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87" r:id="rId3"/>
    <p:sldId id="275" r:id="rId4"/>
    <p:sldId id="290" r:id="rId5"/>
    <p:sldId id="276" r:id="rId6"/>
    <p:sldId id="726" r:id="rId7"/>
    <p:sldId id="727" r:id="rId8"/>
    <p:sldId id="278" r:id="rId9"/>
    <p:sldId id="279" r:id="rId10"/>
    <p:sldId id="734" r:id="rId11"/>
    <p:sldId id="736" r:id="rId12"/>
    <p:sldId id="277" r:id="rId13"/>
    <p:sldId id="738" r:id="rId14"/>
    <p:sldId id="737" r:id="rId15"/>
    <p:sldId id="733" r:id="rId16"/>
    <p:sldId id="288" r:id="rId17"/>
    <p:sldId id="735" r:id="rId18"/>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86418" autoAdjust="0"/>
  </p:normalViewPr>
  <p:slideViewPr>
    <p:cSldViewPr snapToGrid="0" snapToObjects="1">
      <p:cViewPr>
        <p:scale>
          <a:sx n="67" d="100"/>
          <a:sy n="67" d="100"/>
        </p:scale>
        <p:origin x="472" y="60"/>
      </p:cViewPr>
      <p:guideLst/>
    </p:cSldViewPr>
  </p:slideViewPr>
  <p:outlineViewPr>
    <p:cViewPr>
      <p:scale>
        <a:sx n="33" d="100"/>
        <a:sy n="33" d="100"/>
      </p:scale>
      <p:origin x="0" y="-336"/>
    </p:cViewPr>
  </p:outlineViewPr>
  <p:notesTextViewPr>
    <p:cViewPr>
      <p:scale>
        <a:sx n="1" d="1"/>
        <a:sy n="1" d="1"/>
      </p:scale>
      <p:origin x="0" y="0"/>
    </p:cViewPr>
  </p:notesTextViewPr>
  <p:sorterViewPr>
    <p:cViewPr>
      <p:scale>
        <a:sx n="100" d="100"/>
        <a:sy n="100" d="100"/>
      </p:scale>
      <p:origin x="0" y="-33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890164-AFA4-4581-A7F0-0D9732A40812}" type="doc">
      <dgm:prSet loTypeId="urn:microsoft.com/office/officeart/2008/layout/HorizontalMultiLevelHierarchy" loCatId="hierarchy" qsTypeId="urn:microsoft.com/office/officeart/2005/8/quickstyle/simple1" qsCatId="simple" csTypeId="urn:microsoft.com/office/officeart/2005/8/colors/accent1_4" csCatId="accent1" phldr="1"/>
      <dgm:spPr/>
      <dgm:t>
        <a:bodyPr/>
        <a:lstStyle/>
        <a:p>
          <a:endParaRPr lang="es-EC"/>
        </a:p>
      </dgm:t>
    </dgm:pt>
    <dgm:pt modelId="{1517A342-78A4-4824-B859-D6DFABF66F93}">
      <dgm:prSet phldrT="[Texto]" custT="1"/>
      <dgm:spPr/>
      <dgm:t>
        <a:bodyPr/>
        <a:lstStyle/>
        <a:p>
          <a:r>
            <a:rPr lang="es-EC" sz="1400" dirty="0"/>
            <a:t>Proceso de la Estadística Energética</a:t>
          </a:r>
        </a:p>
      </dgm:t>
    </dgm:pt>
    <dgm:pt modelId="{76071557-9E81-4409-B283-CB5203CA9129}" type="parTrans" cxnId="{3BE270F6-BEE2-4472-8AFD-F6F597A84E01}">
      <dgm:prSet/>
      <dgm:spPr/>
      <dgm:t>
        <a:bodyPr/>
        <a:lstStyle/>
        <a:p>
          <a:endParaRPr lang="es-EC" sz="2000"/>
        </a:p>
      </dgm:t>
    </dgm:pt>
    <dgm:pt modelId="{5D23A5C4-AE13-4A9B-B5DE-1C5EE595721D}" type="sibTrans" cxnId="{3BE270F6-BEE2-4472-8AFD-F6F597A84E01}">
      <dgm:prSet/>
      <dgm:spPr/>
      <dgm:t>
        <a:bodyPr/>
        <a:lstStyle/>
        <a:p>
          <a:endParaRPr lang="es-EC" sz="2000"/>
        </a:p>
      </dgm:t>
    </dgm:pt>
    <dgm:pt modelId="{265918CE-B808-487B-A020-361046477055}">
      <dgm:prSet phldrT="[Texto]" custT="1"/>
      <dgm:spPr>
        <a:solidFill>
          <a:schemeClr val="accent6">
            <a:lumMod val="50000"/>
          </a:schemeClr>
        </a:solidFill>
      </dgm:spPr>
      <dgm:t>
        <a:bodyPr/>
        <a:lstStyle/>
        <a:p>
          <a:r>
            <a:rPr lang="es-EC" sz="1400" dirty="0"/>
            <a:t>Identificación de Fuentes de Datos Estadísticos</a:t>
          </a:r>
        </a:p>
      </dgm:t>
    </dgm:pt>
    <dgm:pt modelId="{CA4B0529-04CD-463F-B464-1CD4728E2265}" type="parTrans" cxnId="{5696C93E-BD31-4AB7-9B5E-AC67CD417B20}">
      <dgm:prSet custT="1"/>
      <dgm:spPr/>
      <dgm:t>
        <a:bodyPr/>
        <a:lstStyle/>
        <a:p>
          <a:endParaRPr lang="es-EC" sz="600" dirty="0"/>
        </a:p>
      </dgm:t>
    </dgm:pt>
    <dgm:pt modelId="{E4C9193E-7E5C-43B4-9D38-6FDAEF01DF2B}" type="sibTrans" cxnId="{5696C93E-BD31-4AB7-9B5E-AC67CD417B20}">
      <dgm:prSet/>
      <dgm:spPr/>
      <dgm:t>
        <a:bodyPr/>
        <a:lstStyle/>
        <a:p>
          <a:endParaRPr lang="es-EC" sz="2000"/>
        </a:p>
      </dgm:t>
    </dgm:pt>
    <dgm:pt modelId="{8875CAC4-C68D-467A-BA8A-57A8E8374055}">
      <dgm:prSet phldrT="[Texto]" custT="1"/>
      <dgm:spPr>
        <a:solidFill>
          <a:schemeClr val="accent4">
            <a:lumMod val="50000"/>
          </a:schemeClr>
        </a:solidFill>
      </dgm:spPr>
      <dgm:t>
        <a:bodyPr/>
        <a:lstStyle/>
        <a:p>
          <a:r>
            <a:rPr lang="es-EC" sz="1400" dirty="0"/>
            <a:t>Fuentes de Datos Estadísticos: Encuestas Estadísticas</a:t>
          </a:r>
        </a:p>
      </dgm:t>
    </dgm:pt>
    <dgm:pt modelId="{DD65E7A7-E0AB-4505-B393-79F022F51931}" type="parTrans" cxnId="{2B683E28-7D9F-4013-A3A3-0694574590BB}">
      <dgm:prSet custT="1"/>
      <dgm:spPr/>
      <dgm:t>
        <a:bodyPr/>
        <a:lstStyle/>
        <a:p>
          <a:endParaRPr lang="es-EC" sz="600" dirty="0"/>
        </a:p>
      </dgm:t>
    </dgm:pt>
    <dgm:pt modelId="{0417AEAC-E93F-49BF-867A-69E4E828965A}" type="sibTrans" cxnId="{2B683E28-7D9F-4013-A3A3-0694574590BB}">
      <dgm:prSet/>
      <dgm:spPr/>
      <dgm:t>
        <a:bodyPr/>
        <a:lstStyle/>
        <a:p>
          <a:endParaRPr lang="es-EC" sz="2000"/>
        </a:p>
      </dgm:t>
    </dgm:pt>
    <dgm:pt modelId="{F29B3B18-6BDA-4232-B1E2-8ABAB8FB2706}">
      <dgm:prSet phldrT="[Texto]" custT="1"/>
      <dgm:spPr>
        <a:solidFill>
          <a:schemeClr val="accent3">
            <a:lumMod val="50000"/>
          </a:schemeClr>
        </a:solidFill>
      </dgm:spPr>
      <dgm:t>
        <a:bodyPr/>
        <a:lstStyle/>
        <a:p>
          <a:r>
            <a:rPr lang="es-EC" sz="1400" dirty="0"/>
            <a:t>Recolección de Datos Estadísticos</a:t>
          </a:r>
        </a:p>
      </dgm:t>
    </dgm:pt>
    <dgm:pt modelId="{DD2F126E-BB63-4288-B396-9596B1AD62FA}" type="parTrans" cxnId="{7352708E-7CB3-49A7-A3EF-AC8032E86B2B}">
      <dgm:prSet custT="1"/>
      <dgm:spPr/>
      <dgm:t>
        <a:bodyPr/>
        <a:lstStyle/>
        <a:p>
          <a:endParaRPr lang="es-EC" sz="600" dirty="0"/>
        </a:p>
      </dgm:t>
    </dgm:pt>
    <dgm:pt modelId="{82C6C5DF-3346-419D-887F-C5EB175967B8}" type="sibTrans" cxnId="{7352708E-7CB3-49A7-A3EF-AC8032E86B2B}">
      <dgm:prSet/>
      <dgm:spPr/>
      <dgm:t>
        <a:bodyPr/>
        <a:lstStyle/>
        <a:p>
          <a:endParaRPr lang="es-EC" sz="2000"/>
        </a:p>
      </dgm:t>
    </dgm:pt>
    <dgm:pt modelId="{CFD575A9-8E41-4F21-81D3-B047C2180809}">
      <dgm:prSet custT="1"/>
      <dgm:spPr>
        <a:solidFill>
          <a:schemeClr val="accent5">
            <a:lumMod val="50000"/>
          </a:schemeClr>
        </a:solidFill>
      </dgm:spPr>
      <dgm:t>
        <a:bodyPr/>
        <a:lstStyle/>
        <a:p>
          <a:r>
            <a:rPr lang="es-EC" sz="1400" dirty="0"/>
            <a:t>Institucionalización de la Información Energética</a:t>
          </a:r>
        </a:p>
      </dgm:t>
    </dgm:pt>
    <dgm:pt modelId="{88405C83-DD16-4D7E-930B-00305A9D5974}" type="parTrans" cxnId="{9C53FCE1-FAA5-4A11-A8BD-C37497062F0B}">
      <dgm:prSet custT="1"/>
      <dgm:spPr/>
      <dgm:t>
        <a:bodyPr/>
        <a:lstStyle/>
        <a:p>
          <a:endParaRPr lang="es-EC" sz="600" dirty="0"/>
        </a:p>
      </dgm:t>
    </dgm:pt>
    <dgm:pt modelId="{F74CDB90-8D69-47AC-9B9F-7119218FB6A3}" type="sibTrans" cxnId="{9C53FCE1-FAA5-4A11-A8BD-C37497062F0B}">
      <dgm:prSet/>
      <dgm:spPr/>
      <dgm:t>
        <a:bodyPr/>
        <a:lstStyle/>
        <a:p>
          <a:endParaRPr lang="es-EC" sz="2000"/>
        </a:p>
      </dgm:t>
    </dgm:pt>
    <dgm:pt modelId="{4369D50C-CBFF-4CF0-AAF3-F5B437785A66}">
      <dgm:prSet custT="1"/>
      <dgm:spPr>
        <a:solidFill>
          <a:schemeClr val="accent2">
            <a:lumMod val="50000"/>
          </a:schemeClr>
        </a:solidFill>
      </dgm:spPr>
      <dgm:t>
        <a:bodyPr/>
        <a:lstStyle/>
        <a:p>
          <a:r>
            <a:rPr lang="es-EC" sz="1400" dirty="0"/>
            <a:t>Análisis de los Datos</a:t>
          </a:r>
        </a:p>
      </dgm:t>
    </dgm:pt>
    <dgm:pt modelId="{A118DBC3-ABEA-48EA-A90D-44C22DA16480}" type="parTrans" cxnId="{D30819FA-8D5E-4C13-B220-5C0914E8DBD2}">
      <dgm:prSet custT="1"/>
      <dgm:spPr/>
      <dgm:t>
        <a:bodyPr/>
        <a:lstStyle/>
        <a:p>
          <a:endParaRPr lang="es-EC" sz="600" dirty="0"/>
        </a:p>
      </dgm:t>
    </dgm:pt>
    <dgm:pt modelId="{7D0F0227-600F-4734-9810-8DB94E02C118}" type="sibTrans" cxnId="{D30819FA-8D5E-4C13-B220-5C0914E8DBD2}">
      <dgm:prSet/>
      <dgm:spPr/>
      <dgm:t>
        <a:bodyPr/>
        <a:lstStyle/>
        <a:p>
          <a:endParaRPr lang="es-EC" sz="2000"/>
        </a:p>
      </dgm:t>
    </dgm:pt>
    <dgm:pt modelId="{CCB5831D-AAF8-4C7A-8A24-FEDF4F9C945D}">
      <dgm:prSet custT="1"/>
      <dgm:spPr>
        <a:solidFill>
          <a:schemeClr val="bg1">
            <a:lumMod val="50000"/>
          </a:schemeClr>
        </a:solidFill>
      </dgm:spPr>
      <dgm:t>
        <a:bodyPr/>
        <a:lstStyle/>
        <a:p>
          <a:r>
            <a:rPr lang="es-EC" sz="1400" dirty="0"/>
            <a:t>Control de Calidad de los Datos</a:t>
          </a:r>
        </a:p>
      </dgm:t>
    </dgm:pt>
    <dgm:pt modelId="{768F7BA2-7789-47ED-808C-1B58F68C74F7}" type="parTrans" cxnId="{54EC5907-5090-4092-8604-4F4182DB790F}">
      <dgm:prSet custT="1"/>
      <dgm:spPr/>
      <dgm:t>
        <a:bodyPr/>
        <a:lstStyle/>
        <a:p>
          <a:endParaRPr lang="es-EC" sz="600" dirty="0"/>
        </a:p>
      </dgm:t>
    </dgm:pt>
    <dgm:pt modelId="{9AF6E9C8-AC14-49E2-A952-14DFD87D9E80}" type="sibTrans" cxnId="{54EC5907-5090-4092-8604-4F4182DB790F}">
      <dgm:prSet/>
      <dgm:spPr/>
      <dgm:t>
        <a:bodyPr/>
        <a:lstStyle/>
        <a:p>
          <a:endParaRPr lang="es-EC" sz="2000"/>
        </a:p>
      </dgm:t>
    </dgm:pt>
    <dgm:pt modelId="{CC1CBC99-F68F-44B3-B713-BEFB2D4E78C9}" type="pres">
      <dgm:prSet presAssocID="{70890164-AFA4-4581-A7F0-0D9732A40812}" presName="Name0" presStyleCnt="0">
        <dgm:presLayoutVars>
          <dgm:chPref val="1"/>
          <dgm:dir/>
          <dgm:animOne val="branch"/>
          <dgm:animLvl val="lvl"/>
          <dgm:resizeHandles val="exact"/>
        </dgm:presLayoutVars>
      </dgm:prSet>
      <dgm:spPr/>
    </dgm:pt>
    <dgm:pt modelId="{8D7671A1-1A20-4758-9696-7768E80F8772}" type="pres">
      <dgm:prSet presAssocID="{1517A342-78A4-4824-B859-D6DFABF66F93}" presName="root1" presStyleCnt="0"/>
      <dgm:spPr/>
    </dgm:pt>
    <dgm:pt modelId="{290DDAB6-323A-404E-A47B-744D9599FAA0}" type="pres">
      <dgm:prSet presAssocID="{1517A342-78A4-4824-B859-D6DFABF66F93}" presName="LevelOneTextNode" presStyleLbl="node0" presStyleIdx="0" presStyleCnt="1">
        <dgm:presLayoutVars>
          <dgm:chPref val="3"/>
        </dgm:presLayoutVars>
      </dgm:prSet>
      <dgm:spPr/>
    </dgm:pt>
    <dgm:pt modelId="{A2E31DB0-F3AC-4A70-B1D9-6F5A3EDC5125}" type="pres">
      <dgm:prSet presAssocID="{1517A342-78A4-4824-B859-D6DFABF66F93}" presName="level2hierChild" presStyleCnt="0"/>
      <dgm:spPr/>
    </dgm:pt>
    <dgm:pt modelId="{DA52C0E8-B46C-43D4-AA58-C7D5EE22950E}" type="pres">
      <dgm:prSet presAssocID="{CA4B0529-04CD-463F-B464-1CD4728E2265}" presName="conn2-1" presStyleLbl="parChTrans1D2" presStyleIdx="0" presStyleCnt="6"/>
      <dgm:spPr/>
    </dgm:pt>
    <dgm:pt modelId="{61A0F73F-2BB2-4059-BFBA-61994917F0BF}" type="pres">
      <dgm:prSet presAssocID="{CA4B0529-04CD-463F-B464-1CD4728E2265}" presName="connTx" presStyleLbl="parChTrans1D2" presStyleIdx="0" presStyleCnt="6"/>
      <dgm:spPr/>
    </dgm:pt>
    <dgm:pt modelId="{717B68B7-5C63-42CB-878F-F8F16EFE2D1A}" type="pres">
      <dgm:prSet presAssocID="{265918CE-B808-487B-A020-361046477055}" presName="root2" presStyleCnt="0"/>
      <dgm:spPr/>
    </dgm:pt>
    <dgm:pt modelId="{55C7C261-8410-40B3-9CBB-B639618363EA}" type="pres">
      <dgm:prSet presAssocID="{265918CE-B808-487B-A020-361046477055}" presName="LevelTwoTextNode" presStyleLbl="node2" presStyleIdx="0" presStyleCnt="6" custScaleX="241683">
        <dgm:presLayoutVars>
          <dgm:chPref val="3"/>
        </dgm:presLayoutVars>
      </dgm:prSet>
      <dgm:spPr/>
    </dgm:pt>
    <dgm:pt modelId="{19C3EEB2-85A1-4BC4-BB36-23647667D4C9}" type="pres">
      <dgm:prSet presAssocID="{265918CE-B808-487B-A020-361046477055}" presName="level3hierChild" presStyleCnt="0"/>
      <dgm:spPr/>
    </dgm:pt>
    <dgm:pt modelId="{8235A3AF-0CD3-4978-BC4E-B7F134A27908}" type="pres">
      <dgm:prSet presAssocID="{88405C83-DD16-4D7E-930B-00305A9D5974}" presName="conn2-1" presStyleLbl="parChTrans1D2" presStyleIdx="1" presStyleCnt="6"/>
      <dgm:spPr/>
    </dgm:pt>
    <dgm:pt modelId="{DBEB7A58-7D4E-47E7-A2DC-9F89CB86090F}" type="pres">
      <dgm:prSet presAssocID="{88405C83-DD16-4D7E-930B-00305A9D5974}" presName="connTx" presStyleLbl="parChTrans1D2" presStyleIdx="1" presStyleCnt="6"/>
      <dgm:spPr/>
    </dgm:pt>
    <dgm:pt modelId="{1EDCD168-EA26-4E87-BE3A-E718B6FA094F}" type="pres">
      <dgm:prSet presAssocID="{CFD575A9-8E41-4F21-81D3-B047C2180809}" presName="root2" presStyleCnt="0"/>
      <dgm:spPr/>
    </dgm:pt>
    <dgm:pt modelId="{5A3F6E4F-A8C5-488E-BBA6-4F4BAA7D1423}" type="pres">
      <dgm:prSet presAssocID="{CFD575A9-8E41-4F21-81D3-B047C2180809}" presName="LevelTwoTextNode" presStyleLbl="node2" presStyleIdx="1" presStyleCnt="6" custScaleX="241683">
        <dgm:presLayoutVars>
          <dgm:chPref val="3"/>
        </dgm:presLayoutVars>
      </dgm:prSet>
      <dgm:spPr/>
    </dgm:pt>
    <dgm:pt modelId="{DC6E3701-25F5-45FC-B19F-B4AC7AA4666A}" type="pres">
      <dgm:prSet presAssocID="{CFD575A9-8E41-4F21-81D3-B047C2180809}" presName="level3hierChild" presStyleCnt="0"/>
      <dgm:spPr/>
    </dgm:pt>
    <dgm:pt modelId="{A2C07B19-DBE0-494D-9831-9C878239AD83}" type="pres">
      <dgm:prSet presAssocID="{DD65E7A7-E0AB-4505-B393-79F022F51931}" presName="conn2-1" presStyleLbl="parChTrans1D2" presStyleIdx="2" presStyleCnt="6"/>
      <dgm:spPr/>
    </dgm:pt>
    <dgm:pt modelId="{549A4714-CCF2-4973-B99D-D051566F42AD}" type="pres">
      <dgm:prSet presAssocID="{DD65E7A7-E0AB-4505-B393-79F022F51931}" presName="connTx" presStyleLbl="parChTrans1D2" presStyleIdx="2" presStyleCnt="6"/>
      <dgm:spPr/>
    </dgm:pt>
    <dgm:pt modelId="{ECBBDB38-9C13-4EE9-81D4-035BF7D69B2B}" type="pres">
      <dgm:prSet presAssocID="{8875CAC4-C68D-467A-BA8A-57A8E8374055}" presName="root2" presStyleCnt="0"/>
      <dgm:spPr/>
    </dgm:pt>
    <dgm:pt modelId="{FD7211F3-5BCD-4C5D-B767-11B18F9CD61F}" type="pres">
      <dgm:prSet presAssocID="{8875CAC4-C68D-467A-BA8A-57A8E8374055}" presName="LevelTwoTextNode" presStyleLbl="node2" presStyleIdx="2" presStyleCnt="6" custScaleX="241683">
        <dgm:presLayoutVars>
          <dgm:chPref val="3"/>
        </dgm:presLayoutVars>
      </dgm:prSet>
      <dgm:spPr/>
    </dgm:pt>
    <dgm:pt modelId="{37ABBBEE-6249-42FB-926E-E7A0B0F380B1}" type="pres">
      <dgm:prSet presAssocID="{8875CAC4-C68D-467A-BA8A-57A8E8374055}" presName="level3hierChild" presStyleCnt="0"/>
      <dgm:spPr/>
    </dgm:pt>
    <dgm:pt modelId="{0A4524D8-15C5-4189-9E7E-46D9C7E07FCC}" type="pres">
      <dgm:prSet presAssocID="{DD2F126E-BB63-4288-B396-9596B1AD62FA}" presName="conn2-1" presStyleLbl="parChTrans1D2" presStyleIdx="3" presStyleCnt="6"/>
      <dgm:spPr/>
    </dgm:pt>
    <dgm:pt modelId="{F52F4BDA-6427-411F-AAFD-06F28E43F9F8}" type="pres">
      <dgm:prSet presAssocID="{DD2F126E-BB63-4288-B396-9596B1AD62FA}" presName="connTx" presStyleLbl="parChTrans1D2" presStyleIdx="3" presStyleCnt="6"/>
      <dgm:spPr/>
    </dgm:pt>
    <dgm:pt modelId="{28397785-F36E-46F8-9E1B-79680C5D9EC4}" type="pres">
      <dgm:prSet presAssocID="{F29B3B18-6BDA-4232-B1E2-8ABAB8FB2706}" presName="root2" presStyleCnt="0"/>
      <dgm:spPr/>
    </dgm:pt>
    <dgm:pt modelId="{B8332411-8C22-4569-95C4-ED542007422E}" type="pres">
      <dgm:prSet presAssocID="{F29B3B18-6BDA-4232-B1E2-8ABAB8FB2706}" presName="LevelTwoTextNode" presStyleLbl="node2" presStyleIdx="3" presStyleCnt="6" custScaleX="241683">
        <dgm:presLayoutVars>
          <dgm:chPref val="3"/>
        </dgm:presLayoutVars>
      </dgm:prSet>
      <dgm:spPr/>
    </dgm:pt>
    <dgm:pt modelId="{9449FBCB-ABA3-4A35-AACC-BBE6FC4A2CAF}" type="pres">
      <dgm:prSet presAssocID="{F29B3B18-6BDA-4232-B1E2-8ABAB8FB2706}" presName="level3hierChild" presStyleCnt="0"/>
      <dgm:spPr/>
    </dgm:pt>
    <dgm:pt modelId="{DDC75573-D96C-4506-9284-2BE31A8C181E}" type="pres">
      <dgm:prSet presAssocID="{A118DBC3-ABEA-48EA-A90D-44C22DA16480}" presName="conn2-1" presStyleLbl="parChTrans1D2" presStyleIdx="4" presStyleCnt="6"/>
      <dgm:spPr/>
    </dgm:pt>
    <dgm:pt modelId="{450418B7-C4E2-45AA-B20F-CCF72ADF75F8}" type="pres">
      <dgm:prSet presAssocID="{A118DBC3-ABEA-48EA-A90D-44C22DA16480}" presName="connTx" presStyleLbl="parChTrans1D2" presStyleIdx="4" presStyleCnt="6"/>
      <dgm:spPr/>
    </dgm:pt>
    <dgm:pt modelId="{12792B2D-7CBE-47FE-81B1-BFDD3866E634}" type="pres">
      <dgm:prSet presAssocID="{4369D50C-CBFF-4CF0-AAF3-F5B437785A66}" presName="root2" presStyleCnt="0"/>
      <dgm:spPr/>
    </dgm:pt>
    <dgm:pt modelId="{A8C797C7-9694-4B15-8BBF-E16B6C71B387}" type="pres">
      <dgm:prSet presAssocID="{4369D50C-CBFF-4CF0-AAF3-F5B437785A66}" presName="LevelTwoTextNode" presStyleLbl="node2" presStyleIdx="4" presStyleCnt="6" custScaleX="241683">
        <dgm:presLayoutVars>
          <dgm:chPref val="3"/>
        </dgm:presLayoutVars>
      </dgm:prSet>
      <dgm:spPr/>
    </dgm:pt>
    <dgm:pt modelId="{8C539150-13B8-42F5-BD4F-FCC68F86528D}" type="pres">
      <dgm:prSet presAssocID="{4369D50C-CBFF-4CF0-AAF3-F5B437785A66}" presName="level3hierChild" presStyleCnt="0"/>
      <dgm:spPr/>
    </dgm:pt>
    <dgm:pt modelId="{179D1D1D-36CA-4671-8DA2-DAA4BB26D0BB}" type="pres">
      <dgm:prSet presAssocID="{768F7BA2-7789-47ED-808C-1B58F68C74F7}" presName="conn2-1" presStyleLbl="parChTrans1D2" presStyleIdx="5" presStyleCnt="6"/>
      <dgm:spPr/>
    </dgm:pt>
    <dgm:pt modelId="{95184B01-ADA6-4E71-BE09-1E697FD97C80}" type="pres">
      <dgm:prSet presAssocID="{768F7BA2-7789-47ED-808C-1B58F68C74F7}" presName="connTx" presStyleLbl="parChTrans1D2" presStyleIdx="5" presStyleCnt="6"/>
      <dgm:spPr/>
    </dgm:pt>
    <dgm:pt modelId="{43662C4C-EF68-4F1F-BBDA-5E1AD1DE2931}" type="pres">
      <dgm:prSet presAssocID="{CCB5831D-AAF8-4C7A-8A24-FEDF4F9C945D}" presName="root2" presStyleCnt="0"/>
      <dgm:spPr/>
    </dgm:pt>
    <dgm:pt modelId="{15517445-8D18-46FF-BDEA-BC2F95F7E0FA}" type="pres">
      <dgm:prSet presAssocID="{CCB5831D-AAF8-4C7A-8A24-FEDF4F9C945D}" presName="LevelTwoTextNode" presStyleLbl="node2" presStyleIdx="5" presStyleCnt="6" custScaleX="241683">
        <dgm:presLayoutVars>
          <dgm:chPref val="3"/>
        </dgm:presLayoutVars>
      </dgm:prSet>
      <dgm:spPr/>
    </dgm:pt>
    <dgm:pt modelId="{D34A0781-FAE6-4D1B-B846-3CF6D33661FE}" type="pres">
      <dgm:prSet presAssocID="{CCB5831D-AAF8-4C7A-8A24-FEDF4F9C945D}" presName="level3hierChild" presStyleCnt="0"/>
      <dgm:spPr/>
    </dgm:pt>
  </dgm:ptLst>
  <dgm:cxnLst>
    <dgm:cxn modelId="{54EC5907-5090-4092-8604-4F4182DB790F}" srcId="{1517A342-78A4-4824-B859-D6DFABF66F93}" destId="{CCB5831D-AAF8-4C7A-8A24-FEDF4F9C945D}" srcOrd="5" destOrd="0" parTransId="{768F7BA2-7789-47ED-808C-1B58F68C74F7}" sibTransId="{9AF6E9C8-AC14-49E2-A952-14DFD87D9E80}"/>
    <dgm:cxn modelId="{A48C1E1C-8DDA-496A-A8BA-0C121C666407}" type="presOf" srcId="{A118DBC3-ABEA-48EA-A90D-44C22DA16480}" destId="{DDC75573-D96C-4506-9284-2BE31A8C181E}" srcOrd="0" destOrd="0" presId="urn:microsoft.com/office/officeart/2008/layout/HorizontalMultiLevelHierarchy"/>
    <dgm:cxn modelId="{2B683E28-7D9F-4013-A3A3-0694574590BB}" srcId="{1517A342-78A4-4824-B859-D6DFABF66F93}" destId="{8875CAC4-C68D-467A-BA8A-57A8E8374055}" srcOrd="2" destOrd="0" parTransId="{DD65E7A7-E0AB-4505-B393-79F022F51931}" sibTransId="{0417AEAC-E93F-49BF-867A-69E4E828965A}"/>
    <dgm:cxn modelId="{9ABDA531-B011-487B-A646-5B3C1E5E688C}" type="presOf" srcId="{CCB5831D-AAF8-4C7A-8A24-FEDF4F9C945D}" destId="{15517445-8D18-46FF-BDEA-BC2F95F7E0FA}" srcOrd="0" destOrd="0" presId="urn:microsoft.com/office/officeart/2008/layout/HorizontalMultiLevelHierarchy"/>
    <dgm:cxn modelId="{E355AA36-37E7-4ADC-89E5-69AB084E4F10}" type="presOf" srcId="{4369D50C-CBFF-4CF0-AAF3-F5B437785A66}" destId="{A8C797C7-9694-4B15-8BBF-E16B6C71B387}" srcOrd="0" destOrd="0" presId="urn:microsoft.com/office/officeart/2008/layout/HorizontalMultiLevelHierarchy"/>
    <dgm:cxn modelId="{5696C93E-BD31-4AB7-9B5E-AC67CD417B20}" srcId="{1517A342-78A4-4824-B859-D6DFABF66F93}" destId="{265918CE-B808-487B-A020-361046477055}" srcOrd="0" destOrd="0" parTransId="{CA4B0529-04CD-463F-B464-1CD4728E2265}" sibTransId="{E4C9193E-7E5C-43B4-9D38-6FDAEF01DF2B}"/>
    <dgm:cxn modelId="{178FCB44-EFF9-4025-B98E-E8A0202DF5B6}" type="presOf" srcId="{1517A342-78A4-4824-B859-D6DFABF66F93}" destId="{290DDAB6-323A-404E-A47B-744D9599FAA0}" srcOrd="0" destOrd="0" presId="urn:microsoft.com/office/officeart/2008/layout/HorizontalMultiLevelHierarchy"/>
    <dgm:cxn modelId="{54BB1353-92E4-4393-9CED-C14DCA3FC59D}" type="presOf" srcId="{A118DBC3-ABEA-48EA-A90D-44C22DA16480}" destId="{450418B7-C4E2-45AA-B20F-CCF72ADF75F8}" srcOrd="1" destOrd="0" presId="urn:microsoft.com/office/officeart/2008/layout/HorizontalMultiLevelHierarchy"/>
    <dgm:cxn modelId="{18096574-6A41-444B-9BBE-98D320471E69}" type="presOf" srcId="{DD2F126E-BB63-4288-B396-9596B1AD62FA}" destId="{F52F4BDA-6427-411F-AAFD-06F28E43F9F8}" srcOrd="1" destOrd="0" presId="urn:microsoft.com/office/officeart/2008/layout/HorizontalMultiLevelHierarchy"/>
    <dgm:cxn modelId="{667D5658-92CA-4DDF-9047-ABB4286B0156}" type="presOf" srcId="{CA4B0529-04CD-463F-B464-1CD4728E2265}" destId="{DA52C0E8-B46C-43D4-AA58-C7D5EE22950E}" srcOrd="0" destOrd="0" presId="urn:microsoft.com/office/officeart/2008/layout/HorizontalMultiLevelHierarchy"/>
    <dgm:cxn modelId="{494EBD83-1AED-4031-9BEC-AE2E0F0BF83F}" type="presOf" srcId="{70890164-AFA4-4581-A7F0-0D9732A40812}" destId="{CC1CBC99-F68F-44B3-B713-BEFB2D4E78C9}" srcOrd="0" destOrd="0" presId="urn:microsoft.com/office/officeart/2008/layout/HorizontalMultiLevelHierarchy"/>
    <dgm:cxn modelId="{7352708E-7CB3-49A7-A3EF-AC8032E86B2B}" srcId="{1517A342-78A4-4824-B859-D6DFABF66F93}" destId="{F29B3B18-6BDA-4232-B1E2-8ABAB8FB2706}" srcOrd="3" destOrd="0" parTransId="{DD2F126E-BB63-4288-B396-9596B1AD62FA}" sibTransId="{82C6C5DF-3346-419D-887F-C5EB175967B8}"/>
    <dgm:cxn modelId="{BC74849B-9606-4C22-B02C-940343B60560}" type="presOf" srcId="{F29B3B18-6BDA-4232-B1E2-8ABAB8FB2706}" destId="{B8332411-8C22-4569-95C4-ED542007422E}" srcOrd="0" destOrd="0" presId="urn:microsoft.com/office/officeart/2008/layout/HorizontalMultiLevelHierarchy"/>
    <dgm:cxn modelId="{75CCB7AB-F870-4457-B16F-E71E7CA0440E}" type="presOf" srcId="{CFD575A9-8E41-4F21-81D3-B047C2180809}" destId="{5A3F6E4F-A8C5-488E-BBA6-4F4BAA7D1423}" srcOrd="0" destOrd="0" presId="urn:microsoft.com/office/officeart/2008/layout/HorizontalMultiLevelHierarchy"/>
    <dgm:cxn modelId="{B1149BB2-8EB5-49A9-B0E8-D99992D91634}" type="presOf" srcId="{8875CAC4-C68D-467A-BA8A-57A8E8374055}" destId="{FD7211F3-5BCD-4C5D-B767-11B18F9CD61F}" srcOrd="0" destOrd="0" presId="urn:microsoft.com/office/officeart/2008/layout/HorizontalMultiLevelHierarchy"/>
    <dgm:cxn modelId="{C7C6C1BB-773F-4EF3-A573-1801CCB4F27C}" type="presOf" srcId="{265918CE-B808-487B-A020-361046477055}" destId="{55C7C261-8410-40B3-9CBB-B639618363EA}" srcOrd="0" destOrd="0" presId="urn:microsoft.com/office/officeart/2008/layout/HorizontalMultiLevelHierarchy"/>
    <dgm:cxn modelId="{27C2B5C0-E995-4FBF-B9D0-11DBDB69E5B3}" type="presOf" srcId="{DD65E7A7-E0AB-4505-B393-79F022F51931}" destId="{A2C07B19-DBE0-494D-9831-9C878239AD83}" srcOrd="0" destOrd="0" presId="urn:microsoft.com/office/officeart/2008/layout/HorizontalMultiLevelHierarchy"/>
    <dgm:cxn modelId="{EDAF6BC7-3E86-4A0F-9A08-221B326DEAFC}" type="presOf" srcId="{768F7BA2-7789-47ED-808C-1B58F68C74F7}" destId="{179D1D1D-36CA-4671-8DA2-DAA4BB26D0BB}" srcOrd="0" destOrd="0" presId="urn:microsoft.com/office/officeart/2008/layout/HorizontalMultiLevelHierarchy"/>
    <dgm:cxn modelId="{1170FFC8-BC03-4ED2-9BC3-D8DA96646399}" type="presOf" srcId="{88405C83-DD16-4D7E-930B-00305A9D5974}" destId="{DBEB7A58-7D4E-47E7-A2DC-9F89CB86090F}" srcOrd="1" destOrd="0" presId="urn:microsoft.com/office/officeart/2008/layout/HorizontalMultiLevelHierarchy"/>
    <dgm:cxn modelId="{31A579CE-1541-4C63-8030-29D90CB2F064}" type="presOf" srcId="{CA4B0529-04CD-463F-B464-1CD4728E2265}" destId="{61A0F73F-2BB2-4059-BFBA-61994917F0BF}" srcOrd="1" destOrd="0" presId="urn:microsoft.com/office/officeart/2008/layout/HorizontalMultiLevelHierarchy"/>
    <dgm:cxn modelId="{9C53FCE1-FAA5-4A11-A8BD-C37497062F0B}" srcId="{1517A342-78A4-4824-B859-D6DFABF66F93}" destId="{CFD575A9-8E41-4F21-81D3-B047C2180809}" srcOrd="1" destOrd="0" parTransId="{88405C83-DD16-4D7E-930B-00305A9D5974}" sibTransId="{F74CDB90-8D69-47AC-9B9F-7119218FB6A3}"/>
    <dgm:cxn modelId="{7A04FDE1-8B72-43B7-8A9F-3785BB7A9FFE}" type="presOf" srcId="{88405C83-DD16-4D7E-930B-00305A9D5974}" destId="{8235A3AF-0CD3-4978-BC4E-B7F134A27908}" srcOrd="0" destOrd="0" presId="urn:microsoft.com/office/officeart/2008/layout/HorizontalMultiLevelHierarchy"/>
    <dgm:cxn modelId="{67D596EA-4CEE-4CD6-9735-9B630D668A33}" type="presOf" srcId="{DD2F126E-BB63-4288-B396-9596B1AD62FA}" destId="{0A4524D8-15C5-4189-9E7E-46D9C7E07FCC}" srcOrd="0" destOrd="0" presId="urn:microsoft.com/office/officeart/2008/layout/HorizontalMultiLevelHierarchy"/>
    <dgm:cxn modelId="{6FD420ED-4FCB-481A-A75F-20F61AD32704}" type="presOf" srcId="{768F7BA2-7789-47ED-808C-1B58F68C74F7}" destId="{95184B01-ADA6-4E71-BE09-1E697FD97C80}" srcOrd="1" destOrd="0" presId="urn:microsoft.com/office/officeart/2008/layout/HorizontalMultiLevelHierarchy"/>
    <dgm:cxn modelId="{3BE270F6-BEE2-4472-8AFD-F6F597A84E01}" srcId="{70890164-AFA4-4581-A7F0-0D9732A40812}" destId="{1517A342-78A4-4824-B859-D6DFABF66F93}" srcOrd="0" destOrd="0" parTransId="{76071557-9E81-4409-B283-CB5203CA9129}" sibTransId="{5D23A5C4-AE13-4A9B-B5DE-1C5EE595721D}"/>
    <dgm:cxn modelId="{D30819FA-8D5E-4C13-B220-5C0914E8DBD2}" srcId="{1517A342-78A4-4824-B859-D6DFABF66F93}" destId="{4369D50C-CBFF-4CF0-AAF3-F5B437785A66}" srcOrd="4" destOrd="0" parTransId="{A118DBC3-ABEA-48EA-A90D-44C22DA16480}" sibTransId="{7D0F0227-600F-4734-9810-8DB94E02C118}"/>
    <dgm:cxn modelId="{3D61FCFE-713F-49FA-BE04-7CFBB88ECFAD}" type="presOf" srcId="{DD65E7A7-E0AB-4505-B393-79F022F51931}" destId="{549A4714-CCF2-4973-B99D-D051566F42AD}" srcOrd="1" destOrd="0" presId="urn:microsoft.com/office/officeart/2008/layout/HorizontalMultiLevelHierarchy"/>
    <dgm:cxn modelId="{15895017-0B7D-4749-A29E-EFC80A5A97FE}" type="presParOf" srcId="{CC1CBC99-F68F-44B3-B713-BEFB2D4E78C9}" destId="{8D7671A1-1A20-4758-9696-7768E80F8772}" srcOrd="0" destOrd="0" presId="urn:microsoft.com/office/officeart/2008/layout/HorizontalMultiLevelHierarchy"/>
    <dgm:cxn modelId="{D3BEF8A4-C425-43EB-9F1F-4F0005529CA0}" type="presParOf" srcId="{8D7671A1-1A20-4758-9696-7768E80F8772}" destId="{290DDAB6-323A-404E-A47B-744D9599FAA0}" srcOrd="0" destOrd="0" presId="urn:microsoft.com/office/officeart/2008/layout/HorizontalMultiLevelHierarchy"/>
    <dgm:cxn modelId="{FB28DC1C-C748-4DA2-838D-972501D1058F}" type="presParOf" srcId="{8D7671A1-1A20-4758-9696-7768E80F8772}" destId="{A2E31DB0-F3AC-4A70-B1D9-6F5A3EDC5125}" srcOrd="1" destOrd="0" presId="urn:microsoft.com/office/officeart/2008/layout/HorizontalMultiLevelHierarchy"/>
    <dgm:cxn modelId="{60D2E0AE-328A-46BF-BBA3-2D15F472D08B}" type="presParOf" srcId="{A2E31DB0-F3AC-4A70-B1D9-6F5A3EDC5125}" destId="{DA52C0E8-B46C-43D4-AA58-C7D5EE22950E}" srcOrd="0" destOrd="0" presId="urn:microsoft.com/office/officeart/2008/layout/HorizontalMultiLevelHierarchy"/>
    <dgm:cxn modelId="{20055824-ADC2-455C-8C51-A3174B41F3D6}" type="presParOf" srcId="{DA52C0E8-B46C-43D4-AA58-C7D5EE22950E}" destId="{61A0F73F-2BB2-4059-BFBA-61994917F0BF}" srcOrd="0" destOrd="0" presId="urn:microsoft.com/office/officeart/2008/layout/HorizontalMultiLevelHierarchy"/>
    <dgm:cxn modelId="{AC310CE0-7AF2-4F9D-B91C-39378F3E2AFF}" type="presParOf" srcId="{A2E31DB0-F3AC-4A70-B1D9-6F5A3EDC5125}" destId="{717B68B7-5C63-42CB-878F-F8F16EFE2D1A}" srcOrd="1" destOrd="0" presId="urn:microsoft.com/office/officeart/2008/layout/HorizontalMultiLevelHierarchy"/>
    <dgm:cxn modelId="{2C67881E-8D9A-49C4-A813-18C2BF528251}" type="presParOf" srcId="{717B68B7-5C63-42CB-878F-F8F16EFE2D1A}" destId="{55C7C261-8410-40B3-9CBB-B639618363EA}" srcOrd="0" destOrd="0" presId="urn:microsoft.com/office/officeart/2008/layout/HorizontalMultiLevelHierarchy"/>
    <dgm:cxn modelId="{090617B4-A6EE-4B58-A2A9-771F6735278A}" type="presParOf" srcId="{717B68B7-5C63-42CB-878F-F8F16EFE2D1A}" destId="{19C3EEB2-85A1-4BC4-BB36-23647667D4C9}" srcOrd="1" destOrd="0" presId="urn:microsoft.com/office/officeart/2008/layout/HorizontalMultiLevelHierarchy"/>
    <dgm:cxn modelId="{390C35C4-8FF0-4F7A-98CA-A3EDC059CF21}" type="presParOf" srcId="{A2E31DB0-F3AC-4A70-B1D9-6F5A3EDC5125}" destId="{8235A3AF-0CD3-4978-BC4E-B7F134A27908}" srcOrd="2" destOrd="0" presId="urn:microsoft.com/office/officeart/2008/layout/HorizontalMultiLevelHierarchy"/>
    <dgm:cxn modelId="{764B27AD-EC01-4C0B-ADCB-5FD26BDE11C3}" type="presParOf" srcId="{8235A3AF-0CD3-4978-BC4E-B7F134A27908}" destId="{DBEB7A58-7D4E-47E7-A2DC-9F89CB86090F}" srcOrd="0" destOrd="0" presId="urn:microsoft.com/office/officeart/2008/layout/HorizontalMultiLevelHierarchy"/>
    <dgm:cxn modelId="{572C7AA2-995A-477C-973B-54616101ACDC}" type="presParOf" srcId="{A2E31DB0-F3AC-4A70-B1D9-6F5A3EDC5125}" destId="{1EDCD168-EA26-4E87-BE3A-E718B6FA094F}" srcOrd="3" destOrd="0" presId="urn:microsoft.com/office/officeart/2008/layout/HorizontalMultiLevelHierarchy"/>
    <dgm:cxn modelId="{2E36B9A5-0C10-4DDE-ADB4-7A97FF639E27}" type="presParOf" srcId="{1EDCD168-EA26-4E87-BE3A-E718B6FA094F}" destId="{5A3F6E4F-A8C5-488E-BBA6-4F4BAA7D1423}" srcOrd="0" destOrd="0" presId="urn:microsoft.com/office/officeart/2008/layout/HorizontalMultiLevelHierarchy"/>
    <dgm:cxn modelId="{65EC6B48-3DD8-4E80-BAB0-C01BCF2377CB}" type="presParOf" srcId="{1EDCD168-EA26-4E87-BE3A-E718B6FA094F}" destId="{DC6E3701-25F5-45FC-B19F-B4AC7AA4666A}" srcOrd="1" destOrd="0" presId="urn:microsoft.com/office/officeart/2008/layout/HorizontalMultiLevelHierarchy"/>
    <dgm:cxn modelId="{024A243B-48B9-4802-A448-B9F92AE6F371}" type="presParOf" srcId="{A2E31DB0-F3AC-4A70-B1D9-6F5A3EDC5125}" destId="{A2C07B19-DBE0-494D-9831-9C878239AD83}" srcOrd="4" destOrd="0" presId="urn:microsoft.com/office/officeart/2008/layout/HorizontalMultiLevelHierarchy"/>
    <dgm:cxn modelId="{BDCF311A-6604-42C0-BF08-DEEBCD3279AD}" type="presParOf" srcId="{A2C07B19-DBE0-494D-9831-9C878239AD83}" destId="{549A4714-CCF2-4973-B99D-D051566F42AD}" srcOrd="0" destOrd="0" presId="urn:microsoft.com/office/officeart/2008/layout/HorizontalMultiLevelHierarchy"/>
    <dgm:cxn modelId="{2D8D043F-A0F1-476A-B5A3-FD3DB63E6A5D}" type="presParOf" srcId="{A2E31DB0-F3AC-4A70-B1D9-6F5A3EDC5125}" destId="{ECBBDB38-9C13-4EE9-81D4-035BF7D69B2B}" srcOrd="5" destOrd="0" presId="urn:microsoft.com/office/officeart/2008/layout/HorizontalMultiLevelHierarchy"/>
    <dgm:cxn modelId="{AAEC14FF-7A89-43BD-BC51-2F4AEBC84170}" type="presParOf" srcId="{ECBBDB38-9C13-4EE9-81D4-035BF7D69B2B}" destId="{FD7211F3-5BCD-4C5D-B767-11B18F9CD61F}" srcOrd="0" destOrd="0" presId="urn:microsoft.com/office/officeart/2008/layout/HorizontalMultiLevelHierarchy"/>
    <dgm:cxn modelId="{AF8AD4E2-BF1A-4EDE-AA0E-25F0E2B1F36F}" type="presParOf" srcId="{ECBBDB38-9C13-4EE9-81D4-035BF7D69B2B}" destId="{37ABBBEE-6249-42FB-926E-E7A0B0F380B1}" srcOrd="1" destOrd="0" presId="urn:microsoft.com/office/officeart/2008/layout/HorizontalMultiLevelHierarchy"/>
    <dgm:cxn modelId="{43735576-BB70-4119-8130-BF97465E391A}" type="presParOf" srcId="{A2E31DB0-F3AC-4A70-B1D9-6F5A3EDC5125}" destId="{0A4524D8-15C5-4189-9E7E-46D9C7E07FCC}" srcOrd="6" destOrd="0" presId="urn:microsoft.com/office/officeart/2008/layout/HorizontalMultiLevelHierarchy"/>
    <dgm:cxn modelId="{D47CE0D5-9E4E-4BB6-A1AD-FDAE1B24F504}" type="presParOf" srcId="{0A4524D8-15C5-4189-9E7E-46D9C7E07FCC}" destId="{F52F4BDA-6427-411F-AAFD-06F28E43F9F8}" srcOrd="0" destOrd="0" presId="urn:microsoft.com/office/officeart/2008/layout/HorizontalMultiLevelHierarchy"/>
    <dgm:cxn modelId="{53212C1D-CA61-4567-87A9-A455079FC0A3}" type="presParOf" srcId="{A2E31DB0-F3AC-4A70-B1D9-6F5A3EDC5125}" destId="{28397785-F36E-46F8-9E1B-79680C5D9EC4}" srcOrd="7" destOrd="0" presId="urn:microsoft.com/office/officeart/2008/layout/HorizontalMultiLevelHierarchy"/>
    <dgm:cxn modelId="{24392C9F-8777-4988-891C-C22E40C32531}" type="presParOf" srcId="{28397785-F36E-46F8-9E1B-79680C5D9EC4}" destId="{B8332411-8C22-4569-95C4-ED542007422E}" srcOrd="0" destOrd="0" presId="urn:microsoft.com/office/officeart/2008/layout/HorizontalMultiLevelHierarchy"/>
    <dgm:cxn modelId="{26504ECB-DC24-4746-A5EF-2D56F0DE109D}" type="presParOf" srcId="{28397785-F36E-46F8-9E1B-79680C5D9EC4}" destId="{9449FBCB-ABA3-4A35-AACC-BBE6FC4A2CAF}" srcOrd="1" destOrd="0" presId="urn:microsoft.com/office/officeart/2008/layout/HorizontalMultiLevelHierarchy"/>
    <dgm:cxn modelId="{72F039E7-8C72-4AA8-85E6-2E9327BC8223}" type="presParOf" srcId="{A2E31DB0-F3AC-4A70-B1D9-6F5A3EDC5125}" destId="{DDC75573-D96C-4506-9284-2BE31A8C181E}" srcOrd="8" destOrd="0" presId="urn:microsoft.com/office/officeart/2008/layout/HorizontalMultiLevelHierarchy"/>
    <dgm:cxn modelId="{0B2237D4-C99A-452B-A3D6-D8819EFB9F5C}" type="presParOf" srcId="{DDC75573-D96C-4506-9284-2BE31A8C181E}" destId="{450418B7-C4E2-45AA-B20F-CCF72ADF75F8}" srcOrd="0" destOrd="0" presId="urn:microsoft.com/office/officeart/2008/layout/HorizontalMultiLevelHierarchy"/>
    <dgm:cxn modelId="{4E76696D-DC70-43DA-BA23-AE3B9EFEE8D9}" type="presParOf" srcId="{A2E31DB0-F3AC-4A70-B1D9-6F5A3EDC5125}" destId="{12792B2D-7CBE-47FE-81B1-BFDD3866E634}" srcOrd="9" destOrd="0" presId="urn:microsoft.com/office/officeart/2008/layout/HorizontalMultiLevelHierarchy"/>
    <dgm:cxn modelId="{CA462A94-8C64-46D3-BC67-85CF1832F23B}" type="presParOf" srcId="{12792B2D-7CBE-47FE-81B1-BFDD3866E634}" destId="{A8C797C7-9694-4B15-8BBF-E16B6C71B387}" srcOrd="0" destOrd="0" presId="urn:microsoft.com/office/officeart/2008/layout/HorizontalMultiLevelHierarchy"/>
    <dgm:cxn modelId="{DE8C137E-C757-4608-934F-3BCF1EB8666C}" type="presParOf" srcId="{12792B2D-7CBE-47FE-81B1-BFDD3866E634}" destId="{8C539150-13B8-42F5-BD4F-FCC68F86528D}" srcOrd="1" destOrd="0" presId="urn:microsoft.com/office/officeart/2008/layout/HorizontalMultiLevelHierarchy"/>
    <dgm:cxn modelId="{1EFD2E10-C1EE-4651-9EA8-AAA0FBAC1764}" type="presParOf" srcId="{A2E31DB0-F3AC-4A70-B1D9-6F5A3EDC5125}" destId="{179D1D1D-36CA-4671-8DA2-DAA4BB26D0BB}" srcOrd="10" destOrd="0" presId="urn:microsoft.com/office/officeart/2008/layout/HorizontalMultiLevelHierarchy"/>
    <dgm:cxn modelId="{B50B38B9-91E5-4AAB-BFE2-5262115DE66E}" type="presParOf" srcId="{179D1D1D-36CA-4671-8DA2-DAA4BB26D0BB}" destId="{95184B01-ADA6-4E71-BE09-1E697FD97C80}" srcOrd="0" destOrd="0" presId="urn:microsoft.com/office/officeart/2008/layout/HorizontalMultiLevelHierarchy"/>
    <dgm:cxn modelId="{DEAB607B-F8B6-49B7-B385-744F961F2AA8}" type="presParOf" srcId="{A2E31DB0-F3AC-4A70-B1D9-6F5A3EDC5125}" destId="{43662C4C-EF68-4F1F-BBDA-5E1AD1DE2931}" srcOrd="11" destOrd="0" presId="urn:microsoft.com/office/officeart/2008/layout/HorizontalMultiLevelHierarchy"/>
    <dgm:cxn modelId="{EBB815E1-5D60-45E0-BD54-06A3047D463E}" type="presParOf" srcId="{43662C4C-EF68-4F1F-BBDA-5E1AD1DE2931}" destId="{15517445-8D18-46FF-BDEA-BC2F95F7E0FA}" srcOrd="0" destOrd="0" presId="urn:microsoft.com/office/officeart/2008/layout/HorizontalMultiLevelHierarchy"/>
    <dgm:cxn modelId="{4CC0EC21-1277-41C2-9A1A-400F8EF49E8B}" type="presParOf" srcId="{43662C4C-EF68-4F1F-BBDA-5E1AD1DE2931}" destId="{D34A0781-FAE6-4D1B-B846-3CF6D33661FE}"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D1D1D-36CA-4671-8DA2-DAA4BB26D0BB}">
      <dsp:nvSpPr>
        <dsp:cNvPr id="0" name=""/>
        <dsp:cNvSpPr/>
      </dsp:nvSpPr>
      <dsp:spPr>
        <a:xfrm>
          <a:off x="659040" y="1693059"/>
          <a:ext cx="305931" cy="1457371"/>
        </a:xfrm>
        <a:custGeom>
          <a:avLst/>
          <a:gdLst/>
          <a:ahLst/>
          <a:cxnLst/>
          <a:rect l="0" t="0" r="0" b="0"/>
          <a:pathLst>
            <a:path>
              <a:moveTo>
                <a:pt x="0" y="0"/>
              </a:moveTo>
              <a:lnTo>
                <a:pt x="152965" y="0"/>
              </a:lnTo>
              <a:lnTo>
                <a:pt x="152965" y="1457371"/>
              </a:lnTo>
              <a:lnTo>
                <a:pt x="305931" y="1457371"/>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C" sz="600" kern="1200" dirty="0"/>
        </a:p>
      </dsp:txBody>
      <dsp:txXfrm>
        <a:off x="774778" y="2384516"/>
        <a:ext cx="74456" cy="74456"/>
      </dsp:txXfrm>
    </dsp:sp>
    <dsp:sp modelId="{DDC75573-D96C-4506-9284-2BE31A8C181E}">
      <dsp:nvSpPr>
        <dsp:cNvPr id="0" name=""/>
        <dsp:cNvSpPr/>
      </dsp:nvSpPr>
      <dsp:spPr>
        <a:xfrm>
          <a:off x="659040" y="1693059"/>
          <a:ext cx="305931" cy="874422"/>
        </a:xfrm>
        <a:custGeom>
          <a:avLst/>
          <a:gdLst/>
          <a:ahLst/>
          <a:cxnLst/>
          <a:rect l="0" t="0" r="0" b="0"/>
          <a:pathLst>
            <a:path>
              <a:moveTo>
                <a:pt x="0" y="0"/>
              </a:moveTo>
              <a:lnTo>
                <a:pt x="152965" y="0"/>
              </a:lnTo>
              <a:lnTo>
                <a:pt x="152965" y="874422"/>
              </a:lnTo>
              <a:lnTo>
                <a:pt x="305931" y="874422"/>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C" sz="600" kern="1200" dirty="0"/>
        </a:p>
      </dsp:txBody>
      <dsp:txXfrm>
        <a:off x="788846" y="2107110"/>
        <a:ext cx="46319" cy="46319"/>
      </dsp:txXfrm>
    </dsp:sp>
    <dsp:sp modelId="{0A4524D8-15C5-4189-9E7E-46D9C7E07FCC}">
      <dsp:nvSpPr>
        <dsp:cNvPr id="0" name=""/>
        <dsp:cNvSpPr/>
      </dsp:nvSpPr>
      <dsp:spPr>
        <a:xfrm>
          <a:off x="659040" y="1693059"/>
          <a:ext cx="305931" cy="291474"/>
        </a:xfrm>
        <a:custGeom>
          <a:avLst/>
          <a:gdLst/>
          <a:ahLst/>
          <a:cxnLst/>
          <a:rect l="0" t="0" r="0" b="0"/>
          <a:pathLst>
            <a:path>
              <a:moveTo>
                <a:pt x="0" y="0"/>
              </a:moveTo>
              <a:lnTo>
                <a:pt x="152965" y="0"/>
              </a:lnTo>
              <a:lnTo>
                <a:pt x="152965" y="291474"/>
              </a:lnTo>
              <a:lnTo>
                <a:pt x="305931" y="291474"/>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C" sz="600" kern="1200" dirty="0"/>
        </a:p>
      </dsp:txBody>
      <dsp:txXfrm>
        <a:off x="801442" y="1828232"/>
        <a:ext cx="21127" cy="21127"/>
      </dsp:txXfrm>
    </dsp:sp>
    <dsp:sp modelId="{A2C07B19-DBE0-494D-9831-9C878239AD83}">
      <dsp:nvSpPr>
        <dsp:cNvPr id="0" name=""/>
        <dsp:cNvSpPr/>
      </dsp:nvSpPr>
      <dsp:spPr>
        <a:xfrm>
          <a:off x="659040" y="1401584"/>
          <a:ext cx="305931" cy="291474"/>
        </a:xfrm>
        <a:custGeom>
          <a:avLst/>
          <a:gdLst/>
          <a:ahLst/>
          <a:cxnLst/>
          <a:rect l="0" t="0" r="0" b="0"/>
          <a:pathLst>
            <a:path>
              <a:moveTo>
                <a:pt x="0" y="291474"/>
              </a:moveTo>
              <a:lnTo>
                <a:pt x="152965" y="291474"/>
              </a:lnTo>
              <a:lnTo>
                <a:pt x="152965" y="0"/>
              </a:lnTo>
              <a:lnTo>
                <a:pt x="305931"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C" sz="600" kern="1200" dirty="0"/>
        </a:p>
      </dsp:txBody>
      <dsp:txXfrm>
        <a:off x="801442" y="1536758"/>
        <a:ext cx="21127" cy="21127"/>
      </dsp:txXfrm>
    </dsp:sp>
    <dsp:sp modelId="{8235A3AF-0CD3-4978-BC4E-B7F134A27908}">
      <dsp:nvSpPr>
        <dsp:cNvPr id="0" name=""/>
        <dsp:cNvSpPr/>
      </dsp:nvSpPr>
      <dsp:spPr>
        <a:xfrm>
          <a:off x="659040" y="818636"/>
          <a:ext cx="305931" cy="874422"/>
        </a:xfrm>
        <a:custGeom>
          <a:avLst/>
          <a:gdLst/>
          <a:ahLst/>
          <a:cxnLst/>
          <a:rect l="0" t="0" r="0" b="0"/>
          <a:pathLst>
            <a:path>
              <a:moveTo>
                <a:pt x="0" y="874422"/>
              </a:moveTo>
              <a:lnTo>
                <a:pt x="152965" y="874422"/>
              </a:lnTo>
              <a:lnTo>
                <a:pt x="152965" y="0"/>
              </a:lnTo>
              <a:lnTo>
                <a:pt x="305931"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C" sz="600" kern="1200" dirty="0"/>
        </a:p>
      </dsp:txBody>
      <dsp:txXfrm>
        <a:off x="788846" y="1232687"/>
        <a:ext cx="46319" cy="46319"/>
      </dsp:txXfrm>
    </dsp:sp>
    <dsp:sp modelId="{DA52C0E8-B46C-43D4-AA58-C7D5EE22950E}">
      <dsp:nvSpPr>
        <dsp:cNvPr id="0" name=""/>
        <dsp:cNvSpPr/>
      </dsp:nvSpPr>
      <dsp:spPr>
        <a:xfrm>
          <a:off x="659040" y="235687"/>
          <a:ext cx="305931" cy="1457371"/>
        </a:xfrm>
        <a:custGeom>
          <a:avLst/>
          <a:gdLst/>
          <a:ahLst/>
          <a:cxnLst/>
          <a:rect l="0" t="0" r="0" b="0"/>
          <a:pathLst>
            <a:path>
              <a:moveTo>
                <a:pt x="0" y="1457371"/>
              </a:moveTo>
              <a:lnTo>
                <a:pt x="152965" y="1457371"/>
              </a:lnTo>
              <a:lnTo>
                <a:pt x="152965" y="0"/>
              </a:lnTo>
              <a:lnTo>
                <a:pt x="305931"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C" sz="600" kern="1200" dirty="0"/>
        </a:p>
      </dsp:txBody>
      <dsp:txXfrm>
        <a:off x="774778" y="927144"/>
        <a:ext cx="74456" cy="74456"/>
      </dsp:txXfrm>
    </dsp:sp>
    <dsp:sp modelId="{290DDAB6-323A-404E-A47B-744D9599FAA0}">
      <dsp:nvSpPr>
        <dsp:cNvPr id="0" name=""/>
        <dsp:cNvSpPr/>
      </dsp:nvSpPr>
      <dsp:spPr>
        <a:xfrm rot="16200000">
          <a:off x="-801398" y="1459879"/>
          <a:ext cx="2454520" cy="466358"/>
        </a:xfrm>
        <a:prstGeom prst="rect">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Proceso de la Estadística Energética</a:t>
          </a:r>
        </a:p>
      </dsp:txBody>
      <dsp:txXfrm>
        <a:off x="-801398" y="1459879"/>
        <a:ext cx="2454520" cy="466358"/>
      </dsp:txXfrm>
    </dsp:sp>
    <dsp:sp modelId="{55C7C261-8410-40B3-9CBB-B639618363EA}">
      <dsp:nvSpPr>
        <dsp:cNvPr id="0" name=""/>
        <dsp:cNvSpPr/>
      </dsp:nvSpPr>
      <dsp:spPr>
        <a:xfrm>
          <a:off x="964972" y="2508"/>
          <a:ext cx="3696921" cy="466358"/>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Identificación de Fuentes de Datos Estadísticos</a:t>
          </a:r>
        </a:p>
      </dsp:txBody>
      <dsp:txXfrm>
        <a:off x="964972" y="2508"/>
        <a:ext cx="3696921" cy="466358"/>
      </dsp:txXfrm>
    </dsp:sp>
    <dsp:sp modelId="{5A3F6E4F-A8C5-488E-BBA6-4F4BAA7D1423}">
      <dsp:nvSpPr>
        <dsp:cNvPr id="0" name=""/>
        <dsp:cNvSpPr/>
      </dsp:nvSpPr>
      <dsp:spPr>
        <a:xfrm>
          <a:off x="964972" y="585456"/>
          <a:ext cx="3696921" cy="466358"/>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Institucionalización de la Información Energética</a:t>
          </a:r>
        </a:p>
      </dsp:txBody>
      <dsp:txXfrm>
        <a:off x="964972" y="585456"/>
        <a:ext cx="3696921" cy="466358"/>
      </dsp:txXfrm>
    </dsp:sp>
    <dsp:sp modelId="{FD7211F3-5BCD-4C5D-B767-11B18F9CD61F}">
      <dsp:nvSpPr>
        <dsp:cNvPr id="0" name=""/>
        <dsp:cNvSpPr/>
      </dsp:nvSpPr>
      <dsp:spPr>
        <a:xfrm>
          <a:off x="964972" y="1168405"/>
          <a:ext cx="3696921" cy="466358"/>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Fuentes de Datos Estadísticos: Encuestas Estadísticas</a:t>
          </a:r>
        </a:p>
      </dsp:txBody>
      <dsp:txXfrm>
        <a:off x="964972" y="1168405"/>
        <a:ext cx="3696921" cy="466358"/>
      </dsp:txXfrm>
    </dsp:sp>
    <dsp:sp modelId="{B8332411-8C22-4569-95C4-ED542007422E}">
      <dsp:nvSpPr>
        <dsp:cNvPr id="0" name=""/>
        <dsp:cNvSpPr/>
      </dsp:nvSpPr>
      <dsp:spPr>
        <a:xfrm>
          <a:off x="964972" y="1751353"/>
          <a:ext cx="3696921" cy="466358"/>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Recolección de Datos Estadísticos</a:t>
          </a:r>
        </a:p>
      </dsp:txBody>
      <dsp:txXfrm>
        <a:off x="964972" y="1751353"/>
        <a:ext cx="3696921" cy="466358"/>
      </dsp:txXfrm>
    </dsp:sp>
    <dsp:sp modelId="{A8C797C7-9694-4B15-8BBF-E16B6C71B387}">
      <dsp:nvSpPr>
        <dsp:cNvPr id="0" name=""/>
        <dsp:cNvSpPr/>
      </dsp:nvSpPr>
      <dsp:spPr>
        <a:xfrm>
          <a:off x="964972" y="2334302"/>
          <a:ext cx="3696921" cy="466358"/>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Análisis de los Datos</a:t>
          </a:r>
        </a:p>
      </dsp:txBody>
      <dsp:txXfrm>
        <a:off x="964972" y="2334302"/>
        <a:ext cx="3696921" cy="466358"/>
      </dsp:txXfrm>
    </dsp:sp>
    <dsp:sp modelId="{15517445-8D18-46FF-BDEA-BC2F95F7E0FA}">
      <dsp:nvSpPr>
        <dsp:cNvPr id="0" name=""/>
        <dsp:cNvSpPr/>
      </dsp:nvSpPr>
      <dsp:spPr>
        <a:xfrm>
          <a:off x="964972" y="2917250"/>
          <a:ext cx="3696921" cy="46635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Control de Calidad de los Datos</a:t>
          </a:r>
        </a:p>
      </dsp:txBody>
      <dsp:txXfrm>
        <a:off x="964972" y="2917250"/>
        <a:ext cx="3696921" cy="46635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CFB32122-C580-2249-BEA6-AB58D4452353}" type="datetimeFigureOut">
              <a:rPr lang="es-ES_tradnl" smtClean="0"/>
              <a:t>25/02/2019</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42E4387-C938-1945-AF06-85B1049A224D}" type="slidenum">
              <a:rPr lang="es-ES_tradnl" smtClean="0"/>
              <a:t>‹Nº›</a:t>
            </a:fld>
            <a:endParaRPr lang="es-ES_tradnl" dirty="0"/>
          </a:p>
        </p:txBody>
      </p:sp>
    </p:spTree>
    <p:extLst>
      <p:ext uri="{BB962C8B-B14F-4D97-AF65-F5344CB8AC3E}">
        <p14:creationId xmlns:p14="http://schemas.microsoft.com/office/powerpoint/2010/main" val="209734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CFB32122-C580-2249-BEA6-AB58D4452353}" type="datetimeFigureOut">
              <a:rPr lang="es-ES_tradnl" smtClean="0"/>
              <a:t>25/02/2019</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42E4387-C938-1945-AF06-85B1049A224D}" type="slidenum">
              <a:rPr lang="es-ES_tradnl" smtClean="0"/>
              <a:t>‹Nº›</a:t>
            </a:fld>
            <a:endParaRPr lang="es-ES_tradnl" dirty="0"/>
          </a:p>
        </p:txBody>
      </p:sp>
    </p:spTree>
    <p:extLst>
      <p:ext uri="{BB962C8B-B14F-4D97-AF65-F5344CB8AC3E}">
        <p14:creationId xmlns:p14="http://schemas.microsoft.com/office/powerpoint/2010/main" val="201977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CFB32122-C580-2249-BEA6-AB58D4452353}" type="datetimeFigureOut">
              <a:rPr lang="es-ES_tradnl" smtClean="0"/>
              <a:t>25/02/2019</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42E4387-C938-1945-AF06-85B1049A224D}" type="slidenum">
              <a:rPr lang="es-ES_tradnl" smtClean="0"/>
              <a:t>‹Nº›</a:t>
            </a:fld>
            <a:endParaRPr lang="es-ES_tradnl" dirty="0"/>
          </a:p>
        </p:txBody>
      </p:sp>
    </p:spTree>
    <p:extLst>
      <p:ext uri="{BB962C8B-B14F-4D97-AF65-F5344CB8AC3E}">
        <p14:creationId xmlns:p14="http://schemas.microsoft.com/office/powerpoint/2010/main" val="1158199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Пользовательский макет">
    <p:spTree>
      <p:nvGrpSpPr>
        <p:cNvPr id="1" name=""/>
        <p:cNvGrpSpPr/>
        <p:nvPr/>
      </p:nvGrpSpPr>
      <p:grpSpPr>
        <a:xfrm>
          <a:off x="0" y="0"/>
          <a:ext cx="0" cy="0"/>
          <a:chOff x="0" y="0"/>
          <a:chExt cx="0" cy="0"/>
        </a:xfrm>
      </p:grpSpPr>
      <p:sp>
        <p:nvSpPr>
          <p:cNvPr id="3" name="Freeform 6"/>
          <p:cNvSpPr>
            <a:spLocks noGrp="1" noEditPoints="1"/>
          </p:cNvSpPr>
          <p:nvPr>
            <p:ph type="pic" sz="quarter" idx="16"/>
          </p:nvPr>
        </p:nvSpPr>
        <p:spPr bwMode="auto">
          <a:xfrm>
            <a:off x="1" y="0"/>
            <a:ext cx="7759700" cy="6858000"/>
          </a:xfrm>
          <a:custGeom>
            <a:avLst/>
            <a:gdLst>
              <a:gd name="T0" fmla="*/ 6310 w 10597"/>
              <a:gd name="T1" fmla="*/ 692 h 9515"/>
              <a:gd name="T2" fmla="*/ 9313 w 10597"/>
              <a:gd name="T3" fmla="*/ 1927 h 9515"/>
              <a:gd name="T4" fmla="*/ 9464 w 10597"/>
              <a:gd name="T5" fmla="*/ 3197 h 9515"/>
              <a:gd name="T6" fmla="*/ 9368 w 10597"/>
              <a:gd name="T7" fmla="*/ 5650 h 9515"/>
              <a:gd name="T8" fmla="*/ 9053 w 10597"/>
              <a:gd name="T9" fmla="*/ 5489 h 9515"/>
              <a:gd name="T10" fmla="*/ 8826 w 10597"/>
              <a:gd name="T11" fmla="*/ 5914 h 9515"/>
              <a:gd name="T12" fmla="*/ 7282 w 10597"/>
              <a:gd name="T13" fmla="*/ 4640 h 9515"/>
              <a:gd name="T14" fmla="*/ 8350 w 10597"/>
              <a:gd name="T15" fmla="*/ 5966 h 9515"/>
              <a:gd name="T16" fmla="*/ 8236 w 10597"/>
              <a:gd name="T17" fmla="*/ 6450 h 9515"/>
              <a:gd name="T18" fmla="*/ 6942 w 10597"/>
              <a:gd name="T19" fmla="*/ 4951 h 9515"/>
              <a:gd name="T20" fmla="*/ 7597 w 10597"/>
              <a:gd name="T21" fmla="*/ 6123 h 9515"/>
              <a:gd name="T22" fmla="*/ 6009 w 10597"/>
              <a:gd name="T23" fmla="*/ 4701 h 9515"/>
              <a:gd name="T24" fmla="*/ 7124 w 10597"/>
              <a:gd name="T25" fmla="*/ 5875 h 9515"/>
              <a:gd name="T26" fmla="*/ 8778 w 10597"/>
              <a:gd name="T27" fmla="*/ 7086 h 9515"/>
              <a:gd name="T28" fmla="*/ 10334 w 10597"/>
              <a:gd name="T29" fmla="*/ 9427 h 9515"/>
              <a:gd name="T30" fmla="*/ 2631 w 10597"/>
              <a:gd name="T31" fmla="*/ 6647 h 9515"/>
              <a:gd name="T32" fmla="*/ 1665 w 10597"/>
              <a:gd name="T33" fmla="*/ 6277 h 9515"/>
              <a:gd name="T34" fmla="*/ 2982 w 10597"/>
              <a:gd name="T35" fmla="*/ 7288 h 9515"/>
              <a:gd name="T36" fmla="*/ 4795 w 10597"/>
              <a:gd name="T37" fmla="*/ 8474 h 9515"/>
              <a:gd name="T38" fmla="*/ 2131 w 10597"/>
              <a:gd name="T39" fmla="*/ 8956 h 9515"/>
              <a:gd name="T40" fmla="*/ 827 w 10597"/>
              <a:gd name="T41" fmla="*/ 4229 h 9515"/>
              <a:gd name="T42" fmla="*/ 2925 w 10597"/>
              <a:gd name="T43" fmla="*/ 1319 h 9515"/>
              <a:gd name="T44" fmla="*/ 1054 w 10597"/>
              <a:gd name="T45" fmla="*/ 517 h 9515"/>
              <a:gd name="T46" fmla="*/ 45 w 10597"/>
              <a:gd name="T47" fmla="*/ 63 h 9515"/>
              <a:gd name="T48" fmla="*/ 7429 w 10597"/>
              <a:gd name="T49" fmla="*/ 5684 h 9515"/>
              <a:gd name="T50" fmla="*/ 7580 w 10597"/>
              <a:gd name="T51" fmla="*/ 3249 h 9515"/>
              <a:gd name="T52" fmla="*/ 6467 w 10597"/>
              <a:gd name="T53" fmla="*/ 4199 h 9515"/>
              <a:gd name="T54" fmla="*/ 5151 w 10597"/>
              <a:gd name="T55" fmla="*/ 2612 h 9515"/>
              <a:gd name="T56" fmla="*/ 4380 w 10597"/>
              <a:gd name="T57" fmla="*/ 3860 h 9515"/>
              <a:gd name="T58" fmla="*/ 4087 w 10597"/>
              <a:gd name="T59" fmla="*/ 3945 h 9515"/>
              <a:gd name="T60" fmla="*/ 6365 w 10597"/>
              <a:gd name="T61" fmla="*/ 5756 h 9515"/>
              <a:gd name="T62" fmla="*/ 6358 w 10597"/>
              <a:gd name="T63" fmla="*/ 5901 h 9515"/>
              <a:gd name="T64" fmla="*/ 6736 w 10597"/>
              <a:gd name="T65" fmla="*/ 5846 h 9515"/>
              <a:gd name="T66" fmla="*/ 7854 w 10597"/>
              <a:gd name="T67" fmla="*/ 9467 h 9515"/>
              <a:gd name="T68" fmla="*/ 5746 w 10597"/>
              <a:gd name="T69" fmla="*/ 7282 h 9515"/>
              <a:gd name="T70" fmla="*/ 5758 w 10597"/>
              <a:gd name="T71" fmla="*/ 7106 h 9515"/>
              <a:gd name="T72" fmla="*/ 8140 w 10597"/>
              <a:gd name="T73" fmla="*/ 6811 h 9515"/>
              <a:gd name="T74" fmla="*/ 4883 w 10597"/>
              <a:gd name="T75" fmla="*/ 6471 h 9515"/>
              <a:gd name="T76" fmla="*/ 3860 w 10597"/>
              <a:gd name="T77" fmla="*/ 7343 h 9515"/>
              <a:gd name="T78" fmla="*/ 3578 w 10597"/>
              <a:gd name="T79" fmla="*/ 5443 h 9515"/>
              <a:gd name="T80" fmla="*/ 4390 w 10597"/>
              <a:gd name="T81" fmla="*/ 5680 h 9515"/>
              <a:gd name="T82" fmla="*/ 4111 w 10597"/>
              <a:gd name="T83" fmla="*/ 5449 h 9515"/>
              <a:gd name="T84" fmla="*/ 3889 w 10597"/>
              <a:gd name="T85" fmla="*/ 5729 h 9515"/>
              <a:gd name="T86" fmla="*/ 4625 w 10597"/>
              <a:gd name="T87" fmla="*/ 6171 h 9515"/>
              <a:gd name="T88" fmla="*/ 4313 w 10597"/>
              <a:gd name="T89" fmla="*/ 5527 h 9515"/>
              <a:gd name="T90" fmla="*/ 5238 w 10597"/>
              <a:gd name="T91" fmla="*/ 6564 h 9515"/>
              <a:gd name="T92" fmla="*/ 5845 w 10597"/>
              <a:gd name="T93" fmla="*/ 6859 h 9515"/>
              <a:gd name="T94" fmla="*/ 5561 w 10597"/>
              <a:gd name="T95" fmla="*/ 6229 h 9515"/>
              <a:gd name="T96" fmla="*/ 5844 w 10597"/>
              <a:gd name="T97" fmla="*/ 6568 h 9515"/>
              <a:gd name="T98" fmla="*/ 6125 w 10597"/>
              <a:gd name="T99" fmla="*/ 6991 h 9515"/>
              <a:gd name="T100" fmla="*/ 5759 w 10597"/>
              <a:gd name="T101" fmla="*/ 6276 h 9515"/>
              <a:gd name="T102" fmla="*/ 6100 w 10597"/>
              <a:gd name="T103" fmla="*/ 7381 h 9515"/>
              <a:gd name="T104" fmla="*/ 6845 w 10597"/>
              <a:gd name="T105" fmla="*/ 6780 h 9515"/>
              <a:gd name="T106" fmla="*/ 6555 w 10597"/>
              <a:gd name="T107" fmla="*/ 6541 h 9515"/>
              <a:gd name="T108" fmla="*/ 6091 w 10597"/>
              <a:gd name="T109" fmla="*/ 5663 h 9515"/>
              <a:gd name="T110" fmla="*/ 5267 w 10597"/>
              <a:gd name="T111" fmla="*/ 5554 h 9515"/>
              <a:gd name="T112" fmla="*/ 5810 w 10597"/>
              <a:gd name="T113" fmla="*/ 6133 h 9515"/>
              <a:gd name="T114" fmla="*/ 6979 w 10597"/>
              <a:gd name="T115" fmla="*/ 6950 h 9515"/>
              <a:gd name="T116" fmla="*/ 5414 w 10597"/>
              <a:gd name="T117" fmla="*/ 6033 h 9515"/>
              <a:gd name="T118" fmla="*/ 3432 w 10597"/>
              <a:gd name="T119" fmla="*/ 7005 h 9515"/>
              <a:gd name="T120" fmla="*/ 2273 w 10597"/>
              <a:gd name="T121" fmla="*/ 6201 h 9515"/>
              <a:gd name="T122" fmla="*/ 1997 w 10597"/>
              <a:gd name="T123" fmla="*/ 5147 h 9515"/>
              <a:gd name="T124" fmla="*/ 1355 w 10597"/>
              <a:gd name="T125" fmla="*/ 5070 h 9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97" h="9515">
                <a:moveTo>
                  <a:pt x="181" y="0"/>
                </a:moveTo>
                <a:lnTo>
                  <a:pt x="305" y="0"/>
                </a:lnTo>
                <a:lnTo>
                  <a:pt x="305" y="4"/>
                </a:lnTo>
                <a:lnTo>
                  <a:pt x="312" y="10"/>
                </a:lnTo>
                <a:lnTo>
                  <a:pt x="245" y="6"/>
                </a:lnTo>
                <a:lnTo>
                  <a:pt x="181" y="0"/>
                </a:lnTo>
                <a:close/>
                <a:moveTo>
                  <a:pt x="1228" y="0"/>
                </a:moveTo>
                <a:lnTo>
                  <a:pt x="1242" y="0"/>
                </a:lnTo>
                <a:lnTo>
                  <a:pt x="1235" y="1"/>
                </a:lnTo>
                <a:lnTo>
                  <a:pt x="1228" y="0"/>
                </a:lnTo>
                <a:close/>
                <a:moveTo>
                  <a:pt x="1252" y="0"/>
                </a:moveTo>
                <a:lnTo>
                  <a:pt x="1283" y="0"/>
                </a:lnTo>
                <a:lnTo>
                  <a:pt x="1296" y="10"/>
                </a:lnTo>
                <a:lnTo>
                  <a:pt x="1318" y="0"/>
                </a:lnTo>
                <a:lnTo>
                  <a:pt x="1402" y="0"/>
                </a:lnTo>
                <a:lnTo>
                  <a:pt x="1402" y="1"/>
                </a:lnTo>
                <a:lnTo>
                  <a:pt x="1403" y="2"/>
                </a:lnTo>
                <a:lnTo>
                  <a:pt x="1402" y="5"/>
                </a:lnTo>
                <a:lnTo>
                  <a:pt x="1400" y="6"/>
                </a:lnTo>
                <a:lnTo>
                  <a:pt x="1413" y="5"/>
                </a:lnTo>
                <a:lnTo>
                  <a:pt x="1427" y="0"/>
                </a:lnTo>
                <a:lnTo>
                  <a:pt x="1477" y="0"/>
                </a:lnTo>
                <a:lnTo>
                  <a:pt x="1482" y="3"/>
                </a:lnTo>
                <a:lnTo>
                  <a:pt x="1490" y="6"/>
                </a:lnTo>
                <a:lnTo>
                  <a:pt x="1486" y="10"/>
                </a:lnTo>
                <a:lnTo>
                  <a:pt x="1481" y="12"/>
                </a:lnTo>
                <a:lnTo>
                  <a:pt x="1490" y="13"/>
                </a:lnTo>
                <a:lnTo>
                  <a:pt x="1499" y="15"/>
                </a:lnTo>
                <a:lnTo>
                  <a:pt x="1514" y="4"/>
                </a:lnTo>
                <a:lnTo>
                  <a:pt x="1530" y="5"/>
                </a:lnTo>
                <a:lnTo>
                  <a:pt x="1530" y="2"/>
                </a:lnTo>
                <a:lnTo>
                  <a:pt x="1530" y="0"/>
                </a:lnTo>
                <a:lnTo>
                  <a:pt x="3760" y="0"/>
                </a:lnTo>
                <a:lnTo>
                  <a:pt x="3765" y="1"/>
                </a:lnTo>
                <a:lnTo>
                  <a:pt x="3770" y="0"/>
                </a:lnTo>
                <a:lnTo>
                  <a:pt x="3875" y="0"/>
                </a:lnTo>
                <a:lnTo>
                  <a:pt x="3876" y="16"/>
                </a:lnTo>
                <a:lnTo>
                  <a:pt x="3878" y="31"/>
                </a:lnTo>
                <a:lnTo>
                  <a:pt x="3892" y="16"/>
                </a:lnTo>
                <a:lnTo>
                  <a:pt x="3914" y="10"/>
                </a:lnTo>
                <a:lnTo>
                  <a:pt x="3909" y="3"/>
                </a:lnTo>
                <a:lnTo>
                  <a:pt x="3905" y="0"/>
                </a:lnTo>
                <a:lnTo>
                  <a:pt x="3954" y="0"/>
                </a:lnTo>
                <a:lnTo>
                  <a:pt x="3982" y="10"/>
                </a:lnTo>
                <a:lnTo>
                  <a:pt x="4012" y="11"/>
                </a:lnTo>
                <a:lnTo>
                  <a:pt x="4005" y="4"/>
                </a:lnTo>
                <a:lnTo>
                  <a:pt x="3996" y="6"/>
                </a:lnTo>
                <a:lnTo>
                  <a:pt x="3994" y="3"/>
                </a:lnTo>
                <a:lnTo>
                  <a:pt x="3993" y="0"/>
                </a:lnTo>
                <a:lnTo>
                  <a:pt x="4078" y="0"/>
                </a:lnTo>
                <a:lnTo>
                  <a:pt x="4068" y="14"/>
                </a:lnTo>
                <a:lnTo>
                  <a:pt x="4046" y="24"/>
                </a:lnTo>
                <a:lnTo>
                  <a:pt x="4051" y="32"/>
                </a:lnTo>
                <a:lnTo>
                  <a:pt x="4055" y="39"/>
                </a:lnTo>
                <a:lnTo>
                  <a:pt x="4065" y="33"/>
                </a:lnTo>
                <a:lnTo>
                  <a:pt x="4068" y="25"/>
                </a:lnTo>
                <a:lnTo>
                  <a:pt x="4075" y="29"/>
                </a:lnTo>
                <a:lnTo>
                  <a:pt x="4081" y="37"/>
                </a:lnTo>
                <a:lnTo>
                  <a:pt x="4098" y="27"/>
                </a:lnTo>
                <a:lnTo>
                  <a:pt x="4093" y="11"/>
                </a:lnTo>
                <a:lnTo>
                  <a:pt x="4090" y="16"/>
                </a:lnTo>
                <a:lnTo>
                  <a:pt x="4086" y="21"/>
                </a:lnTo>
                <a:lnTo>
                  <a:pt x="4083" y="11"/>
                </a:lnTo>
                <a:lnTo>
                  <a:pt x="4081" y="0"/>
                </a:lnTo>
                <a:lnTo>
                  <a:pt x="4312" y="0"/>
                </a:lnTo>
                <a:lnTo>
                  <a:pt x="4312" y="3"/>
                </a:lnTo>
                <a:lnTo>
                  <a:pt x="4314" y="5"/>
                </a:lnTo>
                <a:lnTo>
                  <a:pt x="4316" y="2"/>
                </a:lnTo>
                <a:lnTo>
                  <a:pt x="4318" y="0"/>
                </a:lnTo>
                <a:lnTo>
                  <a:pt x="4323" y="0"/>
                </a:lnTo>
                <a:lnTo>
                  <a:pt x="4330" y="10"/>
                </a:lnTo>
                <a:lnTo>
                  <a:pt x="4337" y="12"/>
                </a:lnTo>
                <a:lnTo>
                  <a:pt x="4342" y="6"/>
                </a:lnTo>
                <a:lnTo>
                  <a:pt x="4342" y="0"/>
                </a:lnTo>
                <a:lnTo>
                  <a:pt x="4426" y="0"/>
                </a:lnTo>
                <a:lnTo>
                  <a:pt x="4418" y="9"/>
                </a:lnTo>
                <a:lnTo>
                  <a:pt x="4417" y="19"/>
                </a:lnTo>
                <a:lnTo>
                  <a:pt x="4446" y="12"/>
                </a:lnTo>
                <a:lnTo>
                  <a:pt x="4451" y="33"/>
                </a:lnTo>
                <a:lnTo>
                  <a:pt x="4500" y="30"/>
                </a:lnTo>
                <a:lnTo>
                  <a:pt x="4530" y="55"/>
                </a:lnTo>
                <a:lnTo>
                  <a:pt x="4553" y="53"/>
                </a:lnTo>
                <a:lnTo>
                  <a:pt x="4572" y="58"/>
                </a:lnTo>
                <a:lnTo>
                  <a:pt x="4585" y="49"/>
                </a:lnTo>
                <a:lnTo>
                  <a:pt x="4602" y="36"/>
                </a:lnTo>
                <a:lnTo>
                  <a:pt x="4606" y="54"/>
                </a:lnTo>
                <a:lnTo>
                  <a:pt x="4620" y="59"/>
                </a:lnTo>
                <a:lnTo>
                  <a:pt x="4604" y="69"/>
                </a:lnTo>
                <a:lnTo>
                  <a:pt x="4583" y="66"/>
                </a:lnTo>
                <a:lnTo>
                  <a:pt x="4577" y="91"/>
                </a:lnTo>
                <a:lnTo>
                  <a:pt x="4559" y="112"/>
                </a:lnTo>
                <a:lnTo>
                  <a:pt x="4581" y="121"/>
                </a:lnTo>
                <a:lnTo>
                  <a:pt x="4604" y="107"/>
                </a:lnTo>
                <a:lnTo>
                  <a:pt x="4635" y="128"/>
                </a:lnTo>
                <a:lnTo>
                  <a:pt x="4677" y="120"/>
                </a:lnTo>
                <a:lnTo>
                  <a:pt x="4678" y="137"/>
                </a:lnTo>
                <a:lnTo>
                  <a:pt x="4682" y="143"/>
                </a:lnTo>
                <a:lnTo>
                  <a:pt x="4686" y="138"/>
                </a:lnTo>
                <a:lnTo>
                  <a:pt x="4690" y="132"/>
                </a:lnTo>
                <a:lnTo>
                  <a:pt x="4701" y="143"/>
                </a:lnTo>
                <a:lnTo>
                  <a:pt x="4716" y="151"/>
                </a:lnTo>
                <a:lnTo>
                  <a:pt x="4734" y="156"/>
                </a:lnTo>
                <a:lnTo>
                  <a:pt x="4753" y="160"/>
                </a:lnTo>
                <a:lnTo>
                  <a:pt x="4792" y="168"/>
                </a:lnTo>
                <a:lnTo>
                  <a:pt x="4827" y="184"/>
                </a:lnTo>
                <a:lnTo>
                  <a:pt x="4815" y="163"/>
                </a:lnTo>
                <a:lnTo>
                  <a:pt x="4808" y="142"/>
                </a:lnTo>
                <a:lnTo>
                  <a:pt x="4794" y="143"/>
                </a:lnTo>
                <a:lnTo>
                  <a:pt x="4781" y="143"/>
                </a:lnTo>
                <a:lnTo>
                  <a:pt x="4787" y="148"/>
                </a:lnTo>
                <a:lnTo>
                  <a:pt x="4787" y="153"/>
                </a:lnTo>
                <a:lnTo>
                  <a:pt x="4760" y="148"/>
                </a:lnTo>
                <a:lnTo>
                  <a:pt x="4741" y="138"/>
                </a:lnTo>
                <a:lnTo>
                  <a:pt x="4722" y="127"/>
                </a:lnTo>
                <a:lnTo>
                  <a:pt x="4698" y="122"/>
                </a:lnTo>
                <a:lnTo>
                  <a:pt x="4717" y="116"/>
                </a:lnTo>
                <a:lnTo>
                  <a:pt x="4714" y="100"/>
                </a:lnTo>
                <a:lnTo>
                  <a:pt x="4736" y="98"/>
                </a:lnTo>
                <a:lnTo>
                  <a:pt x="4742" y="117"/>
                </a:lnTo>
                <a:lnTo>
                  <a:pt x="4780" y="111"/>
                </a:lnTo>
                <a:lnTo>
                  <a:pt x="4824" y="121"/>
                </a:lnTo>
                <a:lnTo>
                  <a:pt x="4812" y="128"/>
                </a:lnTo>
                <a:lnTo>
                  <a:pt x="4813" y="140"/>
                </a:lnTo>
                <a:lnTo>
                  <a:pt x="4829" y="144"/>
                </a:lnTo>
                <a:lnTo>
                  <a:pt x="4847" y="142"/>
                </a:lnTo>
                <a:lnTo>
                  <a:pt x="4843" y="133"/>
                </a:lnTo>
                <a:lnTo>
                  <a:pt x="4839" y="126"/>
                </a:lnTo>
                <a:lnTo>
                  <a:pt x="4897" y="141"/>
                </a:lnTo>
                <a:lnTo>
                  <a:pt x="4957" y="150"/>
                </a:lnTo>
                <a:lnTo>
                  <a:pt x="4961" y="165"/>
                </a:lnTo>
                <a:lnTo>
                  <a:pt x="4963" y="179"/>
                </a:lnTo>
                <a:lnTo>
                  <a:pt x="4974" y="174"/>
                </a:lnTo>
                <a:lnTo>
                  <a:pt x="4985" y="168"/>
                </a:lnTo>
                <a:lnTo>
                  <a:pt x="4986" y="179"/>
                </a:lnTo>
                <a:lnTo>
                  <a:pt x="4981" y="188"/>
                </a:lnTo>
                <a:lnTo>
                  <a:pt x="4994" y="190"/>
                </a:lnTo>
                <a:lnTo>
                  <a:pt x="5008" y="188"/>
                </a:lnTo>
                <a:lnTo>
                  <a:pt x="5004" y="179"/>
                </a:lnTo>
                <a:lnTo>
                  <a:pt x="5005" y="170"/>
                </a:lnTo>
                <a:lnTo>
                  <a:pt x="5023" y="177"/>
                </a:lnTo>
                <a:lnTo>
                  <a:pt x="5039" y="186"/>
                </a:lnTo>
                <a:lnTo>
                  <a:pt x="5028" y="194"/>
                </a:lnTo>
                <a:lnTo>
                  <a:pt x="5028" y="204"/>
                </a:lnTo>
                <a:lnTo>
                  <a:pt x="5041" y="202"/>
                </a:lnTo>
                <a:lnTo>
                  <a:pt x="5057" y="197"/>
                </a:lnTo>
                <a:lnTo>
                  <a:pt x="5055" y="185"/>
                </a:lnTo>
                <a:lnTo>
                  <a:pt x="5060" y="176"/>
                </a:lnTo>
                <a:lnTo>
                  <a:pt x="5089" y="198"/>
                </a:lnTo>
                <a:lnTo>
                  <a:pt x="5125" y="202"/>
                </a:lnTo>
                <a:lnTo>
                  <a:pt x="5114" y="213"/>
                </a:lnTo>
                <a:lnTo>
                  <a:pt x="5108" y="223"/>
                </a:lnTo>
                <a:lnTo>
                  <a:pt x="5194" y="254"/>
                </a:lnTo>
                <a:lnTo>
                  <a:pt x="5280" y="306"/>
                </a:lnTo>
                <a:lnTo>
                  <a:pt x="5285" y="296"/>
                </a:lnTo>
                <a:lnTo>
                  <a:pt x="5292" y="288"/>
                </a:lnTo>
                <a:lnTo>
                  <a:pt x="5297" y="296"/>
                </a:lnTo>
                <a:lnTo>
                  <a:pt x="5295" y="311"/>
                </a:lnTo>
                <a:lnTo>
                  <a:pt x="5306" y="308"/>
                </a:lnTo>
                <a:lnTo>
                  <a:pt x="5315" y="296"/>
                </a:lnTo>
                <a:lnTo>
                  <a:pt x="5316" y="310"/>
                </a:lnTo>
                <a:lnTo>
                  <a:pt x="5321" y="325"/>
                </a:lnTo>
                <a:lnTo>
                  <a:pt x="5347" y="329"/>
                </a:lnTo>
                <a:lnTo>
                  <a:pt x="5374" y="332"/>
                </a:lnTo>
                <a:lnTo>
                  <a:pt x="5373" y="319"/>
                </a:lnTo>
                <a:lnTo>
                  <a:pt x="5379" y="311"/>
                </a:lnTo>
                <a:lnTo>
                  <a:pt x="5386" y="313"/>
                </a:lnTo>
                <a:lnTo>
                  <a:pt x="5398" y="309"/>
                </a:lnTo>
                <a:lnTo>
                  <a:pt x="5429" y="328"/>
                </a:lnTo>
                <a:lnTo>
                  <a:pt x="5460" y="337"/>
                </a:lnTo>
                <a:lnTo>
                  <a:pt x="5440" y="345"/>
                </a:lnTo>
                <a:lnTo>
                  <a:pt x="5416" y="338"/>
                </a:lnTo>
                <a:lnTo>
                  <a:pt x="5416" y="345"/>
                </a:lnTo>
                <a:lnTo>
                  <a:pt x="5415" y="351"/>
                </a:lnTo>
                <a:lnTo>
                  <a:pt x="5457" y="366"/>
                </a:lnTo>
                <a:lnTo>
                  <a:pt x="5498" y="383"/>
                </a:lnTo>
                <a:lnTo>
                  <a:pt x="5478" y="361"/>
                </a:lnTo>
                <a:lnTo>
                  <a:pt x="5454" y="352"/>
                </a:lnTo>
                <a:lnTo>
                  <a:pt x="5462" y="345"/>
                </a:lnTo>
                <a:lnTo>
                  <a:pt x="5465" y="334"/>
                </a:lnTo>
                <a:lnTo>
                  <a:pt x="5484" y="350"/>
                </a:lnTo>
                <a:lnTo>
                  <a:pt x="5503" y="349"/>
                </a:lnTo>
                <a:lnTo>
                  <a:pt x="5512" y="371"/>
                </a:lnTo>
                <a:lnTo>
                  <a:pt x="5532" y="386"/>
                </a:lnTo>
                <a:lnTo>
                  <a:pt x="5531" y="366"/>
                </a:lnTo>
                <a:lnTo>
                  <a:pt x="5530" y="349"/>
                </a:lnTo>
                <a:lnTo>
                  <a:pt x="5544" y="363"/>
                </a:lnTo>
                <a:lnTo>
                  <a:pt x="5555" y="382"/>
                </a:lnTo>
                <a:lnTo>
                  <a:pt x="5575" y="373"/>
                </a:lnTo>
                <a:lnTo>
                  <a:pt x="5586" y="393"/>
                </a:lnTo>
                <a:lnTo>
                  <a:pt x="5636" y="396"/>
                </a:lnTo>
                <a:lnTo>
                  <a:pt x="5677" y="417"/>
                </a:lnTo>
                <a:lnTo>
                  <a:pt x="5700" y="405"/>
                </a:lnTo>
                <a:lnTo>
                  <a:pt x="5715" y="401"/>
                </a:lnTo>
                <a:lnTo>
                  <a:pt x="5715" y="417"/>
                </a:lnTo>
                <a:lnTo>
                  <a:pt x="5723" y="440"/>
                </a:lnTo>
                <a:lnTo>
                  <a:pt x="5779" y="436"/>
                </a:lnTo>
                <a:lnTo>
                  <a:pt x="5828" y="427"/>
                </a:lnTo>
                <a:lnTo>
                  <a:pt x="5843" y="437"/>
                </a:lnTo>
                <a:lnTo>
                  <a:pt x="5863" y="438"/>
                </a:lnTo>
                <a:lnTo>
                  <a:pt x="5887" y="472"/>
                </a:lnTo>
                <a:lnTo>
                  <a:pt x="5958" y="474"/>
                </a:lnTo>
                <a:lnTo>
                  <a:pt x="5939" y="488"/>
                </a:lnTo>
                <a:lnTo>
                  <a:pt x="5919" y="490"/>
                </a:lnTo>
                <a:lnTo>
                  <a:pt x="5930" y="509"/>
                </a:lnTo>
                <a:lnTo>
                  <a:pt x="5943" y="522"/>
                </a:lnTo>
                <a:lnTo>
                  <a:pt x="5949" y="512"/>
                </a:lnTo>
                <a:lnTo>
                  <a:pt x="5961" y="521"/>
                </a:lnTo>
                <a:lnTo>
                  <a:pt x="5971" y="505"/>
                </a:lnTo>
                <a:lnTo>
                  <a:pt x="5983" y="494"/>
                </a:lnTo>
                <a:lnTo>
                  <a:pt x="5979" y="511"/>
                </a:lnTo>
                <a:lnTo>
                  <a:pt x="5969" y="525"/>
                </a:lnTo>
                <a:lnTo>
                  <a:pt x="5983" y="548"/>
                </a:lnTo>
                <a:lnTo>
                  <a:pt x="5979" y="575"/>
                </a:lnTo>
                <a:lnTo>
                  <a:pt x="6000" y="554"/>
                </a:lnTo>
                <a:lnTo>
                  <a:pt x="6023" y="534"/>
                </a:lnTo>
                <a:lnTo>
                  <a:pt x="6035" y="561"/>
                </a:lnTo>
                <a:lnTo>
                  <a:pt x="6052" y="584"/>
                </a:lnTo>
                <a:lnTo>
                  <a:pt x="6053" y="554"/>
                </a:lnTo>
                <a:lnTo>
                  <a:pt x="6050" y="524"/>
                </a:lnTo>
                <a:lnTo>
                  <a:pt x="6072" y="554"/>
                </a:lnTo>
                <a:lnTo>
                  <a:pt x="6109" y="567"/>
                </a:lnTo>
                <a:lnTo>
                  <a:pt x="6084" y="533"/>
                </a:lnTo>
                <a:lnTo>
                  <a:pt x="6060" y="495"/>
                </a:lnTo>
                <a:lnTo>
                  <a:pt x="6090" y="508"/>
                </a:lnTo>
                <a:lnTo>
                  <a:pt x="6108" y="526"/>
                </a:lnTo>
                <a:lnTo>
                  <a:pt x="6103" y="522"/>
                </a:lnTo>
                <a:lnTo>
                  <a:pt x="6094" y="525"/>
                </a:lnTo>
                <a:lnTo>
                  <a:pt x="6108" y="556"/>
                </a:lnTo>
                <a:lnTo>
                  <a:pt x="6129" y="571"/>
                </a:lnTo>
                <a:lnTo>
                  <a:pt x="6116" y="582"/>
                </a:lnTo>
                <a:lnTo>
                  <a:pt x="6115" y="602"/>
                </a:lnTo>
                <a:lnTo>
                  <a:pt x="6127" y="608"/>
                </a:lnTo>
                <a:lnTo>
                  <a:pt x="6142" y="609"/>
                </a:lnTo>
                <a:lnTo>
                  <a:pt x="6134" y="598"/>
                </a:lnTo>
                <a:lnTo>
                  <a:pt x="6142" y="591"/>
                </a:lnTo>
                <a:lnTo>
                  <a:pt x="6162" y="608"/>
                </a:lnTo>
                <a:lnTo>
                  <a:pt x="6189" y="598"/>
                </a:lnTo>
                <a:lnTo>
                  <a:pt x="6213" y="628"/>
                </a:lnTo>
                <a:lnTo>
                  <a:pt x="6237" y="617"/>
                </a:lnTo>
                <a:lnTo>
                  <a:pt x="6240" y="627"/>
                </a:lnTo>
                <a:lnTo>
                  <a:pt x="6245" y="638"/>
                </a:lnTo>
                <a:lnTo>
                  <a:pt x="6263" y="630"/>
                </a:lnTo>
                <a:lnTo>
                  <a:pt x="6282" y="637"/>
                </a:lnTo>
                <a:lnTo>
                  <a:pt x="6281" y="659"/>
                </a:lnTo>
                <a:lnTo>
                  <a:pt x="6287" y="677"/>
                </a:lnTo>
                <a:lnTo>
                  <a:pt x="6322" y="669"/>
                </a:lnTo>
                <a:lnTo>
                  <a:pt x="6351" y="683"/>
                </a:lnTo>
                <a:lnTo>
                  <a:pt x="6328" y="683"/>
                </a:lnTo>
                <a:lnTo>
                  <a:pt x="6310" y="692"/>
                </a:lnTo>
                <a:lnTo>
                  <a:pt x="6324" y="704"/>
                </a:lnTo>
                <a:lnTo>
                  <a:pt x="6330" y="715"/>
                </a:lnTo>
                <a:lnTo>
                  <a:pt x="6364" y="712"/>
                </a:lnTo>
                <a:lnTo>
                  <a:pt x="6394" y="698"/>
                </a:lnTo>
                <a:lnTo>
                  <a:pt x="6419" y="715"/>
                </a:lnTo>
                <a:lnTo>
                  <a:pt x="6452" y="717"/>
                </a:lnTo>
                <a:lnTo>
                  <a:pt x="6482" y="723"/>
                </a:lnTo>
                <a:lnTo>
                  <a:pt x="6502" y="750"/>
                </a:lnTo>
                <a:lnTo>
                  <a:pt x="6512" y="741"/>
                </a:lnTo>
                <a:lnTo>
                  <a:pt x="6524" y="742"/>
                </a:lnTo>
                <a:lnTo>
                  <a:pt x="6523" y="767"/>
                </a:lnTo>
                <a:lnTo>
                  <a:pt x="6529" y="783"/>
                </a:lnTo>
                <a:lnTo>
                  <a:pt x="6536" y="770"/>
                </a:lnTo>
                <a:lnTo>
                  <a:pt x="6547" y="758"/>
                </a:lnTo>
                <a:lnTo>
                  <a:pt x="6579" y="774"/>
                </a:lnTo>
                <a:lnTo>
                  <a:pt x="6613" y="772"/>
                </a:lnTo>
                <a:lnTo>
                  <a:pt x="6609" y="785"/>
                </a:lnTo>
                <a:lnTo>
                  <a:pt x="6600" y="794"/>
                </a:lnTo>
                <a:lnTo>
                  <a:pt x="6631" y="810"/>
                </a:lnTo>
                <a:lnTo>
                  <a:pt x="6664" y="803"/>
                </a:lnTo>
                <a:lnTo>
                  <a:pt x="6684" y="819"/>
                </a:lnTo>
                <a:lnTo>
                  <a:pt x="6713" y="822"/>
                </a:lnTo>
                <a:lnTo>
                  <a:pt x="6713" y="838"/>
                </a:lnTo>
                <a:lnTo>
                  <a:pt x="6716" y="857"/>
                </a:lnTo>
                <a:lnTo>
                  <a:pt x="6730" y="852"/>
                </a:lnTo>
                <a:lnTo>
                  <a:pt x="6737" y="859"/>
                </a:lnTo>
                <a:lnTo>
                  <a:pt x="6745" y="867"/>
                </a:lnTo>
                <a:lnTo>
                  <a:pt x="6756" y="867"/>
                </a:lnTo>
                <a:lnTo>
                  <a:pt x="6766" y="853"/>
                </a:lnTo>
                <a:lnTo>
                  <a:pt x="6780" y="842"/>
                </a:lnTo>
                <a:lnTo>
                  <a:pt x="6766" y="865"/>
                </a:lnTo>
                <a:lnTo>
                  <a:pt x="6756" y="890"/>
                </a:lnTo>
                <a:lnTo>
                  <a:pt x="6767" y="892"/>
                </a:lnTo>
                <a:lnTo>
                  <a:pt x="6775" y="897"/>
                </a:lnTo>
                <a:lnTo>
                  <a:pt x="6781" y="882"/>
                </a:lnTo>
                <a:lnTo>
                  <a:pt x="6794" y="872"/>
                </a:lnTo>
                <a:lnTo>
                  <a:pt x="6791" y="890"/>
                </a:lnTo>
                <a:lnTo>
                  <a:pt x="6795" y="902"/>
                </a:lnTo>
                <a:lnTo>
                  <a:pt x="6811" y="886"/>
                </a:lnTo>
                <a:lnTo>
                  <a:pt x="6817" y="865"/>
                </a:lnTo>
                <a:lnTo>
                  <a:pt x="6824" y="871"/>
                </a:lnTo>
                <a:lnTo>
                  <a:pt x="6837" y="871"/>
                </a:lnTo>
                <a:lnTo>
                  <a:pt x="6835" y="878"/>
                </a:lnTo>
                <a:lnTo>
                  <a:pt x="6841" y="887"/>
                </a:lnTo>
                <a:lnTo>
                  <a:pt x="6829" y="889"/>
                </a:lnTo>
                <a:lnTo>
                  <a:pt x="6824" y="893"/>
                </a:lnTo>
                <a:lnTo>
                  <a:pt x="6838" y="908"/>
                </a:lnTo>
                <a:lnTo>
                  <a:pt x="6859" y="912"/>
                </a:lnTo>
                <a:lnTo>
                  <a:pt x="6848" y="901"/>
                </a:lnTo>
                <a:lnTo>
                  <a:pt x="6841" y="887"/>
                </a:lnTo>
                <a:lnTo>
                  <a:pt x="6875" y="888"/>
                </a:lnTo>
                <a:lnTo>
                  <a:pt x="6899" y="875"/>
                </a:lnTo>
                <a:lnTo>
                  <a:pt x="6896" y="895"/>
                </a:lnTo>
                <a:lnTo>
                  <a:pt x="6896" y="912"/>
                </a:lnTo>
                <a:lnTo>
                  <a:pt x="6881" y="917"/>
                </a:lnTo>
                <a:lnTo>
                  <a:pt x="6871" y="932"/>
                </a:lnTo>
                <a:lnTo>
                  <a:pt x="6895" y="951"/>
                </a:lnTo>
                <a:lnTo>
                  <a:pt x="6922" y="944"/>
                </a:lnTo>
                <a:lnTo>
                  <a:pt x="6903" y="938"/>
                </a:lnTo>
                <a:lnTo>
                  <a:pt x="6902" y="916"/>
                </a:lnTo>
                <a:lnTo>
                  <a:pt x="6941" y="921"/>
                </a:lnTo>
                <a:lnTo>
                  <a:pt x="6984" y="920"/>
                </a:lnTo>
                <a:lnTo>
                  <a:pt x="7007" y="938"/>
                </a:lnTo>
                <a:lnTo>
                  <a:pt x="7011" y="958"/>
                </a:lnTo>
                <a:lnTo>
                  <a:pt x="7042" y="959"/>
                </a:lnTo>
                <a:lnTo>
                  <a:pt x="7067" y="959"/>
                </a:lnTo>
                <a:lnTo>
                  <a:pt x="7077" y="975"/>
                </a:lnTo>
                <a:lnTo>
                  <a:pt x="7099" y="991"/>
                </a:lnTo>
                <a:lnTo>
                  <a:pt x="7080" y="988"/>
                </a:lnTo>
                <a:lnTo>
                  <a:pt x="7061" y="985"/>
                </a:lnTo>
                <a:lnTo>
                  <a:pt x="7051" y="1000"/>
                </a:lnTo>
                <a:lnTo>
                  <a:pt x="7029" y="1006"/>
                </a:lnTo>
                <a:lnTo>
                  <a:pt x="7044" y="1018"/>
                </a:lnTo>
                <a:lnTo>
                  <a:pt x="7052" y="1028"/>
                </a:lnTo>
                <a:lnTo>
                  <a:pt x="7099" y="1019"/>
                </a:lnTo>
                <a:lnTo>
                  <a:pt x="7145" y="1012"/>
                </a:lnTo>
                <a:lnTo>
                  <a:pt x="7134" y="1028"/>
                </a:lnTo>
                <a:lnTo>
                  <a:pt x="7122" y="1043"/>
                </a:lnTo>
                <a:lnTo>
                  <a:pt x="7101" y="1042"/>
                </a:lnTo>
                <a:lnTo>
                  <a:pt x="7087" y="1048"/>
                </a:lnTo>
                <a:lnTo>
                  <a:pt x="7121" y="1056"/>
                </a:lnTo>
                <a:lnTo>
                  <a:pt x="7143" y="1084"/>
                </a:lnTo>
                <a:lnTo>
                  <a:pt x="7177" y="1082"/>
                </a:lnTo>
                <a:lnTo>
                  <a:pt x="7196" y="1104"/>
                </a:lnTo>
                <a:lnTo>
                  <a:pt x="7238" y="1093"/>
                </a:lnTo>
                <a:lnTo>
                  <a:pt x="7269" y="1100"/>
                </a:lnTo>
                <a:lnTo>
                  <a:pt x="7248" y="1106"/>
                </a:lnTo>
                <a:lnTo>
                  <a:pt x="7231" y="1123"/>
                </a:lnTo>
                <a:lnTo>
                  <a:pt x="7291" y="1141"/>
                </a:lnTo>
                <a:lnTo>
                  <a:pt x="7339" y="1144"/>
                </a:lnTo>
                <a:lnTo>
                  <a:pt x="7332" y="1138"/>
                </a:lnTo>
                <a:lnTo>
                  <a:pt x="7324" y="1132"/>
                </a:lnTo>
                <a:lnTo>
                  <a:pt x="7339" y="1127"/>
                </a:lnTo>
                <a:lnTo>
                  <a:pt x="7353" y="1123"/>
                </a:lnTo>
                <a:lnTo>
                  <a:pt x="7357" y="1148"/>
                </a:lnTo>
                <a:lnTo>
                  <a:pt x="7379" y="1162"/>
                </a:lnTo>
                <a:lnTo>
                  <a:pt x="7409" y="1154"/>
                </a:lnTo>
                <a:lnTo>
                  <a:pt x="7438" y="1158"/>
                </a:lnTo>
                <a:lnTo>
                  <a:pt x="7445" y="1178"/>
                </a:lnTo>
                <a:lnTo>
                  <a:pt x="7451" y="1190"/>
                </a:lnTo>
                <a:lnTo>
                  <a:pt x="7458" y="1161"/>
                </a:lnTo>
                <a:lnTo>
                  <a:pt x="7472" y="1143"/>
                </a:lnTo>
                <a:lnTo>
                  <a:pt x="7477" y="1190"/>
                </a:lnTo>
                <a:lnTo>
                  <a:pt x="7517" y="1219"/>
                </a:lnTo>
                <a:lnTo>
                  <a:pt x="7518" y="1208"/>
                </a:lnTo>
                <a:lnTo>
                  <a:pt x="7525" y="1199"/>
                </a:lnTo>
                <a:lnTo>
                  <a:pt x="7526" y="1215"/>
                </a:lnTo>
                <a:lnTo>
                  <a:pt x="7525" y="1229"/>
                </a:lnTo>
                <a:lnTo>
                  <a:pt x="7556" y="1229"/>
                </a:lnTo>
                <a:lnTo>
                  <a:pt x="7570" y="1246"/>
                </a:lnTo>
                <a:lnTo>
                  <a:pt x="7580" y="1234"/>
                </a:lnTo>
                <a:lnTo>
                  <a:pt x="7591" y="1223"/>
                </a:lnTo>
                <a:lnTo>
                  <a:pt x="7592" y="1238"/>
                </a:lnTo>
                <a:lnTo>
                  <a:pt x="7590" y="1252"/>
                </a:lnTo>
                <a:lnTo>
                  <a:pt x="7623" y="1252"/>
                </a:lnTo>
                <a:lnTo>
                  <a:pt x="7642" y="1273"/>
                </a:lnTo>
                <a:lnTo>
                  <a:pt x="7654" y="1261"/>
                </a:lnTo>
                <a:lnTo>
                  <a:pt x="7668" y="1249"/>
                </a:lnTo>
                <a:lnTo>
                  <a:pt x="7685" y="1257"/>
                </a:lnTo>
                <a:lnTo>
                  <a:pt x="7702" y="1264"/>
                </a:lnTo>
                <a:lnTo>
                  <a:pt x="7686" y="1269"/>
                </a:lnTo>
                <a:lnTo>
                  <a:pt x="7680" y="1281"/>
                </a:lnTo>
                <a:lnTo>
                  <a:pt x="7771" y="1318"/>
                </a:lnTo>
                <a:lnTo>
                  <a:pt x="7857" y="1365"/>
                </a:lnTo>
                <a:lnTo>
                  <a:pt x="7857" y="1356"/>
                </a:lnTo>
                <a:lnTo>
                  <a:pt x="7867" y="1352"/>
                </a:lnTo>
                <a:lnTo>
                  <a:pt x="7875" y="1363"/>
                </a:lnTo>
                <a:lnTo>
                  <a:pt x="7888" y="1369"/>
                </a:lnTo>
                <a:lnTo>
                  <a:pt x="7879" y="1377"/>
                </a:lnTo>
                <a:lnTo>
                  <a:pt x="7878" y="1389"/>
                </a:lnTo>
                <a:lnTo>
                  <a:pt x="7905" y="1399"/>
                </a:lnTo>
                <a:lnTo>
                  <a:pt x="7935" y="1404"/>
                </a:lnTo>
                <a:lnTo>
                  <a:pt x="7934" y="1416"/>
                </a:lnTo>
                <a:lnTo>
                  <a:pt x="7933" y="1428"/>
                </a:lnTo>
                <a:lnTo>
                  <a:pt x="7971" y="1435"/>
                </a:lnTo>
                <a:lnTo>
                  <a:pt x="8003" y="1451"/>
                </a:lnTo>
                <a:lnTo>
                  <a:pt x="8005" y="1445"/>
                </a:lnTo>
                <a:lnTo>
                  <a:pt x="8007" y="1439"/>
                </a:lnTo>
                <a:lnTo>
                  <a:pt x="7991" y="1431"/>
                </a:lnTo>
                <a:lnTo>
                  <a:pt x="7980" y="1416"/>
                </a:lnTo>
                <a:lnTo>
                  <a:pt x="8009" y="1420"/>
                </a:lnTo>
                <a:lnTo>
                  <a:pt x="8039" y="1409"/>
                </a:lnTo>
                <a:lnTo>
                  <a:pt x="8029" y="1422"/>
                </a:lnTo>
                <a:lnTo>
                  <a:pt x="8012" y="1432"/>
                </a:lnTo>
                <a:lnTo>
                  <a:pt x="8119" y="1452"/>
                </a:lnTo>
                <a:lnTo>
                  <a:pt x="8212" y="1491"/>
                </a:lnTo>
                <a:lnTo>
                  <a:pt x="8229" y="1487"/>
                </a:lnTo>
                <a:lnTo>
                  <a:pt x="8243" y="1496"/>
                </a:lnTo>
                <a:lnTo>
                  <a:pt x="8207" y="1504"/>
                </a:lnTo>
                <a:lnTo>
                  <a:pt x="8181" y="1515"/>
                </a:lnTo>
                <a:lnTo>
                  <a:pt x="8232" y="1539"/>
                </a:lnTo>
                <a:lnTo>
                  <a:pt x="8299" y="1553"/>
                </a:lnTo>
                <a:lnTo>
                  <a:pt x="8299" y="1569"/>
                </a:lnTo>
                <a:lnTo>
                  <a:pt x="8294" y="1555"/>
                </a:lnTo>
                <a:lnTo>
                  <a:pt x="8266" y="1561"/>
                </a:lnTo>
                <a:lnTo>
                  <a:pt x="8236" y="1573"/>
                </a:lnTo>
                <a:lnTo>
                  <a:pt x="8283" y="1583"/>
                </a:lnTo>
                <a:lnTo>
                  <a:pt x="8321" y="1577"/>
                </a:lnTo>
                <a:lnTo>
                  <a:pt x="8316" y="1584"/>
                </a:lnTo>
                <a:lnTo>
                  <a:pt x="8317" y="1596"/>
                </a:lnTo>
                <a:lnTo>
                  <a:pt x="8362" y="1601"/>
                </a:lnTo>
                <a:lnTo>
                  <a:pt x="8406" y="1610"/>
                </a:lnTo>
                <a:lnTo>
                  <a:pt x="8452" y="1613"/>
                </a:lnTo>
                <a:lnTo>
                  <a:pt x="8509" y="1602"/>
                </a:lnTo>
                <a:lnTo>
                  <a:pt x="8503" y="1621"/>
                </a:lnTo>
                <a:lnTo>
                  <a:pt x="8489" y="1635"/>
                </a:lnTo>
                <a:lnTo>
                  <a:pt x="8490" y="1623"/>
                </a:lnTo>
                <a:lnTo>
                  <a:pt x="8487" y="1618"/>
                </a:lnTo>
                <a:lnTo>
                  <a:pt x="8476" y="1617"/>
                </a:lnTo>
                <a:lnTo>
                  <a:pt x="8470" y="1628"/>
                </a:lnTo>
                <a:lnTo>
                  <a:pt x="8485" y="1640"/>
                </a:lnTo>
                <a:lnTo>
                  <a:pt x="8503" y="1650"/>
                </a:lnTo>
                <a:lnTo>
                  <a:pt x="8509" y="1641"/>
                </a:lnTo>
                <a:lnTo>
                  <a:pt x="8519" y="1635"/>
                </a:lnTo>
                <a:lnTo>
                  <a:pt x="8526" y="1652"/>
                </a:lnTo>
                <a:lnTo>
                  <a:pt x="8535" y="1667"/>
                </a:lnTo>
                <a:lnTo>
                  <a:pt x="8545" y="1663"/>
                </a:lnTo>
                <a:lnTo>
                  <a:pt x="8552" y="1657"/>
                </a:lnTo>
                <a:lnTo>
                  <a:pt x="8537" y="1648"/>
                </a:lnTo>
                <a:lnTo>
                  <a:pt x="8542" y="1631"/>
                </a:lnTo>
                <a:lnTo>
                  <a:pt x="8524" y="1624"/>
                </a:lnTo>
                <a:lnTo>
                  <a:pt x="8510" y="1614"/>
                </a:lnTo>
                <a:lnTo>
                  <a:pt x="8513" y="1602"/>
                </a:lnTo>
                <a:lnTo>
                  <a:pt x="8514" y="1589"/>
                </a:lnTo>
                <a:lnTo>
                  <a:pt x="8523" y="1598"/>
                </a:lnTo>
                <a:lnTo>
                  <a:pt x="8523" y="1617"/>
                </a:lnTo>
                <a:lnTo>
                  <a:pt x="8568" y="1631"/>
                </a:lnTo>
                <a:lnTo>
                  <a:pt x="8609" y="1635"/>
                </a:lnTo>
                <a:lnTo>
                  <a:pt x="8571" y="1652"/>
                </a:lnTo>
                <a:lnTo>
                  <a:pt x="8548" y="1680"/>
                </a:lnTo>
                <a:lnTo>
                  <a:pt x="8582" y="1691"/>
                </a:lnTo>
                <a:lnTo>
                  <a:pt x="8622" y="1695"/>
                </a:lnTo>
                <a:lnTo>
                  <a:pt x="8633" y="1718"/>
                </a:lnTo>
                <a:lnTo>
                  <a:pt x="8655" y="1729"/>
                </a:lnTo>
                <a:lnTo>
                  <a:pt x="8690" y="1719"/>
                </a:lnTo>
                <a:lnTo>
                  <a:pt x="8710" y="1735"/>
                </a:lnTo>
                <a:lnTo>
                  <a:pt x="8690" y="1730"/>
                </a:lnTo>
                <a:lnTo>
                  <a:pt x="8682" y="1747"/>
                </a:lnTo>
                <a:lnTo>
                  <a:pt x="8702" y="1746"/>
                </a:lnTo>
                <a:lnTo>
                  <a:pt x="8718" y="1751"/>
                </a:lnTo>
                <a:lnTo>
                  <a:pt x="8725" y="1743"/>
                </a:lnTo>
                <a:lnTo>
                  <a:pt x="8728" y="1732"/>
                </a:lnTo>
                <a:lnTo>
                  <a:pt x="8759" y="1740"/>
                </a:lnTo>
                <a:lnTo>
                  <a:pt x="8795" y="1743"/>
                </a:lnTo>
                <a:lnTo>
                  <a:pt x="8826" y="1770"/>
                </a:lnTo>
                <a:lnTo>
                  <a:pt x="8854" y="1802"/>
                </a:lnTo>
                <a:lnTo>
                  <a:pt x="8874" y="1802"/>
                </a:lnTo>
                <a:lnTo>
                  <a:pt x="8895" y="1800"/>
                </a:lnTo>
                <a:lnTo>
                  <a:pt x="8865" y="1827"/>
                </a:lnTo>
                <a:lnTo>
                  <a:pt x="8829" y="1846"/>
                </a:lnTo>
                <a:lnTo>
                  <a:pt x="8896" y="1880"/>
                </a:lnTo>
                <a:lnTo>
                  <a:pt x="8975" y="1872"/>
                </a:lnTo>
                <a:lnTo>
                  <a:pt x="9033" y="1908"/>
                </a:lnTo>
                <a:lnTo>
                  <a:pt x="9109" y="1907"/>
                </a:lnTo>
                <a:lnTo>
                  <a:pt x="9101" y="1888"/>
                </a:lnTo>
                <a:lnTo>
                  <a:pt x="9086" y="1876"/>
                </a:lnTo>
                <a:lnTo>
                  <a:pt x="9066" y="1871"/>
                </a:lnTo>
                <a:lnTo>
                  <a:pt x="9042" y="1869"/>
                </a:lnTo>
                <a:lnTo>
                  <a:pt x="9000" y="1863"/>
                </a:lnTo>
                <a:lnTo>
                  <a:pt x="8978" y="1843"/>
                </a:lnTo>
                <a:lnTo>
                  <a:pt x="8966" y="1857"/>
                </a:lnTo>
                <a:lnTo>
                  <a:pt x="8948" y="1854"/>
                </a:lnTo>
                <a:lnTo>
                  <a:pt x="8957" y="1846"/>
                </a:lnTo>
                <a:lnTo>
                  <a:pt x="8959" y="1835"/>
                </a:lnTo>
                <a:lnTo>
                  <a:pt x="8910" y="1846"/>
                </a:lnTo>
                <a:lnTo>
                  <a:pt x="8864" y="1840"/>
                </a:lnTo>
                <a:lnTo>
                  <a:pt x="8928" y="1817"/>
                </a:lnTo>
                <a:lnTo>
                  <a:pt x="8994" y="1818"/>
                </a:lnTo>
                <a:lnTo>
                  <a:pt x="8976" y="1825"/>
                </a:lnTo>
                <a:lnTo>
                  <a:pt x="8965" y="1839"/>
                </a:lnTo>
                <a:lnTo>
                  <a:pt x="9014" y="1838"/>
                </a:lnTo>
                <a:lnTo>
                  <a:pt x="9066" y="1822"/>
                </a:lnTo>
                <a:lnTo>
                  <a:pt x="9088" y="1851"/>
                </a:lnTo>
                <a:lnTo>
                  <a:pt x="9112" y="1877"/>
                </a:lnTo>
                <a:lnTo>
                  <a:pt x="9157" y="1875"/>
                </a:lnTo>
                <a:lnTo>
                  <a:pt x="9195" y="1859"/>
                </a:lnTo>
                <a:lnTo>
                  <a:pt x="9186" y="1874"/>
                </a:lnTo>
                <a:lnTo>
                  <a:pt x="9179" y="1890"/>
                </a:lnTo>
                <a:lnTo>
                  <a:pt x="9191" y="1901"/>
                </a:lnTo>
                <a:lnTo>
                  <a:pt x="9181" y="1918"/>
                </a:lnTo>
                <a:lnTo>
                  <a:pt x="9234" y="1910"/>
                </a:lnTo>
                <a:lnTo>
                  <a:pt x="9244" y="1928"/>
                </a:lnTo>
                <a:lnTo>
                  <a:pt x="9265" y="1934"/>
                </a:lnTo>
                <a:lnTo>
                  <a:pt x="9262" y="1919"/>
                </a:lnTo>
                <a:lnTo>
                  <a:pt x="9252" y="1913"/>
                </a:lnTo>
                <a:lnTo>
                  <a:pt x="9275" y="1909"/>
                </a:lnTo>
                <a:lnTo>
                  <a:pt x="9286" y="1896"/>
                </a:lnTo>
                <a:lnTo>
                  <a:pt x="9304" y="1907"/>
                </a:lnTo>
                <a:lnTo>
                  <a:pt x="9313" y="1927"/>
                </a:lnTo>
                <a:lnTo>
                  <a:pt x="9295" y="1934"/>
                </a:lnTo>
                <a:lnTo>
                  <a:pt x="9291" y="1953"/>
                </a:lnTo>
                <a:lnTo>
                  <a:pt x="9334" y="1941"/>
                </a:lnTo>
                <a:lnTo>
                  <a:pt x="9378" y="1928"/>
                </a:lnTo>
                <a:lnTo>
                  <a:pt x="9404" y="1943"/>
                </a:lnTo>
                <a:lnTo>
                  <a:pt x="9429" y="1955"/>
                </a:lnTo>
                <a:lnTo>
                  <a:pt x="9412" y="1961"/>
                </a:lnTo>
                <a:lnTo>
                  <a:pt x="9400" y="1971"/>
                </a:lnTo>
                <a:lnTo>
                  <a:pt x="9387" y="1962"/>
                </a:lnTo>
                <a:lnTo>
                  <a:pt x="9369" y="1958"/>
                </a:lnTo>
                <a:lnTo>
                  <a:pt x="9365" y="1969"/>
                </a:lnTo>
                <a:lnTo>
                  <a:pt x="9365" y="1982"/>
                </a:lnTo>
                <a:lnTo>
                  <a:pt x="9383" y="1979"/>
                </a:lnTo>
                <a:lnTo>
                  <a:pt x="9401" y="1976"/>
                </a:lnTo>
                <a:lnTo>
                  <a:pt x="9406" y="1997"/>
                </a:lnTo>
                <a:lnTo>
                  <a:pt x="9427" y="2012"/>
                </a:lnTo>
                <a:lnTo>
                  <a:pt x="9371" y="2001"/>
                </a:lnTo>
                <a:lnTo>
                  <a:pt x="9313" y="2018"/>
                </a:lnTo>
                <a:lnTo>
                  <a:pt x="9378" y="2036"/>
                </a:lnTo>
                <a:lnTo>
                  <a:pt x="9407" y="2078"/>
                </a:lnTo>
                <a:lnTo>
                  <a:pt x="9422" y="2081"/>
                </a:lnTo>
                <a:lnTo>
                  <a:pt x="9443" y="2078"/>
                </a:lnTo>
                <a:lnTo>
                  <a:pt x="9443" y="2067"/>
                </a:lnTo>
                <a:lnTo>
                  <a:pt x="9448" y="2061"/>
                </a:lnTo>
                <a:lnTo>
                  <a:pt x="9522" y="2107"/>
                </a:lnTo>
                <a:lnTo>
                  <a:pt x="9595" y="2155"/>
                </a:lnTo>
                <a:lnTo>
                  <a:pt x="9603" y="2147"/>
                </a:lnTo>
                <a:lnTo>
                  <a:pt x="9612" y="2141"/>
                </a:lnTo>
                <a:lnTo>
                  <a:pt x="9623" y="2156"/>
                </a:lnTo>
                <a:lnTo>
                  <a:pt x="9638" y="2167"/>
                </a:lnTo>
                <a:lnTo>
                  <a:pt x="9614" y="2167"/>
                </a:lnTo>
                <a:lnTo>
                  <a:pt x="9603" y="2176"/>
                </a:lnTo>
                <a:lnTo>
                  <a:pt x="9630" y="2199"/>
                </a:lnTo>
                <a:lnTo>
                  <a:pt x="9664" y="2214"/>
                </a:lnTo>
                <a:lnTo>
                  <a:pt x="9662" y="2229"/>
                </a:lnTo>
                <a:lnTo>
                  <a:pt x="9659" y="2243"/>
                </a:lnTo>
                <a:lnTo>
                  <a:pt x="9669" y="2238"/>
                </a:lnTo>
                <a:lnTo>
                  <a:pt x="9682" y="2234"/>
                </a:lnTo>
                <a:lnTo>
                  <a:pt x="9679" y="2250"/>
                </a:lnTo>
                <a:lnTo>
                  <a:pt x="9678" y="2269"/>
                </a:lnTo>
                <a:lnTo>
                  <a:pt x="9697" y="2269"/>
                </a:lnTo>
                <a:lnTo>
                  <a:pt x="9714" y="2264"/>
                </a:lnTo>
                <a:lnTo>
                  <a:pt x="9700" y="2286"/>
                </a:lnTo>
                <a:lnTo>
                  <a:pt x="9685" y="2307"/>
                </a:lnTo>
                <a:lnTo>
                  <a:pt x="9713" y="2313"/>
                </a:lnTo>
                <a:lnTo>
                  <a:pt x="9728" y="2331"/>
                </a:lnTo>
                <a:lnTo>
                  <a:pt x="9722" y="2332"/>
                </a:lnTo>
                <a:lnTo>
                  <a:pt x="9717" y="2332"/>
                </a:lnTo>
                <a:lnTo>
                  <a:pt x="9716" y="2337"/>
                </a:lnTo>
                <a:lnTo>
                  <a:pt x="9710" y="2338"/>
                </a:lnTo>
                <a:lnTo>
                  <a:pt x="9702" y="2320"/>
                </a:lnTo>
                <a:lnTo>
                  <a:pt x="9686" y="2324"/>
                </a:lnTo>
                <a:lnTo>
                  <a:pt x="9720" y="2344"/>
                </a:lnTo>
                <a:lnTo>
                  <a:pt x="9759" y="2350"/>
                </a:lnTo>
                <a:lnTo>
                  <a:pt x="9759" y="2368"/>
                </a:lnTo>
                <a:lnTo>
                  <a:pt x="9760" y="2384"/>
                </a:lnTo>
                <a:lnTo>
                  <a:pt x="9774" y="2377"/>
                </a:lnTo>
                <a:lnTo>
                  <a:pt x="9783" y="2387"/>
                </a:lnTo>
                <a:lnTo>
                  <a:pt x="9757" y="2398"/>
                </a:lnTo>
                <a:lnTo>
                  <a:pt x="9749" y="2425"/>
                </a:lnTo>
                <a:lnTo>
                  <a:pt x="9725" y="2415"/>
                </a:lnTo>
                <a:lnTo>
                  <a:pt x="9701" y="2408"/>
                </a:lnTo>
                <a:lnTo>
                  <a:pt x="9689" y="2421"/>
                </a:lnTo>
                <a:lnTo>
                  <a:pt x="9684" y="2439"/>
                </a:lnTo>
                <a:lnTo>
                  <a:pt x="9731" y="2433"/>
                </a:lnTo>
                <a:lnTo>
                  <a:pt x="9768" y="2451"/>
                </a:lnTo>
                <a:lnTo>
                  <a:pt x="9792" y="2433"/>
                </a:lnTo>
                <a:lnTo>
                  <a:pt x="9814" y="2445"/>
                </a:lnTo>
                <a:lnTo>
                  <a:pt x="9798" y="2443"/>
                </a:lnTo>
                <a:lnTo>
                  <a:pt x="9779" y="2444"/>
                </a:lnTo>
                <a:lnTo>
                  <a:pt x="9776" y="2464"/>
                </a:lnTo>
                <a:lnTo>
                  <a:pt x="9779" y="2478"/>
                </a:lnTo>
                <a:lnTo>
                  <a:pt x="9794" y="2466"/>
                </a:lnTo>
                <a:lnTo>
                  <a:pt x="9809" y="2468"/>
                </a:lnTo>
                <a:lnTo>
                  <a:pt x="9798" y="2478"/>
                </a:lnTo>
                <a:lnTo>
                  <a:pt x="9804" y="2486"/>
                </a:lnTo>
                <a:lnTo>
                  <a:pt x="9821" y="2477"/>
                </a:lnTo>
                <a:lnTo>
                  <a:pt x="9845" y="2470"/>
                </a:lnTo>
                <a:lnTo>
                  <a:pt x="9838" y="2491"/>
                </a:lnTo>
                <a:lnTo>
                  <a:pt x="9839" y="2505"/>
                </a:lnTo>
                <a:lnTo>
                  <a:pt x="9861" y="2487"/>
                </a:lnTo>
                <a:lnTo>
                  <a:pt x="9886" y="2488"/>
                </a:lnTo>
                <a:lnTo>
                  <a:pt x="9874" y="2498"/>
                </a:lnTo>
                <a:lnTo>
                  <a:pt x="9863" y="2502"/>
                </a:lnTo>
                <a:lnTo>
                  <a:pt x="9868" y="2515"/>
                </a:lnTo>
                <a:lnTo>
                  <a:pt x="9869" y="2524"/>
                </a:lnTo>
                <a:lnTo>
                  <a:pt x="9909" y="2507"/>
                </a:lnTo>
                <a:lnTo>
                  <a:pt x="9946" y="2532"/>
                </a:lnTo>
                <a:lnTo>
                  <a:pt x="9960" y="2521"/>
                </a:lnTo>
                <a:lnTo>
                  <a:pt x="9970" y="2506"/>
                </a:lnTo>
                <a:lnTo>
                  <a:pt x="9980" y="2520"/>
                </a:lnTo>
                <a:lnTo>
                  <a:pt x="9994" y="2509"/>
                </a:lnTo>
                <a:lnTo>
                  <a:pt x="10003" y="2522"/>
                </a:lnTo>
                <a:lnTo>
                  <a:pt x="10012" y="2536"/>
                </a:lnTo>
                <a:lnTo>
                  <a:pt x="9966" y="2540"/>
                </a:lnTo>
                <a:lnTo>
                  <a:pt x="9923" y="2528"/>
                </a:lnTo>
                <a:lnTo>
                  <a:pt x="9921" y="2535"/>
                </a:lnTo>
                <a:lnTo>
                  <a:pt x="9917" y="2541"/>
                </a:lnTo>
                <a:lnTo>
                  <a:pt x="10002" y="2574"/>
                </a:lnTo>
                <a:lnTo>
                  <a:pt x="10096" y="2599"/>
                </a:lnTo>
                <a:lnTo>
                  <a:pt x="10099" y="2615"/>
                </a:lnTo>
                <a:lnTo>
                  <a:pt x="10103" y="2628"/>
                </a:lnTo>
                <a:lnTo>
                  <a:pt x="10074" y="2629"/>
                </a:lnTo>
                <a:lnTo>
                  <a:pt x="10046" y="2626"/>
                </a:lnTo>
                <a:lnTo>
                  <a:pt x="10016" y="2625"/>
                </a:lnTo>
                <a:lnTo>
                  <a:pt x="9984" y="2635"/>
                </a:lnTo>
                <a:lnTo>
                  <a:pt x="9984" y="2641"/>
                </a:lnTo>
                <a:lnTo>
                  <a:pt x="9984" y="2646"/>
                </a:lnTo>
                <a:lnTo>
                  <a:pt x="10070" y="2650"/>
                </a:lnTo>
                <a:lnTo>
                  <a:pt x="10120" y="2693"/>
                </a:lnTo>
                <a:lnTo>
                  <a:pt x="10186" y="2716"/>
                </a:lnTo>
                <a:lnTo>
                  <a:pt x="10221" y="2758"/>
                </a:lnTo>
                <a:lnTo>
                  <a:pt x="10233" y="2753"/>
                </a:lnTo>
                <a:lnTo>
                  <a:pt x="10244" y="2761"/>
                </a:lnTo>
                <a:lnTo>
                  <a:pt x="10226" y="2765"/>
                </a:lnTo>
                <a:lnTo>
                  <a:pt x="10220" y="2780"/>
                </a:lnTo>
                <a:lnTo>
                  <a:pt x="10232" y="2791"/>
                </a:lnTo>
                <a:lnTo>
                  <a:pt x="10232" y="2813"/>
                </a:lnTo>
                <a:lnTo>
                  <a:pt x="10248" y="2815"/>
                </a:lnTo>
                <a:lnTo>
                  <a:pt x="10256" y="2804"/>
                </a:lnTo>
                <a:lnTo>
                  <a:pt x="10244" y="2805"/>
                </a:lnTo>
                <a:lnTo>
                  <a:pt x="10238" y="2801"/>
                </a:lnTo>
                <a:lnTo>
                  <a:pt x="10268" y="2797"/>
                </a:lnTo>
                <a:lnTo>
                  <a:pt x="10304" y="2800"/>
                </a:lnTo>
                <a:lnTo>
                  <a:pt x="10303" y="2859"/>
                </a:lnTo>
                <a:lnTo>
                  <a:pt x="10332" y="2910"/>
                </a:lnTo>
                <a:lnTo>
                  <a:pt x="10321" y="2936"/>
                </a:lnTo>
                <a:lnTo>
                  <a:pt x="10326" y="2967"/>
                </a:lnTo>
                <a:lnTo>
                  <a:pt x="10240" y="2998"/>
                </a:lnTo>
                <a:lnTo>
                  <a:pt x="10137" y="2985"/>
                </a:lnTo>
                <a:lnTo>
                  <a:pt x="10151" y="2977"/>
                </a:lnTo>
                <a:lnTo>
                  <a:pt x="10166" y="2971"/>
                </a:lnTo>
                <a:lnTo>
                  <a:pt x="10139" y="2958"/>
                </a:lnTo>
                <a:lnTo>
                  <a:pt x="10108" y="2944"/>
                </a:lnTo>
                <a:lnTo>
                  <a:pt x="10019" y="2941"/>
                </a:lnTo>
                <a:lnTo>
                  <a:pt x="9938" y="2905"/>
                </a:lnTo>
                <a:lnTo>
                  <a:pt x="9916" y="2873"/>
                </a:lnTo>
                <a:lnTo>
                  <a:pt x="9882" y="2852"/>
                </a:lnTo>
                <a:lnTo>
                  <a:pt x="9845" y="2839"/>
                </a:lnTo>
                <a:lnTo>
                  <a:pt x="9814" y="2835"/>
                </a:lnTo>
                <a:lnTo>
                  <a:pt x="9837" y="2846"/>
                </a:lnTo>
                <a:lnTo>
                  <a:pt x="9838" y="2866"/>
                </a:lnTo>
                <a:lnTo>
                  <a:pt x="9798" y="2845"/>
                </a:lnTo>
                <a:lnTo>
                  <a:pt x="9756" y="2836"/>
                </a:lnTo>
                <a:lnTo>
                  <a:pt x="9717" y="2803"/>
                </a:lnTo>
                <a:lnTo>
                  <a:pt x="9673" y="2801"/>
                </a:lnTo>
                <a:lnTo>
                  <a:pt x="9671" y="2792"/>
                </a:lnTo>
                <a:lnTo>
                  <a:pt x="9679" y="2778"/>
                </a:lnTo>
                <a:lnTo>
                  <a:pt x="9641" y="2775"/>
                </a:lnTo>
                <a:lnTo>
                  <a:pt x="9614" y="2758"/>
                </a:lnTo>
                <a:lnTo>
                  <a:pt x="9631" y="2766"/>
                </a:lnTo>
                <a:lnTo>
                  <a:pt x="9644" y="2766"/>
                </a:lnTo>
                <a:lnTo>
                  <a:pt x="9620" y="2743"/>
                </a:lnTo>
                <a:lnTo>
                  <a:pt x="9596" y="2755"/>
                </a:lnTo>
                <a:lnTo>
                  <a:pt x="9543" y="2708"/>
                </a:lnTo>
                <a:lnTo>
                  <a:pt x="9479" y="2674"/>
                </a:lnTo>
                <a:lnTo>
                  <a:pt x="9419" y="2690"/>
                </a:lnTo>
                <a:lnTo>
                  <a:pt x="9362" y="2680"/>
                </a:lnTo>
                <a:lnTo>
                  <a:pt x="9349" y="2703"/>
                </a:lnTo>
                <a:lnTo>
                  <a:pt x="9339" y="2728"/>
                </a:lnTo>
                <a:lnTo>
                  <a:pt x="9351" y="2731"/>
                </a:lnTo>
                <a:lnTo>
                  <a:pt x="9368" y="2729"/>
                </a:lnTo>
                <a:lnTo>
                  <a:pt x="9374" y="2712"/>
                </a:lnTo>
                <a:lnTo>
                  <a:pt x="9391" y="2704"/>
                </a:lnTo>
                <a:lnTo>
                  <a:pt x="9420" y="2729"/>
                </a:lnTo>
                <a:lnTo>
                  <a:pt x="9457" y="2745"/>
                </a:lnTo>
                <a:lnTo>
                  <a:pt x="9454" y="2757"/>
                </a:lnTo>
                <a:lnTo>
                  <a:pt x="9451" y="2768"/>
                </a:lnTo>
                <a:lnTo>
                  <a:pt x="9469" y="2766"/>
                </a:lnTo>
                <a:lnTo>
                  <a:pt x="9486" y="2775"/>
                </a:lnTo>
                <a:lnTo>
                  <a:pt x="9487" y="2767"/>
                </a:lnTo>
                <a:lnTo>
                  <a:pt x="9492" y="2763"/>
                </a:lnTo>
                <a:lnTo>
                  <a:pt x="9493" y="2776"/>
                </a:lnTo>
                <a:lnTo>
                  <a:pt x="9498" y="2784"/>
                </a:lnTo>
                <a:lnTo>
                  <a:pt x="9459" y="2783"/>
                </a:lnTo>
                <a:lnTo>
                  <a:pt x="9428" y="2799"/>
                </a:lnTo>
                <a:lnTo>
                  <a:pt x="9476" y="2809"/>
                </a:lnTo>
                <a:lnTo>
                  <a:pt x="9510" y="2828"/>
                </a:lnTo>
                <a:lnTo>
                  <a:pt x="9500" y="2839"/>
                </a:lnTo>
                <a:lnTo>
                  <a:pt x="9493" y="2853"/>
                </a:lnTo>
                <a:lnTo>
                  <a:pt x="9519" y="2869"/>
                </a:lnTo>
                <a:lnTo>
                  <a:pt x="9539" y="2891"/>
                </a:lnTo>
                <a:lnTo>
                  <a:pt x="9520" y="2894"/>
                </a:lnTo>
                <a:lnTo>
                  <a:pt x="9511" y="2907"/>
                </a:lnTo>
                <a:lnTo>
                  <a:pt x="9530" y="2923"/>
                </a:lnTo>
                <a:lnTo>
                  <a:pt x="9540" y="2947"/>
                </a:lnTo>
                <a:lnTo>
                  <a:pt x="9548" y="2943"/>
                </a:lnTo>
                <a:lnTo>
                  <a:pt x="9557" y="2940"/>
                </a:lnTo>
                <a:lnTo>
                  <a:pt x="9570" y="2974"/>
                </a:lnTo>
                <a:lnTo>
                  <a:pt x="9598" y="2991"/>
                </a:lnTo>
                <a:lnTo>
                  <a:pt x="9608" y="3025"/>
                </a:lnTo>
                <a:lnTo>
                  <a:pt x="9622" y="3054"/>
                </a:lnTo>
                <a:lnTo>
                  <a:pt x="9487" y="3002"/>
                </a:lnTo>
                <a:lnTo>
                  <a:pt x="9349" y="2957"/>
                </a:lnTo>
                <a:lnTo>
                  <a:pt x="9315" y="2929"/>
                </a:lnTo>
                <a:lnTo>
                  <a:pt x="9261" y="2924"/>
                </a:lnTo>
                <a:lnTo>
                  <a:pt x="9229" y="2890"/>
                </a:lnTo>
                <a:lnTo>
                  <a:pt x="9173" y="2897"/>
                </a:lnTo>
                <a:lnTo>
                  <a:pt x="9218" y="2899"/>
                </a:lnTo>
                <a:lnTo>
                  <a:pt x="9249" y="2914"/>
                </a:lnTo>
                <a:lnTo>
                  <a:pt x="9182" y="2908"/>
                </a:lnTo>
                <a:lnTo>
                  <a:pt x="9132" y="2882"/>
                </a:lnTo>
                <a:lnTo>
                  <a:pt x="9111" y="2893"/>
                </a:lnTo>
                <a:lnTo>
                  <a:pt x="9087" y="2884"/>
                </a:lnTo>
                <a:lnTo>
                  <a:pt x="9118" y="2880"/>
                </a:lnTo>
                <a:lnTo>
                  <a:pt x="9144" y="2869"/>
                </a:lnTo>
                <a:lnTo>
                  <a:pt x="9097" y="2873"/>
                </a:lnTo>
                <a:lnTo>
                  <a:pt x="9045" y="2878"/>
                </a:lnTo>
                <a:lnTo>
                  <a:pt x="9049" y="2867"/>
                </a:lnTo>
                <a:lnTo>
                  <a:pt x="9051" y="2855"/>
                </a:lnTo>
                <a:lnTo>
                  <a:pt x="9022" y="2848"/>
                </a:lnTo>
                <a:lnTo>
                  <a:pt x="9021" y="2832"/>
                </a:lnTo>
                <a:lnTo>
                  <a:pt x="9015" y="2831"/>
                </a:lnTo>
                <a:lnTo>
                  <a:pt x="9009" y="2829"/>
                </a:lnTo>
                <a:lnTo>
                  <a:pt x="8990" y="2840"/>
                </a:lnTo>
                <a:lnTo>
                  <a:pt x="8970" y="2852"/>
                </a:lnTo>
                <a:lnTo>
                  <a:pt x="8975" y="2857"/>
                </a:lnTo>
                <a:lnTo>
                  <a:pt x="8982" y="2860"/>
                </a:lnTo>
                <a:lnTo>
                  <a:pt x="8995" y="2855"/>
                </a:lnTo>
                <a:lnTo>
                  <a:pt x="9011" y="2851"/>
                </a:lnTo>
                <a:lnTo>
                  <a:pt x="9019" y="2860"/>
                </a:lnTo>
                <a:lnTo>
                  <a:pt x="9034" y="2864"/>
                </a:lnTo>
                <a:lnTo>
                  <a:pt x="9011" y="2868"/>
                </a:lnTo>
                <a:lnTo>
                  <a:pt x="8987" y="2866"/>
                </a:lnTo>
                <a:lnTo>
                  <a:pt x="8983" y="2885"/>
                </a:lnTo>
                <a:lnTo>
                  <a:pt x="8995" y="2897"/>
                </a:lnTo>
                <a:lnTo>
                  <a:pt x="8968" y="2905"/>
                </a:lnTo>
                <a:lnTo>
                  <a:pt x="8954" y="2921"/>
                </a:lnTo>
                <a:lnTo>
                  <a:pt x="9021" y="2906"/>
                </a:lnTo>
                <a:lnTo>
                  <a:pt x="9053" y="2928"/>
                </a:lnTo>
                <a:lnTo>
                  <a:pt x="9071" y="2932"/>
                </a:lnTo>
                <a:lnTo>
                  <a:pt x="9088" y="2939"/>
                </a:lnTo>
                <a:lnTo>
                  <a:pt x="9092" y="2929"/>
                </a:lnTo>
                <a:lnTo>
                  <a:pt x="9098" y="2921"/>
                </a:lnTo>
                <a:lnTo>
                  <a:pt x="9105" y="2937"/>
                </a:lnTo>
                <a:lnTo>
                  <a:pt x="9116" y="2946"/>
                </a:lnTo>
                <a:lnTo>
                  <a:pt x="9283" y="2999"/>
                </a:lnTo>
                <a:lnTo>
                  <a:pt x="9419" y="3075"/>
                </a:lnTo>
                <a:lnTo>
                  <a:pt x="9369" y="3080"/>
                </a:lnTo>
                <a:lnTo>
                  <a:pt x="9332" y="3081"/>
                </a:lnTo>
                <a:lnTo>
                  <a:pt x="9362" y="3102"/>
                </a:lnTo>
                <a:lnTo>
                  <a:pt x="9395" y="3117"/>
                </a:lnTo>
                <a:lnTo>
                  <a:pt x="9394" y="3138"/>
                </a:lnTo>
                <a:lnTo>
                  <a:pt x="9401" y="3150"/>
                </a:lnTo>
                <a:lnTo>
                  <a:pt x="9427" y="3157"/>
                </a:lnTo>
                <a:lnTo>
                  <a:pt x="9459" y="3170"/>
                </a:lnTo>
                <a:lnTo>
                  <a:pt x="9465" y="3186"/>
                </a:lnTo>
                <a:lnTo>
                  <a:pt x="9482" y="3200"/>
                </a:lnTo>
                <a:lnTo>
                  <a:pt x="9464" y="3197"/>
                </a:lnTo>
                <a:lnTo>
                  <a:pt x="9447" y="3194"/>
                </a:lnTo>
                <a:lnTo>
                  <a:pt x="9442" y="3212"/>
                </a:lnTo>
                <a:lnTo>
                  <a:pt x="9447" y="3227"/>
                </a:lnTo>
                <a:lnTo>
                  <a:pt x="9358" y="3232"/>
                </a:lnTo>
                <a:lnTo>
                  <a:pt x="9269" y="3224"/>
                </a:lnTo>
                <a:lnTo>
                  <a:pt x="9187" y="3216"/>
                </a:lnTo>
                <a:lnTo>
                  <a:pt x="9113" y="3190"/>
                </a:lnTo>
                <a:lnTo>
                  <a:pt x="9088" y="3193"/>
                </a:lnTo>
                <a:lnTo>
                  <a:pt x="9062" y="3191"/>
                </a:lnTo>
                <a:lnTo>
                  <a:pt x="9037" y="3187"/>
                </a:lnTo>
                <a:lnTo>
                  <a:pt x="9013" y="3181"/>
                </a:lnTo>
                <a:lnTo>
                  <a:pt x="8965" y="3163"/>
                </a:lnTo>
                <a:lnTo>
                  <a:pt x="8924" y="3143"/>
                </a:lnTo>
                <a:lnTo>
                  <a:pt x="8842" y="3132"/>
                </a:lnTo>
                <a:lnTo>
                  <a:pt x="8768" y="3102"/>
                </a:lnTo>
                <a:lnTo>
                  <a:pt x="8776" y="3096"/>
                </a:lnTo>
                <a:lnTo>
                  <a:pt x="8780" y="3089"/>
                </a:lnTo>
                <a:lnTo>
                  <a:pt x="8744" y="3080"/>
                </a:lnTo>
                <a:lnTo>
                  <a:pt x="8718" y="3089"/>
                </a:lnTo>
                <a:lnTo>
                  <a:pt x="8717" y="3072"/>
                </a:lnTo>
                <a:lnTo>
                  <a:pt x="8717" y="3055"/>
                </a:lnTo>
                <a:lnTo>
                  <a:pt x="8668" y="3044"/>
                </a:lnTo>
                <a:lnTo>
                  <a:pt x="8616" y="3040"/>
                </a:lnTo>
                <a:lnTo>
                  <a:pt x="8562" y="3042"/>
                </a:lnTo>
                <a:lnTo>
                  <a:pt x="8505" y="3055"/>
                </a:lnTo>
                <a:lnTo>
                  <a:pt x="8478" y="3038"/>
                </a:lnTo>
                <a:lnTo>
                  <a:pt x="8443" y="3050"/>
                </a:lnTo>
                <a:lnTo>
                  <a:pt x="8384" y="2968"/>
                </a:lnTo>
                <a:lnTo>
                  <a:pt x="8297" y="2934"/>
                </a:lnTo>
                <a:lnTo>
                  <a:pt x="8306" y="2940"/>
                </a:lnTo>
                <a:lnTo>
                  <a:pt x="8314" y="2947"/>
                </a:lnTo>
                <a:lnTo>
                  <a:pt x="8292" y="2957"/>
                </a:lnTo>
                <a:lnTo>
                  <a:pt x="8269" y="2967"/>
                </a:lnTo>
                <a:lnTo>
                  <a:pt x="8257" y="2957"/>
                </a:lnTo>
                <a:lnTo>
                  <a:pt x="8234" y="2958"/>
                </a:lnTo>
                <a:lnTo>
                  <a:pt x="8230" y="2934"/>
                </a:lnTo>
                <a:lnTo>
                  <a:pt x="8216" y="2923"/>
                </a:lnTo>
                <a:lnTo>
                  <a:pt x="8202" y="2939"/>
                </a:lnTo>
                <a:lnTo>
                  <a:pt x="8177" y="2948"/>
                </a:lnTo>
                <a:lnTo>
                  <a:pt x="8099" y="2863"/>
                </a:lnTo>
                <a:lnTo>
                  <a:pt x="7979" y="2830"/>
                </a:lnTo>
                <a:lnTo>
                  <a:pt x="7956" y="2812"/>
                </a:lnTo>
                <a:lnTo>
                  <a:pt x="7920" y="2810"/>
                </a:lnTo>
                <a:lnTo>
                  <a:pt x="7905" y="2823"/>
                </a:lnTo>
                <a:lnTo>
                  <a:pt x="7884" y="2825"/>
                </a:lnTo>
                <a:lnTo>
                  <a:pt x="7871" y="2862"/>
                </a:lnTo>
                <a:lnTo>
                  <a:pt x="7852" y="2880"/>
                </a:lnTo>
                <a:lnTo>
                  <a:pt x="7856" y="2893"/>
                </a:lnTo>
                <a:lnTo>
                  <a:pt x="7867" y="2908"/>
                </a:lnTo>
                <a:lnTo>
                  <a:pt x="7838" y="2943"/>
                </a:lnTo>
                <a:lnTo>
                  <a:pt x="7805" y="2967"/>
                </a:lnTo>
                <a:lnTo>
                  <a:pt x="7814" y="2985"/>
                </a:lnTo>
                <a:lnTo>
                  <a:pt x="7796" y="2989"/>
                </a:lnTo>
                <a:lnTo>
                  <a:pt x="7819" y="3034"/>
                </a:lnTo>
                <a:lnTo>
                  <a:pt x="7864" y="3067"/>
                </a:lnTo>
                <a:lnTo>
                  <a:pt x="7865" y="3047"/>
                </a:lnTo>
                <a:lnTo>
                  <a:pt x="7889" y="3050"/>
                </a:lnTo>
                <a:lnTo>
                  <a:pt x="7884" y="3038"/>
                </a:lnTo>
                <a:lnTo>
                  <a:pt x="7872" y="3024"/>
                </a:lnTo>
                <a:lnTo>
                  <a:pt x="7886" y="3021"/>
                </a:lnTo>
                <a:lnTo>
                  <a:pt x="7901" y="3024"/>
                </a:lnTo>
                <a:lnTo>
                  <a:pt x="7896" y="3017"/>
                </a:lnTo>
                <a:lnTo>
                  <a:pt x="7887" y="3007"/>
                </a:lnTo>
                <a:lnTo>
                  <a:pt x="7900" y="3007"/>
                </a:lnTo>
                <a:lnTo>
                  <a:pt x="7914" y="3011"/>
                </a:lnTo>
                <a:lnTo>
                  <a:pt x="7918" y="3043"/>
                </a:lnTo>
                <a:lnTo>
                  <a:pt x="7917" y="3073"/>
                </a:lnTo>
                <a:lnTo>
                  <a:pt x="7901" y="3073"/>
                </a:lnTo>
                <a:lnTo>
                  <a:pt x="7891" y="3081"/>
                </a:lnTo>
                <a:lnTo>
                  <a:pt x="7908" y="3089"/>
                </a:lnTo>
                <a:lnTo>
                  <a:pt x="7929" y="3105"/>
                </a:lnTo>
                <a:lnTo>
                  <a:pt x="7905" y="3115"/>
                </a:lnTo>
                <a:lnTo>
                  <a:pt x="7889" y="3127"/>
                </a:lnTo>
                <a:lnTo>
                  <a:pt x="7893" y="3138"/>
                </a:lnTo>
                <a:lnTo>
                  <a:pt x="7900" y="3148"/>
                </a:lnTo>
                <a:lnTo>
                  <a:pt x="7858" y="3191"/>
                </a:lnTo>
                <a:lnTo>
                  <a:pt x="7803" y="3214"/>
                </a:lnTo>
                <a:lnTo>
                  <a:pt x="7810" y="3233"/>
                </a:lnTo>
                <a:lnTo>
                  <a:pt x="7802" y="3249"/>
                </a:lnTo>
                <a:lnTo>
                  <a:pt x="7765" y="3240"/>
                </a:lnTo>
                <a:lnTo>
                  <a:pt x="7736" y="3257"/>
                </a:lnTo>
                <a:lnTo>
                  <a:pt x="7777" y="3277"/>
                </a:lnTo>
                <a:lnTo>
                  <a:pt x="7818" y="3296"/>
                </a:lnTo>
                <a:lnTo>
                  <a:pt x="7795" y="3302"/>
                </a:lnTo>
                <a:lnTo>
                  <a:pt x="7772" y="3304"/>
                </a:lnTo>
                <a:lnTo>
                  <a:pt x="7746" y="3370"/>
                </a:lnTo>
                <a:lnTo>
                  <a:pt x="7686" y="3414"/>
                </a:lnTo>
                <a:lnTo>
                  <a:pt x="7657" y="3391"/>
                </a:lnTo>
                <a:lnTo>
                  <a:pt x="7637" y="3370"/>
                </a:lnTo>
                <a:lnTo>
                  <a:pt x="7631" y="3367"/>
                </a:lnTo>
                <a:lnTo>
                  <a:pt x="7623" y="3364"/>
                </a:lnTo>
                <a:lnTo>
                  <a:pt x="7624" y="3370"/>
                </a:lnTo>
                <a:lnTo>
                  <a:pt x="7632" y="3376"/>
                </a:lnTo>
                <a:lnTo>
                  <a:pt x="7616" y="3366"/>
                </a:lnTo>
                <a:lnTo>
                  <a:pt x="7610" y="3348"/>
                </a:lnTo>
                <a:lnTo>
                  <a:pt x="7579" y="3367"/>
                </a:lnTo>
                <a:lnTo>
                  <a:pt x="7566" y="3397"/>
                </a:lnTo>
                <a:lnTo>
                  <a:pt x="7597" y="3414"/>
                </a:lnTo>
                <a:lnTo>
                  <a:pt x="7620" y="3433"/>
                </a:lnTo>
                <a:lnTo>
                  <a:pt x="7558" y="3460"/>
                </a:lnTo>
                <a:lnTo>
                  <a:pt x="7484" y="3480"/>
                </a:lnTo>
                <a:lnTo>
                  <a:pt x="7507" y="3499"/>
                </a:lnTo>
                <a:lnTo>
                  <a:pt x="7540" y="3513"/>
                </a:lnTo>
                <a:lnTo>
                  <a:pt x="7552" y="3540"/>
                </a:lnTo>
                <a:lnTo>
                  <a:pt x="7567" y="3569"/>
                </a:lnTo>
                <a:lnTo>
                  <a:pt x="7551" y="3583"/>
                </a:lnTo>
                <a:lnTo>
                  <a:pt x="7542" y="3597"/>
                </a:lnTo>
                <a:lnTo>
                  <a:pt x="7530" y="3594"/>
                </a:lnTo>
                <a:lnTo>
                  <a:pt x="7518" y="3593"/>
                </a:lnTo>
                <a:lnTo>
                  <a:pt x="7529" y="3603"/>
                </a:lnTo>
                <a:lnTo>
                  <a:pt x="7541" y="3613"/>
                </a:lnTo>
                <a:lnTo>
                  <a:pt x="7547" y="3610"/>
                </a:lnTo>
                <a:lnTo>
                  <a:pt x="7552" y="3606"/>
                </a:lnTo>
                <a:lnTo>
                  <a:pt x="7586" y="3640"/>
                </a:lnTo>
                <a:lnTo>
                  <a:pt x="7621" y="3673"/>
                </a:lnTo>
                <a:lnTo>
                  <a:pt x="7623" y="3674"/>
                </a:lnTo>
                <a:lnTo>
                  <a:pt x="7625" y="3675"/>
                </a:lnTo>
                <a:lnTo>
                  <a:pt x="7625" y="3675"/>
                </a:lnTo>
                <a:lnTo>
                  <a:pt x="7624" y="3676"/>
                </a:lnTo>
                <a:lnTo>
                  <a:pt x="7687" y="3727"/>
                </a:lnTo>
                <a:lnTo>
                  <a:pt x="7759" y="3767"/>
                </a:lnTo>
                <a:lnTo>
                  <a:pt x="7760" y="3785"/>
                </a:lnTo>
                <a:lnTo>
                  <a:pt x="7762" y="3803"/>
                </a:lnTo>
                <a:lnTo>
                  <a:pt x="7809" y="3826"/>
                </a:lnTo>
                <a:lnTo>
                  <a:pt x="7836" y="3860"/>
                </a:lnTo>
                <a:lnTo>
                  <a:pt x="7842" y="3853"/>
                </a:lnTo>
                <a:lnTo>
                  <a:pt x="7847" y="3847"/>
                </a:lnTo>
                <a:lnTo>
                  <a:pt x="7863" y="3873"/>
                </a:lnTo>
                <a:lnTo>
                  <a:pt x="7883" y="3897"/>
                </a:lnTo>
                <a:lnTo>
                  <a:pt x="7983" y="3965"/>
                </a:lnTo>
                <a:lnTo>
                  <a:pt x="8065" y="4054"/>
                </a:lnTo>
                <a:lnTo>
                  <a:pt x="8066" y="4056"/>
                </a:lnTo>
                <a:lnTo>
                  <a:pt x="8070" y="4060"/>
                </a:lnTo>
                <a:lnTo>
                  <a:pt x="8067" y="4056"/>
                </a:lnTo>
                <a:lnTo>
                  <a:pt x="8065" y="4054"/>
                </a:lnTo>
                <a:lnTo>
                  <a:pt x="8070" y="4047"/>
                </a:lnTo>
                <a:lnTo>
                  <a:pt x="8081" y="4041"/>
                </a:lnTo>
                <a:lnTo>
                  <a:pt x="8129" y="4099"/>
                </a:lnTo>
                <a:lnTo>
                  <a:pt x="8184" y="4151"/>
                </a:lnTo>
                <a:lnTo>
                  <a:pt x="8241" y="4198"/>
                </a:lnTo>
                <a:lnTo>
                  <a:pt x="8298" y="4247"/>
                </a:lnTo>
                <a:lnTo>
                  <a:pt x="8295" y="4261"/>
                </a:lnTo>
                <a:lnTo>
                  <a:pt x="8293" y="4276"/>
                </a:lnTo>
                <a:lnTo>
                  <a:pt x="8325" y="4283"/>
                </a:lnTo>
                <a:lnTo>
                  <a:pt x="8356" y="4291"/>
                </a:lnTo>
                <a:lnTo>
                  <a:pt x="8373" y="4330"/>
                </a:lnTo>
                <a:lnTo>
                  <a:pt x="8395" y="4366"/>
                </a:lnTo>
                <a:lnTo>
                  <a:pt x="8429" y="4382"/>
                </a:lnTo>
                <a:lnTo>
                  <a:pt x="8460" y="4411"/>
                </a:lnTo>
                <a:lnTo>
                  <a:pt x="8490" y="4445"/>
                </a:lnTo>
                <a:lnTo>
                  <a:pt x="8521" y="4474"/>
                </a:lnTo>
                <a:lnTo>
                  <a:pt x="8545" y="4516"/>
                </a:lnTo>
                <a:lnTo>
                  <a:pt x="8591" y="4567"/>
                </a:lnTo>
                <a:lnTo>
                  <a:pt x="8605" y="4563"/>
                </a:lnTo>
                <a:lnTo>
                  <a:pt x="8615" y="4554"/>
                </a:lnTo>
                <a:lnTo>
                  <a:pt x="8622" y="4579"/>
                </a:lnTo>
                <a:lnTo>
                  <a:pt x="8652" y="4590"/>
                </a:lnTo>
                <a:lnTo>
                  <a:pt x="8667" y="4623"/>
                </a:lnTo>
                <a:lnTo>
                  <a:pt x="8688" y="4650"/>
                </a:lnTo>
                <a:lnTo>
                  <a:pt x="8700" y="4662"/>
                </a:lnTo>
                <a:lnTo>
                  <a:pt x="8712" y="4673"/>
                </a:lnTo>
                <a:lnTo>
                  <a:pt x="8739" y="4696"/>
                </a:lnTo>
                <a:lnTo>
                  <a:pt x="8724" y="4709"/>
                </a:lnTo>
                <a:lnTo>
                  <a:pt x="8713" y="4725"/>
                </a:lnTo>
                <a:lnTo>
                  <a:pt x="8780" y="4752"/>
                </a:lnTo>
                <a:lnTo>
                  <a:pt x="8836" y="4797"/>
                </a:lnTo>
                <a:lnTo>
                  <a:pt x="8819" y="4798"/>
                </a:lnTo>
                <a:lnTo>
                  <a:pt x="8799" y="4790"/>
                </a:lnTo>
                <a:lnTo>
                  <a:pt x="8792" y="4805"/>
                </a:lnTo>
                <a:lnTo>
                  <a:pt x="8785" y="4820"/>
                </a:lnTo>
                <a:lnTo>
                  <a:pt x="8827" y="4833"/>
                </a:lnTo>
                <a:lnTo>
                  <a:pt x="8846" y="4861"/>
                </a:lnTo>
                <a:lnTo>
                  <a:pt x="8831" y="4848"/>
                </a:lnTo>
                <a:lnTo>
                  <a:pt x="8815" y="4849"/>
                </a:lnTo>
                <a:lnTo>
                  <a:pt x="8843" y="4878"/>
                </a:lnTo>
                <a:lnTo>
                  <a:pt x="8882" y="4897"/>
                </a:lnTo>
                <a:lnTo>
                  <a:pt x="8877" y="4911"/>
                </a:lnTo>
                <a:lnTo>
                  <a:pt x="8874" y="4927"/>
                </a:lnTo>
                <a:lnTo>
                  <a:pt x="8898" y="4944"/>
                </a:lnTo>
                <a:lnTo>
                  <a:pt x="8929" y="4946"/>
                </a:lnTo>
                <a:lnTo>
                  <a:pt x="8957" y="4992"/>
                </a:lnTo>
                <a:lnTo>
                  <a:pt x="9000" y="5025"/>
                </a:lnTo>
                <a:lnTo>
                  <a:pt x="9007" y="5010"/>
                </a:lnTo>
                <a:lnTo>
                  <a:pt x="9020" y="5002"/>
                </a:lnTo>
                <a:lnTo>
                  <a:pt x="9012" y="5026"/>
                </a:lnTo>
                <a:lnTo>
                  <a:pt x="9012" y="5043"/>
                </a:lnTo>
                <a:lnTo>
                  <a:pt x="9035" y="5032"/>
                </a:lnTo>
                <a:lnTo>
                  <a:pt x="9049" y="5050"/>
                </a:lnTo>
                <a:lnTo>
                  <a:pt x="9033" y="5049"/>
                </a:lnTo>
                <a:lnTo>
                  <a:pt x="9023" y="5055"/>
                </a:lnTo>
                <a:lnTo>
                  <a:pt x="9067" y="5114"/>
                </a:lnTo>
                <a:lnTo>
                  <a:pt x="9118" y="5167"/>
                </a:lnTo>
                <a:lnTo>
                  <a:pt x="9116" y="5168"/>
                </a:lnTo>
                <a:lnTo>
                  <a:pt x="9114" y="5171"/>
                </a:lnTo>
                <a:lnTo>
                  <a:pt x="9151" y="5228"/>
                </a:lnTo>
                <a:lnTo>
                  <a:pt x="9195" y="5252"/>
                </a:lnTo>
                <a:lnTo>
                  <a:pt x="9198" y="5264"/>
                </a:lnTo>
                <a:lnTo>
                  <a:pt x="9206" y="5271"/>
                </a:lnTo>
                <a:lnTo>
                  <a:pt x="9191" y="5271"/>
                </a:lnTo>
                <a:lnTo>
                  <a:pt x="9186" y="5282"/>
                </a:lnTo>
                <a:lnTo>
                  <a:pt x="9204" y="5288"/>
                </a:lnTo>
                <a:lnTo>
                  <a:pt x="9222" y="5296"/>
                </a:lnTo>
                <a:lnTo>
                  <a:pt x="9217" y="5283"/>
                </a:lnTo>
                <a:lnTo>
                  <a:pt x="9211" y="5271"/>
                </a:lnTo>
                <a:lnTo>
                  <a:pt x="9225" y="5296"/>
                </a:lnTo>
                <a:lnTo>
                  <a:pt x="9239" y="5320"/>
                </a:lnTo>
                <a:lnTo>
                  <a:pt x="9244" y="5340"/>
                </a:lnTo>
                <a:lnTo>
                  <a:pt x="9254" y="5357"/>
                </a:lnTo>
                <a:lnTo>
                  <a:pt x="9237" y="5353"/>
                </a:lnTo>
                <a:lnTo>
                  <a:pt x="9228" y="5355"/>
                </a:lnTo>
                <a:lnTo>
                  <a:pt x="9261" y="5399"/>
                </a:lnTo>
                <a:lnTo>
                  <a:pt x="9308" y="5432"/>
                </a:lnTo>
                <a:lnTo>
                  <a:pt x="9297" y="5436"/>
                </a:lnTo>
                <a:lnTo>
                  <a:pt x="9289" y="5442"/>
                </a:lnTo>
                <a:lnTo>
                  <a:pt x="9299" y="5452"/>
                </a:lnTo>
                <a:lnTo>
                  <a:pt x="9311" y="5462"/>
                </a:lnTo>
                <a:lnTo>
                  <a:pt x="9321" y="5458"/>
                </a:lnTo>
                <a:lnTo>
                  <a:pt x="9331" y="5452"/>
                </a:lnTo>
                <a:lnTo>
                  <a:pt x="9336" y="5477"/>
                </a:lnTo>
                <a:lnTo>
                  <a:pt x="9351" y="5495"/>
                </a:lnTo>
                <a:lnTo>
                  <a:pt x="9361" y="5485"/>
                </a:lnTo>
                <a:lnTo>
                  <a:pt x="9370" y="5491"/>
                </a:lnTo>
                <a:lnTo>
                  <a:pt x="9364" y="5513"/>
                </a:lnTo>
                <a:lnTo>
                  <a:pt x="9383" y="5539"/>
                </a:lnTo>
                <a:lnTo>
                  <a:pt x="9366" y="5543"/>
                </a:lnTo>
                <a:lnTo>
                  <a:pt x="9350" y="5548"/>
                </a:lnTo>
                <a:lnTo>
                  <a:pt x="9378" y="5561"/>
                </a:lnTo>
                <a:lnTo>
                  <a:pt x="9396" y="5582"/>
                </a:lnTo>
                <a:lnTo>
                  <a:pt x="9414" y="5576"/>
                </a:lnTo>
                <a:lnTo>
                  <a:pt x="9431" y="5597"/>
                </a:lnTo>
                <a:lnTo>
                  <a:pt x="9408" y="5593"/>
                </a:lnTo>
                <a:lnTo>
                  <a:pt x="9392" y="5611"/>
                </a:lnTo>
                <a:lnTo>
                  <a:pt x="9411" y="5613"/>
                </a:lnTo>
                <a:lnTo>
                  <a:pt x="9422" y="5620"/>
                </a:lnTo>
                <a:lnTo>
                  <a:pt x="9415" y="5664"/>
                </a:lnTo>
                <a:lnTo>
                  <a:pt x="9452" y="5712"/>
                </a:lnTo>
                <a:lnTo>
                  <a:pt x="9457" y="5703"/>
                </a:lnTo>
                <a:lnTo>
                  <a:pt x="9466" y="5702"/>
                </a:lnTo>
                <a:lnTo>
                  <a:pt x="9468" y="5718"/>
                </a:lnTo>
                <a:lnTo>
                  <a:pt x="9483" y="5722"/>
                </a:lnTo>
                <a:lnTo>
                  <a:pt x="9478" y="5750"/>
                </a:lnTo>
                <a:lnTo>
                  <a:pt x="9458" y="5753"/>
                </a:lnTo>
                <a:lnTo>
                  <a:pt x="9445" y="5765"/>
                </a:lnTo>
                <a:lnTo>
                  <a:pt x="9435" y="5736"/>
                </a:lnTo>
                <a:lnTo>
                  <a:pt x="9408" y="5719"/>
                </a:lnTo>
                <a:lnTo>
                  <a:pt x="9409" y="5691"/>
                </a:lnTo>
                <a:lnTo>
                  <a:pt x="9404" y="5659"/>
                </a:lnTo>
                <a:lnTo>
                  <a:pt x="9385" y="5666"/>
                </a:lnTo>
                <a:lnTo>
                  <a:pt x="9368" y="5650"/>
                </a:lnTo>
                <a:lnTo>
                  <a:pt x="9383" y="5651"/>
                </a:lnTo>
                <a:lnTo>
                  <a:pt x="9393" y="5647"/>
                </a:lnTo>
                <a:lnTo>
                  <a:pt x="9393" y="5635"/>
                </a:lnTo>
                <a:lnTo>
                  <a:pt x="9384" y="5622"/>
                </a:lnTo>
                <a:lnTo>
                  <a:pt x="9364" y="5634"/>
                </a:lnTo>
                <a:lnTo>
                  <a:pt x="9338" y="5642"/>
                </a:lnTo>
                <a:lnTo>
                  <a:pt x="9358" y="5629"/>
                </a:lnTo>
                <a:lnTo>
                  <a:pt x="9373" y="5610"/>
                </a:lnTo>
                <a:lnTo>
                  <a:pt x="9350" y="5584"/>
                </a:lnTo>
                <a:lnTo>
                  <a:pt x="9323" y="5563"/>
                </a:lnTo>
                <a:lnTo>
                  <a:pt x="9317" y="5585"/>
                </a:lnTo>
                <a:lnTo>
                  <a:pt x="9300" y="5596"/>
                </a:lnTo>
                <a:lnTo>
                  <a:pt x="9308" y="5573"/>
                </a:lnTo>
                <a:lnTo>
                  <a:pt x="9323" y="5557"/>
                </a:lnTo>
                <a:lnTo>
                  <a:pt x="9269" y="5521"/>
                </a:lnTo>
                <a:lnTo>
                  <a:pt x="9236" y="5467"/>
                </a:lnTo>
                <a:lnTo>
                  <a:pt x="9230" y="5472"/>
                </a:lnTo>
                <a:lnTo>
                  <a:pt x="9222" y="5472"/>
                </a:lnTo>
                <a:lnTo>
                  <a:pt x="9229" y="5483"/>
                </a:lnTo>
                <a:lnTo>
                  <a:pt x="9232" y="5497"/>
                </a:lnTo>
                <a:lnTo>
                  <a:pt x="9219" y="5474"/>
                </a:lnTo>
                <a:lnTo>
                  <a:pt x="9219" y="5448"/>
                </a:lnTo>
                <a:lnTo>
                  <a:pt x="9202" y="5456"/>
                </a:lnTo>
                <a:lnTo>
                  <a:pt x="9188" y="5446"/>
                </a:lnTo>
                <a:lnTo>
                  <a:pt x="9204" y="5440"/>
                </a:lnTo>
                <a:lnTo>
                  <a:pt x="9204" y="5412"/>
                </a:lnTo>
                <a:lnTo>
                  <a:pt x="9178" y="5394"/>
                </a:lnTo>
                <a:lnTo>
                  <a:pt x="9150" y="5363"/>
                </a:lnTo>
                <a:lnTo>
                  <a:pt x="9120" y="5338"/>
                </a:lnTo>
                <a:lnTo>
                  <a:pt x="9088" y="5334"/>
                </a:lnTo>
                <a:lnTo>
                  <a:pt x="9092" y="5319"/>
                </a:lnTo>
                <a:lnTo>
                  <a:pt x="9103" y="5312"/>
                </a:lnTo>
                <a:lnTo>
                  <a:pt x="9075" y="5277"/>
                </a:lnTo>
                <a:lnTo>
                  <a:pt x="9039" y="5249"/>
                </a:lnTo>
                <a:lnTo>
                  <a:pt x="9057" y="5249"/>
                </a:lnTo>
                <a:lnTo>
                  <a:pt x="9066" y="5239"/>
                </a:lnTo>
                <a:lnTo>
                  <a:pt x="9052" y="5229"/>
                </a:lnTo>
                <a:lnTo>
                  <a:pt x="9029" y="5226"/>
                </a:lnTo>
                <a:lnTo>
                  <a:pt x="9027" y="5240"/>
                </a:lnTo>
                <a:lnTo>
                  <a:pt x="9021" y="5248"/>
                </a:lnTo>
                <a:lnTo>
                  <a:pt x="9011" y="5235"/>
                </a:lnTo>
                <a:lnTo>
                  <a:pt x="9005" y="5219"/>
                </a:lnTo>
                <a:lnTo>
                  <a:pt x="9025" y="5215"/>
                </a:lnTo>
                <a:lnTo>
                  <a:pt x="9032" y="5196"/>
                </a:lnTo>
                <a:lnTo>
                  <a:pt x="8992" y="5158"/>
                </a:lnTo>
                <a:lnTo>
                  <a:pt x="8949" y="5134"/>
                </a:lnTo>
                <a:lnTo>
                  <a:pt x="8945" y="5122"/>
                </a:lnTo>
                <a:lnTo>
                  <a:pt x="8950" y="5111"/>
                </a:lnTo>
                <a:lnTo>
                  <a:pt x="8930" y="5105"/>
                </a:lnTo>
                <a:lnTo>
                  <a:pt x="8921" y="5104"/>
                </a:lnTo>
                <a:lnTo>
                  <a:pt x="8924" y="5114"/>
                </a:lnTo>
                <a:lnTo>
                  <a:pt x="8919" y="5121"/>
                </a:lnTo>
                <a:lnTo>
                  <a:pt x="8902" y="5086"/>
                </a:lnTo>
                <a:lnTo>
                  <a:pt x="8887" y="5050"/>
                </a:lnTo>
                <a:lnTo>
                  <a:pt x="8880" y="5057"/>
                </a:lnTo>
                <a:lnTo>
                  <a:pt x="8873" y="5062"/>
                </a:lnTo>
                <a:lnTo>
                  <a:pt x="8875" y="5074"/>
                </a:lnTo>
                <a:lnTo>
                  <a:pt x="8878" y="5085"/>
                </a:lnTo>
                <a:lnTo>
                  <a:pt x="8845" y="5059"/>
                </a:lnTo>
                <a:lnTo>
                  <a:pt x="8821" y="5024"/>
                </a:lnTo>
                <a:lnTo>
                  <a:pt x="8795" y="4991"/>
                </a:lnTo>
                <a:lnTo>
                  <a:pt x="8755" y="4971"/>
                </a:lnTo>
                <a:lnTo>
                  <a:pt x="8759" y="4963"/>
                </a:lnTo>
                <a:lnTo>
                  <a:pt x="8767" y="4959"/>
                </a:lnTo>
                <a:lnTo>
                  <a:pt x="8736" y="4917"/>
                </a:lnTo>
                <a:lnTo>
                  <a:pt x="8703" y="4877"/>
                </a:lnTo>
                <a:lnTo>
                  <a:pt x="8657" y="4837"/>
                </a:lnTo>
                <a:lnTo>
                  <a:pt x="8614" y="4806"/>
                </a:lnTo>
                <a:lnTo>
                  <a:pt x="8613" y="4805"/>
                </a:lnTo>
                <a:lnTo>
                  <a:pt x="8599" y="4779"/>
                </a:lnTo>
                <a:lnTo>
                  <a:pt x="8582" y="4743"/>
                </a:lnTo>
                <a:lnTo>
                  <a:pt x="8552" y="4734"/>
                </a:lnTo>
                <a:lnTo>
                  <a:pt x="8533" y="4714"/>
                </a:lnTo>
                <a:lnTo>
                  <a:pt x="8522" y="4676"/>
                </a:lnTo>
                <a:lnTo>
                  <a:pt x="8466" y="4662"/>
                </a:lnTo>
                <a:lnTo>
                  <a:pt x="8468" y="4648"/>
                </a:lnTo>
                <a:lnTo>
                  <a:pt x="8479" y="4639"/>
                </a:lnTo>
                <a:lnTo>
                  <a:pt x="8466" y="4625"/>
                </a:lnTo>
                <a:lnTo>
                  <a:pt x="8453" y="4611"/>
                </a:lnTo>
                <a:lnTo>
                  <a:pt x="8436" y="4622"/>
                </a:lnTo>
                <a:lnTo>
                  <a:pt x="8423" y="4612"/>
                </a:lnTo>
                <a:lnTo>
                  <a:pt x="8442" y="4612"/>
                </a:lnTo>
                <a:lnTo>
                  <a:pt x="8453" y="4605"/>
                </a:lnTo>
                <a:lnTo>
                  <a:pt x="8430" y="4590"/>
                </a:lnTo>
                <a:lnTo>
                  <a:pt x="8397" y="4583"/>
                </a:lnTo>
                <a:lnTo>
                  <a:pt x="8408" y="4570"/>
                </a:lnTo>
                <a:lnTo>
                  <a:pt x="8404" y="4553"/>
                </a:lnTo>
                <a:lnTo>
                  <a:pt x="8367" y="4546"/>
                </a:lnTo>
                <a:lnTo>
                  <a:pt x="8330" y="4539"/>
                </a:lnTo>
                <a:lnTo>
                  <a:pt x="8334" y="4549"/>
                </a:lnTo>
                <a:lnTo>
                  <a:pt x="8323" y="4556"/>
                </a:lnTo>
                <a:lnTo>
                  <a:pt x="8322" y="4548"/>
                </a:lnTo>
                <a:lnTo>
                  <a:pt x="8317" y="4545"/>
                </a:lnTo>
                <a:lnTo>
                  <a:pt x="8313" y="4558"/>
                </a:lnTo>
                <a:lnTo>
                  <a:pt x="8305" y="4568"/>
                </a:lnTo>
                <a:lnTo>
                  <a:pt x="8281" y="4540"/>
                </a:lnTo>
                <a:lnTo>
                  <a:pt x="8261" y="4506"/>
                </a:lnTo>
                <a:lnTo>
                  <a:pt x="8282" y="4520"/>
                </a:lnTo>
                <a:lnTo>
                  <a:pt x="8292" y="4505"/>
                </a:lnTo>
                <a:lnTo>
                  <a:pt x="8314" y="4517"/>
                </a:lnTo>
                <a:lnTo>
                  <a:pt x="8330" y="4521"/>
                </a:lnTo>
                <a:lnTo>
                  <a:pt x="8318" y="4510"/>
                </a:lnTo>
                <a:lnTo>
                  <a:pt x="8310" y="4496"/>
                </a:lnTo>
                <a:lnTo>
                  <a:pt x="8318" y="4496"/>
                </a:lnTo>
                <a:lnTo>
                  <a:pt x="8326" y="4496"/>
                </a:lnTo>
                <a:lnTo>
                  <a:pt x="8318" y="4479"/>
                </a:lnTo>
                <a:lnTo>
                  <a:pt x="8298" y="4482"/>
                </a:lnTo>
                <a:lnTo>
                  <a:pt x="8284" y="4471"/>
                </a:lnTo>
                <a:lnTo>
                  <a:pt x="8266" y="4465"/>
                </a:lnTo>
                <a:lnTo>
                  <a:pt x="8271" y="4478"/>
                </a:lnTo>
                <a:lnTo>
                  <a:pt x="8279" y="4488"/>
                </a:lnTo>
                <a:lnTo>
                  <a:pt x="8266" y="4493"/>
                </a:lnTo>
                <a:lnTo>
                  <a:pt x="8261" y="4506"/>
                </a:lnTo>
                <a:lnTo>
                  <a:pt x="8239" y="4502"/>
                </a:lnTo>
                <a:lnTo>
                  <a:pt x="8230" y="4484"/>
                </a:lnTo>
                <a:lnTo>
                  <a:pt x="8245" y="4484"/>
                </a:lnTo>
                <a:lnTo>
                  <a:pt x="8255" y="4477"/>
                </a:lnTo>
                <a:lnTo>
                  <a:pt x="8247" y="4472"/>
                </a:lnTo>
                <a:lnTo>
                  <a:pt x="8242" y="4466"/>
                </a:lnTo>
                <a:lnTo>
                  <a:pt x="8226" y="4473"/>
                </a:lnTo>
                <a:lnTo>
                  <a:pt x="8211" y="4479"/>
                </a:lnTo>
                <a:lnTo>
                  <a:pt x="8192" y="4451"/>
                </a:lnTo>
                <a:lnTo>
                  <a:pt x="8167" y="4428"/>
                </a:lnTo>
                <a:lnTo>
                  <a:pt x="8147" y="4402"/>
                </a:lnTo>
                <a:lnTo>
                  <a:pt x="8147" y="4365"/>
                </a:lnTo>
                <a:lnTo>
                  <a:pt x="8131" y="4357"/>
                </a:lnTo>
                <a:lnTo>
                  <a:pt x="8115" y="4362"/>
                </a:lnTo>
                <a:lnTo>
                  <a:pt x="8126" y="4377"/>
                </a:lnTo>
                <a:lnTo>
                  <a:pt x="8122" y="4391"/>
                </a:lnTo>
                <a:lnTo>
                  <a:pt x="8085" y="4354"/>
                </a:lnTo>
                <a:lnTo>
                  <a:pt x="8089" y="4317"/>
                </a:lnTo>
                <a:lnTo>
                  <a:pt x="8084" y="4309"/>
                </a:lnTo>
                <a:lnTo>
                  <a:pt x="8076" y="4305"/>
                </a:lnTo>
                <a:lnTo>
                  <a:pt x="8061" y="4312"/>
                </a:lnTo>
                <a:lnTo>
                  <a:pt x="8046" y="4319"/>
                </a:lnTo>
                <a:lnTo>
                  <a:pt x="8007" y="4282"/>
                </a:lnTo>
                <a:lnTo>
                  <a:pt x="7967" y="4243"/>
                </a:lnTo>
                <a:lnTo>
                  <a:pt x="7926" y="4208"/>
                </a:lnTo>
                <a:lnTo>
                  <a:pt x="7884" y="4184"/>
                </a:lnTo>
                <a:lnTo>
                  <a:pt x="7807" y="4102"/>
                </a:lnTo>
                <a:lnTo>
                  <a:pt x="7720" y="4030"/>
                </a:lnTo>
                <a:lnTo>
                  <a:pt x="7718" y="4037"/>
                </a:lnTo>
                <a:lnTo>
                  <a:pt x="7714" y="4042"/>
                </a:lnTo>
                <a:lnTo>
                  <a:pt x="7648" y="3964"/>
                </a:lnTo>
                <a:lnTo>
                  <a:pt x="7559" y="3894"/>
                </a:lnTo>
                <a:lnTo>
                  <a:pt x="7549" y="3901"/>
                </a:lnTo>
                <a:lnTo>
                  <a:pt x="7541" y="3907"/>
                </a:lnTo>
                <a:lnTo>
                  <a:pt x="7490" y="3858"/>
                </a:lnTo>
                <a:lnTo>
                  <a:pt x="7437" y="3809"/>
                </a:lnTo>
                <a:lnTo>
                  <a:pt x="7436" y="3819"/>
                </a:lnTo>
                <a:lnTo>
                  <a:pt x="7427" y="3822"/>
                </a:lnTo>
                <a:lnTo>
                  <a:pt x="7409" y="3780"/>
                </a:lnTo>
                <a:lnTo>
                  <a:pt x="7372" y="3776"/>
                </a:lnTo>
                <a:lnTo>
                  <a:pt x="7314" y="3721"/>
                </a:lnTo>
                <a:lnTo>
                  <a:pt x="7253" y="3668"/>
                </a:lnTo>
                <a:lnTo>
                  <a:pt x="7232" y="3667"/>
                </a:lnTo>
                <a:lnTo>
                  <a:pt x="7238" y="3647"/>
                </a:lnTo>
                <a:lnTo>
                  <a:pt x="7251" y="3663"/>
                </a:lnTo>
                <a:lnTo>
                  <a:pt x="7270" y="3655"/>
                </a:lnTo>
                <a:lnTo>
                  <a:pt x="7265" y="3633"/>
                </a:lnTo>
                <a:lnTo>
                  <a:pt x="7271" y="3613"/>
                </a:lnTo>
                <a:lnTo>
                  <a:pt x="7230" y="3620"/>
                </a:lnTo>
                <a:lnTo>
                  <a:pt x="7213" y="3645"/>
                </a:lnTo>
                <a:lnTo>
                  <a:pt x="7188" y="3623"/>
                </a:lnTo>
                <a:lnTo>
                  <a:pt x="7159" y="3606"/>
                </a:lnTo>
                <a:lnTo>
                  <a:pt x="7158" y="3607"/>
                </a:lnTo>
                <a:lnTo>
                  <a:pt x="7157" y="3607"/>
                </a:lnTo>
                <a:lnTo>
                  <a:pt x="7129" y="3595"/>
                </a:lnTo>
                <a:lnTo>
                  <a:pt x="7108" y="3611"/>
                </a:lnTo>
                <a:lnTo>
                  <a:pt x="7089" y="3603"/>
                </a:lnTo>
                <a:lnTo>
                  <a:pt x="7074" y="3602"/>
                </a:lnTo>
                <a:lnTo>
                  <a:pt x="7158" y="3662"/>
                </a:lnTo>
                <a:lnTo>
                  <a:pt x="7242" y="3722"/>
                </a:lnTo>
                <a:lnTo>
                  <a:pt x="7296" y="3761"/>
                </a:lnTo>
                <a:lnTo>
                  <a:pt x="7348" y="3802"/>
                </a:lnTo>
                <a:lnTo>
                  <a:pt x="7453" y="3883"/>
                </a:lnTo>
                <a:lnTo>
                  <a:pt x="7505" y="3924"/>
                </a:lnTo>
                <a:lnTo>
                  <a:pt x="7531" y="3945"/>
                </a:lnTo>
                <a:lnTo>
                  <a:pt x="7557" y="3967"/>
                </a:lnTo>
                <a:lnTo>
                  <a:pt x="7658" y="4050"/>
                </a:lnTo>
                <a:lnTo>
                  <a:pt x="7709" y="4093"/>
                </a:lnTo>
                <a:lnTo>
                  <a:pt x="7759" y="4137"/>
                </a:lnTo>
                <a:lnTo>
                  <a:pt x="7808" y="4181"/>
                </a:lnTo>
                <a:lnTo>
                  <a:pt x="7823" y="4194"/>
                </a:lnTo>
                <a:lnTo>
                  <a:pt x="7838" y="4208"/>
                </a:lnTo>
                <a:lnTo>
                  <a:pt x="7809" y="4214"/>
                </a:lnTo>
                <a:lnTo>
                  <a:pt x="7777" y="4225"/>
                </a:lnTo>
                <a:lnTo>
                  <a:pt x="7781" y="4236"/>
                </a:lnTo>
                <a:lnTo>
                  <a:pt x="7784" y="4248"/>
                </a:lnTo>
                <a:lnTo>
                  <a:pt x="7802" y="4237"/>
                </a:lnTo>
                <a:lnTo>
                  <a:pt x="7826" y="4233"/>
                </a:lnTo>
                <a:lnTo>
                  <a:pt x="7819" y="4246"/>
                </a:lnTo>
                <a:lnTo>
                  <a:pt x="7803" y="4252"/>
                </a:lnTo>
                <a:lnTo>
                  <a:pt x="7839" y="4272"/>
                </a:lnTo>
                <a:lnTo>
                  <a:pt x="7878" y="4276"/>
                </a:lnTo>
                <a:lnTo>
                  <a:pt x="7864" y="4250"/>
                </a:lnTo>
                <a:lnTo>
                  <a:pt x="7857" y="4226"/>
                </a:lnTo>
                <a:lnTo>
                  <a:pt x="7954" y="4315"/>
                </a:lnTo>
                <a:lnTo>
                  <a:pt x="8048" y="4406"/>
                </a:lnTo>
                <a:lnTo>
                  <a:pt x="8081" y="4435"/>
                </a:lnTo>
                <a:lnTo>
                  <a:pt x="8115" y="4465"/>
                </a:lnTo>
                <a:lnTo>
                  <a:pt x="8145" y="4494"/>
                </a:lnTo>
                <a:lnTo>
                  <a:pt x="8163" y="4523"/>
                </a:lnTo>
                <a:lnTo>
                  <a:pt x="8204" y="4543"/>
                </a:lnTo>
                <a:lnTo>
                  <a:pt x="8243" y="4565"/>
                </a:lnTo>
                <a:lnTo>
                  <a:pt x="8243" y="4583"/>
                </a:lnTo>
                <a:lnTo>
                  <a:pt x="8249" y="4594"/>
                </a:lnTo>
                <a:lnTo>
                  <a:pt x="8264" y="4591"/>
                </a:lnTo>
                <a:lnTo>
                  <a:pt x="8277" y="4605"/>
                </a:lnTo>
                <a:lnTo>
                  <a:pt x="8286" y="4624"/>
                </a:lnTo>
                <a:lnTo>
                  <a:pt x="8293" y="4639"/>
                </a:lnTo>
                <a:lnTo>
                  <a:pt x="8334" y="4669"/>
                </a:lnTo>
                <a:lnTo>
                  <a:pt x="8354" y="4695"/>
                </a:lnTo>
                <a:lnTo>
                  <a:pt x="8337" y="4686"/>
                </a:lnTo>
                <a:lnTo>
                  <a:pt x="8323" y="4673"/>
                </a:lnTo>
                <a:lnTo>
                  <a:pt x="8333" y="4703"/>
                </a:lnTo>
                <a:lnTo>
                  <a:pt x="8365" y="4722"/>
                </a:lnTo>
                <a:lnTo>
                  <a:pt x="8381" y="4731"/>
                </a:lnTo>
                <a:lnTo>
                  <a:pt x="8397" y="4742"/>
                </a:lnTo>
                <a:lnTo>
                  <a:pt x="8407" y="4755"/>
                </a:lnTo>
                <a:lnTo>
                  <a:pt x="8409" y="4774"/>
                </a:lnTo>
                <a:lnTo>
                  <a:pt x="8478" y="4829"/>
                </a:lnTo>
                <a:lnTo>
                  <a:pt x="8536" y="4865"/>
                </a:lnTo>
                <a:lnTo>
                  <a:pt x="8540" y="4879"/>
                </a:lnTo>
                <a:lnTo>
                  <a:pt x="8541" y="4895"/>
                </a:lnTo>
                <a:lnTo>
                  <a:pt x="8573" y="4907"/>
                </a:lnTo>
                <a:lnTo>
                  <a:pt x="8571" y="4941"/>
                </a:lnTo>
                <a:lnTo>
                  <a:pt x="8621" y="4973"/>
                </a:lnTo>
                <a:lnTo>
                  <a:pt x="8660" y="5017"/>
                </a:lnTo>
                <a:lnTo>
                  <a:pt x="8643" y="5022"/>
                </a:lnTo>
                <a:lnTo>
                  <a:pt x="8628" y="5028"/>
                </a:lnTo>
                <a:lnTo>
                  <a:pt x="8647" y="5032"/>
                </a:lnTo>
                <a:lnTo>
                  <a:pt x="8660" y="5023"/>
                </a:lnTo>
                <a:lnTo>
                  <a:pt x="8706" y="5073"/>
                </a:lnTo>
                <a:lnTo>
                  <a:pt x="8759" y="5117"/>
                </a:lnTo>
                <a:lnTo>
                  <a:pt x="8758" y="5135"/>
                </a:lnTo>
                <a:lnTo>
                  <a:pt x="8782" y="5135"/>
                </a:lnTo>
                <a:lnTo>
                  <a:pt x="8778" y="5146"/>
                </a:lnTo>
                <a:lnTo>
                  <a:pt x="8768" y="5152"/>
                </a:lnTo>
                <a:lnTo>
                  <a:pt x="8792" y="5177"/>
                </a:lnTo>
                <a:lnTo>
                  <a:pt x="8822" y="5183"/>
                </a:lnTo>
                <a:lnTo>
                  <a:pt x="8835" y="5204"/>
                </a:lnTo>
                <a:lnTo>
                  <a:pt x="8850" y="5224"/>
                </a:lnTo>
                <a:lnTo>
                  <a:pt x="8885" y="5295"/>
                </a:lnTo>
                <a:lnTo>
                  <a:pt x="8935" y="5378"/>
                </a:lnTo>
                <a:lnTo>
                  <a:pt x="8971" y="5400"/>
                </a:lnTo>
                <a:lnTo>
                  <a:pt x="8992" y="5436"/>
                </a:lnTo>
                <a:lnTo>
                  <a:pt x="9013" y="5470"/>
                </a:lnTo>
                <a:lnTo>
                  <a:pt x="9053" y="5489"/>
                </a:lnTo>
                <a:lnTo>
                  <a:pt x="9056" y="5506"/>
                </a:lnTo>
                <a:lnTo>
                  <a:pt x="9061" y="5520"/>
                </a:lnTo>
                <a:lnTo>
                  <a:pt x="9037" y="5507"/>
                </a:lnTo>
                <a:lnTo>
                  <a:pt x="9016" y="5487"/>
                </a:lnTo>
                <a:lnTo>
                  <a:pt x="8996" y="5465"/>
                </a:lnTo>
                <a:lnTo>
                  <a:pt x="8971" y="5445"/>
                </a:lnTo>
                <a:lnTo>
                  <a:pt x="8958" y="5452"/>
                </a:lnTo>
                <a:lnTo>
                  <a:pt x="8945" y="5461"/>
                </a:lnTo>
                <a:lnTo>
                  <a:pt x="8956" y="5475"/>
                </a:lnTo>
                <a:lnTo>
                  <a:pt x="8980" y="5480"/>
                </a:lnTo>
                <a:lnTo>
                  <a:pt x="8964" y="5491"/>
                </a:lnTo>
                <a:lnTo>
                  <a:pt x="8952" y="5507"/>
                </a:lnTo>
                <a:lnTo>
                  <a:pt x="8977" y="5515"/>
                </a:lnTo>
                <a:lnTo>
                  <a:pt x="9001" y="5510"/>
                </a:lnTo>
                <a:lnTo>
                  <a:pt x="9017" y="5534"/>
                </a:lnTo>
                <a:lnTo>
                  <a:pt x="9027" y="5553"/>
                </a:lnTo>
                <a:lnTo>
                  <a:pt x="9044" y="5538"/>
                </a:lnTo>
                <a:lnTo>
                  <a:pt x="9067" y="5532"/>
                </a:lnTo>
                <a:lnTo>
                  <a:pt x="9080" y="5564"/>
                </a:lnTo>
                <a:lnTo>
                  <a:pt x="9111" y="5575"/>
                </a:lnTo>
                <a:lnTo>
                  <a:pt x="9105" y="5588"/>
                </a:lnTo>
                <a:lnTo>
                  <a:pt x="9096" y="5597"/>
                </a:lnTo>
                <a:lnTo>
                  <a:pt x="9130" y="5632"/>
                </a:lnTo>
                <a:lnTo>
                  <a:pt x="9142" y="5671"/>
                </a:lnTo>
                <a:lnTo>
                  <a:pt x="9122" y="5648"/>
                </a:lnTo>
                <a:lnTo>
                  <a:pt x="9098" y="5627"/>
                </a:lnTo>
                <a:lnTo>
                  <a:pt x="9088" y="5644"/>
                </a:lnTo>
                <a:lnTo>
                  <a:pt x="9080" y="5666"/>
                </a:lnTo>
                <a:lnTo>
                  <a:pt x="9097" y="5664"/>
                </a:lnTo>
                <a:lnTo>
                  <a:pt x="9117" y="5669"/>
                </a:lnTo>
                <a:lnTo>
                  <a:pt x="9116" y="5724"/>
                </a:lnTo>
                <a:lnTo>
                  <a:pt x="9165" y="5766"/>
                </a:lnTo>
                <a:lnTo>
                  <a:pt x="9157" y="5777"/>
                </a:lnTo>
                <a:lnTo>
                  <a:pt x="9149" y="5787"/>
                </a:lnTo>
                <a:lnTo>
                  <a:pt x="9155" y="5791"/>
                </a:lnTo>
                <a:lnTo>
                  <a:pt x="9161" y="5795"/>
                </a:lnTo>
                <a:lnTo>
                  <a:pt x="9185" y="5785"/>
                </a:lnTo>
                <a:lnTo>
                  <a:pt x="9197" y="5763"/>
                </a:lnTo>
                <a:lnTo>
                  <a:pt x="9204" y="5780"/>
                </a:lnTo>
                <a:lnTo>
                  <a:pt x="9217" y="5794"/>
                </a:lnTo>
                <a:lnTo>
                  <a:pt x="9217" y="5772"/>
                </a:lnTo>
                <a:lnTo>
                  <a:pt x="9222" y="5759"/>
                </a:lnTo>
                <a:lnTo>
                  <a:pt x="9232" y="5780"/>
                </a:lnTo>
                <a:lnTo>
                  <a:pt x="9240" y="5802"/>
                </a:lnTo>
                <a:lnTo>
                  <a:pt x="9216" y="5801"/>
                </a:lnTo>
                <a:lnTo>
                  <a:pt x="9197" y="5803"/>
                </a:lnTo>
                <a:lnTo>
                  <a:pt x="9208" y="5822"/>
                </a:lnTo>
                <a:lnTo>
                  <a:pt x="9221" y="5840"/>
                </a:lnTo>
                <a:lnTo>
                  <a:pt x="9207" y="5851"/>
                </a:lnTo>
                <a:lnTo>
                  <a:pt x="9193" y="5861"/>
                </a:lnTo>
                <a:lnTo>
                  <a:pt x="9171" y="5850"/>
                </a:lnTo>
                <a:lnTo>
                  <a:pt x="9151" y="5857"/>
                </a:lnTo>
                <a:lnTo>
                  <a:pt x="9169" y="5865"/>
                </a:lnTo>
                <a:lnTo>
                  <a:pt x="9185" y="5872"/>
                </a:lnTo>
                <a:lnTo>
                  <a:pt x="9173" y="5889"/>
                </a:lnTo>
                <a:lnTo>
                  <a:pt x="9163" y="5900"/>
                </a:lnTo>
                <a:lnTo>
                  <a:pt x="9183" y="5915"/>
                </a:lnTo>
                <a:lnTo>
                  <a:pt x="9200" y="5897"/>
                </a:lnTo>
                <a:lnTo>
                  <a:pt x="9190" y="5894"/>
                </a:lnTo>
                <a:lnTo>
                  <a:pt x="9204" y="5874"/>
                </a:lnTo>
                <a:lnTo>
                  <a:pt x="9197" y="5872"/>
                </a:lnTo>
                <a:lnTo>
                  <a:pt x="9192" y="5867"/>
                </a:lnTo>
                <a:lnTo>
                  <a:pt x="9205" y="5866"/>
                </a:lnTo>
                <a:lnTo>
                  <a:pt x="9218" y="5864"/>
                </a:lnTo>
                <a:lnTo>
                  <a:pt x="9216" y="5880"/>
                </a:lnTo>
                <a:lnTo>
                  <a:pt x="9205" y="5904"/>
                </a:lnTo>
                <a:lnTo>
                  <a:pt x="9215" y="5909"/>
                </a:lnTo>
                <a:lnTo>
                  <a:pt x="9228" y="5911"/>
                </a:lnTo>
                <a:lnTo>
                  <a:pt x="9226" y="5897"/>
                </a:lnTo>
                <a:lnTo>
                  <a:pt x="9233" y="5889"/>
                </a:lnTo>
                <a:lnTo>
                  <a:pt x="9256" y="5924"/>
                </a:lnTo>
                <a:lnTo>
                  <a:pt x="9275" y="5963"/>
                </a:lnTo>
                <a:lnTo>
                  <a:pt x="9236" y="5942"/>
                </a:lnTo>
                <a:lnTo>
                  <a:pt x="9196" y="5920"/>
                </a:lnTo>
                <a:lnTo>
                  <a:pt x="9192" y="5926"/>
                </a:lnTo>
                <a:lnTo>
                  <a:pt x="9188" y="5930"/>
                </a:lnTo>
                <a:lnTo>
                  <a:pt x="9230" y="5963"/>
                </a:lnTo>
                <a:lnTo>
                  <a:pt x="9269" y="5997"/>
                </a:lnTo>
                <a:lnTo>
                  <a:pt x="9263" y="6007"/>
                </a:lnTo>
                <a:lnTo>
                  <a:pt x="9254" y="6013"/>
                </a:lnTo>
                <a:lnTo>
                  <a:pt x="9260" y="6016"/>
                </a:lnTo>
                <a:lnTo>
                  <a:pt x="9264" y="6020"/>
                </a:lnTo>
                <a:lnTo>
                  <a:pt x="9272" y="6016"/>
                </a:lnTo>
                <a:lnTo>
                  <a:pt x="9279" y="6009"/>
                </a:lnTo>
                <a:lnTo>
                  <a:pt x="9298" y="6030"/>
                </a:lnTo>
                <a:lnTo>
                  <a:pt x="9296" y="6053"/>
                </a:lnTo>
                <a:lnTo>
                  <a:pt x="9346" y="6075"/>
                </a:lnTo>
                <a:lnTo>
                  <a:pt x="9365" y="6108"/>
                </a:lnTo>
                <a:lnTo>
                  <a:pt x="9340" y="6096"/>
                </a:lnTo>
                <a:lnTo>
                  <a:pt x="9291" y="6075"/>
                </a:lnTo>
                <a:lnTo>
                  <a:pt x="9325" y="6104"/>
                </a:lnTo>
                <a:lnTo>
                  <a:pt x="9346" y="6141"/>
                </a:lnTo>
                <a:lnTo>
                  <a:pt x="9362" y="6125"/>
                </a:lnTo>
                <a:lnTo>
                  <a:pt x="9383" y="6115"/>
                </a:lnTo>
                <a:lnTo>
                  <a:pt x="9388" y="6124"/>
                </a:lnTo>
                <a:lnTo>
                  <a:pt x="9391" y="6134"/>
                </a:lnTo>
                <a:lnTo>
                  <a:pt x="9365" y="6132"/>
                </a:lnTo>
                <a:lnTo>
                  <a:pt x="9344" y="6151"/>
                </a:lnTo>
                <a:lnTo>
                  <a:pt x="9369" y="6163"/>
                </a:lnTo>
                <a:lnTo>
                  <a:pt x="9362" y="6189"/>
                </a:lnTo>
                <a:lnTo>
                  <a:pt x="9411" y="6229"/>
                </a:lnTo>
                <a:lnTo>
                  <a:pt x="9447" y="6277"/>
                </a:lnTo>
                <a:lnTo>
                  <a:pt x="9415" y="6268"/>
                </a:lnTo>
                <a:lnTo>
                  <a:pt x="9383" y="6261"/>
                </a:lnTo>
                <a:lnTo>
                  <a:pt x="9411" y="6296"/>
                </a:lnTo>
                <a:lnTo>
                  <a:pt x="9420" y="6343"/>
                </a:lnTo>
                <a:lnTo>
                  <a:pt x="9449" y="6366"/>
                </a:lnTo>
                <a:lnTo>
                  <a:pt x="9468" y="6398"/>
                </a:lnTo>
                <a:lnTo>
                  <a:pt x="9485" y="6395"/>
                </a:lnTo>
                <a:lnTo>
                  <a:pt x="9505" y="6398"/>
                </a:lnTo>
                <a:lnTo>
                  <a:pt x="9503" y="6408"/>
                </a:lnTo>
                <a:lnTo>
                  <a:pt x="9507" y="6416"/>
                </a:lnTo>
                <a:lnTo>
                  <a:pt x="9516" y="6402"/>
                </a:lnTo>
                <a:lnTo>
                  <a:pt x="9529" y="6407"/>
                </a:lnTo>
                <a:lnTo>
                  <a:pt x="9511" y="6421"/>
                </a:lnTo>
                <a:lnTo>
                  <a:pt x="9483" y="6411"/>
                </a:lnTo>
                <a:lnTo>
                  <a:pt x="9480" y="6421"/>
                </a:lnTo>
                <a:lnTo>
                  <a:pt x="9466" y="6431"/>
                </a:lnTo>
                <a:lnTo>
                  <a:pt x="9492" y="6435"/>
                </a:lnTo>
                <a:lnTo>
                  <a:pt x="9485" y="6453"/>
                </a:lnTo>
                <a:lnTo>
                  <a:pt x="9459" y="6440"/>
                </a:lnTo>
                <a:lnTo>
                  <a:pt x="9443" y="6422"/>
                </a:lnTo>
                <a:lnTo>
                  <a:pt x="9440" y="6428"/>
                </a:lnTo>
                <a:lnTo>
                  <a:pt x="9435" y="6432"/>
                </a:lnTo>
                <a:lnTo>
                  <a:pt x="9446" y="6449"/>
                </a:lnTo>
                <a:lnTo>
                  <a:pt x="9445" y="6463"/>
                </a:lnTo>
                <a:lnTo>
                  <a:pt x="9421" y="6429"/>
                </a:lnTo>
                <a:lnTo>
                  <a:pt x="9394" y="6398"/>
                </a:lnTo>
                <a:lnTo>
                  <a:pt x="9386" y="6408"/>
                </a:lnTo>
                <a:lnTo>
                  <a:pt x="9376" y="6418"/>
                </a:lnTo>
                <a:lnTo>
                  <a:pt x="9373" y="6401"/>
                </a:lnTo>
                <a:lnTo>
                  <a:pt x="9373" y="6383"/>
                </a:lnTo>
                <a:lnTo>
                  <a:pt x="9384" y="6384"/>
                </a:lnTo>
                <a:lnTo>
                  <a:pt x="9392" y="6380"/>
                </a:lnTo>
                <a:lnTo>
                  <a:pt x="9367" y="6358"/>
                </a:lnTo>
                <a:lnTo>
                  <a:pt x="9341" y="6361"/>
                </a:lnTo>
                <a:lnTo>
                  <a:pt x="9341" y="6343"/>
                </a:lnTo>
                <a:lnTo>
                  <a:pt x="9343" y="6326"/>
                </a:lnTo>
                <a:lnTo>
                  <a:pt x="9358" y="6339"/>
                </a:lnTo>
                <a:lnTo>
                  <a:pt x="9373" y="6353"/>
                </a:lnTo>
                <a:lnTo>
                  <a:pt x="9368" y="6324"/>
                </a:lnTo>
                <a:lnTo>
                  <a:pt x="9376" y="6290"/>
                </a:lnTo>
                <a:lnTo>
                  <a:pt x="9366" y="6287"/>
                </a:lnTo>
                <a:lnTo>
                  <a:pt x="9359" y="6281"/>
                </a:lnTo>
                <a:lnTo>
                  <a:pt x="9353" y="6291"/>
                </a:lnTo>
                <a:lnTo>
                  <a:pt x="9354" y="6305"/>
                </a:lnTo>
                <a:lnTo>
                  <a:pt x="9341" y="6306"/>
                </a:lnTo>
                <a:lnTo>
                  <a:pt x="9334" y="6313"/>
                </a:lnTo>
                <a:lnTo>
                  <a:pt x="9314" y="6302"/>
                </a:lnTo>
                <a:lnTo>
                  <a:pt x="9295" y="6291"/>
                </a:lnTo>
                <a:lnTo>
                  <a:pt x="9298" y="6312"/>
                </a:lnTo>
                <a:lnTo>
                  <a:pt x="9290" y="6318"/>
                </a:lnTo>
                <a:lnTo>
                  <a:pt x="9269" y="6283"/>
                </a:lnTo>
                <a:lnTo>
                  <a:pt x="9261" y="6252"/>
                </a:lnTo>
                <a:lnTo>
                  <a:pt x="9269" y="6263"/>
                </a:lnTo>
                <a:lnTo>
                  <a:pt x="9289" y="6266"/>
                </a:lnTo>
                <a:lnTo>
                  <a:pt x="9267" y="6222"/>
                </a:lnTo>
                <a:lnTo>
                  <a:pt x="9251" y="6186"/>
                </a:lnTo>
                <a:lnTo>
                  <a:pt x="9239" y="6189"/>
                </a:lnTo>
                <a:lnTo>
                  <a:pt x="9235" y="6202"/>
                </a:lnTo>
                <a:lnTo>
                  <a:pt x="9210" y="6196"/>
                </a:lnTo>
                <a:lnTo>
                  <a:pt x="9197" y="6181"/>
                </a:lnTo>
                <a:lnTo>
                  <a:pt x="9181" y="6128"/>
                </a:lnTo>
                <a:lnTo>
                  <a:pt x="9129" y="6087"/>
                </a:lnTo>
                <a:lnTo>
                  <a:pt x="9146" y="6093"/>
                </a:lnTo>
                <a:lnTo>
                  <a:pt x="9160" y="6090"/>
                </a:lnTo>
                <a:lnTo>
                  <a:pt x="9145" y="6071"/>
                </a:lnTo>
                <a:lnTo>
                  <a:pt x="9123" y="6057"/>
                </a:lnTo>
                <a:lnTo>
                  <a:pt x="9136" y="6054"/>
                </a:lnTo>
                <a:lnTo>
                  <a:pt x="9144" y="6042"/>
                </a:lnTo>
                <a:lnTo>
                  <a:pt x="9132" y="6041"/>
                </a:lnTo>
                <a:lnTo>
                  <a:pt x="9119" y="6040"/>
                </a:lnTo>
                <a:lnTo>
                  <a:pt x="9092" y="6011"/>
                </a:lnTo>
                <a:lnTo>
                  <a:pt x="9049" y="5993"/>
                </a:lnTo>
                <a:lnTo>
                  <a:pt x="9034" y="5953"/>
                </a:lnTo>
                <a:lnTo>
                  <a:pt x="8995" y="5955"/>
                </a:lnTo>
                <a:lnTo>
                  <a:pt x="9012" y="5962"/>
                </a:lnTo>
                <a:lnTo>
                  <a:pt x="9009" y="5972"/>
                </a:lnTo>
                <a:lnTo>
                  <a:pt x="9003" y="5974"/>
                </a:lnTo>
                <a:lnTo>
                  <a:pt x="8989" y="5983"/>
                </a:lnTo>
                <a:lnTo>
                  <a:pt x="8987" y="5960"/>
                </a:lnTo>
                <a:lnTo>
                  <a:pt x="8985" y="5937"/>
                </a:lnTo>
                <a:lnTo>
                  <a:pt x="9013" y="5937"/>
                </a:lnTo>
                <a:lnTo>
                  <a:pt x="9033" y="5946"/>
                </a:lnTo>
                <a:lnTo>
                  <a:pt x="9005" y="5896"/>
                </a:lnTo>
                <a:lnTo>
                  <a:pt x="8964" y="5877"/>
                </a:lnTo>
                <a:lnTo>
                  <a:pt x="8968" y="5876"/>
                </a:lnTo>
                <a:lnTo>
                  <a:pt x="8969" y="5872"/>
                </a:lnTo>
                <a:lnTo>
                  <a:pt x="8977" y="5877"/>
                </a:lnTo>
                <a:lnTo>
                  <a:pt x="8988" y="5879"/>
                </a:lnTo>
                <a:lnTo>
                  <a:pt x="8984" y="5863"/>
                </a:lnTo>
                <a:lnTo>
                  <a:pt x="8968" y="5854"/>
                </a:lnTo>
                <a:lnTo>
                  <a:pt x="8966" y="5848"/>
                </a:lnTo>
                <a:lnTo>
                  <a:pt x="8963" y="5843"/>
                </a:lnTo>
                <a:lnTo>
                  <a:pt x="8942" y="5833"/>
                </a:lnTo>
                <a:lnTo>
                  <a:pt x="8926" y="5806"/>
                </a:lnTo>
                <a:lnTo>
                  <a:pt x="8904" y="5812"/>
                </a:lnTo>
                <a:lnTo>
                  <a:pt x="8885" y="5803"/>
                </a:lnTo>
                <a:lnTo>
                  <a:pt x="8902" y="5794"/>
                </a:lnTo>
                <a:lnTo>
                  <a:pt x="8912" y="5777"/>
                </a:lnTo>
                <a:lnTo>
                  <a:pt x="8893" y="5758"/>
                </a:lnTo>
                <a:lnTo>
                  <a:pt x="8869" y="5740"/>
                </a:lnTo>
                <a:lnTo>
                  <a:pt x="8870" y="5750"/>
                </a:lnTo>
                <a:lnTo>
                  <a:pt x="8854" y="5756"/>
                </a:lnTo>
                <a:lnTo>
                  <a:pt x="8834" y="5728"/>
                </a:lnTo>
                <a:lnTo>
                  <a:pt x="8848" y="5716"/>
                </a:lnTo>
                <a:lnTo>
                  <a:pt x="8826" y="5707"/>
                </a:lnTo>
                <a:lnTo>
                  <a:pt x="8802" y="5693"/>
                </a:lnTo>
                <a:lnTo>
                  <a:pt x="8783" y="5674"/>
                </a:lnTo>
                <a:lnTo>
                  <a:pt x="8772" y="5649"/>
                </a:lnTo>
                <a:lnTo>
                  <a:pt x="8759" y="5649"/>
                </a:lnTo>
                <a:lnTo>
                  <a:pt x="8747" y="5648"/>
                </a:lnTo>
                <a:lnTo>
                  <a:pt x="8758" y="5637"/>
                </a:lnTo>
                <a:lnTo>
                  <a:pt x="8773" y="5632"/>
                </a:lnTo>
                <a:lnTo>
                  <a:pt x="8735" y="5611"/>
                </a:lnTo>
                <a:lnTo>
                  <a:pt x="8700" y="5583"/>
                </a:lnTo>
                <a:lnTo>
                  <a:pt x="8705" y="5598"/>
                </a:lnTo>
                <a:lnTo>
                  <a:pt x="8709" y="5612"/>
                </a:lnTo>
                <a:lnTo>
                  <a:pt x="8680" y="5587"/>
                </a:lnTo>
                <a:lnTo>
                  <a:pt x="8666" y="5560"/>
                </a:lnTo>
                <a:lnTo>
                  <a:pt x="8677" y="5573"/>
                </a:lnTo>
                <a:lnTo>
                  <a:pt x="8689" y="5572"/>
                </a:lnTo>
                <a:lnTo>
                  <a:pt x="8673" y="5548"/>
                </a:lnTo>
                <a:lnTo>
                  <a:pt x="8645" y="5537"/>
                </a:lnTo>
                <a:lnTo>
                  <a:pt x="8652" y="5550"/>
                </a:lnTo>
                <a:lnTo>
                  <a:pt x="8642" y="5559"/>
                </a:lnTo>
                <a:lnTo>
                  <a:pt x="8630" y="5543"/>
                </a:lnTo>
                <a:lnTo>
                  <a:pt x="8639" y="5530"/>
                </a:lnTo>
                <a:lnTo>
                  <a:pt x="8616" y="5532"/>
                </a:lnTo>
                <a:lnTo>
                  <a:pt x="8598" y="5518"/>
                </a:lnTo>
                <a:lnTo>
                  <a:pt x="8601" y="5536"/>
                </a:lnTo>
                <a:lnTo>
                  <a:pt x="8600" y="5558"/>
                </a:lnTo>
                <a:lnTo>
                  <a:pt x="8614" y="5562"/>
                </a:lnTo>
                <a:lnTo>
                  <a:pt x="8630" y="5564"/>
                </a:lnTo>
                <a:lnTo>
                  <a:pt x="8631" y="5599"/>
                </a:lnTo>
                <a:lnTo>
                  <a:pt x="8655" y="5621"/>
                </a:lnTo>
                <a:lnTo>
                  <a:pt x="8684" y="5646"/>
                </a:lnTo>
                <a:lnTo>
                  <a:pt x="8694" y="5681"/>
                </a:lnTo>
                <a:lnTo>
                  <a:pt x="8720" y="5706"/>
                </a:lnTo>
                <a:lnTo>
                  <a:pt x="8749" y="5728"/>
                </a:lnTo>
                <a:lnTo>
                  <a:pt x="8782" y="5782"/>
                </a:lnTo>
                <a:lnTo>
                  <a:pt x="8826" y="5829"/>
                </a:lnTo>
                <a:lnTo>
                  <a:pt x="8816" y="5840"/>
                </a:lnTo>
                <a:lnTo>
                  <a:pt x="8804" y="5851"/>
                </a:lnTo>
                <a:lnTo>
                  <a:pt x="8812" y="5866"/>
                </a:lnTo>
                <a:lnTo>
                  <a:pt x="8826" y="5874"/>
                </a:lnTo>
                <a:lnTo>
                  <a:pt x="8816" y="5897"/>
                </a:lnTo>
                <a:lnTo>
                  <a:pt x="8801" y="5913"/>
                </a:lnTo>
                <a:lnTo>
                  <a:pt x="8826" y="5914"/>
                </a:lnTo>
                <a:lnTo>
                  <a:pt x="8843" y="5910"/>
                </a:lnTo>
                <a:lnTo>
                  <a:pt x="8852" y="5937"/>
                </a:lnTo>
                <a:lnTo>
                  <a:pt x="8849" y="5956"/>
                </a:lnTo>
                <a:lnTo>
                  <a:pt x="8867" y="5953"/>
                </a:lnTo>
                <a:lnTo>
                  <a:pt x="8878" y="5963"/>
                </a:lnTo>
                <a:lnTo>
                  <a:pt x="8852" y="5965"/>
                </a:lnTo>
                <a:lnTo>
                  <a:pt x="8834" y="5972"/>
                </a:lnTo>
                <a:lnTo>
                  <a:pt x="8856" y="5985"/>
                </a:lnTo>
                <a:lnTo>
                  <a:pt x="8852" y="6007"/>
                </a:lnTo>
                <a:lnTo>
                  <a:pt x="8868" y="6013"/>
                </a:lnTo>
                <a:lnTo>
                  <a:pt x="8880" y="6020"/>
                </a:lnTo>
                <a:lnTo>
                  <a:pt x="8894" y="6007"/>
                </a:lnTo>
                <a:lnTo>
                  <a:pt x="8919" y="6006"/>
                </a:lnTo>
                <a:lnTo>
                  <a:pt x="8909" y="6016"/>
                </a:lnTo>
                <a:lnTo>
                  <a:pt x="8897" y="6027"/>
                </a:lnTo>
                <a:lnTo>
                  <a:pt x="8919" y="6050"/>
                </a:lnTo>
                <a:lnTo>
                  <a:pt x="8935" y="6081"/>
                </a:lnTo>
                <a:lnTo>
                  <a:pt x="8909" y="6077"/>
                </a:lnTo>
                <a:lnTo>
                  <a:pt x="8892" y="6090"/>
                </a:lnTo>
                <a:lnTo>
                  <a:pt x="8882" y="6082"/>
                </a:lnTo>
                <a:lnTo>
                  <a:pt x="8864" y="6081"/>
                </a:lnTo>
                <a:lnTo>
                  <a:pt x="8855" y="6061"/>
                </a:lnTo>
                <a:lnTo>
                  <a:pt x="8839" y="6047"/>
                </a:lnTo>
                <a:lnTo>
                  <a:pt x="8857" y="6051"/>
                </a:lnTo>
                <a:lnTo>
                  <a:pt x="8869" y="6049"/>
                </a:lnTo>
                <a:lnTo>
                  <a:pt x="8852" y="6030"/>
                </a:lnTo>
                <a:lnTo>
                  <a:pt x="8832" y="6023"/>
                </a:lnTo>
                <a:lnTo>
                  <a:pt x="8826" y="5982"/>
                </a:lnTo>
                <a:lnTo>
                  <a:pt x="8809" y="5942"/>
                </a:lnTo>
                <a:lnTo>
                  <a:pt x="8795" y="5943"/>
                </a:lnTo>
                <a:lnTo>
                  <a:pt x="8784" y="5946"/>
                </a:lnTo>
                <a:lnTo>
                  <a:pt x="8783" y="5938"/>
                </a:lnTo>
                <a:lnTo>
                  <a:pt x="8774" y="5934"/>
                </a:lnTo>
                <a:lnTo>
                  <a:pt x="8782" y="5924"/>
                </a:lnTo>
                <a:lnTo>
                  <a:pt x="8795" y="5919"/>
                </a:lnTo>
                <a:lnTo>
                  <a:pt x="8781" y="5903"/>
                </a:lnTo>
                <a:lnTo>
                  <a:pt x="8759" y="5911"/>
                </a:lnTo>
                <a:lnTo>
                  <a:pt x="8764" y="5896"/>
                </a:lnTo>
                <a:lnTo>
                  <a:pt x="8769" y="5883"/>
                </a:lnTo>
                <a:lnTo>
                  <a:pt x="8744" y="5865"/>
                </a:lnTo>
                <a:lnTo>
                  <a:pt x="8735" y="5831"/>
                </a:lnTo>
                <a:lnTo>
                  <a:pt x="8724" y="5837"/>
                </a:lnTo>
                <a:lnTo>
                  <a:pt x="8709" y="5840"/>
                </a:lnTo>
                <a:lnTo>
                  <a:pt x="8701" y="5821"/>
                </a:lnTo>
                <a:lnTo>
                  <a:pt x="8692" y="5834"/>
                </a:lnTo>
                <a:lnTo>
                  <a:pt x="8685" y="5818"/>
                </a:lnTo>
                <a:lnTo>
                  <a:pt x="8680" y="5799"/>
                </a:lnTo>
                <a:lnTo>
                  <a:pt x="8635" y="5757"/>
                </a:lnTo>
                <a:lnTo>
                  <a:pt x="8613" y="5707"/>
                </a:lnTo>
                <a:lnTo>
                  <a:pt x="8578" y="5706"/>
                </a:lnTo>
                <a:lnTo>
                  <a:pt x="8557" y="5722"/>
                </a:lnTo>
                <a:lnTo>
                  <a:pt x="8574" y="5719"/>
                </a:lnTo>
                <a:lnTo>
                  <a:pt x="8588" y="5723"/>
                </a:lnTo>
                <a:lnTo>
                  <a:pt x="8580" y="5735"/>
                </a:lnTo>
                <a:lnTo>
                  <a:pt x="8572" y="5745"/>
                </a:lnTo>
                <a:lnTo>
                  <a:pt x="8600" y="5780"/>
                </a:lnTo>
                <a:lnTo>
                  <a:pt x="8628" y="5816"/>
                </a:lnTo>
                <a:lnTo>
                  <a:pt x="8652" y="5854"/>
                </a:lnTo>
                <a:lnTo>
                  <a:pt x="8671" y="5896"/>
                </a:lnTo>
                <a:lnTo>
                  <a:pt x="8651" y="5890"/>
                </a:lnTo>
                <a:lnTo>
                  <a:pt x="8638" y="5877"/>
                </a:lnTo>
                <a:lnTo>
                  <a:pt x="8629" y="5892"/>
                </a:lnTo>
                <a:lnTo>
                  <a:pt x="8617" y="5900"/>
                </a:lnTo>
                <a:lnTo>
                  <a:pt x="8620" y="5890"/>
                </a:lnTo>
                <a:lnTo>
                  <a:pt x="8626" y="5883"/>
                </a:lnTo>
                <a:lnTo>
                  <a:pt x="8595" y="5875"/>
                </a:lnTo>
                <a:lnTo>
                  <a:pt x="8575" y="5865"/>
                </a:lnTo>
                <a:lnTo>
                  <a:pt x="8593" y="5865"/>
                </a:lnTo>
                <a:lnTo>
                  <a:pt x="8612" y="5854"/>
                </a:lnTo>
                <a:lnTo>
                  <a:pt x="8610" y="5868"/>
                </a:lnTo>
                <a:lnTo>
                  <a:pt x="8614" y="5876"/>
                </a:lnTo>
                <a:lnTo>
                  <a:pt x="8631" y="5869"/>
                </a:lnTo>
                <a:lnTo>
                  <a:pt x="8642" y="5855"/>
                </a:lnTo>
                <a:lnTo>
                  <a:pt x="8622" y="5855"/>
                </a:lnTo>
                <a:lnTo>
                  <a:pt x="8602" y="5837"/>
                </a:lnTo>
                <a:lnTo>
                  <a:pt x="8585" y="5847"/>
                </a:lnTo>
                <a:lnTo>
                  <a:pt x="8565" y="5841"/>
                </a:lnTo>
                <a:lnTo>
                  <a:pt x="8544" y="5815"/>
                </a:lnTo>
                <a:lnTo>
                  <a:pt x="8510" y="5785"/>
                </a:lnTo>
                <a:lnTo>
                  <a:pt x="8482" y="5756"/>
                </a:lnTo>
                <a:lnTo>
                  <a:pt x="8472" y="5726"/>
                </a:lnTo>
                <a:lnTo>
                  <a:pt x="8463" y="5738"/>
                </a:lnTo>
                <a:lnTo>
                  <a:pt x="8447" y="5743"/>
                </a:lnTo>
                <a:lnTo>
                  <a:pt x="8451" y="5706"/>
                </a:lnTo>
                <a:lnTo>
                  <a:pt x="8436" y="5681"/>
                </a:lnTo>
                <a:lnTo>
                  <a:pt x="8459" y="5684"/>
                </a:lnTo>
                <a:lnTo>
                  <a:pt x="8471" y="5692"/>
                </a:lnTo>
                <a:lnTo>
                  <a:pt x="8461" y="5694"/>
                </a:lnTo>
                <a:lnTo>
                  <a:pt x="8458" y="5704"/>
                </a:lnTo>
                <a:lnTo>
                  <a:pt x="8478" y="5708"/>
                </a:lnTo>
                <a:lnTo>
                  <a:pt x="8500" y="5704"/>
                </a:lnTo>
                <a:lnTo>
                  <a:pt x="8470" y="5676"/>
                </a:lnTo>
                <a:lnTo>
                  <a:pt x="8419" y="5675"/>
                </a:lnTo>
                <a:lnTo>
                  <a:pt x="8406" y="5658"/>
                </a:lnTo>
                <a:lnTo>
                  <a:pt x="8393" y="5642"/>
                </a:lnTo>
                <a:lnTo>
                  <a:pt x="8421" y="5644"/>
                </a:lnTo>
                <a:lnTo>
                  <a:pt x="8435" y="5635"/>
                </a:lnTo>
                <a:lnTo>
                  <a:pt x="8416" y="5624"/>
                </a:lnTo>
                <a:lnTo>
                  <a:pt x="8396" y="5613"/>
                </a:lnTo>
                <a:lnTo>
                  <a:pt x="8360" y="5612"/>
                </a:lnTo>
                <a:lnTo>
                  <a:pt x="8326" y="5596"/>
                </a:lnTo>
                <a:lnTo>
                  <a:pt x="8337" y="5589"/>
                </a:lnTo>
                <a:lnTo>
                  <a:pt x="8345" y="5584"/>
                </a:lnTo>
                <a:lnTo>
                  <a:pt x="8336" y="5566"/>
                </a:lnTo>
                <a:lnTo>
                  <a:pt x="8317" y="5567"/>
                </a:lnTo>
                <a:lnTo>
                  <a:pt x="8313" y="5550"/>
                </a:lnTo>
                <a:lnTo>
                  <a:pt x="8315" y="5534"/>
                </a:lnTo>
                <a:lnTo>
                  <a:pt x="8294" y="5526"/>
                </a:lnTo>
                <a:lnTo>
                  <a:pt x="8275" y="5527"/>
                </a:lnTo>
                <a:lnTo>
                  <a:pt x="8271" y="5524"/>
                </a:lnTo>
                <a:lnTo>
                  <a:pt x="8268" y="5520"/>
                </a:lnTo>
                <a:lnTo>
                  <a:pt x="8274" y="5514"/>
                </a:lnTo>
                <a:lnTo>
                  <a:pt x="8269" y="5506"/>
                </a:lnTo>
                <a:lnTo>
                  <a:pt x="8265" y="5509"/>
                </a:lnTo>
                <a:lnTo>
                  <a:pt x="8262" y="5513"/>
                </a:lnTo>
                <a:lnTo>
                  <a:pt x="8252" y="5500"/>
                </a:lnTo>
                <a:lnTo>
                  <a:pt x="8240" y="5490"/>
                </a:lnTo>
                <a:lnTo>
                  <a:pt x="8247" y="5488"/>
                </a:lnTo>
                <a:lnTo>
                  <a:pt x="8252" y="5484"/>
                </a:lnTo>
                <a:lnTo>
                  <a:pt x="8243" y="5481"/>
                </a:lnTo>
                <a:lnTo>
                  <a:pt x="8233" y="5488"/>
                </a:lnTo>
                <a:lnTo>
                  <a:pt x="8231" y="5487"/>
                </a:lnTo>
                <a:lnTo>
                  <a:pt x="8229" y="5487"/>
                </a:lnTo>
                <a:lnTo>
                  <a:pt x="8236" y="5475"/>
                </a:lnTo>
                <a:lnTo>
                  <a:pt x="8231" y="5464"/>
                </a:lnTo>
                <a:lnTo>
                  <a:pt x="8228" y="5465"/>
                </a:lnTo>
                <a:lnTo>
                  <a:pt x="8226" y="5465"/>
                </a:lnTo>
                <a:lnTo>
                  <a:pt x="8241" y="5468"/>
                </a:lnTo>
                <a:lnTo>
                  <a:pt x="8255" y="5467"/>
                </a:lnTo>
                <a:lnTo>
                  <a:pt x="8231" y="5447"/>
                </a:lnTo>
                <a:lnTo>
                  <a:pt x="8203" y="5460"/>
                </a:lnTo>
                <a:lnTo>
                  <a:pt x="8205" y="5456"/>
                </a:lnTo>
                <a:lnTo>
                  <a:pt x="8208" y="5453"/>
                </a:lnTo>
                <a:lnTo>
                  <a:pt x="8206" y="5453"/>
                </a:lnTo>
                <a:lnTo>
                  <a:pt x="8204" y="5453"/>
                </a:lnTo>
                <a:lnTo>
                  <a:pt x="8203" y="5425"/>
                </a:lnTo>
                <a:lnTo>
                  <a:pt x="8179" y="5429"/>
                </a:lnTo>
                <a:lnTo>
                  <a:pt x="8178" y="5417"/>
                </a:lnTo>
                <a:lnTo>
                  <a:pt x="8188" y="5406"/>
                </a:lnTo>
                <a:lnTo>
                  <a:pt x="8141" y="5369"/>
                </a:lnTo>
                <a:lnTo>
                  <a:pt x="8096" y="5334"/>
                </a:lnTo>
                <a:lnTo>
                  <a:pt x="8094" y="5322"/>
                </a:lnTo>
                <a:lnTo>
                  <a:pt x="8091" y="5312"/>
                </a:lnTo>
                <a:lnTo>
                  <a:pt x="8095" y="5306"/>
                </a:lnTo>
                <a:lnTo>
                  <a:pt x="8099" y="5301"/>
                </a:lnTo>
                <a:lnTo>
                  <a:pt x="8061" y="5292"/>
                </a:lnTo>
                <a:lnTo>
                  <a:pt x="8053" y="5268"/>
                </a:lnTo>
                <a:lnTo>
                  <a:pt x="8028" y="5260"/>
                </a:lnTo>
                <a:lnTo>
                  <a:pt x="8011" y="5253"/>
                </a:lnTo>
                <a:lnTo>
                  <a:pt x="8018" y="5247"/>
                </a:lnTo>
                <a:lnTo>
                  <a:pt x="8019" y="5237"/>
                </a:lnTo>
                <a:lnTo>
                  <a:pt x="7973" y="5225"/>
                </a:lnTo>
                <a:lnTo>
                  <a:pt x="7961" y="5193"/>
                </a:lnTo>
                <a:lnTo>
                  <a:pt x="7941" y="5192"/>
                </a:lnTo>
                <a:lnTo>
                  <a:pt x="7921" y="5188"/>
                </a:lnTo>
                <a:lnTo>
                  <a:pt x="7910" y="5165"/>
                </a:lnTo>
                <a:lnTo>
                  <a:pt x="7878" y="5154"/>
                </a:lnTo>
                <a:lnTo>
                  <a:pt x="7888" y="5170"/>
                </a:lnTo>
                <a:lnTo>
                  <a:pt x="7897" y="5185"/>
                </a:lnTo>
                <a:lnTo>
                  <a:pt x="7890" y="5185"/>
                </a:lnTo>
                <a:lnTo>
                  <a:pt x="7883" y="5187"/>
                </a:lnTo>
                <a:lnTo>
                  <a:pt x="7880" y="5164"/>
                </a:lnTo>
                <a:lnTo>
                  <a:pt x="7864" y="5145"/>
                </a:lnTo>
                <a:lnTo>
                  <a:pt x="7871" y="5147"/>
                </a:lnTo>
                <a:lnTo>
                  <a:pt x="7878" y="5149"/>
                </a:lnTo>
                <a:lnTo>
                  <a:pt x="7867" y="5132"/>
                </a:lnTo>
                <a:lnTo>
                  <a:pt x="7847" y="5131"/>
                </a:lnTo>
                <a:lnTo>
                  <a:pt x="7833" y="5116"/>
                </a:lnTo>
                <a:lnTo>
                  <a:pt x="7842" y="5104"/>
                </a:lnTo>
                <a:lnTo>
                  <a:pt x="7843" y="5104"/>
                </a:lnTo>
                <a:lnTo>
                  <a:pt x="7843" y="5104"/>
                </a:lnTo>
                <a:lnTo>
                  <a:pt x="7844" y="5104"/>
                </a:lnTo>
                <a:lnTo>
                  <a:pt x="7844" y="5102"/>
                </a:lnTo>
                <a:lnTo>
                  <a:pt x="7844" y="5101"/>
                </a:lnTo>
                <a:lnTo>
                  <a:pt x="7841" y="5093"/>
                </a:lnTo>
                <a:lnTo>
                  <a:pt x="7834" y="5088"/>
                </a:lnTo>
                <a:lnTo>
                  <a:pt x="7837" y="5087"/>
                </a:lnTo>
                <a:lnTo>
                  <a:pt x="7839" y="5081"/>
                </a:lnTo>
                <a:lnTo>
                  <a:pt x="7817" y="5055"/>
                </a:lnTo>
                <a:lnTo>
                  <a:pt x="7786" y="5062"/>
                </a:lnTo>
                <a:lnTo>
                  <a:pt x="7803" y="5075"/>
                </a:lnTo>
                <a:lnTo>
                  <a:pt x="7803" y="5090"/>
                </a:lnTo>
                <a:lnTo>
                  <a:pt x="7772" y="5056"/>
                </a:lnTo>
                <a:lnTo>
                  <a:pt x="7757" y="5020"/>
                </a:lnTo>
                <a:lnTo>
                  <a:pt x="7745" y="5026"/>
                </a:lnTo>
                <a:lnTo>
                  <a:pt x="7733" y="5032"/>
                </a:lnTo>
                <a:lnTo>
                  <a:pt x="7724" y="5014"/>
                </a:lnTo>
                <a:lnTo>
                  <a:pt x="7710" y="5006"/>
                </a:lnTo>
                <a:lnTo>
                  <a:pt x="7709" y="5026"/>
                </a:lnTo>
                <a:lnTo>
                  <a:pt x="7703" y="5041"/>
                </a:lnTo>
                <a:lnTo>
                  <a:pt x="7727" y="5050"/>
                </a:lnTo>
                <a:lnTo>
                  <a:pt x="7732" y="5078"/>
                </a:lnTo>
                <a:lnTo>
                  <a:pt x="7716" y="5064"/>
                </a:lnTo>
                <a:lnTo>
                  <a:pt x="7697" y="5053"/>
                </a:lnTo>
                <a:lnTo>
                  <a:pt x="7701" y="5020"/>
                </a:lnTo>
                <a:lnTo>
                  <a:pt x="7692" y="5002"/>
                </a:lnTo>
                <a:lnTo>
                  <a:pt x="7674" y="5008"/>
                </a:lnTo>
                <a:lnTo>
                  <a:pt x="7656" y="5016"/>
                </a:lnTo>
                <a:lnTo>
                  <a:pt x="7656" y="5010"/>
                </a:lnTo>
                <a:lnTo>
                  <a:pt x="7656" y="5004"/>
                </a:lnTo>
                <a:lnTo>
                  <a:pt x="7651" y="5004"/>
                </a:lnTo>
                <a:lnTo>
                  <a:pt x="7650" y="5000"/>
                </a:lnTo>
                <a:lnTo>
                  <a:pt x="7676" y="4996"/>
                </a:lnTo>
                <a:lnTo>
                  <a:pt x="7692" y="4985"/>
                </a:lnTo>
                <a:lnTo>
                  <a:pt x="7686" y="4972"/>
                </a:lnTo>
                <a:lnTo>
                  <a:pt x="7704" y="4961"/>
                </a:lnTo>
                <a:lnTo>
                  <a:pt x="7685" y="4952"/>
                </a:lnTo>
                <a:lnTo>
                  <a:pt x="7656" y="4953"/>
                </a:lnTo>
                <a:lnTo>
                  <a:pt x="7630" y="4914"/>
                </a:lnTo>
                <a:lnTo>
                  <a:pt x="7584" y="4920"/>
                </a:lnTo>
                <a:lnTo>
                  <a:pt x="7600" y="4899"/>
                </a:lnTo>
                <a:lnTo>
                  <a:pt x="7620" y="4882"/>
                </a:lnTo>
                <a:lnTo>
                  <a:pt x="7611" y="4887"/>
                </a:lnTo>
                <a:lnTo>
                  <a:pt x="7600" y="4889"/>
                </a:lnTo>
                <a:lnTo>
                  <a:pt x="7600" y="4891"/>
                </a:lnTo>
                <a:lnTo>
                  <a:pt x="7600" y="4892"/>
                </a:lnTo>
                <a:lnTo>
                  <a:pt x="7597" y="4891"/>
                </a:lnTo>
                <a:lnTo>
                  <a:pt x="7595" y="4891"/>
                </a:lnTo>
                <a:lnTo>
                  <a:pt x="7582" y="4894"/>
                </a:lnTo>
                <a:lnTo>
                  <a:pt x="7573" y="4898"/>
                </a:lnTo>
                <a:lnTo>
                  <a:pt x="7559" y="4876"/>
                </a:lnTo>
                <a:lnTo>
                  <a:pt x="7531" y="4869"/>
                </a:lnTo>
                <a:lnTo>
                  <a:pt x="7544" y="4853"/>
                </a:lnTo>
                <a:lnTo>
                  <a:pt x="7556" y="4837"/>
                </a:lnTo>
                <a:lnTo>
                  <a:pt x="7551" y="4837"/>
                </a:lnTo>
                <a:lnTo>
                  <a:pt x="7547" y="4836"/>
                </a:lnTo>
                <a:lnTo>
                  <a:pt x="7548" y="4834"/>
                </a:lnTo>
                <a:lnTo>
                  <a:pt x="7549" y="4833"/>
                </a:lnTo>
                <a:lnTo>
                  <a:pt x="7531" y="4834"/>
                </a:lnTo>
                <a:lnTo>
                  <a:pt x="7512" y="4836"/>
                </a:lnTo>
                <a:lnTo>
                  <a:pt x="7515" y="4812"/>
                </a:lnTo>
                <a:lnTo>
                  <a:pt x="7500" y="4786"/>
                </a:lnTo>
                <a:lnTo>
                  <a:pt x="7492" y="4790"/>
                </a:lnTo>
                <a:lnTo>
                  <a:pt x="7482" y="4793"/>
                </a:lnTo>
                <a:lnTo>
                  <a:pt x="7455" y="4761"/>
                </a:lnTo>
                <a:lnTo>
                  <a:pt x="7410" y="4762"/>
                </a:lnTo>
                <a:lnTo>
                  <a:pt x="7404" y="4736"/>
                </a:lnTo>
                <a:lnTo>
                  <a:pt x="7379" y="4736"/>
                </a:lnTo>
                <a:lnTo>
                  <a:pt x="7363" y="4704"/>
                </a:lnTo>
                <a:lnTo>
                  <a:pt x="7336" y="4685"/>
                </a:lnTo>
                <a:lnTo>
                  <a:pt x="7326" y="4689"/>
                </a:lnTo>
                <a:lnTo>
                  <a:pt x="7318" y="4680"/>
                </a:lnTo>
                <a:lnTo>
                  <a:pt x="7317" y="4691"/>
                </a:lnTo>
                <a:lnTo>
                  <a:pt x="7312" y="4698"/>
                </a:lnTo>
                <a:lnTo>
                  <a:pt x="7289" y="4695"/>
                </a:lnTo>
                <a:lnTo>
                  <a:pt x="7275" y="4680"/>
                </a:lnTo>
                <a:lnTo>
                  <a:pt x="7298" y="4687"/>
                </a:lnTo>
                <a:lnTo>
                  <a:pt x="7311" y="4676"/>
                </a:lnTo>
                <a:lnTo>
                  <a:pt x="7282" y="4640"/>
                </a:lnTo>
                <a:lnTo>
                  <a:pt x="7255" y="4602"/>
                </a:lnTo>
                <a:lnTo>
                  <a:pt x="7234" y="4603"/>
                </a:lnTo>
                <a:lnTo>
                  <a:pt x="7219" y="4619"/>
                </a:lnTo>
                <a:lnTo>
                  <a:pt x="7241" y="4627"/>
                </a:lnTo>
                <a:lnTo>
                  <a:pt x="7262" y="4631"/>
                </a:lnTo>
                <a:lnTo>
                  <a:pt x="7238" y="4644"/>
                </a:lnTo>
                <a:lnTo>
                  <a:pt x="7222" y="4664"/>
                </a:lnTo>
                <a:lnTo>
                  <a:pt x="7226" y="4649"/>
                </a:lnTo>
                <a:lnTo>
                  <a:pt x="7221" y="4636"/>
                </a:lnTo>
                <a:lnTo>
                  <a:pt x="7211" y="4626"/>
                </a:lnTo>
                <a:lnTo>
                  <a:pt x="7201" y="4616"/>
                </a:lnTo>
                <a:lnTo>
                  <a:pt x="7223" y="4604"/>
                </a:lnTo>
                <a:lnTo>
                  <a:pt x="7230" y="4583"/>
                </a:lnTo>
                <a:lnTo>
                  <a:pt x="7213" y="4590"/>
                </a:lnTo>
                <a:lnTo>
                  <a:pt x="7200" y="4587"/>
                </a:lnTo>
                <a:lnTo>
                  <a:pt x="7210" y="4581"/>
                </a:lnTo>
                <a:lnTo>
                  <a:pt x="7217" y="4574"/>
                </a:lnTo>
                <a:lnTo>
                  <a:pt x="7193" y="4563"/>
                </a:lnTo>
                <a:lnTo>
                  <a:pt x="7169" y="4551"/>
                </a:lnTo>
                <a:lnTo>
                  <a:pt x="7145" y="4513"/>
                </a:lnTo>
                <a:lnTo>
                  <a:pt x="7104" y="4479"/>
                </a:lnTo>
                <a:lnTo>
                  <a:pt x="7097" y="4488"/>
                </a:lnTo>
                <a:lnTo>
                  <a:pt x="7087" y="4493"/>
                </a:lnTo>
                <a:lnTo>
                  <a:pt x="7080" y="4482"/>
                </a:lnTo>
                <a:lnTo>
                  <a:pt x="7063" y="4480"/>
                </a:lnTo>
                <a:lnTo>
                  <a:pt x="7050" y="4450"/>
                </a:lnTo>
                <a:lnTo>
                  <a:pt x="7012" y="4441"/>
                </a:lnTo>
                <a:lnTo>
                  <a:pt x="7014" y="4431"/>
                </a:lnTo>
                <a:lnTo>
                  <a:pt x="7016" y="4418"/>
                </a:lnTo>
                <a:lnTo>
                  <a:pt x="7039" y="4416"/>
                </a:lnTo>
                <a:lnTo>
                  <a:pt x="7052" y="4424"/>
                </a:lnTo>
                <a:lnTo>
                  <a:pt x="7043" y="4388"/>
                </a:lnTo>
                <a:lnTo>
                  <a:pt x="7001" y="4375"/>
                </a:lnTo>
                <a:lnTo>
                  <a:pt x="7014" y="4386"/>
                </a:lnTo>
                <a:lnTo>
                  <a:pt x="7022" y="4406"/>
                </a:lnTo>
                <a:lnTo>
                  <a:pt x="6971" y="4380"/>
                </a:lnTo>
                <a:lnTo>
                  <a:pt x="6916" y="4359"/>
                </a:lnTo>
                <a:lnTo>
                  <a:pt x="6911" y="4365"/>
                </a:lnTo>
                <a:lnTo>
                  <a:pt x="6912" y="4377"/>
                </a:lnTo>
                <a:lnTo>
                  <a:pt x="6881" y="4381"/>
                </a:lnTo>
                <a:lnTo>
                  <a:pt x="6890" y="4363"/>
                </a:lnTo>
                <a:lnTo>
                  <a:pt x="6897" y="4345"/>
                </a:lnTo>
                <a:lnTo>
                  <a:pt x="6873" y="4328"/>
                </a:lnTo>
                <a:lnTo>
                  <a:pt x="6858" y="4311"/>
                </a:lnTo>
                <a:lnTo>
                  <a:pt x="6848" y="4337"/>
                </a:lnTo>
                <a:lnTo>
                  <a:pt x="6867" y="4356"/>
                </a:lnTo>
                <a:lnTo>
                  <a:pt x="6843" y="4346"/>
                </a:lnTo>
                <a:lnTo>
                  <a:pt x="6824" y="4345"/>
                </a:lnTo>
                <a:lnTo>
                  <a:pt x="6840" y="4317"/>
                </a:lnTo>
                <a:lnTo>
                  <a:pt x="6848" y="4284"/>
                </a:lnTo>
                <a:lnTo>
                  <a:pt x="6801" y="4265"/>
                </a:lnTo>
                <a:lnTo>
                  <a:pt x="6753" y="4283"/>
                </a:lnTo>
                <a:lnTo>
                  <a:pt x="6784" y="4289"/>
                </a:lnTo>
                <a:lnTo>
                  <a:pt x="6808" y="4302"/>
                </a:lnTo>
                <a:lnTo>
                  <a:pt x="6792" y="4304"/>
                </a:lnTo>
                <a:lnTo>
                  <a:pt x="6780" y="4312"/>
                </a:lnTo>
                <a:lnTo>
                  <a:pt x="6736" y="4280"/>
                </a:lnTo>
                <a:lnTo>
                  <a:pt x="6701" y="4251"/>
                </a:lnTo>
                <a:lnTo>
                  <a:pt x="6707" y="4257"/>
                </a:lnTo>
                <a:lnTo>
                  <a:pt x="6715" y="4261"/>
                </a:lnTo>
                <a:lnTo>
                  <a:pt x="6709" y="4243"/>
                </a:lnTo>
                <a:lnTo>
                  <a:pt x="6725" y="4236"/>
                </a:lnTo>
                <a:lnTo>
                  <a:pt x="6725" y="4245"/>
                </a:lnTo>
                <a:lnTo>
                  <a:pt x="6726" y="4252"/>
                </a:lnTo>
                <a:lnTo>
                  <a:pt x="6740" y="4246"/>
                </a:lnTo>
                <a:lnTo>
                  <a:pt x="6742" y="4232"/>
                </a:lnTo>
                <a:lnTo>
                  <a:pt x="6764" y="4236"/>
                </a:lnTo>
                <a:lnTo>
                  <a:pt x="6791" y="4241"/>
                </a:lnTo>
                <a:lnTo>
                  <a:pt x="6781" y="4222"/>
                </a:lnTo>
                <a:lnTo>
                  <a:pt x="6764" y="4212"/>
                </a:lnTo>
                <a:lnTo>
                  <a:pt x="6743" y="4220"/>
                </a:lnTo>
                <a:lnTo>
                  <a:pt x="6728" y="4212"/>
                </a:lnTo>
                <a:lnTo>
                  <a:pt x="6742" y="4203"/>
                </a:lnTo>
                <a:lnTo>
                  <a:pt x="6750" y="4191"/>
                </a:lnTo>
                <a:lnTo>
                  <a:pt x="6729" y="4185"/>
                </a:lnTo>
                <a:lnTo>
                  <a:pt x="6714" y="4197"/>
                </a:lnTo>
                <a:lnTo>
                  <a:pt x="6719" y="4213"/>
                </a:lnTo>
                <a:lnTo>
                  <a:pt x="6724" y="4230"/>
                </a:lnTo>
                <a:lnTo>
                  <a:pt x="6701" y="4222"/>
                </a:lnTo>
                <a:lnTo>
                  <a:pt x="6691" y="4201"/>
                </a:lnTo>
                <a:lnTo>
                  <a:pt x="6676" y="4204"/>
                </a:lnTo>
                <a:lnTo>
                  <a:pt x="6668" y="4212"/>
                </a:lnTo>
                <a:lnTo>
                  <a:pt x="6683" y="4220"/>
                </a:lnTo>
                <a:lnTo>
                  <a:pt x="6694" y="4235"/>
                </a:lnTo>
                <a:lnTo>
                  <a:pt x="6677" y="4239"/>
                </a:lnTo>
                <a:lnTo>
                  <a:pt x="6658" y="4236"/>
                </a:lnTo>
                <a:lnTo>
                  <a:pt x="6681" y="4255"/>
                </a:lnTo>
                <a:lnTo>
                  <a:pt x="6703" y="4274"/>
                </a:lnTo>
                <a:lnTo>
                  <a:pt x="6693" y="4276"/>
                </a:lnTo>
                <a:lnTo>
                  <a:pt x="6687" y="4283"/>
                </a:lnTo>
                <a:lnTo>
                  <a:pt x="6703" y="4289"/>
                </a:lnTo>
                <a:lnTo>
                  <a:pt x="6716" y="4277"/>
                </a:lnTo>
                <a:lnTo>
                  <a:pt x="6736" y="4302"/>
                </a:lnTo>
                <a:lnTo>
                  <a:pt x="6762" y="4310"/>
                </a:lnTo>
                <a:lnTo>
                  <a:pt x="6757" y="4320"/>
                </a:lnTo>
                <a:lnTo>
                  <a:pt x="6774" y="4320"/>
                </a:lnTo>
                <a:lnTo>
                  <a:pt x="6773" y="4329"/>
                </a:lnTo>
                <a:lnTo>
                  <a:pt x="6770" y="4338"/>
                </a:lnTo>
                <a:lnTo>
                  <a:pt x="6783" y="4341"/>
                </a:lnTo>
                <a:lnTo>
                  <a:pt x="6800" y="4338"/>
                </a:lnTo>
                <a:lnTo>
                  <a:pt x="6813" y="4368"/>
                </a:lnTo>
                <a:lnTo>
                  <a:pt x="6845" y="4376"/>
                </a:lnTo>
                <a:lnTo>
                  <a:pt x="6839" y="4387"/>
                </a:lnTo>
                <a:lnTo>
                  <a:pt x="6836" y="4401"/>
                </a:lnTo>
                <a:lnTo>
                  <a:pt x="6882" y="4429"/>
                </a:lnTo>
                <a:lnTo>
                  <a:pt x="6929" y="4443"/>
                </a:lnTo>
                <a:lnTo>
                  <a:pt x="6937" y="4459"/>
                </a:lnTo>
                <a:lnTo>
                  <a:pt x="6959" y="4461"/>
                </a:lnTo>
                <a:lnTo>
                  <a:pt x="6959" y="4480"/>
                </a:lnTo>
                <a:lnTo>
                  <a:pt x="6956" y="4496"/>
                </a:lnTo>
                <a:lnTo>
                  <a:pt x="6990" y="4512"/>
                </a:lnTo>
                <a:lnTo>
                  <a:pt x="7020" y="4549"/>
                </a:lnTo>
                <a:lnTo>
                  <a:pt x="7028" y="4543"/>
                </a:lnTo>
                <a:lnTo>
                  <a:pt x="7037" y="4535"/>
                </a:lnTo>
                <a:lnTo>
                  <a:pt x="7052" y="4552"/>
                </a:lnTo>
                <a:lnTo>
                  <a:pt x="7074" y="4570"/>
                </a:lnTo>
                <a:lnTo>
                  <a:pt x="7058" y="4575"/>
                </a:lnTo>
                <a:lnTo>
                  <a:pt x="7045" y="4585"/>
                </a:lnTo>
                <a:lnTo>
                  <a:pt x="7117" y="4604"/>
                </a:lnTo>
                <a:lnTo>
                  <a:pt x="7161" y="4655"/>
                </a:lnTo>
                <a:lnTo>
                  <a:pt x="7170" y="4642"/>
                </a:lnTo>
                <a:lnTo>
                  <a:pt x="7185" y="4635"/>
                </a:lnTo>
                <a:lnTo>
                  <a:pt x="7198" y="4652"/>
                </a:lnTo>
                <a:lnTo>
                  <a:pt x="7216" y="4664"/>
                </a:lnTo>
                <a:lnTo>
                  <a:pt x="7195" y="4670"/>
                </a:lnTo>
                <a:lnTo>
                  <a:pt x="7180" y="4680"/>
                </a:lnTo>
                <a:lnTo>
                  <a:pt x="7225" y="4717"/>
                </a:lnTo>
                <a:lnTo>
                  <a:pt x="7275" y="4750"/>
                </a:lnTo>
                <a:lnTo>
                  <a:pt x="7320" y="4786"/>
                </a:lnTo>
                <a:lnTo>
                  <a:pt x="7346" y="4830"/>
                </a:lnTo>
                <a:lnTo>
                  <a:pt x="7338" y="4820"/>
                </a:lnTo>
                <a:lnTo>
                  <a:pt x="7322" y="4817"/>
                </a:lnTo>
                <a:lnTo>
                  <a:pt x="7320" y="4832"/>
                </a:lnTo>
                <a:lnTo>
                  <a:pt x="7317" y="4845"/>
                </a:lnTo>
                <a:lnTo>
                  <a:pt x="7342" y="4855"/>
                </a:lnTo>
                <a:lnTo>
                  <a:pt x="7346" y="4876"/>
                </a:lnTo>
                <a:lnTo>
                  <a:pt x="7364" y="4872"/>
                </a:lnTo>
                <a:lnTo>
                  <a:pt x="7382" y="4866"/>
                </a:lnTo>
                <a:lnTo>
                  <a:pt x="7381" y="4890"/>
                </a:lnTo>
                <a:lnTo>
                  <a:pt x="7389" y="4906"/>
                </a:lnTo>
                <a:lnTo>
                  <a:pt x="7399" y="4901"/>
                </a:lnTo>
                <a:lnTo>
                  <a:pt x="7407" y="4893"/>
                </a:lnTo>
                <a:lnTo>
                  <a:pt x="7432" y="4910"/>
                </a:lnTo>
                <a:lnTo>
                  <a:pt x="7443" y="4928"/>
                </a:lnTo>
                <a:lnTo>
                  <a:pt x="7431" y="4917"/>
                </a:lnTo>
                <a:lnTo>
                  <a:pt x="7412" y="4914"/>
                </a:lnTo>
                <a:lnTo>
                  <a:pt x="7417" y="4937"/>
                </a:lnTo>
                <a:lnTo>
                  <a:pt x="7401" y="4961"/>
                </a:lnTo>
                <a:lnTo>
                  <a:pt x="7420" y="4957"/>
                </a:lnTo>
                <a:lnTo>
                  <a:pt x="7431" y="4947"/>
                </a:lnTo>
                <a:lnTo>
                  <a:pt x="7464" y="4973"/>
                </a:lnTo>
                <a:lnTo>
                  <a:pt x="7495" y="5013"/>
                </a:lnTo>
                <a:lnTo>
                  <a:pt x="7518" y="5007"/>
                </a:lnTo>
                <a:lnTo>
                  <a:pt x="7543" y="5009"/>
                </a:lnTo>
                <a:lnTo>
                  <a:pt x="7533" y="5023"/>
                </a:lnTo>
                <a:lnTo>
                  <a:pt x="7525" y="5039"/>
                </a:lnTo>
                <a:lnTo>
                  <a:pt x="7559" y="5038"/>
                </a:lnTo>
                <a:lnTo>
                  <a:pt x="7584" y="5045"/>
                </a:lnTo>
                <a:lnTo>
                  <a:pt x="7584" y="5041"/>
                </a:lnTo>
                <a:lnTo>
                  <a:pt x="7584" y="5039"/>
                </a:lnTo>
                <a:lnTo>
                  <a:pt x="7597" y="5046"/>
                </a:lnTo>
                <a:lnTo>
                  <a:pt x="7611" y="5050"/>
                </a:lnTo>
                <a:lnTo>
                  <a:pt x="7605" y="5044"/>
                </a:lnTo>
                <a:lnTo>
                  <a:pt x="7599" y="5037"/>
                </a:lnTo>
                <a:lnTo>
                  <a:pt x="7609" y="5032"/>
                </a:lnTo>
                <a:lnTo>
                  <a:pt x="7614" y="5025"/>
                </a:lnTo>
                <a:lnTo>
                  <a:pt x="7628" y="5039"/>
                </a:lnTo>
                <a:lnTo>
                  <a:pt x="7637" y="5057"/>
                </a:lnTo>
                <a:lnTo>
                  <a:pt x="7622" y="5056"/>
                </a:lnTo>
                <a:lnTo>
                  <a:pt x="7614" y="5047"/>
                </a:lnTo>
                <a:lnTo>
                  <a:pt x="7609" y="5059"/>
                </a:lnTo>
                <a:lnTo>
                  <a:pt x="7596" y="5055"/>
                </a:lnTo>
                <a:lnTo>
                  <a:pt x="7610" y="5074"/>
                </a:lnTo>
                <a:lnTo>
                  <a:pt x="7610" y="5094"/>
                </a:lnTo>
                <a:lnTo>
                  <a:pt x="7599" y="5087"/>
                </a:lnTo>
                <a:lnTo>
                  <a:pt x="7590" y="5095"/>
                </a:lnTo>
                <a:lnTo>
                  <a:pt x="7624" y="5118"/>
                </a:lnTo>
                <a:lnTo>
                  <a:pt x="7666" y="5134"/>
                </a:lnTo>
                <a:lnTo>
                  <a:pt x="7642" y="5136"/>
                </a:lnTo>
                <a:lnTo>
                  <a:pt x="7636" y="5153"/>
                </a:lnTo>
                <a:lnTo>
                  <a:pt x="7680" y="5147"/>
                </a:lnTo>
                <a:lnTo>
                  <a:pt x="7701" y="5171"/>
                </a:lnTo>
                <a:lnTo>
                  <a:pt x="7693" y="5160"/>
                </a:lnTo>
                <a:lnTo>
                  <a:pt x="7683" y="5167"/>
                </a:lnTo>
                <a:lnTo>
                  <a:pt x="7704" y="5187"/>
                </a:lnTo>
                <a:lnTo>
                  <a:pt x="7729" y="5203"/>
                </a:lnTo>
                <a:lnTo>
                  <a:pt x="7728" y="5219"/>
                </a:lnTo>
                <a:lnTo>
                  <a:pt x="7722" y="5231"/>
                </a:lnTo>
                <a:lnTo>
                  <a:pt x="7739" y="5232"/>
                </a:lnTo>
                <a:lnTo>
                  <a:pt x="7758" y="5228"/>
                </a:lnTo>
                <a:lnTo>
                  <a:pt x="7760" y="5240"/>
                </a:lnTo>
                <a:lnTo>
                  <a:pt x="7763" y="5250"/>
                </a:lnTo>
                <a:lnTo>
                  <a:pt x="7757" y="5258"/>
                </a:lnTo>
                <a:lnTo>
                  <a:pt x="7750" y="5263"/>
                </a:lnTo>
                <a:lnTo>
                  <a:pt x="7795" y="5301"/>
                </a:lnTo>
                <a:lnTo>
                  <a:pt x="7849" y="5324"/>
                </a:lnTo>
                <a:lnTo>
                  <a:pt x="7828" y="5335"/>
                </a:lnTo>
                <a:lnTo>
                  <a:pt x="7812" y="5349"/>
                </a:lnTo>
                <a:lnTo>
                  <a:pt x="7827" y="5362"/>
                </a:lnTo>
                <a:lnTo>
                  <a:pt x="7852" y="5369"/>
                </a:lnTo>
                <a:lnTo>
                  <a:pt x="7836" y="5354"/>
                </a:lnTo>
                <a:lnTo>
                  <a:pt x="7841" y="5341"/>
                </a:lnTo>
                <a:lnTo>
                  <a:pt x="7857" y="5361"/>
                </a:lnTo>
                <a:lnTo>
                  <a:pt x="7861" y="5396"/>
                </a:lnTo>
                <a:lnTo>
                  <a:pt x="7877" y="5386"/>
                </a:lnTo>
                <a:lnTo>
                  <a:pt x="7881" y="5368"/>
                </a:lnTo>
                <a:lnTo>
                  <a:pt x="7928" y="5416"/>
                </a:lnTo>
                <a:lnTo>
                  <a:pt x="7983" y="5447"/>
                </a:lnTo>
                <a:lnTo>
                  <a:pt x="7969" y="5443"/>
                </a:lnTo>
                <a:lnTo>
                  <a:pt x="7960" y="5436"/>
                </a:lnTo>
                <a:lnTo>
                  <a:pt x="7953" y="5450"/>
                </a:lnTo>
                <a:lnTo>
                  <a:pt x="7946" y="5465"/>
                </a:lnTo>
                <a:lnTo>
                  <a:pt x="8008" y="5501"/>
                </a:lnTo>
                <a:lnTo>
                  <a:pt x="8052" y="5556"/>
                </a:lnTo>
                <a:lnTo>
                  <a:pt x="8035" y="5559"/>
                </a:lnTo>
                <a:lnTo>
                  <a:pt x="8031" y="5574"/>
                </a:lnTo>
                <a:lnTo>
                  <a:pt x="8063" y="5574"/>
                </a:lnTo>
                <a:lnTo>
                  <a:pt x="8084" y="5583"/>
                </a:lnTo>
                <a:lnTo>
                  <a:pt x="8077" y="5588"/>
                </a:lnTo>
                <a:lnTo>
                  <a:pt x="8072" y="5595"/>
                </a:lnTo>
                <a:lnTo>
                  <a:pt x="8113" y="5630"/>
                </a:lnTo>
                <a:lnTo>
                  <a:pt x="8159" y="5659"/>
                </a:lnTo>
                <a:lnTo>
                  <a:pt x="8148" y="5663"/>
                </a:lnTo>
                <a:lnTo>
                  <a:pt x="8140" y="5671"/>
                </a:lnTo>
                <a:lnTo>
                  <a:pt x="8179" y="5707"/>
                </a:lnTo>
                <a:lnTo>
                  <a:pt x="8197" y="5749"/>
                </a:lnTo>
                <a:lnTo>
                  <a:pt x="8181" y="5750"/>
                </a:lnTo>
                <a:lnTo>
                  <a:pt x="8172" y="5761"/>
                </a:lnTo>
                <a:lnTo>
                  <a:pt x="8186" y="5769"/>
                </a:lnTo>
                <a:lnTo>
                  <a:pt x="8193" y="5782"/>
                </a:lnTo>
                <a:lnTo>
                  <a:pt x="8211" y="5782"/>
                </a:lnTo>
                <a:lnTo>
                  <a:pt x="8224" y="5777"/>
                </a:lnTo>
                <a:lnTo>
                  <a:pt x="8225" y="5791"/>
                </a:lnTo>
                <a:lnTo>
                  <a:pt x="8233" y="5799"/>
                </a:lnTo>
                <a:lnTo>
                  <a:pt x="8241" y="5791"/>
                </a:lnTo>
                <a:lnTo>
                  <a:pt x="8247" y="5782"/>
                </a:lnTo>
                <a:lnTo>
                  <a:pt x="8252" y="5805"/>
                </a:lnTo>
                <a:lnTo>
                  <a:pt x="8265" y="5827"/>
                </a:lnTo>
                <a:lnTo>
                  <a:pt x="8267" y="5810"/>
                </a:lnTo>
                <a:lnTo>
                  <a:pt x="8280" y="5804"/>
                </a:lnTo>
                <a:lnTo>
                  <a:pt x="8299" y="5864"/>
                </a:lnTo>
                <a:lnTo>
                  <a:pt x="8285" y="5900"/>
                </a:lnTo>
                <a:lnTo>
                  <a:pt x="8304" y="5920"/>
                </a:lnTo>
                <a:lnTo>
                  <a:pt x="8326" y="5939"/>
                </a:lnTo>
                <a:lnTo>
                  <a:pt x="8316" y="5939"/>
                </a:lnTo>
                <a:lnTo>
                  <a:pt x="8308" y="5944"/>
                </a:lnTo>
                <a:lnTo>
                  <a:pt x="8318" y="5962"/>
                </a:lnTo>
                <a:lnTo>
                  <a:pt x="8326" y="5983"/>
                </a:lnTo>
                <a:lnTo>
                  <a:pt x="8350" y="5966"/>
                </a:lnTo>
                <a:lnTo>
                  <a:pt x="8372" y="5950"/>
                </a:lnTo>
                <a:lnTo>
                  <a:pt x="8369" y="5987"/>
                </a:lnTo>
                <a:lnTo>
                  <a:pt x="8400" y="5995"/>
                </a:lnTo>
                <a:lnTo>
                  <a:pt x="8423" y="6034"/>
                </a:lnTo>
                <a:lnTo>
                  <a:pt x="8446" y="6072"/>
                </a:lnTo>
                <a:lnTo>
                  <a:pt x="8470" y="6109"/>
                </a:lnTo>
                <a:lnTo>
                  <a:pt x="8495" y="6145"/>
                </a:lnTo>
                <a:lnTo>
                  <a:pt x="8544" y="6217"/>
                </a:lnTo>
                <a:lnTo>
                  <a:pt x="8591" y="6291"/>
                </a:lnTo>
                <a:lnTo>
                  <a:pt x="8576" y="6281"/>
                </a:lnTo>
                <a:lnTo>
                  <a:pt x="8566" y="6268"/>
                </a:lnTo>
                <a:lnTo>
                  <a:pt x="8553" y="6270"/>
                </a:lnTo>
                <a:lnTo>
                  <a:pt x="8541" y="6277"/>
                </a:lnTo>
                <a:lnTo>
                  <a:pt x="8546" y="6282"/>
                </a:lnTo>
                <a:lnTo>
                  <a:pt x="8551" y="6289"/>
                </a:lnTo>
                <a:lnTo>
                  <a:pt x="8561" y="6285"/>
                </a:lnTo>
                <a:lnTo>
                  <a:pt x="8575" y="6284"/>
                </a:lnTo>
                <a:lnTo>
                  <a:pt x="8570" y="6298"/>
                </a:lnTo>
                <a:lnTo>
                  <a:pt x="8559" y="6306"/>
                </a:lnTo>
                <a:lnTo>
                  <a:pt x="8564" y="6318"/>
                </a:lnTo>
                <a:lnTo>
                  <a:pt x="8572" y="6329"/>
                </a:lnTo>
                <a:lnTo>
                  <a:pt x="8582" y="6325"/>
                </a:lnTo>
                <a:lnTo>
                  <a:pt x="8592" y="6318"/>
                </a:lnTo>
                <a:lnTo>
                  <a:pt x="8599" y="6290"/>
                </a:lnTo>
                <a:lnTo>
                  <a:pt x="8613" y="6270"/>
                </a:lnTo>
                <a:lnTo>
                  <a:pt x="8621" y="6282"/>
                </a:lnTo>
                <a:lnTo>
                  <a:pt x="8625" y="6298"/>
                </a:lnTo>
                <a:lnTo>
                  <a:pt x="8608" y="6297"/>
                </a:lnTo>
                <a:lnTo>
                  <a:pt x="8599" y="6308"/>
                </a:lnTo>
                <a:lnTo>
                  <a:pt x="8619" y="6347"/>
                </a:lnTo>
                <a:lnTo>
                  <a:pt x="8650" y="6377"/>
                </a:lnTo>
                <a:lnTo>
                  <a:pt x="8645" y="6392"/>
                </a:lnTo>
                <a:lnTo>
                  <a:pt x="8660" y="6389"/>
                </a:lnTo>
                <a:lnTo>
                  <a:pt x="8657" y="6409"/>
                </a:lnTo>
                <a:lnTo>
                  <a:pt x="8664" y="6423"/>
                </a:lnTo>
                <a:lnTo>
                  <a:pt x="8644" y="6410"/>
                </a:lnTo>
                <a:lnTo>
                  <a:pt x="8621" y="6398"/>
                </a:lnTo>
                <a:lnTo>
                  <a:pt x="8633" y="6436"/>
                </a:lnTo>
                <a:lnTo>
                  <a:pt x="8661" y="6461"/>
                </a:lnTo>
                <a:lnTo>
                  <a:pt x="8655" y="6480"/>
                </a:lnTo>
                <a:lnTo>
                  <a:pt x="8664" y="6500"/>
                </a:lnTo>
                <a:lnTo>
                  <a:pt x="8635" y="6503"/>
                </a:lnTo>
                <a:lnTo>
                  <a:pt x="8613" y="6513"/>
                </a:lnTo>
                <a:lnTo>
                  <a:pt x="8638" y="6524"/>
                </a:lnTo>
                <a:lnTo>
                  <a:pt x="8653" y="6544"/>
                </a:lnTo>
                <a:lnTo>
                  <a:pt x="8672" y="6541"/>
                </a:lnTo>
                <a:lnTo>
                  <a:pt x="8690" y="6535"/>
                </a:lnTo>
                <a:lnTo>
                  <a:pt x="8684" y="6555"/>
                </a:lnTo>
                <a:lnTo>
                  <a:pt x="8680" y="6578"/>
                </a:lnTo>
                <a:lnTo>
                  <a:pt x="8662" y="6582"/>
                </a:lnTo>
                <a:lnTo>
                  <a:pt x="8642" y="6592"/>
                </a:lnTo>
                <a:lnTo>
                  <a:pt x="8632" y="6576"/>
                </a:lnTo>
                <a:lnTo>
                  <a:pt x="8612" y="6568"/>
                </a:lnTo>
                <a:lnTo>
                  <a:pt x="8597" y="6519"/>
                </a:lnTo>
                <a:lnTo>
                  <a:pt x="8570" y="6473"/>
                </a:lnTo>
                <a:lnTo>
                  <a:pt x="8537" y="6456"/>
                </a:lnTo>
                <a:lnTo>
                  <a:pt x="8522" y="6426"/>
                </a:lnTo>
                <a:lnTo>
                  <a:pt x="8518" y="6435"/>
                </a:lnTo>
                <a:lnTo>
                  <a:pt x="8508" y="6436"/>
                </a:lnTo>
                <a:lnTo>
                  <a:pt x="8504" y="6421"/>
                </a:lnTo>
                <a:lnTo>
                  <a:pt x="8503" y="6403"/>
                </a:lnTo>
                <a:lnTo>
                  <a:pt x="8521" y="6397"/>
                </a:lnTo>
                <a:lnTo>
                  <a:pt x="8532" y="6382"/>
                </a:lnTo>
                <a:lnTo>
                  <a:pt x="8525" y="6380"/>
                </a:lnTo>
                <a:lnTo>
                  <a:pt x="8521" y="6376"/>
                </a:lnTo>
                <a:lnTo>
                  <a:pt x="8496" y="6383"/>
                </a:lnTo>
                <a:lnTo>
                  <a:pt x="8471" y="6390"/>
                </a:lnTo>
                <a:lnTo>
                  <a:pt x="8469" y="6371"/>
                </a:lnTo>
                <a:lnTo>
                  <a:pt x="8446" y="6368"/>
                </a:lnTo>
                <a:lnTo>
                  <a:pt x="8450" y="6358"/>
                </a:lnTo>
                <a:lnTo>
                  <a:pt x="8455" y="6351"/>
                </a:lnTo>
                <a:lnTo>
                  <a:pt x="8437" y="6347"/>
                </a:lnTo>
                <a:lnTo>
                  <a:pt x="8423" y="6339"/>
                </a:lnTo>
                <a:lnTo>
                  <a:pt x="8450" y="6338"/>
                </a:lnTo>
                <a:lnTo>
                  <a:pt x="8470" y="6363"/>
                </a:lnTo>
                <a:lnTo>
                  <a:pt x="8484" y="6355"/>
                </a:lnTo>
                <a:lnTo>
                  <a:pt x="8492" y="6342"/>
                </a:lnTo>
                <a:lnTo>
                  <a:pt x="8469" y="6328"/>
                </a:lnTo>
                <a:lnTo>
                  <a:pt x="8446" y="6312"/>
                </a:lnTo>
                <a:lnTo>
                  <a:pt x="8447" y="6295"/>
                </a:lnTo>
                <a:lnTo>
                  <a:pt x="8432" y="6290"/>
                </a:lnTo>
                <a:lnTo>
                  <a:pt x="8439" y="6277"/>
                </a:lnTo>
                <a:lnTo>
                  <a:pt x="8444" y="6263"/>
                </a:lnTo>
                <a:lnTo>
                  <a:pt x="8425" y="6261"/>
                </a:lnTo>
                <a:lnTo>
                  <a:pt x="8410" y="6256"/>
                </a:lnTo>
                <a:lnTo>
                  <a:pt x="8418" y="6238"/>
                </a:lnTo>
                <a:lnTo>
                  <a:pt x="8416" y="6223"/>
                </a:lnTo>
                <a:lnTo>
                  <a:pt x="8402" y="6243"/>
                </a:lnTo>
                <a:lnTo>
                  <a:pt x="8376" y="6250"/>
                </a:lnTo>
                <a:lnTo>
                  <a:pt x="8385" y="6225"/>
                </a:lnTo>
                <a:lnTo>
                  <a:pt x="8391" y="6200"/>
                </a:lnTo>
                <a:lnTo>
                  <a:pt x="8369" y="6202"/>
                </a:lnTo>
                <a:lnTo>
                  <a:pt x="8351" y="6195"/>
                </a:lnTo>
                <a:lnTo>
                  <a:pt x="8363" y="6214"/>
                </a:lnTo>
                <a:lnTo>
                  <a:pt x="8361" y="6233"/>
                </a:lnTo>
                <a:lnTo>
                  <a:pt x="8341" y="6206"/>
                </a:lnTo>
                <a:lnTo>
                  <a:pt x="8324" y="6177"/>
                </a:lnTo>
                <a:lnTo>
                  <a:pt x="8293" y="6166"/>
                </a:lnTo>
                <a:lnTo>
                  <a:pt x="8262" y="6132"/>
                </a:lnTo>
                <a:lnTo>
                  <a:pt x="8273" y="6181"/>
                </a:lnTo>
                <a:lnTo>
                  <a:pt x="8252" y="6220"/>
                </a:lnTo>
                <a:lnTo>
                  <a:pt x="8261" y="6228"/>
                </a:lnTo>
                <a:lnTo>
                  <a:pt x="8275" y="6232"/>
                </a:lnTo>
                <a:lnTo>
                  <a:pt x="8279" y="6221"/>
                </a:lnTo>
                <a:lnTo>
                  <a:pt x="8288" y="6215"/>
                </a:lnTo>
                <a:lnTo>
                  <a:pt x="8312" y="6226"/>
                </a:lnTo>
                <a:lnTo>
                  <a:pt x="8338" y="6233"/>
                </a:lnTo>
                <a:lnTo>
                  <a:pt x="8318" y="6233"/>
                </a:lnTo>
                <a:lnTo>
                  <a:pt x="8307" y="6243"/>
                </a:lnTo>
                <a:lnTo>
                  <a:pt x="8311" y="6252"/>
                </a:lnTo>
                <a:lnTo>
                  <a:pt x="8316" y="6259"/>
                </a:lnTo>
                <a:lnTo>
                  <a:pt x="8328" y="6260"/>
                </a:lnTo>
                <a:lnTo>
                  <a:pt x="8339" y="6260"/>
                </a:lnTo>
                <a:lnTo>
                  <a:pt x="8341" y="6279"/>
                </a:lnTo>
                <a:lnTo>
                  <a:pt x="8343" y="6298"/>
                </a:lnTo>
                <a:lnTo>
                  <a:pt x="8321" y="6295"/>
                </a:lnTo>
                <a:lnTo>
                  <a:pt x="8305" y="6287"/>
                </a:lnTo>
                <a:lnTo>
                  <a:pt x="8305" y="6289"/>
                </a:lnTo>
                <a:lnTo>
                  <a:pt x="8305" y="6291"/>
                </a:lnTo>
                <a:lnTo>
                  <a:pt x="8286" y="6291"/>
                </a:lnTo>
                <a:lnTo>
                  <a:pt x="8291" y="6303"/>
                </a:lnTo>
                <a:lnTo>
                  <a:pt x="8306" y="6308"/>
                </a:lnTo>
                <a:lnTo>
                  <a:pt x="8307" y="6305"/>
                </a:lnTo>
                <a:lnTo>
                  <a:pt x="8310" y="6307"/>
                </a:lnTo>
                <a:lnTo>
                  <a:pt x="8313" y="6309"/>
                </a:lnTo>
                <a:lnTo>
                  <a:pt x="8330" y="6309"/>
                </a:lnTo>
                <a:lnTo>
                  <a:pt x="8347" y="6310"/>
                </a:lnTo>
                <a:lnTo>
                  <a:pt x="8345" y="6299"/>
                </a:lnTo>
                <a:lnTo>
                  <a:pt x="8356" y="6293"/>
                </a:lnTo>
                <a:lnTo>
                  <a:pt x="8370" y="6327"/>
                </a:lnTo>
                <a:lnTo>
                  <a:pt x="8391" y="6354"/>
                </a:lnTo>
                <a:lnTo>
                  <a:pt x="8434" y="6361"/>
                </a:lnTo>
                <a:lnTo>
                  <a:pt x="8452" y="6394"/>
                </a:lnTo>
                <a:lnTo>
                  <a:pt x="8453" y="6394"/>
                </a:lnTo>
                <a:lnTo>
                  <a:pt x="8436" y="6376"/>
                </a:lnTo>
                <a:lnTo>
                  <a:pt x="8412" y="6367"/>
                </a:lnTo>
                <a:lnTo>
                  <a:pt x="8413" y="6369"/>
                </a:lnTo>
                <a:lnTo>
                  <a:pt x="8413" y="6370"/>
                </a:lnTo>
                <a:lnTo>
                  <a:pt x="8408" y="6365"/>
                </a:lnTo>
                <a:lnTo>
                  <a:pt x="8402" y="6361"/>
                </a:lnTo>
                <a:lnTo>
                  <a:pt x="8398" y="6375"/>
                </a:lnTo>
                <a:lnTo>
                  <a:pt x="8395" y="6389"/>
                </a:lnTo>
                <a:lnTo>
                  <a:pt x="8385" y="6379"/>
                </a:lnTo>
                <a:lnTo>
                  <a:pt x="8371" y="6371"/>
                </a:lnTo>
                <a:lnTo>
                  <a:pt x="8371" y="6393"/>
                </a:lnTo>
                <a:lnTo>
                  <a:pt x="8394" y="6400"/>
                </a:lnTo>
                <a:lnTo>
                  <a:pt x="8395" y="6395"/>
                </a:lnTo>
                <a:lnTo>
                  <a:pt x="8395" y="6392"/>
                </a:lnTo>
                <a:lnTo>
                  <a:pt x="8410" y="6411"/>
                </a:lnTo>
                <a:lnTo>
                  <a:pt x="8430" y="6417"/>
                </a:lnTo>
                <a:lnTo>
                  <a:pt x="8433" y="6450"/>
                </a:lnTo>
                <a:lnTo>
                  <a:pt x="8446" y="6477"/>
                </a:lnTo>
                <a:lnTo>
                  <a:pt x="8432" y="6474"/>
                </a:lnTo>
                <a:lnTo>
                  <a:pt x="8422" y="6482"/>
                </a:lnTo>
                <a:lnTo>
                  <a:pt x="8426" y="6492"/>
                </a:lnTo>
                <a:lnTo>
                  <a:pt x="8417" y="6503"/>
                </a:lnTo>
                <a:lnTo>
                  <a:pt x="8431" y="6503"/>
                </a:lnTo>
                <a:lnTo>
                  <a:pt x="8450" y="6511"/>
                </a:lnTo>
                <a:lnTo>
                  <a:pt x="8449" y="6500"/>
                </a:lnTo>
                <a:lnTo>
                  <a:pt x="8460" y="6494"/>
                </a:lnTo>
                <a:lnTo>
                  <a:pt x="8471" y="6515"/>
                </a:lnTo>
                <a:lnTo>
                  <a:pt x="8471" y="6544"/>
                </a:lnTo>
                <a:lnTo>
                  <a:pt x="8458" y="6544"/>
                </a:lnTo>
                <a:lnTo>
                  <a:pt x="8448" y="6549"/>
                </a:lnTo>
                <a:lnTo>
                  <a:pt x="8467" y="6557"/>
                </a:lnTo>
                <a:lnTo>
                  <a:pt x="8491" y="6561"/>
                </a:lnTo>
                <a:lnTo>
                  <a:pt x="8486" y="6592"/>
                </a:lnTo>
                <a:lnTo>
                  <a:pt x="8481" y="6626"/>
                </a:lnTo>
                <a:lnTo>
                  <a:pt x="8494" y="6646"/>
                </a:lnTo>
                <a:lnTo>
                  <a:pt x="8496" y="6671"/>
                </a:lnTo>
                <a:lnTo>
                  <a:pt x="8483" y="6674"/>
                </a:lnTo>
                <a:lnTo>
                  <a:pt x="8473" y="6680"/>
                </a:lnTo>
                <a:lnTo>
                  <a:pt x="8478" y="6703"/>
                </a:lnTo>
                <a:lnTo>
                  <a:pt x="8490" y="6702"/>
                </a:lnTo>
                <a:lnTo>
                  <a:pt x="8487" y="6718"/>
                </a:lnTo>
                <a:lnTo>
                  <a:pt x="8472" y="6729"/>
                </a:lnTo>
                <a:lnTo>
                  <a:pt x="8480" y="6738"/>
                </a:lnTo>
                <a:lnTo>
                  <a:pt x="8483" y="6751"/>
                </a:lnTo>
                <a:lnTo>
                  <a:pt x="8495" y="6739"/>
                </a:lnTo>
                <a:lnTo>
                  <a:pt x="8490" y="6724"/>
                </a:lnTo>
                <a:lnTo>
                  <a:pt x="8503" y="6722"/>
                </a:lnTo>
                <a:lnTo>
                  <a:pt x="8519" y="6726"/>
                </a:lnTo>
                <a:lnTo>
                  <a:pt x="8517" y="6740"/>
                </a:lnTo>
                <a:lnTo>
                  <a:pt x="8532" y="6743"/>
                </a:lnTo>
                <a:lnTo>
                  <a:pt x="8525" y="6762"/>
                </a:lnTo>
                <a:lnTo>
                  <a:pt x="8511" y="6774"/>
                </a:lnTo>
                <a:lnTo>
                  <a:pt x="8517" y="6758"/>
                </a:lnTo>
                <a:lnTo>
                  <a:pt x="8496" y="6747"/>
                </a:lnTo>
                <a:lnTo>
                  <a:pt x="8490" y="6770"/>
                </a:lnTo>
                <a:lnTo>
                  <a:pt x="8472" y="6788"/>
                </a:lnTo>
                <a:lnTo>
                  <a:pt x="8488" y="6805"/>
                </a:lnTo>
                <a:lnTo>
                  <a:pt x="8497" y="6827"/>
                </a:lnTo>
                <a:lnTo>
                  <a:pt x="8480" y="6824"/>
                </a:lnTo>
                <a:lnTo>
                  <a:pt x="8464" y="6819"/>
                </a:lnTo>
                <a:lnTo>
                  <a:pt x="8466" y="6795"/>
                </a:lnTo>
                <a:lnTo>
                  <a:pt x="8451" y="6781"/>
                </a:lnTo>
                <a:lnTo>
                  <a:pt x="8444" y="6789"/>
                </a:lnTo>
                <a:lnTo>
                  <a:pt x="8439" y="6786"/>
                </a:lnTo>
                <a:lnTo>
                  <a:pt x="8429" y="6762"/>
                </a:lnTo>
                <a:lnTo>
                  <a:pt x="8392" y="6747"/>
                </a:lnTo>
                <a:lnTo>
                  <a:pt x="8399" y="6734"/>
                </a:lnTo>
                <a:lnTo>
                  <a:pt x="8405" y="6720"/>
                </a:lnTo>
                <a:lnTo>
                  <a:pt x="8380" y="6704"/>
                </a:lnTo>
                <a:lnTo>
                  <a:pt x="8380" y="6681"/>
                </a:lnTo>
                <a:lnTo>
                  <a:pt x="8390" y="6689"/>
                </a:lnTo>
                <a:lnTo>
                  <a:pt x="8392" y="6703"/>
                </a:lnTo>
                <a:lnTo>
                  <a:pt x="8416" y="6699"/>
                </a:lnTo>
                <a:lnTo>
                  <a:pt x="8436" y="6689"/>
                </a:lnTo>
                <a:lnTo>
                  <a:pt x="8425" y="6686"/>
                </a:lnTo>
                <a:lnTo>
                  <a:pt x="8408" y="6687"/>
                </a:lnTo>
                <a:lnTo>
                  <a:pt x="8403" y="6671"/>
                </a:lnTo>
                <a:lnTo>
                  <a:pt x="8392" y="6660"/>
                </a:lnTo>
                <a:lnTo>
                  <a:pt x="8400" y="6649"/>
                </a:lnTo>
                <a:lnTo>
                  <a:pt x="8409" y="6639"/>
                </a:lnTo>
                <a:lnTo>
                  <a:pt x="8381" y="6642"/>
                </a:lnTo>
                <a:lnTo>
                  <a:pt x="8366" y="6626"/>
                </a:lnTo>
                <a:lnTo>
                  <a:pt x="8345" y="6638"/>
                </a:lnTo>
                <a:lnTo>
                  <a:pt x="8328" y="6641"/>
                </a:lnTo>
                <a:lnTo>
                  <a:pt x="8313" y="6614"/>
                </a:lnTo>
                <a:lnTo>
                  <a:pt x="8300" y="6586"/>
                </a:lnTo>
                <a:lnTo>
                  <a:pt x="8313" y="6591"/>
                </a:lnTo>
                <a:lnTo>
                  <a:pt x="8323" y="6587"/>
                </a:lnTo>
                <a:lnTo>
                  <a:pt x="8312" y="6570"/>
                </a:lnTo>
                <a:lnTo>
                  <a:pt x="8296" y="6554"/>
                </a:lnTo>
                <a:lnTo>
                  <a:pt x="8298" y="6527"/>
                </a:lnTo>
                <a:lnTo>
                  <a:pt x="8278" y="6504"/>
                </a:lnTo>
                <a:lnTo>
                  <a:pt x="8292" y="6487"/>
                </a:lnTo>
                <a:lnTo>
                  <a:pt x="8303" y="6467"/>
                </a:lnTo>
                <a:lnTo>
                  <a:pt x="8281" y="6467"/>
                </a:lnTo>
                <a:lnTo>
                  <a:pt x="8258" y="6466"/>
                </a:lnTo>
                <a:lnTo>
                  <a:pt x="8256" y="6454"/>
                </a:lnTo>
                <a:lnTo>
                  <a:pt x="8250" y="6444"/>
                </a:lnTo>
                <a:lnTo>
                  <a:pt x="8264" y="6443"/>
                </a:lnTo>
                <a:lnTo>
                  <a:pt x="8270" y="6434"/>
                </a:lnTo>
                <a:lnTo>
                  <a:pt x="8259" y="6431"/>
                </a:lnTo>
                <a:lnTo>
                  <a:pt x="8248" y="6428"/>
                </a:lnTo>
                <a:lnTo>
                  <a:pt x="8259" y="6412"/>
                </a:lnTo>
                <a:lnTo>
                  <a:pt x="8271" y="6401"/>
                </a:lnTo>
                <a:lnTo>
                  <a:pt x="8244" y="6394"/>
                </a:lnTo>
                <a:lnTo>
                  <a:pt x="8229" y="6379"/>
                </a:lnTo>
                <a:lnTo>
                  <a:pt x="8231" y="6402"/>
                </a:lnTo>
                <a:lnTo>
                  <a:pt x="8238" y="6422"/>
                </a:lnTo>
                <a:lnTo>
                  <a:pt x="8215" y="6392"/>
                </a:lnTo>
                <a:lnTo>
                  <a:pt x="8192" y="6362"/>
                </a:lnTo>
                <a:lnTo>
                  <a:pt x="8205" y="6409"/>
                </a:lnTo>
                <a:lnTo>
                  <a:pt x="8227" y="6449"/>
                </a:lnTo>
                <a:lnTo>
                  <a:pt x="8230" y="6437"/>
                </a:lnTo>
                <a:lnTo>
                  <a:pt x="8242" y="6434"/>
                </a:lnTo>
                <a:lnTo>
                  <a:pt x="8236" y="6450"/>
                </a:lnTo>
                <a:lnTo>
                  <a:pt x="8234" y="6465"/>
                </a:lnTo>
                <a:lnTo>
                  <a:pt x="8220" y="6471"/>
                </a:lnTo>
                <a:lnTo>
                  <a:pt x="8204" y="6476"/>
                </a:lnTo>
                <a:lnTo>
                  <a:pt x="8202" y="6434"/>
                </a:lnTo>
                <a:lnTo>
                  <a:pt x="8185" y="6405"/>
                </a:lnTo>
                <a:lnTo>
                  <a:pt x="8188" y="6402"/>
                </a:lnTo>
                <a:lnTo>
                  <a:pt x="8190" y="6398"/>
                </a:lnTo>
                <a:lnTo>
                  <a:pt x="8179" y="6400"/>
                </a:lnTo>
                <a:lnTo>
                  <a:pt x="8171" y="6400"/>
                </a:lnTo>
                <a:lnTo>
                  <a:pt x="8169" y="6400"/>
                </a:lnTo>
                <a:lnTo>
                  <a:pt x="8168" y="6400"/>
                </a:lnTo>
                <a:lnTo>
                  <a:pt x="8165" y="6399"/>
                </a:lnTo>
                <a:lnTo>
                  <a:pt x="8163" y="6397"/>
                </a:lnTo>
                <a:lnTo>
                  <a:pt x="8165" y="6393"/>
                </a:lnTo>
                <a:lnTo>
                  <a:pt x="8165" y="6390"/>
                </a:lnTo>
                <a:lnTo>
                  <a:pt x="8167" y="6388"/>
                </a:lnTo>
                <a:lnTo>
                  <a:pt x="8169" y="6386"/>
                </a:lnTo>
                <a:lnTo>
                  <a:pt x="8166" y="6384"/>
                </a:lnTo>
                <a:lnTo>
                  <a:pt x="8160" y="6383"/>
                </a:lnTo>
                <a:lnTo>
                  <a:pt x="8155" y="6382"/>
                </a:lnTo>
                <a:lnTo>
                  <a:pt x="8148" y="6383"/>
                </a:lnTo>
                <a:lnTo>
                  <a:pt x="8159" y="6370"/>
                </a:lnTo>
                <a:lnTo>
                  <a:pt x="8175" y="6362"/>
                </a:lnTo>
                <a:lnTo>
                  <a:pt x="8164" y="6352"/>
                </a:lnTo>
                <a:lnTo>
                  <a:pt x="8156" y="6339"/>
                </a:lnTo>
                <a:lnTo>
                  <a:pt x="8158" y="6357"/>
                </a:lnTo>
                <a:lnTo>
                  <a:pt x="8146" y="6367"/>
                </a:lnTo>
                <a:lnTo>
                  <a:pt x="8141" y="6356"/>
                </a:lnTo>
                <a:lnTo>
                  <a:pt x="8138" y="6345"/>
                </a:lnTo>
                <a:lnTo>
                  <a:pt x="8116" y="6352"/>
                </a:lnTo>
                <a:lnTo>
                  <a:pt x="8098" y="6345"/>
                </a:lnTo>
                <a:lnTo>
                  <a:pt x="8091" y="6361"/>
                </a:lnTo>
                <a:lnTo>
                  <a:pt x="8076" y="6367"/>
                </a:lnTo>
                <a:lnTo>
                  <a:pt x="8065" y="6356"/>
                </a:lnTo>
                <a:lnTo>
                  <a:pt x="8043" y="6362"/>
                </a:lnTo>
                <a:lnTo>
                  <a:pt x="8060" y="6348"/>
                </a:lnTo>
                <a:lnTo>
                  <a:pt x="8077" y="6334"/>
                </a:lnTo>
                <a:lnTo>
                  <a:pt x="8064" y="6330"/>
                </a:lnTo>
                <a:lnTo>
                  <a:pt x="8055" y="6322"/>
                </a:lnTo>
                <a:lnTo>
                  <a:pt x="8068" y="6310"/>
                </a:lnTo>
                <a:lnTo>
                  <a:pt x="8086" y="6302"/>
                </a:lnTo>
                <a:lnTo>
                  <a:pt x="8085" y="6308"/>
                </a:lnTo>
                <a:lnTo>
                  <a:pt x="8084" y="6313"/>
                </a:lnTo>
                <a:lnTo>
                  <a:pt x="8087" y="6292"/>
                </a:lnTo>
                <a:lnTo>
                  <a:pt x="8070" y="6275"/>
                </a:lnTo>
                <a:lnTo>
                  <a:pt x="8072" y="6270"/>
                </a:lnTo>
                <a:lnTo>
                  <a:pt x="8072" y="6263"/>
                </a:lnTo>
                <a:lnTo>
                  <a:pt x="8067" y="6266"/>
                </a:lnTo>
                <a:lnTo>
                  <a:pt x="8064" y="6268"/>
                </a:lnTo>
                <a:lnTo>
                  <a:pt x="8064" y="6266"/>
                </a:lnTo>
                <a:lnTo>
                  <a:pt x="8064" y="6264"/>
                </a:lnTo>
                <a:lnTo>
                  <a:pt x="8061" y="6265"/>
                </a:lnTo>
                <a:lnTo>
                  <a:pt x="8059" y="6266"/>
                </a:lnTo>
                <a:lnTo>
                  <a:pt x="8057" y="6252"/>
                </a:lnTo>
                <a:lnTo>
                  <a:pt x="8060" y="6232"/>
                </a:lnTo>
                <a:lnTo>
                  <a:pt x="8049" y="6229"/>
                </a:lnTo>
                <a:lnTo>
                  <a:pt x="8040" y="6227"/>
                </a:lnTo>
                <a:lnTo>
                  <a:pt x="8030" y="6222"/>
                </a:lnTo>
                <a:lnTo>
                  <a:pt x="8016" y="6220"/>
                </a:lnTo>
                <a:lnTo>
                  <a:pt x="8018" y="6216"/>
                </a:lnTo>
                <a:lnTo>
                  <a:pt x="8020" y="6211"/>
                </a:lnTo>
                <a:lnTo>
                  <a:pt x="8025" y="6215"/>
                </a:lnTo>
                <a:lnTo>
                  <a:pt x="8031" y="6215"/>
                </a:lnTo>
                <a:lnTo>
                  <a:pt x="8033" y="6208"/>
                </a:lnTo>
                <a:lnTo>
                  <a:pt x="8030" y="6203"/>
                </a:lnTo>
                <a:lnTo>
                  <a:pt x="8034" y="6201"/>
                </a:lnTo>
                <a:lnTo>
                  <a:pt x="8037" y="6199"/>
                </a:lnTo>
                <a:lnTo>
                  <a:pt x="8033" y="6199"/>
                </a:lnTo>
                <a:lnTo>
                  <a:pt x="8028" y="6199"/>
                </a:lnTo>
                <a:lnTo>
                  <a:pt x="8023" y="6191"/>
                </a:lnTo>
                <a:lnTo>
                  <a:pt x="8020" y="6182"/>
                </a:lnTo>
                <a:lnTo>
                  <a:pt x="8016" y="6185"/>
                </a:lnTo>
                <a:lnTo>
                  <a:pt x="8012" y="6189"/>
                </a:lnTo>
                <a:lnTo>
                  <a:pt x="8002" y="6180"/>
                </a:lnTo>
                <a:lnTo>
                  <a:pt x="7988" y="6183"/>
                </a:lnTo>
                <a:lnTo>
                  <a:pt x="7991" y="6166"/>
                </a:lnTo>
                <a:lnTo>
                  <a:pt x="7986" y="6155"/>
                </a:lnTo>
                <a:lnTo>
                  <a:pt x="7976" y="6189"/>
                </a:lnTo>
                <a:lnTo>
                  <a:pt x="7991" y="6222"/>
                </a:lnTo>
                <a:lnTo>
                  <a:pt x="7985" y="6220"/>
                </a:lnTo>
                <a:lnTo>
                  <a:pt x="7979" y="6220"/>
                </a:lnTo>
                <a:lnTo>
                  <a:pt x="7980" y="6233"/>
                </a:lnTo>
                <a:lnTo>
                  <a:pt x="7985" y="6242"/>
                </a:lnTo>
                <a:lnTo>
                  <a:pt x="7984" y="6243"/>
                </a:lnTo>
                <a:lnTo>
                  <a:pt x="7974" y="6216"/>
                </a:lnTo>
                <a:lnTo>
                  <a:pt x="7964" y="6189"/>
                </a:lnTo>
                <a:lnTo>
                  <a:pt x="7948" y="6205"/>
                </a:lnTo>
                <a:lnTo>
                  <a:pt x="7931" y="6215"/>
                </a:lnTo>
                <a:lnTo>
                  <a:pt x="7917" y="6201"/>
                </a:lnTo>
                <a:lnTo>
                  <a:pt x="7901" y="6199"/>
                </a:lnTo>
                <a:lnTo>
                  <a:pt x="7906" y="6211"/>
                </a:lnTo>
                <a:lnTo>
                  <a:pt x="7910" y="6223"/>
                </a:lnTo>
                <a:lnTo>
                  <a:pt x="7895" y="6229"/>
                </a:lnTo>
                <a:lnTo>
                  <a:pt x="7881" y="6240"/>
                </a:lnTo>
                <a:lnTo>
                  <a:pt x="7862" y="6206"/>
                </a:lnTo>
                <a:lnTo>
                  <a:pt x="7817" y="6178"/>
                </a:lnTo>
                <a:lnTo>
                  <a:pt x="7818" y="6177"/>
                </a:lnTo>
                <a:lnTo>
                  <a:pt x="7841" y="6178"/>
                </a:lnTo>
                <a:lnTo>
                  <a:pt x="7868" y="6181"/>
                </a:lnTo>
                <a:lnTo>
                  <a:pt x="7857" y="6126"/>
                </a:lnTo>
                <a:lnTo>
                  <a:pt x="7817" y="6095"/>
                </a:lnTo>
                <a:lnTo>
                  <a:pt x="7800" y="6048"/>
                </a:lnTo>
                <a:lnTo>
                  <a:pt x="7784" y="5999"/>
                </a:lnTo>
                <a:lnTo>
                  <a:pt x="7771" y="5996"/>
                </a:lnTo>
                <a:lnTo>
                  <a:pt x="7762" y="5988"/>
                </a:lnTo>
                <a:lnTo>
                  <a:pt x="7764" y="5975"/>
                </a:lnTo>
                <a:lnTo>
                  <a:pt x="7765" y="5961"/>
                </a:lnTo>
                <a:lnTo>
                  <a:pt x="7760" y="5959"/>
                </a:lnTo>
                <a:lnTo>
                  <a:pt x="7754" y="5957"/>
                </a:lnTo>
                <a:lnTo>
                  <a:pt x="7756" y="5956"/>
                </a:lnTo>
                <a:lnTo>
                  <a:pt x="7757" y="5955"/>
                </a:lnTo>
                <a:lnTo>
                  <a:pt x="7776" y="5916"/>
                </a:lnTo>
                <a:lnTo>
                  <a:pt x="7825" y="5908"/>
                </a:lnTo>
                <a:lnTo>
                  <a:pt x="7796" y="5900"/>
                </a:lnTo>
                <a:lnTo>
                  <a:pt x="7744" y="5911"/>
                </a:lnTo>
                <a:lnTo>
                  <a:pt x="7730" y="5891"/>
                </a:lnTo>
                <a:lnTo>
                  <a:pt x="7713" y="5874"/>
                </a:lnTo>
                <a:lnTo>
                  <a:pt x="7713" y="5875"/>
                </a:lnTo>
                <a:lnTo>
                  <a:pt x="7712" y="5875"/>
                </a:lnTo>
                <a:lnTo>
                  <a:pt x="7708" y="5867"/>
                </a:lnTo>
                <a:lnTo>
                  <a:pt x="7702" y="5860"/>
                </a:lnTo>
                <a:lnTo>
                  <a:pt x="7701" y="5871"/>
                </a:lnTo>
                <a:lnTo>
                  <a:pt x="7694" y="5877"/>
                </a:lnTo>
                <a:lnTo>
                  <a:pt x="7679" y="5873"/>
                </a:lnTo>
                <a:lnTo>
                  <a:pt x="7679" y="5861"/>
                </a:lnTo>
                <a:lnTo>
                  <a:pt x="7686" y="5865"/>
                </a:lnTo>
                <a:lnTo>
                  <a:pt x="7692" y="5850"/>
                </a:lnTo>
                <a:lnTo>
                  <a:pt x="7672" y="5826"/>
                </a:lnTo>
                <a:lnTo>
                  <a:pt x="7654" y="5798"/>
                </a:lnTo>
                <a:lnTo>
                  <a:pt x="7673" y="5803"/>
                </a:lnTo>
                <a:lnTo>
                  <a:pt x="7685" y="5801"/>
                </a:lnTo>
                <a:lnTo>
                  <a:pt x="7674" y="5779"/>
                </a:lnTo>
                <a:lnTo>
                  <a:pt x="7660" y="5759"/>
                </a:lnTo>
                <a:lnTo>
                  <a:pt x="7639" y="5775"/>
                </a:lnTo>
                <a:lnTo>
                  <a:pt x="7617" y="5788"/>
                </a:lnTo>
                <a:lnTo>
                  <a:pt x="7646" y="5744"/>
                </a:lnTo>
                <a:lnTo>
                  <a:pt x="7618" y="5712"/>
                </a:lnTo>
                <a:lnTo>
                  <a:pt x="7614" y="5725"/>
                </a:lnTo>
                <a:lnTo>
                  <a:pt x="7616" y="5735"/>
                </a:lnTo>
                <a:lnTo>
                  <a:pt x="7592" y="5729"/>
                </a:lnTo>
                <a:lnTo>
                  <a:pt x="7576" y="5718"/>
                </a:lnTo>
                <a:lnTo>
                  <a:pt x="7566" y="5725"/>
                </a:lnTo>
                <a:lnTo>
                  <a:pt x="7566" y="5737"/>
                </a:lnTo>
                <a:lnTo>
                  <a:pt x="7555" y="5730"/>
                </a:lnTo>
                <a:lnTo>
                  <a:pt x="7545" y="5724"/>
                </a:lnTo>
                <a:lnTo>
                  <a:pt x="7554" y="5713"/>
                </a:lnTo>
                <a:lnTo>
                  <a:pt x="7567" y="5710"/>
                </a:lnTo>
                <a:lnTo>
                  <a:pt x="7557" y="5703"/>
                </a:lnTo>
                <a:lnTo>
                  <a:pt x="7543" y="5698"/>
                </a:lnTo>
                <a:lnTo>
                  <a:pt x="7538" y="5706"/>
                </a:lnTo>
                <a:lnTo>
                  <a:pt x="7526" y="5708"/>
                </a:lnTo>
                <a:lnTo>
                  <a:pt x="7521" y="5683"/>
                </a:lnTo>
                <a:lnTo>
                  <a:pt x="7511" y="5650"/>
                </a:lnTo>
                <a:lnTo>
                  <a:pt x="7504" y="5636"/>
                </a:lnTo>
                <a:lnTo>
                  <a:pt x="7504" y="5616"/>
                </a:lnTo>
                <a:lnTo>
                  <a:pt x="7488" y="5611"/>
                </a:lnTo>
                <a:lnTo>
                  <a:pt x="7470" y="5608"/>
                </a:lnTo>
                <a:lnTo>
                  <a:pt x="7469" y="5618"/>
                </a:lnTo>
                <a:lnTo>
                  <a:pt x="7463" y="5625"/>
                </a:lnTo>
                <a:lnTo>
                  <a:pt x="7440" y="5597"/>
                </a:lnTo>
                <a:lnTo>
                  <a:pt x="7409" y="5569"/>
                </a:lnTo>
                <a:lnTo>
                  <a:pt x="7438" y="5580"/>
                </a:lnTo>
                <a:lnTo>
                  <a:pt x="7459" y="5587"/>
                </a:lnTo>
                <a:lnTo>
                  <a:pt x="7444" y="5564"/>
                </a:lnTo>
                <a:lnTo>
                  <a:pt x="7421" y="5540"/>
                </a:lnTo>
                <a:lnTo>
                  <a:pt x="7408" y="5519"/>
                </a:lnTo>
                <a:lnTo>
                  <a:pt x="7418" y="5507"/>
                </a:lnTo>
                <a:lnTo>
                  <a:pt x="7377" y="5485"/>
                </a:lnTo>
                <a:lnTo>
                  <a:pt x="7340" y="5449"/>
                </a:lnTo>
                <a:lnTo>
                  <a:pt x="7343" y="5422"/>
                </a:lnTo>
                <a:lnTo>
                  <a:pt x="7336" y="5405"/>
                </a:lnTo>
                <a:lnTo>
                  <a:pt x="7354" y="5394"/>
                </a:lnTo>
                <a:lnTo>
                  <a:pt x="7372" y="5390"/>
                </a:lnTo>
                <a:lnTo>
                  <a:pt x="7367" y="5383"/>
                </a:lnTo>
                <a:lnTo>
                  <a:pt x="7360" y="5380"/>
                </a:lnTo>
                <a:lnTo>
                  <a:pt x="7354" y="5381"/>
                </a:lnTo>
                <a:lnTo>
                  <a:pt x="7348" y="5383"/>
                </a:lnTo>
                <a:lnTo>
                  <a:pt x="7348" y="5376"/>
                </a:lnTo>
                <a:lnTo>
                  <a:pt x="7346" y="5371"/>
                </a:lnTo>
                <a:lnTo>
                  <a:pt x="7352" y="5368"/>
                </a:lnTo>
                <a:lnTo>
                  <a:pt x="7355" y="5363"/>
                </a:lnTo>
                <a:lnTo>
                  <a:pt x="7335" y="5358"/>
                </a:lnTo>
                <a:lnTo>
                  <a:pt x="7315" y="5352"/>
                </a:lnTo>
                <a:lnTo>
                  <a:pt x="7328" y="5346"/>
                </a:lnTo>
                <a:lnTo>
                  <a:pt x="7333" y="5333"/>
                </a:lnTo>
                <a:lnTo>
                  <a:pt x="7314" y="5332"/>
                </a:lnTo>
                <a:lnTo>
                  <a:pt x="7298" y="5342"/>
                </a:lnTo>
                <a:lnTo>
                  <a:pt x="7291" y="5332"/>
                </a:lnTo>
                <a:lnTo>
                  <a:pt x="7286" y="5321"/>
                </a:lnTo>
                <a:lnTo>
                  <a:pt x="7299" y="5318"/>
                </a:lnTo>
                <a:lnTo>
                  <a:pt x="7309" y="5313"/>
                </a:lnTo>
                <a:lnTo>
                  <a:pt x="7290" y="5303"/>
                </a:lnTo>
                <a:lnTo>
                  <a:pt x="7258" y="5307"/>
                </a:lnTo>
                <a:lnTo>
                  <a:pt x="7268" y="5329"/>
                </a:lnTo>
                <a:lnTo>
                  <a:pt x="7251" y="5348"/>
                </a:lnTo>
                <a:lnTo>
                  <a:pt x="7225" y="5312"/>
                </a:lnTo>
                <a:lnTo>
                  <a:pt x="7189" y="5287"/>
                </a:lnTo>
                <a:lnTo>
                  <a:pt x="7188" y="5295"/>
                </a:lnTo>
                <a:lnTo>
                  <a:pt x="7182" y="5299"/>
                </a:lnTo>
                <a:lnTo>
                  <a:pt x="7196" y="5277"/>
                </a:lnTo>
                <a:lnTo>
                  <a:pt x="7212" y="5257"/>
                </a:lnTo>
                <a:lnTo>
                  <a:pt x="7195" y="5245"/>
                </a:lnTo>
                <a:lnTo>
                  <a:pt x="7183" y="5227"/>
                </a:lnTo>
                <a:lnTo>
                  <a:pt x="7185" y="5248"/>
                </a:lnTo>
                <a:lnTo>
                  <a:pt x="7166" y="5268"/>
                </a:lnTo>
                <a:lnTo>
                  <a:pt x="7167" y="5247"/>
                </a:lnTo>
                <a:lnTo>
                  <a:pt x="7172" y="5228"/>
                </a:lnTo>
                <a:lnTo>
                  <a:pt x="7152" y="5231"/>
                </a:lnTo>
                <a:lnTo>
                  <a:pt x="7132" y="5233"/>
                </a:lnTo>
                <a:lnTo>
                  <a:pt x="7111" y="5206"/>
                </a:lnTo>
                <a:lnTo>
                  <a:pt x="7092" y="5177"/>
                </a:lnTo>
                <a:lnTo>
                  <a:pt x="7100" y="5180"/>
                </a:lnTo>
                <a:lnTo>
                  <a:pt x="7102" y="5187"/>
                </a:lnTo>
                <a:lnTo>
                  <a:pt x="7109" y="5178"/>
                </a:lnTo>
                <a:lnTo>
                  <a:pt x="7115" y="5169"/>
                </a:lnTo>
                <a:lnTo>
                  <a:pt x="7088" y="5167"/>
                </a:lnTo>
                <a:lnTo>
                  <a:pt x="7061" y="5158"/>
                </a:lnTo>
                <a:lnTo>
                  <a:pt x="7061" y="5156"/>
                </a:lnTo>
                <a:lnTo>
                  <a:pt x="7061" y="5154"/>
                </a:lnTo>
                <a:lnTo>
                  <a:pt x="7060" y="5155"/>
                </a:lnTo>
                <a:lnTo>
                  <a:pt x="7058" y="5156"/>
                </a:lnTo>
                <a:lnTo>
                  <a:pt x="7047" y="5149"/>
                </a:lnTo>
                <a:lnTo>
                  <a:pt x="7039" y="5139"/>
                </a:lnTo>
                <a:lnTo>
                  <a:pt x="7045" y="5124"/>
                </a:lnTo>
                <a:lnTo>
                  <a:pt x="7050" y="5110"/>
                </a:lnTo>
                <a:lnTo>
                  <a:pt x="7038" y="5095"/>
                </a:lnTo>
                <a:lnTo>
                  <a:pt x="7015" y="5098"/>
                </a:lnTo>
                <a:lnTo>
                  <a:pt x="7020" y="5080"/>
                </a:lnTo>
                <a:lnTo>
                  <a:pt x="7032" y="5068"/>
                </a:lnTo>
                <a:lnTo>
                  <a:pt x="7015" y="5059"/>
                </a:lnTo>
                <a:lnTo>
                  <a:pt x="6997" y="5050"/>
                </a:lnTo>
                <a:lnTo>
                  <a:pt x="7012" y="5041"/>
                </a:lnTo>
                <a:lnTo>
                  <a:pt x="7008" y="5021"/>
                </a:lnTo>
                <a:lnTo>
                  <a:pt x="7048" y="5062"/>
                </a:lnTo>
                <a:lnTo>
                  <a:pt x="7085" y="5105"/>
                </a:lnTo>
                <a:lnTo>
                  <a:pt x="7098" y="5094"/>
                </a:lnTo>
                <a:lnTo>
                  <a:pt x="7114" y="5084"/>
                </a:lnTo>
                <a:lnTo>
                  <a:pt x="7093" y="5065"/>
                </a:lnTo>
                <a:lnTo>
                  <a:pt x="7071" y="5040"/>
                </a:lnTo>
                <a:lnTo>
                  <a:pt x="7068" y="5049"/>
                </a:lnTo>
                <a:lnTo>
                  <a:pt x="7058" y="5055"/>
                </a:lnTo>
                <a:lnTo>
                  <a:pt x="7062" y="5042"/>
                </a:lnTo>
                <a:lnTo>
                  <a:pt x="7062" y="5029"/>
                </a:lnTo>
                <a:lnTo>
                  <a:pt x="7024" y="5000"/>
                </a:lnTo>
                <a:lnTo>
                  <a:pt x="6978" y="5003"/>
                </a:lnTo>
                <a:lnTo>
                  <a:pt x="6977" y="4990"/>
                </a:lnTo>
                <a:lnTo>
                  <a:pt x="6984" y="4973"/>
                </a:lnTo>
                <a:lnTo>
                  <a:pt x="6961" y="4965"/>
                </a:lnTo>
                <a:lnTo>
                  <a:pt x="6942" y="4951"/>
                </a:lnTo>
                <a:lnTo>
                  <a:pt x="6926" y="4956"/>
                </a:lnTo>
                <a:lnTo>
                  <a:pt x="6914" y="4962"/>
                </a:lnTo>
                <a:lnTo>
                  <a:pt x="6924" y="4979"/>
                </a:lnTo>
                <a:lnTo>
                  <a:pt x="6943" y="4985"/>
                </a:lnTo>
                <a:lnTo>
                  <a:pt x="6945" y="4974"/>
                </a:lnTo>
                <a:lnTo>
                  <a:pt x="6949" y="4967"/>
                </a:lnTo>
                <a:lnTo>
                  <a:pt x="6958" y="4980"/>
                </a:lnTo>
                <a:lnTo>
                  <a:pt x="6967" y="4993"/>
                </a:lnTo>
                <a:lnTo>
                  <a:pt x="6947" y="5009"/>
                </a:lnTo>
                <a:lnTo>
                  <a:pt x="6927" y="5027"/>
                </a:lnTo>
                <a:lnTo>
                  <a:pt x="6926" y="5014"/>
                </a:lnTo>
                <a:lnTo>
                  <a:pt x="6932" y="4998"/>
                </a:lnTo>
                <a:lnTo>
                  <a:pt x="6902" y="4979"/>
                </a:lnTo>
                <a:lnTo>
                  <a:pt x="6874" y="4979"/>
                </a:lnTo>
                <a:lnTo>
                  <a:pt x="6867" y="4971"/>
                </a:lnTo>
                <a:lnTo>
                  <a:pt x="6856" y="4970"/>
                </a:lnTo>
                <a:lnTo>
                  <a:pt x="6859" y="4952"/>
                </a:lnTo>
                <a:lnTo>
                  <a:pt x="6855" y="4943"/>
                </a:lnTo>
                <a:lnTo>
                  <a:pt x="6848" y="4949"/>
                </a:lnTo>
                <a:lnTo>
                  <a:pt x="6843" y="4955"/>
                </a:lnTo>
                <a:lnTo>
                  <a:pt x="6824" y="4937"/>
                </a:lnTo>
                <a:lnTo>
                  <a:pt x="6807" y="4916"/>
                </a:lnTo>
                <a:lnTo>
                  <a:pt x="6798" y="4921"/>
                </a:lnTo>
                <a:lnTo>
                  <a:pt x="6790" y="4925"/>
                </a:lnTo>
                <a:lnTo>
                  <a:pt x="6809" y="4940"/>
                </a:lnTo>
                <a:lnTo>
                  <a:pt x="6821" y="4965"/>
                </a:lnTo>
                <a:lnTo>
                  <a:pt x="6795" y="4948"/>
                </a:lnTo>
                <a:lnTo>
                  <a:pt x="6767" y="4939"/>
                </a:lnTo>
                <a:lnTo>
                  <a:pt x="6780" y="4932"/>
                </a:lnTo>
                <a:lnTo>
                  <a:pt x="6784" y="4920"/>
                </a:lnTo>
                <a:lnTo>
                  <a:pt x="6776" y="4917"/>
                </a:lnTo>
                <a:lnTo>
                  <a:pt x="6767" y="4917"/>
                </a:lnTo>
                <a:lnTo>
                  <a:pt x="6755" y="4930"/>
                </a:lnTo>
                <a:lnTo>
                  <a:pt x="6745" y="4943"/>
                </a:lnTo>
                <a:lnTo>
                  <a:pt x="6751" y="4945"/>
                </a:lnTo>
                <a:lnTo>
                  <a:pt x="6757" y="4948"/>
                </a:lnTo>
                <a:lnTo>
                  <a:pt x="6766" y="4945"/>
                </a:lnTo>
                <a:lnTo>
                  <a:pt x="6776" y="4946"/>
                </a:lnTo>
                <a:lnTo>
                  <a:pt x="6780" y="4955"/>
                </a:lnTo>
                <a:lnTo>
                  <a:pt x="6785" y="4964"/>
                </a:lnTo>
                <a:lnTo>
                  <a:pt x="6788" y="4964"/>
                </a:lnTo>
                <a:lnTo>
                  <a:pt x="6791" y="4964"/>
                </a:lnTo>
                <a:lnTo>
                  <a:pt x="6792" y="4970"/>
                </a:lnTo>
                <a:lnTo>
                  <a:pt x="6792" y="4975"/>
                </a:lnTo>
                <a:lnTo>
                  <a:pt x="6797" y="4981"/>
                </a:lnTo>
                <a:lnTo>
                  <a:pt x="6801" y="4986"/>
                </a:lnTo>
                <a:lnTo>
                  <a:pt x="6807" y="4993"/>
                </a:lnTo>
                <a:lnTo>
                  <a:pt x="6813" y="5002"/>
                </a:lnTo>
                <a:lnTo>
                  <a:pt x="6842" y="5005"/>
                </a:lnTo>
                <a:lnTo>
                  <a:pt x="6858" y="5031"/>
                </a:lnTo>
                <a:lnTo>
                  <a:pt x="6844" y="5036"/>
                </a:lnTo>
                <a:lnTo>
                  <a:pt x="6835" y="5043"/>
                </a:lnTo>
                <a:lnTo>
                  <a:pt x="6839" y="5042"/>
                </a:lnTo>
                <a:lnTo>
                  <a:pt x="6843" y="5041"/>
                </a:lnTo>
                <a:lnTo>
                  <a:pt x="6841" y="5043"/>
                </a:lnTo>
                <a:lnTo>
                  <a:pt x="6839" y="5045"/>
                </a:lnTo>
                <a:lnTo>
                  <a:pt x="6859" y="5042"/>
                </a:lnTo>
                <a:lnTo>
                  <a:pt x="6876" y="5051"/>
                </a:lnTo>
                <a:lnTo>
                  <a:pt x="6856" y="5055"/>
                </a:lnTo>
                <a:lnTo>
                  <a:pt x="6841" y="5067"/>
                </a:lnTo>
                <a:lnTo>
                  <a:pt x="6865" y="5065"/>
                </a:lnTo>
                <a:lnTo>
                  <a:pt x="6893" y="5055"/>
                </a:lnTo>
                <a:lnTo>
                  <a:pt x="6883" y="5070"/>
                </a:lnTo>
                <a:lnTo>
                  <a:pt x="6866" y="5077"/>
                </a:lnTo>
                <a:lnTo>
                  <a:pt x="6865" y="5082"/>
                </a:lnTo>
                <a:lnTo>
                  <a:pt x="6865" y="5086"/>
                </a:lnTo>
                <a:lnTo>
                  <a:pt x="6892" y="5088"/>
                </a:lnTo>
                <a:lnTo>
                  <a:pt x="6904" y="5075"/>
                </a:lnTo>
                <a:lnTo>
                  <a:pt x="6912" y="5106"/>
                </a:lnTo>
                <a:lnTo>
                  <a:pt x="6934" y="5099"/>
                </a:lnTo>
                <a:lnTo>
                  <a:pt x="6936" y="5108"/>
                </a:lnTo>
                <a:lnTo>
                  <a:pt x="6946" y="5108"/>
                </a:lnTo>
                <a:lnTo>
                  <a:pt x="6938" y="5122"/>
                </a:lnTo>
                <a:lnTo>
                  <a:pt x="6933" y="5137"/>
                </a:lnTo>
                <a:lnTo>
                  <a:pt x="6933" y="5137"/>
                </a:lnTo>
                <a:lnTo>
                  <a:pt x="6941" y="5147"/>
                </a:lnTo>
                <a:lnTo>
                  <a:pt x="6956" y="5151"/>
                </a:lnTo>
                <a:lnTo>
                  <a:pt x="6961" y="5143"/>
                </a:lnTo>
                <a:lnTo>
                  <a:pt x="6961" y="5133"/>
                </a:lnTo>
                <a:lnTo>
                  <a:pt x="6953" y="5134"/>
                </a:lnTo>
                <a:lnTo>
                  <a:pt x="6960" y="5128"/>
                </a:lnTo>
                <a:lnTo>
                  <a:pt x="6969" y="5121"/>
                </a:lnTo>
                <a:lnTo>
                  <a:pt x="6990" y="5136"/>
                </a:lnTo>
                <a:lnTo>
                  <a:pt x="6992" y="5157"/>
                </a:lnTo>
                <a:lnTo>
                  <a:pt x="6982" y="5143"/>
                </a:lnTo>
                <a:lnTo>
                  <a:pt x="6969" y="5133"/>
                </a:lnTo>
                <a:lnTo>
                  <a:pt x="6976" y="5150"/>
                </a:lnTo>
                <a:lnTo>
                  <a:pt x="6988" y="5162"/>
                </a:lnTo>
                <a:lnTo>
                  <a:pt x="6975" y="5158"/>
                </a:lnTo>
                <a:lnTo>
                  <a:pt x="6961" y="5155"/>
                </a:lnTo>
                <a:lnTo>
                  <a:pt x="6976" y="5185"/>
                </a:lnTo>
                <a:lnTo>
                  <a:pt x="6998" y="5205"/>
                </a:lnTo>
                <a:lnTo>
                  <a:pt x="6996" y="5209"/>
                </a:lnTo>
                <a:lnTo>
                  <a:pt x="6993" y="5212"/>
                </a:lnTo>
                <a:lnTo>
                  <a:pt x="7005" y="5215"/>
                </a:lnTo>
                <a:lnTo>
                  <a:pt x="7013" y="5224"/>
                </a:lnTo>
                <a:lnTo>
                  <a:pt x="6996" y="5227"/>
                </a:lnTo>
                <a:lnTo>
                  <a:pt x="6973" y="5227"/>
                </a:lnTo>
                <a:lnTo>
                  <a:pt x="6983" y="5214"/>
                </a:lnTo>
                <a:lnTo>
                  <a:pt x="6985" y="5197"/>
                </a:lnTo>
                <a:lnTo>
                  <a:pt x="6972" y="5201"/>
                </a:lnTo>
                <a:lnTo>
                  <a:pt x="6961" y="5206"/>
                </a:lnTo>
                <a:lnTo>
                  <a:pt x="6965" y="5234"/>
                </a:lnTo>
                <a:lnTo>
                  <a:pt x="6985" y="5253"/>
                </a:lnTo>
                <a:lnTo>
                  <a:pt x="6989" y="5245"/>
                </a:lnTo>
                <a:lnTo>
                  <a:pt x="6985" y="5237"/>
                </a:lnTo>
                <a:lnTo>
                  <a:pt x="7001" y="5242"/>
                </a:lnTo>
                <a:lnTo>
                  <a:pt x="7020" y="5243"/>
                </a:lnTo>
                <a:lnTo>
                  <a:pt x="7022" y="5240"/>
                </a:lnTo>
                <a:lnTo>
                  <a:pt x="7023" y="5235"/>
                </a:lnTo>
                <a:lnTo>
                  <a:pt x="7027" y="5239"/>
                </a:lnTo>
                <a:lnTo>
                  <a:pt x="7032" y="5240"/>
                </a:lnTo>
                <a:lnTo>
                  <a:pt x="7034" y="5245"/>
                </a:lnTo>
                <a:lnTo>
                  <a:pt x="7039" y="5248"/>
                </a:lnTo>
                <a:lnTo>
                  <a:pt x="7033" y="5254"/>
                </a:lnTo>
                <a:lnTo>
                  <a:pt x="7032" y="5263"/>
                </a:lnTo>
                <a:lnTo>
                  <a:pt x="7052" y="5267"/>
                </a:lnTo>
                <a:lnTo>
                  <a:pt x="7065" y="5279"/>
                </a:lnTo>
                <a:lnTo>
                  <a:pt x="7062" y="5279"/>
                </a:lnTo>
                <a:lnTo>
                  <a:pt x="7060" y="5278"/>
                </a:lnTo>
                <a:lnTo>
                  <a:pt x="7064" y="5283"/>
                </a:lnTo>
                <a:lnTo>
                  <a:pt x="7069" y="5287"/>
                </a:lnTo>
                <a:lnTo>
                  <a:pt x="7075" y="5299"/>
                </a:lnTo>
                <a:lnTo>
                  <a:pt x="7079" y="5307"/>
                </a:lnTo>
                <a:lnTo>
                  <a:pt x="7104" y="5302"/>
                </a:lnTo>
                <a:lnTo>
                  <a:pt x="7125" y="5289"/>
                </a:lnTo>
                <a:lnTo>
                  <a:pt x="7129" y="5294"/>
                </a:lnTo>
                <a:lnTo>
                  <a:pt x="7136" y="5294"/>
                </a:lnTo>
                <a:lnTo>
                  <a:pt x="7127" y="5319"/>
                </a:lnTo>
                <a:lnTo>
                  <a:pt x="7113" y="5336"/>
                </a:lnTo>
                <a:lnTo>
                  <a:pt x="7135" y="5335"/>
                </a:lnTo>
                <a:lnTo>
                  <a:pt x="7154" y="5320"/>
                </a:lnTo>
                <a:lnTo>
                  <a:pt x="7182" y="5349"/>
                </a:lnTo>
                <a:lnTo>
                  <a:pt x="7175" y="5367"/>
                </a:lnTo>
                <a:lnTo>
                  <a:pt x="7189" y="5381"/>
                </a:lnTo>
                <a:lnTo>
                  <a:pt x="7186" y="5399"/>
                </a:lnTo>
                <a:lnTo>
                  <a:pt x="7177" y="5390"/>
                </a:lnTo>
                <a:lnTo>
                  <a:pt x="7163" y="5385"/>
                </a:lnTo>
                <a:lnTo>
                  <a:pt x="7170" y="5408"/>
                </a:lnTo>
                <a:lnTo>
                  <a:pt x="7186" y="5422"/>
                </a:lnTo>
                <a:lnTo>
                  <a:pt x="7179" y="5422"/>
                </a:lnTo>
                <a:lnTo>
                  <a:pt x="7174" y="5423"/>
                </a:lnTo>
                <a:lnTo>
                  <a:pt x="7170" y="5428"/>
                </a:lnTo>
                <a:lnTo>
                  <a:pt x="7162" y="5430"/>
                </a:lnTo>
                <a:lnTo>
                  <a:pt x="7162" y="5416"/>
                </a:lnTo>
                <a:lnTo>
                  <a:pt x="7157" y="5408"/>
                </a:lnTo>
                <a:lnTo>
                  <a:pt x="7146" y="5410"/>
                </a:lnTo>
                <a:lnTo>
                  <a:pt x="7139" y="5415"/>
                </a:lnTo>
                <a:lnTo>
                  <a:pt x="7158" y="5440"/>
                </a:lnTo>
                <a:lnTo>
                  <a:pt x="7191" y="5437"/>
                </a:lnTo>
                <a:lnTo>
                  <a:pt x="7196" y="5447"/>
                </a:lnTo>
                <a:lnTo>
                  <a:pt x="7201" y="5456"/>
                </a:lnTo>
                <a:lnTo>
                  <a:pt x="7206" y="5471"/>
                </a:lnTo>
                <a:lnTo>
                  <a:pt x="7222" y="5478"/>
                </a:lnTo>
                <a:lnTo>
                  <a:pt x="7223" y="5479"/>
                </a:lnTo>
                <a:lnTo>
                  <a:pt x="7215" y="5488"/>
                </a:lnTo>
                <a:lnTo>
                  <a:pt x="7215" y="5500"/>
                </a:lnTo>
                <a:lnTo>
                  <a:pt x="7227" y="5496"/>
                </a:lnTo>
                <a:lnTo>
                  <a:pt x="7232" y="5485"/>
                </a:lnTo>
                <a:lnTo>
                  <a:pt x="7238" y="5488"/>
                </a:lnTo>
                <a:lnTo>
                  <a:pt x="7246" y="5491"/>
                </a:lnTo>
                <a:lnTo>
                  <a:pt x="7258" y="5472"/>
                </a:lnTo>
                <a:lnTo>
                  <a:pt x="7277" y="5461"/>
                </a:lnTo>
                <a:lnTo>
                  <a:pt x="7273" y="5479"/>
                </a:lnTo>
                <a:lnTo>
                  <a:pt x="7292" y="5492"/>
                </a:lnTo>
                <a:lnTo>
                  <a:pt x="7265" y="5498"/>
                </a:lnTo>
                <a:lnTo>
                  <a:pt x="7246" y="5508"/>
                </a:lnTo>
                <a:lnTo>
                  <a:pt x="7269" y="5537"/>
                </a:lnTo>
                <a:lnTo>
                  <a:pt x="7300" y="5559"/>
                </a:lnTo>
                <a:lnTo>
                  <a:pt x="7309" y="5571"/>
                </a:lnTo>
                <a:lnTo>
                  <a:pt x="7319" y="5580"/>
                </a:lnTo>
                <a:lnTo>
                  <a:pt x="7327" y="5596"/>
                </a:lnTo>
                <a:lnTo>
                  <a:pt x="7338" y="5611"/>
                </a:lnTo>
                <a:lnTo>
                  <a:pt x="7353" y="5632"/>
                </a:lnTo>
                <a:lnTo>
                  <a:pt x="7358" y="5656"/>
                </a:lnTo>
                <a:lnTo>
                  <a:pt x="7346" y="5655"/>
                </a:lnTo>
                <a:lnTo>
                  <a:pt x="7341" y="5658"/>
                </a:lnTo>
                <a:lnTo>
                  <a:pt x="7332" y="5677"/>
                </a:lnTo>
                <a:lnTo>
                  <a:pt x="7333" y="5691"/>
                </a:lnTo>
                <a:lnTo>
                  <a:pt x="7345" y="5680"/>
                </a:lnTo>
                <a:lnTo>
                  <a:pt x="7357" y="5667"/>
                </a:lnTo>
                <a:lnTo>
                  <a:pt x="7389" y="5681"/>
                </a:lnTo>
                <a:lnTo>
                  <a:pt x="7412" y="5701"/>
                </a:lnTo>
                <a:lnTo>
                  <a:pt x="7413" y="5693"/>
                </a:lnTo>
                <a:lnTo>
                  <a:pt x="7413" y="5686"/>
                </a:lnTo>
                <a:lnTo>
                  <a:pt x="7417" y="5685"/>
                </a:lnTo>
                <a:lnTo>
                  <a:pt x="7421" y="5684"/>
                </a:lnTo>
                <a:lnTo>
                  <a:pt x="7426" y="5696"/>
                </a:lnTo>
                <a:lnTo>
                  <a:pt x="7412" y="5706"/>
                </a:lnTo>
                <a:lnTo>
                  <a:pt x="7432" y="5735"/>
                </a:lnTo>
                <a:lnTo>
                  <a:pt x="7453" y="5763"/>
                </a:lnTo>
                <a:lnTo>
                  <a:pt x="7432" y="5776"/>
                </a:lnTo>
                <a:lnTo>
                  <a:pt x="7433" y="5797"/>
                </a:lnTo>
                <a:lnTo>
                  <a:pt x="7421" y="5788"/>
                </a:lnTo>
                <a:lnTo>
                  <a:pt x="7412" y="5777"/>
                </a:lnTo>
                <a:lnTo>
                  <a:pt x="7410" y="5806"/>
                </a:lnTo>
                <a:lnTo>
                  <a:pt x="7443" y="5818"/>
                </a:lnTo>
                <a:lnTo>
                  <a:pt x="7449" y="5800"/>
                </a:lnTo>
                <a:lnTo>
                  <a:pt x="7462" y="5795"/>
                </a:lnTo>
                <a:lnTo>
                  <a:pt x="7447" y="5787"/>
                </a:lnTo>
                <a:lnTo>
                  <a:pt x="7435" y="5776"/>
                </a:lnTo>
                <a:lnTo>
                  <a:pt x="7450" y="5778"/>
                </a:lnTo>
                <a:lnTo>
                  <a:pt x="7469" y="5778"/>
                </a:lnTo>
                <a:lnTo>
                  <a:pt x="7499" y="5829"/>
                </a:lnTo>
                <a:lnTo>
                  <a:pt x="7542" y="5854"/>
                </a:lnTo>
                <a:lnTo>
                  <a:pt x="7538" y="5871"/>
                </a:lnTo>
                <a:lnTo>
                  <a:pt x="7533" y="5888"/>
                </a:lnTo>
                <a:lnTo>
                  <a:pt x="7539" y="5890"/>
                </a:lnTo>
                <a:lnTo>
                  <a:pt x="7544" y="5892"/>
                </a:lnTo>
                <a:lnTo>
                  <a:pt x="7559" y="5887"/>
                </a:lnTo>
                <a:lnTo>
                  <a:pt x="7567" y="5891"/>
                </a:lnTo>
                <a:lnTo>
                  <a:pt x="7582" y="5939"/>
                </a:lnTo>
                <a:lnTo>
                  <a:pt x="7629" y="5958"/>
                </a:lnTo>
                <a:lnTo>
                  <a:pt x="7621" y="5968"/>
                </a:lnTo>
                <a:lnTo>
                  <a:pt x="7610" y="5976"/>
                </a:lnTo>
                <a:lnTo>
                  <a:pt x="7615" y="5983"/>
                </a:lnTo>
                <a:lnTo>
                  <a:pt x="7613" y="5997"/>
                </a:lnTo>
                <a:lnTo>
                  <a:pt x="7629" y="5999"/>
                </a:lnTo>
                <a:lnTo>
                  <a:pt x="7628" y="6018"/>
                </a:lnTo>
                <a:lnTo>
                  <a:pt x="7636" y="6014"/>
                </a:lnTo>
                <a:lnTo>
                  <a:pt x="7646" y="6012"/>
                </a:lnTo>
                <a:lnTo>
                  <a:pt x="7649" y="6027"/>
                </a:lnTo>
                <a:lnTo>
                  <a:pt x="7653" y="6043"/>
                </a:lnTo>
                <a:lnTo>
                  <a:pt x="7641" y="6047"/>
                </a:lnTo>
                <a:lnTo>
                  <a:pt x="7634" y="6055"/>
                </a:lnTo>
                <a:lnTo>
                  <a:pt x="7644" y="6060"/>
                </a:lnTo>
                <a:lnTo>
                  <a:pt x="7655" y="6066"/>
                </a:lnTo>
                <a:lnTo>
                  <a:pt x="7654" y="6054"/>
                </a:lnTo>
                <a:lnTo>
                  <a:pt x="7653" y="6043"/>
                </a:lnTo>
                <a:lnTo>
                  <a:pt x="7670" y="6054"/>
                </a:lnTo>
                <a:lnTo>
                  <a:pt x="7685" y="6058"/>
                </a:lnTo>
                <a:lnTo>
                  <a:pt x="7679" y="6076"/>
                </a:lnTo>
                <a:lnTo>
                  <a:pt x="7679" y="6101"/>
                </a:lnTo>
                <a:lnTo>
                  <a:pt x="7713" y="6128"/>
                </a:lnTo>
                <a:lnTo>
                  <a:pt x="7734" y="6166"/>
                </a:lnTo>
                <a:lnTo>
                  <a:pt x="7729" y="6164"/>
                </a:lnTo>
                <a:lnTo>
                  <a:pt x="7723" y="6164"/>
                </a:lnTo>
                <a:lnTo>
                  <a:pt x="7721" y="6170"/>
                </a:lnTo>
                <a:lnTo>
                  <a:pt x="7720" y="6174"/>
                </a:lnTo>
                <a:lnTo>
                  <a:pt x="7706" y="6159"/>
                </a:lnTo>
                <a:lnTo>
                  <a:pt x="7697" y="6139"/>
                </a:lnTo>
                <a:lnTo>
                  <a:pt x="7689" y="6140"/>
                </a:lnTo>
                <a:lnTo>
                  <a:pt x="7680" y="6140"/>
                </a:lnTo>
                <a:lnTo>
                  <a:pt x="7680" y="6154"/>
                </a:lnTo>
                <a:lnTo>
                  <a:pt x="7677" y="6162"/>
                </a:lnTo>
                <a:lnTo>
                  <a:pt x="7667" y="6155"/>
                </a:lnTo>
                <a:lnTo>
                  <a:pt x="7649" y="6158"/>
                </a:lnTo>
                <a:lnTo>
                  <a:pt x="7629" y="6135"/>
                </a:lnTo>
                <a:lnTo>
                  <a:pt x="7597" y="6123"/>
                </a:lnTo>
                <a:lnTo>
                  <a:pt x="7616" y="6124"/>
                </a:lnTo>
                <a:lnTo>
                  <a:pt x="7625" y="6121"/>
                </a:lnTo>
                <a:lnTo>
                  <a:pt x="7604" y="6096"/>
                </a:lnTo>
                <a:lnTo>
                  <a:pt x="7581" y="6075"/>
                </a:lnTo>
                <a:lnTo>
                  <a:pt x="7584" y="6060"/>
                </a:lnTo>
                <a:lnTo>
                  <a:pt x="7590" y="6048"/>
                </a:lnTo>
                <a:lnTo>
                  <a:pt x="7568" y="6043"/>
                </a:lnTo>
                <a:lnTo>
                  <a:pt x="7551" y="6039"/>
                </a:lnTo>
                <a:lnTo>
                  <a:pt x="7574" y="6027"/>
                </a:lnTo>
                <a:lnTo>
                  <a:pt x="7599" y="6019"/>
                </a:lnTo>
                <a:lnTo>
                  <a:pt x="7594" y="6007"/>
                </a:lnTo>
                <a:lnTo>
                  <a:pt x="7584" y="5999"/>
                </a:lnTo>
                <a:lnTo>
                  <a:pt x="7566" y="6004"/>
                </a:lnTo>
                <a:lnTo>
                  <a:pt x="7557" y="5989"/>
                </a:lnTo>
                <a:lnTo>
                  <a:pt x="7540" y="5998"/>
                </a:lnTo>
                <a:lnTo>
                  <a:pt x="7527" y="5997"/>
                </a:lnTo>
                <a:lnTo>
                  <a:pt x="7526" y="6002"/>
                </a:lnTo>
                <a:lnTo>
                  <a:pt x="7521" y="6003"/>
                </a:lnTo>
                <a:lnTo>
                  <a:pt x="7530" y="5988"/>
                </a:lnTo>
                <a:lnTo>
                  <a:pt x="7541" y="5975"/>
                </a:lnTo>
                <a:lnTo>
                  <a:pt x="7510" y="5965"/>
                </a:lnTo>
                <a:lnTo>
                  <a:pt x="7486" y="5957"/>
                </a:lnTo>
                <a:lnTo>
                  <a:pt x="7503" y="5955"/>
                </a:lnTo>
                <a:lnTo>
                  <a:pt x="7510" y="5944"/>
                </a:lnTo>
                <a:lnTo>
                  <a:pt x="7478" y="5926"/>
                </a:lnTo>
                <a:lnTo>
                  <a:pt x="7444" y="5932"/>
                </a:lnTo>
                <a:lnTo>
                  <a:pt x="7455" y="5923"/>
                </a:lnTo>
                <a:lnTo>
                  <a:pt x="7463" y="5909"/>
                </a:lnTo>
                <a:lnTo>
                  <a:pt x="7488" y="5914"/>
                </a:lnTo>
                <a:lnTo>
                  <a:pt x="7508" y="5911"/>
                </a:lnTo>
                <a:lnTo>
                  <a:pt x="7478" y="5892"/>
                </a:lnTo>
                <a:lnTo>
                  <a:pt x="7436" y="5890"/>
                </a:lnTo>
                <a:lnTo>
                  <a:pt x="7439" y="5878"/>
                </a:lnTo>
                <a:lnTo>
                  <a:pt x="7444" y="5868"/>
                </a:lnTo>
                <a:lnTo>
                  <a:pt x="7427" y="5869"/>
                </a:lnTo>
                <a:lnTo>
                  <a:pt x="7410" y="5870"/>
                </a:lnTo>
                <a:lnTo>
                  <a:pt x="7420" y="5884"/>
                </a:lnTo>
                <a:lnTo>
                  <a:pt x="7418" y="5896"/>
                </a:lnTo>
                <a:lnTo>
                  <a:pt x="7407" y="5878"/>
                </a:lnTo>
                <a:lnTo>
                  <a:pt x="7388" y="5867"/>
                </a:lnTo>
                <a:lnTo>
                  <a:pt x="7424" y="5920"/>
                </a:lnTo>
                <a:lnTo>
                  <a:pt x="7463" y="5969"/>
                </a:lnTo>
                <a:lnTo>
                  <a:pt x="7413" y="5922"/>
                </a:lnTo>
                <a:lnTo>
                  <a:pt x="7367" y="5895"/>
                </a:lnTo>
                <a:lnTo>
                  <a:pt x="7351" y="5890"/>
                </a:lnTo>
                <a:lnTo>
                  <a:pt x="7341" y="5876"/>
                </a:lnTo>
                <a:lnTo>
                  <a:pt x="7352" y="5875"/>
                </a:lnTo>
                <a:lnTo>
                  <a:pt x="7359" y="5869"/>
                </a:lnTo>
                <a:lnTo>
                  <a:pt x="7342" y="5838"/>
                </a:lnTo>
                <a:lnTo>
                  <a:pt x="7324" y="5808"/>
                </a:lnTo>
                <a:lnTo>
                  <a:pt x="7335" y="5805"/>
                </a:lnTo>
                <a:lnTo>
                  <a:pt x="7342" y="5800"/>
                </a:lnTo>
                <a:lnTo>
                  <a:pt x="7329" y="5790"/>
                </a:lnTo>
                <a:lnTo>
                  <a:pt x="7315" y="5781"/>
                </a:lnTo>
                <a:lnTo>
                  <a:pt x="7321" y="5793"/>
                </a:lnTo>
                <a:lnTo>
                  <a:pt x="7324" y="5808"/>
                </a:lnTo>
                <a:lnTo>
                  <a:pt x="7289" y="5800"/>
                </a:lnTo>
                <a:lnTo>
                  <a:pt x="7251" y="5803"/>
                </a:lnTo>
                <a:lnTo>
                  <a:pt x="7250" y="5801"/>
                </a:lnTo>
                <a:lnTo>
                  <a:pt x="7250" y="5799"/>
                </a:lnTo>
                <a:lnTo>
                  <a:pt x="7252" y="5799"/>
                </a:lnTo>
                <a:lnTo>
                  <a:pt x="7254" y="5799"/>
                </a:lnTo>
                <a:lnTo>
                  <a:pt x="7245" y="5786"/>
                </a:lnTo>
                <a:lnTo>
                  <a:pt x="7229" y="5780"/>
                </a:lnTo>
                <a:lnTo>
                  <a:pt x="7227" y="5775"/>
                </a:lnTo>
                <a:lnTo>
                  <a:pt x="7225" y="5768"/>
                </a:lnTo>
                <a:lnTo>
                  <a:pt x="7186" y="5750"/>
                </a:lnTo>
                <a:lnTo>
                  <a:pt x="7155" y="5708"/>
                </a:lnTo>
                <a:lnTo>
                  <a:pt x="7158" y="5700"/>
                </a:lnTo>
                <a:lnTo>
                  <a:pt x="7158" y="5692"/>
                </a:lnTo>
                <a:lnTo>
                  <a:pt x="7160" y="5690"/>
                </a:lnTo>
                <a:lnTo>
                  <a:pt x="7162" y="5688"/>
                </a:lnTo>
                <a:lnTo>
                  <a:pt x="7157" y="5685"/>
                </a:lnTo>
                <a:lnTo>
                  <a:pt x="7157" y="5677"/>
                </a:lnTo>
                <a:lnTo>
                  <a:pt x="7155" y="5680"/>
                </a:lnTo>
                <a:lnTo>
                  <a:pt x="7153" y="5682"/>
                </a:lnTo>
                <a:lnTo>
                  <a:pt x="7152" y="5680"/>
                </a:lnTo>
                <a:lnTo>
                  <a:pt x="7149" y="5677"/>
                </a:lnTo>
                <a:lnTo>
                  <a:pt x="7140" y="5682"/>
                </a:lnTo>
                <a:lnTo>
                  <a:pt x="7138" y="5688"/>
                </a:lnTo>
                <a:lnTo>
                  <a:pt x="7127" y="5685"/>
                </a:lnTo>
                <a:lnTo>
                  <a:pt x="7123" y="5670"/>
                </a:lnTo>
                <a:lnTo>
                  <a:pt x="7129" y="5664"/>
                </a:lnTo>
                <a:lnTo>
                  <a:pt x="7135" y="5658"/>
                </a:lnTo>
                <a:lnTo>
                  <a:pt x="7122" y="5663"/>
                </a:lnTo>
                <a:lnTo>
                  <a:pt x="7113" y="5661"/>
                </a:lnTo>
                <a:lnTo>
                  <a:pt x="7117" y="5650"/>
                </a:lnTo>
                <a:lnTo>
                  <a:pt x="7125" y="5643"/>
                </a:lnTo>
                <a:lnTo>
                  <a:pt x="7113" y="5647"/>
                </a:lnTo>
                <a:lnTo>
                  <a:pt x="7102" y="5651"/>
                </a:lnTo>
                <a:lnTo>
                  <a:pt x="7077" y="5618"/>
                </a:lnTo>
                <a:lnTo>
                  <a:pt x="7047" y="5603"/>
                </a:lnTo>
                <a:lnTo>
                  <a:pt x="7050" y="5592"/>
                </a:lnTo>
                <a:lnTo>
                  <a:pt x="7063" y="5589"/>
                </a:lnTo>
                <a:lnTo>
                  <a:pt x="7066" y="5592"/>
                </a:lnTo>
                <a:lnTo>
                  <a:pt x="7074" y="5592"/>
                </a:lnTo>
                <a:lnTo>
                  <a:pt x="7075" y="5570"/>
                </a:lnTo>
                <a:lnTo>
                  <a:pt x="7058" y="5565"/>
                </a:lnTo>
                <a:lnTo>
                  <a:pt x="7060" y="5572"/>
                </a:lnTo>
                <a:lnTo>
                  <a:pt x="7060" y="5579"/>
                </a:lnTo>
                <a:lnTo>
                  <a:pt x="7011" y="5558"/>
                </a:lnTo>
                <a:lnTo>
                  <a:pt x="7000" y="5510"/>
                </a:lnTo>
                <a:lnTo>
                  <a:pt x="7003" y="5513"/>
                </a:lnTo>
                <a:lnTo>
                  <a:pt x="7006" y="5504"/>
                </a:lnTo>
                <a:lnTo>
                  <a:pt x="7037" y="5508"/>
                </a:lnTo>
                <a:lnTo>
                  <a:pt x="7063" y="5486"/>
                </a:lnTo>
                <a:lnTo>
                  <a:pt x="7043" y="5486"/>
                </a:lnTo>
                <a:lnTo>
                  <a:pt x="7029" y="5479"/>
                </a:lnTo>
                <a:lnTo>
                  <a:pt x="7021" y="5491"/>
                </a:lnTo>
                <a:lnTo>
                  <a:pt x="7008" y="5499"/>
                </a:lnTo>
                <a:lnTo>
                  <a:pt x="7006" y="5493"/>
                </a:lnTo>
                <a:lnTo>
                  <a:pt x="7002" y="5490"/>
                </a:lnTo>
                <a:lnTo>
                  <a:pt x="7014" y="5481"/>
                </a:lnTo>
                <a:lnTo>
                  <a:pt x="7024" y="5468"/>
                </a:lnTo>
                <a:lnTo>
                  <a:pt x="7021" y="5453"/>
                </a:lnTo>
                <a:lnTo>
                  <a:pt x="7007" y="5443"/>
                </a:lnTo>
                <a:lnTo>
                  <a:pt x="6940" y="5437"/>
                </a:lnTo>
                <a:lnTo>
                  <a:pt x="6882" y="5411"/>
                </a:lnTo>
                <a:lnTo>
                  <a:pt x="6901" y="5408"/>
                </a:lnTo>
                <a:lnTo>
                  <a:pt x="6911" y="5396"/>
                </a:lnTo>
                <a:lnTo>
                  <a:pt x="6894" y="5381"/>
                </a:lnTo>
                <a:lnTo>
                  <a:pt x="6872" y="5391"/>
                </a:lnTo>
                <a:lnTo>
                  <a:pt x="6859" y="5380"/>
                </a:lnTo>
                <a:lnTo>
                  <a:pt x="6843" y="5378"/>
                </a:lnTo>
                <a:lnTo>
                  <a:pt x="6863" y="5370"/>
                </a:lnTo>
                <a:lnTo>
                  <a:pt x="6877" y="5356"/>
                </a:lnTo>
                <a:lnTo>
                  <a:pt x="6873" y="5351"/>
                </a:lnTo>
                <a:lnTo>
                  <a:pt x="6866" y="5348"/>
                </a:lnTo>
                <a:lnTo>
                  <a:pt x="6856" y="5358"/>
                </a:lnTo>
                <a:lnTo>
                  <a:pt x="6837" y="5362"/>
                </a:lnTo>
                <a:lnTo>
                  <a:pt x="6835" y="5344"/>
                </a:lnTo>
                <a:lnTo>
                  <a:pt x="6814" y="5355"/>
                </a:lnTo>
                <a:lnTo>
                  <a:pt x="6745" y="5285"/>
                </a:lnTo>
                <a:lnTo>
                  <a:pt x="6705" y="5212"/>
                </a:lnTo>
                <a:lnTo>
                  <a:pt x="6682" y="5210"/>
                </a:lnTo>
                <a:lnTo>
                  <a:pt x="6659" y="5208"/>
                </a:lnTo>
                <a:lnTo>
                  <a:pt x="6648" y="5182"/>
                </a:lnTo>
                <a:lnTo>
                  <a:pt x="6619" y="5188"/>
                </a:lnTo>
                <a:lnTo>
                  <a:pt x="6610" y="5174"/>
                </a:lnTo>
                <a:lnTo>
                  <a:pt x="6605" y="5164"/>
                </a:lnTo>
                <a:lnTo>
                  <a:pt x="6607" y="5170"/>
                </a:lnTo>
                <a:lnTo>
                  <a:pt x="6606" y="5176"/>
                </a:lnTo>
                <a:lnTo>
                  <a:pt x="6600" y="5173"/>
                </a:lnTo>
                <a:lnTo>
                  <a:pt x="6595" y="5169"/>
                </a:lnTo>
                <a:lnTo>
                  <a:pt x="6603" y="5168"/>
                </a:lnTo>
                <a:lnTo>
                  <a:pt x="6590" y="5158"/>
                </a:lnTo>
                <a:lnTo>
                  <a:pt x="6577" y="5150"/>
                </a:lnTo>
                <a:lnTo>
                  <a:pt x="6581" y="5149"/>
                </a:lnTo>
                <a:lnTo>
                  <a:pt x="6586" y="5149"/>
                </a:lnTo>
                <a:lnTo>
                  <a:pt x="6597" y="5148"/>
                </a:lnTo>
                <a:lnTo>
                  <a:pt x="6601" y="5140"/>
                </a:lnTo>
                <a:lnTo>
                  <a:pt x="6588" y="5127"/>
                </a:lnTo>
                <a:lnTo>
                  <a:pt x="6588" y="5110"/>
                </a:lnTo>
                <a:lnTo>
                  <a:pt x="6568" y="5111"/>
                </a:lnTo>
                <a:lnTo>
                  <a:pt x="6560" y="5098"/>
                </a:lnTo>
                <a:lnTo>
                  <a:pt x="6570" y="5096"/>
                </a:lnTo>
                <a:lnTo>
                  <a:pt x="6577" y="5090"/>
                </a:lnTo>
                <a:lnTo>
                  <a:pt x="6536" y="5067"/>
                </a:lnTo>
                <a:lnTo>
                  <a:pt x="6497" y="5040"/>
                </a:lnTo>
                <a:lnTo>
                  <a:pt x="6494" y="5041"/>
                </a:lnTo>
                <a:lnTo>
                  <a:pt x="6491" y="5043"/>
                </a:lnTo>
                <a:lnTo>
                  <a:pt x="6492" y="5039"/>
                </a:lnTo>
                <a:lnTo>
                  <a:pt x="6492" y="5036"/>
                </a:lnTo>
                <a:lnTo>
                  <a:pt x="6485" y="5030"/>
                </a:lnTo>
                <a:lnTo>
                  <a:pt x="6478" y="5026"/>
                </a:lnTo>
                <a:lnTo>
                  <a:pt x="6455" y="5008"/>
                </a:lnTo>
                <a:lnTo>
                  <a:pt x="6431" y="4993"/>
                </a:lnTo>
                <a:lnTo>
                  <a:pt x="6406" y="4983"/>
                </a:lnTo>
                <a:lnTo>
                  <a:pt x="6381" y="4975"/>
                </a:lnTo>
                <a:lnTo>
                  <a:pt x="6410" y="4999"/>
                </a:lnTo>
                <a:lnTo>
                  <a:pt x="6424" y="5023"/>
                </a:lnTo>
                <a:lnTo>
                  <a:pt x="6418" y="5016"/>
                </a:lnTo>
                <a:lnTo>
                  <a:pt x="6413" y="5019"/>
                </a:lnTo>
                <a:lnTo>
                  <a:pt x="6423" y="5035"/>
                </a:lnTo>
                <a:lnTo>
                  <a:pt x="6436" y="5026"/>
                </a:lnTo>
                <a:lnTo>
                  <a:pt x="6437" y="5049"/>
                </a:lnTo>
                <a:lnTo>
                  <a:pt x="6408" y="5064"/>
                </a:lnTo>
                <a:lnTo>
                  <a:pt x="6391" y="5017"/>
                </a:lnTo>
                <a:lnTo>
                  <a:pt x="6355" y="5013"/>
                </a:lnTo>
                <a:lnTo>
                  <a:pt x="6346" y="5001"/>
                </a:lnTo>
                <a:lnTo>
                  <a:pt x="6337" y="4990"/>
                </a:lnTo>
                <a:lnTo>
                  <a:pt x="6352" y="4989"/>
                </a:lnTo>
                <a:lnTo>
                  <a:pt x="6359" y="4985"/>
                </a:lnTo>
                <a:lnTo>
                  <a:pt x="6349" y="4971"/>
                </a:lnTo>
                <a:lnTo>
                  <a:pt x="6329" y="4969"/>
                </a:lnTo>
                <a:lnTo>
                  <a:pt x="6328" y="4976"/>
                </a:lnTo>
                <a:lnTo>
                  <a:pt x="6324" y="4981"/>
                </a:lnTo>
                <a:lnTo>
                  <a:pt x="6331" y="4959"/>
                </a:lnTo>
                <a:lnTo>
                  <a:pt x="6358" y="4952"/>
                </a:lnTo>
                <a:lnTo>
                  <a:pt x="6362" y="4966"/>
                </a:lnTo>
                <a:lnTo>
                  <a:pt x="6381" y="4970"/>
                </a:lnTo>
                <a:lnTo>
                  <a:pt x="6391" y="4950"/>
                </a:lnTo>
                <a:lnTo>
                  <a:pt x="6402" y="4932"/>
                </a:lnTo>
                <a:lnTo>
                  <a:pt x="6388" y="4928"/>
                </a:lnTo>
                <a:lnTo>
                  <a:pt x="6379" y="4920"/>
                </a:lnTo>
                <a:lnTo>
                  <a:pt x="6368" y="4927"/>
                </a:lnTo>
                <a:lnTo>
                  <a:pt x="6359" y="4933"/>
                </a:lnTo>
                <a:lnTo>
                  <a:pt x="6351" y="4922"/>
                </a:lnTo>
                <a:lnTo>
                  <a:pt x="6334" y="4924"/>
                </a:lnTo>
                <a:lnTo>
                  <a:pt x="6337" y="4935"/>
                </a:lnTo>
                <a:lnTo>
                  <a:pt x="6346" y="4938"/>
                </a:lnTo>
                <a:lnTo>
                  <a:pt x="6299" y="4945"/>
                </a:lnTo>
                <a:lnTo>
                  <a:pt x="6258" y="4933"/>
                </a:lnTo>
                <a:lnTo>
                  <a:pt x="6269" y="4921"/>
                </a:lnTo>
                <a:lnTo>
                  <a:pt x="6257" y="4911"/>
                </a:lnTo>
                <a:lnTo>
                  <a:pt x="6230" y="4904"/>
                </a:lnTo>
                <a:lnTo>
                  <a:pt x="6209" y="4876"/>
                </a:lnTo>
                <a:lnTo>
                  <a:pt x="6222" y="4873"/>
                </a:lnTo>
                <a:lnTo>
                  <a:pt x="6231" y="4865"/>
                </a:lnTo>
                <a:lnTo>
                  <a:pt x="6207" y="4862"/>
                </a:lnTo>
                <a:lnTo>
                  <a:pt x="6184" y="4864"/>
                </a:lnTo>
                <a:lnTo>
                  <a:pt x="6185" y="4851"/>
                </a:lnTo>
                <a:lnTo>
                  <a:pt x="6166" y="4846"/>
                </a:lnTo>
                <a:lnTo>
                  <a:pt x="6172" y="4832"/>
                </a:lnTo>
                <a:lnTo>
                  <a:pt x="6170" y="4811"/>
                </a:lnTo>
                <a:lnTo>
                  <a:pt x="6157" y="4811"/>
                </a:lnTo>
                <a:lnTo>
                  <a:pt x="6146" y="4811"/>
                </a:lnTo>
                <a:lnTo>
                  <a:pt x="6157" y="4821"/>
                </a:lnTo>
                <a:lnTo>
                  <a:pt x="6147" y="4834"/>
                </a:lnTo>
                <a:lnTo>
                  <a:pt x="6133" y="4814"/>
                </a:lnTo>
                <a:lnTo>
                  <a:pt x="6112" y="4824"/>
                </a:lnTo>
                <a:lnTo>
                  <a:pt x="6117" y="4811"/>
                </a:lnTo>
                <a:lnTo>
                  <a:pt x="6122" y="4800"/>
                </a:lnTo>
                <a:lnTo>
                  <a:pt x="6103" y="4801"/>
                </a:lnTo>
                <a:lnTo>
                  <a:pt x="6098" y="4788"/>
                </a:lnTo>
                <a:lnTo>
                  <a:pt x="6084" y="4796"/>
                </a:lnTo>
                <a:lnTo>
                  <a:pt x="6076" y="4809"/>
                </a:lnTo>
                <a:lnTo>
                  <a:pt x="6092" y="4810"/>
                </a:lnTo>
                <a:lnTo>
                  <a:pt x="6107" y="4829"/>
                </a:lnTo>
                <a:lnTo>
                  <a:pt x="6101" y="4833"/>
                </a:lnTo>
                <a:lnTo>
                  <a:pt x="6097" y="4836"/>
                </a:lnTo>
                <a:lnTo>
                  <a:pt x="6099" y="4840"/>
                </a:lnTo>
                <a:lnTo>
                  <a:pt x="6102" y="4841"/>
                </a:lnTo>
                <a:lnTo>
                  <a:pt x="6098" y="4847"/>
                </a:lnTo>
                <a:lnTo>
                  <a:pt x="6091" y="4852"/>
                </a:lnTo>
                <a:lnTo>
                  <a:pt x="6080" y="4839"/>
                </a:lnTo>
                <a:lnTo>
                  <a:pt x="6062" y="4835"/>
                </a:lnTo>
                <a:lnTo>
                  <a:pt x="6057" y="4851"/>
                </a:lnTo>
                <a:lnTo>
                  <a:pt x="6063" y="4864"/>
                </a:lnTo>
                <a:lnTo>
                  <a:pt x="6062" y="4865"/>
                </a:lnTo>
                <a:lnTo>
                  <a:pt x="6061" y="4865"/>
                </a:lnTo>
                <a:lnTo>
                  <a:pt x="6045" y="4838"/>
                </a:lnTo>
                <a:lnTo>
                  <a:pt x="6048" y="4805"/>
                </a:lnTo>
                <a:lnTo>
                  <a:pt x="6028" y="4785"/>
                </a:lnTo>
                <a:lnTo>
                  <a:pt x="6019" y="4755"/>
                </a:lnTo>
                <a:lnTo>
                  <a:pt x="6036" y="4743"/>
                </a:lnTo>
                <a:lnTo>
                  <a:pt x="6052" y="4731"/>
                </a:lnTo>
                <a:lnTo>
                  <a:pt x="6031" y="4715"/>
                </a:lnTo>
                <a:lnTo>
                  <a:pt x="6009" y="4701"/>
                </a:lnTo>
                <a:lnTo>
                  <a:pt x="5993" y="4713"/>
                </a:lnTo>
                <a:lnTo>
                  <a:pt x="5980" y="4708"/>
                </a:lnTo>
                <a:lnTo>
                  <a:pt x="5995" y="4701"/>
                </a:lnTo>
                <a:lnTo>
                  <a:pt x="6001" y="4686"/>
                </a:lnTo>
                <a:lnTo>
                  <a:pt x="5987" y="4691"/>
                </a:lnTo>
                <a:lnTo>
                  <a:pt x="5978" y="4680"/>
                </a:lnTo>
                <a:lnTo>
                  <a:pt x="5967" y="4691"/>
                </a:lnTo>
                <a:lnTo>
                  <a:pt x="5957" y="4701"/>
                </a:lnTo>
                <a:lnTo>
                  <a:pt x="5968" y="4711"/>
                </a:lnTo>
                <a:lnTo>
                  <a:pt x="5964" y="4723"/>
                </a:lnTo>
                <a:lnTo>
                  <a:pt x="5956" y="4709"/>
                </a:lnTo>
                <a:lnTo>
                  <a:pt x="5940" y="4706"/>
                </a:lnTo>
                <a:lnTo>
                  <a:pt x="5944" y="4720"/>
                </a:lnTo>
                <a:lnTo>
                  <a:pt x="5942" y="4728"/>
                </a:lnTo>
                <a:lnTo>
                  <a:pt x="5935" y="4725"/>
                </a:lnTo>
                <a:lnTo>
                  <a:pt x="5925" y="4732"/>
                </a:lnTo>
                <a:lnTo>
                  <a:pt x="5924" y="4711"/>
                </a:lnTo>
                <a:lnTo>
                  <a:pt x="5934" y="4696"/>
                </a:lnTo>
                <a:lnTo>
                  <a:pt x="5922" y="4687"/>
                </a:lnTo>
                <a:lnTo>
                  <a:pt x="5908" y="4679"/>
                </a:lnTo>
                <a:lnTo>
                  <a:pt x="5914" y="4651"/>
                </a:lnTo>
                <a:lnTo>
                  <a:pt x="5904" y="4635"/>
                </a:lnTo>
                <a:lnTo>
                  <a:pt x="5889" y="4649"/>
                </a:lnTo>
                <a:lnTo>
                  <a:pt x="5871" y="4660"/>
                </a:lnTo>
                <a:lnTo>
                  <a:pt x="5882" y="4643"/>
                </a:lnTo>
                <a:lnTo>
                  <a:pt x="5891" y="4627"/>
                </a:lnTo>
                <a:lnTo>
                  <a:pt x="5858" y="4600"/>
                </a:lnTo>
                <a:lnTo>
                  <a:pt x="5811" y="4590"/>
                </a:lnTo>
                <a:lnTo>
                  <a:pt x="5808" y="4575"/>
                </a:lnTo>
                <a:lnTo>
                  <a:pt x="5786" y="4568"/>
                </a:lnTo>
                <a:lnTo>
                  <a:pt x="5788" y="4545"/>
                </a:lnTo>
                <a:lnTo>
                  <a:pt x="5781" y="4529"/>
                </a:lnTo>
                <a:lnTo>
                  <a:pt x="5748" y="4542"/>
                </a:lnTo>
                <a:lnTo>
                  <a:pt x="5720" y="4550"/>
                </a:lnTo>
                <a:lnTo>
                  <a:pt x="5721" y="4536"/>
                </a:lnTo>
                <a:lnTo>
                  <a:pt x="5716" y="4517"/>
                </a:lnTo>
                <a:lnTo>
                  <a:pt x="5731" y="4514"/>
                </a:lnTo>
                <a:lnTo>
                  <a:pt x="5744" y="4510"/>
                </a:lnTo>
                <a:lnTo>
                  <a:pt x="5715" y="4492"/>
                </a:lnTo>
                <a:lnTo>
                  <a:pt x="5683" y="4492"/>
                </a:lnTo>
                <a:lnTo>
                  <a:pt x="5697" y="4503"/>
                </a:lnTo>
                <a:lnTo>
                  <a:pt x="5698" y="4516"/>
                </a:lnTo>
                <a:lnTo>
                  <a:pt x="5648" y="4488"/>
                </a:lnTo>
                <a:lnTo>
                  <a:pt x="5604" y="4468"/>
                </a:lnTo>
                <a:lnTo>
                  <a:pt x="5581" y="4428"/>
                </a:lnTo>
                <a:lnTo>
                  <a:pt x="5556" y="4407"/>
                </a:lnTo>
                <a:lnTo>
                  <a:pt x="5558" y="4406"/>
                </a:lnTo>
                <a:lnTo>
                  <a:pt x="5562" y="4405"/>
                </a:lnTo>
                <a:lnTo>
                  <a:pt x="5555" y="4393"/>
                </a:lnTo>
                <a:lnTo>
                  <a:pt x="5539" y="4394"/>
                </a:lnTo>
                <a:lnTo>
                  <a:pt x="5538" y="4387"/>
                </a:lnTo>
                <a:lnTo>
                  <a:pt x="5528" y="4385"/>
                </a:lnTo>
                <a:lnTo>
                  <a:pt x="5526" y="4396"/>
                </a:lnTo>
                <a:lnTo>
                  <a:pt x="5526" y="4409"/>
                </a:lnTo>
                <a:lnTo>
                  <a:pt x="5510" y="4413"/>
                </a:lnTo>
                <a:lnTo>
                  <a:pt x="5493" y="4418"/>
                </a:lnTo>
                <a:lnTo>
                  <a:pt x="5493" y="4417"/>
                </a:lnTo>
                <a:lnTo>
                  <a:pt x="5476" y="4394"/>
                </a:lnTo>
                <a:lnTo>
                  <a:pt x="5457" y="4377"/>
                </a:lnTo>
                <a:lnTo>
                  <a:pt x="5467" y="4383"/>
                </a:lnTo>
                <a:lnTo>
                  <a:pt x="5479" y="4370"/>
                </a:lnTo>
                <a:lnTo>
                  <a:pt x="5465" y="4357"/>
                </a:lnTo>
                <a:lnTo>
                  <a:pt x="5446" y="4350"/>
                </a:lnTo>
                <a:lnTo>
                  <a:pt x="5435" y="4360"/>
                </a:lnTo>
                <a:lnTo>
                  <a:pt x="5412" y="4355"/>
                </a:lnTo>
                <a:lnTo>
                  <a:pt x="5416" y="4342"/>
                </a:lnTo>
                <a:lnTo>
                  <a:pt x="5420" y="4329"/>
                </a:lnTo>
                <a:lnTo>
                  <a:pt x="5412" y="4330"/>
                </a:lnTo>
                <a:lnTo>
                  <a:pt x="5408" y="4327"/>
                </a:lnTo>
                <a:lnTo>
                  <a:pt x="5435" y="4323"/>
                </a:lnTo>
                <a:lnTo>
                  <a:pt x="5457" y="4307"/>
                </a:lnTo>
                <a:lnTo>
                  <a:pt x="5425" y="4290"/>
                </a:lnTo>
                <a:lnTo>
                  <a:pt x="5390" y="4292"/>
                </a:lnTo>
                <a:lnTo>
                  <a:pt x="5391" y="4280"/>
                </a:lnTo>
                <a:lnTo>
                  <a:pt x="5392" y="4268"/>
                </a:lnTo>
                <a:lnTo>
                  <a:pt x="5369" y="4265"/>
                </a:lnTo>
                <a:lnTo>
                  <a:pt x="5351" y="4268"/>
                </a:lnTo>
                <a:lnTo>
                  <a:pt x="5363" y="4275"/>
                </a:lnTo>
                <a:lnTo>
                  <a:pt x="5372" y="4286"/>
                </a:lnTo>
                <a:lnTo>
                  <a:pt x="5331" y="4278"/>
                </a:lnTo>
                <a:lnTo>
                  <a:pt x="5295" y="4285"/>
                </a:lnTo>
                <a:lnTo>
                  <a:pt x="5305" y="4268"/>
                </a:lnTo>
                <a:lnTo>
                  <a:pt x="5313" y="4251"/>
                </a:lnTo>
                <a:lnTo>
                  <a:pt x="5334" y="4266"/>
                </a:lnTo>
                <a:lnTo>
                  <a:pt x="5353" y="4245"/>
                </a:lnTo>
                <a:lnTo>
                  <a:pt x="5325" y="4240"/>
                </a:lnTo>
                <a:lnTo>
                  <a:pt x="5298" y="4232"/>
                </a:lnTo>
                <a:lnTo>
                  <a:pt x="5295" y="4246"/>
                </a:lnTo>
                <a:lnTo>
                  <a:pt x="5297" y="4262"/>
                </a:lnTo>
                <a:lnTo>
                  <a:pt x="5271" y="4264"/>
                </a:lnTo>
                <a:lnTo>
                  <a:pt x="5250" y="4258"/>
                </a:lnTo>
                <a:lnTo>
                  <a:pt x="5250" y="4241"/>
                </a:lnTo>
                <a:lnTo>
                  <a:pt x="5256" y="4228"/>
                </a:lnTo>
                <a:lnTo>
                  <a:pt x="5239" y="4230"/>
                </a:lnTo>
                <a:lnTo>
                  <a:pt x="5224" y="4227"/>
                </a:lnTo>
                <a:lnTo>
                  <a:pt x="5222" y="4227"/>
                </a:lnTo>
                <a:lnTo>
                  <a:pt x="5221" y="4227"/>
                </a:lnTo>
                <a:lnTo>
                  <a:pt x="5221" y="4226"/>
                </a:lnTo>
                <a:lnTo>
                  <a:pt x="5222" y="4226"/>
                </a:lnTo>
                <a:lnTo>
                  <a:pt x="5185" y="4207"/>
                </a:lnTo>
                <a:lnTo>
                  <a:pt x="5146" y="4203"/>
                </a:lnTo>
                <a:lnTo>
                  <a:pt x="5158" y="4188"/>
                </a:lnTo>
                <a:lnTo>
                  <a:pt x="5170" y="4173"/>
                </a:lnTo>
                <a:lnTo>
                  <a:pt x="5150" y="4173"/>
                </a:lnTo>
                <a:lnTo>
                  <a:pt x="5134" y="4172"/>
                </a:lnTo>
                <a:lnTo>
                  <a:pt x="5143" y="4166"/>
                </a:lnTo>
                <a:lnTo>
                  <a:pt x="5144" y="4158"/>
                </a:lnTo>
                <a:lnTo>
                  <a:pt x="5126" y="4159"/>
                </a:lnTo>
                <a:lnTo>
                  <a:pt x="5110" y="4167"/>
                </a:lnTo>
                <a:lnTo>
                  <a:pt x="5125" y="4177"/>
                </a:lnTo>
                <a:lnTo>
                  <a:pt x="5138" y="4189"/>
                </a:lnTo>
                <a:lnTo>
                  <a:pt x="5129" y="4198"/>
                </a:lnTo>
                <a:lnTo>
                  <a:pt x="5130" y="4213"/>
                </a:lnTo>
                <a:lnTo>
                  <a:pt x="5124" y="4212"/>
                </a:lnTo>
                <a:lnTo>
                  <a:pt x="5118" y="4209"/>
                </a:lnTo>
                <a:lnTo>
                  <a:pt x="5166" y="4241"/>
                </a:lnTo>
                <a:lnTo>
                  <a:pt x="5220" y="4267"/>
                </a:lnTo>
                <a:lnTo>
                  <a:pt x="5222" y="4284"/>
                </a:lnTo>
                <a:lnTo>
                  <a:pt x="5223" y="4301"/>
                </a:lnTo>
                <a:lnTo>
                  <a:pt x="5232" y="4302"/>
                </a:lnTo>
                <a:lnTo>
                  <a:pt x="5239" y="4304"/>
                </a:lnTo>
                <a:lnTo>
                  <a:pt x="5232" y="4295"/>
                </a:lnTo>
                <a:lnTo>
                  <a:pt x="5225" y="4287"/>
                </a:lnTo>
                <a:lnTo>
                  <a:pt x="5244" y="4294"/>
                </a:lnTo>
                <a:lnTo>
                  <a:pt x="5259" y="4306"/>
                </a:lnTo>
                <a:lnTo>
                  <a:pt x="5255" y="4307"/>
                </a:lnTo>
                <a:lnTo>
                  <a:pt x="5254" y="4309"/>
                </a:lnTo>
                <a:lnTo>
                  <a:pt x="5260" y="4313"/>
                </a:lnTo>
                <a:lnTo>
                  <a:pt x="5267" y="4319"/>
                </a:lnTo>
                <a:lnTo>
                  <a:pt x="5275" y="4315"/>
                </a:lnTo>
                <a:lnTo>
                  <a:pt x="5281" y="4320"/>
                </a:lnTo>
                <a:lnTo>
                  <a:pt x="5278" y="4323"/>
                </a:lnTo>
                <a:lnTo>
                  <a:pt x="5275" y="4326"/>
                </a:lnTo>
                <a:lnTo>
                  <a:pt x="5287" y="4339"/>
                </a:lnTo>
                <a:lnTo>
                  <a:pt x="5296" y="4353"/>
                </a:lnTo>
                <a:lnTo>
                  <a:pt x="5301" y="4346"/>
                </a:lnTo>
                <a:lnTo>
                  <a:pt x="5306" y="4340"/>
                </a:lnTo>
                <a:lnTo>
                  <a:pt x="5294" y="4337"/>
                </a:lnTo>
                <a:lnTo>
                  <a:pt x="5287" y="4337"/>
                </a:lnTo>
                <a:lnTo>
                  <a:pt x="5291" y="4321"/>
                </a:lnTo>
                <a:lnTo>
                  <a:pt x="5293" y="4308"/>
                </a:lnTo>
                <a:lnTo>
                  <a:pt x="5315" y="4335"/>
                </a:lnTo>
                <a:lnTo>
                  <a:pt x="5326" y="4360"/>
                </a:lnTo>
                <a:lnTo>
                  <a:pt x="5321" y="4348"/>
                </a:lnTo>
                <a:lnTo>
                  <a:pt x="5310" y="4342"/>
                </a:lnTo>
                <a:lnTo>
                  <a:pt x="5324" y="4366"/>
                </a:lnTo>
                <a:lnTo>
                  <a:pt x="5342" y="4385"/>
                </a:lnTo>
                <a:lnTo>
                  <a:pt x="5395" y="4413"/>
                </a:lnTo>
                <a:lnTo>
                  <a:pt x="5441" y="4448"/>
                </a:lnTo>
                <a:lnTo>
                  <a:pt x="5465" y="4469"/>
                </a:lnTo>
                <a:lnTo>
                  <a:pt x="5489" y="4491"/>
                </a:lnTo>
                <a:lnTo>
                  <a:pt x="5483" y="4493"/>
                </a:lnTo>
                <a:lnTo>
                  <a:pt x="5480" y="4495"/>
                </a:lnTo>
                <a:lnTo>
                  <a:pt x="5490" y="4505"/>
                </a:lnTo>
                <a:lnTo>
                  <a:pt x="5499" y="4503"/>
                </a:lnTo>
                <a:lnTo>
                  <a:pt x="5510" y="4514"/>
                </a:lnTo>
                <a:lnTo>
                  <a:pt x="5520" y="4525"/>
                </a:lnTo>
                <a:lnTo>
                  <a:pt x="5521" y="4527"/>
                </a:lnTo>
                <a:lnTo>
                  <a:pt x="5525" y="4530"/>
                </a:lnTo>
                <a:lnTo>
                  <a:pt x="5522" y="4527"/>
                </a:lnTo>
                <a:lnTo>
                  <a:pt x="5520" y="4525"/>
                </a:lnTo>
                <a:lnTo>
                  <a:pt x="5524" y="4517"/>
                </a:lnTo>
                <a:lnTo>
                  <a:pt x="5535" y="4511"/>
                </a:lnTo>
                <a:lnTo>
                  <a:pt x="5636" y="4611"/>
                </a:lnTo>
                <a:lnTo>
                  <a:pt x="5748" y="4695"/>
                </a:lnTo>
                <a:lnTo>
                  <a:pt x="5744" y="4709"/>
                </a:lnTo>
                <a:lnTo>
                  <a:pt x="5743" y="4725"/>
                </a:lnTo>
                <a:lnTo>
                  <a:pt x="5774" y="4729"/>
                </a:lnTo>
                <a:lnTo>
                  <a:pt x="5804" y="4734"/>
                </a:lnTo>
                <a:lnTo>
                  <a:pt x="5822" y="4771"/>
                </a:lnTo>
                <a:lnTo>
                  <a:pt x="5844" y="4804"/>
                </a:lnTo>
                <a:lnTo>
                  <a:pt x="5907" y="4843"/>
                </a:lnTo>
                <a:lnTo>
                  <a:pt x="5969" y="4900"/>
                </a:lnTo>
                <a:lnTo>
                  <a:pt x="5992" y="4939"/>
                </a:lnTo>
                <a:lnTo>
                  <a:pt x="6037" y="4985"/>
                </a:lnTo>
                <a:lnTo>
                  <a:pt x="6050" y="4980"/>
                </a:lnTo>
                <a:lnTo>
                  <a:pt x="6061" y="4971"/>
                </a:lnTo>
                <a:lnTo>
                  <a:pt x="6068" y="4993"/>
                </a:lnTo>
                <a:lnTo>
                  <a:pt x="6098" y="5002"/>
                </a:lnTo>
                <a:lnTo>
                  <a:pt x="6134" y="5057"/>
                </a:lnTo>
                <a:lnTo>
                  <a:pt x="6183" y="5098"/>
                </a:lnTo>
                <a:lnTo>
                  <a:pt x="6170" y="5112"/>
                </a:lnTo>
                <a:lnTo>
                  <a:pt x="6159" y="5128"/>
                </a:lnTo>
                <a:lnTo>
                  <a:pt x="6225" y="5149"/>
                </a:lnTo>
                <a:lnTo>
                  <a:pt x="6279" y="5188"/>
                </a:lnTo>
                <a:lnTo>
                  <a:pt x="6264" y="5190"/>
                </a:lnTo>
                <a:lnTo>
                  <a:pt x="6244" y="5185"/>
                </a:lnTo>
                <a:lnTo>
                  <a:pt x="6237" y="5200"/>
                </a:lnTo>
                <a:lnTo>
                  <a:pt x="6232" y="5214"/>
                </a:lnTo>
                <a:lnTo>
                  <a:pt x="6272" y="5223"/>
                </a:lnTo>
                <a:lnTo>
                  <a:pt x="6291" y="5249"/>
                </a:lnTo>
                <a:lnTo>
                  <a:pt x="6276" y="5238"/>
                </a:lnTo>
                <a:lnTo>
                  <a:pt x="6262" y="5240"/>
                </a:lnTo>
                <a:lnTo>
                  <a:pt x="6289" y="5266"/>
                </a:lnTo>
                <a:lnTo>
                  <a:pt x="6327" y="5281"/>
                </a:lnTo>
                <a:lnTo>
                  <a:pt x="6323" y="5295"/>
                </a:lnTo>
                <a:lnTo>
                  <a:pt x="6321" y="5311"/>
                </a:lnTo>
                <a:lnTo>
                  <a:pt x="6344" y="5325"/>
                </a:lnTo>
                <a:lnTo>
                  <a:pt x="6375" y="5324"/>
                </a:lnTo>
                <a:lnTo>
                  <a:pt x="6378" y="5339"/>
                </a:lnTo>
                <a:lnTo>
                  <a:pt x="6385" y="5352"/>
                </a:lnTo>
                <a:lnTo>
                  <a:pt x="6386" y="5350"/>
                </a:lnTo>
                <a:lnTo>
                  <a:pt x="6388" y="5350"/>
                </a:lnTo>
                <a:lnTo>
                  <a:pt x="6418" y="5361"/>
                </a:lnTo>
                <a:lnTo>
                  <a:pt x="6448" y="5370"/>
                </a:lnTo>
                <a:lnTo>
                  <a:pt x="6450" y="5381"/>
                </a:lnTo>
                <a:lnTo>
                  <a:pt x="6450" y="5393"/>
                </a:lnTo>
                <a:lnTo>
                  <a:pt x="6451" y="5377"/>
                </a:lnTo>
                <a:lnTo>
                  <a:pt x="6463" y="5371"/>
                </a:lnTo>
                <a:lnTo>
                  <a:pt x="6456" y="5394"/>
                </a:lnTo>
                <a:lnTo>
                  <a:pt x="6456" y="5411"/>
                </a:lnTo>
                <a:lnTo>
                  <a:pt x="6458" y="5409"/>
                </a:lnTo>
                <a:lnTo>
                  <a:pt x="6461" y="5406"/>
                </a:lnTo>
                <a:lnTo>
                  <a:pt x="6465" y="5397"/>
                </a:lnTo>
                <a:lnTo>
                  <a:pt x="6472" y="5390"/>
                </a:lnTo>
                <a:lnTo>
                  <a:pt x="6480" y="5395"/>
                </a:lnTo>
                <a:lnTo>
                  <a:pt x="6487" y="5400"/>
                </a:lnTo>
                <a:lnTo>
                  <a:pt x="6489" y="5401"/>
                </a:lnTo>
                <a:lnTo>
                  <a:pt x="6490" y="5404"/>
                </a:lnTo>
                <a:lnTo>
                  <a:pt x="6509" y="5421"/>
                </a:lnTo>
                <a:lnTo>
                  <a:pt x="6535" y="5425"/>
                </a:lnTo>
                <a:lnTo>
                  <a:pt x="6536" y="5434"/>
                </a:lnTo>
                <a:lnTo>
                  <a:pt x="6535" y="5443"/>
                </a:lnTo>
                <a:lnTo>
                  <a:pt x="6608" y="5493"/>
                </a:lnTo>
                <a:lnTo>
                  <a:pt x="6670" y="5535"/>
                </a:lnTo>
                <a:lnTo>
                  <a:pt x="6698" y="5555"/>
                </a:lnTo>
                <a:lnTo>
                  <a:pt x="6729" y="5577"/>
                </a:lnTo>
                <a:lnTo>
                  <a:pt x="6760" y="5602"/>
                </a:lnTo>
                <a:lnTo>
                  <a:pt x="6794" y="5632"/>
                </a:lnTo>
                <a:lnTo>
                  <a:pt x="6788" y="5643"/>
                </a:lnTo>
                <a:lnTo>
                  <a:pt x="6790" y="5654"/>
                </a:lnTo>
                <a:lnTo>
                  <a:pt x="6800" y="5647"/>
                </a:lnTo>
                <a:lnTo>
                  <a:pt x="6805" y="5630"/>
                </a:lnTo>
                <a:lnTo>
                  <a:pt x="6914" y="5727"/>
                </a:lnTo>
                <a:lnTo>
                  <a:pt x="7030" y="5817"/>
                </a:lnTo>
                <a:lnTo>
                  <a:pt x="7034" y="5808"/>
                </a:lnTo>
                <a:lnTo>
                  <a:pt x="7031" y="5798"/>
                </a:lnTo>
                <a:lnTo>
                  <a:pt x="7041" y="5803"/>
                </a:lnTo>
                <a:lnTo>
                  <a:pt x="7058" y="5816"/>
                </a:lnTo>
                <a:lnTo>
                  <a:pt x="7047" y="5823"/>
                </a:lnTo>
                <a:lnTo>
                  <a:pt x="7055" y="5838"/>
                </a:lnTo>
                <a:lnTo>
                  <a:pt x="7064" y="5836"/>
                </a:lnTo>
                <a:lnTo>
                  <a:pt x="7072" y="5829"/>
                </a:lnTo>
                <a:lnTo>
                  <a:pt x="7077" y="5840"/>
                </a:lnTo>
                <a:lnTo>
                  <a:pt x="7068" y="5850"/>
                </a:lnTo>
                <a:lnTo>
                  <a:pt x="7102" y="5879"/>
                </a:lnTo>
                <a:lnTo>
                  <a:pt x="7135" y="5909"/>
                </a:lnTo>
                <a:lnTo>
                  <a:pt x="7132" y="5891"/>
                </a:lnTo>
                <a:lnTo>
                  <a:pt x="7124" y="5875"/>
                </a:lnTo>
                <a:lnTo>
                  <a:pt x="7148" y="5904"/>
                </a:lnTo>
                <a:lnTo>
                  <a:pt x="7174" y="5951"/>
                </a:lnTo>
                <a:lnTo>
                  <a:pt x="7172" y="5932"/>
                </a:lnTo>
                <a:lnTo>
                  <a:pt x="7159" y="5912"/>
                </a:lnTo>
                <a:lnTo>
                  <a:pt x="7176" y="5905"/>
                </a:lnTo>
                <a:lnTo>
                  <a:pt x="7186" y="5886"/>
                </a:lnTo>
                <a:lnTo>
                  <a:pt x="7175" y="5882"/>
                </a:lnTo>
                <a:lnTo>
                  <a:pt x="7166" y="5879"/>
                </a:lnTo>
                <a:lnTo>
                  <a:pt x="7173" y="5872"/>
                </a:lnTo>
                <a:lnTo>
                  <a:pt x="7153" y="5856"/>
                </a:lnTo>
                <a:lnTo>
                  <a:pt x="7168" y="5858"/>
                </a:lnTo>
                <a:lnTo>
                  <a:pt x="7185" y="5869"/>
                </a:lnTo>
                <a:lnTo>
                  <a:pt x="7190" y="5873"/>
                </a:lnTo>
                <a:lnTo>
                  <a:pt x="7195" y="5877"/>
                </a:lnTo>
                <a:lnTo>
                  <a:pt x="7200" y="5889"/>
                </a:lnTo>
                <a:lnTo>
                  <a:pt x="7218" y="5891"/>
                </a:lnTo>
                <a:lnTo>
                  <a:pt x="7216" y="5900"/>
                </a:lnTo>
                <a:lnTo>
                  <a:pt x="7217" y="5909"/>
                </a:lnTo>
                <a:lnTo>
                  <a:pt x="7297" y="5962"/>
                </a:lnTo>
                <a:lnTo>
                  <a:pt x="7360" y="6035"/>
                </a:lnTo>
                <a:lnTo>
                  <a:pt x="7347" y="6033"/>
                </a:lnTo>
                <a:lnTo>
                  <a:pt x="7330" y="6020"/>
                </a:lnTo>
                <a:lnTo>
                  <a:pt x="7335" y="6035"/>
                </a:lnTo>
                <a:lnTo>
                  <a:pt x="7336" y="6050"/>
                </a:lnTo>
                <a:lnTo>
                  <a:pt x="7361" y="6066"/>
                </a:lnTo>
                <a:lnTo>
                  <a:pt x="7390" y="6094"/>
                </a:lnTo>
                <a:lnTo>
                  <a:pt x="7380" y="6074"/>
                </a:lnTo>
                <a:lnTo>
                  <a:pt x="7396" y="6080"/>
                </a:lnTo>
                <a:lnTo>
                  <a:pt x="7396" y="6068"/>
                </a:lnTo>
                <a:lnTo>
                  <a:pt x="7403" y="6055"/>
                </a:lnTo>
                <a:lnTo>
                  <a:pt x="7409" y="6073"/>
                </a:lnTo>
                <a:lnTo>
                  <a:pt x="7413" y="6090"/>
                </a:lnTo>
                <a:lnTo>
                  <a:pt x="7425" y="6091"/>
                </a:lnTo>
                <a:lnTo>
                  <a:pt x="7435" y="6091"/>
                </a:lnTo>
                <a:lnTo>
                  <a:pt x="7436" y="6096"/>
                </a:lnTo>
                <a:lnTo>
                  <a:pt x="7438" y="6100"/>
                </a:lnTo>
                <a:lnTo>
                  <a:pt x="7433" y="6106"/>
                </a:lnTo>
                <a:lnTo>
                  <a:pt x="7428" y="6110"/>
                </a:lnTo>
                <a:lnTo>
                  <a:pt x="7449" y="6125"/>
                </a:lnTo>
                <a:lnTo>
                  <a:pt x="7464" y="6136"/>
                </a:lnTo>
                <a:lnTo>
                  <a:pt x="7476" y="6151"/>
                </a:lnTo>
                <a:lnTo>
                  <a:pt x="7489" y="6163"/>
                </a:lnTo>
                <a:lnTo>
                  <a:pt x="7488" y="6152"/>
                </a:lnTo>
                <a:lnTo>
                  <a:pt x="7485" y="6144"/>
                </a:lnTo>
                <a:lnTo>
                  <a:pt x="7513" y="6180"/>
                </a:lnTo>
                <a:lnTo>
                  <a:pt x="7544" y="6210"/>
                </a:lnTo>
                <a:lnTo>
                  <a:pt x="7541" y="6219"/>
                </a:lnTo>
                <a:lnTo>
                  <a:pt x="7530" y="6223"/>
                </a:lnTo>
                <a:lnTo>
                  <a:pt x="7555" y="6240"/>
                </a:lnTo>
                <a:lnTo>
                  <a:pt x="7576" y="6241"/>
                </a:lnTo>
                <a:lnTo>
                  <a:pt x="7599" y="6284"/>
                </a:lnTo>
                <a:lnTo>
                  <a:pt x="7648" y="6330"/>
                </a:lnTo>
                <a:lnTo>
                  <a:pt x="7651" y="6327"/>
                </a:lnTo>
                <a:lnTo>
                  <a:pt x="7655" y="6324"/>
                </a:lnTo>
                <a:lnTo>
                  <a:pt x="7650" y="6312"/>
                </a:lnTo>
                <a:lnTo>
                  <a:pt x="7635" y="6298"/>
                </a:lnTo>
                <a:lnTo>
                  <a:pt x="7648" y="6299"/>
                </a:lnTo>
                <a:lnTo>
                  <a:pt x="7658" y="6295"/>
                </a:lnTo>
                <a:lnTo>
                  <a:pt x="7667" y="6303"/>
                </a:lnTo>
                <a:lnTo>
                  <a:pt x="7676" y="6312"/>
                </a:lnTo>
                <a:lnTo>
                  <a:pt x="7669" y="6298"/>
                </a:lnTo>
                <a:lnTo>
                  <a:pt x="7660" y="6283"/>
                </a:lnTo>
                <a:lnTo>
                  <a:pt x="7687" y="6295"/>
                </a:lnTo>
                <a:lnTo>
                  <a:pt x="7711" y="6314"/>
                </a:lnTo>
                <a:lnTo>
                  <a:pt x="7711" y="6325"/>
                </a:lnTo>
                <a:lnTo>
                  <a:pt x="7707" y="6335"/>
                </a:lnTo>
                <a:lnTo>
                  <a:pt x="7721" y="6344"/>
                </a:lnTo>
                <a:lnTo>
                  <a:pt x="7717" y="6352"/>
                </a:lnTo>
                <a:lnTo>
                  <a:pt x="7756" y="6385"/>
                </a:lnTo>
                <a:lnTo>
                  <a:pt x="7789" y="6414"/>
                </a:lnTo>
                <a:lnTo>
                  <a:pt x="7814" y="6419"/>
                </a:lnTo>
                <a:lnTo>
                  <a:pt x="7836" y="6414"/>
                </a:lnTo>
                <a:lnTo>
                  <a:pt x="7844" y="6430"/>
                </a:lnTo>
                <a:lnTo>
                  <a:pt x="7840" y="6445"/>
                </a:lnTo>
                <a:lnTo>
                  <a:pt x="7858" y="6446"/>
                </a:lnTo>
                <a:lnTo>
                  <a:pt x="7876" y="6446"/>
                </a:lnTo>
                <a:lnTo>
                  <a:pt x="7886" y="6466"/>
                </a:lnTo>
                <a:lnTo>
                  <a:pt x="7881" y="6484"/>
                </a:lnTo>
                <a:lnTo>
                  <a:pt x="7880" y="6479"/>
                </a:lnTo>
                <a:lnTo>
                  <a:pt x="7884" y="6474"/>
                </a:lnTo>
                <a:lnTo>
                  <a:pt x="7876" y="6471"/>
                </a:lnTo>
                <a:lnTo>
                  <a:pt x="7868" y="6472"/>
                </a:lnTo>
                <a:lnTo>
                  <a:pt x="7876" y="6487"/>
                </a:lnTo>
                <a:lnTo>
                  <a:pt x="7886" y="6506"/>
                </a:lnTo>
                <a:lnTo>
                  <a:pt x="7891" y="6496"/>
                </a:lnTo>
                <a:lnTo>
                  <a:pt x="7901" y="6483"/>
                </a:lnTo>
                <a:lnTo>
                  <a:pt x="7907" y="6494"/>
                </a:lnTo>
                <a:lnTo>
                  <a:pt x="7900" y="6502"/>
                </a:lnTo>
                <a:lnTo>
                  <a:pt x="7913" y="6510"/>
                </a:lnTo>
                <a:lnTo>
                  <a:pt x="7925" y="6513"/>
                </a:lnTo>
                <a:lnTo>
                  <a:pt x="7917" y="6499"/>
                </a:lnTo>
                <a:lnTo>
                  <a:pt x="7917" y="6486"/>
                </a:lnTo>
                <a:lnTo>
                  <a:pt x="7931" y="6499"/>
                </a:lnTo>
                <a:lnTo>
                  <a:pt x="7945" y="6513"/>
                </a:lnTo>
                <a:lnTo>
                  <a:pt x="7952" y="6504"/>
                </a:lnTo>
                <a:lnTo>
                  <a:pt x="7946" y="6495"/>
                </a:lnTo>
                <a:lnTo>
                  <a:pt x="7964" y="6518"/>
                </a:lnTo>
                <a:lnTo>
                  <a:pt x="7963" y="6556"/>
                </a:lnTo>
                <a:lnTo>
                  <a:pt x="7983" y="6571"/>
                </a:lnTo>
                <a:lnTo>
                  <a:pt x="7994" y="6587"/>
                </a:lnTo>
                <a:lnTo>
                  <a:pt x="8000" y="6586"/>
                </a:lnTo>
                <a:lnTo>
                  <a:pt x="8006" y="6586"/>
                </a:lnTo>
                <a:lnTo>
                  <a:pt x="8004" y="6576"/>
                </a:lnTo>
                <a:lnTo>
                  <a:pt x="8000" y="6566"/>
                </a:lnTo>
                <a:lnTo>
                  <a:pt x="8005" y="6569"/>
                </a:lnTo>
                <a:lnTo>
                  <a:pt x="8011" y="6572"/>
                </a:lnTo>
                <a:lnTo>
                  <a:pt x="8021" y="6582"/>
                </a:lnTo>
                <a:lnTo>
                  <a:pt x="8027" y="6601"/>
                </a:lnTo>
                <a:lnTo>
                  <a:pt x="8033" y="6594"/>
                </a:lnTo>
                <a:lnTo>
                  <a:pt x="8040" y="6581"/>
                </a:lnTo>
                <a:lnTo>
                  <a:pt x="8046" y="6586"/>
                </a:lnTo>
                <a:lnTo>
                  <a:pt x="8053" y="6586"/>
                </a:lnTo>
                <a:lnTo>
                  <a:pt x="8049" y="6603"/>
                </a:lnTo>
                <a:lnTo>
                  <a:pt x="8037" y="6616"/>
                </a:lnTo>
                <a:lnTo>
                  <a:pt x="8041" y="6630"/>
                </a:lnTo>
                <a:lnTo>
                  <a:pt x="8044" y="6644"/>
                </a:lnTo>
                <a:lnTo>
                  <a:pt x="8057" y="6646"/>
                </a:lnTo>
                <a:lnTo>
                  <a:pt x="8067" y="6641"/>
                </a:lnTo>
                <a:lnTo>
                  <a:pt x="8064" y="6634"/>
                </a:lnTo>
                <a:lnTo>
                  <a:pt x="8062" y="6629"/>
                </a:lnTo>
                <a:lnTo>
                  <a:pt x="8078" y="6660"/>
                </a:lnTo>
                <a:lnTo>
                  <a:pt x="8111" y="6678"/>
                </a:lnTo>
                <a:lnTo>
                  <a:pt x="8127" y="6705"/>
                </a:lnTo>
                <a:lnTo>
                  <a:pt x="8153" y="6734"/>
                </a:lnTo>
                <a:lnTo>
                  <a:pt x="8154" y="6726"/>
                </a:lnTo>
                <a:lnTo>
                  <a:pt x="8160" y="6727"/>
                </a:lnTo>
                <a:lnTo>
                  <a:pt x="8158" y="6708"/>
                </a:lnTo>
                <a:lnTo>
                  <a:pt x="8163" y="6683"/>
                </a:lnTo>
                <a:lnTo>
                  <a:pt x="8167" y="6703"/>
                </a:lnTo>
                <a:lnTo>
                  <a:pt x="8182" y="6717"/>
                </a:lnTo>
                <a:lnTo>
                  <a:pt x="8176" y="6729"/>
                </a:lnTo>
                <a:lnTo>
                  <a:pt x="8182" y="6742"/>
                </a:lnTo>
                <a:lnTo>
                  <a:pt x="8191" y="6741"/>
                </a:lnTo>
                <a:lnTo>
                  <a:pt x="8200" y="6735"/>
                </a:lnTo>
                <a:lnTo>
                  <a:pt x="8206" y="6750"/>
                </a:lnTo>
                <a:lnTo>
                  <a:pt x="8209" y="6743"/>
                </a:lnTo>
                <a:lnTo>
                  <a:pt x="8220" y="6770"/>
                </a:lnTo>
                <a:lnTo>
                  <a:pt x="8207" y="6788"/>
                </a:lnTo>
                <a:lnTo>
                  <a:pt x="8240" y="6777"/>
                </a:lnTo>
                <a:lnTo>
                  <a:pt x="8255" y="6737"/>
                </a:lnTo>
                <a:lnTo>
                  <a:pt x="8262" y="6747"/>
                </a:lnTo>
                <a:lnTo>
                  <a:pt x="8263" y="6738"/>
                </a:lnTo>
                <a:lnTo>
                  <a:pt x="8275" y="6755"/>
                </a:lnTo>
                <a:lnTo>
                  <a:pt x="8276" y="6777"/>
                </a:lnTo>
                <a:lnTo>
                  <a:pt x="8306" y="6763"/>
                </a:lnTo>
                <a:lnTo>
                  <a:pt x="8324" y="6760"/>
                </a:lnTo>
                <a:lnTo>
                  <a:pt x="8302" y="6727"/>
                </a:lnTo>
                <a:lnTo>
                  <a:pt x="8288" y="6690"/>
                </a:lnTo>
                <a:lnTo>
                  <a:pt x="8304" y="6705"/>
                </a:lnTo>
                <a:lnTo>
                  <a:pt x="8304" y="6726"/>
                </a:lnTo>
                <a:lnTo>
                  <a:pt x="8329" y="6735"/>
                </a:lnTo>
                <a:lnTo>
                  <a:pt x="8354" y="6751"/>
                </a:lnTo>
                <a:lnTo>
                  <a:pt x="8347" y="6760"/>
                </a:lnTo>
                <a:lnTo>
                  <a:pt x="8341" y="6771"/>
                </a:lnTo>
                <a:lnTo>
                  <a:pt x="8372" y="6769"/>
                </a:lnTo>
                <a:lnTo>
                  <a:pt x="8405" y="6774"/>
                </a:lnTo>
                <a:lnTo>
                  <a:pt x="8386" y="6778"/>
                </a:lnTo>
                <a:lnTo>
                  <a:pt x="8395" y="6798"/>
                </a:lnTo>
                <a:lnTo>
                  <a:pt x="8380" y="6793"/>
                </a:lnTo>
                <a:lnTo>
                  <a:pt x="8374" y="6784"/>
                </a:lnTo>
                <a:lnTo>
                  <a:pt x="8367" y="6784"/>
                </a:lnTo>
                <a:lnTo>
                  <a:pt x="8358" y="6781"/>
                </a:lnTo>
                <a:lnTo>
                  <a:pt x="8354" y="6791"/>
                </a:lnTo>
                <a:lnTo>
                  <a:pt x="8353" y="6803"/>
                </a:lnTo>
                <a:lnTo>
                  <a:pt x="8366" y="6802"/>
                </a:lnTo>
                <a:lnTo>
                  <a:pt x="8359" y="6789"/>
                </a:lnTo>
                <a:lnTo>
                  <a:pt x="8376" y="6800"/>
                </a:lnTo>
                <a:lnTo>
                  <a:pt x="8382" y="6818"/>
                </a:lnTo>
                <a:lnTo>
                  <a:pt x="8375" y="6835"/>
                </a:lnTo>
                <a:lnTo>
                  <a:pt x="8372" y="6853"/>
                </a:lnTo>
                <a:lnTo>
                  <a:pt x="8384" y="6868"/>
                </a:lnTo>
                <a:lnTo>
                  <a:pt x="8395" y="6884"/>
                </a:lnTo>
                <a:lnTo>
                  <a:pt x="8394" y="6858"/>
                </a:lnTo>
                <a:lnTo>
                  <a:pt x="8404" y="6833"/>
                </a:lnTo>
                <a:lnTo>
                  <a:pt x="8416" y="6840"/>
                </a:lnTo>
                <a:lnTo>
                  <a:pt x="8430" y="6853"/>
                </a:lnTo>
                <a:lnTo>
                  <a:pt x="8417" y="6852"/>
                </a:lnTo>
                <a:lnTo>
                  <a:pt x="8407" y="6857"/>
                </a:lnTo>
                <a:lnTo>
                  <a:pt x="8416" y="6874"/>
                </a:lnTo>
                <a:lnTo>
                  <a:pt x="8430" y="6886"/>
                </a:lnTo>
                <a:lnTo>
                  <a:pt x="8433" y="6876"/>
                </a:lnTo>
                <a:lnTo>
                  <a:pt x="8427" y="6864"/>
                </a:lnTo>
                <a:lnTo>
                  <a:pt x="8451" y="6883"/>
                </a:lnTo>
                <a:lnTo>
                  <a:pt x="8470" y="6894"/>
                </a:lnTo>
                <a:lnTo>
                  <a:pt x="8495" y="6932"/>
                </a:lnTo>
                <a:lnTo>
                  <a:pt x="8538" y="6977"/>
                </a:lnTo>
                <a:lnTo>
                  <a:pt x="8532" y="6977"/>
                </a:lnTo>
                <a:lnTo>
                  <a:pt x="8525" y="6972"/>
                </a:lnTo>
                <a:lnTo>
                  <a:pt x="8526" y="6977"/>
                </a:lnTo>
                <a:lnTo>
                  <a:pt x="8531" y="6983"/>
                </a:lnTo>
                <a:lnTo>
                  <a:pt x="8516" y="6973"/>
                </a:lnTo>
                <a:lnTo>
                  <a:pt x="8500" y="6952"/>
                </a:lnTo>
                <a:lnTo>
                  <a:pt x="8497" y="6955"/>
                </a:lnTo>
                <a:lnTo>
                  <a:pt x="8494" y="6958"/>
                </a:lnTo>
                <a:lnTo>
                  <a:pt x="8505" y="6980"/>
                </a:lnTo>
                <a:lnTo>
                  <a:pt x="8509" y="7001"/>
                </a:lnTo>
                <a:lnTo>
                  <a:pt x="8538" y="6989"/>
                </a:lnTo>
                <a:lnTo>
                  <a:pt x="8552" y="6958"/>
                </a:lnTo>
                <a:lnTo>
                  <a:pt x="8561" y="6974"/>
                </a:lnTo>
                <a:lnTo>
                  <a:pt x="8564" y="6972"/>
                </a:lnTo>
                <a:lnTo>
                  <a:pt x="8572" y="6983"/>
                </a:lnTo>
                <a:lnTo>
                  <a:pt x="8576" y="7003"/>
                </a:lnTo>
                <a:lnTo>
                  <a:pt x="8582" y="6994"/>
                </a:lnTo>
                <a:lnTo>
                  <a:pt x="8581" y="6982"/>
                </a:lnTo>
                <a:lnTo>
                  <a:pt x="8608" y="6999"/>
                </a:lnTo>
                <a:lnTo>
                  <a:pt x="8634" y="7003"/>
                </a:lnTo>
                <a:lnTo>
                  <a:pt x="8634" y="7011"/>
                </a:lnTo>
                <a:lnTo>
                  <a:pt x="8627" y="7010"/>
                </a:lnTo>
                <a:lnTo>
                  <a:pt x="8632" y="7024"/>
                </a:lnTo>
                <a:lnTo>
                  <a:pt x="8626" y="7035"/>
                </a:lnTo>
                <a:lnTo>
                  <a:pt x="8615" y="7028"/>
                </a:lnTo>
                <a:lnTo>
                  <a:pt x="8603" y="7013"/>
                </a:lnTo>
                <a:lnTo>
                  <a:pt x="8599" y="7019"/>
                </a:lnTo>
                <a:lnTo>
                  <a:pt x="8597" y="7027"/>
                </a:lnTo>
                <a:lnTo>
                  <a:pt x="8617" y="7039"/>
                </a:lnTo>
                <a:lnTo>
                  <a:pt x="8628" y="7051"/>
                </a:lnTo>
                <a:lnTo>
                  <a:pt x="8657" y="7046"/>
                </a:lnTo>
                <a:lnTo>
                  <a:pt x="8684" y="7069"/>
                </a:lnTo>
                <a:lnTo>
                  <a:pt x="8661" y="7070"/>
                </a:lnTo>
                <a:lnTo>
                  <a:pt x="8636" y="7060"/>
                </a:lnTo>
                <a:lnTo>
                  <a:pt x="8635" y="7067"/>
                </a:lnTo>
                <a:lnTo>
                  <a:pt x="8630" y="7073"/>
                </a:lnTo>
                <a:lnTo>
                  <a:pt x="8648" y="7074"/>
                </a:lnTo>
                <a:lnTo>
                  <a:pt x="8665" y="7076"/>
                </a:lnTo>
                <a:lnTo>
                  <a:pt x="8668" y="7090"/>
                </a:lnTo>
                <a:lnTo>
                  <a:pt x="8656" y="7101"/>
                </a:lnTo>
                <a:lnTo>
                  <a:pt x="8676" y="7105"/>
                </a:lnTo>
                <a:lnTo>
                  <a:pt x="8689" y="7123"/>
                </a:lnTo>
                <a:lnTo>
                  <a:pt x="8699" y="7116"/>
                </a:lnTo>
                <a:lnTo>
                  <a:pt x="8700" y="7106"/>
                </a:lnTo>
                <a:lnTo>
                  <a:pt x="8709" y="7110"/>
                </a:lnTo>
                <a:lnTo>
                  <a:pt x="8701" y="7121"/>
                </a:lnTo>
                <a:lnTo>
                  <a:pt x="8713" y="7123"/>
                </a:lnTo>
                <a:lnTo>
                  <a:pt x="8718" y="7131"/>
                </a:lnTo>
                <a:lnTo>
                  <a:pt x="8731" y="7119"/>
                </a:lnTo>
                <a:lnTo>
                  <a:pt x="8760" y="7121"/>
                </a:lnTo>
                <a:lnTo>
                  <a:pt x="8754" y="7102"/>
                </a:lnTo>
                <a:lnTo>
                  <a:pt x="8740" y="7081"/>
                </a:lnTo>
                <a:lnTo>
                  <a:pt x="8727" y="7075"/>
                </a:lnTo>
                <a:lnTo>
                  <a:pt x="8717" y="7083"/>
                </a:lnTo>
                <a:lnTo>
                  <a:pt x="8716" y="7071"/>
                </a:lnTo>
                <a:lnTo>
                  <a:pt x="8703" y="7062"/>
                </a:lnTo>
                <a:lnTo>
                  <a:pt x="8724" y="7061"/>
                </a:lnTo>
                <a:lnTo>
                  <a:pt x="8744" y="7051"/>
                </a:lnTo>
                <a:lnTo>
                  <a:pt x="8748" y="7065"/>
                </a:lnTo>
                <a:lnTo>
                  <a:pt x="8735" y="7068"/>
                </a:lnTo>
                <a:lnTo>
                  <a:pt x="8759" y="7085"/>
                </a:lnTo>
                <a:lnTo>
                  <a:pt x="8780" y="7095"/>
                </a:lnTo>
                <a:lnTo>
                  <a:pt x="8778" y="7086"/>
                </a:lnTo>
                <a:lnTo>
                  <a:pt x="8782" y="7078"/>
                </a:lnTo>
                <a:lnTo>
                  <a:pt x="8800" y="7105"/>
                </a:lnTo>
                <a:lnTo>
                  <a:pt x="8822" y="7126"/>
                </a:lnTo>
                <a:lnTo>
                  <a:pt x="8811" y="7124"/>
                </a:lnTo>
                <a:lnTo>
                  <a:pt x="8804" y="7134"/>
                </a:lnTo>
                <a:lnTo>
                  <a:pt x="8822" y="7139"/>
                </a:lnTo>
                <a:lnTo>
                  <a:pt x="8839" y="7137"/>
                </a:lnTo>
                <a:lnTo>
                  <a:pt x="8837" y="7149"/>
                </a:lnTo>
                <a:lnTo>
                  <a:pt x="8830" y="7161"/>
                </a:lnTo>
                <a:lnTo>
                  <a:pt x="8864" y="7194"/>
                </a:lnTo>
                <a:lnTo>
                  <a:pt x="8876" y="7230"/>
                </a:lnTo>
                <a:lnTo>
                  <a:pt x="8889" y="7222"/>
                </a:lnTo>
                <a:lnTo>
                  <a:pt x="8882" y="7201"/>
                </a:lnTo>
                <a:lnTo>
                  <a:pt x="8902" y="7212"/>
                </a:lnTo>
                <a:lnTo>
                  <a:pt x="8892" y="7233"/>
                </a:lnTo>
                <a:lnTo>
                  <a:pt x="8910" y="7252"/>
                </a:lnTo>
                <a:lnTo>
                  <a:pt x="8927" y="7263"/>
                </a:lnTo>
                <a:lnTo>
                  <a:pt x="8920" y="7251"/>
                </a:lnTo>
                <a:lnTo>
                  <a:pt x="8916" y="7238"/>
                </a:lnTo>
                <a:lnTo>
                  <a:pt x="8937" y="7250"/>
                </a:lnTo>
                <a:lnTo>
                  <a:pt x="8959" y="7268"/>
                </a:lnTo>
                <a:lnTo>
                  <a:pt x="8980" y="7291"/>
                </a:lnTo>
                <a:lnTo>
                  <a:pt x="8998" y="7319"/>
                </a:lnTo>
                <a:lnTo>
                  <a:pt x="9011" y="7314"/>
                </a:lnTo>
                <a:lnTo>
                  <a:pt x="9041" y="7324"/>
                </a:lnTo>
                <a:lnTo>
                  <a:pt x="9041" y="7337"/>
                </a:lnTo>
                <a:lnTo>
                  <a:pt x="9040" y="7349"/>
                </a:lnTo>
                <a:lnTo>
                  <a:pt x="9032" y="7345"/>
                </a:lnTo>
                <a:lnTo>
                  <a:pt x="9019" y="7334"/>
                </a:lnTo>
                <a:lnTo>
                  <a:pt x="9032" y="7359"/>
                </a:lnTo>
                <a:lnTo>
                  <a:pt x="9062" y="7381"/>
                </a:lnTo>
                <a:lnTo>
                  <a:pt x="9056" y="7371"/>
                </a:lnTo>
                <a:lnTo>
                  <a:pt x="9041" y="7358"/>
                </a:lnTo>
                <a:lnTo>
                  <a:pt x="9077" y="7369"/>
                </a:lnTo>
                <a:lnTo>
                  <a:pt x="9110" y="7398"/>
                </a:lnTo>
                <a:lnTo>
                  <a:pt x="9101" y="7405"/>
                </a:lnTo>
                <a:lnTo>
                  <a:pt x="9100" y="7415"/>
                </a:lnTo>
                <a:lnTo>
                  <a:pt x="9091" y="7408"/>
                </a:lnTo>
                <a:lnTo>
                  <a:pt x="9076" y="7410"/>
                </a:lnTo>
                <a:lnTo>
                  <a:pt x="9086" y="7420"/>
                </a:lnTo>
                <a:lnTo>
                  <a:pt x="9094" y="7429"/>
                </a:lnTo>
                <a:lnTo>
                  <a:pt x="9087" y="7433"/>
                </a:lnTo>
                <a:lnTo>
                  <a:pt x="9071" y="7439"/>
                </a:lnTo>
                <a:lnTo>
                  <a:pt x="9103" y="7445"/>
                </a:lnTo>
                <a:lnTo>
                  <a:pt x="9130" y="7448"/>
                </a:lnTo>
                <a:lnTo>
                  <a:pt x="9170" y="7486"/>
                </a:lnTo>
                <a:lnTo>
                  <a:pt x="9180" y="7522"/>
                </a:lnTo>
                <a:lnTo>
                  <a:pt x="9193" y="7520"/>
                </a:lnTo>
                <a:lnTo>
                  <a:pt x="9206" y="7509"/>
                </a:lnTo>
                <a:lnTo>
                  <a:pt x="9210" y="7529"/>
                </a:lnTo>
                <a:lnTo>
                  <a:pt x="9201" y="7537"/>
                </a:lnTo>
                <a:lnTo>
                  <a:pt x="9215" y="7548"/>
                </a:lnTo>
                <a:lnTo>
                  <a:pt x="9222" y="7561"/>
                </a:lnTo>
                <a:lnTo>
                  <a:pt x="9210" y="7567"/>
                </a:lnTo>
                <a:lnTo>
                  <a:pt x="9200" y="7571"/>
                </a:lnTo>
                <a:lnTo>
                  <a:pt x="9218" y="7577"/>
                </a:lnTo>
                <a:lnTo>
                  <a:pt x="9235" y="7567"/>
                </a:lnTo>
                <a:lnTo>
                  <a:pt x="9229" y="7558"/>
                </a:lnTo>
                <a:lnTo>
                  <a:pt x="9225" y="7550"/>
                </a:lnTo>
                <a:lnTo>
                  <a:pt x="9240" y="7554"/>
                </a:lnTo>
                <a:lnTo>
                  <a:pt x="9242" y="7569"/>
                </a:lnTo>
                <a:lnTo>
                  <a:pt x="9256" y="7571"/>
                </a:lnTo>
                <a:lnTo>
                  <a:pt x="9271" y="7579"/>
                </a:lnTo>
                <a:lnTo>
                  <a:pt x="9280" y="7601"/>
                </a:lnTo>
                <a:lnTo>
                  <a:pt x="9285" y="7623"/>
                </a:lnTo>
                <a:lnTo>
                  <a:pt x="9290" y="7603"/>
                </a:lnTo>
                <a:lnTo>
                  <a:pt x="9291" y="7595"/>
                </a:lnTo>
                <a:lnTo>
                  <a:pt x="9313" y="7601"/>
                </a:lnTo>
                <a:lnTo>
                  <a:pt x="9333" y="7634"/>
                </a:lnTo>
                <a:lnTo>
                  <a:pt x="9323" y="7624"/>
                </a:lnTo>
                <a:lnTo>
                  <a:pt x="9309" y="7613"/>
                </a:lnTo>
                <a:lnTo>
                  <a:pt x="9331" y="7639"/>
                </a:lnTo>
                <a:lnTo>
                  <a:pt x="9344" y="7665"/>
                </a:lnTo>
                <a:lnTo>
                  <a:pt x="9356" y="7661"/>
                </a:lnTo>
                <a:lnTo>
                  <a:pt x="9367" y="7656"/>
                </a:lnTo>
                <a:lnTo>
                  <a:pt x="9368" y="7673"/>
                </a:lnTo>
                <a:lnTo>
                  <a:pt x="9373" y="7691"/>
                </a:lnTo>
                <a:lnTo>
                  <a:pt x="9389" y="7696"/>
                </a:lnTo>
                <a:lnTo>
                  <a:pt x="9405" y="7697"/>
                </a:lnTo>
                <a:lnTo>
                  <a:pt x="9423" y="7724"/>
                </a:lnTo>
                <a:lnTo>
                  <a:pt x="9437" y="7745"/>
                </a:lnTo>
                <a:lnTo>
                  <a:pt x="9451" y="7763"/>
                </a:lnTo>
                <a:lnTo>
                  <a:pt x="9474" y="7781"/>
                </a:lnTo>
                <a:lnTo>
                  <a:pt x="9464" y="7782"/>
                </a:lnTo>
                <a:lnTo>
                  <a:pt x="9455" y="7787"/>
                </a:lnTo>
                <a:lnTo>
                  <a:pt x="9521" y="7836"/>
                </a:lnTo>
                <a:lnTo>
                  <a:pt x="9579" y="7907"/>
                </a:lnTo>
                <a:lnTo>
                  <a:pt x="9590" y="7910"/>
                </a:lnTo>
                <a:lnTo>
                  <a:pt x="9592" y="7920"/>
                </a:lnTo>
                <a:lnTo>
                  <a:pt x="9598" y="7923"/>
                </a:lnTo>
                <a:lnTo>
                  <a:pt x="9604" y="7928"/>
                </a:lnTo>
                <a:lnTo>
                  <a:pt x="9603" y="7917"/>
                </a:lnTo>
                <a:lnTo>
                  <a:pt x="9598" y="7908"/>
                </a:lnTo>
                <a:lnTo>
                  <a:pt x="9628" y="7942"/>
                </a:lnTo>
                <a:lnTo>
                  <a:pt x="9668" y="7965"/>
                </a:lnTo>
                <a:lnTo>
                  <a:pt x="9681" y="7997"/>
                </a:lnTo>
                <a:lnTo>
                  <a:pt x="9712" y="8020"/>
                </a:lnTo>
                <a:lnTo>
                  <a:pt x="9753" y="8083"/>
                </a:lnTo>
                <a:lnTo>
                  <a:pt x="9817" y="8146"/>
                </a:lnTo>
                <a:lnTo>
                  <a:pt x="9807" y="8144"/>
                </a:lnTo>
                <a:lnTo>
                  <a:pt x="9797" y="8144"/>
                </a:lnTo>
                <a:lnTo>
                  <a:pt x="9813" y="8163"/>
                </a:lnTo>
                <a:lnTo>
                  <a:pt x="9824" y="8180"/>
                </a:lnTo>
                <a:lnTo>
                  <a:pt x="9829" y="8179"/>
                </a:lnTo>
                <a:lnTo>
                  <a:pt x="9834" y="8172"/>
                </a:lnTo>
                <a:lnTo>
                  <a:pt x="9857" y="8190"/>
                </a:lnTo>
                <a:lnTo>
                  <a:pt x="9876" y="8216"/>
                </a:lnTo>
                <a:lnTo>
                  <a:pt x="9894" y="8247"/>
                </a:lnTo>
                <a:lnTo>
                  <a:pt x="9918" y="8276"/>
                </a:lnTo>
                <a:lnTo>
                  <a:pt x="9907" y="8284"/>
                </a:lnTo>
                <a:lnTo>
                  <a:pt x="9904" y="8295"/>
                </a:lnTo>
                <a:lnTo>
                  <a:pt x="9921" y="8312"/>
                </a:lnTo>
                <a:lnTo>
                  <a:pt x="9936" y="8317"/>
                </a:lnTo>
                <a:lnTo>
                  <a:pt x="9938" y="8330"/>
                </a:lnTo>
                <a:lnTo>
                  <a:pt x="9937" y="8340"/>
                </a:lnTo>
                <a:lnTo>
                  <a:pt x="9945" y="8334"/>
                </a:lnTo>
                <a:lnTo>
                  <a:pt x="9955" y="8318"/>
                </a:lnTo>
                <a:lnTo>
                  <a:pt x="9964" y="8334"/>
                </a:lnTo>
                <a:lnTo>
                  <a:pt x="9976" y="8350"/>
                </a:lnTo>
                <a:lnTo>
                  <a:pt x="9974" y="8379"/>
                </a:lnTo>
                <a:lnTo>
                  <a:pt x="10015" y="8431"/>
                </a:lnTo>
                <a:lnTo>
                  <a:pt x="10017" y="8415"/>
                </a:lnTo>
                <a:lnTo>
                  <a:pt x="10017" y="8398"/>
                </a:lnTo>
                <a:lnTo>
                  <a:pt x="10023" y="8401"/>
                </a:lnTo>
                <a:lnTo>
                  <a:pt x="10021" y="8410"/>
                </a:lnTo>
                <a:lnTo>
                  <a:pt x="10051" y="8438"/>
                </a:lnTo>
                <a:lnTo>
                  <a:pt x="10059" y="8461"/>
                </a:lnTo>
                <a:lnTo>
                  <a:pt x="10065" y="8460"/>
                </a:lnTo>
                <a:lnTo>
                  <a:pt x="10070" y="8452"/>
                </a:lnTo>
                <a:lnTo>
                  <a:pt x="10085" y="8475"/>
                </a:lnTo>
                <a:lnTo>
                  <a:pt x="10088" y="8494"/>
                </a:lnTo>
                <a:lnTo>
                  <a:pt x="10110" y="8500"/>
                </a:lnTo>
                <a:lnTo>
                  <a:pt x="10112" y="8523"/>
                </a:lnTo>
                <a:lnTo>
                  <a:pt x="10127" y="8533"/>
                </a:lnTo>
                <a:lnTo>
                  <a:pt x="10125" y="8545"/>
                </a:lnTo>
                <a:lnTo>
                  <a:pt x="10139" y="8551"/>
                </a:lnTo>
                <a:lnTo>
                  <a:pt x="10152" y="8556"/>
                </a:lnTo>
                <a:lnTo>
                  <a:pt x="10149" y="8544"/>
                </a:lnTo>
                <a:lnTo>
                  <a:pt x="10136" y="8529"/>
                </a:lnTo>
                <a:lnTo>
                  <a:pt x="10163" y="8507"/>
                </a:lnTo>
                <a:lnTo>
                  <a:pt x="10184" y="8485"/>
                </a:lnTo>
                <a:lnTo>
                  <a:pt x="10181" y="8566"/>
                </a:lnTo>
                <a:lnTo>
                  <a:pt x="10177" y="8649"/>
                </a:lnTo>
                <a:lnTo>
                  <a:pt x="10187" y="8637"/>
                </a:lnTo>
                <a:lnTo>
                  <a:pt x="10203" y="8644"/>
                </a:lnTo>
                <a:lnTo>
                  <a:pt x="10202" y="8632"/>
                </a:lnTo>
                <a:lnTo>
                  <a:pt x="10211" y="8623"/>
                </a:lnTo>
                <a:lnTo>
                  <a:pt x="10196" y="8610"/>
                </a:lnTo>
                <a:lnTo>
                  <a:pt x="10189" y="8599"/>
                </a:lnTo>
                <a:lnTo>
                  <a:pt x="10203" y="8601"/>
                </a:lnTo>
                <a:lnTo>
                  <a:pt x="10218" y="8617"/>
                </a:lnTo>
                <a:lnTo>
                  <a:pt x="10222" y="8599"/>
                </a:lnTo>
                <a:lnTo>
                  <a:pt x="10240" y="8593"/>
                </a:lnTo>
                <a:lnTo>
                  <a:pt x="10240" y="8565"/>
                </a:lnTo>
                <a:lnTo>
                  <a:pt x="10254" y="8552"/>
                </a:lnTo>
                <a:lnTo>
                  <a:pt x="10266" y="8571"/>
                </a:lnTo>
                <a:lnTo>
                  <a:pt x="10275" y="8591"/>
                </a:lnTo>
                <a:lnTo>
                  <a:pt x="10260" y="8627"/>
                </a:lnTo>
                <a:lnTo>
                  <a:pt x="10239" y="8649"/>
                </a:lnTo>
                <a:lnTo>
                  <a:pt x="10240" y="8673"/>
                </a:lnTo>
                <a:lnTo>
                  <a:pt x="10229" y="8688"/>
                </a:lnTo>
                <a:lnTo>
                  <a:pt x="10254" y="8714"/>
                </a:lnTo>
                <a:lnTo>
                  <a:pt x="10277" y="8730"/>
                </a:lnTo>
                <a:lnTo>
                  <a:pt x="10269" y="8717"/>
                </a:lnTo>
                <a:lnTo>
                  <a:pt x="10257" y="8699"/>
                </a:lnTo>
                <a:lnTo>
                  <a:pt x="10287" y="8687"/>
                </a:lnTo>
                <a:lnTo>
                  <a:pt x="10298" y="8668"/>
                </a:lnTo>
                <a:lnTo>
                  <a:pt x="10312" y="8673"/>
                </a:lnTo>
                <a:lnTo>
                  <a:pt x="10327" y="8693"/>
                </a:lnTo>
                <a:lnTo>
                  <a:pt x="10305" y="8713"/>
                </a:lnTo>
                <a:lnTo>
                  <a:pt x="10306" y="8741"/>
                </a:lnTo>
                <a:lnTo>
                  <a:pt x="10297" y="8736"/>
                </a:lnTo>
                <a:lnTo>
                  <a:pt x="10286" y="8732"/>
                </a:lnTo>
                <a:lnTo>
                  <a:pt x="10288" y="8761"/>
                </a:lnTo>
                <a:lnTo>
                  <a:pt x="10292" y="8791"/>
                </a:lnTo>
                <a:lnTo>
                  <a:pt x="10303" y="8787"/>
                </a:lnTo>
                <a:lnTo>
                  <a:pt x="10318" y="8785"/>
                </a:lnTo>
                <a:lnTo>
                  <a:pt x="10332" y="8806"/>
                </a:lnTo>
                <a:lnTo>
                  <a:pt x="10350" y="8810"/>
                </a:lnTo>
                <a:lnTo>
                  <a:pt x="10345" y="8795"/>
                </a:lnTo>
                <a:lnTo>
                  <a:pt x="10330" y="8777"/>
                </a:lnTo>
                <a:lnTo>
                  <a:pt x="10348" y="8755"/>
                </a:lnTo>
                <a:lnTo>
                  <a:pt x="10355" y="8735"/>
                </a:lnTo>
                <a:lnTo>
                  <a:pt x="10374" y="8742"/>
                </a:lnTo>
                <a:lnTo>
                  <a:pt x="10386" y="8727"/>
                </a:lnTo>
                <a:lnTo>
                  <a:pt x="10395" y="8737"/>
                </a:lnTo>
                <a:lnTo>
                  <a:pt x="10402" y="8740"/>
                </a:lnTo>
                <a:lnTo>
                  <a:pt x="10378" y="8807"/>
                </a:lnTo>
                <a:lnTo>
                  <a:pt x="10406" y="8854"/>
                </a:lnTo>
                <a:lnTo>
                  <a:pt x="10420" y="8836"/>
                </a:lnTo>
                <a:lnTo>
                  <a:pt x="10447" y="8831"/>
                </a:lnTo>
                <a:lnTo>
                  <a:pt x="10451" y="8802"/>
                </a:lnTo>
                <a:lnTo>
                  <a:pt x="10474" y="8788"/>
                </a:lnTo>
                <a:lnTo>
                  <a:pt x="10442" y="8884"/>
                </a:lnTo>
                <a:lnTo>
                  <a:pt x="10429" y="8978"/>
                </a:lnTo>
                <a:lnTo>
                  <a:pt x="10445" y="8979"/>
                </a:lnTo>
                <a:lnTo>
                  <a:pt x="10460" y="8978"/>
                </a:lnTo>
                <a:lnTo>
                  <a:pt x="10494" y="8927"/>
                </a:lnTo>
                <a:lnTo>
                  <a:pt x="10534" y="8876"/>
                </a:lnTo>
                <a:lnTo>
                  <a:pt x="10530" y="8915"/>
                </a:lnTo>
                <a:lnTo>
                  <a:pt x="10526" y="8953"/>
                </a:lnTo>
                <a:lnTo>
                  <a:pt x="10499" y="8988"/>
                </a:lnTo>
                <a:lnTo>
                  <a:pt x="10474" y="9023"/>
                </a:lnTo>
                <a:lnTo>
                  <a:pt x="10483" y="9032"/>
                </a:lnTo>
                <a:lnTo>
                  <a:pt x="10493" y="9040"/>
                </a:lnTo>
                <a:lnTo>
                  <a:pt x="10483" y="9037"/>
                </a:lnTo>
                <a:lnTo>
                  <a:pt x="10474" y="9038"/>
                </a:lnTo>
                <a:lnTo>
                  <a:pt x="10479" y="9064"/>
                </a:lnTo>
                <a:lnTo>
                  <a:pt x="10495" y="9093"/>
                </a:lnTo>
                <a:lnTo>
                  <a:pt x="10521" y="9063"/>
                </a:lnTo>
                <a:lnTo>
                  <a:pt x="10551" y="9044"/>
                </a:lnTo>
                <a:lnTo>
                  <a:pt x="10562" y="9012"/>
                </a:lnTo>
                <a:lnTo>
                  <a:pt x="10597" y="8996"/>
                </a:lnTo>
                <a:lnTo>
                  <a:pt x="10586" y="9065"/>
                </a:lnTo>
                <a:lnTo>
                  <a:pt x="10546" y="9102"/>
                </a:lnTo>
                <a:lnTo>
                  <a:pt x="10545" y="9116"/>
                </a:lnTo>
                <a:lnTo>
                  <a:pt x="10550" y="9130"/>
                </a:lnTo>
                <a:lnTo>
                  <a:pt x="10514" y="9157"/>
                </a:lnTo>
                <a:lnTo>
                  <a:pt x="10478" y="9175"/>
                </a:lnTo>
                <a:lnTo>
                  <a:pt x="10480" y="9192"/>
                </a:lnTo>
                <a:lnTo>
                  <a:pt x="10463" y="9194"/>
                </a:lnTo>
                <a:lnTo>
                  <a:pt x="10472" y="9237"/>
                </a:lnTo>
                <a:lnTo>
                  <a:pt x="10505" y="9273"/>
                </a:lnTo>
                <a:lnTo>
                  <a:pt x="10511" y="9255"/>
                </a:lnTo>
                <a:lnTo>
                  <a:pt x="10531" y="9261"/>
                </a:lnTo>
                <a:lnTo>
                  <a:pt x="10530" y="9249"/>
                </a:lnTo>
                <a:lnTo>
                  <a:pt x="10522" y="9237"/>
                </a:lnTo>
                <a:lnTo>
                  <a:pt x="10536" y="9235"/>
                </a:lnTo>
                <a:lnTo>
                  <a:pt x="10550" y="9240"/>
                </a:lnTo>
                <a:lnTo>
                  <a:pt x="10547" y="9233"/>
                </a:lnTo>
                <a:lnTo>
                  <a:pt x="10542" y="9223"/>
                </a:lnTo>
                <a:lnTo>
                  <a:pt x="10553" y="9224"/>
                </a:lnTo>
                <a:lnTo>
                  <a:pt x="10565" y="9228"/>
                </a:lnTo>
                <a:lnTo>
                  <a:pt x="10561" y="9259"/>
                </a:lnTo>
                <a:lnTo>
                  <a:pt x="10551" y="9285"/>
                </a:lnTo>
                <a:lnTo>
                  <a:pt x="10535" y="9284"/>
                </a:lnTo>
                <a:lnTo>
                  <a:pt x="10524" y="9290"/>
                </a:lnTo>
                <a:lnTo>
                  <a:pt x="10537" y="9299"/>
                </a:lnTo>
                <a:lnTo>
                  <a:pt x="10552" y="9316"/>
                </a:lnTo>
                <a:lnTo>
                  <a:pt x="10527" y="9322"/>
                </a:lnTo>
                <a:lnTo>
                  <a:pt x="10510" y="9331"/>
                </a:lnTo>
                <a:lnTo>
                  <a:pt x="10511" y="9340"/>
                </a:lnTo>
                <a:lnTo>
                  <a:pt x="10514" y="9351"/>
                </a:lnTo>
                <a:lnTo>
                  <a:pt x="10463" y="9385"/>
                </a:lnTo>
                <a:lnTo>
                  <a:pt x="10407" y="9398"/>
                </a:lnTo>
                <a:lnTo>
                  <a:pt x="10408" y="9415"/>
                </a:lnTo>
                <a:lnTo>
                  <a:pt x="10396" y="9429"/>
                </a:lnTo>
                <a:lnTo>
                  <a:pt x="10365" y="9415"/>
                </a:lnTo>
                <a:lnTo>
                  <a:pt x="10334" y="9427"/>
                </a:lnTo>
                <a:lnTo>
                  <a:pt x="10366" y="9451"/>
                </a:lnTo>
                <a:lnTo>
                  <a:pt x="10397" y="9475"/>
                </a:lnTo>
                <a:lnTo>
                  <a:pt x="10374" y="9477"/>
                </a:lnTo>
                <a:lnTo>
                  <a:pt x="10354" y="9475"/>
                </a:lnTo>
                <a:lnTo>
                  <a:pt x="10344" y="9496"/>
                </a:lnTo>
                <a:lnTo>
                  <a:pt x="10330" y="9515"/>
                </a:lnTo>
                <a:lnTo>
                  <a:pt x="10211" y="9515"/>
                </a:lnTo>
                <a:lnTo>
                  <a:pt x="10205" y="9513"/>
                </a:lnTo>
                <a:lnTo>
                  <a:pt x="10201" y="9510"/>
                </a:lnTo>
                <a:lnTo>
                  <a:pt x="10200" y="9512"/>
                </a:lnTo>
                <a:lnTo>
                  <a:pt x="10201" y="9515"/>
                </a:lnTo>
                <a:lnTo>
                  <a:pt x="10195" y="9515"/>
                </a:lnTo>
                <a:lnTo>
                  <a:pt x="10193" y="9502"/>
                </a:lnTo>
                <a:lnTo>
                  <a:pt x="10193" y="9492"/>
                </a:lnTo>
                <a:lnTo>
                  <a:pt x="10167" y="9502"/>
                </a:lnTo>
                <a:lnTo>
                  <a:pt x="10147" y="9515"/>
                </a:lnTo>
                <a:lnTo>
                  <a:pt x="9669" y="9515"/>
                </a:lnTo>
                <a:lnTo>
                  <a:pt x="9652" y="9494"/>
                </a:lnTo>
                <a:lnTo>
                  <a:pt x="9640" y="9503"/>
                </a:lnTo>
                <a:lnTo>
                  <a:pt x="9650" y="9503"/>
                </a:lnTo>
                <a:lnTo>
                  <a:pt x="9655" y="9515"/>
                </a:lnTo>
                <a:lnTo>
                  <a:pt x="7905" y="9515"/>
                </a:lnTo>
                <a:lnTo>
                  <a:pt x="7904" y="9512"/>
                </a:lnTo>
                <a:lnTo>
                  <a:pt x="7901" y="9510"/>
                </a:lnTo>
                <a:lnTo>
                  <a:pt x="7900" y="9512"/>
                </a:lnTo>
                <a:lnTo>
                  <a:pt x="7899" y="9515"/>
                </a:lnTo>
                <a:lnTo>
                  <a:pt x="7881" y="9515"/>
                </a:lnTo>
                <a:lnTo>
                  <a:pt x="7881" y="9514"/>
                </a:lnTo>
                <a:lnTo>
                  <a:pt x="7879" y="9512"/>
                </a:lnTo>
                <a:lnTo>
                  <a:pt x="7871" y="9506"/>
                </a:lnTo>
                <a:lnTo>
                  <a:pt x="7862" y="9514"/>
                </a:lnTo>
                <a:lnTo>
                  <a:pt x="7863" y="9515"/>
                </a:lnTo>
                <a:lnTo>
                  <a:pt x="6319" y="9515"/>
                </a:lnTo>
                <a:lnTo>
                  <a:pt x="6311" y="9513"/>
                </a:lnTo>
                <a:lnTo>
                  <a:pt x="6306" y="9507"/>
                </a:lnTo>
                <a:lnTo>
                  <a:pt x="6315" y="9502"/>
                </a:lnTo>
                <a:lnTo>
                  <a:pt x="6316" y="9484"/>
                </a:lnTo>
                <a:lnTo>
                  <a:pt x="6286" y="9465"/>
                </a:lnTo>
                <a:lnTo>
                  <a:pt x="6255" y="9452"/>
                </a:lnTo>
                <a:lnTo>
                  <a:pt x="6248" y="9468"/>
                </a:lnTo>
                <a:lnTo>
                  <a:pt x="6248" y="9466"/>
                </a:lnTo>
                <a:lnTo>
                  <a:pt x="6250" y="9454"/>
                </a:lnTo>
                <a:lnTo>
                  <a:pt x="6253" y="9442"/>
                </a:lnTo>
                <a:lnTo>
                  <a:pt x="6198" y="9406"/>
                </a:lnTo>
                <a:lnTo>
                  <a:pt x="6141" y="9371"/>
                </a:lnTo>
                <a:lnTo>
                  <a:pt x="6159" y="9380"/>
                </a:lnTo>
                <a:lnTo>
                  <a:pt x="6172" y="9374"/>
                </a:lnTo>
                <a:lnTo>
                  <a:pt x="6147" y="9354"/>
                </a:lnTo>
                <a:lnTo>
                  <a:pt x="6121" y="9345"/>
                </a:lnTo>
                <a:lnTo>
                  <a:pt x="6129" y="9344"/>
                </a:lnTo>
                <a:lnTo>
                  <a:pt x="6133" y="9336"/>
                </a:lnTo>
                <a:lnTo>
                  <a:pt x="6116" y="9329"/>
                </a:lnTo>
                <a:lnTo>
                  <a:pt x="6105" y="9318"/>
                </a:lnTo>
                <a:lnTo>
                  <a:pt x="6103" y="9323"/>
                </a:lnTo>
                <a:lnTo>
                  <a:pt x="6098" y="9327"/>
                </a:lnTo>
                <a:lnTo>
                  <a:pt x="6086" y="9313"/>
                </a:lnTo>
                <a:lnTo>
                  <a:pt x="6070" y="9310"/>
                </a:lnTo>
                <a:lnTo>
                  <a:pt x="6079" y="9306"/>
                </a:lnTo>
                <a:lnTo>
                  <a:pt x="6083" y="9296"/>
                </a:lnTo>
                <a:lnTo>
                  <a:pt x="6073" y="9283"/>
                </a:lnTo>
                <a:lnTo>
                  <a:pt x="6063" y="9272"/>
                </a:lnTo>
                <a:lnTo>
                  <a:pt x="6053" y="9260"/>
                </a:lnTo>
                <a:lnTo>
                  <a:pt x="6043" y="9248"/>
                </a:lnTo>
                <a:lnTo>
                  <a:pt x="6020" y="9230"/>
                </a:lnTo>
                <a:lnTo>
                  <a:pt x="5994" y="9219"/>
                </a:lnTo>
                <a:lnTo>
                  <a:pt x="5993" y="9200"/>
                </a:lnTo>
                <a:lnTo>
                  <a:pt x="5972" y="9198"/>
                </a:lnTo>
                <a:lnTo>
                  <a:pt x="5976" y="9188"/>
                </a:lnTo>
                <a:lnTo>
                  <a:pt x="5980" y="9179"/>
                </a:lnTo>
                <a:lnTo>
                  <a:pt x="5949" y="9165"/>
                </a:lnTo>
                <a:lnTo>
                  <a:pt x="5932" y="9130"/>
                </a:lnTo>
                <a:lnTo>
                  <a:pt x="5921" y="9129"/>
                </a:lnTo>
                <a:lnTo>
                  <a:pt x="5912" y="9128"/>
                </a:lnTo>
                <a:lnTo>
                  <a:pt x="5901" y="9107"/>
                </a:lnTo>
                <a:lnTo>
                  <a:pt x="5888" y="9087"/>
                </a:lnTo>
                <a:lnTo>
                  <a:pt x="5875" y="9068"/>
                </a:lnTo>
                <a:lnTo>
                  <a:pt x="5860" y="9050"/>
                </a:lnTo>
                <a:lnTo>
                  <a:pt x="5827" y="9015"/>
                </a:lnTo>
                <a:lnTo>
                  <a:pt x="5792" y="8982"/>
                </a:lnTo>
                <a:lnTo>
                  <a:pt x="5757" y="8950"/>
                </a:lnTo>
                <a:lnTo>
                  <a:pt x="5723" y="8917"/>
                </a:lnTo>
                <a:lnTo>
                  <a:pt x="5691" y="8883"/>
                </a:lnTo>
                <a:lnTo>
                  <a:pt x="5661" y="8847"/>
                </a:lnTo>
                <a:lnTo>
                  <a:pt x="5626" y="8824"/>
                </a:lnTo>
                <a:lnTo>
                  <a:pt x="5601" y="8794"/>
                </a:lnTo>
                <a:lnTo>
                  <a:pt x="5590" y="8794"/>
                </a:lnTo>
                <a:lnTo>
                  <a:pt x="5581" y="8793"/>
                </a:lnTo>
                <a:lnTo>
                  <a:pt x="5562" y="8764"/>
                </a:lnTo>
                <a:lnTo>
                  <a:pt x="5534" y="8751"/>
                </a:lnTo>
                <a:lnTo>
                  <a:pt x="5533" y="8740"/>
                </a:lnTo>
                <a:lnTo>
                  <a:pt x="5511" y="8736"/>
                </a:lnTo>
                <a:lnTo>
                  <a:pt x="5433" y="8655"/>
                </a:lnTo>
                <a:lnTo>
                  <a:pt x="5349" y="8578"/>
                </a:lnTo>
                <a:lnTo>
                  <a:pt x="5342" y="8578"/>
                </a:lnTo>
                <a:lnTo>
                  <a:pt x="5334" y="8578"/>
                </a:lnTo>
                <a:lnTo>
                  <a:pt x="5019" y="8309"/>
                </a:lnTo>
                <a:lnTo>
                  <a:pt x="4695" y="8055"/>
                </a:lnTo>
                <a:lnTo>
                  <a:pt x="4367" y="7805"/>
                </a:lnTo>
                <a:lnTo>
                  <a:pt x="4040" y="7550"/>
                </a:lnTo>
                <a:lnTo>
                  <a:pt x="4025" y="7553"/>
                </a:lnTo>
                <a:lnTo>
                  <a:pt x="4014" y="7543"/>
                </a:lnTo>
                <a:lnTo>
                  <a:pt x="4024" y="7544"/>
                </a:lnTo>
                <a:lnTo>
                  <a:pt x="4030" y="7541"/>
                </a:lnTo>
                <a:lnTo>
                  <a:pt x="4016" y="7531"/>
                </a:lnTo>
                <a:lnTo>
                  <a:pt x="3999" y="7534"/>
                </a:lnTo>
                <a:lnTo>
                  <a:pt x="3999" y="7525"/>
                </a:lnTo>
                <a:lnTo>
                  <a:pt x="3999" y="7514"/>
                </a:lnTo>
                <a:lnTo>
                  <a:pt x="3951" y="7487"/>
                </a:lnTo>
                <a:lnTo>
                  <a:pt x="3910" y="7458"/>
                </a:lnTo>
                <a:lnTo>
                  <a:pt x="3869" y="7431"/>
                </a:lnTo>
                <a:lnTo>
                  <a:pt x="3822" y="7403"/>
                </a:lnTo>
                <a:lnTo>
                  <a:pt x="3830" y="7398"/>
                </a:lnTo>
                <a:lnTo>
                  <a:pt x="3828" y="7393"/>
                </a:lnTo>
                <a:lnTo>
                  <a:pt x="3817" y="7394"/>
                </a:lnTo>
                <a:lnTo>
                  <a:pt x="3806" y="7395"/>
                </a:lnTo>
                <a:lnTo>
                  <a:pt x="3636" y="7268"/>
                </a:lnTo>
                <a:lnTo>
                  <a:pt x="3464" y="7143"/>
                </a:lnTo>
                <a:lnTo>
                  <a:pt x="3423" y="7122"/>
                </a:lnTo>
                <a:lnTo>
                  <a:pt x="3384" y="7098"/>
                </a:lnTo>
                <a:lnTo>
                  <a:pt x="3382" y="7098"/>
                </a:lnTo>
                <a:lnTo>
                  <a:pt x="3381" y="7097"/>
                </a:lnTo>
                <a:lnTo>
                  <a:pt x="3382" y="7097"/>
                </a:lnTo>
                <a:lnTo>
                  <a:pt x="3384" y="7097"/>
                </a:lnTo>
                <a:lnTo>
                  <a:pt x="3374" y="7090"/>
                </a:lnTo>
                <a:lnTo>
                  <a:pt x="3366" y="7084"/>
                </a:lnTo>
                <a:lnTo>
                  <a:pt x="3380" y="7102"/>
                </a:lnTo>
                <a:lnTo>
                  <a:pt x="3396" y="7116"/>
                </a:lnTo>
                <a:lnTo>
                  <a:pt x="3390" y="7123"/>
                </a:lnTo>
                <a:lnTo>
                  <a:pt x="3374" y="7118"/>
                </a:lnTo>
                <a:lnTo>
                  <a:pt x="3414" y="7141"/>
                </a:lnTo>
                <a:lnTo>
                  <a:pt x="3445" y="7156"/>
                </a:lnTo>
                <a:lnTo>
                  <a:pt x="3433" y="7156"/>
                </a:lnTo>
                <a:lnTo>
                  <a:pt x="3418" y="7143"/>
                </a:lnTo>
                <a:lnTo>
                  <a:pt x="3415" y="7148"/>
                </a:lnTo>
                <a:lnTo>
                  <a:pt x="3412" y="7154"/>
                </a:lnTo>
                <a:lnTo>
                  <a:pt x="3373" y="7126"/>
                </a:lnTo>
                <a:lnTo>
                  <a:pt x="3341" y="7117"/>
                </a:lnTo>
                <a:lnTo>
                  <a:pt x="3362" y="7132"/>
                </a:lnTo>
                <a:lnTo>
                  <a:pt x="3391" y="7145"/>
                </a:lnTo>
                <a:lnTo>
                  <a:pt x="3394" y="7162"/>
                </a:lnTo>
                <a:lnTo>
                  <a:pt x="3417" y="7187"/>
                </a:lnTo>
                <a:lnTo>
                  <a:pt x="3408" y="7192"/>
                </a:lnTo>
                <a:lnTo>
                  <a:pt x="3398" y="7196"/>
                </a:lnTo>
                <a:lnTo>
                  <a:pt x="3396" y="7182"/>
                </a:lnTo>
                <a:lnTo>
                  <a:pt x="3389" y="7168"/>
                </a:lnTo>
                <a:lnTo>
                  <a:pt x="3375" y="7166"/>
                </a:lnTo>
                <a:lnTo>
                  <a:pt x="3356" y="7156"/>
                </a:lnTo>
                <a:lnTo>
                  <a:pt x="3351" y="7146"/>
                </a:lnTo>
                <a:lnTo>
                  <a:pt x="3357" y="7143"/>
                </a:lnTo>
                <a:lnTo>
                  <a:pt x="3333" y="7129"/>
                </a:lnTo>
                <a:lnTo>
                  <a:pt x="3315" y="7116"/>
                </a:lnTo>
                <a:lnTo>
                  <a:pt x="3311" y="7118"/>
                </a:lnTo>
                <a:lnTo>
                  <a:pt x="3307" y="7127"/>
                </a:lnTo>
                <a:lnTo>
                  <a:pt x="3242" y="7073"/>
                </a:lnTo>
                <a:lnTo>
                  <a:pt x="3188" y="7030"/>
                </a:lnTo>
                <a:lnTo>
                  <a:pt x="3185" y="7007"/>
                </a:lnTo>
                <a:lnTo>
                  <a:pt x="3147" y="6978"/>
                </a:lnTo>
                <a:lnTo>
                  <a:pt x="3152" y="6989"/>
                </a:lnTo>
                <a:lnTo>
                  <a:pt x="3154" y="6999"/>
                </a:lnTo>
                <a:lnTo>
                  <a:pt x="3170" y="7009"/>
                </a:lnTo>
                <a:lnTo>
                  <a:pt x="3177" y="7015"/>
                </a:lnTo>
                <a:lnTo>
                  <a:pt x="3151" y="7007"/>
                </a:lnTo>
                <a:lnTo>
                  <a:pt x="3123" y="6983"/>
                </a:lnTo>
                <a:lnTo>
                  <a:pt x="3129" y="6982"/>
                </a:lnTo>
                <a:lnTo>
                  <a:pt x="3134" y="6978"/>
                </a:lnTo>
                <a:lnTo>
                  <a:pt x="3097" y="6959"/>
                </a:lnTo>
                <a:lnTo>
                  <a:pt x="3080" y="6935"/>
                </a:lnTo>
                <a:lnTo>
                  <a:pt x="3044" y="6920"/>
                </a:lnTo>
                <a:lnTo>
                  <a:pt x="3012" y="6936"/>
                </a:lnTo>
                <a:lnTo>
                  <a:pt x="3016" y="6947"/>
                </a:lnTo>
                <a:lnTo>
                  <a:pt x="3020" y="6957"/>
                </a:lnTo>
                <a:lnTo>
                  <a:pt x="3015" y="6957"/>
                </a:lnTo>
                <a:lnTo>
                  <a:pt x="3011" y="6960"/>
                </a:lnTo>
                <a:lnTo>
                  <a:pt x="3004" y="6948"/>
                </a:lnTo>
                <a:lnTo>
                  <a:pt x="2991" y="6938"/>
                </a:lnTo>
                <a:lnTo>
                  <a:pt x="2985" y="6939"/>
                </a:lnTo>
                <a:lnTo>
                  <a:pt x="2978" y="6938"/>
                </a:lnTo>
                <a:lnTo>
                  <a:pt x="2984" y="6948"/>
                </a:lnTo>
                <a:lnTo>
                  <a:pt x="2998" y="6959"/>
                </a:lnTo>
                <a:lnTo>
                  <a:pt x="2985" y="6960"/>
                </a:lnTo>
                <a:lnTo>
                  <a:pt x="2971" y="6958"/>
                </a:lnTo>
                <a:lnTo>
                  <a:pt x="2970" y="6953"/>
                </a:lnTo>
                <a:lnTo>
                  <a:pt x="2976" y="6950"/>
                </a:lnTo>
                <a:lnTo>
                  <a:pt x="2950" y="6938"/>
                </a:lnTo>
                <a:lnTo>
                  <a:pt x="2931" y="6927"/>
                </a:lnTo>
                <a:lnTo>
                  <a:pt x="2967" y="6935"/>
                </a:lnTo>
                <a:lnTo>
                  <a:pt x="2993" y="6923"/>
                </a:lnTo>
                <a:lnTo>
                  <a:pt x="3001" y="6929"/>
                </a:lnTo>
                <a:lnTo>
                  <a:pt x="3006" y="6936"/>
                </a:lnTo>
                <a:lnTo>
                  <a:pt x="3025" y="6922"/>
                </a:lnTo>
                <a:lnTo>
                  <a:pt x="3035" y="6901"/>
                </a:lnTo>
                <a:lnTo>
                  <a:pt x="3016" y="6888"/>
                </a:lnTo>
                <a:lnTo>
                  <a:pt x="2997" y="6876"/>
                </a:lnTo>
                <a:lnTo>
                  <a:pt x="2995" y="6883"/>
                </a:lnTo>
                <a:lnTo>
                  <a:pt x="2994" y="6890"/>
                </a:lnTo>
                <a:lnTo>
                  <a:pt x="2986" y="6879"/>
                </a:lnTo>
                <a:lnTo>
                  <a:pt x="2989" y="6867"/>
                </a:lnTo>
                <a:lnTo>
                  <a:pt x="3009" y="6878"/>
                </a:lnTo>
                <a:lnTo>
                  <a:pt x="3029" y="6888"/>
                </a:lnTo>
                <a:lnTo>
                  <a:pt x="3030" y="6883"/>
                </a:lnTo>
                <a:lnTo>
                  <a:pt x="3029" y="6877"/>
                </a:lnTo>
                <a:lnTo>
                  <a:pt x="2981" y="6859"/>
                </a:lnTo>
                <a:lnTo>
                  <a:pt x="2941" y="6827"/>
                </a:lnTo>
                <a:lnTo>
                  <a:pt x="2961" y="6835"/>
                </a:lnTo>
                <a:lnTo>
                  <a:pt x="2970" y="6833"/>
                </a:lnTo>
                <a:lnTo>
                  <a:pt x="3018" y="6863"/>
                </a:lnTo>
                <a:lnTo>
                  <a:pt x="3074" y="6902"/>
                </a:lnTo>
                <a:lnTo>
                  <a:pt x="3042" y="6868"/>
                </a:lnTo>
                <a:lnTo>
                  <a:pt x="3009" y="6834"/>
                </a:lnTo>
                <a:lnTo>
                  <a:pt x="2967" y="6815"/>
                </a:lnTo>
                <a:lnTo>
                  <a:pt x="2915" y="6782"/>
                </a:lnTo>
                <a:lnTo>
                  <a:pt x="2917" y="6790"/>
                </a:lnTo>
                <a:lnTo>
                  <a:pt x="2926" y="6797"/>
                </a:lnTo>
                <a:lnTo>
                  <a:pt x="2913" y="6790"/>
                </a:lnTo>
                <a:lnTo>
                  <a:pt x="2887" y="6773"/>
                </a:lnTo>
                <a:lnTo>
                  <a:pt x="2886" y="6777"/>
                </a:lnTo>
                <a:lnTo>
                  <a:pt x="2889" y="6781"/>
                </a:lnTo>
                <a:lnTo>
                  <a:pt x="2872" y="6768"/>
                </a:lnTo>
                <a:lnTo>
                  <a:pt x="2851" y="6745"/>
                </a:lnTo>
                <a:lnTo>
                  <a:pt x="2836" y="6749"/>
                </a:lnTo>
                <a:lnTo>
                  <a:pt x="2817" y="6736"/>
                </a:lnTo>
                <a:lnTo>
                  <a:pt x="2860" y="6779"/>
                </a:lnTo>
                <a:lnTo>
                  <a:pt x="2923" y="6812"/>
                </a:lnTo>
                <a:lnTo>
                  <a:pt x="2926" y="6823"/>
                </a:lnTo>
                <a:lnTo>
                  <a:pt x="2936" y="6833"/>
                </a:lnTo>
                <a:lnTo>
                  <a:pt x="2911" y="6817"/>
                </a:lnTo>
                <a:lnTo>
                  <a:pt x="2883" y="6799"/>
                </a:lnTo>
                <a:lnTo>
                  <a:pt x="2901" y="6824"/>
                </a:lnTo>
                <a:lnTo>
                  <a:pt x="2901" y="6847"/>
                </a:lnTo>
                <a:lnTo>
                  <a:pt x="2890" y="6817"/>
                </a:lnTo>
                <a:lnTo>
                  <a:pt x="2864" y="6787"/>
                </a:lnTo>
                <a:lnTo>
                  <a:pt x="2858" y="6788"/>
                </a:lnTo>
                <a:lnTo>
                  <a:pt x="2852" y="6787"/>
                </a:lnTo>
                <a:lnTo>
                  <a:pt x="2812" y="6755"/>
                </a:lnTo>
                <a:lnTo>
                  <a:pt x="2779" y="6732"/>
                </a:lnTo>
                <a:lnTo>
                  <a:pt x="2786" y="6744"/>
                </a:lnTo>
                <a:lnTo>
                  <a:pt x="2797" y="6756"/>
                </a:lnTo>
                <a:lnTo>
                  <a:pt x="2755" y="6723"/>
                </a:lnTo>
                <a:lnTo>
                  <a:pt x="2705" y="6689"/>
                </a:lnTo>
                <a:lnTo>
                  <a:pt x="2711" y="6703"/>
                </a:lnTo>
                <a:lnTo>
                  <a:pt x="2722" y="6716"/>
                </a:lnTo>
                <a:lnTo>
                  <a:pt x="2678" y="6690"/>
                </a:lnTo>
                <a:lnTo>
                  <a:pt x="2638" y="6668"/>
                </a:lnTo>
                <a:lnTo>
                  <a:pt x="2632" y="6671"/>
                </a:lnTo>
                <a:lnTo>
                  <a:pt x="2626" y="6677"/>
                </a:lnTo>
                <a:lnTo>
                  <a:pt x="2612" y="6663"/>
                </a:lnTo>
                <a:lnTo>
                  <a:pt x="2589" y="6650"/>
                </a:lnTo>
                <a:lnTo>
                  <a:pt x="2603" y="6635"/>
                </a:lnTo>
                <a:lnTo>
                  <a:pt x="2631" y="6647"/>
                </a:lnTo>
                <a:lnTo>
                  <a:pt x="2625" y="6628"/>
                </a:lnTo>
                <a:lnTo>
                  <a:pt x="2598" y="6614"/>
                </a:lnTo>
                <a:lnTo>
                  <a:pt x="2594" y="6621"/>
                </a:lnTo>
                <a:lnTo>
                  <a:pt x="2591" y="6626"/>
                </a:lnTo>
                <a:lnTo>
                  <a:pt x="2567" y="6613"/>
                </a:lnTo>
                <a:lnTo>
                  <a:pt x="2542" y="6596"/>
                </a:lnTo>
                <a:lnTo>
                  <a:pt x="2554" y="6598"/>
                </a:lnTo>
                <a:lnTo>
                  <a:pt x="2568" y="6608"/>
                </a:lnTo>
                <a:lnTo>
                  <a:pt x="2555" y="6590"/>
                </a:lnTo>
                <a:lnTo>
                  <a:pt x="2523" y="6572"/>
                </a:lnTo>
                <a:lnTo>
                  <a:pt x="2522" y="6565"/>
                </a:lnTo>
                <a:lnTo>
                  <a:pt x="2526" y="6557"/>
                </a:lnTo>
                <a:lnTo>
                  <a:pt x="2511" y="6551"/>
                </a:lnTo>
                <a:lnTo>
                  <a:pt x="2506" y="6546"/>
                </a:lnTo>
                <a:lnTo>
                  <a:pt x="2502" y="6548"/>
                </a:lnTo>
                <a:lnTo>
                  <a:pt x="2500" y="6557"/>
                </a:lnTo>
                <a:lnTo>
                  <a:pt x="2473" y="6535"/>
                </a:lnTo>
                <a:lnTo>
                  <a:pt x="2440" y="6513"/>
                </a:lnTo>
                <a:lnTo>
                  <a:pt x="2441" y="6503"/>
                </a:lnTo>
                <a:lnTo>
                  <a:pt x="2452" y="6504"/>
                </a:lnTo>
                <a:lnTo>
                  <a:pt x="2444" y="6494"/>
                </a:lnTo>
                <a:lnTo>
                  <a:pt x="2431" y="6483"/>
                </a:lnTo>
                <a:lnTo>
                  <a:pt x="2423" y="6492"/>
                </a:lnTo>
                <a:lnTo>
                  <a:pt x="2390" y="6475"/>
                </a:lnTo>
                <a:lnTo>
                  <a:pt x="2390" y="6466"/>
                </a:lnTo>
                <a:lnTo>
                  <a:pt x="2382" y="6454"/>
                </a:lnTo>
                <a:lnTo>
                  <a:pt x="2371" y="6457"/>
                </a:lnTo>
                <a:lnTo>
                  <a:pt x="2361" y="6457"/>
                </a:lnTo>
                <a:lnTo>
                  <a:pt x="2360" y="6453"/>
                </a:lnTo>
                <a:lnTo>
                  <a:pt x="2366" y="6448"/>
                </a:lnTo>
                <a:lnTo>
                  <a:pt x="2346" y="6442"/>
                </a:lnTo>
                <a:lnTo>
                  <a:pt x="2329" y="6442"/>
                </a:lnTo>
                <a:lnTo>
                  <a:pt x="2333" y="6436"/>
                </a:lnTo>
                <a:lnTo>
                  <a:pt x="2322" y="6445"/>
                </a:lnTo>
                <a:lnTo>
                  <a:pt x="2331" y="6456"/>
                </a:lnTo>
                <a:lnTo>
                  <a:pt x="2342" y="6466"/>
                </a:lnTo>
                <a:lnTo>
                  <a:pt x="2324" y="6456"/>
                </a:lnTo>
                <a:lnTo>
                  <a:pt x="2305" y="6440"/>
                </a:lnTo>
                <a:lnTo>
                  <a:pt x="2312" y="6437"/>
                </a:lnTo>
                <a:lnTo>
                  <a:pt x="2320" y="6437"/>
                </a:lnTo>
                <a:lnTo>
                  <a:pt x="2316" y="6426"/>
                </a:lnTo>
                <a:lnTo>
                  <a:pt x="2306" y="6416"/>
                </a:lnTo>
                <a:lnTo>
                  <a:pt x="2297" y="6423"/>
                </a:lnTo>
                <a:lnTo>
                  <a:pt x="2290" y="6430"/>
                </a:lnTo>
                <a:lnTo>
                  <a:pt x="2285" y="6423"/>
                </a:lnTo>
                <a:lnTo>
                  <a:pt x="2280" y="6416"/>
                </a:lnTo>
                <a:lnTo>
                  <a:pt x="2292" y="6412"/>
                </a:lnTo>
                <a:lnTo>
                  <a:pt x="2304" y="6407"/>
                </a:lnTo>
                <a:lnTo>
                  <a:pt x="2320" y="6419"/>
                </a:lnTo>
                <a:lnTo>
                  <a:pt x="2330" y="6430"/>
                </a:lnTo>
                <a:lnTo>
                  <a:pt x="2327" y="6414"/>
                </a:lnTo>
                <a:lnTo>
                  <a:pt x="2306" y="6404"/>
                </a:lnTo>
                <a:lnTo>
                  <a:pt x="2306" y="6390"/>
                </a:lnTo>
                <a:lnTo>
                  <a:pt x="2281" y="6380"/>
                </a:lnTo>
                <a:lnTo>
                  <a:pt x="2236" y="6345"/>
                </a:lnTo>
                <a:lnTo>
                  <a:pt x="2191" y="6330"/>
                </a:lnTo>
                <a:lnTo>
                  <a:pt x="2190" y="6336"/>
                </a:lnTo>
                <a:lnTo>
                  <a:pt x="2197" y="6342"/>
                </a:lnTo>
                <a:lnTo>
                  <a:pt x="2191" y="6347"/>
                </a:lnTo>
                <a:lnTo>
                  <a:pt x="2186" y="6351"/>
                </a:lnTo>
                <a:lnTo>
                  <a:pt x="2177" y="6340"/>
                </a:lnTo>
                <a:lnTo>
                  <a:pt x="2178" y="6331"/>
                </a:lnTo>
                <a:lnTo>
                  <a:pt x="2160" y="6322"/>
                </a:lnTo>
                <a:lnTo>
                  <a:pt x="2143" y="6322"/>
                </a:lnTo>
                <a:lnTo>
                  <a:pt x="2113" y="6295"/>
                </a:lnTo>
                <a:lnTo>
                  <a:pt x="2078" y="6276"/>
                </a:lnTo>
                <a:lnTo>
                  <a:pt x="2077" y="6284"/>
                </a:lnTo>
                <a:lnTo>
                  <a:pt x="2075" y="6294"/>
                </a:lnTo>
                <a:lnTo>
                  <a:pt x="2062" y="6293"/>
                </a:lnTo>
                <a:lnTo>
                  <a:pt x="2049" y="6291"/>
                </a:lnTo>
                <a:lnTo>
                  <a:pt x="2062" y="6283"/>
                </a:lnTo>
                <a:lnTo>
                  <a:pt x="2074" y="6273"/>
                </a:lnTo>
                <a:lnTo>
                  <a:pt x="2063" y="6268"/>
                </a:lnTo>
                <a:lnTo>
                  <a:pt x="2054" y="6270"/>
                </a:lnTo>
                <a:lnTo>
                  <a:pt x="2050" y="6279"/>
                </a:lnTo>
                <a:lnTo>
                  <a:pt x="2031" y="6262"/>
                </a:lnTo>
                <a:lnTo>
                  <a:pt x="2023" y="6247"/>
                </a:lnTo>
                <a:lnTo>
                  <a:pt x="2001" y="6239"/>
                </a:lnTo>
                <a:lnTo>
                  <a:pt x="1985" y="6221"/>
                </a:lnTo>
                <a:lnTo>
                  <a:pt x="1985" y="6235"/>
                </a:lnTo>
                <a:lnTo>
                  <a:pt x="1989" y="6247"/>
                </a:lnTo>
                <a:lnTo>
                  <a:pt x="1978" y="6241"/>
                </a:lnTo>
                <a:lnTo>
                  <a:pt x="1982" y="6227"/>
                </a:lnTo>
                <a:lnTo>
                  <a:pt x="1956" y="6210"/>
                </a:lnTo>
                <a:lnTo>
                  <a:pt x="1931" y="6192"/>
                </a:lnTo>
                <a:lnTo>
                  <a:pt x="1905" y="6179"/>
                </a:lnTo>
                <a:lnTo>
                  <a:pt x="1880" y="6176"/>
                </a:lnTo>
                <a:lnTo>
                  <a:pt x="1864" y="6159"/>
                </a:lnTo>
                <a:lnTo>
                  <a:pt x="1854" y="6141"/>
                </a:lnTo>
                <a:lnTo>
                  <a:pt x="1846" y="6147"/>
                </a:lnTo>
                <a:lnTo>
                  <a:pt x="1840" y="6153"/>
                </a:lnTo>
                <a:lnTo>
                  <a:pt x="1822" y="6145"/>
                </a:lnTo>
                <a:lnTo>
                  <a:pt x="1806" y="6133"/>
                </a:lnTo>
                <a:lnTo>
                  <a:pt x="1813" y="6126"/>
                </a:lnTo>
                <a:lnTo>
                  <a:pt x="1813" y="6118"/>
                </a:lnTo>
                <a:lnTo>
                  <a:pt x="1795" y="6112"/>
                </a:lnTo>
                <a:lnTo>
                  <a:pt x="1780" y="6111"/>
                </a:lnTo>
                <a:lnTo>
                  <a:pt x="1790" y="6125"/>
                </a:lnTo>
                <a:lnTo>
                  <a:pt x="1789" y="6128"/>
                </a:lnTo>
                <a:lnTo>
                  <a:pt x="1783" y="6135"/>
                </a:lnTo>
                <a:lnTo>
                  <a:pt x="1757" y="6126"/>
                </a:lnTo>
                <a:lnTo>
                  <a:pt x="1773" y="6123"/>
                </a:lnTo>
                <a:lnTo>
                  <a:pt x="1771" y="6103"/>
                </a:lnTo>
                <a:lnTo>
                  <a:pt x="1756" y="6108"/>
                </a:lnTo>
                <a:lnTo>
                  <a:pt x="1735" y="6109"/>
                </a:lnTo>
                <a:lnTo>
                  <a:pt x="1678" y="6072"/>
                </a:lnTo>
                <a:lnTo>
                  <a:pt x="1617" y="6041"/>
                </a:lnTo>
                <a:lnTo>
                  <a:pt x="1632" y="6053"/>
                </a:lnTo>
                <a:lnTo>
                  <a:pt x="1636" y="6064"/>
                </a:lnTo>
                <a:lnTo>
                  <a:pt x="1613" y="6048"/>
                </a:lnTo>
                <a:lnTo>
                  <a:pt x="1603" y="6031"/>
                </a:lnTo>
                <a:lnTo>
                  <a:pt x="1593" y="6031"/>
                </a:lnTo>
                <a:lnTo>
                  <a:pt x="1588" y="6022"/>
                </a:lnTo>
                <a:lnTo>
                  <a:pt x="1584" y="6031"/>
                </a:lnTo>
                <a:lnTo>
                  <a:pt x="1582" y="6047"/>
                </a:lnTo>
                <a:lnTo>
                  <a:pt x="1574" y="6044"/>
                </a:lnTo>
                <a:lnTo>
                  <a:pt x="1568" y="6047"/>
                </a:lnTo>
                <a:lnTo>
                  <a:pt x="1516" y="6016"/>
                </a:lnTo>
                <a:lnTo>
                  <a:pt x="1469" y="6003"/>
                </a:lnTo>
                <a:lnTo>
                  <a:pt x="1490" y="6017"/>
                </a:lnTo>
                <a:lnTo>
                  <a:pt x="1500" y="6029"/>
                </a:lnTo>
                <a:lnTo>
                  <a:pt x="1515" y="6033"/>
                </a:lnTo>
                <a:lnTo>
                  <a:pt x="1526" y="6031"/>
                </a:lnTo>
                <a:lnTo>
                  <a:pt x="1526" y="6038"/>
                </a:lnTo>
                <a:lnTo>
                  <a:pt x="1517" y="6045"/>
                </a:lnTo>
                <a:lnTo>
                  <a:pt x="1527" y="6052"/>
                </a:lnTo>
                <a:lnTo>
                  <a:pt x="1571" y="6064"/>
                </a:lnTo>
                <a:lnTo>
                  <a:pt x="1618" y="6122"/>
                </a:lnTo>
                <a:lnTo>
                  <a:pt x="1610" y="6104"/>
                </a:lnTo>
                <a:lnTo>
                  <a:pt x="1605" y="6087"/>
                </a:lnTo>
                <a:lnTo>
                  <a:pt x="1620" y="6095"/>
                </a:lnTo>
                <a:lnTo>
                  <a:pt x="1635" y="6104"/>
                </a:lnTo>
                <a:lnTo>
                  <a:pt x="1632" y="6092"/>
                </a:lnTo>
                <a:lnTo>
                  <a:pt x="1639" y="6094"/>
                </a:lnTo>
                <a:lnTo>
                  <a:pt x="1639" y="6086"/>
                </a:lnTo>
                <a:lnTo>
                  <a:pt x="1629" y="6077"/>
                </a:lnTo>
                <a:lnTo>
                  <a:pt x="1648" y="6088"/>
                </a:lnTo>
                <a:lnTo>
                  <a:pt x="1662" y="6099"/>
                </a:lnTo>
                <a:lnTo>
                  <a:pt x="1699" y="6154"/>
                </a:lnTo>
                <a:lnTo>
                  <a:pt x="1795" y="6210"/>
                </a:lnTo>
                <a:lnTo>
                  <a:pt x="1792" y="6199"/>
                </a:lnTo>
                <a:lnTo>
                  <a:pt x="1775" y="6188"/>
                </a:lnTo>
                <a:lnTo>
                  <a:pt x="1807" y="6208"/>
                </a:lnTo>
                <a:lnTo>
                  <a:pt x="1820" y="6237"/>
                </a:lnTo>
                <a:lnTo>
                  <a:pt x="1803" y="6227"/>
                </a:lnTo>
                <a:lnTo>
                  <a:pt x="1789" y="6223"/>
                </a:lnTo>
                <a:lnTo>
                  <a:pt x="1803" y="6234"/>
                </a:lnTo>
                <a:lnTo>
                  <a:pt x="1823" y="6242"/>
                </a:lnTo>
                <a:lnTo>
                  <a:pt x="1830" y="6238"/>
                </a:lnTo>
                <a:lnTo>
                  <a:pt x="1833" y="6224"/>
                </a:lnTo>
                <a:lnTo>
                  <a:pt x="1840" y="6239"/>
                </a:lnTo>
                <a:lnTo>
                  <a:pt x="1849" y="6254"/>
                </a:lnTo>
                <a:lnTo>
                  <a:pt x="1844" y="6256"/>
                </a:lnTo>
                <a:lnTo>
                  <a:pt x="1840" y="6260"/>
                </a:lnTo>
                <a:lnTo>
                  <a:pt x="1811" y="6246"/>
                </a:lnTo>
                <a:lnTo>
                  <a:pt x="1773" y="6226"/>
                </a:lnTo>
                <a:lnTo>
                  <a:pt x="1722" y="6177"/>
                </a:lnTo>
                <a:lnTo>
                  <a:pt x="1633" y="6130"/>
                </a:lnTo>
                <a:lnTo>
                  <a:pt x="1645" y="6143"/>
                </a:lnTo>
                <a:lnTo>
                  <a:pt x="1641" y="6150"/>
                </a:lnTo>
                <a:lnTo>
                  <a:pt x="1662" y="6161"/>
                </a:lnTo>
                <a:lnTo>
                  <a:pt x="1679" y="6164"/>
                </a:lnTo>
                <a:lnTo>
                  <a:pt x="1690" y="6189"/>
                </a:lnTo>
                <a:lnTo>
                  <a:pt x="1697" y="6202"/>
                </a:lnTo>
                <a:lnTo>
                  <a:pt x="1712" y="6213"/>
                </a:lnTo>
                <a:lnTo>
                  <a:pt x="1726" y="6207"/>
                </a:lnTo>
                <a:lnTo>
                  <a:pt x="1734" y="6216"/>
                </a:lnTo>
                <a:lnTo>
                  <a:pt x="1743" y="6224"/>
                </a:lnTo>
                <a:lnTo>
                  <a:pt x="1730" y="6223"/>
                </a:lnTo>
                <a:lnTo>
                  <a:pt x="1718" y="6222"/>
                </a:lnTo>
                <a:lnTo>
                  <a:pt x="1732" y="6239"/>
                </a:lnTo>
                <a:lnTo>
                  <a:pt x="1750" y="6257"/>
                </a:lnTo>
                <a:lnTo>
                  <a:pt x="1753" y="6252"/>
                </a:lnTo>
                <a:lnTo>
                  <a:pt x="1740" y="6239"/>
                </a:lnTo>
                <a:lnTo>
                  <a:pt x="1748" y="6240"/>
                </a:lnTo>
                <a:lnTo>
                  <a:pt x="1751" y="6244"/>
                </a:lnTo>
                <a:lnTo>
                  <a:pt x="1754" y="6243"/>
                </a:lnTo>
                <a:lnTo>
                  <a:pt x="1758" y="6241"/>
                </a:lnTo>
                <a:lnTo>
                  <a:pt x="1788" y="6287"/>
                </a:lnTo>
                <a:lnTo>
                  <a:pt x="1825" y="6319"/>
                </a:lnTo>
                <a:lnTo>
                  <a:pt x="1802" y="6288"/>
                </a:lnTo>
                <a:lnTo>
                  <a:pt x="1784" y="6259"/>
                </a:lnTo>
                <a:lnTo>
                  <a:pt x="1796" y="6271"/>
                </a:lnTo>
                <a:lnTo>
                  <a:pt x="1802" y="6281"/>
                </a:lnTo>
                <a:lnTo>
                  <a:pt x="1826" y="6292"/>
                </a:lnTo>
                <a:lnTo>
                  <a:pt x="1844" y="6298"/>
                </a:lnTo>
                <a:lnTo>
                  <a:pt x="1839" y="6288"/>
                </a:lnTo>
                <a:lnTo>
                  <a:pt x="1829" y="6278"/>
                </a:lnTo>
                <a:lnTo>
                  <a:pt x="1812" y="6271"/>
                </a:lnTo>
                <a:lnTo>
                  <a:pt x="1796" y="6268"/>
                </a:lnTo>
                <a:lnTo>
                  <a:pt x="1801" y="6259"/>
                </a:lnTo>
                <a:lnTo>
                  <a:pt x="1805" y="6252"/>
                </a:lnTo>
                <a:lnTo>
                  <a:pt x="1817" y="6263"/>
                </a:lnTo>
                <a:lnTo>
                  <a:pt x="1836" y="6265"/>
                </a:lnTo>
                <a:lnTo>
                  <a:pt x="1854" y="6299"/>
                </a:lnTo>
                <a:lnTo>
                  <a:pt x="1863" y="6333"/>
                </a:lnTo>
                <a:lnTo>
                  <a:pt x="1894" y="6350"/>
                </a:lnTo>
                <a:lnTo>
                  <a:pt x="1903" y="6365"/>
                </a:lnTo>
                <a:lnTo>
                  <a:pt x="1879" y="6349"/>
                </a:lnTo>
                <a:lnTo>
                  <a:pt x="1855" y="6336"/>
                </a:lnTo>
                <a:lnTo>
                  <a:pt x="1851" y="6324"/>
                </a:lnTo>
                <a:lnTo>
                  <a:pt x="1851" y="6318"/>
                </a:lnTo>
                <a:lnTo>
                  <a:pt x="1844" y="6309"/>
                </a:lnTo>
                <a:lnTo>
                  <a:pt x="1830" y="6298"/>
                </a:lnTo>
                <a:lnTo>
                  <a:pt x="1830" y="6312"/>
                </a:lnTo>
                <a:lnTo>
                  <a:pt x="1836" y="6325"/>
                </a:lnTo>
                <a:lnTo>
                  <a:pt x="1821" y="6321"/>
                </a:lnTo>
                <a:lnTo>
                  <a:pt x="1803" y="6314"/>
                </a:lnTo>
                <a:lnTo>
                  <a:pt x="1807" y="6321"/>
                </a:lnTo>
                <a:lnTo>
                  <a:pt x="1813" y="6329"/>
                </a:lnTo>
                <a:lnTo>
                  <a:pt x="1809" y="6328"/>
                </a:lnTo>
                <a:lnTo>
                  <a:pt x="1792" y="6320"/>
                </a:lnTo>
                <a:lnTo>
                  <a:pt x="1786" y="6307"/>
                </a:lnTo>
                <a:lnTo>
                  <a:pt x="1791" y="6299"/>
                </a:lnTo>
                <a:lnTo>
                  <a:pt x="1779" y="6289"/>
                </a:lnTo>
                <a:lnTo>
                  <a:pt x="1772" y="6277"/>
                </a:lnTo>
                <a:lnTo>
                  <a:pt x="1758" y="6280"/>
                </a:lnTo>
                <a:lnTo>
                  <a:pt x="1740" y="6275"/>
                </a:lnTo>
                <a:lnTo>
                  <a:pt x="1726" y="6252"/>
                </a:lnTo>
                <a:lnTo>
                  <a:pt x="1710" y="6225"/>
                </a:lnTo>
                <a:lnTo>
                  <a:pt x="1696" y="6223"/>
                </a:lnTo>
                <a:lnTo>
                  <a:pt x="1677" y="6203"/>
                </a:lnTo>
                <a:lnTo>
                  <a:pt x="1666" y="6207"/>
                </a:lnTo>
                <a:lnTo>
                  <a:pt x="1675" y="6218"/>
                </a:lnTo>
                <a:lnTo>
                  <a:pt x="1647" y="6210"/>
                </a:lnTo>
                <a:lnTo>
                  <a:pt x="1613" y="6202"/>
                </a:lnTo>
                <a:lnTo>
                  <a:pt x="1608" y="6191"/>
                </a:lnTo>
                <a:lnTo>
                  <a:pt x="1598" y="6182"/>
                </a:lnTo>
                <a:lnTo>
                  <a:pt x="1597" y="6198"/>
                </a:lnTo>
                <a:lnTo>
                  <a:pt x="1622" y="6219"/>
                </a:lnTo>
                <a:lnTo>
                  <a:pt x="1645" y="6220"/>
                </a:lnTo>
                <a:lnTo>
                  <a:pt x="1675" y="6229"/>
                </a:lnTo>
                <a:lnTo>
                  <a:pt x="1664" y="6236"/>
                </a:lnTo>
                <a:lnTo>
                  <a:pt x="1665" y="6247"/>
                </a:lnTo>
                <a:lnTo>
                  <a:pt x="1651" y="6244"/>
                </a:lnTo>
                <a:lnTo>
                  <a:pt x="1647" y="6234"/>
                </a:lnTo>
                <a:lnTo>
                  <a:pt x="1642" y="6233"/>
                </a:lnTo>
                <a:lnTo>
                  <a:pt x="1636" y="6231"/>
                </a:lnTo>
                <a:lnTo>
                  <a:pt x="1639" y="6242"/>
                </a:lnTo>
                <a:lnTo>
                  <a:pt x="1626" y="6237"/>
                </a:lnTo>
                <a:lnTo>
                  <a:pt x="1630" y="6245"/>
                </a:lnTo>
                <a:lnTo>
                  <a:pt x="1624" y="6252"/>
                </a:lnTo>
                <a:lnTo>
                  <a:pt x="1648" y="6258"/>
                </a:lnTo>
                <a:lnTo>
                  <a:pt x="1669" y="6253"/>
                </a:lnTo>
                <a:lnTo>
                  <a:pt x="1666" y="6263"/>
                </a:lnTo>
                <a:lnTo>
                  <a:pt x="1672" y="6271"/>
                </a:lnTo>
                <a:lnTo>
                  <a:pt x="1666" y="6272"/>
                </a:lnTo>
                <a:lnTo>
                  <a:pt x="1660" y="6269"/>
                </a:lnTo>
                <a:lnTo>
                  <a:pt x="1665" y="6277"/>
                </a:lnTo>
                <a:lnTo>
                  <a:pt x="1663" y="6287"/>
                </a:lnTo>
                <a:lnTo>
                  <a:pt x="1690" y="6283"/>
                </a:lnTo>
                <a:lnTo>
                  <a:pt x="1714" y="6276"/>
                </a:lnTo>
                <a:lnTo>
                  <a:pt x="1719" y="6284"/>
                </a:lnTo>
                <a:lnTo>
                  <a:pt x="1711" y="6293"/>
                </a:lnTo>
                <a:lnTo>
                  <a:pt x="1726" y="6294"/>
                </a:lnTo>
                <a:lnTo>
                  <a:pt x="1729" y="6283"/>
                </a:lnTo>
                <a:lnTo>
                  <a:pt x="1740" y="6290"/>
                </a:lnTo>
                <a:lnTo>
                  <a:pt x="1747" y="6287"/>
                </a:lnTo>
                <a:lnTo>
                  <a:pt x="1766" y="6297"/>
                </a:lnTo>
                <a:lnTo>
                  <a:pt x="1780" y="6309"/>
                </a:lnTo>
                <a:lnTo>
                  <a:pt x="1769" y="6307"/>
                </a:lnTo>
                <a:lnTo>
                  <a:pt x="1759" y="6297"/>
                </a:lnTo>
                <a:lnTo>
                  <a:pt x="1753" y="6299"/>
                </a:lnTo>
                <a:lnTo>
                  <a:pt x="1748" y="6307"/>
                </a:lnTo>
                <a:lnTo>
                  <a:pt x="1783" y="6324"/>
                </a:lnTo>
                <a:lnTo>
                  <a:pt x="1806" y="6332"/>
                </a:lnTo>
                <a:lnTo>
                  <a:pt x="1817" y="6344"/>
                </a:lnTo>
                <a:lnTo>
                  <a:pt x="1828" y="6349"/>
                </a:lnTo>
                <a:lnTo>
                  <a:pt x="1827" y="6355"/>
                </a:lnTo>
                <a:lnTo>
                  <a:pt x="1817" y="6358"/>
                </a:lnTo>
                <a:lnTo>
                  <a:pt x="1808" y="6349"/>
                </a:lnTo>
                <a:lnTo>
                  <a:pt x="1807" y="6340"/>
                </a:lnTo>
                <a:lnTo>
                  <a:pt x="1767" y="6326"/>
                </a:lnTo>
                <a:lnTo>
                  <a:pt x="1733" y="6322"/>
                </a:lnTo>
                <a:lnTo>
                  <a:pt x="1726" y="6314"/>
                </a:lnTo>
                <a:lnTo>
                  <a:pt x="1724" y="6305"/>
                </a:lnTo>
                <a:lnTo>
                  <a:pt x="1719" y="6305"/>
                </a:lnTo>
                <a:lnTo>
                  <a:pt x="1722" y="6308"/>
                </a:lnTo>
                <a:lnTo>
                  <a:pt x="1713" y="6306"/>
                </a:lnTo>
                <a:lnTo>
                  <a:pt x="1702" y="6296"/>
                </a:lnTo>
                <a:lnTo>
                  <a:pt x="1736" y="6329"/>
                </a:lnTo>
                <a:lnTo>
                  <a:pt x="1780" y="6345"/>
                </a:lnTo>
                <a:lnTo>
                  <a:pt x="1780" y="6357"/>
                </a:lnTo>
                <a:lnTo>
                  <a:pt x="1787" y="6376"/>
                </a:lnTo>
                <a:lnTo>
                  <a:pt x="1800" y="6379"/>
                </a:lnTo>
                <a:lnTo>
                  <a:pt x="1808" y="6373"/>
                </a:lnTo>
                <a:lnTo>
                  <a:pt x="1808" y="6381"/>
                </a:lnTo>
                <a:lnTo>
                  <a:pt x="1806" y="6388"/>
                </a:lnTo>
                <a:lnTo>
                  <a:pt x="1786" y="6390"/>
                </a:lnTo>
                <a:lnTo>
                  <a:pt x="1766" y="6380"/>
                </a:lnTo>
                <a:lnTo>
                  <a:pt x="1798" y="6406"/>
                </a:lnTo>
                <a:lnTo>
                  <a:pt x="1833" y="6431"/>
                </a:lnTo>
                <a:lnTo>
                  <a:pt x="1813" y="6427"/>
                </a:lnTo>
                <a:lnTo>
                  <a:pt x="1790" y="6418"/>
                </a:lnTo>
                <a:lnTo>
                  <a:pt x="1809" y="6434"/>
                </a:lnTo>
                <a:lnTo>
                  <a:pt x="1840" y="6455"/>
                </a:lnTo>
                <a:lnTo>
                  <a:pt x="1843" y="6440"/>
                </a:lnTo>
                <a:lnTo>
                  <a:pt x="1837" y="6426"/>
                </a:lnTo>
                <a:lnTo>
                  <a:pt x="1851" y="6432"/>
                </a:lnTo>
                <a:lnTo>
                  <a:pt x="1857" y="6425"/>
                </a:lnTo>
                <a:lnTo>
                  <a:pt x="1866" y="6439"/>
                </a:lnTo>
                <a:lnTo>
                  <a:pt x="1856" y="6448"/>
                </a:lnTo>
                <a:lnTo>
                  <a:pt x="1871" y="6461"/>
                </a:lnTo>
                <a:lnTo>
                  <a:pt x="1886" y="6463"/>
                </a:lnTo>
                <a:lnTo>
                  <a:pt x="1879" y="6457"/>
                </a:lnTo>
                <a:lnTo>
                  <a:pt x="1871" y="6445"/>
                </a:lnTo>
                <a:lnTo>
                  <a:pt x="1884" y="6445"/>
                </a:lnTo>
                <a:lnTo>
                  <a:pt x="1905" y="6454"/>
                </a:lnTo>
                <a:lnTo>
                  <a:pt x="1911" y="6468"/>
                </a:lnTo>
                <a:lnTo>
                  <a:pt x="1914" y="6483"/>
                </a:lnTo>
                <a:lnTo>
                  <a:pt x="1924" y="6487"/>
                </a:lnTo>
                <a:lnTo>
                  <a:pt x="1935" y="6492"/>
                </a:lnTo>
                <a:lnTo>
                  <a:pt x="1929" y="6498"/>
                </a:lnTo>
                <a:lnTo>
                  <a:pt x="1932" y="6510"/>
                </a:lnTo>
                <a:lnTo>
                  <a:pt x="1968" y="6521"/>
                </a:lnTo>
                <a:lnTo>
                  <a:pt x="1973" y="6505"/>
                </a:lnTo>
                <a:lnTo>
                  <a:pt x="1983" y="6505"/>
                </a:lnTo>
                <a:lnTo>
                  <a:pt x="1995" y="6511"/>
                </a:lnTo>
                <a:lnTo>
                  <a:pt x="1989" y="6514"/>
                </a:lnTo>
                <a:lnTo>
                  <a:pt x="1984" y="6520"/>
                </a:lnTo>
                <a:lnTo>
                  <a:pt x="2009" y="6526"/>
                </a:lnTo>
                <a:lnTo>
                  <a:pt x="2017" y="6540"/>
                </a:lnTo>
                <a:lnTo>
                  <a:pt x="2006" y="6530"/>
                </a:lnTo>
                <a:lnTo>
                  <a:pt x="1993" y="6526"/>
                </a:lnTo>
                <a:lnTo>
                  <a:pt x="2003" y="6536"/>
                </a:lnTo>
                <a:lnTo>
                  <a:pt x="2002" y="6546"/>
                </a:lnTo>
                <a:lnTo>
                  <a:pt x="2024" y="6560"/>
                </a:lnTo>
                <a:lnTo>
                  <a:pt x="2036" y="6575"/>
                </a:lnTo>
                <a:lnTo>
                  <a:pt x="2056" y="6581"/>
                </a:lnTo>
                <a:lnTo>
                  <a:pt x="2069" y="6574"/>
                </a:lnTo>
                <a:lnTo>
                  <a:pt x="2063" y="6570"/>
                </a:lnTo>
                <a:lnTo>
                  <a:pt x="2048" y="6566"/>
                </a:lnTo>
                <a:lnTo>
                  <a:pt x="2059" y="6565"/>
                </a:lnTo>
                <a:lnTo>
                  <a:pt x="2082" y="6574"/>
                </a:lnTo>
                <a:lnTo>
                  <a:pt x="2062" y="6587"/>
                </a:lnTo>
                <a:lnTo>
                  <a:pt x="2047" y="6602"/>
                </a:lnTo>
                <a:lnTo>
                  <a:pt x="2025" y="6579"/>
                </a:lnTo>
                <a:lnTo>
                  <a:pt x="1993" y="6561"/>
                </a:lnTo>
                <a:lnTo>
                  <a:pt x="2027" y="6591"/>
                </a:lnTo>
                <a:lnTo>
                  <a:pt x="2071" y="6616"/>
                </a:lnTo>
                <a:lnTo>
                  <a:pt x="2044" y="6610"/>
                </a:lnTo>
                <a:lnTo>
                  <a:pt x="2022" y="6590"/>
                </a:lnTo>
                <a:lnTo>
                  <a:pt x="2022" y="6602"/>
                </a:lnTo>
                <a:lnTo>
                  <a:pt x="2021" y="6613"/>
                </a:lnTo>
                <a:lnTo>
                  <a:pt x="2067" y="6642"/>
                </a:lnTo>
                <a:lnTo>
                  <a:pt x="2104" y="6671"/>
                </a:lnTo>
                <a:lnTo>
                  <a:pt x="2111" y="6669"/>
                </a:lnTo>
                <a:lnTo>
                  <a:pt x="2111" y="6660"/>
                </a:lnTo>
                <a:lnTo>
                  <a:pt x="2125" y="6671"/>
                </a:lnTo>
                <a:lnTo>
                  <a:pt x="2139" y="6678"/>
                </a:lnTo>
                <a:lnTo>
                  <a:pt x="2136" y="6668"/>
                </a:lnTo>
                <a:lnTo>
                  <a:pt x="2126" y="6665"/>
                </a:lnTo>
                <a:lnTo>
                  <a:pt x="2134" y="6662"/>
                </a:lnTo>
                <a:lnTo>
                  <a:pt x="2156" y="6671"/>
                </a:lnTo>
                <a:lnTo>
                  <a:pt x="2146" y="6661"/>
                </a:lnTo>
                <a:lnTo>
                  <a:pt x="2132" y="6657"/>
                </a:lnTo>
                <a:lnTo>
                  <a:pt x="2134" y="6649"/>
                </a:lnTo>
                <a:lnTo>
                  <a:pt x="2126" y="6645"/>
                </a:lnTo>
                <a:lnTo>
                  <a:pt x="2131" y="6640"/>
                </a:lnTo>
                <a:lnTo>
                  <a:pt x="2141" y="6630"/>
                </a:lnTo>
                <a:lnTo>
                  <a:pt x="2153" y="6645"/>
                </a:lnTo>
                <a:lnTo>
                  <a:pt x="2163" y="6660"/>
                </a:lnTo>
                <a:lnTo>
                  <a:pt x="2174" y="6658"/>
                </a:lnTo>
                <a:lnTo>
                  <a:pt x="2178" y="6644"/>
                </a:lnTo>
                <a:lnTo>
                  <a:pt x="2187" y="6661"/>
                </a:lnTo>
                <a:lnTo>
                  <a:pt x="2212" y="6677"/>
                </a:lnTo>
                <a:lnTo>
                  <a:pt x="2191" y="6675"/>
                </a:lnTo>
                <a:lnTo>
                  <a:pt x="2167" y="6665"/>
                </a:lnTo>
                <a:lnTo>
                  <a:pt x="2197" y="6684"/>
                </a:lnTo>
                <a:lnTo>
                  <a:pt x="2225" y="6708"/>
                </a:lnTo>
                <a:lnTo>
                  <a:pt x="2229" y="6707"/>
                </a:lnTo>
                <a:lnTo>
                  <a:pt x="2224" y="6700"/>
                </a:lnTo>
                <a:lnTo>
                  <a:pt x="2243" y="6711"/>
                </a:lnTo>
                <a:lnTo>
                  <a:pt x="2259" y="6730"/>
                </a:lnTo>
                <a:lnTo>
                  <a:pt x="2264" y="6726"/>
                </a:lnTo>
                <a:lnTo>
                  <a:pt x="2253" y="6718"/>
                </a:lnTo>
                <a:lnTo>
                  <a:pt x="2269" y="6719"/>
                </a:lnTo>
                <a:lnTo>
                  <a:pt x="2287" y="6726"/>
                </a:lnTo>
                <a:lnTo>
                  <a:pt x="2284" y="6734"/>
                </a:lnTo>
                <a:lnTo>
                  <a:pt x="2268" y="6735"/>
                </a:lnTo>
                <a:lnTo>
                  <a:pt x="2269" y="6739"/>
                </a:lnTo>
                <a:lnTo>
                  <a:pt x="2270" y="6744"/>
                </a:lnTo>
                <a:lnTo>
                  <a:pt x="2290" y="6752"/>
                </a:lnTo>
                <a:lnTo>
                  <a:pt x="2299" y="6761"/>
                </a:lnTo>
                <a:lnTo>
                  <a:pt x="2335" y="6767"/>
                </a:lnTo>
                <a:lnTo>
                  <a:pt x="2359" y="6771"/>
                </a:lnTo>
                <a:lnTo>
                  <a:pt x="2368" y="6781"/>
                </a:lnTo>
                <a:lnTo>
                  <a:pt x="2373" y="6791"/>
                </a:lnTo>
                <a:lnTo>
                  <a:pt x="2378" y="6792"/>
                </a:lnTo>
                <a:lnTo>
                  <a:pt x="2383" y="6794"/>
                </a:lnTo>
                <a:lnTo>
                  <a:pt x="2380" y="6789"/>
                </a:lnTo>
                <a:lnTo>
                  <a:pt x="2371" y="6782"/>
                </a:lnTo>
                <a:lnTo>
                  <a:pt x="2404" y="6803"/>
                </a:lnTo>
                <a:lnTo>
                  <a:pt x="2434" y="6830"/>
                </a:lnTo>
                <a:lnTo>
                  <a:pt x="2436" y="6827"/>
                </a:lnTo>
                <a:lnTo>
                  <a:pt x="2438" y="6824"/>
                </a:lnTo>
                <a:lnTo>
                  <a:pt x="2421" y="6811"/>
                </a:lnTo>
                <a:lnTo>
                  <a:pt x="2401" y="6797"/>
                </a:lnTo>
                <a:lnTo>
                  <a:pt x="2407" y="6793"/>
                </a:lnTo>
                <a:lnTo>
                  <a:pt x="2379" y="6779"/>
                </a:lnTo>
                <a:lnTo>
                  <a:pt x="2394" y="6779"/>
                </a:lnTo>
                <a:lnTo>
                  <a:pt x="2411" y="6782"/>
                </a:lnTo>
                <a:lnTo>
                  <a:pt x="2440" y="6819"/>
                </a:lnTo>
                <a:lnTo>
                  <a:pt x="2455" y="6850"/>
                </a:lnTo>
                <a:lnTo>
                  <a:pt x="2462" y="6849"/>
                </a:lnTo>
                <a:lnTo>
                  <a:pt x="2467" y="6842"/>
                </a:lnTo>
                <a:lnTo>
                  <a:pt x="2474" y="6852"/>
                </a:lnTo>
                <a:lnTo>
                  <a:pt x="2474" y="6862"/>
                </a:lnTo>
                <a:lnTo>
                  <a:pt x="2465" y="6857"/>
                </a:lnTo>
                <a:lnTo>
                  <a:pt x="2457" y="6857"/>
                </a:lnTo>
                <a:lnTo>
                  <a:pt x="2469" y="6865"/>
                </a:lnTo>
                <a:lnTo>
                  <a:pt x="2485" y="6865"/>
                </a:lnTo>
                <a:lnTo>
                  <a:pt x="2492" y="6876"/>
                </a:lnTo>
                <a:lnTo>
                  <a:pt x="2499" y="6886"/>
                </a:lnTo>
                <a:lnTo>
                  <a:pt x="2517" y="6886"/>
                </a:lnTo>
                <a:lnTo>
                  <a:pt x="2540" y="6895"/>
                </a:lnTo>
                <a:lnTo>
                  <a:pt x="2529" y="6900"/>
                </a:lnTo>
                <a:lnTo>
                  <a:pt x="2513" y="6895"/>
                </a:lnTo>
                <a:lnTo>
                  <a:pt x="2533" y="6915"/>
                </a:lnTo>
                <a:lnTo>
                  <a:pt x="2556" y="6922"/>
                </a:lnTo>
                <a:lnTo>
                  <a:pt x="2614" y="6969"/>
                </a:lnTo>
                <a:lnTo>
                  <a:pt x="2669" y="7006"/>
                </a:lnTo>
                <a:lnTo>
                  <a:pt x="2704" y="7013"/>
                </a:lnTo>
                <a:lnTo>
                  <a:pt x="2736" y="7025"/>
                </a:lnTo>
                <a:lnTo>
                  <a:pt x="2732" y="7030"/>
                </a:lnTo>
                <a:lnTo>
                  <a:pt x="2715" y="7027"/>
                </a:lnTo>
                <a:lnTo>
                  <a:pt x="2741" y="7047"/>
                </a:lnTo>
                <a:lnTo>
                  <a:pt x="2748" y="7061"/>
                </a:lnTo>
                <a:lnTo>
                  <a:pt x="2788" y="7079"/>
                </a:lnTo>
                <a:lnTo>
                  <a:pt x="2820" y="7103"/>
                </a:lnTo>
                <a:lnTo>
                  <a:pt x="2791" y="7090"/>
                </a:lnTo>
                <a:lnTo>
                  <a:pt x="2776" y="7090"/>
                </a:lnTo>
                <a:lnTo>
                  <a:pt x="2781" y="7095"/>
                </a:lnTo>
                <a:lnTo>
                  <a:pt x="2787" y="7102"/>
                </a:lnTo>
                <a:lnTo>
                  <a:pt x="2802" y="7104"/>
                </a:lnTo>
                <a:lnTo>
                  <a:pt x="2807" y="7123"/>
                </a:lnTo>
                <a:lnTo>
                  <a:pt x="2819" y="7126"/>
                </a:lnTo>
                <a:lnTo>
                  <a:pt x="2829" y="7130"/>
                </a:lnTo>
                <a:lnTo>
                  <a:pt x="2821" y="7117"/>
                </a:lnTo>
                <a:lnTo>
                  <a:pt x="2850" y="7130"/>
                </a:lnTo>
                <a:lnTo>
                  <a:pt x="2844" y="7139"/>
                </a:lnTo>
                <a:lnTo>
                  <a:pt x="2844" y="7148"/>
                </a:lnTo>
                <a:lnTo>
                  <a:pt x="2911" y="7190"/>
                </a:lnTo>
                <a:lnTo>
                  <a:pt x="2981" y="7237"/>
                </a:lnTo>
                <a:lnTo>
                  <a:pt x="2975" y="7241"/>
                </a:lnTo>
                <a:lnTo>
                  <a:pt x="2971" y="7251"/>
                </a:lnTo>
                <a:lnTo>
                  <a:pt x="2963" y="7246"/>
                </a:lnTo>
                <a:lnTo>
                  <a:pt x="2953" y="7239"/>
                </a:lnTo>
                <a:lnTo>
                  <a:pt x="2962" y="7241"/>
                </a:lnTo>
                <a:lnTo>
                  <a:pt x="2971" y="7242"/>
                </a:lnTo>
                <a:lnTo>
                  <a:pt x="2948" y="7222"/>
                </a:lnTo>
                <a:lnTo>
                  <a:pt x="2916" y="7203"/>
                </a:lnTo>
                <a:lnTo>
                  <a:pt x="2906" y="7208"/>
                </a:lnTo>
                <a:lnTo>
                  <a:pt x="2896" y="7214"/>
                </a:lnTo>
                <a:lnTo>
                  <a:pt x="2898" y="7199"/>
                </a:lnTo>
                <a:lnTo>
                  <a:pt x="2886" y="7178"/>
                </a:lnTo>
                <a:lnTo>
                  <a:pt x="2865" y="7175"/>
                </a:lnTo>
                <a:lnTo>
                  <a:pt x="2846" y="7165"/>
                </a:lnTo>
                <a:lnTo>
                  <a:pt x="2850" y="7161"/>
                </a:lnTo>
                <a:lnTo>
                  <a:pt x="2853" y="7157"/>
                </a:lnTo>
                <a:lnTo>
                  <a:pt x="2838" y="7146"/>
                </a:lnTo>
                <a:lnTo>
                  <a:pt x="2826" y="7136"/>
                </a:lnTo>
                <a:lnTo>
                  <a:pt x="2810" y="7137"/>
                </a:lnTo>
                <a:lnTo>
                  <a:pt x="2794" y="7135"/>
                </a:lnTo>
                <a:lnTo>
                  <a:pt x="2800" y="7127"/>
                </a:lnTo>
                <a:lnTo>
                  <a:pt x="2794" y="7115"/>
                </a:lnTo>
                <a:lnTo>
                  <a:pt x="2773" y="7107"/>
                </a:lnTo>
                <a:lnTo>
                  <a:pt x="2755" y="7090"/>
                </a:lnTo>
                <a:lnTo>
                  <a:pt x="2763" y="7085"/>
                </a:lnTo>
                <a:lnTo>
                  <a:pt x="2772" y="7084"/>
                </a:lnTo>
                <a:lnTo>
                  <a:pt x="2771" y="7080"/>
                </a:lnTo>
                <a:lnTo>
                  <a:pt x="2771" y="7075"/>
                </a:lnTo>
                <a:lnTo>
                  <a:pt x="2743" y="7074"/>
                </a:lnTo>
                <a:lnTo>
                  <a:pt x="2711" y="7066"/>
                </a:lnTo>
                <a:lnTo>
                  <a:pt x="2724" y="7083"/>
                </a:lnTo>
                <a:lnTo>
                  <a:pt x="2745" y="7087"/>
                </a:lnTo>
                <a:lnTo>
                  <a:pt x="2747" y="7091"/>
                </a:lnTo>
                <a:lnTo>
                  <a:pt x="2736" y="7099"/>
                </a:lnTo>
                <a:lnTo>
                  <a:pt x="2750" y="7106"/>
                </a:lnTo>
                <a:lnTo>
                  <a:pt x="2757" y="7099"/>
                </a:lnTo>
                <a:lnTo>
                  <a:pt x="2780" y="7128"/>
                </a:lnTo>
                <a:lnTo>
                  <a:pt x="2802" y="7153"/>
                </a:lnTo>
                <a:lnTo>
                  <a:pt x="2810" y="7146"/>
                </a:lnTo>
                <a:lnTo>
                  <a:pt x="2818" y="7139"/>
                </a:lnTo>
                <a:lnTo>
                  <a:pt x="2824" y="7150"/>
                </a:lnTo>
                <a:lnTo>
                  <a:pt x="2822" y="7162"/>
                </a:lnTo>
                <a:lnTo>
                  <a:pt x="2854" y="7181"/>
                </a:lnTo>
                <a:lnTo>
                  <a:pt x="2879" y="7187"/>
                </a:lnTo>
                <a:lnTo>
                  <a:pt x="2879" y="7196"/>
                </a:lnTo>
                <a:lnTo>
                  <a:pt x="2868" y="7196"/>
                </a:lnTo>
                <a:lnTo>
                  <a:pt x="2884" y="7211"/>
                </a:lnTo>
                <a:lnTo>
                  <a:pt x="2898" y="7220"/>
                </a:lnTo>
                <a:lnTo>
                  <a:pt x="2920" y="7223"/>
                </a:lnTo>
                <a:lnTo>
                  <a:pt x="2954" y="7248"/>
                </a:lnTo>
                <a:lnTo>
                  <a:pt x="2947" y="7248"/>
                </a:lnTo>
                <a:lnTo>
                  <a:pt x="2941" y="7248"/>
                </a:lnTo>
                <a:lnTo>
                  <a:pt x="2960" y="7268"/>
                </a:lnTo>
                <a:lnTo>
                  <a:pt x="2982" y="7288"/>
                </a:lnTo>
                <a:lnTo>
                  <a:pt x="3005" y="7303"/>
                </a:lnTo>
                <a:lnTo>
                  <a:pt x="3029" y="7306"/>
                </a:lnTo>
                <a:lnTo>
                  <a:pt x="3035" y="7320"/>
                </a:lnTo>
                <a:lnTo>
                  <a:pt x="3032" y="7333"/>
                </a:lnTo>
                <a:lnTo>
                  <a:pt x="3055" y="7348"/>
                </a:lnTo>
                <a:lnTo>
                  <a:pt x="3059" y="7364"/>
                </a:lnTo>
                <a:lnTo>
                  <a:pt x="3064" y="7365"/>
                </a:lnTo>
                <a:lnTo>
                  <a:pt x="3071" y="7367"/>
                </a:lnTo>
                <a:lnTo>
                  <a:pt x="3060" y="7344"/>
                </a:lnTo>
                <a:lnTo>
                  <a:pt x="3053" y="7322"/>
                </a:lnTo>
                <a:lnTo>
                  <a:pt x="3077" y="7348"/>
                </a:lnTo>
                <a:lnTo>
                  <a:pt x="3100" y="7371"/>
                </a:lnTo>
                <a:lnTo>
                  <a:pt x="3132" y="7385"/>
                </a:lnTo>
                <a:lnTo>
                  <a:pt x="3165" y="7405"/>
                </a:lnTo>
                <a:lnTo>
                  <a:pt x="3167" y="7416"/>
                </a:lnTo>
                <a:lnTo>
                  <a:pt x="3170" y="7426"/>
                </a:lnTo>
                <a:lnTo>
                  <a:pt x="3177" y="7431"/>
                </a:lnTo>
                <a:lnTo>
                  <a:pt x="3186" y="7436"/>
                </a:lnTo>
                <a:lnTo>
                  <a:pt x="3184" y="7438"/>
                </a:lnTo>
                <a:lnTo>
                  <a:pt x="3182" y="7439"/>
                </a:lnTo>
                <a:lnTo>
                  <a:pt x="3186" y="7441"/>
                </a:lnTo>
                <a:lnTo>
                  <a:pt x="3187" y="7444"/>
                </a:lnTo>
                <a:lnTo>
                  <a:pt x="3212" y="7456"/>
                </a:lnTo>
                <a:lnTo>
                  <a:pt x="3222" y="7473"/>
                </a:lnTo>
                <a:lnTo>
                  <a:pt x="3204" y="7459"/>
                </a:lnTo>
                <a:lnTo>
                  <a:pt x="3185" y="7448"/>
                </a:lnTo>
                <a:lnTo>
                  <a:pt x="3185" y="7449"/>
                </a:lnTo>
                <a:lnTo>
                  <a:pt x="3185" y="7451"/>
                </a:lnTo>
                <a:lnTo>
                  <a:pt x="3238" y="7489"/>
                </a:lnTo>
                <a:lnTo>
                  <a:pt x="3286" y="7523"/>
                </a:lnTo>
                <a:lnTo>
                  <a:pt x="3292" y="7526"/>
                </a:lnTo>
                <a:lnTo>
                  <a:pt x="3298" y="7527"/>
                </a:lnTo>
                <a:lnTo>
                  <a:pt x="3297" y="7525"/>
                </a:lnTo>
                <a:lnTo>
                  <a:pt x="3296" y="7524"/>
                </a:lnTo>
                <a:lnTo>
                  <a:pt x="3304" y="7526"/>
                </a:lnTo>
                <a:lnTo>
                  <a:pt x="3314" y="7528"/>
                </a:lnTo>
                <a:lnTo>
                  <a:pt x="3327" y="7526"/>
                </a:lnTo>
                <a:lnTo>
                  <a:pt x="3341" y="7524"/>
                </a:lnTo>
                <a:lnTo>
                  <a:pt x="3341" y="7525"/>
                </a:lnTo>
                <a:lnTo>
                  <a:pt x="3342" y="7525"/>
                </a:lnTo>
                <a:lnTo>
                  <a:pt x="3339" y="7513"/>
                </a:lnTo>
                <a:lnTo>
                  <a:pt x="3324" y="7500"/>
                </a:lnTo>
                <a:lnTo>
                  <a:pt x="3335" y="7504"/>
                </a:lnTo>
                <a:lnTo>
                  <a:pt x="3349" y="7514"/>
                </a:lnTo>
                <a:lnTo>
                  <a:pt x="3348" y="7523"/>
                </a:lnTo>
                <a:lnTo>
                  <a:pt x="3351" y="7532"/>
                </a:lnTo>
                <a:lnTo>
                  <a:pt x="3355" y="7546"/>
                </a:lnTo>
                <a:lnTo>
                  <a:pt x="3355" y="7559"/>
                </a:lnTo>
                <a:lnTo>
                  <a:pt x="3376" y="7561"/>
                </a:lnTo>
                <a:lnTo>
                  <a:pt x="3397" y="7562"/>
                </a:lnTo>
                <a:lnTo>
                  <a:pt x="3413" y="7585"/>
                </a:lnTo>
                <a:lnTo>
                  <a:pt x="3414" y="7605"/>
                </a:lnTo>
                <a:lnTo>
                  <a:pt x="3412" y="7599"/>
                </a:lnTo>
                <a:lnTo>
                  <a:pt x="3414" y="7594"/>
                </a:lnTo>
                <a:lnTo>
                  <a:pt x="3404" y="7589"/>
                </a:lnTo>
                <a:lnTo>
                  <a:pt x="3395" y="7590"/>
                </a:lnTo>
                <a:lnTo>
                  <a:pt x="3409" y="7609"/>
                </a:lnTo>
                <a:lnTo>
                  <a:pt x="3425" y="7632"/>
                </a:lnTo>
                <a:lnTo>
                  <a:pt x="3428" y="7619"/>
                </a:lnTo>
                <a:lnTo>
                  <a:pt x="3437" y="7605"/>
                </a:lnTo>
                <a:lnTo>
                  <a:pt x="3446" y="7618"/>
                </a:lnTo>
                <a:lnTo>
                  <a:pt x="3441" y="7626"/>
                </a:lnTo>
                <a:lnTo>
                  <a:pt x="3459" y="7636"/>
                </a:lnTo>
                <a:lnTo>
                  <a:pt x="3473" y="7640"/>
                </a:lnTo>
                <a:lnTo>
                  <a:pt x="3461" y="7624"/>
                </a:lnTo>
                <a:lnTo>
                  <a:pt x="3456" y="7609"/>
                </a:lnTo>
                <a:lnTo>
                  <a:pt x="3477" y="7624"/>
                </a:lnTo>
                <a:lnTo>
                  <a:pt x="3496" y="7640"/>
                </a:lnTo>
                <a:lnTo>
                  <a:pt x="3502" y="7632"/>
                </a:lnTo>
                <a:lnTo>
                  <a:pt x="3492" y="7620"/>
                </a:lnTo>
                <a:lnTo>
                  <a:pt x="3520" y="7646"/>
                </a:lnTo>
                <a:lnTo>
                  <a:pt x="3529" y="7691"/>
                </a:lnTo>
                <a:lnTo>
                  <a:pt x="3557" y="7709"/>
                </a:lnTo>
                <a:lnTo>
                  <a:pt x="3576" y="7728"/>
                </a:lnTo>
                <a:lnTo>
                  <a:pt x="3581" y="7726"/>
                </a:lnTo>
                <a:lnTo>
                  <a:pt x="3589" y="7726"/>
                </a:lnTo>
                <a:lnTo>
                  <a:pt x="3583" y="7715"/>
                </a:lnTo>
                <a:lnTo>
                  <a:pt x="3575" y="7704"/>
                </a:lnTo>
                <a:lnTo>
                  <a:pt x="3583" y="7707"/>
                </a:lnTo>
                <a:lnTo>
                  <a:pt x="3592" y="7710"/>
                </a:lnTo>
                <a:lnTo>
                  <a:pt x="3604" y="7721"/>
                </a:lnTo>
                <a:lnTo>
                  <a:pt x="3618" y="7744"/>
                </a:lnTo>
                <a:lnTo>
                  <a:pt x="3622" y="7737"/>
                </a:lnTo>
                <a:lnTo>
                  <a:pt x="3628" y="7720"/>
                </a:lnTo>
                <a:lnTo>
                  <a:pt x="3636" y="7728"/>
                </a:lnTo>
                <a:lnTo>
                  <a:pt x="3644" y="7728"/>
                </a:lnTo>
                <a:lnTo>
                  <a:pt x="3645" y="7747"/>
                </a:lnTo>
                <a:lnTo>
                  <a:pt x="3635" y="7763"/>
                </a:lnTo>
                <a:lnTo>
                  <a:pt x="3643" y="7779"/>
                </a:lnTo>
                <a:lnTo>
                  <a:pt x="3651" y="7794"/>
                </a:lnTo>
                <a:lnTo>
                  <a:pt x="3667" y="7798"/>
                </a:lnTo>
                <a:lnTo>
                  <a:pt x="3672" y="7791"/>
                </a:lnTo>
                <a:lnTo>
                  <a:pt x="3668" y="7786"/>
                </a:lnTo>
                <a:lnTo>
                  <a:pt x="3661" y="7782"/>
                </a:lnTo>
                <a:lnTo>
                  <a:pt x="3664" y="7781"/>
                </a:lnTo>
                <a:lnTo>
                  <a:pt x="3667" y="7780"/>
                </a:lnTo>
                <a:lnTo>
                  <a:pt x="3667" y="7779"/>
                </a:lnTo>
                <a:lnTo>
                  <a:pt x="3667" y="7778"/>
                </a:lnTo>
                <a:lnTo>
                  <a:pt x="3669" y="7776"/>
                </a:lnTo>
                <a:lnTo>
                  <a:pt x="3671" y="7776"/>
                </a:lnTo>
                <a:lnTo>
                  <a:pt x="3671" y="7776"/>
                </a:lnTo>
                <a:lnTo>
                  <a:pt x="3671" y="7776"/>
                </a:lnTo>
                <a:lnTo>
                  <a:pt x="3672" y="7776"/>
                </a:lnTo>
                <a:lnTo>
                  <a:pt x="3672" y="7776"/>
                </a:lnTo>
                <a:lnTo>
                  <a:pt x="3698" y="7818"/>
                </a:lnTo>
                <a:lnTo>
                  <a:pt x="3739" y="7836"/>
                </a:lnTo>
                <a:lnTo>
                  <a:pt x="3765" y="7867"/>
                </a:lnTo>
                <a:lnTo>
                  <a:pt x="3804" y="7901"/>
                </a:lnTo>
                <a:lnTo>
                  <a:pt x="3803" y="7893"/>
                </a:lnTo>
                <a:lnTo>
                  <a:pt x="3811" y="7894"/>
                </a:lnTo>
                <a:lnTo>
                  <a:pt x="3803" y="7872"/>
                </a:lnTo>
                <a:lnTo>
                  <a:pt x="3800" y="7843"/>
                </a:lnTo>
                <a:lnTo>
                  <a:pt x="3812" y="7866"/>
                </a:lnTo>
                <a:lnTo>
                  <a:pt x="3833" y="7882"/>
                </a:lnTo>
                <a:lnTo>
                  <a:pt x="3829" y="7896"/>
                </a:lnTo>
                <a:lnTo>
                  <a:pt x="3839" y="7912"/>
                </a:lnTo>
                <a:lnTo>
                  <a:pt x="3851" y="7912"/>
                </a:lnTo>
                <a:lnTo>
                  <a:pt x="3859" y="7903"/>
                </a:lnTo>
                <a:lnTo>
                  <a:pt x="3870" y="7921"/>
                </a:lnTo>
                <a:lnTo>
                  <a:pt x="3872" y="7914"/>
                </a:lnTo>
                <a:lnTo>
                  <a:pt x="3892" y="7945"/>
                </a:lnTo>
                <a:lnTo>
                  <a:pt x="3883" y="7965"/>
                </a:lnTo>
                <a:lnTo>
                  <a:pt x="3917" y="7954"/>
                </a:lnTo>
                <a:lnTo>
                  <a:pt x="3924" y="7909"/>
                </a:lnTo>
                <a:lnTo>
                  <a:pt x="3934" y="7920"/>
                </a:lnTo>
                <a:lnTo>
                  <a:pt x="3933" y="7911"/>
                </a:lnTo>
                <a:lnTo>
                  <a:pt x="3951" y="7930"/>
                </a:lnTo>
                <a:lnTo>
                  <a:pt x="3960" y="7956"/>
                </a:lnTo>
                <a:lnTo>
                  <a:pt x="3990" y="7942"/>
                </a:lnTo>
                <a:lnTo>
                  <a:pt x="4011" y="7938"/>
                </a:lnTo>
                <a:lnTo>
                  <a:pt x="3976" y="7899"/>
                </a:lnTo>
                <a:lnTo>
                  <a:pt x="3949" y="7856"/>
                </a:lnTo>
                <a:lnTo>
                  <a:pt x="3972" y="7875"/>
                </a:lnTo>
                <a:lnTo>
                  <a:pt x="3979" y="7899"/>
                </a:lnTo>
                <a:lnTo>
                  <a:pt x="4009" y="7910"/>
                </a:lnTo>
                <a:lnTo>
                  <a:pt x="4043" y="7929"/>
                </a:lnTo>
                <a:lnTo>
                  <a:pt x="4037" y="7939"/>
                </a:lnTo>
                <a:lnTo>
                  <a:pt x="4034" y="7951"/>
                </a:lnTo>
                <a:lnTo>
                  <a:pt x="4069" y="7951"/>
                </a:lnTo>
                <a:lnTo>
                  <a:pt x="4108" y="7958"/>
                </a:lnTo>
                <a:lnTo>
                  <a:pt x="4088" y="7963"/>
                </a:lnTo>
                <a:lnTo>
                  <a:pt x="4105" y="7987"/>
                </a:lnTo>
                <a:lnTo>
                  <a:pt x="4086" y="7979"/>
                </a:lnTo>
                <a:lnTo>
                  <a:pt x="4075" y="7968"/>
                </a:lnTo>
                <a:lnTo>
                  <a:pt x="4065" y="7967"/>
                </a:lnTo>
                <a:lnTo>
                  <a:pt x="4056" y="7964"/>
                </a:lnTo>
                <a:lnTo>
                  <a:pt x="4053" y="7976"/>
                </a:lnTo>
                <a:lnTo>
                  <a:pt x="4056" y="7989"/>
                </a:lnTo>
                <a:lnTo>
                  <a:pt x="4070" y="7988"/>
                </a:lnTo>
                <a:lnTo>
                  <a:pt x="4059" y="7973"/>
                </a:lnTo>
                <a:lnTo>
                  <a:pt x="4082" y="7987"/>
                </a:lnTo>
                <a:lnTo>
                  <a:pt x="4095" y="8009"/>
                </a:lnTo>
                <a:lnTo>
                  <a:pt x="4090" y="8028"/>
                </a:lnTo>
                <a:lnTo>
                  <a:pt x="4092" y="8049"/>
                </a:lnTo>
                <a:lnTo>
                  <a:pt x="4109" y="8067"/>
                </a:lnTo>
                <a:lnTo>
                  <a:pt x="4127" y="8085"/>
                </a:lnTo>
                <a:lnTo>
                  <a:pt x="4119" y="8055"/>
                </a:lnTo>
                <a:lnTo>
                  <a:pt x="4124" y="8027"/>
                </a:lnTo>
                <a:lnTo>
                  <a:pt x="4141" y="8036"/>
                </a:lnTo>
                <a:lnTo>
                  <a:pt x="4160" y="8051"/>
                </a:lnTo>
                <a:lnTo>
                  <a:pt x="4145" y="8050"/>
                </a:lnTo>
                <a:lnTo>
                  <a:pt x="4133" y="8054"/>
                </a:lnTo>
                <a:lnTo>
                  <a:pt x="4149" y="8076"/>
                </a:lnTo>
                <a:lnTo>
                  <a:pt x="4169" y="8089"/>
                </a:lnTo>
                <a:lnTo>
                  <a:pt x="4170" y="8078"/>
                </a:lnTo>
                <a:lnTo>
                  <a:pt x="4160" y="8063"/>
                </a:lnTo>
                <a:lnTo>
                  <a:pt x="4192" y="8086"/>
                </a:lnTo>
                <a:lnTo>
                  <a:pt x="4218" y="8100"/>
                </a:lnTo>
                <a:lnTo>
                  <a:pt x="4256" y="8144"/>
                </a:lnTo>
                <a:lnTo>
                  <a:pt x="4319" y="8200"/>
                </a:lnTo>
                <a:lnTo>
                  <a:pt x="4312" y="8199"/>
                </a:lnTo>
                <a:lnTo>
                  <a:pt x="4303" y="8193"/>
                </a:lnTo>
                <a:lnTo>
                  <a:pt x="4305" y="8199"/>
                </a:lnTo>
                <a:lnTo>
                  <a:pt x="4313" y="8207"/>
                </a:lnTo>
                <a:lnTo>
                  <a:pt x="4293" y="8193"/>
                </a:lnTo>
                <a:lnTo>
                  <a:pt x="4268" y="8169"/>
                </a:lnTo>
                <a:lnTo>
                  <a:pt x="4265" y="8172"/>
                </a:lnTo>
                <a:lnTo>
                  <a:pt x="4261" y="8175"/>
                </a:lnTo>
                <a:lnTo>
                  <a:pt x="4282" y="8203"/>
                </a:lnTo>
                <a:lnTo>
                  <a:pt x="4293" y="8227"/>
                </a:lnTo>
                <a:lnTo>
                  <a:pt x="4322" y="8213"/>
                </a:lnTo>
                <a:lnTo>
                  <a:pt x="4330" y="8178"/>
                </a:lnTo>
                <a:lnTo>
                  <a:pt x="4346" y="8197"/>
                </a:lnTo>
                <a:lnTo>
                  <a:pt x="4349" y="8195"/>
                </a:lnTo>
                <a:lnTo>
                  <a:pt x="4360" y="8209"/>
                </a:lnTo>
                <a:lnTo>
                  <a:pt x="4371" y="8232"/>
                </a:lnTo>
                <a:lnTo>
                  <a:pt x="4375" y="8221"/>
                </a:lnTo>
                <a:lnTo>
                  <a:pt x="4371" y="8208"/>
                </a:lnTo>
                <a:lnTo>
                  <a:pt x="4407" y="8229"/>
                </a:lnTo>
                <a:lnTo>
                  <a:pt x="4439" y="8235"/>
                </a:lnTo>
                <a:lnTo>
                  <a:pt x="4441" y="8244"/>
                </a:lnTo>
                <a:lnTo>
                  <a:pt x="4432" y="8242"/>
                </a:lnTo>
                <a:lnTo>
                  <a:pt x="4442" y="8259"/>
                </a:lnTo>
                <a:lnTo>
                  <a:pt x="4438" y="8272"/>
                </a:lnTo>
                <a:lnTo>
                  <a:pt x="4424" y="8262"/>
                </a:lnTo>
                <a:lnTo>
                  <a:pt x="4406" y="8244"/>
                </a:lnTo>
                <a:lnTo>
                  <a:pt x="4403" y="8251"/>
                </a:lnTo>
                <a:lnTo>
                  <a:pt x="4403" y="8260"/>
                </a:lnTo>
                <a:lnTo>
                  <a:pt x="4428" y="8276"/>
                </a:lnTo>
                <a:lnTo>
                  <a:pt x="4444" y="8289"/>
                </a:lnTo>
                <a:lnTo>
                  <a:pt x="4478" y="8285"/>
                </a:lnTo>
                <a:lnTo>
                  <a:pt x="4515" y="8315"/>
                </a:lnTo>
                <a:lnTo>
                  <a:pt x="4488" y="8315"/>
                </a:lnTo>
                <a:lnTo>
                  <a:pt x="4457" y="8301"/>
                </a:lnTo>
                <a:lnTo>
                  <a:pt x="4457" y="8309"/>
                </a:lnTo>
                <a:lnTo>
                  <a:pt x="4454" y="8317"/>
                </a:lnTo>
                <a:lnTo>
                  <a:pt x="4474" y="8318"/>
                </a:lnTo>
                <a:lnTo>
                  <a:pt x="4495" y="8322"/>
                </a:lnTo>
                <a:lnTo>
                  <a:pt x="4501" y="8338"/>
                </a:lnTo>
                <a:lnTo>
                  <a:pt x="4491" y="8350"/>
                </a:lnTo>
                <a:lnTo>
                  <a:pt x="4515" y="8355"/>
                </a:lnTo>
                <a:lnTo>
                  <a:pt x="4535" y="8377"/>
                </a:lnTo>
                <a:lnTo>
                  <a:pt x="4544" y="8369"/>
                </a:lnTo>
                <a:lnTo>
                  <a:pt x="4542" y="8358"/>
                </a:lnTo>
                <a:lnTo>
                  <a:pt x="4555" y="8364"/>
                </a:lnTo>
                <a:lnTo>
                  <a:pt x="4549" y="8376"/>
                </a:lnTo>
                <a:lnTo>
                  <a:pt x="4563" y="8378"/>
                </a:lnTo>
                <a:lnTo>
                  <a:pt x="4571" y="8390"/>
                </a:lnTo>
                <a:lnTo>
                  <a:pt x="4583" y="8375"/>
                </a:lnTo>
                <a:lnTo>
                  <a:pt x="4616" y="8379"/>
                </a:lnTo>
                <a:lnTo>
                  <a:pt x="4604" y="8356"/>
                </a:lnTo>
                <a:lnTo>
                  <a:pt x="4581" y="8331"/>
                </a:lnTo>
                <a:lnTo>
                  <a:pt x="4567" y="8324"/>
                </a:lnTo>
                <a:lnTo>
                  <a:pt x="4556" y="8333"/>
                </a:lnTo>
                <a:lnTo>
                  <a:pt x="4551" y="8319"/>
                </a:lnTo>
                <a:lnTo>
                  <a:pt x="4534" y="8306"/>
                </a:lnTo>
                <a:lnTo>
                  <a:pt x="4558" y="8306"/>
                </a:lnTo>
                <a:lnTo>
                  <a:pt x="4579" y="8297"/>
                </a:lnTo>
                <a:lnTo>
                  <a:pt x="4588" y="8313"/>
                </a:lnTo>
                <a:lnTo>
                  <a:pt x="4573" y="8316"/>
                </a:lnTo>
                <a:lnTo>
                  <a:pt x="4606" y="8337"/>
                </a:lnTo>
                <a:lnTo>
                  <a:pt x="4633" y="8351"/>
                </a:lnTo>
                <a:lnTo>
                  <a:pt x="4628" y="8339"/>
                </a:lnTo>
                <a:lnTo>
                  <a:pt x="4630" y="8330"/>
                </a:lnTo>
                <a:lnTo>
                  <a:pt x="4659" y="8362"/>
                </a:lnTo>
                <a:lnTo>
                  <a:pt x="4690" y="8389"/>
                </a:lnTo>
                <a:lnTo>
                  <a:pt x="4676" y="8386"/>
                </a:lnTo>
                <a:lnTo>
                  <a:pt x="4670" y="8396"/>
                </a:lnTo>
                <a:lnTo>
                  <a:pt x="4694" y="8404"/>
                </a:lnTo>
                <a:lnTo>
                  <a:pt x="4713" y="8402"/>
                </a:lnTo>
                <a:lnTo>
                  <a:pt x="4714" y="8417"/>
                </a:lnTo>
                <a:lnTo>
                  <a:pt x="4708" y="8430"/>
                </a:lnTo>
                <a:lnTo>
                  <a:pt x="4756" y="8470"/>
                </a:lnTo>
                <a:lnTo>
                  <a:pt x="4780" y="8513"/>
                </a:lnTo>
                <a:lnTo>
                  <a:pt x="4792" y="8505"/>
                </a:lnTo>
                <a:lnTo>
                  <a:pt x="4778" y="8480"/>
                </a:lnTo>
                <a:lnTo>
                  <a:pt x="4786" y="8480"/>
                </a:lnTo>
                <a:lnTo>
                  <a:pt x="4794" y="8484"/>
                </a:lnTo>
                <a:lnTo>
                  <a:pt x="4795" y="8474"/>
                </a:lnTo>
                <a:lnTo>
                  <a:pt x="4786" y="8465"/>
                </a:lnTo>
                <a:lnTo>
                  <a:pt x="4792" y="8466"/>
                </a:lnTo>
                <a:lnTo>
                  <a:pt x="4809" y="8471"/>
                </a:lnTo>
                <a:lnTo>
                  <a:pt x="4808" y="8483"/>
                </a:lnTo>
                <a:lnTo>
                  <a:pt x="4801" y="8490"/>
                </a:lnTo>
                <a:lnTo>
                  <a:pt x="4809" y="8507"/>
                </a:lnTo>
                <a:lnTo>
                  <a:pt x="4799" y="8519"/>
                </a:lnTo>
                <a:lnTo>
                  <a:pt x="4825" y="8541"/>
                </a:lnTo>
                <a:lnTo>
                  <a:pt x="4847" y="8555"/>
                </a:lnTo>
                <a:lnTo>
                  <a:pt x="4835" y="8541"/>
                </a:lnTo>
                <a:lnTo>
                  <a:pt x="4828" y="8525"/>
                </a:lnTo>
                <a:lnTo>
                  <a:pt x="4849" y="8538"/>
                </a:lnTo>
                <a:lnTo>
                  <a:pt x="4873" y="8555"/>
                </a:lnTo>
                <a:lnTo>
                  <a:pt x="4880" y="8553"/>
                </a:lnTo>
                <a:lnTo>
                  <a:pt x="4884" y="8548"/>
                </a:lnTo>
                <a:lnTo>
                  <a:pt x="4890" y="8559"/>
                </a:lnTo>
                <a:lnTo>
                  <a:pt x="4902" y="8571"/>
                </a:lnTo>
                <a:lnTo>
                  <a:pt x="4894" y="8570"/>
                </a:lnTo>
                <a:lnTo>
                  <a:pt x="4886" y="8565"/>
                </a:lnTo>
                <a:lnTo>
                  <a:pt x="4916" y="8593"/>
                </a:lnTo>
                <a:lnTo>
                  <a:pt x="4944" y="8625"/>
                </a:lnTo>
                <a:lnTo>
                  <a:pt x="4957" y="8620"/>
                </a:lnTo>
                <a:lnTo>
                  <a:pt x="4996" y="8634"/>
                </a:lnTo>
                <a:lnTo>
                  <a:pt x="4998" y="8649"/>
                </a:lnTo>
                <a:lnTo>
                  <a:pt x="5000" y="8664"/>
                </a:lnTo>
                <a:lnTo>
                  <a:pt x="4990" y="8657"/>
                </a:lnTo>
                <a:lnTo>
                  <a:pt x="4973" y="8645"/>
                </a:lnTo>
                <a:lnTo>
                  <a:pt x="4994" y="8674"/>
                </a:lnTo>
                <a:lnTo>
                  <a:pt x="5034" y="8702"/>
                </a:lnTo>
                <a:lnTo>
                  <a:pt x="5026" y="8691"/>
                </a:lnTo>
                <a:lnTo>
                  <a:pt x="5003" y="8673"/>
                </a:lnTo>
                <a:lnTo>
                  <a:pt x="5048" y="8690"/>
                </a:lnTo>
                <a:lnTo>
                  <a:pt x="5094" y="8726"/>
                </a:lnTo>
                <a:lnTo>
                  <a:pt x="5086" y="8735"/>
                </a:lnTo>
                <a:lnTo>
                  <a:pt x="5087" y="8745"/>
                </a:lnTo>
                <a:lnTo>
                  <a:pt x="5074" y="8737"/>
                </a:lnTo>
                <a:lnTo>
                  <a:pt x="5058" y="8738"/>
                </a:lnTo>
                <a:lnTo>
                  <a:pt x="5071" y="8749"/>
                </a:lnTo>
                <a:lnTo>
                  <a:pt x="5083" y="8760"/>
                </a:lnTo>
                <a:lnTo>
                  <a:pt x="5076" y="8765"/>
                </a:lnTo>
                <a:lnTo>
                  <a:pt x="5059" y="8770"/>
                </a:lnTo>
                <a:lnTo>
                  <a:pt x="5097" y="8781"/>
                </a:lnTo>
                <a:lnTo>
                  <a:pt x="5130" y="8785"/>
                </a:lnTo>
                <a:lnTo>
                  <a:pt x="5186" y="8832"/>
                </a:lnTo>
                <a:lnTo>
                  <a:pt x="5206" y="8875"/>
                </a:lnTo>
                <a:lnTo>
                  <a:pt x="5221" y="8874"/>
                </a:lnTo>
                <a:lnTo>
                  <a:pt x="5233" y="8862"/>
                </a:lnTo>
                <a:lnTo>
                  <a:pt x="5243" y="8886"/>
                </a:lnTo>
                <a:lnTo>
                  <a:pt x="5234" y="8895"/>
                </a:lnTo>
                <a:lnTo>
                  <a:pt x="5253" y="8909"/>
                </a:lnTo>
                <a:lnTo>
                  <a:pt x="5264" y="8925"/>
                </a:lnTo>
                <a:lnTo>
                  <a:pt x="5253" y="8931"/>
                </a:lnTo>
                <a:lnTo>
                  <a:pt x="5241" y="8935"/>
                </a:lnTo>
                <a:lnTo>
                  <a:pt x="5263" y="8943"/>
                </a:lnTo>
                <a:lnTo>
                  <a:pt x="5280" y="8933"/>
                </a:lnTo>
                <a:lnTo>
                  <a:pt x="5272" y="8922"/>
                </a:lnTo>
                <a:lnTo>
                  <a:pt x="5266" y="8912"/>
                </a:lnTo>
                <a:lnTo>
                  <a:pt x="5284" y="8918"/>
                </a:lnTo>
                <a:lnTo>
                  <a:pt x="5290" y="8936"/>
                </a:lnTo>
                <a:lnTo>
                  <a:pt x="5306" y="8941"/>
                </a:lnTo>
                <a:lnTo>
                  <a:pt x="5324" y="8950"/>
                </a:lnTo>
                <a:lnTo>
                  <a:pt x="5341" y="8978"/>
                </a:lnTo>
                <a:lnTo>
                  <a:pt x="5353" y="9003"/>
                </a:lnTo>
                <a:lnTo>
                  <a:pt x="5352" y="8980"/>
                </a:lnTo>
                <a:lnTo>
                  <a:pt x="5352" y="8970"/>
                </a:lnTo>
                <a:lnTo>
                  <a:pt x="5379" y="8979"/>
                </a:lnTo>
                <a:lnTo>
                  <a:pt x="5410" y="9020"/>
                </a:lnTo>
                <a:lnTo>
                  <a:pt x="5397" y="9008"/>
                </a:lnTo>
                <a:lnTo>
                  <a:pt x="5377" y="8994"/>
                </a:lnTo>
                <a:lnTo>
                  <a:pt x="5409" y="9026"/>
                </a:lnTo>
                <a:lnTo>
                  <a:pt x="5430" y="9058"/>
                </a:lnTo>
                <a:lnTo>
                  <a:pt x="5443" y="9055"/>
                </a:lnTo>
                <a:lnTo>
                  <a:pt x="5454" y="9049"/>
                </a:lnTo>
                <a:lnTo>
                  <a:pt x="5460" y="9069"/>
                </a:lnTo>
                <a:lnTo>
                  <a:pt x="5470" y="9090"/>
                </a:lnTo>
                <a:lnTo>
                  <a:pt x="5490" y="9098"/>
                </a:lnTo>
                <a:lnTo>
                  <a:pt x="5509" y="9101"/>
                </a:lnTo>
                <a:lnTo>
                  <a:pt x="5555" y="9160"/>
                </a:lnTo>
                <a:lnTo>
                  <a:pt x="5607" y="9205"/>
                </a:lnTo>
                <a:lnTo>
                  <a:pt x="5595" y="9206"/>
                </a:lnTo>
                <a:lnTo>
                  <a:pt x="5587" y="9211"/>
                </a:lnTo>
                <a:lnTo>
                  <a:pt x="5675" y="9274"/>
                </a:lnTo>
                <a:lnTo>
                  <a:pt x="5758" y="9363"/>
                </a:lnTo>
                <a:lnTo>
                  <a:pt x="5772" y="9367"/>
                </a:lnTo>
                <a:lnTo>
                  <a:pt x="5776" y="9381"/>
                </a:lnTo>
                <a:lnTo>
                  <a:pt x="5784" y="9385"/>
                </a:lnTo>
                <a:lnTo>
                  <a:pt x="5792" y="9390"/>
                </a:lnTo>
                <a:lnTo>
                  <a:pt x="5788" y="9378"/>
                </a:lnTo>
                <a:lnTo>
                  <a:pt x="5781" y="9366"/>
                </a:lnTo>
                <a:lnTo>
                  <a:pt x="5823" y="9410"/>
                </a:lnTo>
                <a:lnTo>
                  <a:pt x="5875" y="9441"/>
                </a:lnTo>
                <a:lnTo>
                  <a:pt x="5896" y="9481"/>
                </a:lnTo>
                <a:lnTo>
                  <a:pt x="5936" y="9510"/>
                </a:lnTo>
                <a:lnTo>
                  <a:pt x="5937" y="9512"/>
                </a:lnTo>
                <a:lnTo>
                  <a:pt x="5938" y="9515"/>
                </a:lnTo>
                <a:lnTo>
                  <a:pt x="4200" y="9515"/>
                </a:lnTo>
                <a:lnTo>
                  <a:pt x="4190" y="9506"/>
                </a:lnTo>
                <a:lnTo>
                  <a:pt x="4180" y="9498"/>
                </a:lnTo>
                <a:lnTo>
                  <a:pt x="4185" y="9493"/>
                </a:lnTo>
                <a:lnTo>
                  <a:pt x="4190" y="9487"/>
                </a:lnTo>
                <a:lnTo>
                  <a:pt x="4134" y="9450"/>
                </a:lnTo>
                <a:lnTo>
                  <a:pt x="4100" y="9406"/>
                </a:lnTo>
                <a:lnTo>
                  <a:pt x="4048" y="9364"/>
                </a:lnTo>
                <a:lnTo>
                  <a:pt x="4016" y="9310"/>
                </a:lnTo>
                <a:lnTo>
                  <a:pt x="4007" y="9311"/>
                </a:lnTo>
                <a:lnTo>
                  <a:pt x="4012" y="9325"/>
                </a:lnTo>
                <a:lnTo>
                  <a:pt x="3952" y="9277"/>
                </a:lnTo>
                <a:lnTo>
                  <a:pt x="3905" y="9216"/>
                </a:lnTo>
                <a:lnTo>
                  <a:pt x="3861" y="9197"/>
                </a:lnTo>
                <a:lnTo>
                  <a:pt x="3841" y="9165"/>
                </a:lnTo>
                <a:lnTo>
                  <a:pt x="3868" y="9192"/>
                </a:lnTo>
                <a:lnTo>
                  <a:pt x="3882" y="9182"/>
                </a:lnTo>
                <a:lnTo>
                  <a:pt x="3860" y="9167"/>
                </a:lnTo>
                <a:lnTo>
                  <a:pt x="3851" y="9155"/>
                </a:lnTo>
                <a:lnTo>
                  <a:pt x="3840" y="9155"/>
                </a:lnTo>
                <a:lnTo>
                  <a:pt x="3832" y="9163"/>
                </a:lnTo>
                <a:lnTo>
                  <a:pt x="3778" y="9126"/>
                </a:lnTo>
                <a:lnTo>
                  <a:pt x="3750" y="9085"/>
                </a:lnTo>
                <a:lnTo>
                  <a:pt x="3739" y="9090"/>
                </a:lnTo>
                <a:lnTo>
                  <a:pt x="3717" y="9074"/>
                </a:lnTo>
                <a:lnTo>
                  <a:pt x="3716" y="9050"/>
                </a:lnTo>
                <a:lnTo>
                  <a:pt x="3684" y="9026"/>
                </a:lnTo>
                <a:lnTo>
                  <a:pt x="3688" y="9021"/>
                </a:lnTo>
                <a:lnTo>
                  <a:pt x="3685" y="9015"/>
                </a:lnTo>
                <a:lnTo>
                  <a:pt x="3695" y="9015"/>
                </a:lnTo>
                <a:lnTo>
                  <a:pt x="3709" y="9023"/>
                </a:lnTo>
                <a:lnTo>
                  <a:pt x="3713" y="9013"/>
                </a:lnTo>
                <a:lnTo>
                  <a:pt x="3701" y="8998"/>
                </a:lnTo>
                <a:lnTo>
                  <a:pt x="3685" y="8996"/>
                </a:lnTo>
                <a:lnTo>
                  <a:pt x="3672" y="9004"/>
                </a:lnTo>
                <a:lnTo>
                  <a:pt x="3649" y="8975"/>
                </a:lnTo>
                <a:lnTo>
                  <a:pt x="3636" y="8948"/>
                </a:lnTo>
                <a:lnTo>
                  <a:pt x="3627" y="8949"/>
                </a:lnTo>
                <a:lnTo>
                  <a:pt x="3624" y="8962"/>
                </a:lnTo>
                <a:lnTo>
                  <a:pt x="3573" y="8912"/>
                </a:lnTo>
                <a:lnTo>
                  <a:pt x="3522" y="8872"/>
                </a:lnTo>
                <a:lnTo>
                  <a:pt x="3480" y="8913"/>
                </a:lnTo>
                <a:lnTo>
                  <a:pt x="3427" y="8935"/>
                </a:lnTo>
                <a:lnTo>
                  <a:pt x="3431" y="8952"/>
                </a:lnTo>
                <a:lnTo>
                  <a:pt x="3422" y="8968"/>
                </a:lnTo>
                <a:lnTo>
                  <a:pt x="3389" y="8961"/>
                </a:lnTo>
                <a:lnTo>
                  <a:pt x="3360" y="8978"/>
                </a:lnTo>
                <a:lnTo>
                  <a:pt x="3395" y="8996"/>
                </a:lnTo>
                <a:lnTo>
                  <a:pt x="3430" y="9013"/>
                </a:lnTo>
                <a:lnTo>
                  <a:pt x="3409" y="9019"/>
                </a:lnTo>
                <a:lnTo>
                  <a:pt x="3389" y="9020"/>
                </a:lnTo>
                <a:lnTo>
                  <a:pt x="3356" y="9083"/>
                </a:lnTo>
                <a:lnTo>
                  <a:pt x="3296" y="9125"/>
                </a:lnTo>
                <a:lnTo>
                  <a:pt x="3271" y="9105"/>
                </a:lnTo>
                <a:lnTo>
                  <a:pt x="3256" y="9086"/>
                </a:lnTo>
                <a:lnTo>
                  <a:pt x="3249" y="9083"/>
                </a:lnTo>
                <a:lnTo>
                  <a:pt x="3243" y="9080"/>
                </a:lnTo>
                <a:lnTo>
                  <a:pt x="3244" y="9087"/>
                </a:lnTo>
                <a:lnTo>
                  <a:pt x="3249" y="9092"/>
                </a:lnTo>
                <a:lnTo>
                  <a:pt x="3235" y="9082"/>
                </a:lnTo>
                <a:lnTo>
                  <a:pt x="3232" y="9065"/>
                </a:lnTo>
                <a:lnTo>
                  <a:pt x="3202" y="9085"/>
                </a:lnTo>
                <a:lnTo>
                  <a:pt x="3187" y="9112"/>
                </a:lnTo>
                <a:lnTo>
                  <a:pt x="3213" y="9127"/>
                </a:lnTo>
                <a:lnTo>
                  <a:pt x="3232" y="9145"/>
                </a:lnTo>
                <a:lnTo>
                  <a:pt x="3171" y="9172"/>
                </a:lnTo>
                <a:lnTo>
                  <a:pt x="3100" y="9193"/>
                </a:lnTo>
                <a:lnTo>
                  <a:pt x="3120" y="9210"/>
                </a:lnTo>
                <a:lnTo>
                  <a:pt x="3150" y="9222"/>
                </a:lnTo>
                <a:lnTo>
                  <a:pt x="3157" y="9248"/>
                </a:lnTo>
                <a:lnTo>
                  <a:pt x="3168" y="9275"/>
                </a:lnTo>
                <a:lnTo>
                  <a:pt x="3152" y="9288"/>
                </a:lnTo>
                <a:lnTo>
                  <a:pt x="3141" y="9301"/>
                </a:lnTo>
                <a:lnTo>
                  <a:pt x="3096" y="9297"/>
                </a:lnTo>
                <a:lnTo>
                  <a:pt x="3049" y="9291"/>
                </a:lnTo>
                <a:lnTo>
                  <a:pt x="3044" y="9278"/>
                </a:lnTo>
                <a:lnTo>
                  <a:pt x="3040" y="9264"/>
                </a:lnTo>
                <a:lnTo>
                  <a:pt x="3005" y="9251"/>
                </a:lnTo>
                <a:lnTo>
                  <a:pt x="2976" y="9223"/>
                </a:lnTo>
                <a:lnTo>
                  <a:pt x="2954" y="9229"/>
                </a:lnTo>
                <a:lnTo>
                  <a:pt x="2927" y="9205"/>
                </a:lnTo>
                <a:lnTo>
                  <a:pt x="2920" y="9242"/>
                </a:lnTo>
                <a:lnTo>
                  <a:pt x="2937" y="9282"/>
                </a:lnTo>
                <a:lnTo>
                  <a:pt x="2939" y="9269"/>
                </a:lnTo>
                <a:lnTo>
                  <a:pt x="2943" y="9286"/>
                </a:lnTo>
                <a:lnTo>
                  <a:pt x="2948" y="9284"/>
                </a:lnTo>
                <a:lnTo>
                  <a:pt x="2952" y="9276"/>
                </a:lnTo>
                <a:lnTo>
                  <a:pt x="2958" y="9283"/>
                </a:lnTo>
                <a:lnTo>
                  <a:pt x="2963" y="9291"/>
                </a:lnTo>
                <a:lnTo>
                  <a:pt x="2988" y="9291"/>
                </a:lnTo>
                <a:lnTo>
                  <a:pt x="3012" y="9284"/>
                </a:lnTo>
                <a:lnTo>
                  <a:pt x="3022" y="9303"/>
                </a:lnTo>
                <a:lnTo>
                  <a:pt x="3044" y="9323"/>
                </a:lnTo>
                <a:lnTo>
                  <a:pt x="3012" y="9325"/>
                </a:lnTo>
                <a:lnTo>
                  <a:pt x="2991" y="9333"/>
                </a:lnTo>
                <a:lnTo>
                  <a:pt x="2970" y="9319"/>
                </a:lnTo>
                <a:lnTo>
                  <a:pt x="2953" y="9319"/>
                </a:lnTo>
                <a:lnTo>
                  <a:pt x="2942" y="9304"/>
                </a:lnTo>
                <a:lnTo>
                  <a:pt x="2931" y="9289"/>
                </a:lnTo>
                <a:lnTo>
                  <a:pt x="2914" y="9293"/>
                </a:lnTo>
                <a:lnTo>
                  <a:pt x="2897" y="9297"/>
                </a:lnTo>
                <a:lnTo>
                  <a:pt x="2901" y="9283"/>
                </a:lnTo>
                <a:lnTo>
                  <a:pt x="2915" y="9270"/>
                </a:lnTo>
                <a:lnTo>
                  <a:pt x="2910" y="9256"/>
                </a:lnTo>
                <a:lnTo>
                  <a:pt x="2907" y="9243"/>
                </a:lnTo>
                <a:lnTo>
                  <a:pt x="2849" y="9240"/>
                </a:lnTo>
                <a:lnTo>
                  <a:pt x="2789" y="9242"/>
                </a:lnTo>
                <a:lnTo>
                  <a:pt x="2799" y="9257"/>
                </a:lnTo>
                <a:lnTo>
                  <a:pt x="2810" y="9273"/>
                </a:lnTo>
                <a:lnTo>
                  <a:pt x="2816" y="9271"/>
                </a:lnTo>
                <a:lnTo>
                  <a:pt x="2813" y="9261"/>
                </a:lnTo>
                <a:lnTo>
                  <a:pt x="2820" y="9265"/>
                </a:lnTo>
                <a:lnTo>
                  <a:pt x="2829" y="9271"/>
                </a:lnTo>
                <a:lnTo>
                  <a:pt x="2831" y="9283"/>
                </a:lnTo>
                <a:lnTo>
                  <a:pt x="2831" y="9296"/>
                </a:lnTo>
                <a:lnTo>
                  <a:pt x="2806" y="9298"/>
                </a:lnTo>
                <a:lnTo>
                  <a:pt x="2784" y="9317"/>
                </a:lnTo>
                <a:lnTo>
                  <a:pt x="2759" y="9307"/>
                </a:lnTo>
                <a:lnTo>
                  <a:pt x="2737" y="9321"/>
                </a:lnTo>
                <a:lnTo>
                  <a:pt x="2707" y="9313"/>
                </a:lnTo>
                <a:lnTo>
                  <a:pt x="2675" y="9298"/>
                </a:lnTo>
                <a:lnTo>
                  <a:pt x="2658" y="9315"/>
                </a:lnTo>
                <a:lnTo>
                  <a:pt x="2633" y="9303"/>
                </a:lnTo>
                <a:lnTo>
                  <a:pt x="2605" y="9282"/>
                </a:lnTo>
                <a:lnTo>
                  <a:pt x="2609" y="9271"/>
                </a:lnTo>
                <a:lnTo>
                  <a:pt x="2620" y="9258"/>
                </a:lnTo>
                <a:lnTo>
                  <a:pt x="2634" y="9270"/>
                </a:lnTo>
                <a:lnTo>
                  <a:pt x="2647" y="9275"/>
                </a:lnTo>
                <a:lnTo>
                  <a:pt x="2647" y="9261"/>
                </a:lnTo>
                <a:lnTo>
                  <a:pt x="2656" y="9264"/>
                </a:lnTo>
                <a:lnTo>
                  <a:pt x="2653" y="9252"/>
                </a:lnTo>
                <a:lnTo>
                  <a:pt x="2639" y="9238"/>
                </a:lnTo>
                <a:lnTo>
                  <a:pt x="2634" y="9240"/>
                </a:lnTo>
                <a:lnTo>
                  <a:pt x="2630" y="9248"/>
                </a:lnTo>
                <a:lnTo>
                  <a:pt x="2607" y="9233"/>
                </a:lnTo>
                <a:lnTo>
                  <a:pt x="2586" y="9223"/>
                </a:lnTo>
                <a:lnTo>
                  <a:pt x="2571" y="9237"/>
                </a:lnTo>
                <a:lnTo>
                  <a:pt x="2548" y="9227"/>
                </a:lnTo>
                <a:lnTo>
                  <a:pt x="2570" y="9253"/>
                </a:lnTo>
                <a:lnTo>
                  <a:pt x="2596" y="9275"/>
                </a:lnTo>
                <a:lnTo>
                  <a:pt x="2528" y="9238"/>
                </a:lnTo>
                <a:lnTo>
                  <a:pt x="2464" y="9218"/>
                </a:lnTo>
                <a:lnTo>
                  <a:pt x="2441" y="9189"/>
                </a:lnTo>
                <a:lnTo>
                  <a:pt x="2417" y="9161"/>
                </a:lnTo>
                <a:lnTo>
                  <a:pt x="2318" y="9110"/>
                </a:lnTo>
                <a:lnTo>
                  <a:pt x="2215" y="9018"/>
                </a:lnTo>
                <a:lnTo>
                  <a:pt x="2220" y="9030"/>
                </a:lnTo>
                <a:lnTo>
                  <a:pt x="2219" y="9040"/>
                </a:lnTo>
                <a:lnTo>
                  <a:pt x="2175" y="9008"/>
                </a:lnTo>
                <a:lnTo>
                  <a:pt x="2120" y="8977"/>
                </a:lnTo>
                <a:lnTo>
                  <a:pt x="2131" y="8973"/>
                </a:lnTo>
                <a:lnTo>
                  <a:pt x="2140" y="8963"/>
                </a:lnTo>
                <a:lnTo>
                  <a:pt x="2136" y="8960"/>
                </a:lnTo>
                <a:lnTo>
                  <a:pt x="2131" y="8956"/>
                </a:lnTo>
                <a:lnTo>
                  <a:pt x="2122" y="8958"/>
                </a:lnTo>
                <a:lnTo>
                  <a:pt x="2118" y="8969"/>
                </a:lnTo>
                <a:lnTo>
                  <a:pt x="2114" y="8952"/>
                </a:lnTo>
                <a:lnTo>
                  <a:pt x="2115" y="8936"/>
                </a:lnTo>
                <a:lnTo>
                  <a:pt x="2100" y="8940"/>
                </a:lnTo>
                <a:lnTo>
                  <a:pt x="2082" y="8945"/>
                </a:lnTo>
                <a:lnTo>
                  <a:pt x="2074" y="8928"/>
                </a:lnTo>
                <a:lnTo>
                  <a:pt x="2059" y="8926"/>
                </a:lnTo>
                <a:lnTo>
                  <a:pt x="2058" y="8918"/>
                </a:lnTo>
                <a:lnTo>
                  <a:pt x="2063" y="8912"/>
                </a:lnTo>
                <a:lnTo>
                  <a:pt x="2049" y="8912"/>
                </a:lnTo>
                <a:lnTo>
                  <a:pt x="2036" y="8914"/>
                </a:lnTo>
                <a:lnTo>
                  <a:pt x="2004" y="8884"/>
                </a:lnTo>
                <a:lnTo>
                  <a:pt x="1992" y="8853"/>
                </a:lnTo>
                <a:lnTo>
                  <a:pt x="1940" y="8833"/>
                </a:lnTo>
                <a:lnTo>
                  <a:pt x="1877" y="8779"/>
                </a:lnTo>
                <a:lnTo>
                  <a:pt x="1880" y="8778"/>
                </a:lnTo>
                <a:lnTo>
                  <a:pt x="1876" y="8766"/>
                </a:lnTo>
                <a:lnTo>
                  <a:pt x="1867" y="8749"/>
                </a:lnTo>
                <a:lnTo>
                  <a:pt x="1862" y="8742"/>
                </a:lnTo>
                <a:lnTo>
                  <a:pt x="1850" y="8741"/>
                </a:lnTo>
                <a:lnTo>
                  <a:pt x="1840" y="8747"/>
                </a:lnTo>
                <a:lnTo>
                  <a:pt x="1800" y="8711"/>
                </a:lnTo>
                <a:lnTo>
                  <a:pt x="1796" y="8677"/>
                </a:lnTo>
                <a:lnTo>
                  <a:pt x="1784" y="8668"/>
                </a:lnTo>
                <a:lnTo>
                  <a:pt x="1772" y="8658"/>
                </a:lnTo>
                <a:lnTo>
                  <a:pt x="1764" y="8673"/>
                </a:lnTo>
                <a:lnTo>
                  <a:pt x="1746" y="8678"/>
                </a:lnTo>
                <a:lnTo>
                  <a:pt x="1727" y="8651"/>
                </a:lnTo>
                <a:lnTo>
                  <a:pt x="1699" y="8630"/>
                </a:lnTo>
                <a:lnTo>
                  <a:pt x="1703" y="8619"/>
                </a:lnTo>
                <a:lnTo>
                  <a:pt x="1710" y="8609"/>
                </a:lnTo>
                <a:lnTo>
                  <a:pt x="1687" y="8602"/>
                </a:lnTo>
                <a:lnTo>
                  <a:pt x="1672" y="8614"/>
                </a:lnTo>
                <a:lnTo>
                  <a:pt x="1657" y="8583"/>
                </a:lnTo>
                <a:lnTo>
                  <a:pt x="1622" y="8570"/>
                </a:lnTo>
                <a:lnTo>
                  <a:pt x="1630" y="8555"/>
                </a:lnTo>
                <a:lnTo>
                  <a:pt x="1603" y="8536"/>
                </a:lnTo>
                <a:lnTo>
                  <a:pt x="1605" y="8549"/>
                </a:lnTo>
                <a:lnTo>
                  <a:pt x="1619" y="8555"/>
                </a:lnTo>
                <a:lnTo>
                  <a:pt x="1599" y="8556"/>
                </a:lnTo>
                <a:lnTo>
                  <a:pt x="1592" y="8528"/>
                </a:lnTo>
                <a:lnTo>
                  <a:pt x="1583" y="8521"/>
                </a:lnTo>
                <a:lnTo>
                  <a:pt x="1573" y="8512"/>
                </a:lnTo>
                <a:lnTo>
                  <a:pt x="1560" y="8519"/>
                </a:lnTo>
                <a:lnTo>
                  <a:pt x="1542" y="8511"/>
                </a:lnTo>
                <a:lnTo>
                  <a:pt x="1556" y="8504"/>
                </a:lnTo>
                <a:lnTo>
                  <a:pt x="1561" y="8490"/>
                </a:lnTo>
                <a:lnTo>
                  <a:pt x="1551" y="8497"/>
                </a:lnTo>
                <a:lnTo>
                  <a:pt x="1541" y="8504"/>
                </a:lnTo>
                <a:lnTo>
                  <a:pt x="1498" y="8468"/>
                </a:lnTo>
                <a:lnTo>
                  <a:pt x="1439" y="8425"/>
                </a:lnTo>
                <a:lnTo>
                  <a:pt x="1445" y="8415"/>
                </a:lnTo>
                <a:lnTo>
                  <a:pt x="1447" y="8407"/>
                </a:lnTo>
                <a:lnTo>
                  <a:pt x="1438" y="8409"/>
                </a:lnTo>
                <a:lnTo>
                  <a:pt x="1430" y="8417"/>
                </a:lnTo>
                <a:lnTo>
                  <a:pt x="1398" y="8388"/>
                </a:lnTo>
                <a:lnTo>
                  <a:pt x="1371" y="8362"/>
                </a:lnTo>
                <a:lnTo>
                  <a:pt x="1345" y="8338"/>
                </a:lnTo>
                <a:lnTo>
                  <a:pt x="1313" y="8308"/>
                </a:lnTo>
                <a:lnTo>
                  <a:pt x="1305" y="8312"/>
                </a:lnTo>
                <a:lnTo>
                  <a:pt x="1301" y="8322"/>
                </a:lnTo>
                <a:lnTo>
                  <a:pt x="1290" y="8307"/>
                </a:lnTo>
                <a:lnTo>
                  <a:pt x="1269" y="8304"/>
                </a:lnTo>
                <a:lnTo>
                  <a:pt x="1248" y="8272"/>
                </a:lnTo>
                <a:lnTo>
                  <a:pt x="1220" y="8238"/>
                </a:lnTo>
                <a:lnTo>
                  <a:pt x="1149" y="8187"/>
                </a:lnTo>
                <a:lnTo>
                  <a:pt x="1076" y="8134"/>
                </a:lnTo>
                <a:lnTo>
                  <a:pt x="1088" y="8119"/>
                </a:lnTo>
                <a:lnTo>
                  <a:pt x="1061" y="8103"/>
                </a:lnTo>
                <a:lnTo>
                  <a:pt x="1043" y="8079"/>
                </a:lnTo>
                <a:lnTo>
                  <a:pt x="1015" y="8070"/>
                </a:lnTo>
                <a:lnTo>
                  <a:pt x="990" y="8056"/>
                </a:lnTo>
                <a:lnTo>
                  <a:pt x="994" y="8050"/>
                </a:lnTo>
                <a:lnTo>
                  <a:pt x="999" y="8045"/>
                </a:lnTo>
                <a:lnTo>
                  <a:pt x="953" y="8023"/>
                </a:lnTo>
                <a:lnTo>
                  <a:pt x="926" y="7989"/>
                </a:lnTo>
                <a:lnTo>
                  <a:pt x="882" y="7963"/>
                </a:lnTo>
                <a:lnTo>
                  <a:pt x="857" y="7920"/>
                </a:lnTo>
                <a:lnTo>
                  <a:pt x="849" y="7922"/>
                </a:lnTo>
                <a:lnTo>
                  <a:pt x="852" y="7934"/>
                </a:lnTo>
                <a:lnTo>
                  <a:pt x="803" y="7904"/>
                </a:lnTo>
                <a:lnTo>
                  <a:pt x="765" y="7858"/>
                </a:lnTo>
                <a:lnTo>
                  <a:pt x="729" y="7850"/>
                </a:lnTo>
                <a:lnTo>
                  <a:pt x="712" y="7826"/>
                </a:lnTo>
                <a:lnTo>
                  <a:pt x="734" y="7845"/>
                </a:lnTo>
                <a:lnTo>
                  <a:pt x="746" y="7834"/>
                </a:lnTo>
                <a:lnTo>
                  <a:pt x="729" y="7824"/>
                </a:lnTo>
                <a:lnTo>
                  <a:pt x="721" y="7815"/>
                </a:lnTo>
                <a:lnTo>
                  <a:pt x="712" y="7817"/>
                </a:lnTo>
                <a:lnTo>
                  <a:pt x="704" y="7826"/>
                </a:lnTo>
                <a:lnTo>
                  <a:pt x="659" y="7803"/>
                </a:lnTo>
                <a:lnTo>
                  <a:pt x="638" y="7771"/>
                </a:lnTo>
                <a:lnTo>
                  <a:pt x="627" y="7778"/>
                </a:lnTo>
                <a:lnTo>
                  <a:pt x="609" y="7768"/>
                </a:lnTo>
                <a:lnTo>
                  <a:pt x="609" y="7746"/>
                </a:lnTo>
                <a:lnTo>
                  <a:pt x="584" y="7731"/>
                </a:lnTo>
                <a:lnTo>
                  <a:pt x="587" y="7726"/>
                </a:lnTo>
                <a:lnTo>
                  <a:pt x="585" y="7720"/>
                </a:lnTo>
                <a:lnTo>
                  <a:pt x="594" y="7719"/>
                </a:lnTo>
                <a:lnTo>
                  <a:pt x="605" y="7725"/>
                </a:lnTo>
                <a:lnTo>
                  <a:pt x="609" y="7713"/>
                </a:lnTo>
                <a:lnTo>
                  <a:pt x="600" y="7702"/>
                </a:lnTo>
                <a:lnTo>
                  <a:pt x="586" y="7704"/>
                </a:lnTo>
                <a:lnTo>
                  <a:pt x="574" y="7713"/>
                </a:lnTo>
                <a:lnTo>
                  <a:pt x="556" y="7692"/>
                </a:lnTo>
                <a:lnTo>
                  <a:pt x="547" y="7670"/>
                </a:lnTo>
                <a:lnTo>
                  <a:pt x="538" y="7673"/>
                </a:lnTo>
                <a:lnTo>
                  <a:pt x="535" y="7684"/>
                </a:lnTo>
                <a:lnTo>
                  <a:pt x="500" y="7654"/>
                </a:lnTo>
                <a:lnTo>
                  <a:pt x="463" y="7628"/>
                </a:lnTo>
                <a:lnTo>
                  <a:pt x="446" y="7617"/>
                </a:lnTo>
                <a:lnTo>
                  <a:pt x="431" y="7605"/>
                </a:lnTo>
                <a:lnTo>
                  <a:pt x="419" y="7591"/>
                </a:lnTo>
                <a:lnTo>
                  <a:pt x="410" y="7577"/>
                </a:lnTo>
                <a:lnTo>
                  <a:pt x="401" y="7581"/>
                </a:lnTo>
                <a:lnTo>
                  <a:pt x="393" y="7587"/>
                </a:lnTo>
                <a:lnTo>
                  <a:pt x="381" y="7565"/>
                </a:lnTo>
                <a:lnTo>
                  <a:pt x="401" y="7559"/>
                </a:lnTo>
                <a:lnTo>
                  <a:pt x="397" y="7553"/>
                </a:lnTo>
                <a:lnTo>
                  <a:pt x="386" y="7548"/>
                </a:lnTo>
                <a:lnTo>
                  <a:pt x="371" y="7566"/>
                </a:lnTo>
                <a:lnTo>
                  <a:pt x="317" y="7508"/>
                </a:lnTo>
                <a:lnTo>
                  <a:pt x="246" y="7467"/>
                </a:lnTo>
                <a:lnTo>
                  <a:pt x="255" y="7452"/>
                </a:lnTo>
                <a:lnTo>
                  <a:pt x="228" y="7431"/>
                </a:lnTo>
                <a:lnTo>
                  <a:pt x="234" y="7424"/>
                </a:lnTo>
                <a:lnTo>
                  <a:pt x="240" y="7417"/>
                </a:lnTo>
                <a:lnTo>
                  <a:pt x="218" y="7403"/>
                </a:lnTo>
                <a:lnTo>
                  <a:pt x="205" y="7381"/>
                </a:lnTo>
                <a:lnTo>
                  <a:pt x="198" y="7401"/>
                </a:lnTo>
                <a:lnTo>
                  <a:pt x="189" y="7421"/>
                </a:lnTo>
                <a:lnTo>
                  <a:pt x="181" y="7402"/>
                </a:lnTo>
                <a:lnTo>
                  <a:pt x="168" y="7388"/>
                </a:lnTo>
                <a:lnTo>
                  <a:pt x="163" y="7392"/>
                </a:lnTo>
                <a:lnTo>
                  <a:pt x="159" y="7400"/>
                </a:lnTo>
                <a:lnTo>
                  <a:pt x="144" y="7385"/>
                </a:lnTo>
                <a:lnTo>
                  <a:pt x="127" y="7371"/>
                </a:lnTo>
                <a:lnTo>
                  <a:pt x="137" y="7369"/>
                </a:lnTo>
                <a:lnTo>
                  <a:pt x="146" y="7367"/>
                </a:lnTo>
                <a:lnTo>
                  <a:pt x="132" y="7364"/>
                </a:lnTo>
                <a:lnTo>
                  <a:pt x="126" y="7353"/>
                </a:lnTo>
                <a:lnTo>
                  <a:pt x="112" y="7356"/>
                </a:lnTo>
                <a:lnTo>
                  <a:pt x="97" y="7350"/>
                </a:lnTo>
                <a:lnTo>
                  <a:pt x="103" y="7339"/>
                </a:lnTo>
                <a:lnTo>
                  <a:pt x="107" y="7328"/>
                </a:lnTo>
                <a:lnTo>
                  <a:pt x="83" y="7326"/>
                </a:lnTo>
                <a:lnTo>
                  <a:pt x="82" y="7340"/>
                </a:lnTo>
                <a:lnTo>
                  <a:pt x="70" y="7340"/>
                </a:lnTo>
                <a:lnTo>
                  <a:pt x="56" y="7332"/>
                </a:lnTo>
                <a:lnTo>
                  <a:pt x="62" y="7319"/>
                </a:lnTo>
                <a:lnTo>
                  <a:pt x="73" y="7311"/>
                </a:lnTo>
                <a:lnTo>
                  <a:pt x="58" y="7301"/>
                </a:lnTo>
                <a:lnTo>
                  <a:pt x="59" y="7289"/>
                </a:lnTo>
                <a:lnTo>
                  <a:pt x="32" y="7274"/>
                </a:lnTo>
                <a:lnTo>
                  <a:pt x="17" y="7254"/>
                </a:lnTo>
                <a:lnTo>
                  <a:pt x="25" y="7256"/>
                </a:lnTo>
                <a:lnTo>
                  <a:pt x="32" y="7265"/>
                </a:lnTo>
                <a:lnTo>
                  <a:pt x="34" y="7250"/>
                </a:lnTo>
                <a:lnTo>
                  <a:pt x="15" y="7236"/>
                </a:lnTo>
                <a:lnTo>
                  <a:pt x="9" y="7238"/>
                </a:lnTo>
                <a:lnTo>
                  <a:pt x="0" y="7237"/>
                </a:lnTo>
                <a:lnTo>
                  <a:pt x="0" y="4000"/>
                </a:lnTo>
                <a:lnTo>
                  <a:pt x="55" y="4007"/>
                </a:lnTo>
                <a:lnTo>
                  <a:pt x="104" y="4007"/>
                </a:lnTo>
                <a:lnTo>
                  <a:pt x="133" y="4020"/>
                </a:lnTo>
                <a:lnTo>
                  <a:pt x="151" y="4017"/>
                </a:lnTo>
                <a:lnTo>
                  <a:pt x="164" y="4025"/>
                </a:lnTo>
                <a:lnTo>
                  <a:pt x="170" y="4033"/>
                </a:lnTo>
                <a:lnTo>
                  <a:pt x="171" y="4027"/>
                </a:lnTo>
                <a:lnTo>
                  <a:pt x="176" y="4020"/>
                </a:lnTo>
                <a:lnTo>
                  <a:pt x="184" y="4027"/>
                </a:lnTo>
                <a:lnTo>
                  <a:pt x="184" y="4032"/>
                </a:lnTo>
                <a:lnTo>
                  <a:pt x="199" y="4027"/>
                </a:lnTo>
                <a:lnTo>
                  <a:pt x="214" y="4023"/>
                </a:lnTo>
                <a:lnTo>
                  <a:pt x="252" y="4037"/>
                </a:lnTo>
                <a:lnTo>
                  <a:pt x="295" y="4056"/>
                </a:lnTo>
                <a:lnTo>
                  <a:pt x="298" y="4052"/>
                </a:lnTo>
                <a:lnTo>
                  <a:pt x="301" y="4048"/>
                </a:lnTo>
                <a:lnTo>
                  <a:pt x="318" y="4057"/>
                </a:lnTo>
                <a:lnTo>
                  <a:pt x="340" y="4056"/>
                </a:lnTo>
                <a:lnTo>
                  <a:pt x="350" y="4070"/>
                </a:lnTo>
                <a:lnTo>
                  <a:pt x="362" y="4081"/>
                </a:lnTo>
                <a:lnTo>
                  <a:pt x="367" y="4082"/>
                </a:lnTo>
                <a:lnTo>
                  <a:pt x="371" y="4083"/>
                </a:lnTo>
                <a:lnTo>
                  <a:pt x="377" y="4087"/>
                </a:lnTo>
                <a:lnTo>
                  <a:pt x="380" y="4091"/>
                </a:lnTo>
                <a:lnTo>
                  <a:pt x="397" y="4100"/>
                </a:lnTo>
                <a:lnTo>
                  <a:pt x="415" y="4109"/>
                </a:lnTo>
                <a:lnTo>
                  <a:pt x="424" y="4112"/>
                </a:lnTo>
                <a:lnTo>
                  <a:pt x="434" y="4116"/>
                </a:lnTo>
                <a:lnTo>
                  <a:pt x="465" y="4123"/>
                </a:lnTo>
                <a:lnTo>
                  <a:pt x="493" y="4140"/>
                </a:lnTo>
                <a:lnTo>
                  <a:pt x="492" y="4133"/>
                </a:lnTo>
                <a:lnTo>
                  <a:pt x="499" y="4127"/>
                </a:lnTo>
                <a:lnTo>
                  <a:pt x="510" y="4139"/>
                </a:lnTo>
                <a:lnTo>
                  <a:pt x="520" y="4153"/>
                </a:lnTo>
                <a:lnTo>
                  <a:pt x="517" y="4156"/>
                </a:lnTo>
                <a:lnTo>
                  <a:pt x="515" y="4158"/>
                </a:lnTo>
                <a:lnTo>
                  <a:pt x="525" y="4164"/>
                </a:lnTo>
                <a:lnTo>
                  <a:pt x="534" y="4170"/>
                </a:lnTo>
                <a:lnTo>
                  <a:pt x="540" y="4159"/>
                </a:lnTo>
                <a:lnTo>
                  <a:pt x="554" y="4153"/>
                </a:lnTo>
                <a:lnTo>
                  <a:pt x="565" y="4167"/>
                </a:lnTo>
                <a:lnTo>
                  <a:pt x="587" y="4163"/>
                </a:lnTo>
                <a:lnTo>
                  <a:pt x="588" y="4173"/>
                </a:lnTo>
                <a:lnTo>
                  <a:pt x="587" y="4179"/>
                </a:lnTo>
                <a:lnTo>
                  <a:pt x="605" y="4178"/>
                </a:lnTo>
                <a:lnTo>
                  <a:pt x="621" y="4179"/>
                </a:lnTo>
                <a:lnTo>
                  <a:pt x="597" y="4189"/>
                </a:lnTo>
                <a:lnTo>
                  <a:pt x="568" y="4175"/>
                </a:lnTo>
                <a:lnTo>
                  <a:pt x="566" y="4181"/>
                </a:lnTo>
                <a:lnTo>
                  <a:pt x="560" y="4185"/>
                </a:lnTo>
                <a:lnTo>
                  <a:pt x="577" y="4196"/>
                </a:lnTo>
                <a:lnTo>
                  <a:pt x="594" y="4206"/>
                </a:lnTo>
                <a:lnTo>
                  <a:pt x="604" y="4208"/>
                </a:lnTo>
                <a:lnTo>
                  <a:pt x="614" y="4209"/>
                </a:lnTo>
                <a:lnTo>
                  <a:pt x="619" y="4214"/>
                </a:lnTo>
                <a:lnTo>
                  <a:pt x="621" y="4219"/>
                </a:lnTo>
                <a:lnTo>
                  <a:pt x="626" y="4221"/>
                </a:lnTo>
                <a:lnTo>
                  <a:pt x="631" y="4225"/>
                </a:lnTo>
                <a:lnTo>
                  <a:pt x="633" y="4223"/>
                </a:lnTo>
                <a:lnTo>
                  <a:pt x="637" y="4222"/>
                </a:lnTo>
                <a:lnTo>
                  <a:pt x="638" y="4225"/>
                </a:lnTo>
                <a:lnTo>
                  <a:pt x="638" y="4228"/>
                </a:lnTo>
                <a:lnTo>
                  <a:pt x="643" y="4230"/>
                </a:lnTo>
                <a:lnTo>
                  <a:pt x="648" y="4232"/>
                </a:lnTo>
                <a:lnTo>
                  <a:pt x="651" y="4238"/>
                </a:lnTo>
                <a:lnTo>
                  <a:pt x="657" y="4244"/>
                </a:lnTo>
                <a:lnTo>
                  <a:pt x="664" y="4245"/>
                </a:lnTo>
                <a:lnTo>
                  <a:pt x="673" y="4244"/>
                </a:lnTo>
                <a:lnTo>
                  <a:pt x="674" y="4248"/>
                </a:lnTo>
                <a:lnTo>
                  <a:pt x="674" y="4254"/>
                </a:lnTo>
                <a:lnTo>
                  <a:pt x="678" y="4256"/>
                </a:lnTo>
                <a:lnTo>
                  <a:pt x="683" y="4258"/>
                </a:lnTo>
                <a:lnTo>
                  <a:pt x="688" y="4246"/>
                </a:lnTo>
                <a:lnTo>
                  <a:pt x="705" y="4238"/>
                </a:lnTo>
                <a:lnTo>
                  <a:pt x="710" y="4262"/>
                </a:lnTo>
                <a:lnTo>
                  <a:pt x="715" y="4284"/>
                </a:lnTo>
                <a:lnTo>
                  <a:pt x="734" y="4276"/>
                </a:lnTo>
                <a:lnTo>
                  <a:pt x="752" y="4277"/>
                </a:lnTo>
                <a:lnTo>
                  <a:pt x="733" y="4265"/>
                </a:lnTo>
                <a:lnTo>
                  <a:pt x="725" y="4248"/>
                </a:lnTo>
                <a:lnTo>
                  <a:pt x="755" y="4265"/>
                </a:lnTo>
                <a:lnTo>
                  <a:pt x="783" y="4284"/>
                </a:lnTo>
                <a:lnTo>
                  <a:pt x="815" y="4284"/>
                </a:lnTo>
                <a:lnTo>
                  <a:pt x="858" y="4304"/>
                </a:lnTo>
                <a:lnTo>
                  <a:pt x="827" y="4266"/>
                </a:lnTo>
                <a:lnTo>
                  <a:pt x="827" y="4229"/>
                </a:lnTo>
                <a:lnTo>
                  <a:pt x="816" y="4223"/>
                </a:lnTo>
                <a:lnTo>
                  <a:pt x="803" y="4225"/>
                </a:lnTo>
                <a:lnTo>
                  <a:pt x="804" y="4235"/>
                </a:lnTo>
                <a:lnTo>
                  <a:pt x="797" y="4243"/>
                </a:lnTo>
                <a:lnTo>
                  <a:pt x="772" y="4239"/>
                </a:lnTo>
                <a:lnTo>
                  <a:pt x="746" y="4243"/>
                </a:lnTo>
                <a:lnTo>
                  <a:pt x="763" y="4236"/>
                </a:lnTo>
                <a:lnTo>
                  <a:pt x="769" y="4225"/>
                </a:lnTo>
                <a:lnTo>
                  <a:pt x="761" y="4218"/>
                </a:lnTo>
                <a:lnTo>
                  <a:pt x="753" y="4213"/>
                </a:lnTo>
                <a:lnTo>
                  <a:pt x="742" y="4216"/>
                </a:lnTo>
                <a:lnTo>
                  <a:pt x="733" y="4219"/>
                </a:lnTo>
                <a:lnTo>
                  <a:pt x="721" y="4204"/>
                </a:lnTo>
                <a:lnTo>
                  <a:pt x="711" y="4189"/>
                </a:lnTo>
                <a:lnTo>
                  <a:pt x="732" y="4185"/>
                </a:lnTo>
                <a:lnTo>
                  <a:pt x="750" y="4188"/>
                </a:lnTo>
                <a:lnTo>
                  <a:pt x="742" y="4177"/>
                </a:lnTo>
                <a:lnTo>
                  <a:pt x="733" y="4172"/>
                </a:lnTo>
                <a:lnTo>
                  <a:pt x="717" y="4176"/>
                </a:lnTo>
                <a:lnTo>
                  <a:pt x="702" y="4181"/>
                </a:lnTo>
                <a:lnTo>
                  <a:pt x="709" y="4189"/>
                </a:lnTo>
                <a:lnTo>
                  <a:pt x="702" y="4197"/>
                </a:lnTo>
                <a:lnTo>
                  <a:pt x="674" y="4174"/>
                </a:lnTo>
                <a:lnTo>
                  <a:pt x="642" y="4157"/>
                </a:lnTo>
                <a:lnTo>
                  <a:pt x="601" y="4165"/>
                </a:lnTo>
                <a:lnTo>
                  <a:pt x="568" y="4144"/>
                </a:lnTo>
                <a:lnTo>
                  <a:pt x="537" y="4117"/>
                </a:lnTo>
                <a:lnTo>
                  <a:pt x="504" y="4110"/>
                </a:lnTo>
                <a:lnTo>
                  <a:pt x="526" y="4102"/>
                </a:lnTo>
                <a:lnTo>
                  <a:pt x="536" y="4089"/>
                </a:lnTo>
                <a:lnTo>
                  <a:pt x="563" y="4126"/>
                </a:lnTo>
                <a:lnTo>
                  <a:pt x="597" y="4128"/>
                </a:lnTo>
                <a:lnTo>
                  <a:pt x="609" y="4148"/>
                </a:lnTo>
                <a:lnTo>
                  <a:pt x="629" y="4156"/>
                </a:lnTo>
                <a:lnTo>
                  <a:pt x="624" y="4141"/>
                </a:lnTo>
                <a:lnTo>
                  <a:pt x="624" y="4125"/>
                </a:lnTo>
                <a:lnTo>
                  <a:pt x="597" y="4118"/>
                </a:lnTo>
                <a:lnTo>
                  <a:pt x="576" y="4119"/>
                </a:lnTo>
                <a:lnTo>
                  <a:pt x="556" y="4092"/>
                </a:lnTo>
                <a:lnTo>
                  <a:pt x="531" y="4074"/>
                </a:lnTo>
                <a:lnTo>
                  <a:pt x="546" y="4073"/>
                </a:lnTo>
                <a:lnTo>
                  <a:pt x="550" y="4063"/>
                </a:lnTo>
                <a:lnTo>
                  <a:pt x="544" y="4062"/>
                </a:lnTo>
                <a:lnTo>
                  <a:pt x="541" y="4055"/>
                </a:lnTo>
                <a:lnTo>
                  <a:pt x="528" y="4056"/>
                </a:lnTo>
                <a:lnTo>
                  <a:pt x="516" y="4054"/>
                </a:lnTo>
                <a:lnTo>
                  <a:pt x="516" y="4060"/>
                </a:lnTo>
                <a:lnTo>
                  <a:pt x="511" y="4065"/>
                </a:lnTo>
                <a:lnTo>
                  <a:pt x="492" y="4052"/>
                </a:lnTo>
                <a:lnTo>
                  <a:pt x="476" y="4036"/>
                </a:lnTo>
                <a:lnTo>
                  <a:pt x="475" y="4036"/>
                </a:lnTo>
                <a:lnTo>
                  <a:pt x="474" y="4036"/>
                </a:lnTo>
                <a:lnTo>
                  <a:pt x="454" y="4050"/>
                </a:lnTo>
                <a:lnTo>
                  <a:pt x="439" y="4055"/>
                </a:lnTo>
                <a:lnTo>
                  <a:pt x="440" y="4038"/>
                </a:lnTo>
                <a:lnTo>
                  <a:pt x="430" y="4016"/>
                </a:lnTo>
                <a:lnTo>
                  <a:pt x="380" y="4026"/>
                </a:lnTo>
                <a:lnTo>
                  <a:pt x="337" y="4038"/>
                </a:lnTo>
                <a:lnTo>
                  <a:pt x="323" y="4030"/>
                </a:lnTo>
                <a:lnTo>
                  <a:pt x="305" y="4032"/>
                </a:lnTo>
                <a:lnTo>
                  <a:pt x="281" y="4000"/>
                </a:lnTo>
                <a:lnTo>
                  <a:pt x="216" y="4008"/>
                </a:lnTo>
                <a:lnTo>
                  <a:pt x="233" y="3992"/>
                </a:lnTo>
                <a:lnTo>
                  <a:pt x="251" y="3988"/>
                </a:lnTo>
                <a:lnTo>
                  <a:pt x="240" y="3970"/>
                </a:lnTo>
                <a:lnTo>
                  <a:pt x="226" y="3958"/>
                </a:lnTo>
                <a:lnTo>
                  <a:pt x="222" y="3970"/>
                </a:lnTo>
                <a:lnTo>
                  <a:pt x="209" y="3961"/>
                </a:lnTo>
                <a:lnTo>
                  <a:pt x="203" y="3979"/>
                </a:lnTo>
                <a:lnTo>
                  <a:pt x="191" y="3991"/>
                </a:lnTo>
                <a:lnTo>
                  <a:pt x="195" y="3974"/>
                </a:lnTo>
                <a:lnTo>
                  <a:pt x="203" y="3959"/>
                </a:lnTo>
                <a:lnTo>
                  <a:pt x="187" y="3939"/>
                </a:lnTo>
                <a:lnTo>
                  <a:pt x="188" y="3910"/>
                </a:lnTo>
                <a:lnTo>
                  <a:pt x="171" y="3934"/>
                </a:lnTo>
                <a:lnTo>
                  <a:pt x="153" y="3957"/>
                </a:lnTo>
                <a:lnTo>
                  <a:pt x="152" y="3951"/>
                </a:lnTo>
                <a:lnTo>
                  <a:pt x="150" y="3946"/>
                </a:lnTo>
                <a:lnTo>
                  <a:pt x="148" y="3949"/>
                </a:lnTo>
                <a:lnTo>
                  <a:pt x="146" y="3951"/>
                </a:lnTo>
                <a:lnTo>
                  <a:pt x="130" y="3939"/>
                </a:lnTo>
                <a:lnTo>
                  <a:pt x="124" y="3926"/>
                </a:lnTo>
                <a:lnTo>
                  <a:pt x="134" y="3936"/>
                </a:lnTo>
                <a:lnTo>
                  <a:pt x="148" y="3942"/>
                </a:lnTo>
                <a:lnTo>
                  <a:pt x="133" y="3927"/>
                </a:lnTo>
                <a:lnTo>
                  <a:pt x="123" y="3912"/>
                </a:lnTo>
                <a:lnTo>
                  <a:pt x="124" y="3941"/>
                </a:lnTo>
                <a:lnTo>
                  <a:pt x="129" y="3971"/>
                </a:lnTo>
                <a:lnTo>
                  <a:pt x="107" y="3943"/>
                </a:lnTo>
                <a:lnTo>
                  <a:pt x="72" y="3935"/>
                </a:lnTo>
                <a:lnTo>
                  <a:pt x="97" y="3965"/>
                </a:lnTo>
                <a:lnTo>
                  <a:pt x="123" y="4000"/>
                </a:lnTo>
                <a:lnTo>
                  <a:pt x="94" y="3992"/>
                </a:lnTo>
                <a:lnTo>
                  <a:pt x="77" y="3976"/>
                </a:lnTo>
                <a:lnTo>
                  <a:pt x="82" y="3979"/>
                </a:lnTo>
                <a:lnTo>
                  <a:pt x="89" y="3976"/>
                </a:lnTo>
                <a:lnTo>
                  <a:pt x="74" y="3945"/>
                </a:lnTo>
                <a:lnTo>
                  <a:pt x="53" y="3934"/>
                </a:lnTo>
                <a:lnTo>
                  <a:pt x="65" y="3922"/>
                </a:lnTo>
                <a:lnTo>
                  <a:pt x="64" y="3902"/>
                </a:lnTo>
                <a:lnTo>
                  <a:pt x="52" y="3897"/>
                </a:lnTo>
                <a:lnTo>
                  <a:pt x="38" y="3898"/>
                </a:lnTo>
                <a:lnTo>
                  <a:pt x="47" y="3908"/>
                </a:lnTo>
                <a:lnTo>
                  <a:pt x="39" y="3916"/>
                </a:lnTo>
                <a:lnTo>
                  <a:pt x="39" y="3916"/>
                </a:lnTo>
                <a:lnTo>
                  <a:pt x="38" y="3915"/>
                </a:lnTo>
                <a:lnTo>
                  <a:pt x="40" y="3917"/>
                </a:lnTo>
                <a:lnTo>
                  <a:pt x="42" y="3919"/>
                </a:lnTo>
                <a:lnTo>
                  <a:pt x="20" y="3917"/>
                </a:lnTo>
                <a:lnTo>
                  <a:pt x="0" y="3913"/>
                </a:lnTo>
                <a:lnTo>
                  <a:pt x="0" y="1375"/>
                </a:lnTo>
                <a:lnTo>
                  <a:pt x="50" y="1378"/>
                </a:lnTo>
                <a:lnTo>
                  <a:pt x="101" y="1373"/>
                </a:lnTo>
                <a:lnTo>
                  <a:pt x="146" y="1367"/>
                </a:lnTo>
                <a:lnTo>
                  <a:pt x="189" y="1362"/>
                </a:lnTo>
                <a:lnTo>
                  <a:pt x="227" y="1362"/>
                </a:lnTo>
                <a:lnTo>
                  <a:pt x="260" y="1368"/>
                </a:lnTo>
                <a:lnTo>
                  <a:pt x="323" y="1345"/>
                </a:lnTo>
                <a:lnTo>
                  <a:pt x="390" y="1348"/>
                </a:lnTo>
                <a:lnTo>
                  <a:pt x="401" y="1344"/>
                </a:lnTo>
                <a:lnTo>
                  <a:pt x="412" y="1341"/>
                </a:lnTo>
                <a:lnTo>
                  <a:pt x="412" y="1341"/>
                </a:lnTo>
                <a:lnTo>
                  <a:pt x="412" y="1340"/>
                </a:lnTo>
                <a:lnTo>
                  <a:pt x="412" y="1341"/>
                </a:lnTo>
                <a:lnTo>
                  <a:pt x="414" y="1341"/>
                </a:lnTo>
                <a:lnTo>
                  <a:pt x="418" y="1339"/>
                </a:lnTo>
                <a:lnTo>
                  <a:pt x="422" y="1338"/>
                </a:lnTo>
                <a:lnTo>
                  <a:pt x="415" y="1329"/>
                </a:lnTo>
                <a:lnTo>
                  <a:pt x="411" y="1320"/>
                </a:lnTo>
                <a:lnTo>
                  <a:pt x="443" y="1319"/>
                </a:lnTo>
                <a:lnTo>
                  <a:pt x="477" y="1325"/>
                </a:lnTo>
                <a:lnTo>
                  <a:pt x="474" y="1328"/>
                </a:lnTo>
                <a:lnTo>
                  <a:pt x="471" y="1329"/>
                </a:lnTo>
                <a:lnTo>
                  <a:pt x="475" y="1329"/>
                </a:lnTo>
                <a:lnTo>
                  <a:pt x="479" y="1329"/>
                </a:lnTo>
                <a:lnTo>
                  <a:pt x="478" y="1327"/>
                </a:lnTo>
                <a:lnTo>
                  <a:pt x="477" y="1325"/>
                </a:lnTo>
                <a:lnTo>
                  <a:pt x="491" y="1311"/>
                </a:lnTo>
                <a:lnTo>
                  <a:pt x="508" y="1317"/>
                </a:lnTo>
                <a:lnTo>
                  <a:pt x="504" y="1323"/>
                </a:lnTo>
                <a:lnTo>
                  <a:pt x="501" y="1329"/>
                </a:lnTo>
                <a:lnTo>
                  <a:pt x="510" y="1329"/>
                </a:lnTo>
                <a:lnTo>
                  <a:pt x="518" y="1329"/>
                </a:lnTo>
                <a:lnTo>
                  <a:pt x="516" y="1319"/>
                </a:lnTo>
                <a:lnTo>
                  <a:pt x="520" y="1306"/>
                </a:lnTo>
                <a:lnTo>
                  <a:pt x="576" y="1307"/>
                </a:lnTo>
                <a:lnTo>
                  <a:pt x="629" y="1330"/>
                </a:lnTo>
                <a:lnTo>
                  <a:pt x="637" y="1328"/>
                </a:lnTo>
                <a:lnTo>
                  <a:pt x="643" y="1327"/>
                </a:lnTo>
                <a:lnTo>
                  <a:pt x="650" y="1323"/>
                </a:lnTo>
                <a:lnTo>
                  <a:pt x="648" y="1312"/>
                </a:lnTo>
                <a:lnTo>
                  <a:pt x="633" y="1310"/>
                </a:lnTo>
                <a:lnTo>
                  <a:pt x="625" y="1299"/>
                </a:lnTo>
                <a:lnTo>
                  <a:pt x="667" y="1298"/>
                </a:lnTo>
                <a:lnTo>
                  <a:pt x="693" y="1319"/>
                </a:lnTo>
                <a:lnTo>
                  <a:pt x="702" y="1318"/>
                </a:lnTo>
                <a:lnTo>
                  <a:pt x="711" y="1316"/>
                </a:lnTo>
                <a:lnTo>
                  <a:pt x="709" y="1304"/>
                </a:lnTo>
                <a:lnTo>
                  <a:pt x="713" y="1292"/>
                </a:lnTo>
                <a:lnTo>
                  <a:pt x="805" y="1289"/>
                </a:lnTo>
                <a:lnTo>
                  <a:pt x="886" y="1272"/>
                </a:lnTo>
                <a:lnTo>
                  <a:pt x="910" y="1277"/>
                </a:lnTo>
                <a:lnTo>
                  <a:pt x="935" y="1280"/>
                </a:lnTo>
                <a:lnTo>
                  <a:pt x="958" y="1280"/>
                </a:lnTo>
                <a:lnTo>
                  <a:pt x="982" y="1279"/>
                </a:lnTo>
                <a:lnTo>
                  <a:pt x="1029" y="1274"/>
                </a:lnTo>
                <a:lnTo>
                  <a:pt x="1075" y="1272"/>
                </a:lnTo>
                <a:lnTo>
                  <a:pt x="1071" y="1267"/>
                </a:lnTo>
                <a:lnTo>
                  <a:pt x="1071" y="1261"/>
                </a:lnTo>
                <a:lnTo>
                  <a:pt x="1090" y="1270"/>
                </a:lnTo>
                <a:lnTo>
                  <a:pt x="1110" y="1274"/>
                </a:lnTo>
                <a:lnTo>
                  <a:pt x="1132" y="1275"/>
                </a:lnTo>
                <a:lnTo>
                  <a:pt x="1157" y="1274"/>
                </a:lnTo>
                <a:lnTo>
                  <a:pt x="1204" y="1269"/>
                </a:lnTo>
                <a:lnTo>
                  <a:pt x="1250" y="1270"/>
                </a:lnTo>
                <a:lnTo>
                  <a:pt x="1251" y="1260"/>
                </a:lnTo>
                <a:lnTo>
                  <a:pt x="1252" y="1249"/>
                </a:lnTo>
                <a:lnTo>
                  <a:pt x="1267" y="1252"/>
                </a:lnTo>
                <a:lnTo>
                  <a:pt x="1283" y="1254"/>
                </a:lnTo>
                <a:lnTo>
                  <a:pt x="1297" y="1254"/>
                </a:lnTo>
                <a:lnTo>
                  <a:pt x="1312" y="1255"/>
                </a:lnTo>
                <a:lnTo>
                  <a:pt x="1342" y="1255"/>
                </a:lnTo>
                <a:lnTo>
                  <a:pt x="1371" y="1261"/>
                </a:lnTo>
                <a:lnTo>
                  <a:pt x="1367" y="1252"/>
                </a:lnTo>
                <a:lnTo>
                  <a:pt x="1370" y="1244"/>
                </a:lnTo>
                <a:lnTo>
                  <a:pt x="1405" y="1265"/>
                </a:lnTo>
                <a:lnTo>
                  <a:pt x="1430" y="1246"/>
                </a:lnTo>
                <a:lnTo>
                  <a:pt x="1463" y="1257"/>
                </a:lnTo>
                <a:lnTo>
                  <a:pt x="1496" y="1253"/>
                </a:lnTo>
                <a:lnTo>
                  <a:pt x="1529" y="1250"/>
                </a:lnTo>
                <a:lnTo>
                  <a:pt x="1563" y="1261"/>
                </a:lnTo>
                <a:lnTo>
                  <a:pt x="1577" y="1249"/>
                </a:lnTo>
                <a:lnTo>
                  <a:pt x="1584" y="1269"/>
                </a:lnTo>
                <a:lnTo>
                  <a:pt x="1567" y="1264"/>
                </a:lnTo>
                <a:lnTo>
                  <a:pt x="1560" y="1282"/>
                </a:lnTo>
                <a:lnTo>
                  <a:pt x="1574" y="1294"/>
                </a:lnTo>
                <a:lnTo>
                  <a:pt x="1581" y="1315"/>
                </a:lnTo>
                <a:lnTo>
                  <a:pt x="1603" y="1286"/>
                </a:lnTo>
                <a:lnTo>
                  <a:pt x="1601" y="1256"/>
                </a:lnTo>
                <a:lnTo>
                  <a:pt x="1650" y="1256"/>
                </a:lnTo>
                <a:lnTo>
                  <a:pt x="1698" y="1248"/>
                </a:lnTo>
                <a:lnTo>
                  <a:pt x="1703" y="1258"/>
                </a:lnTo>
                <a:lnTo>
                  <a:pt x="1709" y="1269"/>
                </a:lnTo>
                <a:lnTo>
                  <a:pt x="1740" y="1257"/>
                </a:lnTo>
                <a:lnTo>
                  <a:pt x="1774" y="1252"/>
                </a:lnTo>
                <a:lnTo>
                  <a:pt x="1808" y="1251"/>
                </a:lnTo>
                <a:lnTo>
                  <a:pt x="1841" y="1253"/>
                </a:lnTo>
                <a:lnTo>
                  <a:pt x="1906" y="1258"/>
                </a:lnTo>
                <a:lnTo>
                  <a:pt x="1966" y="1251"/>
                </a:lnTo>
                <a:lnTo>
                  <a:pt x="1984" y="1263"/>
                </a:lnTo>
                <a:lnTo>
                  <a:pt x="1996" y="1273"/>
                </a:lnTo>
                <a:lnTo>
                  <a:pt x="1999" y="1265"/>
                </a:lnTo>
                <a:lnTo>
                  <a:pt x="2004" y="1256"/>
                </a:lnTo>
                <a:lnTo>
                  <a:pt x="2103" y="1265"/>
                </a:lnTo>
                <a:lnTo>
                  <a:pt x="2198" y="1266"/>
                </a:lnTo>
                <a:lnTo>
                  <a:pt x="2293" y="1270"/>
                </a:lnTo>
                <a:lnTo>
                  <a:pt x="2389" y="1281"/>
                </a:lnTo>
                <a:lnTo>
                  <a:pt x="2392" y="1276"/>
                </a:lnTo>
                <a:lnTo>
                  <a:pt x="2395" y="1274"/>
                </a:lnTo>
                <a:lnTo>
                  <a:pt x="2383" y="1258"/>
                </a:lnTo>
                <a:lnTo>
                  <a:pt x="2367" y="1245"/>
                </a:lnTo>
                <a:lnTo>
                  <a:pt x="2380" y="1243"/>
                </a:lnTo>
                <a:lnTo>
                  <a:pt x="2397" y="1246"/>
                </a:lnTo>
                <a:lnTo>
                  <a:pt x="2397" y="1258"/>
                </a:lnTo>
                <a:lnTo>
                  <a:pt x="2400" y="1271"/>
                </a:lnTo>
                <a:lnTo>
                  <a:pt x="2426" y="1276"/>
                </a:lnTo>
                <a:lnTo>
                  <a:pt x="2450" y="1295"/>
                </a:lnTo>
                <a:lnTo>
                  <a:pt x="2483" y="1286"/>
                </a:lnTo>
                <a:lnTo>
                  <a:pt x="2513" y="1294"/>
                </a:lnTo>
                <a:lnTo>
                  <a:pt x="2536" y="1286"/>
                </a:lnTo>
                <a:lnTo>
                  <a:pt x="2576" y="1286"/>
                </a:lnTo>
                <a:lnTo>
                  <a:pt x="2622" y="1288"/>
                </a:lnTo>
                <a:lnTo>
                  <a:pt x="2661" y="1287"/>
                </a:lnTo>
                <a:lnTo>
                  <a:pt x="2658" y="1298"/>
                </a:lnTo>
                <a:lnTo>
                  <a:pt x="2661" y="1308"/>
                </a:lnTo>
                <a:lnTo>
                  <a:pt x="2711" y="1302"/>
                </a:lnTo>
                <a:lnTo>
                  <a:pt x="2748" y="1295"/>
                </a:lnTo>
                <a:lnTo>
                  <a:pt x="2753" y="1307"/>
                </a:lnTo>
                <a:lnTo>
                  <a:pt x="2755" y="1318"/>
                </a:lnTo>
                <a:lnTo>
                  <a:pt x="2768" y="1312"/>
                </a:lnTo>
                <a:lnTo>
                  <a:pt x="2776" y="1299"/>
                </a:lnTo>
                <a:lnTo>
                  <a:pt x="2791" y="1303"/>
                </a:lnTo>
                <a:lnTo>
                  <a:pt x="2794" y="1319"/>
                </a:lnTo>
                <a:lnTo>
                  <a:pt x="2831" y="1318"/>
                </a:lnTo>
                <a:lnTo>
                  <a:pt x="2870" y="1309"/>
                </a:lnTo>
                <a:lnTo>
                  <a:pt x="2863" y="1317"/>
                </a:lnTo>
                <a:lnTo>
                  <a:pt x="2866" y="1326"/>
                </a:lnTo>
                <a:lnTo>
                  <a:pt x="2895" y="1325"/>
                </a:lnTo>
                <a:lnTo>
                  <a:pt x="2925" y="1319"/>
                </a:lnTo>
                <a:lnTo>
                  <a:pt x="2925" y="1332"/>
                </a:lnTo>
                <a:lnTo>
                  <a:pt x="2935" y="1337"/>
                </a:lnTo>
                <a:lnTo>
                  <a:pt x="2941" y="1335"/>
                </a:lnTo>
                <a:lnTo>
                  <a:pt x="2942" y="1331"/>
                </a:lnTo>
                <a:lnTo>
                  <a:pt x="2928" y="1317"/>
                </a:lnTo>
                <a:lnTo>
                  <a:pt x="2911" y="1303"/>
                </a:lnTo>
                <a:lnTo>
                  <a:pt x="2901" y="1309"/>
                </a:lnTo>
                <a:lnTo>
                  <a:pt x="2901" y="1324"/>
                </a:lnTo>
                <a:lnTo>
                  <a:pt x="2888" y="1319"/>
                </a:lnTo>
                <a:lnTo>
                  <a:pt x="2875" y="1313"/>
                </a:lnTo>
                <a:lnTo>
                  <a:pt x="2864" y="1289"/>
                </a:lnTo>
                <a:lnTo>
                  <a:pt x="2803" y="1268"/>
                </a:lnTo>
                <a:lnTo>
                  <a:pt x="2614" y="1252"/>
                </a:lnTo>
                <a:lnTo>
                  <a:pt x="2425" y="1238"/>
                </a:lnTo>
                <a:lnTo>
                  <a:pt x="2397" y="1236"/>
                </a:lnTo>
                <a:lnTo>
                  <a:pt x="2370" y="1235"/>
                </a:lnTo>
                <a:lnTo>
                  <a:pt x="2315" y="1232"/>
                </a:lnTo>
                <a:lnTo>
                  <a:pt x="2310" y="1232"/>
                </a:lnTo>
                <a:lnTo>
                  <a:pt x="2346" y="1253"/>
                </a:lnTo>
                <a:lnTo>
                  <a:pt x="2378" y="1273"/>
                </a:lnTo>
                <a:lnTo>
                  <a:pt x="2333" y="1257"/>
                </a:lnTo>
                <a:lnTo>
                  <a:pt x="2287" y="1230"/>
                </a:lnTo>
                <a:lnTo>
                  <a:pt x="2275" y="1230"/>
                </a:lnTo>
                <a:lnTo>
                  <a:pt x="2296" y="1245"/>
                </a:lnTo>
                <a:lnTo>
                  <a:pt x="2315" y="1260"/>
                </a:lnTo>
                <a:lnTo>
                  <a:pt x="2278" y="1246"/>
                </a:lnTo>
                <a:lnTo>
                  <a:pt x="2241" y="1228"/>
                </a:lnTo>
                <a:lnTo>
                  <a:pt x="2204" y="1226"/>
                </a:lnTo>
                <a:lnTo>
                  <a:pt x="2094" y="1221"/>
                </a:lnTo>
                <a:lnTo>
                  <a:pt x="2039" y="1219"/>
                </a:lnTo>
                <a:lnTo>
                  <a:pt x="2010" y="1218"/>
                </a:lnTo>
                <a:lnTo>
                  <a:pt x="1983" y="1217"/>
                </a:lnTo>
                <a:lnTo>
                  <a:pt x="1873" y="1215"/>
                </a:lnTo>
                <a:lnTo>
                  <a:pt x="1818" y="1214"/>
                </a:lnTo>
                <a:lnTo>
                  <a:pt x="1762" y="1213"/>
                </a:lnTo>
                <a:lnTo>
                  <a:pt x="1652" y="1212"/>
                </a:lnTo>
                <a:lnTo>
                  <a:pt x="1624" y="1212"/>
                </a:lnTo>
                <a:lnTo>
                  <a:pt x="1596" y="1212"/>
                </a:lnTo>
                <a:lnTo>
                  <a:pt x="1541" y="1212"/>
                </a:lnTo>
                <a:lnTo>
                  <a:pt x="1320" y="1214"/>
                </a:lnTo>
                <a:lnTo>
                  <a:pt x="1098" y="1218"/>
                </a:lnTo>
                <a:lnTo>
                  <a:pt x="1042" y="1220"/>
                </a:lnTo>
                <a:lnTo>
                  <a:pt x="986" y="1223"/>
                </a:lnTo>
                <a:lnTo>
                  <a:pt x="931" y="1224"/>
                </a:lnTo>
                <a:lnTo>
                  <a:pt x="875" y="1227"/>
                </a:lnTo>
                <a:lnTo>
                  <a:pt x="762" y="1231"/>
                </a:lnTo>
                <a:lnTo>
                  <a:pt x="706" y="1234"/>
                </a:lnTo>
                <a:lnTo>
                  <a:pt x="650" y="1237"/>
                </a:lnTo>
                <a:lnTo>
                  <a:pt x="576" y="1247"/>
                </a:lnTo>
                <a:lnTo>
                  <a:pt x="512" y="1245"/>
                </a:lnTo>
                <a:lnTo>
                  <a:pt x="478" y="1261"/>
                </a:lnTo>
                <a:lnTo>
                  <a:pt x="443" y="1276"/>
                </a:lnTo>
                <a:lnTo>
                  <a:pt x="429" y="1265"/>
                </a:lnTo>
                <a:lnTo>
                  <a:pt x="419" y="1264"/>
                </a:lnTo>
                <a:lnTo>
                  <a:pt x="398" y="1275"/>
                </a:lnTo>
                <a:lnTo>
                  <a:pt x="366" y="1268"/>
                </a:lnTo>
                <a:lnTo>
                  <a:pt x="325" y="1281"/>
                </a:lnTo>
                <a:lnTo>
                  <a:pt x="296" y="1281"/>
                </a:lnTo>
                <a:lnTo>
                  <a:pt x="310" y="1273"/>
                </a:lnTo>
                <a:lnTo>
                  <a:pt x="326" y="1271"/>
                </a:lnTo>
                <a:lnTo>
                  <a:pt x="299" y="1260"/>
                </a:lnTo>
                <a:lnTo>
                  <a:pt x="271" y="1272"/>
                </a:lnTo>
                <a:lnTo>
                  <a:pt x="241" y="1286"/>
                </a:lnTo>
                <a:lnTo>
                  <a:pt x="211" y="1275"/>
                </a:lnTo>
                <a:lnTo>
                  <a:pt x="180" y="1295"/>
                </a:lnTo>
                <a:lnTo>
                  <a:pt x="140" y="1298"/>
                </a:lnTo>
                <a:lnTo>
                  <a:pt x="105" y="1301"/>
                </a:lnTo>
                <a:lnTo>
                  <a:pt x="87" y="1322"/>
                </a:lnTo>
                <a:lnTo>
                  <a:pt x="75" y="1318"/>
                </a:lnTo>
                <a:lnTo>
                  <a:pt x="62" y="1310"/>
                </a:lnTo>
                <a:lnTo>
                  <a:pt x="40" y="1329"/>
                </a:lnTo>
                <a:lnTo>
                  <a:pt x="14" y="1308"/>
                </a:lnTo>
                <a:lnTo>
                  <a:pt x="8" y="1310"/>
                </a:lnTo>
                <a:lnTo>
                  <a:pt x="0" y="1313"/>
                </a:lnTo>
                <a:lnTo>
                  <a:pt x="0" y="717"/>
                </a:lnTo>
                <a:lnTo>
                  <a:pt x="8" y="716"/>
                </a:lnTo>
                <a:lnTo>
                  <a:pt x="14" y="715"/>
                </a:lnTo>
                <a:lnTo>
                  <a:pt x="41" y="708"/>
                </a:lnTo>
                <a:lnTo>
                  <a:pt x="71" y="691"/>
                </a:lnTo>
                <a:lnTo>
                  <a:pt x="84" y="702"/>
                </a:lnTo>
                <a:lnTo>
                  <a:pt x="90" y="716"/>
                </a:lnTo>
                <a:lnTo>
                  <a:pt x="112" y="696"/>
                </a:lnTo>
                <a:lnTo>
                  <a:pt x="129" y="686"/>
                </a:lnTo>
                <a:lnTo>
                  <a:pt x="128" y="689"/>
                </a:lnTo>
                <a:lnTo>
                  <a:pt x="127" y="691"/>
                </a:lnTo>
                <a:lnTo>
                  <a:pt x="132" y="693"/>
                </a:lnTo>
                <a:lnTo>
                  <a:pt x="138" y="693"/>
                </a:lnTo>
                <a:lnTo>
                  <a:pt x="140" y="695"/>
                </a:lnTo>
                <a:lnTo>
                  <a:pt x="141" y="696"/>
                </a:lnTo>
                <a:lnTo>
                  <a:pt x="151" y="685"/>
                </a:lnTo>
                <a:lnTo>
                  <a:pt x="162" y="681"/>
                </a:lnTo>
                <a:lnTo>
                  <a:pt x="163" y="682"/>
                </a:lnTo>
                <a:lnTo>
                  <a:pt x="165" y="683"/>
                </a:lnTo>
                <a:lnTo>
                  <a:pt x="165" y="682"/>
                </a:lnTo>
                <a:lnTo>
                  <a:pt x="165" y="681"/>
                </a:lnTo>
                <a:lnTo>
                  <a:pt x="171" y="678"/>
                </a:lnTo>
                <a:lnTo>
                  <a:pt x="175" y="673"/>
                </a:lnTo>
                <a:lnTo>
                  <a:pt x="177" y="680"/>
                </a:lnTo>
                <a:lnTo>
                  <a:pt x="186" y="687"/>
                </a:lnTo>
                <a:lnTo>
                  <a:pt x="220" y="657"/>
                </a:lnTo>
                <a:lnTo>
                  <a:pt x="253" y="665"/>
                </a:lnTo>
                <a:lnTo>
                  <a:pt x="280" y="636"/>
                </a:lnTo>
                <a:lnTo>
                  <a:pt x="300" y="609"/>
                </a:lnTo>
                <a:lnTo>
                  <a:pt x="364" y="614"/>
                </a:lnTo>
                <a:lnTo>
                  <a:pt x="391" y="627"/>
                </a:lnTo>
                <a:lnTo>
                  <a:pt x="405" y="623"/>
                </a:lnTo>
                <a:lnTo>
                  <a:pt x="412" y="612"/>
                </a:lnTo>
                <a:lnTo>
                  <a:pt x="412" y="614"/>
                </a:lnTo>
                <a:lnTo>
                  <a:pt x="414" y="617"/>
                </a:lnTo>
                <a:lnTo>
                  <a:pt x="418" y="614"/>
                </a:lnTo>
                <a:lnTo>
                  <a:pt x="421" y="613"/>
                </a:lnTo>
                <a:lnTo>
                  <a:pt x="423" y="614"/>
                </a:lnTo>
                <a:lnTo>
                  <a:pt x="425" y="617"/>
                </a:lnTo>
                <a:lnTo>
                  <a:pt x="426" y="618"/>
                </a:lnTo>
                <a:lnTo>
                  <a:pt x="427" y="618"/>
                </a:lnTo>
                <a:lnTo>
                  <a:pt x="427" y="620"/>
                </a:lnTo>
                <a:lnTo>
                  <a:pt x="427" y="623"/>
                </a:lnTo>
                <a:lnTo>
                  <a:pt x="414" y="625"/>
                </a:lnTo>
                <a:lnTo>
                  <a:pt x="414" y="636"/>
                </a:lnTo>
                <a:lnTo>
                  <a:pt x="419" y="637"/>
                </a:lnTo>
                <a:lnTo>
                  <a:pt x="425" y="637"/>
                </a:lnTo>
                <a:lnTo>
                  <a:pt x="425" y="639"/>
                </a:lnTo>
                <a:lnTo>
                  <a:pt x="425" y="640"/>
                </a:lnTo>
                <a:lnTo>
                  <a:pt x="435" y="640"/>
                </a:lnTo>
                <a:lnTo>
                  <a:pt x="441" y="636"/>
                </a:lnTo>
                <a:lnTo>
                  <a:pt x="455" y="630"/>
                </a:lnTo>
                <a:lnTo>
                  <a:pt x="461" y="619"/>
                </a:lnTo>
                <a:lnTo>
                  <a:pt x="456" y="617"/>
                </a:lnTo>
                <a:lnTo>
                  <a:pt x="452" y="617"/>
                </a:lnTo>
                <a:lnTo>
                  <a:pt x="456" y="612"/>
                </a:lnTo>
                <a:lnTo>
                  <a:pt x="460" y="609"/>
                </a:lnTo>
                <a:lnTo>
                  <a:pt x="461" y="609"/>
                </a:lnTo>
                <a:lnTo>
                  <a:pt x="462" y="610"/>
                </a:lnTo>
                <a:lnTo>
                  <a:pt x="459" y="606"/>
                </a:lnTo>
                <a:lnTo>
                  <a:pt x="456" y="602"/>
                </a:lnTo>
                <a:lnTo>
                  <a:pt x="480" y="601"/>
                </a:lnTo>
                <a:lnTo>
                  <a:pt x="501" y="605"/>
                </a:lnTo>
                <a:lnTo>
                  <a:pt x="495" y="609"/>
                </a:lnTo>
                <a:lnTo>
                  <a:pt x="494" y="616"/>
                </a:lnTo>
                <a:lnTo>
                  <a:pt x="477" y="609"/>
                </a:lnTo>
                <a:lnTo>
                  <a:pt x="467" y="612"/>
                </a:lnTo>
                <a:lnTo>
                  <a:pt x="498" y="616"/>
                </a:lnTo>
                <a:lnTo>
                  <a:pt x="523" y="604"/>
                </a:lnTo>
                <a:lnTo>
                  <a:pt x="518" y="603"/>
                </a:lnTo>
                <a:lnTo>
                  <a:pt x="514" y="603"/>
                </a:lnTo>
                <a:lnTo>
                  <a:pt x="513" y="600"/>
                </a:lnTo>
                <a:lnTo>
                  <a:pt x="512" y="597"/>
                </a:lnTo>
                <a:lnTo>
                  <a:pt x="511" y="594"/>
                </a:lnTo>
                <a:lnTo>
                  <a:pt x="510" y="592"/>
                </a:lnTo>
                <a:lnTo>
                  <a:pt x="506" y="589"/>
                </a:lnTo>
                <a:lnTo>
                  <a:pt x="498" y="588"/>
                </a:lnTo>
                <a:lnTo>
                  <a:pt x="493" y="592"/>
                </a:lnTo>
                <a:lnTo>
                  <a:pt x="488" y="600"/>
                </a:lnTo>
                <a:lnTo>
                  <a:pt x="479" y="593"/>
                </a:lnTo>
                <a:lnTo>
                  <a:pt x="470" y="587"/>
                </a:lnTo>
                <a:lnTo>
                  <a:pt x="467" y="594"/>
                </a:lnTo>
                <a:lnTo>
                  <a:pt x="442" y="590"/>
                </a:lnTo>
                <a:lnTo>
                  <a:pt x="438" y="587"/>
                </a:lnTo>
                <a:lnTo>
                  <a:pt x="431" y="583"/>
                </a:lnTo>
                <a:lnTo>
                  <a:pt x="445" y="583"/>
                </a:lnTo>
                <a:lnTo>
                  <a:pt x="462" y="586"/>
                </a:lnTo>
                <a:lnTo>
                  <a:pt x="454" y="573"/>
                </a:lnTo>
                <a:lnTo>
                  <a:pt x="460" y="563"/>
                </a:lnTo>
                <a:lnTo>
                  <a:pt x="469" y="575"/>
                </a:lnTo>
                <a:lnTo>
                  <a:pt x="480" y="571"/>
                </a:lnTo>
                <a:lnTo>
                  <a:pt x="492" y="582"/>
                </a:lnTo>
                <a:lnTo>
                  <a:pt x="512" y="588"/>
                </a:lnTo>
                <a:lnTo>
                  <a:pt x="513" y="586"/>
                </a:lnTo>
                <a:lnTo>
                  <a:pt x="515" y="585"/>
                </a:lnTo>
                <a:lnTo>
                  <a:pt x="530" y="591"/>
                </a:lnTo>
                <a:lnTo>
                  <a:pt x="537" y="587"/>
                </a:lnTo>
                <a:lnTo>
                  <a:pt x="526" y="584"/>
                </a:lnTo>
                <a:lnTo>
                  <a:pt x="514" y="582"/>
                </a:lnTo>
                <a:lnTo>
                  <a:pt x="519" y="579"/>
                </a:lnTo>
                <a:lnTo>
                  <a:pt x="541" y="585"/>
                </a:lnTo>
                <a:lnTo>
                  <a:pt x="543" y="585"/>
                </a:lnTo>
                <a:lnTo>
                  <a:pt x="544" y="584"/>
                </a:lnTo>
                <a:lnTo>
                  <a:pt x="545" y="583"/>
                </a:lnTo>
                <a:lnTo>
                  <a:pt x="544" y="580"/>
                </a:lnTo>
                <a:lnTo>
                  <a:pt x="532" y="569"/>
                </a:lnTo>
                <a:lnTo>
                  <a:pt x="526" y="558"/>
                </a:lnTo>
                <a:lnTo>
                  <a:pt x="503" y="570"/>
                </a:lnTo>
                <a:lnTo>
                  <a:pt x="478" y="557"/>
                </a:lnTo>
                <a:lnTo>
                  <a:pt x="479" y="556"/>
                </a:lnTo>
                <a:lnTo>
                  <a:pt x="479" y="555"/>
                </a:lnTo>
                <a:lnTo>
                  <a:pt x="446" y="544"/>
                </a:lnTo>
                <a:lnTo>
                  <a:pt x="408" y="539"/>
                </a:lnTo>
                <a:lnTo>
                  <a:pt x="406" y="528"/>
                </a:lnTo>
                <a:lnTo>
                  <a:pt x="406" y="516"/>
                </a:lnTo>
                <a:lnTo>
                  <a:pt x="456" y="534"/>
                </a:lnTo>
                <a:lnTo>
                  <a:pt x="516" y="540"/>
                </a:lnTo>
                <a:lnTo>
                  <a:pt x="514" y="544"/>
                </a:lnTo>
                <a:lnTo>
                  <a:pt x="508" y="544"/>
                </a:lnTo>
                <a:lnTo>
                  <a:pt x="491" y="544"/>
                </a:lnTo>
                <a:lnTo>
                  <a:pt x="484" y="553"/>
                </a:lnTo>
                <a:lnTo>
                  <a:pt x="502" y="554"/>
                </a:lnTo>
                <a:lnTo>
                  <a:pt x="519" y="547"/>
                </a:lnTo>
                <a:lnTo>
                  <a:pt x="544" y="569"/>
                </a:lnTo>
                <a:lnTo>
                  <a:pt x="564" y="573"/>
                </a:lnTo>
                <a:lnTo>
                  <a:pt x="569" y="556"/>
                </a:lnTo>
                <a:lnTo>
                  <a:pt x="572" y="540"/>
                </a:lnTo>
                <a:lnTo>
                  <a:pt x="549" y="536"/>
                </a:lnTo>
                <a:lnTo>
                  <a:pt x="523" y="537"/>
                </a:lnTo>
                <a:lnTo>
                  <a:pt x="554" y="532"/>
                </a:lnTo>
                <a:lnTo>
                  <a:pt x="590" y="532"/>
                </a:lnTo>
                <a:lnTo>
                  <a:pt x="591" y="542"/>
                </a:lnTo>
                <a:lnTo>
                  <a:pt x="601" y="548"/>
                </a:lnTo>
                <a:lnTo>
                  <a:pt x="644" y="546"/>
                </a:lnTo>
                <a:lnTo>
                  <a:pt x="694" y="553"/>
                </a:lnTo>
                <a:lnTo>
                  <a:pt x="694" y="550"/>
                </a:lnTo>
                <a:lnTo>
                  <a:pt x="694" y="546"/>
                </a:lnTo>
                <a:lnTo>
                  <a:pt x="699" y="550"/>
                </a:lnTo>
                <a:lnTo>
                  <a:pt x="701" y="555"/>
                </a:lnTo>
                <a:lnTo>
                  <a:pt x="709" y="557"/>
                </a:lnTo>
                <a:lnTo>
                  <a:pt x="716" y="559"/>
                </a:lnTo>
                <a:lnTo>
                  <a:pt x="717" y="555"/>
                </a:lnTo>
                <a:lnTo>
                  <a:pt x="718" y="551"/>
                </a:lnTo>
                <a:lnTo>
                  <a:pt x="725" y="553"/>
                </a:lnTo>
                <a:lnTo>
                  <a:pt x="733" y="555"/>
                </a:lnTo>
                <a:lnTo>
                  <a:pt x="742" y="552"/>
                </a:lnTo>
                <a:lnTo>
                  <a:pt x="753" y="552"/>
                </a:lnTo>
                <a:lnTo>
                  <a:pt x="760" y="548"/>
                </a:lnTo>
                <a:lnTo>
                  <a:pt x="768" y="540"/>
                </a:lnTo>
                <a:lnTo>
                  <a:pt x="773" y="552"/>
                </a:lnTo>
                <a:lnTo>
                  <a:pt x="769" y="567"/>
                </a:lnTo>
                <a:lnTo>
                  <a:pt x="770" y="567"/>
                </a:lnTo>
                <a:lnTo>
                  <a:pt x="770" y="568"/>
                </a:lnTo>
                <a:lnTo>
                  <a:pt x="780" y="566"/>
                </a:lnTo>
                <a:lnTo>
                  <a:pt x="792" y="565"/>
                </a:lnTo>
                <a:lnTo>
                  <a:pt x="798" y="556"/>
                </a:lnTo>
                <a:lnTo>
                  <a:pt x="804" y="548"/>
                </a:lnTo>
                <a:lnTo>
                  <a:pt x="821" y="566"/>
                </a:lnTo>
                <a:lnTo>
                  <a:pt x="850" y="572"/>
                </a:lnTo>
                <a:lnTo>
                  <a:pt x="852" y="564"/>
                </a:lnTo>
                <a:lnTo>
                  <a:pt x="855" y="554"/>
                </a:lnTo>
                <a:lnTo>
                  <a:pt x="898" y="558"/>
                </a:lnTo>
                <a:lnTo>
                  <a:pt x="926" y="526"/>
                </a:lnTo>
                <a:lnTo>
                  <a:pt x="949" y="538"/>
                </a:lnTo>
                <a:lnTo>
                  <a:pt x="965" y="521"/>
                </a:lnTo>
                <a:lnTo>
                  <a:pt x="999" y="533"/>
                </a:lnTo>
                <a:lnTo>
                  <a:pt x="1032" y="528"/>
                </a:lnTo>
                <a:lnTo>
                  <a:pt x="1035" y="518"/>
                </a:lnTo>
                <a:lnTo>
                  <a:pt x="1047" y="518"/>
                </a:lnTo>
                <a:lnTo>
                  <a:pt x="1041" y="510"/>
                </a:lnTo>
                <a:lnTo>
                  <a:pt x="1037" y="502"/>
                </a:lnTo>
                <a:lnTo>
                  <a:pt x="1055" y="490"/>
                </a:lnTo>
                <a:lnTo>
                  <a:pt x="1075" y="491"/>
                </a:lnTo>
                <a:lnTo>
                  <a:pt x="1056" y="500"/>
                </a:lnTo>
                <a:lnTo>
                  <a:pt x="1054" y="517"/>
                </a:lnTo>
                <a:lnTo>
                  <a:pt x="1100" y="522"/>
                </a:lnTo>
                <a:lnTo>
                  <a:pt x="1145" y="530"/>
                </a:lnTo>
                <a:lnTo>
                  <a:pt x="1159" y="516"/>
                </a:lnTo>
                <a:lnTo>
                  <a:pt x="1158" y="496"/>
                </a:lnTo>
                <a:lnTo>
                  <a:pt x="1137" y="503"/>
                </a:lnTo>
                <a:lnTo>
                  <a:pt x="1121" y="515"/>
                </a:lnTo>
                <a:lnTo>
                  <a:pt x="1127" y="490"/>
                </a:lnTo>
                <a:lnTo>
                  <a:pt x="1124" y="465"/>
                </a:lnTo>
                <a:lnTo>
                  <a:pt x="1145" y="483"/>
                </a:lnTo>
                <a:lnTo>
                  <a:pt x="1173" y="485"/>
                </a:lnTo>
                <a:lnTo>
                  <a:pt x="1166" y="508"/>
                </a:lnTo>
                <a:lnTo>
                  <a:pt x="1176" y="528"/>
                </a:lnTo>
                <a:lnTo>
                  <a:pt x="1182" y="512"/>
                </a:lnTo>
                <a:lnTo>
                  <a:pt x="1194" y="506"/>
                </a:lnTo>
                <a:lnTo>
                  <a:pt x="1191" y="516"/>
                </a:lnTo>
                <a:lnTo>
                  <a:pt x="1192" y="527"/>
                </a:lnTo>
                <a:lnTo>
                  <a:pt x="1216" y="518"/>
                </a:lnTo>
                <a:lnTo>
                  <a:pt x="1240" y="511"/>
                </a:lnTo>
                <a:lnTo>
                  <a:pt x="1283" y="524"/>
                </a:lnTo>
                <a:lnTo>
                  <a:pt x="1334" y="521"/>
                </a:lnTo>
                <a:lnTo>
                  <a:pt x="1334" y="511"/>
                </a:lnTo>
                <a:lnTo>
                  <a:pt x="1337" y="500"/>
                </a:lnTo>
                <a:lnTo>
                  <a:pt x="1350" y="505"/>
                </a:lnTo>
                <a:lnTo>
                  <a:pt x="1364" y="494"/>
                </a:lnTo>
                <a:lnTo>
                  <a:pt x="1368" y="502"/>
                </a:lnTo>
                <a:lnTo>
                  <a:pt x="1374" y="508"/>
                </a:lnTo>
                <a:lnTo>
                  <a:pt x="1368" y="492"/>
                </a:lnTo>
                <a:lnTo>
                  <a:pt x="1349" y="479"/>
                </a:lnTo>
                <a:lnTo>
                  <a:pt x="1343" y="480"/>
                </a:lnTo>
                <a:lnTo>
                  <a:pt x="1340" y="485"/>
                </a:lnTo>
                <a:lnTo>
                  <a:pt x="1319" y="473"/>
                </a:lnTo>
                <a:lnTo>
                  <a:pt x="1304" y="458"/>
                </a:lnTo>
                <a:lnTo>
                  <a:pt x="1349" y="466"/>
                </a:lnTo>
                <a:lnTo>
                  <a:pt x="1378" y="485"/>
                </a:lnTo>
                <a:lnTo>
                  <a:pt x="1393" y="481"/>
                </a:lnTo>
                <a:lnTo>
                  <a:pt x="1415" y="487"/>
                </a:lnTo>
                <a:lnTo>
                  <a:pt x="1356" y="456"/>
                </a:lnTo>
                <a:lnTo>
                  <a:pt x="1288" y="435"/>
                </a:lnTo>
                <a:lnTo>
                  <a:pt x="1274" y="443"/>
                </a:lnTo>
                <a:lnTo>
                  <a:pt x="1244" y="440"/>
                </a:lnTo>
                <a:lnTo>
                  <a:pt x="1239" y="440"/>
                </a:lnTo>
                <a:lnTo>
                  <a:pt x="1235" y="439"/>
                </a:lnTo>
                <a:lnTo>
                  <a:pt x="1249" y="452"/>
                </a:lnTo>
                <a:lnTo>
                  <a:pt x="1256" y="465"/>
                </a:lnTo>
                <a:lnTo>
                  <a:pt x="1232" y="459"/>
                </a:lnTo>
                <a:lnTo>
                  <a:pt x="1209" y="448"/>
                </a:lnTo>
                <a:lnTo>
                  <a:pt x="1202" y="454"/>
                </a:lnTo>
                <a:lnTo>
                  <a:pt x="1191" y="458"/>
                </a:lnTo>
                <a:lnTo>
                  <a:pt x="1183" y="447"/>
                </a:lnTo>
                <a:lnTo>
                  <a:pt x="1173" y="435"/>
                </a:lnTo>
                <a:lnTo>
                  <a:pt x="1176" y="447"/>
                </a:lnTo>
                <a:lnTo>
                  <a:pt x="1171" y="461"/>
                </a:lnTo>
                <a:lnTo>
                  <a:pt x="1148" y="458"/>
                </a:lnTo>
                <a:lnTo>
                  <a:pt x="1127" y="461"/>
                </a:lnTo>
                <a:lnTo>
                  <a:pt x="1137" y="444"/>
                </a:lnTo>
                <a:lnTo>
                  <a:pt x="1140" y="429"/>
                </a:lnTo>
                <a:lnTo>
                  <a:pt x="1118" y="430"/>
                </a:lnTo>
                <a:lnTo>
                  <a:pt x="1094" y="430"/>
                </a:lnTo>
                <a:lnTo>
                  <a:pt x="1094" y="429"/>
                </a:lnTo>
                <a:lnTo>
                  <a:pt x="1094" y="428"/>
                </a:lnTo>
                <a:lnTo>
                  <a:pt x="1060" y="435"/>
                </a:lnTo>
                <a:lnTo>
                  <a:pt x="1024" y="441"/>
                </a:lnTo>
                <a:lnTo>
                  <a:pt x="1019" y="442"/>
                </a:lnTo>
                <a:lnTo>
                  <a:pt x="1014" y="443"/>
                </a:lnTo>
                <a:lnTo>
                  <a:pt x="1018" y="444"/>
                </a:lnTo>
                <a:lnTo>
                  <a:pt x="1023" y="446"/>
                </a:lnTo>
                <a:lnTo>
                  <a:pt x="1016" y="452"/>
                </a:lnTo>
                <a:lnTo>
                  <a:pt x="1012" y="458"/>
                </a:lnTo>
                <a:lnTo>
                  <a:pt x="988" y="453"/>
                </a:lnTo>
                <a:lnTo>
                  <a:pt x="963" y="446"/>
                </a:lnTo>
                <a:lnTo>
                  <a:pt x="939" y="443"/>
                </a:lnTo>
                <a:lnTo>
                  <a:pt x="916" y="435"/>
                </a:lnTo>
                <a:lnTo>
                  <a:pt x="929" y="437"/>
                </a:lnTo>
                <a:lnTo>
                  <a:pt x="942" y="427"/>
                </a:lnTo>
                <a:lnTo>
                  <a:pt x="932" y="417"/>
                </a:lnTo>
                <a:lnTo>
                  <a:pt x="924" y="405"/>
                </a:lnTo>
                <a:lnTo>
                  <a:pt x="906" y="419"/>
                </a:lnTo>
                <a:lnTo>
                  <a:pt x="889" y="408"/>
                </a:lnTo>
                <a:lnTo>
                  <a:pt x="900" y="423"/>
                </a:lnTo>
                <a:lnTo>
                  <a:pt x="922" y="434"/>
                </a:lnTo>
                <a:lnTo>
                  <a:pt x="896" y="440"/>
                </a:lnTo>
                <a:lnTo>
                  <a:pt x="862" y="439"/>
                </a:lnTo>
                <a:lnTo>
                  <a:pt x="863" y="437"/>
                </a:lnTo>
                <a:lnTo>
                  <a:pt x="864" y="436"/>
                </a:lnTo>
                <a:lnTo>
                  <a:pt x="847" y="421"/>
                </a:lnTo>
                <a:lnTo>
                  <a:pt x="830" y="416"/>
                </a:lnTo>
                <a:lnTo>
                  <a:pt x="826" y="426"/>
                </a:lnTo>
                <a:lnTo>
                  <a:pt x="829" y="437"/>
                </a:lnTo>
                <a:lnTo>
                  <a:pt x="828" y="436"/>
                </a:lnTo>
                <a:lnTo>
                  <a:pt x="826" y="436"/>
                </a:lnTo>
                <a:lnTo>
                  <a:pt x="825" y="435"/>
                </a:lnTo>
                <a:lnTo>
                  <a:pt x="824" y="435"/>
                </a:lnTo>
                <a:lnTo>
                  <a:pt x="823" y="436"/>
                </a:lnTo>
                <a:lnTo>
                  <a:pt x="818" y="436"/>
                </a:lnTo>
                <a:lnTo>
                  <a:pt x="815" y="437"/>
                </a:lnTo>
                <a:lnTo>
                  <a:pt x="811" y="437"/>
                </a:lnTo>
                <a:lnTo>
                  <a:pt x="808" y="437"/>
                </a:lnTo>
                <a:lnTo>
                  <a:pt x="796" y="442"/>
                </a:lnTo>
                <a:lnTo>
                  <a:pt x="785" y="443"/>
                </a:lnTo>
                <a:lnTo>
                  <a:pt x="784" y="444"/>
                </a:lnTo>
                <a:lnTo>
                  <a:pt x="784" y="445"/>
                </a:lnTo>
                <a:lnTo>
                  <a:pt x="779" y="443"/>
                </a:lnTo>
                <a:lnTo>
                  <a:pt x="777" y="438"/>
                </a:lnTo>
                <a:lnTo>
                  <a:pt x="793" y="437"/>
                </a:lnTo>
                <a:lnTo>
                  <a:pt x="807" y="426"/>
                </a:lnTo>
                <a:lnTo>
                  <a:pt x="786" y="415"/>
                </a:lnTo>
                <a:lnTo>
                  <a:pt x="778" y="387"/>
                </a:lnTo>
                <a:lnTo>
                  <a:pt x="776" y="389"/>
                </a:lnTo>
                <a:lnTo>
                  <a:pt x="774" y="391"/>
                </a:lnTo>
                <a:lnTo>
                  <a:pt x="774" y="406"/>
                </a:lnTo>
                <a:lnTo>
                  <a:pt x="776" y="425"/>
                </a:lnTo>
                <a:lnTo>
                  <a:pt x="771" y="423"/>
                </a:lnTo>
                <a:lnTo>
                  <a:pt x="763" y="421"/>
                </a:lnTo>
                <a:lnTo>
                  <a:pt x="724" y="424"/>
                </a:lnTo>
                <a:lnTo>
                  <a:pt x="680" y="423"/>
                </a:lnTo>
                <a:lnTo>
                  <a:pt x="725" y="434"/>
                </a:lnTo>
                <a:lnTo>
                  <a:pt x="755" y="425"/>
                </a:lnTo>
                <a:lnTo>
                  <a:pt x="769" y="441"/>
                </a:lnTo>
                <a:lnTo>
                  <a:pt x="754" y="458"/>
                </a:lnTo>
                <a:lnTo>
                  <a:pt x="722" y="444"/>
                </a:lnTo>
                <a:lnTo>
                  <a:pt x="670" y="439"/>
                </a:lnTo>
                <a:lnTo>
                  <a:pt x="659" y="448"/>
                </a:lnTo>
                <a:lnTo>
                  <a:pt x="648" y="460"/>
                </a:lnTo>
                <a:lnTo>
                  <a:pt x="643" y="443"/>
                </a:lnTo>
                <a:lnTo>
                  <a:pt x="636" y="427"/>
                </a:lnTo>
                <a:lnTo>
                  <a:pt x="615" y="454"/>
                </a:lnTo>
                <a:lnTo>
                  <a:pt x="594" y="467"/>
                </a:lnTo>
                <a:lnTo>
                  <a:pt x="604" y="473"/>
                </a:lnTo>
                <a:lnTo>
                  <a:pt x="607" y="478"/>
                </a:lnTo>
                <a:lnTo>
                  <a:pt x="605" y="476"/>
                </a:lnTo>
                <a:lnTo>
                  <a:pt x="602" y="476"/>
                </a:lnTo>
                <a:lnTo>
                  <a:pt x="622" y="482"/>
                </a:lnTo>
                <a:lnTo>
                  <a:pt x="645" y="482"/>
                </a:lnTo>
                <a:lnTo>
                  <a:pt x="626" y="489"/>
                </a:lnTo>
                <a:lnTo>
                  <a:pt x="592" y="481"/>
                </a:lnTo>
                <a:lnTo>
                  <a:pt x="589" y="488"/>
                </a:lnTo>
                <a:lnTo>
                  <a:pt x="589" y="494"/>
                </a:lnTo>
                <a:lnTo>
                  <a:pt x="593" y="495"/>
                </a:lnTo>
                <a:lnTo>
                  <a:pt x="599" y="496"/>
                </a:lnTo>
                <a:lnTo>
                  <a:pt x="599" y="512"/>
                </a:lnTo>
                <a:lnTo>
                  <a:pt x="580" y="516"/>
                </a:lnTo>
                <a:lnTo>
                  <a:pt x="582" y="509"/>
                </a:lnTo>
                <a:lnTo>
                  <a:pt x="583" y="500"/>
                </a:lnTo>
                <a:lnTo>
                  <a:pt x="568" y="503"/>
                </a:lnTo>
                <a:lnTo>
                  <a:pt x="551" y="499"/>
                </a:lnTo>
                <a:lnTo>
                  <a:pt x="562" y="489"/>
                </a:lnTo>
                <a:lnTo>
                  <a:pt x="573" y="488"/>
                </a:lnTo>
                <a:lnTo>
                  <a:pt x="566" y="481"/>
                </a:lnTo>
                <a:lnTo>
                  <a:pt x="568" y="476"/>
                </a:lnTo>
                <a:lnTo>
                  <a:pt x="564" y="475"/>
                </a:lnTo>
                <a:lnTo>
                  <a:pt x="559" y="475"/>
                </a:lnTo>
                <a:lnTo>
                  <a:pt x="563" y="472"/>
                </a:lnTo>
                <a:lnTo>
                  <a:pt x="565" y="471"/>
                </a:lnTo>
                <a:lnTo>
                  <a:pt x="550" y="466"/>
                </a:lnTo>
                <a:lnTo>
                  <a:pt x="538" y="456"/>
                </a:lnTo>
                <a:lnTo>
                  <a:pt x="547" y="455"/>
                </a:lnTo>
                <a:lnTo>
                  <a:pt x="552" y="446"/>
                </a:lnTo>
                <a:lnTo>
                  <a:pt x="562" y="446"/>
                </a:lnTo>
                <a:lnTo>
                  <a:pt x="571" y="445"/>
                </a:lnTo>
                <a:lnTo>
                  <a:pt x="562" y="442"/>
                </a:lnTo>
                <a:lnTo>
                  <a:pt x="552" y="440"/>
                </a:lnTo>
                <a:lnTo>
                  <a:pt x="551" y="441"/>
                </a:lnTo>
                <a:lnTo>
                  <a:pt x="551" y="441"/>
                </a:lnTo>
                <a:lnTo>
                  <a:pt x="550" y="441"/>
                </a:lnTo>
                <a:lnTo>
                  <a:pt x="549" y="441"/>
                </a:lnTo>
                <a:lnTo>
                  <a:pt x="509" y="453"/>
                </a:lnTo>
                <a:lnTo>
                  <a:pt x="471" y="474"/>
                </a:lnTo>
                <a:lnTo>
                  <a:pt x="483" y="455"/>
                </a:lnTo>
                <a:lnTo>
                  <a:pt x="473" y="440"/>
                </a:lnTo>
                <a:lnTo>
                  <a:pt x="451" y="477"/>
                </a:lnTo>
                <a:lnTo>
                  <a:pt x="419" y="478"/>
                </a:lnTo>
                <a:lnTo>
                  <a:pt x="431" y="478"/>
                </a:lnTo>
                <a:lnTo>
                  <a:pt x="434" y="467"/>
                </a:lnTo>
                <a:lnTo>
                  <a:pt x="404" y="472"/>
                </a:lnTo>
                <a:lnTo>
                  <a:pt x="375" y="482"/>
                </a:lnTo>
                <a:lnTo>
                  <a:pt x="362" y="472"/>
                </a:lnTo>
                <a:lnTo>
                  <a:pt x="355" y="460"/>
                </a:lnTo>
                <a:lnTo>
                  <a:pt x="344" y="472"/>
                </a:lnTo>
                <a:lnTo>
                  <a:pt x="336" y="489"/>
                </a:lnTo>
                <a:lnTo>
                  <a:pt x="325" y="484"/>
                </a:lnTo>
                <a:lnTo>
                  <a:pt x="314" y="480"/>
                </a:lnTo>
                <a:lnTo>
                  <a:pt x="312" y="472"/>
                </a:lnTo>
                <a:lnTo>
                  <a:pt x="311" y="464"/>
                </a:lnTo>
                <a:lnTo>
                  <a:pt x="278" y="465"/>
                </a:lnTo>
                <a:lnTo>
                  <a:pt x="252" y="477"/>
                </a:lnTo>
                <a:lnTo>
                  <a:pt x="228" y="492"/>
                </a:lnTo>
                <a:lnTo>
                  <a:pt x="202" y="506"/>
                </a:lnTo>
                <a:lnTo>
                  <a:pt x="202" y="500"/>
                </a:lnTo>
                <a:lnTo>
                  <a:pt x="202" y="495"/>
                </a:lnTo>
                <a:lnTo>
                  <a:pt x="196" y="494"/>
                </a:lnTo>
                <a:lnTo>
                  <a:pt x="190" y="491"/>
                </a:lnTo>
                <a:lnTo>
                  <a:pt x="190" y="491"/>
                </a:lnTo>
                <a:lnTo>
                  <a:pt x="190" y="491"/>
                </a:lnTo>
                <a:lnTo>
                  <a:pt x="179" y="495"/>
                </a:lnTo>
                <a:lnTo>
                  <a:pt x="165" y="493"/>
                </a:lnTo>
                <a:lnTo>
                  <a:pt x="187" y="478"/>
                </a:lnTo>
                <a:lnTo>
                  <a:pt x="213" y="481"/>
                </a:lnTo>
                <a:lnTo>
                  <a:pt x="195" y="465"/>
                </a:lnTo>
                <a:lnTo>
                  <a:pt x="167" y="467"/>
                </a:lnTo>
                <a:lnTo>
                  <a:pt x="181" y="469"/>
                </a:lnTo>
                <a:lnTo>
                  <a:pt x="193" y="475"/>
                </a:lnTo>
                <a:lnTo>
                  <a:pt x="178" y="480"/>
                </a:lnTo>
                <a:lnTo>
                  <a:pt x="156" y="478"/>
                </a:lnTo>
                <a:lnTo>
                  <a:pt x="156" y="476"/>
                </a:lnTo>
                <a:lnTo>
                  <a:pt x="157" y="474"/>
                </a:lnTo>
                <a:lnTo>
                  <a:pt x="153" y="476"/>
                </a:lnTo>
                <a:lnTo>
                  <a:pt x="151" y="479"/>
                </a:lnTo>
                <a:lnTo>
                  <a:pt x="159" y="488"/>
                </a:lnTo>
                <a:lnTo>
                  <a:pt x="163" y="493"/>
                </a:lnTo>
                <a:lnTo>
                  <a:pt x="147" y="487"/>
                </a:lnTo>
                <a:lnTo>
                  <a:pt x="130" y="478"/>
                </a:lnTo>
                <a:lnTo>
                  <a:pt x="131" y="495"/>
                </a:lnTo>
                <a:lnTo>
                  <a:pt x="145" y="509"/>
                </a:lnTo>
                <a:lnTo>
                  <a:pt x="109" y="509"/>
                </a:lnTo>
                <a:lnTo>
                  <a:pt x="76" y="519"/>
                </a:lnTo>
                <a:lnTo>
                  <a:pt x="55" y="530"/>
                </a:lnTo>
                <a:lnTo>
                  <a:pt x="35" y="540"/>
                </a:lnTo>
                <a:lnTo>
                  <a:pt x="78" y="546"/>
                </a:lnTo>
                <a:lnTo>
                  <a:pt x="121" y="542"/>
                </a:lnTo>
                <a:lnTo>
                  <a:pt x="113" y="551"/>
                </a:lnTo>
                <a:lnTo>
                  <a:pt x="132" y="557"/>
                </a:lnTo>
                <a:lnTo>
                  <a:pt x="89" y="559"/>
                </a:lnTo>
                <a:lnTo>
                  <a:pt x="23" y="547"/>
                </a:lnTo>
                <a:lnTo>
                  <a:pt x="21" y="548"/>
                </a:lnTo>
                <a:lnTo>
                  <a:pt x="20" y="549"/>
                </a:lnTo>
                <a:lnTo>
                  <a:pt x="20" y="548"/>
                </a:lnTo>
                <a:lnTo>
                  <a:pt x="20" y="547"/>
                </a:lnTo>
                <a:lnTo>
                  <a:pt x="9" y="544"/>
                </a:lnTo>
                <a:lnTo>
                  <a:pt x="0" y="543"/>
                </a:lnTo>
                <a:lnTo>
                  <a:pt x="0" y="543"/>
                </a:lnTo>
                <a:lnTo>
                  <a:pt x="13" y="540"/>
                </a:lnTo>
                <a:lnTo>
                  <a:pt x="25" y="540"/>
                </a:lnTo>
                <a:lnTo>
                  <a:pt x="34" y="539"/>
                </a:lnTo>
                <a:lnTo>
                  <a:pt x="41" y="535"/>
                </a:lnTo>
                <a:lnTo>
                  <a:pt x="32" y="522"/>
                </a:lnTo>
                <a:lnTo>
                  <a:pt x="22" y="510"/>
                </a:lnTo>
                <a:lnTo>
                  <a:pt x="21" y="511"/>
                </a:lnTo>
                <a:lnTo>
                  <a:pt x="20" y="512"/>
                </a:lnTo>
                <a:lnTo>
                  <a:pt x="20" y="509"/>
                </a:lnTo>
                <a:lnTo>
                  <a:pt x="20" y="507"/>
                </a:lnTo>
                <a:lnTo>
                  <a:pt x="31" y="505"/>
                </a:lnTo>
                <a:lnTo>
                  <a:pt x="38" y="510"/>
                </a:lnTo>
                <a:lnTo>
                  <a:pt x="38" y="503"/>
                </a:lnTo>
                <a:lnTo>
                  <a:pt x="37" y="496"/>
                </a:lnTo>
                <a:lnTo>
                  <a:pt x="18" y="501"/>
                </a:lnTo>
                <a:lnTo>
                  <a:pt x="0" y="511"/>
                </a:lnTo>
                <a:lnTo>
                  <a:pt x="0" y="80"/>
                </a:lnTo>
                <a:lnTo>
                  <a:pt x="22" y="75"/>
                </a:lnTo>
                <a:lnTo>
                  <a:pt x="45" y="63"/>
                </a:lnTo>
                <a:lnTo>
                  <a:pt x="76" y="70"/>
                </a:lnTo>
                <a:lnTo>
                  <a:pt x="113" y="64"/>
                </a:lnTo>
                <a:lnTo>
                  <a:pt x="132" y="59"/>
                </a:lnTo>
                <a:lnTo>
                  <a:pt x="156" y="68"/>
                </a:lnTo>
                <a:lnTo>
                  <a:pt x="165" y="65"/>
                </a:lnTo>
                <a:lnTo>
                  <a:pt x="174" y="54"/>
                </a:lnTo>
                <a:lnTo>
                  <a:pt x="164" y="47"/>
                </a:lnTo>
                <a:lnTo>
                  <a:pt x="161" y="39"/>
                </a:lnTo>
                <a:lnTo>
                  <a:pt x="202" y="36"/>
                </a:lnTo>
                <a:lnTo>
                  <a:pt x="250" y="28"/>
                </a:lnTo>
                <a:lnTo>
                  <a:pt x="220" y="45"/>
                </a:lnTo>
                <a:lnTo>
                  <a:pt x="200" y="57"/>
                </a:lnTo>
                <a:lnTo>
                  <a:pt x="269" y="53"/>
                </a:lnTo>
                <a:lnTo>
                  <a:pt x="300" y="69"/>
                </a:lnTo>
                <a:lnTo>
                  <a:pt x="348" y="50"/>
                </a:lnTo>
                <a:lnTo>
                  <a:pt x="406" y="42"/>
                </a:lnTo>
                <a:lnTo>
                  <a:pt x="429" y="61"/>
                </a:lnTo>
                <a:lnTo>
                  <a:pt x="448" y="66"/>
                </a:lnTo>
                <a:lnTo>
                  <a:pt x="445" y="85"/>
                </a:lnTo>
                <a:lnTo>
                  <a:pt x="438" y="101"/>
                </a:lnTo>
                <a:lnTo>
                  <a:pt x="446" y="102"/>
                </a:lnTo>
                <a:lnTo>
                  <a:pt x="455" y="98"/>
                </a:lnTo>
                <a:lnTo>
                  <a:pt x="460" y="83"/>
                </a:lnTo>
                <a:lnTo>
                  <a:pt x="470" y="66"/>
                </a:lnTo>
                <a:lnTo>
                  <a:pt x="476" y="84"/>
                </a:lnTo>
                <a:lnTo>
                  <a:pt x="472" y="104"/>
                </a:lnTo>
                <a:lnTo>
                  <a:pt x="491" y="92"/>
                </a:lnTo>
                <a:lnTo>
                  <a:pt x="511" y="80"/>
                </a:lnTo>
                <a:lnTo>
                  <a:pt x="506" y="94"/>
                </a:lnTo>
                <a:lnTo>
                  <a:pt x="514" y="105"/>
                </a:lnTo>
                <a:lnTo>
                  <a:pt x="528" y="92"/>
                </a:lnTo>
                <a:lnTo>
                  <a:pt x="531" y="73"/>
                </a:lnTo>
                <a:lnTo>
                  <a:pt x="544" y="75"/>
                </a:lnTo>
                <a:lnTo>
                  <a:pt x="556" y="78"/>
                </a:lnTo>
                <a:lnTo>
                  <a:pt x="551" y="89"/>
                </a:lnTo>
                <a:lnTo>
                  <a:pt x="548" y="101"/>
                </a:lnTo>
                <a:lnTo>
                  <a:pt x="555" y="104"/>
                </a:lnTo>
                <a:lnTo>
                  <a:pt x="562" y="102"/>
                </a:lnTo>
                <a:lnTo>
                  <a:pt x="560" y="103"/>
                </a:lnTo>
                <a:lnTo>
                  <a:pt x="559" y="105"/>
                </a:lnTo>
                <a:lnTo>
                  <a:pt x="567" y="121"/>
                </a:lnTo>
                <a:lnTo>
                  <a:pt x="580" y="128"/>
                </a:lnTo>
                <a:lnTo>
                  <a:pt x="586" y="104"/>
                </a:lnTo>
                <a:lnTo>
                  <a:pt x="607" y="83"/>
                </a:lnTo>
                <a:lnTo>
                  <a:pt x="610" y="94"/>
                </a:lnTo>
                <a:lnTo>
                  <a:pt x="614" y="105"/>
                </a:lnTo>
                <a:lnTo>
                  <a:pt x="621" y="106"/>
                </a:lnTo>
                <a:lnTo>
                  <a:pt x="626" y="107"/>
                </a:lnTo>
                <a:lnTo>
                  <a:pt x="630" y="97"/>
                </a:lnTo>
                <a:lnTo>
                  <a:pt x="632" y="88"/>
                </a:lnTo>
                <a:lnTo>
                  <a:pt x="609" y="73"/>
                </a:lnTo>
                <a:lnTo>
                  <a:pt x="583" y="71"/>
                </a:lnTo>
                <a:lnTo>
                  <a:pt x="586" y="68"/>
                </a:lnTo>
                <a:lnTo>
                  <a:pt x="588" y="66"/>
                </a:lnTo>
                <a:lnTo>
                  <a:pt x="563" y="60"/>
                </a:lnTo>
                <a:lnTo>
                  <a:pt x="558" y="36"/>
                </a:lnTo>
                <a:lnTo>
                  <a:pt x="607" y="39"/>
                </a:lnTo>
                <a:lnTo>
                  <a:pt x="655" y="27"/>
                </a:lnTo>
                <a:lnTo>
                  <a:pt x="649" y="21"/>
                </a:lnTo>
                <a:lnTo>
                  <a:pt x="648" y="15"/>
                </a:lnTo>
                <a:lnTo>
                  <a:pt x="658" y="39"/>
                </a:lnTo>
                <a:lnTo>
                  <a:pt x="664" y="64"/>
                </a:lnTo>
                <a:lnTo>
                  <a:pt x="677" y="55"/>
                </a:lnTo>
                <a:lnTo>
                  <a:pt x="692" y="63"/>
                </a:lnTo>
                <a:lnTo>
                  <a:pt x="688" y="65"/>
                </a:lnTo>
                <a:lnTo>
                  <a:pt x="685" y="70"/>
                </a:lnTo>
                <a:lnTo>
                  <a:pt x="703" y="88"/>
                </a:lnTo>
                <a:lnTo>
                  <a:pt x="720" y="83"/>
                </a:lnTo>
                <a:lnTo>
                  <a:pt x="715" y="73"/>
                </a:lnTo>
                <a:lnTo>
                  <a:pt x="706" y="65"/>
                </a:lnTo>
                <a:lnTo>
                  <a:pt x="709" y="63"/>
                </a:lnTo>
                <a:lnTo>
                  <a:pt x="710" y="61"/>
                </a:lnTo>
                <a:lnTo>
                  <a:pt x="691" y="48"/>
                </a:lnTo>
                <a:lnTo>
                  <a:pt x="687" y="22"/>
                </a:lnTo>
                <a:lnTo>
                  <a:pt x="705" y="37"/>
                </a:lnTo>
                <a:lnTo>
                  <a:pt x="717" y="52"/>
                </a:lnTo>
                <a:lnTo>
                  <a:pt x="730" y="36"/>
                </a:lnTo>
                <a:lnTo>
                  <a:pt x="741" y="20"/>
                </a:lnTo>
                <a:lnTo>
                  <a:pt x="780" y="23"/>
                </a:lnTo>
                <a:lnTo>
                  <a:pt x="818" y="28"/>
                </a:lnTo>
                <a:lnTo>
                  <a:pt x="809" y="33"/>
                </a:lnTo>
                <a:lnTo>
                  <a:pt x="802" y="30"/>
                </a:lnTo>
                <a:lnTo>
                  <a:pt x="804" y="40"/>
                </a:lnTo>
                <a:lnTo>
                  <a:pt x="809" y="50"/>
                </a:lnTo>
                <a:lnTo>
                  <a:pt x="843" y="24"/>
                </a:lnTo>
                <a:lnTo>
                  <a:pt x="888" y="16"/>
                </a:lnTo>
                <a:lnTo>
                  <a:pt x="896" y="30"/>
                </a:lnTo>
                <a:lnTo>
                  <a:pt x="904" y="43"/>
                </a:lnTo>
                <a:lnTo>
                  <a:pt x="925" y="45"/>
                </a:lnTo>
                <a:lnTo>
                  <a:pt x="940" y="28"/>
                </a:lnTo>
                <a:lnTo>
                  <a:pt x="952" y="42"/>
                </a:lnTo>
                <a:lnTo>
                  <a:pt x="952" y="59"/>
                </a:lnTo>
                <a:lnTo>
                  <a:pt x="972" y="54"/>
                </a:lnTo>
                <a:lnTo>
                  <a:pt x="992" y="48"/>
                </a:lnTo>
                <a:lnTo>
                  <a:pt x="988" y="64"/>
                </a:lnTo>
                <a:lnTo>
                  <a:pt x="1007" y="75"/>
                </a:lnTo>
                <a:lnTo>
                  <a:pt x="1023" y="63"/>
                </a:lnTo>
                <a:lnTo>
                  <a:pt x="1031" y="73"/>
                </a:lnTo>
                <a:lnTo>
                  <a:pt x="994" y="76"/>
                </a:lnTo>
                <a:lnTo>
                  <a:pt x="957" y="75"/>
                </a:lnTo>
                <a:lnTo>
                  <a:pt x="938" y="74"/>
                </a:lnTo>
                <a:lnTo>
                  <a:pt x="919" y="72"/>
                </a:lnTo>
                <a:lnTo>
                  <a:pt x="901" y="71"/>
                </a:lnTo>
                <a:lnTo>
                  <a:pt x="882" y="71"/>
                </a:lnTo>
                <a:lnTo>
                  <a:pt x="882" y="88"/>
                </a:lnTo>
                <a:lnTo>
                  <a:pt x="878" y="105"/>
                </a:lnTo>
                <a:lnTo>
                  <a:pt x="899" y="103"/>
                </a:lnTo>
                <a:lnTo>
                  <a:pt x="922" y="104"/>
                </a:lnTo>
                <a:lnTo>
                  <a:pt x="947" y="105"/>
                </a:lnTo>
                <a:lnTo>
                  <a:pt x="973" y="106"/>
                </a:lnTo>
                <a:lnTo>
                  <a:pt x="1016" y="98"/>
                </a:lnTo>
                <a:lnTo>
                  <a:pt x="1044" y="68"/>
                </a:lnTo>
                <a:lnTo>
                  <a:pt x="1054" y="75"/>
                </a:lnTo>
                <a:lnTo>
                  <a:pt x="1062" y="91"/>
                </a:lnTo>
                <a:lnTo>
                  <a:pt x="1082" y="82"/>
                </a:lnTo>
                <a:lnTo>
                  <a:pt x="1103" y="79"/>
                </a:lnTo>
                <a:lnTo>
                  <a:pt x="1122" y="89"/>
                </a:lnTo>
                <a:lnTo>
                  <a:pt x="1150" y="80"/>
                </a:lnTo>
                <a:lnTo>
                  <a:pt x="1136" y="75"/>
                </a:lnTo>
                <a:lnTo>
                  <a:pt x="1110" y="76"/>
                </a:lnTo>
                <a:lnTo>
                  <a:pt x="1113" y="69"/>
                </a:lnTo>
                <a:lnTo>
                  <a:pt x="1119" y="65"/>
                </a:lnTo>
                <a:lnTo>
                  <a:pt x="1127" y="67"/>
                </a:lnTo>
                <a:lnTo>
                  <a:pt x="1137" y="60"/>
                </a:lnTo>
                <a:lnTo>
                  <a:pt x="1131" y="48"/>
                </a:lnTo>
                <a:lnTo>
                  <a:pt x="1126" y="34"/>
                </a:lnTo>
                <a:lnTo>
                  <a:pt x="1131" y="35"/>
                </a:lnTo>
                <a:lnTo>
                  <a:pt x="1136" y="35"/>
                </a:lnTo>
                <a:lnTo>
                  <a:pt x="1136" y="43"/>
                </a:lnTo>
                <a:lnTo>
                  <a:pt x="1136" y="52"/>
                </a:lnTo>
                <a:lnTo>
                  <a:pt x="1156" y="46"/>
                </a:lnTo>
                <a:lnTo>
                  <a:pt x="1147" y="22"/>
                </a:lnTo>
                <a:lnTo>
                  <a:pt x="1144" y="24"/>
                </a:lnTo>
                <a:lnTo>
                  <a:pt x="1142" y="27"/>
                </a:lnTo>
                <a:lnTo>
                  <a:pt x="1142" y="21"/>
                </a:lnTo>
                <a:lnTo>
                  <a:pt x="1142" y="14"/>
                </a:lnTo>
                <a:lnTo>
                  <a:pt x="1153" y="15"/>
                </a:lnTo>
                <a:lnTo>
                  <a:pt x="1162" y="8"/>
                </a:lnTo>
                <a:lnTo>
                  <a:pt x="1174" y="22"/>
                </a:lnTo>
                <a:lnTo>
                  <a:pt x="1184" y="28"/>
                </a:lnTo>
                <a:lnTo>
                  <a:pt x="1185" y="19"/>
                </a:lnTo>
                <a:lnTo>
                  <a:pt x="1183" y="11"/>
                </a:lnTo>
                <a:lnTo>
                  <a:pt x="1202" y="12"/>
                </a:lnTo>
                <a:lnTo>
                  <a:pt x="1220" y="12"/>
                </a:lnTo>
                <a:lnTo>
                  <a:pt x="1207" y="29"/>
                </a:lnTo>
                <a:lnTo>
                  <a:pt x="1214" y="45"/>
                </a:lnTo>
                <a:lnTo>
                  <a:pt x="1232" y="34"/>
                </a:lnTo>
                <a:lnTo>
                  <a:pt x="1251" y="30"/>
                </a:lnTo>
                <a:lnTo>
                  <a:pt x="1250" y="47"/>
                </a:lnTo>
                <a:lnTo>
                  <a:pt x="1260" y="63"/>
                </a:lnTo>
                <a:lnTo>
                  <a:pt x="1275" y="48"/>
                </a:lnTo>
                <a:lnTo>
                  <a:pt x="1279" y="24"/>
                </a:lnTo>
                <a:lnTo>
                  <a:pt x="1251" y="21"/>
                </a:lnTo>
                <a:lnTo>
                  <a:pt x="1221" y="12"/>
                </a:lnTo>
                <a:lnTo>
                  <a:pt x="1232" y="13"/>
                </a:lnTo>
                <a:lnTo>
                  <a:pt x="1241" y="15"/>
                </a:lnTo>
                <a:lnTo>
                  <a:pt x="1244" y="5"/>
                </a:lnTo>
                <a:lnTo>
                  <a:pt x="1252" y="0"/>
                </a:lnTo>
                <a:close/>
                <a:moveTo>
                  <a:pt x="0" y="531"/>
                </a:moveTo>
                <a:lnTo>
                  <a:pt x="0" y="519"/>
                </a:lnTo>
                <a:lnTo>
                  <a:pt x="11" y="517"/>
                </a:lnTo>
                <a:lnTo>
                  <a:pt x="20" y="513"/>
                </a:lnTo>
                <a:lnTo>
                  <a:pt x="11" y="524"/>
                </a:lnTo>
                <a:lnTo>
                  <a:pt x="0" y="531"/>
                </a:lnTo>
                <a:close/>
                <a:moveTo>
                  <a:pt x="1119" y="32"/>
                </a:moveTo>
                <a:lnTo>
                  <a:pt x="1099" y="28"/>
                </a:lnTo>
                <a:lnTo>
                  <a:pt x="1082" y="39"/>
                </a:lnTo>
                <a:lnTo>
                  <a:pt x="1074" y="23"/>
                </a:lnTo>
                <a:lnTo>
                  <a:pt x="1064" y="16"/>
                </a:lnTo>
                <a:lnTo>
                  <a:pt x="1062" y="41"/>
                </a:lnTo>
                <a:lnTo>
                  <a:pt x="1060" y="67"/>
                </a:lnTo>
                <a:lnTo>
                  <a:pt x="1076" y="69"/>
                </a:lnTo>
                <a:lnTo>
                  <a:pt x="1093" y="71"/>
                </a:lnTo>
                <a:lnTo>
                  <a:pt x="1091" y="64"/>
                </a:lnTo>
                <a:lnTo>
                  <a:pt x="1084" y="56"/>
                </a:lnTo>
                <a:lnTo>
                  <a:pt x="1098" y="47"/>
                </a:lnTo>
                <a:lnTo>
                  <a:pt x="1113" y="49"/>
                </a:lnTo>
                <a:lnTo>
                  <a:pt x="1116" y="40"/>
                </a:lnTo>
                <a:lnTo>
                  <a:pt x="1119" y="32"/>
                </a:lnTo>
                <a:close/>
                <a:moveTo>
                  <a:pt x="576" y="80"/>
                </a:moveTo>
                <a:lnTo>
                  <a:pt x="572" y="88"/>
                </a:lnTo>
                <a:lnTo>
                  <a:pt x="567" y="96"/>
                </a:lnTo>
                <a:lnTo>
                  <a:pt x="578" y="90"/>
                </a:lnTo>
                <a:lnTo>
                  <a:pt x="590" y="85"/>
                </a:lnTo>
                <a:lnTo>
                  <a:pt x="583" y="83"/>
                </a:lnTo>
                <a:lnTo>
                  <a:pt x="576" y="80"/>
                </a:lnTo>
                <a:close/>
                <a:moveTo>
                  <a:pt x="6568" y="5161"/>
                </a:moveTo>
                <a:lnTo>
                  <a:pt x="6568" y="5162"/>
                </a:lnTo>
                <a:lnTo>
                  <a:pt x="6569" y="5162"/>
                </a:lnTo>
                <a:lnTo>
                  <a:pt x="6569" y="5162"/>
                </a:lnTo>
                <a:lnTo>
                  <a:pt x="6568" y="5161"/>
                </a:lnTo>
                <a:close/>
                <a:moveTo>
                  <a:pt x="7727" y="6188"/>
                </a:moveTo>
                <a:lnTo>
                  <a:pt x="7728" y="6192"/>
                </a:lnTo>
                <a:lnTo>
                  <a:pt x="7728" y="6197"/>
                </a:lnTo>
                <a:lnTo>
                  <a:pt x="7705" y="6198"/>
                </a:lnTo>
                <a:lnTo>
                  <a:pt x="7698" y="6171"/>
                </a:lnTo>
                <a:lnTo>
                  <a:pt x="7678" y="6169"/>
                </a:lnTo>
                <a:lnTo>
                  <a:pt x="7666" y="6162"/>
                </a:lnTo>
                <a:lnTo>
                  <a:pt x="7675" y="6188"/>
                </a:lnTo>
                <a:lnTo>
                  <a:pt x="7705" y="6203"/>
                </a:lnTo>
                <a:lnTo>
                  <a:pt x="7694" y="6220"/>
                </a:lnTo>
                <a:lnTo>
                  <a:pt x="7683" y="6237"/>
                </a:lnTo>
                <a:lnTo>
                  <a:pt x="7728" y="6246"/>
                </a:lnTo>
                <a:lnTo>
                  <a:pt x="7766" y="6281"/>
                </a:lnTo>
                <a:lnTo>
                  <a:pt x="7757" y="6285"/>
                </a:lnTo>
                <a:lnTo>
                  <a:pt x="7744" y="6282"/>
                </a:lnTo>
                <a:lnTo>
                  <a:pt x="7745" y="6296"/>
                </a:lnTo>
                <a:lnTo>
                  <a:pt x="7739" y="6315"/>
                </a:lnTo>
                <a:lnTo>
                  <a:pt x="7763" y="6331"/>
                </a:lnTo>
                <a:lnTo>
                  <a:pt x="7789" y="6345"/>
                </a:lnTo>
                <a:lnTo>
                  <a:pt x="7805" y="6368"/>
                </a:lnTo>
                <a:lnTo>
                  <a:pt x="7859" y="6370"/>
                </a:lnTo>
                <a:lnTo>
                  <a:pt x="7839" y="6357"/>
                </a:lnTo>
                <a:lnTo>
                  <a:pt x="7825" y="6338"/>
                </a:lnTo>
                <a:lnTo>
                  <a:pt x="7816" y="6342"/>
                </a:lnTo>
                <a:lnTo>
                  <a:pt x="7812" y="6350"/>
                </a:lnTo>
                <a:lnTo>
                  <a:pt x="7799" y="6343"/>
                </a:lnTo>
                <a:lnTo>
                  <a:pt x="7793" y="6329"/>
                </a:lnTo>
                <a:lnTo>
                  <a:pt x="7801" y="6326"/>
                </a:lnTo>
                <a:lnTo>
                  <a:pt x="7808" y="6334"/>
                </a:lnTo>
                <a:lnTo>
                  <a:pt x="7815" y="6298"/>
                </a:lnTo>
                <a:lnTo>
                  <a:pt x="7790" y="6275"/>
                </a:lnTo>
                <a:lnTo>
                  <a:pt x="7793" y="6256"/>
                </a:lnTo>
                <a:lnTo>
                  <a:pt x="7783" y="6238"/>
                </a:lnTo>
                <a:lnTo>
                  <a:pt x="7775" y="6228"/>
                </a:lnTo>
                <a:lnTo>
                  <a:pt x="7764" y="6220"/>
                </a:lnTo>
                <a:lnTo>
                  <a:pt x="7752" y="6228"/>
                </a:lnTo>
                <a:lnTo>
                  <a:pt x="7742" y="6223"/>
                </a:lnTo>
                <a:lnTo>
                  <a:pt x="7748" y="6220"/>
                </a:lnTo>
                <a:lnTo>
                  <a:pt x="7751" y="6214"/>
                </a:lnTo>
                <a:lnTo>
                  <a:pt x="7750" y="6213"/>
                </a:lnTo>
                <a:lnTo>
                  <a:pt x="7749" y="6213"/>
                </a:lnTo>
                <a:lnTo>
                  <a:pt x="7754" y="6198"/>
                </a:lnTo>
                <a:lnTo>
                  <a:pt x="7740" y="6197"/>
                </a:lnTo>
                <a:lnTo>
                  <a:pt x="7739" y="6189"/>
                </a:lnTo>
                <a:lnTo>
                  <a:pt x="7739" y="6183"/>
                </a:lnTo>
                <a:lnTo>
                  <a:pt x="7734" y="6185"/>
                </a:lnTo>
                <a:lnTo>
                  <a:pt x="7730" y="6191"/>
                </a:lnTo>
                <a:lnTo>
                  <a:pt x="7729" y="6189"/>
                </a:lnTo>
                <a:lnTo>
                  <a:pt x="7727" y="6188"/>
                </a:lnTo>
                <a:close/>
                <a:moveTo>
                  <a:pt x="7429" y="5684"/>
                </a:moveTo>
                <a:lnTo>
                  <a:pt x="7434" y="5696"/>
                </a:lnTo>
                <a:lnTo>
                  <a:pt x="7434" y="5716"/>
                </a:lnTo>
                <a:lnTo>
                  <a:pt x="7443" y="5705"/>
                </a:lnTo>
                <a:lnTo>
                  <a:pt x="7452" y="5698"/>
                </a:lnTo>
                <a:lnTo>
                  <a:pt x="7445" y="5692"/>
                </a:lnTo>
                <a:lnTo>
                  <a:pt x="7439" y="5685"/>
                </a:lnTo>
                <a:lnTo>
                  <a:pt x="7433" y="5685"/>
                </a:lnTo>
                <a:lnTo>
                  <a:pt x="7429" y="5684"/>
                </a:lnTo>
                <a:close/>
                <a:moveTo>
                  <a:pt x="7055" y="5239"/>
                </a:moveTo>
                <a:lnTo>
                  <a:pt x="7056" y="5239"/>
                </a:lnTo>
                <a:lnTo>
                  <a:pt x="7057" y="5238"/>
                </a:lnTo>
                <a:lnTo>
                  <a:pt x="7042" y="5210"/>
                </a:lnTo>
                <a:lnTo>
                  <a:pt x="7033" y="5185"/>
                </a:lnTo>
                <a:lnTo>
                  <a:pt x="7017" y="5187"/>
                </a:lnTo>
                <a:lnTo>
                  <a:pt x="7022" y="5192"/>
                </a:lnTo>
                <a:lnTo>
                  <a:pt x="7026" y="5197"/>
                </a:lnTo>
                <a:lnTo>
                  <a:pt x="7017" y="5204"/>
                </a:lnTo>
                <a:lnTo>
                  <a:pt x="7010" y="5207"/>
                </a:lnTo>
                <a:lnTo>
                  <a:pt x="7010" y="5210"/>
                </a:lnTo>
                <a:lnTo>
                  <a:pt x="7028" y="5213"/>
                </a:lnTo>
                <a:lnTo>
                  <a:pt x="7033" y="5230"/>
                </a:lnTo>
                <a:lnTo>
                  <a:pt x="7047" y="5231"/>
                </a:lnTo>
                <a:lnTo>
                  <a:pt x="7055" y="5239"/>
                </a:lnTo>
                <a:close/>
                <a:moveTo>
                  <a:pt x="7330" y="5376"/>
                </a:moveTo>
                <a:lnTo>
                  <a:pt x="7326" y="5380"/>
                </a:lnTo>
                <a:lnTo>
                  <a:pt x="7325" y="5389"/>
                </a:lnTo>
                <a:lnTo>
                  <a:pt x="7334" y="5389"/>
                </a:lnTo>
                <a:lnTo>
                  <a:pt x="7340" y="5388"/>
                </a:lnTo>
                <a:lnTo>
                  <a:pt x="7334" y="5383"/>
                </a:lnTo>
                <a:lnTo>
                  <a:pt x="7330" y="5376"/>
                </a:lnTo>
                <a:close/>
                <a:moveTo>
                  <a:pt x="7721" y="5901"/>
                </a:moveTo>
                <a:lnTo>
                  <a:pt x="7722" y="5902"/>
                </a:lnTo>
                <a:lnTo>
                  <a:pt x="7722" y="5902"/>
                </a:lnTo>
                <a:lnTo>
                  <a:pt x="7721" y="5901"/>
                </a:lnTo>
                <a:close/>
                <a:moveTo>
                  <a:pt x="8016" y="6220"/>
                </a:moveTo>
                <a:lnTo>
                  <a:pt x="8013" y="6228"/>
                </a:lnTo>
                <a:lnTo>
                  <a:pt x="8013" y="6237"/>
                </a:lnTo>
                <a:lnTo>
                  <a:pt x="8020" y="6232"/>
                </a:lnTo>
                <a:lnTo>
                  <a:pt x="8026" y="6229"/>
                </a:lnTo>
                <a:lnTo>
                  <a:pt x="8022" y="6224"/>
                </a:lnTo>
                <a:lnTo>
                  <a:pt x="8016" y="6220"/>
                </a:lnTo>
                <a:close/>
                <a:moveTo>
                  <a:pt x="8063" y="6290"/>
                </a:moveTo>
                <a:lnTo>
                  <a:pt x="8063" y="6291"/>
                </a:lnTo>
                <a:lnTo>
                  <a:pt x="8064" y="6293"/>
                </a:lnTo>
                <a:lnTo>
                  <a:pt x="8063" y="6292"/>
                </a:lnTo>
                <a:lnTo>
                  <a:pt x="8063" y="6290"/>
                </a:lnTo>
                <a:close/>
                <a:moveTo>
                  <a:pt x="8045" y="6302"/>
                </a:moveTo>
                <a:lnTo>
                  <a:pt x="8044" y="6302"/>
                </a:lnTo>
                <a:lnTo>
                  <a:pt x="8042" y="6302"/>
                </a:lnTo>
                <a:lnTo>
                  <a:pt x="8044" y="6306"/>
                </a:lnTo>
                <a:lnTo>
                  <a:pt x="8045" y="6305"/>
                </a:lnTo>
                <a:lnTo>
                  <a:pt x="8045" y="6302"/>
                </a:lnTo>
                <a:close/>
                <a:moveTo>
                  <a:pt x="8419" y="6382"/>
                </a:moveTo>
                <a:lnTo>
                  <a:pt x="8419" y="6389"/>
                </a:lnTo>
                <a:lnTo>
                  <a:pt x="8416" y="6400"/>
                </a:lnTo>
                <a:lnTo>
                  <a:pt x="8426" y="6398"/>
                </a:lnTo>
                <a:lnTo>
                  <a:pt x="8433" y="6398"/>
                </a:lnTo>
                <a:lnTo>
                  <a:pt x="8426" y="6390"/>
                </a:lnTo>
                <a:lnTo>
                  <a:pt x="8419" y="6382"/>
                </a:lnTo>
                <a:close/>
                <a:moveTo>
                  <a:pt x="8446" y="6409"/>
                </a:moveTo>
                <a:lnTo>
                  <a:pt x="8450" y="6434"/>
                </a:lnTo>
                <a:lnTo>
                  <a:pt x="8450" y="6461"/>
                </a:lnTo>
                <a:lnTo>
                  <a:pt x="8468" y="6453"/>
                </a:lnTo>
                <a:lnTo>
                  <a:pt x="8492" y="6452"/>
                </a:lnTo>
                <a:lnTo>
                  <a:pt x="8471" y="6442"/>
                </a:lnTo>
                <a:lnTo>
                  <a:pt x="8460" y="6420"/>
                </a:lnTo>
                <a:lnTo>
                  <a:pt x="8460" y="6423"/>
                </a:lnTo>
                <a:lnTo>
                  <a:pt x="8459" y="6425"/>
                </a:lnTo>
                <a:lnTo>
                  <a:pt x="8453" y="6417"/>
                </a:lnTo>
                <a:lnTo>
                  <a:pt x="8446" y="6409"/>
                </a:lnTo>
                <a:close/>
                <a:moveTo>
                  <a:pt x="7827" y="5084"/>
                </a:moveTo>
                <a:lnTo>
                  <a:pt x="7820" y="5078"/>
                </a:lnTo>
                <a:lnTo>
                  <a:pt x="7816" y="5083"/>
                </a:lnTo>
                <a:lnTo>
                  <a:pt x="7818" y="5094"/>
                </a:lnTo>
                <a:lnTo>
                  <a:pt x="7823" y="5097"/>
                </a:lnTo>
                <a:lnTo>
                  <a:pt x="7822" y="5090"/>
                </a:lnTo>
                <a:lnTo>
                  <a:pt x="7827" y="5084"/>
                </a:lnTo>
                <a:close/>
                <a:moveTo>
                  <a:pt x="9502" y="2457"/>
                </a:moveTo>
                <a:lnTo>
                  <a:pt x="9470" y="2431"/>
                </a:lnTo>
                <a:lnTo>
                  <a:pt x="9429" y="2415"/>
                </a:lnTo>
                <a:lnTo>
                  <a:pt x="9440" y="2406"/>
                </a:lnTo>
                <a:lnTo>
                  <a:pt x="9452" y="2400"/>
                </a:lnTo>
                <a:lnTo>
                  <a:pt x="9430" y="2393"/>
                </a:lnTo>
                <a:lnTo>
                  <a:pt x="9428" y="2376"/>
                </a:lnTo>
                <a:lnTo>
                  <a:pt x="9458" y="2380"/>
                </a:lnTo>
                <a:lnTo>
                  <a:pt x="9493" y="2373"/>
                </a:lnTo>
                <a:lnTo>
                  <a:pt x="9498" y="2389"/>
                </a:lnTo>
                <a:lnTo>
                  <a:pt x="9518" y="2387"/>
                </a:lnTo>
                <a:lnTo>
                  <a:pt x="9515" y="2410"/>
                </a:lnTo>
                <a:lnTo>
                  <a:pt x="9507" y="2433"/>
                </a:lnTo>
                <a:lnTo>
                  <a:pt x="9532" y="2420"/>
                </a:lnTo>
                <a:lnTo>
                  <a:pt x="9541" y="2395"/>
                </a:lnTo>
                <a:lnTo>
                  <a:pt x="9540" y="2433"/>
                </a:lnTo>
                <a:lnTo>
                  <a:pt x="9502" y="2457"/>
                </a:lnTo>
                <a:close/>
                <a:moveTo>
                  <a:pt x="9399" y="2391"/>
                </a:moveTo>
                <a:lnTo>
                  <a:pt x="9417" y="2395"/>
                </a:lnTo>
                <a:lnTo>
                  <a:pt x="9423" y="2410"/>
                </a:lnTo>
                <a:lnTo>
                  <a:pt x="9405" y="2408"/>
                </a:lnTo>
                <a:lnTo>
                  <a:pt x="9399" y="2391"/>
                </a:lnTo>
                <a:close/>
                <a:moveTo>
                  <a:pt x="9457" y="2350"/>
                </a:moveTo>
                <a:lnTo>
                  <a:pt x="9466" y="2347"/>
                </a:lnTo>
                <a:lnTo>
                  <a:pt x="9474" y="2341"/>
                </a:lnTo>
                <a:lnTo>
                  <a:pt x="9476" y="2356"/>
                </a:lnTo>
                <a:lnTo>
                  <a:pt x="9486" y="2351"/>
                </a:lnTo>
                <a:lnTo>
                  <a:pt x="9472" y="2363"/>
                </a:lnTo>
                <a:lnTo>
                  <a:pt x="9457" y="2350"/>
                </a:lnTo>
                <a:close/>
                <a:moveTo>
                  <a:pt x="9313" y="2330"/>
                </a:moveTo>
                <a:lnTo>
                  <a:pt x="9345" y="2338"/>
                </a:lnTo>
                <a:lnTo>
                  <a:pt x="9368" y="2356"/>
                </a:lnTo>
                <a:lnTo>
                  <a:pt x="9334" y="2350"/>
                </a:lnTo>
                <a:lnTo>
                  <a:pt x="9313" y="2330"/>
                </a:lnTo>
                <a:close/>
                <a:moveTo>
                  <a:pt x="9282" y="2288"/>
                </a:moveTo>
                <a:lnTo>
                  <a:pt x="9272" y="2279"/>
                </a:lnTo>
                <a:lnTo>
                  <a:pt x="9263" y="2268"/>
                </a:lnTo>
                <a:lnTo>
                  <a:pt x="9284" y="2271"/>
                </a:lnTo>
                <a:lnTo>
                  <a:pt x="9282" y="2288"/>
                </a:lnTo>
                <a:close/>
                <a:moveTo>
                  <a:pt x="9168" y="2706"/>
                </a:moveTo>
                <a:lnTo>
                  <a:pt x="9172" y="2708"/>
                </a:lnTo>
                <a:lnTo>
                  <a:pt x="9173" y="2717"/>
                </a:lnTo>
                <a:lnTo>
                  <a:pt x="9151" y="2706"/>
                </a:lnTo>
                <a:lnTo>
                  <a:pt x="9133" y="2722"/>
                </a:lnTo>
                <a:lnTo>
                  <a:pt x="9130" y="2708"/>
                </a:lnTo>
                <a:lnTo>
                  <a:pt x="9138" y="2693"/>
                </a:lnTo>
                <a:lnTo>
                  <a:pt x="9156" y="2692"/>
                </a:lnTo>
                <a:lnTo>
                  <a:pt x="9179" y="2682"/>
                </a:lnTo>
                <a:lnTo>
                  <a:pt x="9177" y="2697"/>
                </a:lnTo>
                <a:lnTo>
                  <a:pt x="9168" y="2706"/>
                </a:lnTo>
                <a:close/>
                <a:moveTo>
                  <a:pt x="9145" y="2743"/>
                </a:moveTo>
                <a:lnTo>
                  <a:pt x="9166" y="2737"/>
                </a:lnTo>
                <a:lnTo>
                  <a:pt x="9174" y="2749"/>
                </a:lnTo>
                <a:lnTo>
                  <a:pt x="9156" y="2756"/>
                </a:lnTo>
                <a:lnTo>
                  <a:pt x="9145" y="2743"/>
                </a:lnTo>
                <a:close/>
                <a:moveTo>
                  <a:pt x="8966" y="1982"/>
                </a:moveTo>
                <a:lnTo>
                  <a:pt x="8942" y="1978"/>
                </a:lnTo>
                <a:lnTo>
                  <a:pt x="8928" y="1960"/>
                </a:lnTo>
                <a:lnTo>
                  <a:pt x="8958" y="1961"/>
                </a:lnTo>
                <a:lnTo>
                  <a:pt x="8967" y="1925"/>
                </a:lnTo>
                <a:lnTo>
                  <a:pt x="8981" y="1924"/>
                </a:lnTo>
                <a:lnTo>
                  <a:pt x="8992" y="1927"/>
                </a:lnTo>
                <a:lnTo>
                  <a:pt x="8976" y="1952"/>
                </a:lnTo>
                <a:lnTo>
                  <a:pt x="8966" y="1982"/>
                </a:lnTo>
                <a:close/>
                <a:moveTo>
                  <a:pt x="8713" y="2876"/>
                </a:moveTo>
                <a:lnTo>
                  <a:pt x="8713" y="2854"/>
                </a:lnTo>
                <a:lnTo>
                  <a:pt x="8765" y="2851"/>
                </a:lnTo>
                <a:lnTo>
                  <a:pt x="8817" y="2871"/>
                </a:lnTo>
                <a:lnTo>
                  <a:pt x="8764" y="2867"/>
                </a:lnTo>
                <a:lnTo>
                  <a:pt x="8713" y="2876"/>
                </a:lnTo>
                <a:close/>
                <a:moveTo>
                  <a:pt x="8690" y="2858"/>
                </a:moveTo>
                <a:lnTo>
                  <a:pt x="8653" y="2845"/>
                </a:lnTo>
                <a:lnTo>
                  <a:pt x="8619" y="2826"/>
                </a:lnTo>
                <a:lnTo>
                  <a:pt x="8661" y="2830"/>
                </a:lnTo>
                <a:lnTo>
                  <a:pt x="8701" y="2834"/>
                </a:lnTo>
                <a:lnTo>
                  <a:pt x="8699" y="2848"/>
                </a:lnTo>
                <a:lnTo>
                  <a:pt x="8690" y="2858"/>
                </a:lnTo>
                <a:close/>
                <a:moveTo>
                  <a:pt x="8584" y="2804"/>
                </a:moveTo>
                <a:lnTo>
                  <a:pt x="8551" y="2795"/>
                </a:lnTo>
                <a:lnTo>
                  <a:pt x="8508" y="2784"/>
                </a:lnTo>
                <a:lnTo>
                  <a:pt x="8508" y="2774"/>
                </a:lnTo>
                <a:lnTo>
                  <a:pt x="8514" y="2767"/>
                </a:lnTo>
                <a:lnTo>
                  <a:pt x="8564" y="2767"/>
                </a:lnTo>
                <a:lnTo>
                  <a:pt x="8617" y="2776"/>
                </a:lnTo>
                <a:lnTo>
                  <a:pt x="8608" y="2796"/>
                </a:lnTo>
                <a:lnTo>
                  <a:pt x="8584" y="2804"/>
                </a:lnTo>
                <a:close/>
                <a:moveTo>
                  <a:pt x="8657" y="1869"/>
                </a:moveTo>
                <a:lnTo>
                  <a:pt x="8628" y="1876"/>
                </a:lnTo>
                <a:lnTo>
                  <a:pt x="8603" y="1861"/>
                </a:lnTo>
                <a:lnTo>
                  <a:pt x="8634" y="1860"/>
                </a:lnTo>
                <a:lnTo>
                  <a:pt x="8657" y="1869"/>
                </a:lnTo>
                <a:close/>
                <a:moveTo>
                  <a:pt x="8995" y="3050"/>
                </a:moveTo>
                <a:lnTo>
                  <a:pt x="9011" y="3052"/>
                </a:lnTo>
                <a:lnTo>
                  <a:pt x="9030" y="3050"/>
                </a:lnTo>
                <a:lnTo>
                  <a:pt x="9021" y="3066"/>
                </a:lnTo>
                <a:lnTo>
                  <a:pt x="9006" y="3076"/>
                </a:lnTo>
                <a:lnTo>
                  <a:pt x="8998" y="3066"/>
                </a:lnTo>
                <a:lnTo>
                  <a:pt x="8995" y="3050"/>
                </a:lnTo>
                <a:close/>
                <a:moveTo>
                  <a:pt x="7986" y="1544"/>
                </a:moveTo>
                <a:lnTo>
                  <a:pt x="7984" y="1536"/>
                </a:lnTo>
                <a:lnTo>
                  <a:pt x="7983" y="1527"/>
                </a:lnTo>
                <a:lnTo>
                  <a:pt x="8001" y="1527"/>
                </a:lnTo>
                <a:lnTo>
                  <a:pt x="8008" y="1539"/>
                </a:lnTo>
                <a:lnTo>
                  <a:pt x="7997" y="1542"/>
                </a:lnTo>
                <a:lnTo>
                  <a:pt x="7986" y="1544"/>
                </a:lnTo>
                <a:close/>
                <a:moveTo>
                  <a:pt x="7926" y="1505"/>
                </a:moveTo>
                <a:lnTo>
                  <a:pt x="7959" y="1511"/>
                </a:lnTo>
                <a:lnTo>
                  <a:pt x="7973" y="1541"/>
                </a:lnTo>
                <a:lnTo>
                  <a:pt x="7947" y="1527"/>
                </a:lnTo>
                <a:lnTo>
                  <a:pt x="7926" y="1505"/>
                </a:lnTo>
                <a:close/>
                <a:moveTo>
                  <a:pt x="7915" y="1513"/>
                </a:moveTo>
                <a:lnTo>
                  <a:pt x="7897" y="1502"/>
                </a:lnTo>
                <a:lnTo>
                  <a:pt x="7876" y="1493"/>
                </a:lnTo>
                <a:lnTo>
                  <a:pt x="7910" y="1492"/>
                </a:lnTo>
                <a:lnTo>
                  <a:pt x="7915" y="1513"/>
                </a:lnTo>
                <a:close/>
                <a:moveTo>
                  <a:pt x="7631" y="2910"/>
                </a:moveTo>
                <a:lnTo>
                  <a:pt x="7605" y="2883"/>
                </a:lnTo>
                <a:lnTo>
                  <a:pt x="7591" y="2856"/>
                </a:lnTo>
                <a:lnTo>
                  <a:pt x="7600" y="2853"/>
                </a:lnTo>
                <a:lnTo>
                  <a:pt x="7612" y="2855"/>
                </a:lnTo>
                <a:lnTo>
                  <a:pt x="7598" y="2848"/>
                </a:lnTo>
                <a:lnTo>
                  <a:pt x="7584" y="2840"/>
                </a:lnTo>
                <a:lnTo>
                  <a:pt x="7594" y="2829"/>
                </a:lnTo>
                <a:lnTo>
                  <a:pt x="7598" y="2816"/>
                </a:lnTo>
                <a:lnTo>
                  <a:pt x="7630" y="2834"/>
                </a:lnTo>
                <a:lnTo>
                  <a:pt x="7655" y="2858"/>
                </a:lnTo>
                <a:lnTo>
                  <a:pt x="7648" y="2884"/>
                </a:lnTo>
                <a:lnTo>
                  <a:pt x="7631" y="2910"/>
                </a:lnTo>
                <a:close/>
                <a:moveTo>
                  <a:pt x="7597" y="2984"/>
                </a:moveTo>
                <a:lnTo>
                  <a:pt x="7605" y="3001"/>
                </a:lnTo>
                <a:lnTo>
                  <a:pt x="7629" y="3015"/>
                </a:lnTo>
                <a:lnTo>
                  <a:pt x="7603" y="3009"/>
                </a:lnTo>
                <a:lnTo>
                  <a:pt x="7576" y="2998"/>
                </a:lnTo>
                <a:lnTo>
                  <a:pt x="7579" y="3010"/>
                </a:lnTo>
                <a:lnTo>
                  <a:pt x="7584" y="3021"/>
                </a:lnTo>
                <a:lnTo>
                  <a:pt x="7594" y="3019"/>
                </a:lnTo>
                <a:lnTo>
                  <a:pt x="7596" y="3007"/>
                </a:lnTo>
                <a:lnTo>
                  <a:pt x="7603" y="3018"/>
                </a:lnTo>
                <a:lnTo>
                  <a:pt x="7614" y="3020"/>
                </a:lnTo>
                <a:lnTo>
                  <a:pt x="7613" y="3032"/>
                </a:lnTo>
                <a:lnTo>
                  <a:pt x="7599" y="3038"/>
                </a:lnTo>
                <a:lnTo>
                  <a:pt x="7581" y="3024"/>
                </a:lnTo>
                <a:lnTo>
                  <a:pt x="7566" y="3019"/>
                </a:lnTo>
                <a:lnTo>
                  <a:pt x="7559" y="2996"/>
                </a:lnTo>
                <a:lnTo>
                  <a:pt x="7541" y="2982"/>
                </a:lnTo>
                <a:lnTo>
                  <a:pt x="7560" y="2968"/>
                </a:lnTo>
                <a:lnTo>
                  <a:pt x="7554" y="2945"/>
                </a:lnTo>
                <a:lnTo>
                  <a:pt x="7577" y="2950"/>
                </a:lnTo>
                <a:lnTo>
                  <a:pt x="7603" y="2965"/>
                </a:lnTo>
                <a:lnTo>
                  <a:pt x="7603" y="2955"/>
                </a:lnTo>
                <a:lnTo>
                  <a:pt x="7603" y="2943"/>
                </a:lnTo>
                <a:lnTo>
                  <a:pt x="7586" y="2937"/>
                </a:lnTo>
                <a:lnTo>
                  <a:pt x="7568" y="2927"/>
                </a:lnTo>
                <a:lnTo>
                  <a:pt x="7577" y="2914"/>
                </a:lnTo>
                <a:lnTo>
                  <a:pt x="7581" y="2902"/>
                </a:lnTo>
                <a:lnTo>
                  <a:pt x="7599" y="2919"/>
                </a:lnTo>
                <a:lnTo>
                  <a:pt x="7621" y="2944"/>
                </a:lnTo>
                <a:lnTo>
                  <a:pt x="7611" y="2963"/>
                </a:lnTo>
                <a:lnTo>
                  <a:pt x="7636" y="2984"/>
                </a:lnTo>
                <a:lnTo>
                  <a:pt x="7617" y="2985"/>
                </a:lnTo>
                <a:lnTo>
                  <a:pt x="7597" y="2984"/>
                </a:lnTo>
                <a:close/>
                <a:moveTo>
                  <a:pt x="7675" y="3140"/>
                </a:moveTo>
                <a:lnTo>
                  <a:pt x="7647" y="3121"/>
                </a:lnTo>
                <a:lnTo>
                  <a:pt x="7623" y="3098"/>
                </a:lnTo>
                <a:lnTo>
                  <a:pt x="7646" y="3104"/>
                </a:lnTo>
                <a:lnTo>
                  <a:pt x="7661" y="3111"/>
                </a:lnTo>
                <a:lnTo>
                  <a:pt x="7628" y="3085"/>
                </a:lnTo>
                <a:lnTo>
                  <a:pt x="7593" y="3057"/>
                </a:lnTo>
                <a:lnTo>
                  <a:pt x="7653" y="3093"/>
                </a:lnTo>
                <a:lnTo>
                  <a:pt x="7675" y="3140"/>
                </a:lnTo>
                <a:close/>
                <a:moveTo>
                  <a:pt x="7533" y="3013"/>
                </a:moveTo>
                <a:lnTo>
                  <a:pt x="7561" y="3024"/>
                </a:lnTo>
                <a:lnTo>
                  <a:pt x="7578" y="3052"/>
                </a:lnTo>
                <a:lnTo>
                  <a:pt x="7556" y="3037"/>
                </a:lnTo>
                <a:lnTo>
                  <a:pt x="7533" y="3013"/>
                </a:lnTo>
                <a:close/>
                <a:moveTo>
                  <a:pt x="7528" y="3220"/>
                </a:moveTo>
                <a:lnTo>
                  <a:pt x="7537" y="3207"/>
                </a:lnTo>
                <a:lnTo>
                  <a:pt x="7541" y="3194"/>
                </a:lnTo>
                <a:lnTo>
                  <a:pt x="7555" y="3221"/>
                </a:lnTo>
                <a:lnTo>
                  <a:pt x="7580" y="3249"/>
                </a:lnTo>
                <a:lnTo>
                  <a:pt x="7557" y="3236"/>
                </a:lnTo>
                <a:lnTo>
                  <a:pt x="7528" y="3220"/>
                </a:lnTo>
                <a:close/>
                <a:moveTo>
                  <a:pt x="7592" y="3323"/>
                </a:moveTo>
                <a:lnTo>
                  <a:pt x="7563" y="3314"/>
                </a:lnTo>
                <a:lnTo>
                  <a:pt x="7540" y="3294"/>
                </a:lnTo>
                <a:lnTo>
                  <a:pt x="7566" y="3302"/>
                </a:lnTo>
                <a:lnTo>
                  <a:pt x="7592" y="3323"/>
                </a:lnTo>
                <a:close/>
                <a:moveTo>
                  <a:pt x="7506" y="3244"/>
                </a:moveTo>
                <a:lnTo>
                  <a:pt x="7504" y="3231"/>
                </a:lnTo>
                <a:lnTo>
                  <a:pt x="7492" y="3216"/>
                </a:lnTo>
                <a:lnTo>
                  <a:pt x="7506" y="3219"/>
                </a:lnTo>
                <a:lnTo>
                  <a:pt x="7508" y="3209"/>
                </a:lnTo>
                <a:lnTo>
                  <a:pt x="7523" y="3222"/>
                </a:lnTo>
                <a:lnTo>
                  <a:pt x="7536" y="3243"/>
                </a:lnTo>
                <a:lnTo>
                  <a:pt x="7520" y="3240"/>
                </a:lnTo>
                <a:lnTo>
                  <a:pt x="7506" y="3244"/>
                </a:lnTo>
                <a:close/>
                <a:moveTo>
                  <a:pt x="7456" y="3024"/>
                </a:moveTo>
                <a:lnTo>
                  <a:pt x="7459" y="3019"/>
                </a:lnTo>
                <a:lnTo>
                  <a:pt x="7456" y="3013"/>
                </a:lnTo>
                <a:lnTo>
                  <a:pt x="7471" y="3018"/>
                </a:lnTo>
                <a:lnTo>
                  <a:pt x="7483" y="3015"/>
                </a:lnTo>
                <a:lnTo>
                  <a:pt x="7484" y="3034"/>
                </a:lnTo>
                <a:lnTo>
                  <a:pt x="7456" y="3024"/>
                </a:lnTo>
                <a:close/>
                <a:moveTo>
                  <a:pt x="7531" y="3004"/>
                </a:moveTo>
                <a:lnTo>
                  <a:pt x="7515" y="3002"/>
                </a:lnTo>
                <a:lnTo>
                  <a:pt x="7499" y="2998"/>
                </a:lnTo>
                <a:lnTo>
                  <a:pt x="7483" y="2977"/>
                </a:lnTo>
                <a:lnTo>
                  <a:pt x="7475" y="2957"/>
                </a:lnTo>
                <a:lnTo>
                  <a:pt x="7505" y="2976"/>
                </a:lnTo>
                <a:lnTo>
                  <a:pt x="7531" y="3004"/>
                </a:lnTo>
                <a:close/>
                <a:moveTo>
                  <a:pt x="7540" y="2798"/>
                </a:moveTo>
                <a:lnTo>
                  <a:pt x="7532" y="2802"/>
                </a:lnTo>
                <a:lnTo>
                  <a:pt x="7523" y="2799"/>
                </a:lnTo>
                <a:lnTo>
                  <a:pt x="7520" y="2796"/>
                </a:lnTo>
                <a:lnTo>
                  <a:pt x="7517" y="2793"/>
                </a:lnTo>
                <a:lnTo>
                  <a:pt x="7528" y="2796"/>
                </a:lnTo>
                <a:lnTo>
                  <a:pt x="7540" y="2798"/>
                </a:lnTo>
                <a:close/>
                <a:moveTo>
                  <a:pt x="7584" y="2864"/>
                </a:moveTo>
                <a:lnTo>
                  <a:pt x="7590" y="2877"/>
                </a:lnTo>
                <a:lnTo>
                  <a:pt x="7607" y="2893"/>
                </a:lnTo>
                <a:lnTo>
                  <a:pt x="7596" y="2895"/>
                </a:lnTo>
                <a:lnTo>
                  <a:pt x="7581" y="2890"/>
                </a:lnTo>
                <a:lnTo>
                  <a:pt x="7577" y="2876"/>
                </a:lnTo>
                <a:lnTo>
                  <a:pt x="7584" y="2864"/>
                </a:lnTo>
                <a:close/>
                <a:moveTo>
                  <a:pt x="7395" y="3460"/>
                </a:moveTo>
                <a:lnTo>
                  <a:pt x="7393" y="3454"/>
                </a:lnTo>
                <a:lnTo>
                  <a:pt x="7395" y="3448"/>
                </a:lnTo>
                <a:lnTo>
                  <a:pt x="7378" y="3440"/>
                </a:lnTo>
                <a:lnTo>
                  <a:pt x="7363" y="3441"/>
                </a:lnTo>
                <a:lnTo>
                  <a:pt x="7373" y="3431"/>
                </a:lnTo>
                <a:lnTo>
                  <a:pt x="7396" y="3437"/>
                </a:lnTo>
                <a:lnTo>
                  <a:pt x="7402" y="3448"/>
                </a:lnTo>
                <a:lnTo>
                  <a:pt x="7395" y="3460"/>
                </a:lnTo>
                <a:close/>
                <a:moveTo>
                  <a:pt x="7267" y="1211"/>
                </a:moveTo>
                <a:lnTo>
                  <a:pt x="7245" y="1203"/>
                </a:lnTo>
                <a:lnTo>
                  <a:pt x="7227" y="1193"/>
                </a:lnTo>
                <a:lnTo>
                  <a:pt x="7252" y="1193"/>
                </a:lnTo>
                <a:lnTo>
                  <a:pt x="7267" y="1211"/>
                </a:lnTo>
                <a:close/>
                <a:moveTo>
                  <a:pt x="7443" y="3904"/>
                </a:moveTo>
                <a:lnTo>
                  <a:pt x="7468" y="3917"/>
                </a:lnTo>
                <a:lnTo>
                  <a:pt x="7483" y="3941"/>
                </a:lnTo>
                <a:lnTo>
                  <a:pt x="7450" y="3930"/>
                </a:lnTo>
                <a:lnTo>
                  <a:pt x="7443" y="3904"/>
                </a:lnTo>
                <a:close/>
                <a:moveTo>
                  <a:pt x="7624" y="4073"/>
                </a:moveTo>
                <a:lnTo>
                  <a:pt x="7603" y="4072"/>
                </a:lnTo>
                <a:lnTo>
                  <a:pt x="7598" y="4052"/>
                </a:lnTo>
                <a:lnTo>
                  <a:pt x="7615" y="4059"/>
                </a:lnTo>
                <a:lnTo>
                  <a:pt x="7624" y="4073"/>
                </a:lnTo>
                <a:close/>
                <a:moveTo>
                  <a:pt x="7698" y="4155"/>
                </a:moveTo>
                <a:lnTo>
                  <a:pt x="7725" y="4160"/>
                </a:lnTo>
                <a:lnTo>
                  <a:pt x="7735" y="4146"/>
                </a:lnTo>
                <a:lnTo>
                  <a:pt x="7767" y="4164"/>
                </a:lnTo>
                <a:lnTo>
                  <a:pt x="7787" y="4195"/>
                </a:lnTo>
                <a:lnTo>
                  <a:pt x="7768" y="4196"/>
                </a:lnTo>
                <a:lnTo>
                  <a:pt x="7745" y="4203"/>
                </a:lnTo>
                <a:lnTo>
                  <a:pt x="7744" y="4190"/>
                </a:lnTo>
                <a:lnTo>
                  <a:pt x="7738" y="4181"/>
                </a:lnTo>
                <a:lnTo>
                  <a:pt x="7731" y="4186"/>
                </a:lnTo>
                <a:lnTo>
                  <a:pt x="7726" y="4194"/>
                </a:lnTo>
                <a:lnTo>
                  <a:pt x="7707" y="4180"/>
                </a:lnTo>
                <a:lnTo>
                  <a:pt x="7698" y="4155"/>
                </a:lnTo>
                <a:close/>
                <a:moveTo>
                  <a:pt x="7930" y="4325"/>
                </a:moveTo>
                <a:lnTo>
                  <a:pt x="7948" y="4328"/>
                </a:lnTo>
                <a:lnTo>
                  <a:pt x="7955" y="4342"/>
                </a:lnTo>
                <a:lnTo>
                  <a:pt x="7937" y="4346"/>
                </a:lnTo>
                <a:lnTo>
                  <a:pt x="7930" y="4325"/>
                </a:lnTo>
                <a:close/>
                <a:moveTo>
                  <a:pt x="8083" y="4475"/>
                </a:moveTo>
                <a:lnTo>
                  <a:pt x="8063" y="4472"/>
                </a:lnTo>
                <a:lnTo>
                  <a:pt x="8053" y="4459"/>
                </a:lnTo>
                <a:lnTo>
                  <a:pt x="8074" y="4461"/>
                </a:lnTo>
                <a:lnTo>
                  <a:pt x="8083" y="4475"/>
                </a:lnTo>
                <a:close/>
                <a:moveTo>
                  <a:pt x="7066" y="3414"/>
                </a:moveTo>
                <a:lnTo>
                  <a:pt x="7100" y="3392"/>
                </a:lnTo>
                <a:lnTo>
                  <a:pt x="7123" y="3369"/>
                </a:lnTo>
                <a:lnTo>
                  <a:pt x="7136" y="3375"/>
                </a:lnTo>
                <a:lnTo>
                  <a:pt x="7152" y="3390"/>
                </a:lnTo>
                <a:lnTo>
                  <a:pt x="7105" y="3404"/>
                </a:lnTo>
                <a:lnTo>
                  <a:pt x="7066" y="3414"/>
                </a:lnTo>
                <a:close/>
                <a:moveTo>
                  <a:pt x="7148" y="3717"/>
                </a:moveTo>
                <a:lnTo>
                  <a:pt x="7137" y="3706"/>
                </a:lnTo>
                <a:lnTo>
                  <a:pt x="7138" y="3695"/>
                </a:lnTo>
                <a:lnTo>
                  <a:pt x="7157" y="3702"/>
                </a:lnTo>
                <a:lnTo>
                  <a:pt x="7148" y="3717"/>
                </a:lnTo>
                <a:close/>
                <a:moveTo>
                  <a:pt x="6845" y="1033"/>
                </a:moveTo>
                <a:lnTo>
                  <a:pt x="6828" y="1030"/>
                </a:lnTo>
                <a:lnTo>
                  <a:pt x="6813" y="1026"/>
                </a:lnTo>
                <a:lnTo>
                  <a:pt x="6837" y="1017"/>
                </a:lnTo>
                <a:lnTo>
                  <a:pt x="6845" y="1033"/>
                </a:lnTo>
                <a:close/>
                <a:moveTo>
                  <a:pt x="6901" y="2616"/>
                </a:moveTo>
                <a:lnTo>
                  <a:pt x="6892" y="2602"/>
                </a:lnTo>
                <a:lnTo>
                  <a:pt x="6895" y="2590"/>
                </a:lnTo>
                <a:lnTo>
                  <a:pt x="6906" y="2602"/>
                </a:lnTo>
                <a:lnTo>
                  <a:pt x="6915" y="2615"/>
                </a:lnTo>
                <a:lnTo>
                  <a:pt x="6909" y="2616"/>
                </a:lnTo>
                <a:lnTo>
                  <a:pt x="6901" y="2616"/>
                </a:lnTo>
                <a:close/>
                <a:moveTo>
                  <a:pt x="6772" y="1009"/>
                </a:moveTo>
                <a:lnTo>
                  <a:pt x="6773" y="995"/>
                </a:lnTo>
                <a:lnTo>
                  <a:pt x="6779" y="984"/>
                </a:lnTo>
                <a:lnTo>
                  <a:pt x="6798" y="986"/>
                </a:lnTo>
                <a:lnTo>
                  <a:pt x="6812" y="996"/>
                </a:lnTo>
                <a:lnTo>
                  <a:pt x="6797" y="1004"/>
                </a:lnTo>
                <a:lnTo>
                  <a:pt x="6772" y="1009"/>
                </a:lnTo>
                <a:close/>
                <a:moveTo>
                  <a:pt x="6926" y="3589"/>
                </a:moveTo>
                <a:lnTo>
                  <a:pt x="6923" y="3586"/>
                </a:lnTo>
                <a:lnTo>
                  <a:pt x="6920" y="3584"/>
                </a:lnTo>
                <a:lnTo>
                  <a:pt x="6926" y="3585"/>
                </a:lnTo>
                <a:lnTo>
                  <a:pt x="6931" y="3587"/>
                </a:lnTo>
                <a:lnTo>
                  <a:pt x="6928" y="3588"/>
                </a:lnTo>
                <a:lnTo>
                  <a:pt x="6926" y="3589"/>
                </a:lnTo>
                <a:close/>
                <a:moveTo>
                  <a:pt x="6842" y="2575"/>
                </a:moveTo>
                <a:lnTo>
                  <a:pt x="6835" y="2564"/>
                </a:lnTo>
                <a:lnTo>
                  <a:pt x="6839" y="2555"/>
                </a:lnTo>
                <a:lnTo>
                  <a:pt x="6841" y="2556"/>
                </a:lnTo>
                <a:lnTo>
                  <a:pt x="6844" y="2557"/>
                </a:lnTo>
                <a:lnTo>
                  <a:pt x="6851" y="2564"/>
                </a:lnTo>
                <a:lnTo>
                  <a:pt x="6859" y="2564"/>
                </a:lnTo>
                <a:lnTo>
                  <a:pt x="6861" y="2573"/>
                </a:lnTo>
                <a:lnTo>
                  <a:pt x="6865" y="2580"/>
                </a:lnTo>
                <a:lnTo>
                  <a:pt x="6859" y="2579"/>
                </a:lnTo>
                <a:lnTo>
                  <a:pt x="6842" y="2575"/>
                </a:lnTo>
                <a:close/>
                <a:moveTo>
                  <a:pt x="7189" y="4698"/>
                </a:moveTo>
                <a:lnTo>
                  <a:pt x="7166" y="4689"/>
                </a:lnTo>
                <a:lnTo>
                  <a:pt x="7152" y="4668"/>
                </a:lnTo>
                <a:lnTo>
                  <a:pt x="7176" y="4677"/>
                </a:lnTo>
                <a:lnTo>
                  <a:pt x="7189" y="4698"/>
                </a:lnTo>
                <a:close/>
                <a:moveTo>
                  <a:pt x="7223" y="4499"/>
                </a:moveTo>
                <a:lnTo>
                  <a:pt x="7223" y="4505"/>
                </a:lnTo>
                <a:lnTo>
                  <a:pt x="7223" y="4510"/>
                </a:lnTo>
                <a:lnTo>
                  <a:pt x="7228" y="4511"/>
                </a:lnTo>
                <a:lnTo>
                  <a:pt x="7229" y="4515"/>
                </a:lnTo>
                <a:lnTo>
                  <a:pt x="7200" y="4522"/>
                </a:lnTo>
                <a:lnTo>
                  <a:pt x="7180" y="4504"/>
                </a:lnTo>
                <a:lnTo>
                  <a:pt x="7205" y="4504"/>
                </a:lnTo>
                <a:lnTo>
                  <a:pt x="7223" y="4499"/>
                </a:lnTo>
                <a:close/>
                <a:moveTo>
                  <a:pt x="7631" y="4861"/>
                </a:moveTo>
                <a:lnTo>
                  <a:pt x="7617" y="4865"/>
                </a:lnTo>
                <a:lnTo>
                  <a:pt x="7606" y="4863"/>
                </a:lnTo>
                <a:lnTo>
                  <a:pt x="7618" y="4845"/>
                </a:lnTo>
                <a:lnTo>
                  <a:pt x="7631" y="4861"/>
                </a:lnTo>
                <a:close/>
                <a:moveTo>
                  <a:pt x="8154" y="4706"/>
                </a:moveTo>
                <a:lnTo>
                  <a:pt x="8122" y="4697"/>
                </a:lnTo>
                <a:lnTo>
                  <a:pt x="8104" y="4661"/>
                </a:lnTo>
                <a:lnTo>
                  <a:pt x="8130" y="4682"/>
                </a:lnTo>
                <a:lnTo>
                  <a:pt x="8154" y="4706"/>
                </a:lnTo>
                <a:close/>
                <a:moveTo>
                  <a:pt x="8239" y="4820"/>
                </a:moveTo>
                <a:lnTo>
                  <a:pt x="8265" y="4835"/>
                </a:lnTo>
                <a:lnTo>
                  <a:pt x="8263" y="4848"/>
                </a:lnTo>
                <a:lnTo>
                  <a:pt x="8247" y="4837"/>
                </a:lnTo>
                <a:lnTo>
                  <a:pt x="8239" y="4820"/>
                </a:lnTo>
                <a:close/>
                <a:moveTo>
                  <a:pt x="8441" y="5032"/>
                </a:moveTo>
                <a:lnTo>
                  <a:pt x="8418" y="5033"/>
                </a:lnTo>
                <a:lnTo>
                  <a:pt x="8405" y="5016"/>
                </a:lnTo>
                <a:lnTo>
                  <a:pt x="8427" y="5014"/>
                </a:lnTo>
                <a:lnTo>
                  <a:pt x="8441" y="5032"/>
                </a:lnTo>
                <a:close/>
                <a:moveTo>
                  <a:pt x="8534" y="5582"/>
                </a:moveTo>
                <a:lnTo>
                  <a:pt x="8552" y="5594"/>
                </a:lnTo>
                <a:lnTo>
                  <a:pt x="8561" y="5612"/>
                </a:lnTo>
                <a:lnTo>
                  <a:pt x="8534" y="5601"/>
                </a:lnTo>
                <a:lnTo>
                  <a:pt x="8534" y="5582"/>
                </a:lnTo>
                <a:close/>
                <a:moveTo>
                  <a:pt x="8535" y="5120"/>
                </a:moveTo>
                <a:lnTo>
                  <a:pt x="8515" y="5108"/>
                </a:lnTo>
                <a:lnTo>
                  <a:pt x="8506" y="5085"/>
                </a:lnTo>
                <a:lnTo>
                  <a:pt x="8527" y="5097"/>
                </a:lnTo>
                <a:lnTo>
                  <a:pt x="8535" y="5120"/>
                </a:lnTo>
                <a:close/>
                <a:moveTo>
                  <a:pt x="8625" y="5256"/>
                </a:moveTo>
                <a:lnTo>
                  <a:pt x="8648" y="5275"/>
                </a:lnTo>
                <a:lnTo>
                  <a:pt x="8646" y="5302"/>
                </a:lnTo>
                <a:lnTo>
                  <a:pt x="8632" y="5282"/>
                </a:lnTo>
                <a:lnTo>
                  <a:pt x="8625" y="5256"/>
                </a:lnTo>
                <a:close/>
                <a:moveTo>
                  <a:pt x="8731" y="5375"/>
                </a:moveTo>
                <a:lnTo>
                  <a:pt x="8710" y="5366"/>
                </a:lnTo>
                <a:lnTo>
                  <a:pt x="8703" y="5345"/>
                </a:lnTo>
                <a:lnTo>
                  <a:pt x="8724" y="5349"/>
                </a:lnTo>
                <a:lnTo>
                  <a:pt x="8731" y="5375"/>
                </a:lnTo>
                <a:close/>
                <a:moveTo>
                  <a:pt x="6839" y="3586"/>
                </a:moveTo>
                <a:lnTo>
                  <a:pt x="6811" y="3568"/>
                </a:lnTo>
                <a:lnTo>
                  <a:pt x="6785" y="3550"/>
                </a:lnTo>
                <a:lnTo>
                  <a:pt x="6803" y="3549"/>
                </a:lnTo>
                <a:lnTo>
                  <a:pt x="6817" y="3565"/>
                </a:lnTo>
                <a:lnTo>
                  <a:pt x="6821" y="3556"/>
                </a:lnTo>
                <a:lnTo>
                  <a:pt x="6826" y="3554"/>
                </a:lnTo>
                <a:lnTo>
                  <a:pt x="6842" y="3569"/>
                </a:lnTo>
                <a:lnTo>
                  <a:pt x="6848" y="3583"/>
                </a:lnTo>
                <a:lnTo>
                  <a:pt x="6836" y="3576"/>
                </a:lnTo>
                <a:lnTo>
                  <a:pt x="6839" y="3586"/>
                </a:lnTo>
                <a:close/>
                <a:moveTo>
                  <a:pt x="6763" y="2650"/>
                </a:moveTo>
                <a:lnTo>
                  <a:pt x="6769" y="2663"/>
                </a:lnTo>
                <a:lnTo>
                  <a:pt x="6763" y="2673"/>
                </a:lnTo>
                <a:lnTo>
                  <a:pt x="6743" y="2658"/>
                </a:lnTo>
                <a:lnTo>
                  <a:pt x="6730" y="2645"/>
                </a:lnTo>
                <a:lnTo>
                  <a:pt x="6752" y="2658"/>
                </a:lnTo>
                <a:lnTo>
                  <a:pt x="6763" y="2650"/>
                </a:lnTo>
                <a:close/>
                <a:moveTo>
                  <a:pt x="6581" y="4300"/>
                </a:moveTo>
                <a:lnTo>
                  <a:pt x="6592" y="4281"/>
                </a:lnTo>
                <a:lnTo>
                  <a:pt x="6610" y="4289"/>
                </a:lnTo>
                <a:lnTo>
                  <a:pt x="6597" y="4295"/>
                </a:lnTo>
                <a:lnTo>
                  <a:pt x="6581" y="4300"/>
                </a:lnTo>
                <a:close/>
                <a:moveTo>
                  <a:pt x="6410" y="842"/>
                </a:moveTo>
                <a:lnTo>
                  <a:pt x="6388" y="827"/>
                </a:lnTo>
                <a:lnTo>
                  <a:pt x="6388" y="808"/>
                </a:lnTo>
                <a:lnTo>
                  <a:pt x="6405" y="823"/>
                </a:lnTo>
                <a:lnTo>
                  <a:pt x="6410" y="842"/>
                </a:lnTo>
                <a:close/>
                <a:moveTo>
                  <a:pt x="6268" y="795"/>
                </a:moveTo>
                <a:lnTo>
                  <a:pt x="6265" y="787"/>
                </a:lnTo>
                <a:lnTo>
                  <a:pt x="6263" y="779"/>
                </a:lnTo>
                <a:lnTo>
                  <a:pt x="6285" y="779"/>
                </a:lnTo>
                <a:lnTo>
                  <a:pt x="6302" y="766"/>
                </a:lnTo>
                <a:lnTo>
                  <a:pt x="6314" y="777"/>
                </a:lnTo>
                <a:lnTo>
                  <a:pt x="6323" y="794"/>
                </a:lnTo>
                <a:lnTo>
                  <a:pt x="6292" y="801"/>
                </a:lnTo>
                <a:lnTo>
                  <a:pt x="6268" y="795"/>
                </a:lnTo>
                <a:close/>
                <a:moveTo>
                  <a:pt x="6472" y="4233"/>
                </a:moveTo>
                <a:lnTo>
                  <a:pt x="6481" y="4244"/>
                </a:lnTo>
                <a:lnTo>
                  <a:pt x="6487" y="4259"/>
                </a:lnTo>
                <a:lnTo>
                  <a:pt x="6416" y="4215"/>
                </a:lnTo>
                <a:lnTo>
                  <a:pt x="6356" y="4157"/>
                </a:lnTo>
                <a:lnTo>
                  <a:pt x="6379" y="4164"/>
                </a:lnTo>
                <a:lnTo>
                  <a:pt x="6400" y="4177"/>
                </a:lnTo>
                <a:lnTo>
                  <a:pt x="6395" y="4163"/>
                </a:lnTo>
                <a:lnTo>
                  <a:pt x="6403" y="4154"/>
                </a:lnTo>
                <a:lnTo>
                  <a:pt x="6408" y="4170"/>
                </a:lnTo>
                <a:lnTo>
                  <a:pt x="6407" y="4193"/>
                </a:lnTo>
                <a:lnTo>
                  <a:pt x="6432" y="4203"/>
                </a:lnTo>
                <a:lnTo>
                  <a:pt x="6458" y="4212"/>
                </a:lnTo>
                <a:lnTo>
                  <a:pt x="6447" y="4201"/>
                </a:lnTo>
                <a:lnTo>
                  <a:pt x="6442" y="4181"/>
                </a:lnTo>
                <a:lnTo>
                  <a:pt x="6456" y="4182"/>
                </a:lnTo>
                <a:lnTo>
                  <a:pt x="6472" y="4181"/>
                </a:lnTo>
                <a:lnTo>
                  <a:pt x="6467" y="4199"/>
                </a:lnTo>
                <a:lnTo>
                  <a:pt x="6470" y="4210"/>
                </a:lnTo>
                <a:lnTo>
                  <a:pt x="6479" y="4198"/>
                </a:lnTo>
                <a:lnTo>
                  <a:pt x="6491" y="4189"/>
                </a:lnTo>
                <a:lnTo>
                  <a:pt x="6500" y="4196"/>
                </a:lnTo>
                <a:lnTo>
                  <a:pt x="6506" y="4210"/>
                </a:lnTo>
                <a:lnTo>
                  <a:pt x="6487" y="4220"/>
                </a:lnTo>
                <a:lnTo>
                  <a:pt x="6472" y="4233"/>
                </a:lnTo>
                <a:close/>
                <a:moveTo>
                  <a:pt x="6529" y="4669"/>
                </a:moveTo>
                <a:lnTo>
                  <a:pt x="6530" y="4677"/>
                </a:lnTo>
                <a:lnTo>
                  <a:pt x="6530" y="4686"/>
                </a:lnTo>
                <a:lnTo>
                  <a:pt x="6512" y="4687"/>
                </a:lnTo>
                <a:lnTo>
                  <a:pt x="6506" y="4673"/>
                </a:lnTo>
                <a:lnTo>
                  <a:pt x="6517" y="4671"/>
                </a:lnTo>
                <a:lnTo>
                  <a:pt x="6529" y="4669"/>
                </a:lnTo>
                <a:close/>
                <a:moveTo>
                  <a:pt x="6554" y="4795"/>
                </a:moveTo>
                <a:lnTo>
                  <a:pt x="6544" y="4790"/>
                </a:lnTo>
                <a:lnTo>
                  <a:pt x="6531" y="4799"/>
                </a:lnTo>
                <a:lnTo>
                  <a:pt x="6530" y="4777"/>
                </a:lnTo>
                <a:lnTo>
                  <a:pt x="6554" y="4778"/>
                </a:lnTo>
                <a:lnTo>
                  <a:pt x="6554" y="4795"/>
                </a:lnTo>
                <a:close/>
                <a:moveTo>
                  <a:pt x="6580" y="4950"/>
                </a:moveTo>
                <a:lnTo>
                  <a:pt x="6580" y="4965"/>
                </a:lnTo>
                <a:lnTo>
                  <a:pt x="6563" y="4964"/>
                </a:lnTo>
                <a:lnTo>
                  <a:pt x="6557" y="4952"/>
                </a:lnTo>
                <a:lnTo>
                  <a:pt x="6561" y="4951"/>
                </a:lnTo>
                <a:lnTo>
                  <a:pt x="6570" y="4951"/>
                </a:lnTo>
                <a:lnTo>
                  <a:pt x="6580" y="4950"/>
                </a:lnTo>
                <a:close/>
                <a:moveTo>
                  <a:pt x="6607" y="4910"/>
                </a:moveTo>
                <a:lnTo>
                  <a:pt x="6600" y="4919"/>
                </a:lnTo>
                <a:lnTo>
                  <a:pt x="6588" y="4926"/>
                </a:lnTo>
                <a:lnTo>
                  <a:pt x="6583" y="4920"/>
                </a:lnTo>
                <a:lnTo>
                  <a:pt x="6579" y="4915"/>
                </a:lnTo>
                <a:lnTo>
                  <a:pt x="6594" y="4901"/>
                </a:lnTo>
                <a:lnTo>
                  <a:pt x="6607" y="4910"/>
                </a:lnTo>
                <a:close/>
                <a:moveTo>
                  <a:pt x="6613" y="4903"/>
                </a:moveTo>
                <a:lnTo>
                  <a:pt x="6626" y="4908"/>
                </a:lnTo>
                <a:lnTo>
                  <a:pt x="6631" y="4922"/>
                </a:lnTo>
                <a:lnTo>
                  <a:pt x="6614" y="4930"/>
                </a:lnTo>
                <a:lnTo>
                  <a:pt x="6600" y="4937"/>
                </a:lnTo>
                <a:lnTo>
                  <a:pt x="6598" y="4935"/>
                </a:lnTo>
                <a:lnTo>
                  <a:pt x="6597" y="4934"/>
                </a:lnTo>
                <a:lnTo>
                  <a:pt x="6606" y="4919"/>
                </a:lnTo>
                <a:lnTo>
                  <a:pt x="6613" y="4903"/>
                </a:lnTo>
                <a:close/>
                <a:moveTo>
                  <a:pt x="6617" y="4880"/>
                </a:moveTo>
                <a:lnTo>
                  <a:pt x="6645" y="4893"/>
                </a:lnTo>
                <a:lnTo>
                  <a:pt x="6642" y="4915"/>
                </a:lnTo>
                <a:lnTo>
                  <a:pt x="6638" y="4902"/>
                </a:lnTo>
                <a:lnTo>
                  <a:pt x="6626" y="4895"/>
                </a:lnTo>
                <a:lnTo>
                  <a:pt x="6616" y="4889"/>
                </a:lnTo>
                <a:lnTo>
                  <a:pt x="6617" y="4880"/>
                </a:lnTo>
                <a:close/>
                <a:moveTo>
                  <a:pt x="6465" y="4866"/>
                </a:moveTo>
                <a:lnTo>
                  <a:pt x="6453" y="4855"/>
                </a:lnTo>
                <a:lnTo>
                  <a:pt x="6440" y="4843"/>
                </a:lnTo>
                <a:lnTo>
                  <a:pt x="6465" y="4847"/>
                </a:lnTo>
                <a:lnTo>
                  <a:pt x="6465" y="4866"/>
                </a:lnTo>
                <a:close/>
                <a:moveTo>
                  <a:pt x="6503" y="4916"/>
                </a:moveTo>
                <a:lnTo>
                  <a:pt x="6484" y="4913"/>
                </a:lnTo>
                <a:lnTo>
                  <a:pt x="6490" y="4896"/>
                </a:lnTo>
                <a:lnTo>
                  <a:pt x="6499" y="4902"/>
                </a:lnTo>
                <a:lnTo>
                  <a:pt x="6503" y="4916"/>
                </a:lnTo>
                <a:close/>
                <a:moveTo>
                  <a:pt x="6520" y="4891"/>
                </a:moveTo>
                <a:lnTo>
                  <a:pt x="6518" y="4891"/>
                </a:lnTo>
                <a:lnTo>
                  <a:pt x="6518" y="4891"/>
                </a:lnTo>
                <a:lnTo>
                  <a:pt x="6518" y="4891"/>
                </a:lnTo>
                <a:lnTo>
                  <a:pt x="6518" y="4891"/>
                </a:lnTo>
                <a:lnTo>
                  <a:pt x="6518" y="4891"/>
                </a:lnTo>
                <a:lnTo>
                  <a:pt x="6520" y="4891"/>
                </a:lnTo>
                <a:close/>
                <a:moveTo>
                  <a:pt x="6537" y="4809"/>
                </a:moveTo>
                <a:lnTo>
                  <a:pt x="6557" y="4823"/>
                </a:lnTo>
                <a:lnTo>
                  <a:pt x="6557" y="4845"/>
                </a:lnTo>
                <a:lnTo>
                  <a:pt x="6542" y="4835"/>
                </a:lnTo>
                <a:lnTo>
                  <a:pt x="6537" y="4809"/>
                </a:lnTo>
                <a:close/>
                <a:moveTo>
                  <a:pt x="6511" y="4858"/>
                </a:moveTo>
                <a:lnTo>
                  <a:pt x="6511" y="4858"/>
                </a:lnTo>
                <a:lnTo>
                  <a:pt x="6511" y="4859"/>
                </a:lnTo>
                <a:lnTo>
                  <a:pt x="6527" y="4866"/>
                </a:lnTo>
                <a:lnTo>
                  <a:pt x="6547" y="4870"/>
                </a:lnTo>
                <a:lnTo>
                  <a:pt x="6547" y="4878"/>
                </a:lnTo>
                <a:lnTo>
                  <a:pt x="6543" y="4883"/>
                </a:lnTo>
                <a:lnTo>
                  <a:pt x="6527" y="4874"/>
                </a:lnTo>
                <a:lnTo>
                  <a:pt x="6507" y="4864"/>
                </a:lnTo>
                <a:lnTo>
                  <a:pt x="6507" y="4865"/>
                </a:lnTo>
                <a:lnTo>
                  <a:pt x="6507" y="4866"/>
                </a:lnTo>
                <a:lnTo>
                  <a:pt x="6495" y="4858"/>
                </a:lnTo>
                <a:lnTo>
                  <a:pt x="6487" y="4846"/>
                </a:lnTo>
                <a:lnTo>
                  <a:pt x="6506" y="4830"/>
                </a:lnTo>
                <a:lnTo>
                  <a:pt x="6527" y="4827"/>
                </a:lnTo>
                <a:lnTo>
                  <a:pt x="6528" y="4840"/>
                </a:lnTo>
                <a:lnTo>
                  <a:pt x="6523" y="4846"/>
                </a:lnTo>
                <a:lnTo>
                  <a:pt x="6515" y="4843"/>
                </a:lnTo>
                <a:lnTo>
                  <a:pt x="6505" y="4842"/>
                </a:lnTo>
                <a:lnTo>
                  <a:pt x="6505" y="4853"/>
                </a:lnTo>
                <a:lnTo>
                  <a:pt x="6511" y="4858"/>
                </a:lnTo>
                <a:close/>
                <a:moveTo>
                  <a:pt x="6341" y="4760"/>
                </a:moveTo>
                <a:lnTo>
                  <a:pt x="6360" y="4756"/>
                </a:lnTo>
                <a:lnTo>
                  <a:pt x="6369" y="4749"/>
                </a:lnTo>
                <a:lnTo>
                  <a:pt x="6346" y="4744"/>
                </a:lnTo>
                <a:lnTo>
                  <a:pt x="6323" y="4741"/>
                </a:lnTo>
                <a:lnTo>
                  <a:pt x="6327" y="4749"/>
                </a:lnTo>
                <a:lnTo>
                  <a:pt x="6324" y="4758"/>
                </a:lnTo>
                <a:lnTo>
                  <a:pt x="6301" y="4738"/>
                </a:lnTo>
                <a:lnTo>
                  <a:pt x="6292" y="4718"/>
                </a:lnTo>
                <a:lnTo>
                  <a:pt x="6321" y="4728"/>
                </a:lnTo>
                <a:lnTo>
                  <a:pt x="6343" y="4703"/>
                </a:lnTo>
                <a:lnTo>
                  <a:pt x="6311" y="4700"/>
                </a:lnTo>
                <a:lnTo>
                  <a:pt x="6300" y="4671"/>
                </a:lnTo>
                <a:lnTo>
                  <a:pt x="6324" y="4692"/>
                </a:lnTo>
                <a:lnTo>
                  <a:pt x="6348" y="4685"/>
                </a:lnTo>
                <a:lnTo>
                  <a:pt x="6339" y="4680"/>
                </a:lnTo>
                <a:lnTo>
                  <a:pt x="6334" y="4670"/>
                </a:lnTo>
                <a:lnTo>
                  <a:pt x="6357" y="4696"/>
                </a:lnTo>
                <a:lnTo>
                  <a:pt x="6357" y="4734"/>
                </a:lnTo>
                <a:lnTo>
                  <a:pt x="6371" y="4731"/>
                </a:lnTo>
                <a:lnTo>
                  <a:pt x="6386" y="4729"/>
                </a:lnTo>
                <a:lnTo>
                  <a:pt x="6410" y="4769"/>
                </a:lnTo>
                <a:lnTo>
                  <a:pt x="6449" y="4790"/>
                </a:lnTo>
                <a:lnTo>
                  <a:pt x="6474" y="4774"/>
                </a:lnTo>
                <a:lnTo>
                  <a:pt x="6494" y="4771"/>
                </a:lnTo>
                <a:lnTo>
                  <a:pt x="6496" y="4784"/>
                </a:lnTo>
                <a:lnTo>
                  <a:pt x="6513" y="4796"/>
                </a:lnTo>
                <a:lnTo>
                  <a:pt x="6496" y="4798"/>
                </a:lnTo>
                <a:lnTo>
                  <a:pt x="6480" y="4799"/>
                </a:lnTo>
                <a:lnTo>
                  <a:pt x="6470" y="4796"/>
                </a:lnTo>
                <a:lnTo>
                  <a:pt x="6458" y="4795"/>
                </a:lnTo>
                <a:lnTo>
                  <a:pt x="6457" y="4799"/>
                </a:lnTo>
                <a:lnTo>
                  <a:pt x="6455" y="4802"/>
                </a:lnTo>
                <a:lnTo>
                  <a:pt x="6441" y="4806"/>
                </a:lnTo>
                <a:lnTo>
                  <a:pt x="6426" y="4811"/>
                </a:lnTo>
                <a:lnTo>
                  <a:pt x="6396" y="4774"/>
                </a:lnTo>
                <a:lnTo>
                  <a:pt x="6341" y="4760"/>
                </a:lnTo>
                <a:close/>
                <a:moveTo>
                  <a:pt x="6385" y="4802"/>
                </a:moveTo>
                <a:lnTo>
                  <a:pt x="6370" y="4792"/>
                </a:lnTo>
                <a:lnTo>
                  <a:pt x="6360" y="4779"/>
                </a:lnTo>
                <a:lnTo>
                  <a:pt x="6383" y="4785"/>
                </a:lnTo>
                <a:lnTo>
                  <a:pt x="6385" y="4802"/>
                </a:lnTo>
                <a:close/>
                <a:moveTo>
                  <a:pt x="6266" y="4683"/>
                </a:moveTo>
                <a:lnTo>
                  <a:pt x="6291" y="4691"/>
                </a:lnTo>
                <a:lnTo>
                  <a:pt x="6309" y="4709"/>
                </a:lnTo>
                <a:lnTo>
                  <a:pt x="6292" y="4715"/>
                </a:lnTo>
                <a:lnTo>
                  <a:pt x="6274" y="4710"/>
                </a:lnTo>
                <a:lnTo>
                  <a:pt x="6273" y="4699"/>
                </a:lnTo>
                <a:lnTo>
                  <a:pt x="6266" y="4683"/>
                </a:lnTo>
                <a:close/>
                <a:moveTo>
                  <a:pt x="6238" y="4633"/>
                </a:moveTo>
                <a:lnTo>
                  <a:pt x="6262" y="4624"/>
                </a:lnTo>
                <a:lnTo>
                  <a:pt x="6278" y="4630"/>
                </a:lnTo>
                <a:lnTo>
                  <a:pt x="6272" y="4640"/>
                </a:lnTo>
                <a:lnTo>
                  <a:pt x="6263" y="4650"/>
                </a:lnTo>
                <a:lnTo>
                  <a:pt x="6251" y="4641"/>
                </a:lnTo>
                <a:lnTo>
                  <a:pt x="6238" y="4633"/>
                </a:lnTo>
                <a:close/>
                <a:moveTo>
                  <a:pt x="6211" y="4660"/>
                </a:moveTo>
                <a:lnTo>
                  <a:pt x="6210" y="4646"/>
                </a:lnTo>
                <a:lnTo>
                  <a:pt x="6215" y="4637"/>
                </a:lnTo>
                <a:lnTo>
                  <a:pt x="6238" y="4651"/>
                </a:lnTo>
                <a:lnTo>
                  <a:pt x="6253" y="4675"/>
                </a:lnTo>
                <a:lnTo>
                  <a:pt x="6231" y="4664"/>
                </a:lnTo>
                <a:lnTo>
                  <a:pt x="6211" y="4660"/>
                </a:lnTo>
                <a:close/>
                <a:moveTo>
                  <a:pt x="6131" y="4563"/>
                </a:moveTo>
                <a:lnTo>
                  <a:pt x="6143" y="4550"/>
                </a:lnTo>
                <a:lnTo>
                  <a:pt x="6146" y="4531"/>
                </a:lnTo>
                <a:lnTo>
                  <a:pt x="6133" y="4543"/>
                </a:lnTo>
                <a:lnTo>
                  <a:pt x="6118" y="4538"/>
                </a:lnTo>
                <a:lnTo>
                  <a:pt x="6121" y="4526"/>
                </a:lnTo>
                <a:lnTo>
                  <a:pt x="6127" y="4519"/>
                </a:lnTo>
                <a:lnTo>
                  <a:pt x="6112" y="4523"/>
                </a:lnTo>
                <a:lnTo>
                  <a:pt x="6103" y="4512"/>
                </a:lnTo>
                <a:lnTo>
                  <a:pt x="6091" y="4523"/>
                </a:lnTo>
                <a:lnTo>
                  <a:pt x="6079" y="4506"/>
                </a:lnTo>
                <a:lnTo>
                  <a:pt x="6094" y="4501"/>
                </a:lnTo>
                <a:lnTo>
                  <a:pt x="6120" y="4497"/>
                </a:lnTo>
                <a:lnTo>
                  <a:pt x="6136" y="4517"/>
                </a:lnTo>
                <a:lnTo>
                  <a:pt x="6156" y="4512"/>
                </a:lnTo>
                <a:lnTo>
                  <a:pt x="6163" y="4527"/>
                </a:lnTo>
                <a:lnTo>
                  <a:pt x="6154" y="4542"/>
                </a:lnTo>
                <a:lnTo>
                  <a:pt x="6199" y="4562"/>
                </a:lnTo>
                <a:lnTo>
                  <a:pt x="6213" y="4609"/>
                </a:lnTo>
                <a:lnTo>
                  <a:pt x="6177" y="4574"/>
                </a:lnTo>
                <a:lnTo>
                  <a:pt x="6131" y="4563"/>
                </a:lnTo>
                <a:close/>
                <a:moveTo>
                  <a:pt x="5926" y="4409"/>
                </a:moveTo>
                <a:lnTo>
                  <a:pt x="5970" y="4423"/>
                </a:lnTo>
                <a:lnTo>
                  <a:pt x="6013" y="4446"/>
                </a:lnTo>
                <a:lnTo>
                  <a:pt x="6015" y="4430"/>
                </a:lnTo>
                <a:lnTo>
                  <a:pt x="6028" y="4420"/>
                </a:lnTo>
                <a:lnTo>
                  <a:pt x="6027" y="4443"/>
                </a:lnTo>
                <a:lnTo>
                  <a:pt x="6045" y="4462"/>
                </a:lnTo>
                <a:lnTo>
                  <a:pt x="6019" y="4467"/>
                </a:lnTo>
                <a:lnTo>
                  <a:pt x="6000" y="4489"/>
                </a:lnTo>
                <a:lnTo>
                  <a:pt x="5974" y="4442"/>
                </a:lnTo>
                <a:lnTo>
                  <a:pt x="5926" y="4409"/>
                </a:lnTo>
                <a:close/>
                <a:moveTo>
                  <a:pt x="5796" y="4312"/>
                </a:moveTo>
                <a:lnTo>
                  <a:pt x="5839" y="4323"/>
                </a:lnTo>
                <a:lnTo>
                  <a:pt x="5848" y="4346"/>
                </a:lnTo>
                <a:lnTo>
                  <a:pt x="5822" y="4330"/>
                </a:lnTo>
                <a:lnTo>
                  <a:pt x="5796" y="4312"/>
                </a:lnTo>
                <a:close/>
                <a:moveTo>
                  <a:pt x="5712" y="2926"/>
                </a:moveTo>
                <a:lnTo>
                  <a:pt x="5695" y="2919"/>
                </a:lnTo>
                <a:lnTo>
                  <a:pt x="5679" y="2910"/>
                </a:lnTo>
                <a:lnTo>
                  <a:pt x="5693" y="2896"/>
                </a:lnTo>
                <a:lnTo>
                  <a:pt x="5719" y="2904"/>
                </a:lnTo>
                <a:lnTo>
                  <a:pt x="5714" y="2915"/>
                </a:lnTo>
                <a:lnTo>
                  <a:pt x="5712" y="2926"/>
                </a:lnTo>
                <a:close/>
                <a:moveTo>
                  <a:pt x="5738" y="4195"/>
                </a:moveTo>
                <a:lnTo>
                  <a:pt x="5756" y="4195"/>
                </a:lnTo>
                <a:lnTo>
                  <a:pt x="5769" y="4204"/>
                </a:lnTo>
                <a:lnTo>
                  <a:pt x="5751" y="4210"/>
                </a:lnTo>
                <a:lnTo>
                  <a:pt x="5738" y="4195"/>
                </a:lnTo>
                <a:close/>
                <a:moveTo>
                  <a:pt x="5764" y="4291"/>
                </a:moveTo>
                <a:lnTo>
                  <a:pt x="5731" y="4259"/>
                </a:lnTo>
                <a:lnTo>
                  <a:pt x="5707" y="4231"/>
                </a:lnTo>
                <a:lnTo>
                  <a:pt x="5752" y="4255"/>
                </a:lnTo>
                <a:lnTo>
                  <a:pt x="5764" y="4291"/>
                </a:lnTo>
                <a:close/>
                <a:moveTo>
                  <a:pt x="5224" y="2696"/>
                </a:moveTo>
                <a:lnTo>
                  <a:pt x="4729" y="2487"/>
                </a:lnTo>
                <a:lnTo>
                  <a:pt x="4227" y="2298"/>
                </a:lnTo>
                <a:lnTo>
                  <a:pt x="4229" y="2282"/>
                </a:lnTo>
                <a:lnTo>
                  <a:pt x="4245" y="2273"/>
                </a:lnTo>
                <a:lnTo>
                  <a:pt x="4315" y="2311"/>
                </a:lnTo>
                <a:lnTo>
                  <a:pt x="4393" y="2335"/>
                </a:lnTo>
                <a:lnTo>
                  <a:pt x="4412" y="2340"/>
                </a:lnTo>
                <a:lnTo>
                  <a:pt x="4432" y="2347"/>
                </a:lnTo>
                <a:lnTo>
                  <a:pt x="4451" y="2352"/>
                </a:lnTo>
                <a:lnTo>
                  <a:pt x="4470" y="2359"/>
                </a:lnTo>
                <a:lnTo>
                  <a:pt x="4507" y="2375"/>
                </a:lnTo>
                <a:lnTo>
                  <a:pt x="4541" y="2396"/>
                </a:lnTo>
                <a:lnTo>
                  <a:pt x="4559" y="2388"/>
                </a:lnTo>
                <a:lnTo>
                  <a:pt x="4578" y="2390"/>
                </a:lnTo>
                <a:lnTo>
                  <a:pt x="4573" y="2394"/>
                </a:lnTo>
                <a:lnTo>
                  <a:pt x="4561" y="2396"/>
                </a:lnTo>
                <a:lnTo>
                  <a:pt x="4586" y="2403"/>
                </a:lnTo>
                <a:lnTo>
                  <a:pt x="4607" y="2417"/>
                </a:lnTo>
                <a:lnTo>
                  <a:pt x="4620" y="2405"/>
                </a:lnTo>
                <a:lnTo>
                  <a:pt x="4631" y="2391"/>
                </a:lnTo>
                <a:lnTo>
                  <a:pt x="4657" y="2426"/>
                </a:lnTo>
                <a:lnTo>
                  <a:pt x="4696" y="2448"/>
                </a:lnTo>
                <a:lnTo>
                  <a:pt x="4742" y="2461"/>
                </a:lnTo>
                <a:lnTo>
                  <a:pt x="4792" y="2467"/>
                </a:lnTo>
                <a:lnTo>
                  <a:pt x="4853" y="2504"/>
                </a:lnTo>
                <a:lnTo>
                  <a:pt x="4925" y="2522"/>
                </a:lnTo>
                <a:lnTo>
                  <a:pt x="4926" y="2531"/>
                </a:lnTo>
                <a:lnTo>
                  <a:pt x="4923" y="2536"/>
                </a:lnTo>
                <a:lnTo>
                  <a:pt x="4953" y="2541"/>
                </a:lnTo>
                <a:lnTo>
                  <a:pt x="4982" y="2552"/>
                </a:lnTo>
                <a:lnTo>
                  <a:pt x="5012" y="2564"/>
                </a:lnTo>
                <a:lnTo>
                  <a:pt x="5040" y="2578"/>
                </a:lnTo>
                <a:lnTo>
                  <a:pt x="5095" y="2601"/>
                </a:lnTo>
                <a:lnTo>
                  <a:pt x="5144" y="2608"/>
                </a:lnTo>
                <a:lnTo>
                  <a:pt x="5144" y="2621"/>
                </a:lnTo>
                <a:lnTo>
                  <a:pt x="5150" y="2630"/>
                </a:lnTo>
                <a:lnTo>
                  <a:pt x="5153" y="2623"/>
                </a:lnTo>
                <a:lnTo>
                  <a:pt x="5151" y="2612"/>
                </a:lnTo>
                <a:lnTo>
                  <a:pt x="5180" y="2633"/>
                </a:lnTo>
                <a:lnTo>
                  <a:pt x="5209" y="2648"/>
                </a:lnTo>
                <a:lnTo>
                  <a:pt x="5225" y="2654"/>
                </a:lnTo>
                <a:lnTo>
                  <a:pt x="5241" y="2661"/>
                </a:lnTo>
                <a:lnTo>
                  <a:pt x="5256" y="2666"/>
                </a:lnTo>
                <a:lnTo>
                  <a:pt x="5272" y="2671"/>
                </a:lnTo>
                <a:lnTo>
                  <a:pt x="5334" y="2696"/>
                </a:lnTo>
                <a:lnTo>
                  <a:pt x="5391" y="2737"/>
                </a:lnTo>
                <a:lnTo>
                  <a:pt x="5399" y="2733"/>
                </a:lnTo>
                <a:lnTo>
                  <a:pt x="5407" y="2733"/>
                </a:lnTo>
                <a:lnTo>
                  <a:pt x="5424" y="2743"/>
                </a:lnTo>
                <a:lnTo>
                  <a:pt x="5441" y="2753"/>
                </a:lnTo>
                <a:lnTo>
                  <a:pt x="5454" y="2763"/>
                </a:lnTo>
                <a:lnTo>
                  <a:pt x="5465" y="2771"/>
                </a:lnTo>
                <a:lnTo>
                  <a:pt x="5479" y="2776"/>
                </a:lnTo>
                <a:lnTo>
                  <a:pt x="5493" y="2779"/>
                </a:lnTo>
                <a:lnTo>
                  <a:pt x="5506" y="2789"/>
                </a:lnTo>
                <a:lnTo>
                  <a:pt x="5517" y="2800"/>
                </a:lnTo>
                <a:lnTo>
                  <a:pt x="5527" y="2797"/>
                </a:lnTo>
                <a:lnTo>
                  <a:pt x="5528" y="2786"/>
                </a:lnTo>
                <a:lnTo>
                  <a:pt x="5533" y="2790"/>
                </a:lnTo>
                <a:lnTo>
                  <a:pt x="5537" y="2793"/>
                </a:lnTo>
                <a:lnTo>
                  <a:pt x="5531" y="2801"/>
                </a:lnTo>
                <a:lnTo>
                  <a:pt x="5520" y="2808"/>
                </a:lnTo>
                <a:lnTo>
                  <a:pt x="5540" y="2814"/>
                </a:lnTo>
                <a:lnTo>
                  <a:pt x="5554" y="2808"/>
                </a:lnTo>
                <a:lnTo>
                  <a:pt x="5567" y="2816"/>
                </a:lnTo>
                <a:lnTo>
                  <a:pt x="5578" y="2823"/>
                </a:lnTo>
                <a:lnTo>
                  <a:pt x="5574" y="2837"/>
                </a:lnTo>
                <a:lnTo>
                  <a:pt x="5589" y="2851"/>
                </a:lnTo>
                <a:lnTo>
                  <a:pt x="5607" y="2858"/>
                </a:lnTo>
                <a:lnTo>
                  <a:pt x="5611" y="2850"/>
                </a:lnTo>
                <a:lnTo>
                  <a:pt x="5595" y="2845"/>
                </a:lnTo>
                <a:lnTo>
                  <a:pt x="5590" y="2831"/>
                </a:lnTo>
                <a:lnTo>
                  <a:pt x="5624" y="2850"/>
                </a:lnTo>
                <a:lnTo>
                  <a:pt x="5618" y="2865"/>
                </a:lnTo>
                <a:lnTo>
                  <a:pt x="5657" y="2878"/>
                </a:lnTo>
                <a:lnTo>
                  <a:pt x="5679" y="2910"/>
                </a:lnTo>
                <a:lnTo>
                  <a:pt x="5453" y="2801"/>
                </a:lnTo>
                <a:lnTo>
                  <a:pt x="5224" y="2696"/>
                </a:lnTo>
                <a:close/>
                <a:moveTo>
                  <a:pt x="5654" y="4071"/>
                </a:moveTo>
                <a:lnTo>
                  <a:pt x="5673" y="4070"/>
                </a:lnTo>
                <a:lnTo>
                  <a:pt x="5684" y="4081"/>
                </a:lnTo>
                <a:lnTo>
                  <a:pt x="5667" y="4085"/>
                </a:lnTo>
                <a:lnTo>
                  <a:pt x="5654" y="4071"/>
                </a:lnTo>
                <a:close/>
                <a:moveTo>
                  <a:pt x="5640" y="4138"/>
                </a:moveTo>
                <a:lnTo>
                  <a:pt x="5623" y="4105"/>
                </a:lnTo>
                <a:lnTo>
                  <a:pt x="5595" y="4086"/>
                </a:lnTo>
                <a:lnTo>
                  <a:pt x="5633" y="4094"/>
                </a:lnTo>
                <a:lnTo>
                  <a:pt x="5667" y="4125"/>
                </a:lnTo>
                <a:lnTo>
                  <a:pt x="5655" y="4133"/>
                </a:lnTo>
                <a:lnTo>
                  <a:pt x="5640" y="4138"/>
                </a:lnTo>
                <a:close/>
                <a:moveTo>
                  <a:pt x="5624" y="4148"/>
                </a:moveTo>
                <a:lnTo>
                  <a:pt x="5617" y="4137"/>
                </a:lnTo>
                <a:lnTo>
                  <a:pt x="5606" y="4138"/>
                </a:lnTo>
                <a:lnTo>
                  <a:pt x="5609" y="4134"/>
                </a:lnTo>
                <a:lnTo>
                  <a:pt x="5618" y="4134"/>
                </a:lnTo>
                <a:lnTo>
                  <a:pt x="5613" y="4124"/>
                </a:lnTo>
                <a:lnTo>
                  <a:pt x="5607" y="4118"/>
                </a:lnTo>
                <a:lnTo>
                  <a:pt x="5607" y="4118"/>
                </a:lnTo>
                <a:lnTo>
                  <a:pt x="5628" y="4129"/>
                </a:lnTo>
                <a:lnTo>
                  <a:pt x="5624" y="4148"/>
                </a:lnTo>
                <a:close/>
                <a:moveTo>
                  <a:pt x="5590" y="4142"/>
                </a:moveTo>
                <a:lnTo>
                  <a:pt x="5581" y="4141"/>
                </a:lnTo>
                <a:lnTo>
                  <a:pt x="5573" y="4132"/>
                </a:lnTo>
                <a:lnTo>
                  <a:pt x="5584" y="4132"/>
                </a:lnTo>
                <a:lnTo>
                  <a:pt x="5590" y="4130"/>
                </a:lnTo>
                <a:lnTo>
                  <a:pt x="5589" y="4136"/>
                </a:lnTo>
                <a:lnTo>
                  <a:pt x="5590" y="4142"/>
                </a:lnTo>
                <a:close/>
                <a:moveTo>
                  <a:pt x="5516" y="4072"/>
                </a:moveTo>
                <a:lnTo>
                  <a:pt x="5539" y="4069"/>
                </a:lnTo>
                <a:lnTo>
                  <a:pt x="5553" y="4080"/>
                </a:lnTo>
                <a:lnTo>
                  <a:pt x="5530" y="4089"/>
                </a:lnTo>
                <a:lnTo>
                  <a:pt x="5516" y="4072"/>
                </a:lnTo>
                <a:close/>
                <a:moveTo>
                  <a:pt x="5433" y="3937"/>
                </a:moveTo>
                <a:lnTo>
                  <a:pt x="5455" y="3938"/>
                </a:lnTo>
                <a:lnTo>
                  <a:pt x="5454" y="3955"/>
                </a:lnTo>
                <a:lnTo>
                  <a:pt x="5441" y="3950"/>
                </a:lnTo>
                <a:lnTo>
                  <a:pt x="5433" y="3937"/>
                </a:lnTo>
                <a:close/>
                <a:moveTo>
                  <a:pt x="5314" y="3946"/>
                </a:moveTo>
                <a:lnTo>
                  <a:pt x="5335" y="3925"/>
                </a:lnTo>
                <a:lnTo>
                  <a:pt x="5362" y="3945"/>
                </a:lnTo>
                <a:lnTo>
                  <a:pt x="5353" y="3953"/>
                </a:lnTo>
                <a:lnTo>
                  <a:pt x="5347" y="3961"/>
                </a:lnTo>
                <a:lnTo>
                  <a:pt x="5334" y="3942"/>
                </a:lnTo>
                <a:lnTo>
                  <a:pt x="5314" y="3946"/>
                </a:lnTo>
                <a:close/>
                <a:moveTo>
                  <a:pt x="5378" y="3998"/>
                </a:moveTo>
                <a:lnTo>
                  <a:pt x="5352" y="3990"/>
                </a:lnTo>
                <a:lnTo>
                  <a:pt x="5329" y="3995"/>
                </a:lnTo>
                <a:lnTo>
                  <a:pt x="5327" y="3983"/>
                </a:lnTo>
                <a:lnTo>
                  <a:pt x="5325" y="3973"/>
                </a:lnTo>
                <a:lnTo>
                  <a:pt x="5343" y="3971"/>
                </a:lnTo>
                <a:lnTo>
                  <a:pt x="5353" y="3964"/>
                </a:lnTo>
                <a:lnTo>
                  <a:pt x="5372" y="3982"/>
                </a:lnTo>
                <a:lnTo>
                  <a:pt x="5397" y="3970"/>
                </a:lnTo>
                <a:lnTo>
                  <a:pt x="5397" y="3986"/>
                </a:lnTo>
                <a:lnTo>
                  <a:pt x="5389" y="3995"/>
                </a:lnTo>
                <a:lnTo>
                  <a:pt x="5403" y="3992"/>
                </a:lnTo>
                <a:lnTo>
                  <a:pt x="5418" y="3988"/>
                </a:lnTo>
                <a:lnTo>
                  <a:pt x="5411" y="4017"/>
                </a:lnTo>
                <a:lnTo>
                  <a:pt x="5421" y="4040"/>
                </a:lnTo>
                <a:lnTo>
                  <a:pt x="5389" y="4025"/>
                </a:lnTo>
                <a:lnTo>
                  <a:pt x="5378" y="3998"/>
                </a:lnTo>
                <a:close/>
                <a:moveTo>
                  <a:pt x="5260" y="3951"/>
                </a:moveTo>
                <a:lnTo>
                  <a:pt x="5269" y="3927"/>
                </a:lnTo>
                <a:lnTo>
                  <a:pt x="5296" y="3917"/>
                </a:lnTo>
                <a:lnTo>
                  <a:pt x="5305" y="3922"/>
                </a:lnTo>
                <a:lnTo>
                  <a:pt x="5311" y="3931"/>
                </a:lnTo>
                <a:lnTo>
                  <a:pt x="5285" y="3938"/>
                </a:lnTo>
                <a:lnTo>
                  <a:pt x="5260" y="3951"/>
                </a:lnTo>
                <a:close/>
                <a:moveTo>
                  <a:pt x="5229" y="3819"/>
                </a:moveTo>
                <a:lnTo>
                  <a:pt x="5250" y="3820"/>
                </a:lnTo>
                <a:lnTo>
                  <a:pt x="5261" y="3833"/>
                </a:lnTo>
                <a:lnTo>
                  <a:pt x="5240" y="3834"/>
                </a:lnTo>
                <a:lnTo>
                  <a:pt x="5229" y="3819"/>
                </a:lnTo>
                <a:close/>
                <a:moveTo>
                  <a:pt x="5050" y="3773"/>
                </a:moveTo>
                <a:lnTo>
                  <a:pt x="5033" y="3769"/>
                </a:lnTo>
                <a:lnTo>
                  <a:pt x="5008" y="3773"/>
                </a:lnTo>
                <a:lnTo>
                  <a:pt x="5034" y="3750"/>
                </a:lnTo>
                <a:lnTo>
                  <a:pt x="5050" y="3773"/>
                </a:lnTo>
                <a:close/>
                <a:moveTo>
                  <a:pt x="4838" y="4072"/>
                </a:moveTo>
                <a:lnTo>
                  <a:pt x="4858" y="4075"/>
                </a:lnTo>
                <a:lnTo>
                  <a:pt x="4871" y="4091"/>
                </a:lnTo>
                <a:lnTo>
                  <a:pt x="4849" y="4090"/>
                </a:lnTo>
                <a:lnTo>
                  <a:pt x="4838" y="4072"/>
                </a:lnTo>
                <a:close/>
                <a:moveTo>
                  <a:pt x="4972" y="4146"/>
                </a:moveTo>
                <a:lnTo>
                  <a:pt x="4956" y="4166"/>
                </a:lnTo>
                <a:lnTo>
                  <a:pt x="4937" y="4181"/>
                </a:lnTo>
                <a:lnTo>
                  <a:pt x="4942" y="4198"/>
                </a:lnTo>
                <a:lnTo>
                  <a:pt x="4949" y="4217"/>
                </a:lnTo>
                <a:lnTo>
                  <a:pt x="4926" y="4209"/>
                </a:lnTo>
                <a:lnTo>
                  <a:pt x="4903" y="4199"/>
                </a:lnTo>
                <a:lnTo>
                  <a:pt x="4880" y="4178"/>
                </a:lnTo>
                <a:lnTo>
                  <a:pt x="4855" y="4156"/>
                </a:lnTo>
                <a:lnTo>
                  <a:pt x="4850" y="4160"/>
                </a:lnTo>
                <a:lnTo>
                  <a:pt x="4845" y="4164"/>
                </a:lnTo>
                <a:lnTo>
                  <a:pt x="4834" y="4155"/>
                </a:lnTo>
                <a:lnTo>
                  <a:pt x="4823" y="4146"/>
                </a:lnTo>
                <a:lnTo>
                  <a:pt x="4823" y="4144"/>
                </a:lnTo>
                <a:lnTo>
                  <a:pt x="4823" y="4141"/>
                </a:lnTo>
                <a:lnTo>
                  <a:pt x="4820" y="4142"/>
                </a:lnTo>
                <a:lnTo>
                  <a:pt x="4818" y="4142"/>
                </a:lnTo>
                <a:lnTo>
                  <a:pt x="4801" y="4129"/>
                </a:lnTo>
                <a:lnTo>
                  <a:pt x="4784" y="4117"/>
                </a:lnTo>
                <a:lnTo>
                  <a:pt x="4853" y="4137"/>
                </a:lnTo>
                <a:lnTo>
                  <a:pt x="4937" y="4181"/>
                </a:lnTo>
                <a:lnTo>
                  <a:pt x="4935" y="4170"/>
                </a:lnTo>
                <a:lnTo>
                  <a:pt x="4939" y="4163"/>
                </a:lnTo>
                <a:lnTo>
                  <a:pt x="4927" y="4156"/>
                </a:lnTo>
                <a:lnTo>
                  <a:pt x="4918" y="4146"/>
                </a:lnTo>
                <a:lnTo>
                  <a:pt x="4939" y="4140"/>
                </a:lnTo>
                <a:lnTo>
                  <a:pt x="4956" y="4158"/>
                </a:lnTo>
                <a:lnTo>
                  <a:pt x="4980" y="4139"/>
                </a:lnTo>
                <a:lnTo>
                  <a:pt x="5002" y="4155"/>
                </a:lnTo>
                <a:lnTo>
                  <a:pt x="4987" y="4158"/>
                </a:lnTo>
                <a:lnTo>
                  <a:pt x="4972" y="4146"/>
                </a:lnTo>
                <a:close/>
                <a:moveTo>
                  <a:pt x="4911" y="4412"/>
                </a:moveTo>
                <a:lnTo>
                  <a:pt x="4937" y="4422"/>
                </a:lnTo>
                <a:lnTo>
                  <a:pt x="4952" y="4445"/>
                </a:lnTo>
                <a:lnTo>
                  <a:pt x="4920" y="4436"/>
                </a:lnTo>
                <a:lnTo>
                  <a:pt x="4911" y="4412"/>
                </a:lnTo>
                <a:close/>
                <a:moveTo>
                  <a:pt x="4779" y="4103"/>
                </a:moveTo>
                <a:lnTo>
                  <a:pt x="4773" y="4103"/>
                </a:lnTo>
                <a:lnTo>
                  <a:pt x="4766" y="4103"/>
                </a:lnTo>
                <a:lnTo>
                  <a:pt x="4755" y="4096"/>
                </a:lnTo>
                <a:lnTo>
                  <a:pt x="4743" y="4087"/>
                </a:lnTo>
                <a:lnTo>
                  <a:pt x="4762" y="4093"/>
                </a:lnTo>
                <a:lnTo>
                  <a:pt x="4779" y="4103"/>
                </a:lnTo>
                <a:close/>
                <a:moveTo>
                  <a:pt x="4818" y="4090"/>
                </a:moveTo>
                <a:lnTo>
                  <a:pt x="4784" y="4088"/>
                </a:lnTo>
                <a:lnTo>
                  <a:pt x="4764" y="4061"/>
                </a:lnTo>
                <a:lnTo>
                  <a:pt x="4745" y="4065"/>
                </a:lnTo>
                <a:lnTo>
                  <a:pt x="4738" y="4047"/>
                </a:lnTo>
                <a:lnTo>
                  <a:pt x="4732" y="4062"/>
                </a:lnTo>
                <a:lnTo>
                  <a:pt x="4720" y="4071"/>
                </a:lnTo>
                <a:lnTo>
                  <a:pt x="4715" y="4067"/>
                </a:lnTo>
                <a:lnTo>
                  <a:pt x="4708" y="4064"/>
                </a:lnTo>
                <a:lnTo>
                  <a:pt x="4724" y="4053"/>
                </a:lnTo>
                <a:lnTo>
                  <a:pt x="4729" y="4037"/>
                </a:lnTo>
                <a:lnTo>
                  <a:pt x="4721" y="4045"/>
                </a:lnTo>
                <a:lnTo>
                  <a:pt x="4708" y="4050"/>
                </a:lnTo>
                <a:lnTo>
                  <a:pt x="4699" y="4035"/>
                </a:lnTo>
                <a:lnTo>
                  <a:pt x="4702" y="4017"/>
                </a:lnTo>
                <a:lnTo>
                  <a:pt x="4761" y="4029"/>
                </a:lnTo>
                <a:lnTo>
                  <a:pt x="4776" y="4057"/>
                </a:lnTo>
                <a:lnTo>
                  <a:pt x="4807" y="4067"/>
                </a:lnTo>
                <a:lnTo>
                  <a:pt x="4818" y="4090"/>
                </a:lnTo>
                <a:close/>
                <a:moveTo>
                  <a:pt x="4689" y="4051"/>
                </a:moveTo>
                <a:lnTo>
                  <a:pt x="4690" y="4051"/>
                </a:lnTo>
                <a:lnTo>
                  <a:pt x="4691" y="4050"/>
                </a:lnTo>
                <a:lnTo>
                  <a:pt x="4690" y="4051"/>
                </a:lnTo>
                <a:lnTo>
                  <a:pt x="4690" y="4052"/>
                </a:lnTo>
                <a:lnTo>
                  <a:pt x="4690" y="4052"/>
                </a:lnTo>
                <a:lnTo>
                  <a:pt x="4689" y="4051"/>
                </a:lnTo>
                <a:close/>
                <a:moveTo>
                  <a:pt x="4626" y="4249"/>
                </a:moveTo>
                <a:lnTo>
                  <a:pt x="4615" y="4239"/>
                </a:lnTo>
                <a:lnTo>
                  <a:pt x="4616" y="4227"/>
                </a:lnTo>
                <a:lnTo>
                  <a:pt x="4634" y="4233"/>
                </a:lnTo>
                <a:lnTo>
                  <a:pt x="4626" y="4249"/>
                </a:lnTo>
                <a:close/>
                <a:moveTo>
                  <a:pt x="4613" y="3994"/>
                </a:moveTo>
                <a:lnTo>
                  <a:pt x="4604" y="3985"/>
                </a:lnTo>
                <a:lnTo>
                  <a:pt x="4596" y="3971"/>
                </a:lnTo>
                <a:lnTo>
                  <a:pt x="4617" y="3978"/>
                </a:lnTo>
                <a:lnTo>
                  <a:pt x="4613" y="3994"/>
                </a:lnTo>
                <a:close/>
                <a:moveTo>
                  <a:pt x="4552" y="3957"/>
                </a:moveTo>
                <a:lnTo>
                  <a:pt x="4541" y="3954"/>
                </a:lnTo>
                <a:lnTo>
                  <a:pt x="4532" y="3952"/>
                </a:lnTo>
                <a:lnTo>
                  <a:pt x="4528" y="3949"/>
                </a:lnTo>
                <a:lnTo>
                  <a:pt x="4523" y="3945"/>
                </a:lnTo>
                <a:lnTo>
                  <a:pt x="4525" y="3938"/>
                </a:lnTo>
                <a:lnTo>
                  <a:pt x="4528" y="3931"/>
                </a:lnTo>
                <a:lnTo>
                  <a:pt x="4551" y="3942"/>
                </a:lnTo>
                <a:lnTo>
                  <a:pt x="4575" y="3955"/>
                </a:lnTo>
                <a:lnTo>
                  <a:pt x="4570" y="3962"/>
                </a:lnTo>
                <a:lnTo>
                  <a:pt x="4560" y="3971"/>
                </a:lnTo>
                <a:lnTo>
                  <a:pt x="4556" y="3968"/>
                </a:lnTo>
                <a:lnTo>
                  <a:pt x="4552" y="3964"/>
                </a:lnTo>
                <a:lnTo>
                  <a:pt x="4553" y="3960"/>
                </a:lnTo>
                <a:lnTo>
                  <a:pt x="4552" y="3957"/>
                </a:lnTo>
                <a:close/>
                <a:moveTo>
                  <a:pt x="4452" y="3913"/>
                </a:moveTo>
                <a:lnTo>
                  <a:pt x="4460" y="3904"/>
                </a:lnTo>
                <a:lnTo>
                  <a:pt x="4471" y="3897"/>
                </a:lnTo>
                <a:lnTo>
                  <a:pt x="4498" y="3913"/>
                </a:lnTo>
                <a:lnTo>
                  <a:pt x="4522" y="3932"/>
                </a:lnTo>
                <a:lnTo>
                  <a:pt x="4515" y="3933"/>
                </a:lnTo>
                <a:lnTo>
                  <a:pt x="4508" y="3935"/>
                </a:lnTo>
                <a:lnTo>
                  <a:pt x="4499" y="3928"/>
                </a:lnTo>
                <a:lnTo>
                  <a:pt x="4491" y="3922"/>
                </a:lnTo>
                <a:lnTo>
                  <a:pt x="4485" y="3923"/>
                </a:lnTo>
                <a:lnTo>
                  <a:pt x="4480" y="3922"/>
                </a:lnTo>
                <a:lnTo>
                  <a:pt x="4478" y="3920"/>
                </a:lnTo>
                <a:lnTo>
                  <a:pt x="4477" y="3918"/>
                </a:lnTo>
                <a:lnTo>
                  <a:pt x="4475" y="3920"/>
                </a:lnTo>
                <a:lnTo>
                  <a:pt x="4473" y="3921"/>
                </a:lnTo>
                <a:lnTo>
                  <a:pt x="4463" y="3918"/>
                </a:lnTo>
                <a:lnTo>
                  <a:pt x="4452" y="3913"/>
                </a:lnTo>
                <a:close/>
                <a:moveTo>
                  <a:pt x="4421" y="3885"/>
                </a:moveTo>
                <a:lnTo>
                  <a:pt x="4419" y="3887"/>
                </a:lnTo>
                <a:lnTo>
                  <a:pt x="4417" y="3889"/>
                </a:lnTo>
                <a:lnTo>
                  <a:pt x="4412" y="3886"/>
                </a:lnTo>
                <a:lnTo>
                  <a:pt x="4409" y="3884"/>
                </a:lnTo>
                <a:lnTo>
                  <a:pt x="4414" y="3883"/>
                </a:lnTo>
                <a:lnTo>
                  <a:pt x="4421" y="3885"/>
                </a:lnTo>
                <a:close/>
                <a:moveTo>
                  <a:pt x="4407" y="3878"/>
                </a:moveTo>
                <a:lnTo>
                  <a:pt x="4404" y="3878"/>
                </a:lnTo>
                <a:lnTo>
                  <a:pt x="4401" y="3878"/>
                </a:lnTo>
                <a:lnTo>
                  <a:pt x="4390" y="3869"/>
                </a:lnTo>
                <a:lnTo>
                  <a:pt x="4380" y="3862"/>
                </a:lnTo>
                <a:lnTo>
                  <a:pt x="4380" y="3860"/>
                </a:lnTo>
                <a:lnTo>
                  <a:pt x="4378" y="3859"/>
                </a:lnTo>
                <a:lnTo>
                  <a:pt x="4399" y="3858"/>
                </a:lnTo>
                <a:lnTo>
                  <a:pt x="4411" y="3870"/>
                </a:lnTo>
                <a:lnTo>
                  <a:pt x="4407" y="3873"/>
                </a:lnTo>
                <a:lnTo>
                  <a:pt x="4407" y="3878"/>
                </a:lnTo>
                <a:close/>
                <a:moveTo>
                  <a:pt x="4354" y="3843"/>
                </a:moveTo>
                <a:lnTo>
                  <a:pt x="4360" y="3842"/>
                </a:lnTo>
                <a:lnTo>
                  <a:pt x="4368" y="3839"/>
                </a:lnTo>
                <a:lnTo>
                  <a:pt x="4370" y="3847"/>
                </a:lnTo>
                <a:lnTo>
                  <a:pt x="4371" y="3856"/>
                </a:lnTo>
                <a:lnTo>
                  <a:pt x="4363" y="3849"/>
                </a:lnTo>
                <a:lnTo>
                  <a:pt x="4354" y="3843"/>
                </a:lnTo>
                <a:close/>
                <a:moveTo>
                  <a:pt x="4326" y="3825"/>
                </a:moveTo>
                <a:lnTo>
                  <a:pt x="4330" y="3823"/>
                </a:lnTo>
                <a:lnTo>
                  <a:pt x="4334" y="3822"/>
                </a:lnTo>
                <a:lnTo>
                  <a:pt x="4337" y="3826"/>
                </a:lnTo>
                <a:lnTo>
                  <a:pt x="4342" y="3834"/>
                </a:lnTo>
                <a:lnTo>
                  <a:pt x="4337" y="3831"/>
                </a:lnTo>
                <a:lnTo>
                  <a:pt x="4333" y="3829"/>
                </a:lnTo>
                <a:lnTo>
                  <a:pt x="4330" y="3827"/>
                </a:lnTo>
                <a:lnTo>
                  <a:pt x="4326" y="3825"/>
                </a:lnTo>
                <a:close/>
                <a:moveTo>
                  <a:pt x="5018" y="4571"/>
                </a:moveTo>
                <a:lnTo>
                  <a:pt x="5022" y="4567"/>
                </a:lnTo>
                <a:lnTo>
                  <a:pt x="5023" y="4560"/>
                </a:lnTo>
                <a:lnTo>
                  <a:pt x="5109" y="4623"/>
                </a:lnTo>
                <a:lnTo>
                  <a:pt x="5185" y="4698"/>
                </a:lnTo>
                <a:lnTo>
                  <a:pt x="5266" y="4749"/>
                </a:lnTo>
                <a:lnTo>
                  <a:pt x="5343" y="4818"/>
                </a:lnTo>
                <a:lnTo>
                  <a:pt x="5358" y="4810"/>
                </a:lnTo>
                <a:lnTo>
                  <a:pt x="5371" y="4802"/>
                </a:lnTo>
                <a:lnTo>
                  <a:pt x="5380" y="4805"/>
                </a:lnTo>
                <a:lnTo>
                  <a:pt x="5384" y="4812"/>
                </a:lnTo>
                <a:lnTo>
                  <a:pt x="5370" y="4832"/>
                </a:lnTo>
                <a:lnTo>
                  <a:pt x="5382" y="4848"/>
                </a:lnTo>
                <a:lnTo>
                  <a:pt x="5403" y="4864"/>
                </a:lnTo>
                <a:lnTo>
                  <a:pt x="5418" y="4882"/>
                </a:lnTo>
                <a:lnTo>
                  <a:pt x="5421" y="4869"/>
                </a:lnTo>
                <a:lnTo>
                  <a:pt x="5410" y="4854"/>
                </a:lnTo>
                <a:lnTo>
                  <a:pt x="5425" y="4848"/>
                </a:lnTo>
                <a:lnTo>
                  <a:pt x="5441" y="4856"/>
                </a:lnTo>
                <a:lnTo>
                  <a:pt x="5441" y="4857"/>
                </a:lnTo>
                <a:lnTo>
                  <a:pt x="5440" y="4858"/>
                </a:lnTo>
                <a:lnTo>
                  <a:pt x="5439" y="4858"/>
                </a:lnTo>
                <a:lnTo>
                  <a:pt x="5438" y="4859"/>
                </a:lnTo>
                <a:lnTo>
                  <a:pt x="5439" y="4859"/>
                </a:lnTo>
                <a:lnTo>
                  <a:pt x="5440" y="4860"/>
                </a:lnTo>
                <a:lnTo>
                  <a:pt x="5463" y="4916"/>
                </a:lnTo>
                <a:lnTo>
                  <a:pt x="5506" y="4962"/>
                </a:lnTo>
                <a:lnTo>
                  <a:pt x="5520" y="4954"/>
                </a:lnTo>
                <a:lnTo>
                  <a:pt x="5535" y="4947"/>
                </a:lnTo>
                <a:lnTo>
                  <a:pt x="5540" y="4952"/>
                </a:lnTo>
                <a:lnTo>
                  <a:pt x="5547" y="4956"/>
                </a:lnTo>
                <a:lnTo>
                  <a:pt x="5547" y="4958"/>
                </a:lnTo>
                <a:lnTo>
                  <a:pt x="5545" y="4959"/>
                </a:lnTo>
                <a:lnTo>
                  <a:pt x="5536" y="4950"/>
                </a:lnTo>
                <a:lnTo>
                  <a:pt x="5524" y="4953"/>
                </a:lnTo>
                <a:lnTo>
                  <a:pt x="5529" y="4958"/>
                </a:lnTo>
                <a:lnTo>
                  <a:pt x="5537" y="4963"/>
                </a:lnTo>
                <a:lnTo>
                  <a:pt x="5531" y="4964"/>
                </a:lnTo>
                <a:lnTo>
                  <a:pt x="5524" y="4965"/>
                </a:lnTo>
                <a:lnTo>
                  <a:pt x="5532" y="4982"/>
                </a:lnTo>
                <a:lnTo>
                  <a:pt x="5554" y="4984"/>
                </a:lnTo>
                <a:lnTo>
                  <a:pt x="5557" y="4979"/>
                </a:lnTo>
                <a:lnTo>
                  <a:pt x="5558" y="4972"/>
                </a:lnTo>
                <a:lnTo>
                  <a:pt x="5569" y="4982"/>
                </a:lnTo>
                <a:lnTo>
                  <a:pt x="5584" y="4988"/>
                </a:lnTo>
                <a:lnTo>
                  <a:pt x="5573" y="4994"/>
                </a:lnTo>
                <a:lnTo>
                  <a:pt x="5554" y="4984"/>
                </a:lnTo>
                <a:lnTo>
                  <a:pt x="5574" y="5016"/>
                </a:lnTo>
                <a:lnTo>
                  <a:pt x="5598" y="5041"/>
                </a:lnTo>
                <a:lnTo>
                  <a:pt x="5605" y="5030"/>
                </a:lnTo>
                <a:lnTo>
                  <a:pt x="5609" y="5018"/>
                </a:lnTo>
                <a:lnTo>
                  <a:pt x="5614" y="5021"/>
                </a:lnTo>
                <a:lnTo>
                  <a:pt x="5616" y="5028"/>
                </a:lnTo>
                <a:lnTo>
                  <a:pt x="5625" y="5020"/>
                </a:lnTo>
                <a:lnTo>
                  <a:pt x="5621" y="5010"/>
                </a:lnTo>
                <a:lnTo>
                  <a:pt x="5657" y="5014"/>
                </a:lnTo>
                <a:lnTo>
                  <a:pt x="5693" y="5019"/>
                </a:lnTo>
                <a:lnTo>
                  <a:pt x="5697" y="5035"/>
                </a:lnTo>
                <a:lnTo>
                  <a:pt x="5688" y="5048"/>
                </a:lnTo>
                <a:lnTo>
                  <a:pt x="5719" y="5053"/>
                </a:lnTo>
                <a:lnTo>
                  <a:pt x="5742" y="5065"/>
                </a:lnTo>
                <a:lnTo>
                  <a:pt x="5731" y="5073"/>
                </a:lnTo>
                <a:lnTo>
                  <a:pt x="5713" y="5074"/>
                </a:lnTo>
                <a:lnTo>
                  <a:pt x="5727" y="5083"/>
                </a:lnTo>
                <a:lnTo>
                  <a:pt x="5742" y="5070"/>
                </a:lnTo>
                <a:lnTo>
                  <a:pt x="5754" y="5084"/>
                </a:lnTo>
                <a:lnTo>
                  <a:pt x="5767" y="5097"/>
                </a:lnTo>
                <a:lnTo>
                  <a:pt x="5757" y="5105"/>
                </a:lnTo>
                <a:lnTo>
                  <a:pt x="5755" y="5120"/>
                </a:lnTo>
                <a:lnTo>
                  <a:pt x="5810" y="5129"/>
                </a:lnTo>
                <a:lnTo>
                  <a:pt x="5822" y="5165"/>
                </a:lnTo>
                <a:lnTo>
                  <a:pt x="5840" y="5184"/>
                </a:lnTo>
                <a:lnTo>
                  <a:pt x="5869" y="5189"/>
                </a:lnTo>
                <a:lnTo>
                  <a:pt x="5887" y="5223"/>
                </a:lnTo>
                <a:lnTo>
                  <a:pt x="5900" y="5249"/>
                </a:lnTo>
                <a:lnTo>
                  <a:pt x="5928" y="5249"/>
                </a:lnTo>
                <a:lnTo>
                  <a:pt x="5944" y="5272"/>
                </a:lnTo>
                <a:lnTo>
                  <a:pt x="5960" y="5300"/>
                </a:lnTo>
                <a:lnTo>
                  <a:pt x="5990" y="5309"/>
                </a:lnTo>
                <a:lnTo>
                  <a:pt x="6023" y="5345"/>
                </a:lnTo>
                <a:lnTo>
                  <a:pt x="6054" y="5385"/>
                </a:lnTo>
                <a:lnTo>
                  <a:pt x="6047" y="5387"/>
                </a:lnTo>
                <a:lnTo>
                  <a:pt x="6043" y="5396"/>
                </a:lnTo>
                <a:lnTo>
                  <a:pt x="6094" y="5424"/>
                </a:lnTo>
                <a:lnTo>
                  <a:pt x="6128" y="5469"/>
                </a:lnTo>
                <a:lnTo>
                  <a:pt x="6116" y="5475"/>
                </a:lnTo>
                <a:lnTo>
                  <a:pt x="6101" y="5461"/>
                </a:lnTo>
                <a:lnTo>
                  <a:pt x="6110" y="5463"/>
                </a:lnTo>
                <a:lnTo>
                  <a:pt x="6122" y="5466"/>
                </a:lnTo>
                <a:lnTo>
                  <a:pt x="6093" y="5455"/>
                </a:lnTo>
                <a:lnTo>
                  <a:pt x="6065" y="5462"/>
                </a:lnTo>
                <a:lnTo>
                  <a:pt x="6062" y="5449"/>
                </a:lnTo>
                <a:lnTo>
                  <a:pt x="6063" y="5436"/>
                </a:lnTo>
                <a:lnTo>
                  <a:pt x="6042" y="5432"/>
                </a:lnTo>
                <a:lnTo>
                  <a:pt x="6023" y="5433"/>
                </a:lnTo>
                <a:lnTo>
                  <a:pt x="6025" y="5417"/>
                </a:lnTo>
                <a:lnTo>
                  <a:pt x="6011" y="5400"/>
                </a:lnTo>
                <a:lnTo>
                  <a:pt x="6008" y="5429"/>
                </a:lnTo>
                <a:lnTo>
                  <a:pt x="5981" y="5442"/>
                </a:lnTo>
                <a:lnTo>
                  <a:pt x="6030" y="5452"/>
                </a:lnTo>
                <a:lnTo>
                  <a:pt x="6017" y="5477"/>
                </a:lnTo>
                <a:lnTo>
                  <a:pt x="6029" y="5487"/>
                </a:lnTo>
                <a:lnTo>
                  <a:pt x="6038" y="5500"/>
                </a:lnTo>
                <a:lnTo>
                  <a:pt x="6005" y="5485"/>
                </a:lnTo>
                <a:lnTo>
                  <a:pt x="5977" y="5456"/>
                </a:lnTo>
                <a:lnTo>
                  <a:pt x="5962" y="5458"/>
                </a:lnTo>
                <a:lnTo>
                  <a:pt x="5951" y="5450"/>
                </a:lnTo>
                <a:lnTo>
                  <a:pt x="5952" y="5449"/>
                </a:lnTo>
                <a:lnTo>
                  <a:pt x="5952" y="5449"/>
                </a:lnTo>
                <a:lnTo>
                  <a:pt x="5914" y="5410"/>
                </a:lnTo>
                <a:lnTo>
                  <a:pt x="5864" y="5382"/>
                </a:lnTo>
                <a:lnTo>
                  <a:pt x="5866" y="5349"/>
                </a:lnTo>
                <a:lnTo>
                  <a:pt x="5834" y="5340"/>
                </a:lnTo>
                <a:lnTo>
                  <a:pt x="5832" y="5325"/>
                </a:lnTo>
                <a:lnTo>
                  <a:pt x="5828" y="5313"/>
                </a:lnTo>
                <a:lnTo>
                  <a:pt x="5797" y="5309"/>
                </a:lnTo>
                <a:lnTo>
                  <a:pt x="5772" y="5281"/>
                </a:lnTo>
                <a:lnTo>
                  <a:pt x="5758" y="5264"/>
                </a:lnTo>
                <a:lnTo>
                  <a:pt x="5742" y="5249"/>
                </a:lnTo>
                <a:lnTo>
                  <a:pt x="5724" y="5238"/>
                </a:lnTo>
                <a:lnTo>
                  <a:pt x="5703" y="5234"/>
                </a:lnTo>
                <a:lnTo>
                  <a:pt x="5659" y="5186"/>
                </a:lnTo>
                <a:lnTo>
                  <a:pt x="5619" y="5141"/>
                </a:lnTo>
                <a:lnTo>
                  <a:pt x="5632" y="5153"/>
                </a:lnTo>
                <a:lnTo>
                  <a:pt x="5649" y="5160"/>
                </a:lnTo>
                <a:lnTo>
                  <a:pt x="5628" y="5137"/>
                </a:lnTo>
                <a:lnTo>
                  <a:pt x="5588" y="5111"/>
                </a:lnTo>
                <a:lnTo>
                  <a:pt x="5571" y="5080"/>
                </a:lnTo>
                <a:lnTo>
                  <a:pt x="5546" y="5070"/>
                </a:lnTo>
                <a:lnTo>
                  <a:pt x="5538" y="5061"/>
                </a:lnTo>
                <a:lnTo>
                  <a:pt x="5538" y="5043"/>
                </a:lnTo>
                <a:lnTo>
                  <a:pt x="5500" y="5024"/>
                </a:lnTo>
                <a:lnTo>
                  <a:pt x="5460" y="5007"/>
                </a:lnTo>
                <a:lnTo>
                  <a:pt x="5414" y="4955"/>
                </a:lnTo>
                <a:lnTo>
                  <a:pt x="5348" y="4902"/>
                </a:lnTo>
                <a:lnTo>
                  <a:pt x="4965" y="4584"/>
                </a:lnTo>
                <a:lnTo>
                  <a:pt x="4560" y="4290"/>
                </a:lnTo>
                <a:lnTo>
                  <a:pt x="4135" y="4023"/>
                </a:lnTo>
                <a:lnTo>
                  <a:pt x="3693" y="3778"/>
                </a:lnTo>
                <a:lnTo>
                  <a:pt x="2772" y="3356"/>
                </a:lnTo>
                <a:lnTo>
                  <a:pt x="1818" y="3012"/>
                </a:lnTo>
                <a:lnTo>
                  <a:pt x="1820" y="2997"/>
                </a:lnTo>
                <a:lnTo>
                  <a:pt x="1833" y="2986"/>
                </a:lnTo>
                <a:lnTo>
                  <a:pt x="1901" y="3021"/>
                </a:lnTo>
                <a:lnTo>
                  <a:pt x="1975" y="3042"/>
                </a:lnTo>
                <a:lnTo>
                  <a:pt x="2050" y="3062"/>
                </a:lnTo>
                <a:lnTo>
                  <a:pt x="2118" y="3095"/>
                </a:lnTo>
                <a:lnTo>
                  <a:pt x="2135" y="3086"/>
                </a:lnTo>
                <a:lnTo>
                  <a:pt x="2153" y="3087"/>
                </a:lnTo>
                <a:lnTo>
                  <a:pt x="2149" y="3091"/>
                </a:lnTo>
                <a:lnTo>
                  <a:pt x="2136" y="3093"/>
                </a:lnTo>
                <a:lnTo>
                  <a:pt x="2160" y="3099"/>
                </a:lnTo>
                <a:lnTo>
                  <a:pt x="2180" y="3112"/>
                </a:lnTo>
                <a:lnTo>
                  <a:pt x="2192" y="3101"/>
                </a:lnTo>
                <a:lnTo>
                  <a:pt x="2199" y="3087"/>
                </a:lnTo>
                <a:lnTo>
                  <a:pt x="2201" y="3087"/>
                </a:lnTo>
                <a:lnTo>
                  <a:pt x="2204" y="3087"/>
                </a:lnTo>
                <a:lnTo>
                  <a:pt x="2266" y="3139"/>
                </a:lnTo>
                <a:lnTo>
                  <a:pt x="2357" y="3152"/>
                </a:lnTo>
                <a:lnTo>
                  <a:pt x="2372" y="3161"/>
                </a:lnTo>
                <a:lnTo>
                  <a:pt x="2386" y="3170"/>
                </a:lnTo>
                <a:lnTo>
                  <a:pt x="2388" y="3175"/>
                </a:lnTo>
                <a:lnTo>
                  <a:pt x="2389" y="3179"/>
                </a:lnTo>
                <a:lnTo>
                  <a:pt x="2381" y="3182"/>
                </a:lnTo>
                <a:lnTo>
                  <a:pt x="2376" y="3179"/>
                </a:lnTo>
                <a:lnTo>
                  <a:pt x="2394" y="3196"/>
                </a:lnTo>
                <a:lnTo>
                  <a:pt x="2425" y="3204"/>
                </a:lnTo>
                <a:lnTo>
                  <a:pt x="2411" y="3191"/>
                </a:lnTo>
                <a:lnTo>
                  <a:pt x="2402" y="3179"/>
                </a:lnTo>
                <a:lnTo>
                  <a:pt x="2440" y="3196"/>
                </a:lnTo>
                <a:lnTo>
                  <a:pt x="2485" y="3201"/>
                </a:lnTo>
                <a:lnTo>
                  <a:pt x="2487" y="3208"/>
                </a:lnTo>
                <a:lnTo>
                  <a:pt x="2483" y="3214"/>
                </a:lnTo>
                <a:lnTo>
                  <a:pt x="2596" y="3250"/>
                </a:lnTo>
                <a:lnTo>
                  <a:pt x="2695" y="3274"/>
                </a:lnTo>
                <a:lnTo>
                  <a:pt x="2695" y="3288"/>
                </a:lnTo>
                <a:lnTo>
                  <a:pt x="2702" y="3295"/>
                </a:lnTo>
                <a:lnTo>
                  <a:pt x="2705" y="3288"/>
                </a:lnTo>
                <a:lnTo>
                  <a:pt x="2702" y="3277"/>
                </a:lnTo>
                <a:lnTo>
                  <a:pt x="2758" y="3310"/>
                </a:lnTo>
                <a:lnTo>
                  <a:pt x="2818" y="3329"/>
                </a:lnTo>
                <a:lnTo>
                  <a:pt x="2847" y="3338"/>
                </a:lnTo>
                <a:lnTo>
                  <a:pt x="2877" y="3350"/>
                </a:lnTo>
                <a:lnTo>
                  <a:pt x="2906" y="3366"/>
                </a:lnTo>
                <a:lnTo>
                  <a:pt x="2933" y="3388"/>
                </a:lnTo>
                <a:lnTo>
                  <a:pt x="2968" y="3391"/>
                </a:lnTo>
                <a:lnTo>
                  <a:pt x="3003" y="3418"/>
                </a:lnTo>
                <a:lnTo>
                  <a:pt x="3052" y="3427"/>
                </a:lnTo>
                <a:lnTo>
                  <a:pt x="3079" y="3446"/>
                </a:lnTo>
                <a:lnTo>
                  <a:pt x="3130" y="3455"/>
                </a:lnTo>
                <a:lnTo>
                  <a:pt x="3165" y="3490"/>
                </a:lnTo>
                <a:lnTo>
                  <a:pt x="3174" y="3480"/>
                </a:lnTo>
                <a:lnTo>
                  <a:pt x="3185" y="3471"/>
                </a:lnTo>
                <a:lnTo>
                  <a:pt x="3194" y="3480"/>
                </a:lnTo>
                <a:lnTo>
                  <a:pt x="3190" y="3493"/>
                </a:lnTo>
                <a:lnTo>
                  <a:pt x="3225" y="3497"/>
                </a:lnTo>
                <a:lnTo>
                  <a:pt x="3256" y="3508"/>
                </a:lnTo>
                <a:lnTo>
                  <a:pt x="3256" y="3517"/>
                </a:lnTo>
                <a:lnTo>
                  <a:pt x="3247" y="3522"/>
                </a:lnTo>
                <a:lnTo>
                  <a:pt x="3292" y="3529"/>
                </a:lnTo>
                <a:lnTo>
                  <a:pt x="3333" y="3543"/>
                </a:lnTo>
                <a:lnTo>
                  <a:pt x="3330" y="3558"/>
                </a:lnTo>
                <a:lnTo>
                  <a:pt x="3345" y="3569"/>
                </a:lnTo>
                <a:lnTo>
                  <a:pt x="3358" y="3558"/>
                </a:lnTo>
                <a:lnTo>
                  <a:pt x="3373" y="3559"/>
                </a:lnTo>
                <a:lnTo>
                  <a:pt x="3371" y="3570"/>
                </a:lnTo>
                <a:lnTo>
                  <a:pt x="3373" y="3584"/>
                </a:lnTo>
                <a:lnTo>
                  <a:pt x="3415" y="3593"/>
                </a:lnTo>
                <a:lnTo>
                  <a:pt x="3471" y="3607"/>
                </a:lnTo>
                <a:lnTo>
                  <a:pt x="3470" y="3619"/>
                </a:lnTo>
                <a:lnTo>
                  <a:pt x="3464" y="3627"/>
                </a:lnTo>
                <a:lnTo>
                  <a:pt x="3505" y="3643"/>
                </a:lnTo>
                <a:lnTo>
                  <a:pt x="3554" y="3665"/>
                </a:lnTo>
                <a:lnTo>
                  <a:pt x="3597" y="3683"/>
                </a:lnTo>
                <a:lnTo>
                  <a:pt x="3625" y="3686"/>
                </a:lnTo>
                <a:lnTo>
                  <a:pt x="3653" y="3707"/>
                </a:lnTo>
                <a:lnTo>
                  <a:pt x="3691" y="3714"/>
                </a:lnTo>
                <a:lnTo>
                  <a:pt x="3717" y="3751"/>
                </a:lnTo>
                <a:lnTo>
                  <a:pt x="3750" y="3756"/>
                </a:lnTo>
                <a:lnTo>
                  <a:pt x="3797" y="3786"/>
                </a:lnTo>
                <a:lnTo>
                  <a:pt x="3845" y="3813"/>
                </a:lnTo>
                <a:lnTo>
                  <a:pt x="3893" y="3840"/>
                </a:lnTo>
                <a:lnTo>
                  <a:pt x="3942" y="3864"/>
                </a:lnTo>
                <a:lnTo>
                  <a:pt x="3966" y="3877"/>
                </a:lnTo>
                <a:lnTo>
                  <a:pt x="3990" y="3889"/>
                </a:lnTo>
                <a:lnTo>
                  <a:pt x="4015" y="3902"/>
                </a:lnTo>
                <a:lnTo>
                  <a:pt x="4038" y="3916"/>
                </a:lnTo>
                <a:lnTo>
                  <a:pt x="4087" y="3945"/>
                </a:lnTo>
                <a:lnTo>
                  <a:pt x="4134" y="3977"/>
                </a:lnTo>
                <a:lnTo>
                  <a:pt x="4144" y="3973"/>
                </a:lnTo>
                <a:lnTo>
                  <a:pt x="4151" y="3967"/>
                </a:lnTo>
                <a:lnTo>
                  <a:pt x="4159" y="3983"/>
                </a:lnTo>
                <a:lnTo>
                  <a:pt x="4169" y="4004"/>
                </a:lnTo>
                <a:lnTo>
                  <a:pt x="4233" y="4030"/>
                </a:lnTo>
                <a:lnTo>
                  <a:pt x="4295" y="4072"/>
                </a:lnTo>
                <a:lnTo>
                  <a:pt x="4312" y="4084"/>
                </a:lnTo>
                <a:lnTo>
                  <a:pt x="4330" y="4096"/>
                </a:lnTo>
                <a:lnTo>
                  <a:pt x="4323" y="4094"/>
                </a:lnTo>
                <a:lnTo>
                  <a:pt x="4318" y="4094"/>
                </a:lnTo>
                <a:lnTo>
                  <a:pt x="4366" y="4128"/>
                </a:lnTo>
                <a:lnTo>
                  <a:pt x="4388" y="4177"/>
                </a:lnTo>
                <a:lnTo>
                  <a:pt x="4391" y="4146"/>
                </a:lnTo>
                <a:lnTo>
                  <a:pt x="4371" y="4119"/>
                </a:lnTo>
                <a:lnTo>
                  <a:pt x="4402" y="4130"/>
                </a:lnTo>
                <a:lnTo>
                  <a:pt x="4434" y="4139"/>
                </a:lnTo>
                <a:lnTo>
                  <a:pt x="4432" y="4151"/>
                </a:lnTo>
                <a:lnTo>
                  <a:pt x="4432" y="4162"/>
                </a:lnTo>
                <a:lnTo>
                  <a:pt x="4484" y="4185"/>
                </a:lnTo>
                <a:lnTo>
                  <a:pt x="4531" y="4216"/>
                </a:lnTo>
                <a:lnTo>
                  <a:pt x="4547" y="4191"/>
                </a:lnTo>
                <a:lnTo>
                  <a:pt x="4586" y="4181"/>
                </a:lnTo>
                <a:lnTo>
                  <a:pt x="4580" y="4202"/>
                </a:lnTo>
                <a:lnTo>
                  <a:pt x="4586" y="4221"/>
                </a:lnTo>
                <a:lnTo>
                  <a:pt x="4568" y="4231"/>
                </a:lnTo>
                <a:lnTo>
                  <a:pt x="4555" y="4217"/>
                </a:lnTo>
                <a:lnTo>
                  <a:pt x="4550" y="4237"/>
                </a:lnTo>
                <a:lnTo>
                  <a:pt x="4570" y="4237"/>
                </a:lnTo>
                <a:lnTo>
                  <a:pt x="4628" y="4285"/>
                </a:lnTo>
                <a:lnTo>
                  <a:pt x="4685" y="4335"/>
                </a:lnTo>
                <a:lnTo>
                  <a:pt x="4721" y="4337"/>
                </a:lnTo>
                <a:lnTo>
                  <a:pt x="4739" y="4376"/>
                </a:lnTo>
                <a:lnTo>
                  <a:pt x="4747" y="4372"/>
                </a:lnTo>
                <a:lnTo>
                  <a:pt x="4750" y="4362"/>
                </a:lnTo>
                <a:lnTo>
                  <a:pt x="4799" y="4406"/>
                </a:lnTo>
                <a:lnTo>
                  <a:pt x="4850" y="4452"/>
                </a:lnTo>
                <a:lnTo>
                  <a:pt x="4857" y="4445"/>
                </a:lnTo>
                <a:lnTo>
                  <a:pt x="4866" y="4438"/>
                </a:lnTo>
                <a:lnTo>
                  <a:pt x="4954" y="4501"/>
                </a:lnTo>
                <a:lnTo>
                  <a:pt x="5018" y="4571"/>
                </a:lnTo>
                <a:close/>
                <a:moveTo>
                  <a:pt x="5090" y="4565"/>
                </a:moveTo>
                <a:lnTo>
                  <a:pt x="5070" y="4565"/>
                </a:lnTo>
                <a:lnTo>
                  <a:pt x="5064" y="4546"/>
                </a:lnTo>
                <a:lnTo>
                  <a:pt x="5081" y="4550"/>
                </a:lnTo>
                <a:lnTo>
                  <a:pt x="5090" y="4565"/>
                </a:lnTo>
                <a:close/>
                <a:moveTo>
                  <a:pt x="5162" y="4639"/>
                </a:moveTo>
                <a:lnTo>
                  <a:pt x="5187" y="4643"/>
                </a:lnTo>
                <a:lnTo>
                  <a:pt x="5197" y="4628"/>
                </a:lnTo>
                <a:lnTo>
                  <a:pt x="5229" y="4643"/>
                </a:lnTo>
                <a:lnTo>
                  <a:pt x="5249" y="4672"/>
                </a:lnTo>
                <a:lnTo>
                  <a:pt x="5231" y="4675"/>
                </a:lnTo>
                <a:lnTo>
                  <a:pt x="5207" y="4683"/>
                </a:lnTo>
                <a:lnTo>
                  <a:pt x="5206" y="4670"/>
                </a:lnTo>
                <a:lnTo>
                  <a:pt x="5200" y="4662"/>
                </a:lnTo>
                <a:lnTo>
                  <a:pt x="5194" y="4669"/>
                </a:lnTo>
                <a:lnTo>
                  <a:pt x="5189" y="4675"/>
                </a:lnTo>
                <a:lnTo>
                  <a:pt x="5170" y="4663"/>
                </a:lnTo>
                <a:lnTo>
                  <a:pt x="5162" y="4639"/>
                </a:lnTo>
                <a:close/>
                <a:moveTo>
                  <a:pt x="5315" y="4673"/>
                </a:moveTo>
                <a:lnTo>
                  <a:pt x="5322" y="4714"/>
                </a:lnTo>
                <a:lnTo>
                  <a:pt x="5338" y="4745"/>
                </a:lnTo>
                <a:lnTo>
                  <a:pt x="5300" y="4744"/>
                </a:lnTo>
                <a:lnTo>
                  <a:pt x="5264" y="4727"/>
                </a:lnTo>
                <a:lnTo>
                  <a:pt x="5280" y="4719"/>
                </a:lnTo>
                <a:lnTo>
                  <a:pt x="5288" y="4706"/>
                </a:lnTo>
                <a:lnTo>
                  <a:pt x="5263" y="4712"/>
                </a:lnTo>
                <a:lnTo>
                  <a:pt x="5246" y="4724"/>
                </a:lnTo>
                <a:lnTo>
                  <a:pt x="5243" y="4712"/>
                </a:lnTo>
                <a:lnTo>
                  <a:pt x="5239" y="4701"/>
                </a:lnTo>
                <a:lnTo>
                  <a:pt x="5278" y="4687"/>
                </a:lnTo>
                <a:lnTo>
                  <a:pt x="5315" y="4673"/>
                </a:lnTo>
                <a:close/>
                <a:moveTo>
                  <a:pt x="5389" y="4788"/>
                </a:moveTo>
                <a:lnTo>
                  <a:pt x="5406" y="4790"/>
                </a:lnTo>
                <a:lnTo>
                  <a:pt x="5414" y="4802"/>
                </a:lnTo>
                <a:lnTo>
                  <a:pt x="5396" y="4808"/>
                </a:lnTo>
                <a:lnTo>
                  <a:pt x="5389" y="4788"/>
                </a:lnTo>
                <a:close/>
                <a:moveTo>
                  <a:pt x="5539" y="4922"/>
                </a:moveTo>
                <a:lnTo>
                  <a:pt x="5519" y="4921"/>
                </a:lnTo>
                <a:lnTo>
                  <a:pt x="5509" y="4910"/>
                </a:lnTo>
                <a:lnTo>
                  <a:pt x="5530" y="4910"/>
                </a:lnTo>
                <a:lnTo>
                  <a:pt x="5539" y="4922"/>
                </a:lnTo>
                <a:close/>
                <a:moveTo>
                  <a:pt x="5558" y="4944"/>
                </a:moveTo>
                <a:lnTo>
                  <a:pt x="5562" y="4943"/>
                </a:lnTo>
                <a:lnTo>
                  <a:pt x="5564" y="4943"/>
                </a:lnTo>
                <a:lnTo>
                  <a:pt x="5561" y="4946"/>
                </a:lnTo>
                <a:lnTo>
                  <a:pt x="5558" y="4950"/>
                </a:lnTo>
                <a:lnTo>
                  <a:pt x="5558" y="4947"/>
                </a:lnTo>
                <a:lnTo>
                  <a:pt x="5558" y="4944"/>
                </a:lnTo>
                <a:close/>
                <a:moveTo>
                  <a:pt x="5570" y="4945"/>
                </a:moveTo>
                <a:lnTo>
                  <a:pt x="5582" y="4954"/>
                </a:lnTo>
                <a:lnTo>
                  <a:pt x="5601" y="4955"/>
                </a:lnTo>
                <a:lnTo>
                  <a:pt x="5605" y="4981"/>
                </a:lnTo>
                <a:lnTo>
                  <a:pt x="5621" y="4993"/>
                </a:lnTo>
                <a:lnTo>
                  <a:pt x="5605" y="4991"/>
                </a:lnTo>
                <a:lnTo>
                  <a:pt x="5586" y="4981"/>
                </a:lnTo>
                <a:lnTo>
                  <a:pt x="5575" y="4965"/>
                </a:lnTo>
                <a:lnTo>
                  <a:pt x="5570" y="4945"/>
                </a:lnTo>
                <a:close/>
                <a:moveTo>
                  <a:pt x="5743" y="4916"/>
                </a:moveTo>
                <a:lnTo>
                  <a:pt x="5762" y="4909"/>
                </a:lnTo>
                <a:lnTo>
                  <a:pt x="5774" y="4925"/>
                </a:lnTo>
                <a:lnTo>
                  <a:pt x="5752" y="4927"/>
                </a:lnTo>
                <a:lnTo>
                  <a:pt x="5743" y="4916"/>
                </a:lnTo>
                <a:close/>
                <a:moveTo>
                  <a:pt x="6068" y="5224"/>
                </a:moveTo>
                <a:lnTo>
                  <a:pt x="6041" y="5221"/>
                </a:lnTo>
                <a:lnTo>
                  <a:pt x="6032" y="5198"/>
                </a:lnTo>
                <a:lnTo>
                  <a:pt x="6055" y="5198"/>
                </a:lnTo>
                <a:lnTo>
                  <a:pt x="6068" y="5224"/>
                </a:lnTo>
                <a:close/>
                <a:moveTo>
                  <a:pt x="6137" y="5606"/>
                </a:moveTo>
                <a:lnTo>
                  <a:pt x="6130" y="5609"/>
                </a:lnTo>
                <a:lnTo>
                  <a:pt x="6126" y="5613"/>
                </a:lnTo>
                <a:lnTo>
                  <a:pt x="6122" y="5608"/>
                </a:lnTo>
                <a:lnTo>
                  <a:pt x="6119" y="5601"/>
                </a:lnTo>
                <a:lnTo>
                  <a:pt x="6122" y="5598"/>
                </a:lnTo>
                <a:lnTo>
                  <a:pt x="6127" y="5597"/>
                </a:lnTo>
                <a:lnTo>
                  <a:pt x="6137" y="5606"/>
                </a:lnTo>
                <a:close/>
                <a:moveTo>
                  <a:pt x="6138" y="5480"/>
                </a:moveTo>
                <a:lnTo>
                  <a:pt x="6141" y="5482"/>
                </a:lnTo>
                <a:lnTo>
                  <a:pt x="6143" y="5484"/>
                </a:lnTo>
                <a:lnTo>
                  <a:pt x="6136" y="5483"/>
                </a:lnTo>
                <a:lnTo>
                  <a:pt x="6129" y="5484"/>
                </a:lnTo>
                <a:lnTo>
                  <a:pt x="6135" y="5482"/>
                </a:lnTo>
                <a:lnTo>
                  <a:pt x="6138" y="5480"/>
                </a:lnTo>
                <a:close/>
                <a:moveTo>
                  <a:pt x="6171" y="5561"/>
                </a:moveTo>
                <a:lnTo>
                  <a:pt x="6180" y="5581"/>
                </a:lnTo>
                <a:lnTo>
                  <a:pt x="6193" y="5592"/>
                </a:lnTo>
                <a:lnTo>
                  <a:pt x="6176" y="5597"/>
                </a:lnTo>
                <a:lnTo>
                  <a:pt x="6149" y="5574"/>
                </a:lnTo>
                <a:lnTo>
                  <a:pt x="6163" y="5572"/>
                </a:lnTo>
                <a:lnTo>
                  <a:pt x="6171" y="5561"/>
                </a:lnTo>
                <a:close/>
                <a:moveTo>
                  <a:pt x="6160" y="5473"/>
                </a:moveTo>
                <a:lnTo>
                  <a:pt x="6160" y="5473"/>
                </a:lnTo>
                <a:lnTo>
                  <a:pt x="6160" y="5473"/>
                </a:lnTo>
                <a:lnTo>
                  <a:pt x="6171" y="5483"/>
                </a:lnTo>
                <a:lnTo>
                  <a:pt x="6175" y="5491"/>
                </a:lnTo>
                <a:lnTo>
                  <a:pt x="6170" y="5492"/>
                </a:lnTo>
                <a:lnTo>
                  <a:pt x="6164" y="5491"/>
                </a:lnTo>
                <a:lnTo>
                  <a:pt x="6161" y="5484"/>
                </a:lnTo>
                <a:lnTo>
                  <a:pt x="6160" y="5473"/>
                </a:lnTo>
                <a:close/>
                <a:moveTo>
                  <a:pt x="6172" y="5462"/>
                </a:moveTo>
                <a:lnTo>
                  <a:pt x="6176" y="5467"/>
                </a:lnTo>
                <a:lnTo>
                  <a:pt x="6178" y="5472"/>
                </a:lnTo>
                <a:lnTo>
                  <a:pt x="6170" y="5470"/>
                </a:lnTo>
                <a:lnTo>
                  <a:pt x="6161" y="5471"/>
                </a:lnTo>
                <a:lnTo>
                  <a:pt x="6168" y="5468"/>
                </a:lnTo>
                <a:lnTo>
                  <a:pt x="6172" y="5462"/>
                </a:lnTo>
                <a:close/>
                <a:moveTo>
                  <a:pt x="6186" y="5507"/>
                </a:moveTo>
                <a:lnTo>
                  <a:pt x="6191" y="5509"/>
                </a:lnTo>
                <a:lnTo>
                  <a:pt x="6195" y="5511"/>
                </a:lnTo>
                <a:lnTo>
                  <a:pt x="6198" y="5517"/>
                </a:lnTo>
                <a:lnTo>
                  <a:pt x="6201" y="5522"/>
                </a:lnTo>
                <a:lnTo>
                  <a:pt x="6201" y="5534"/>
                </a:lnTo>
                <a:lnTo>
                  <a:pt x="6194" y="5544"/>
                </a:lnTo>
                <a:lnTo>
                  <a:pt x="6185" y="5525"/>
                </a:lnTo>
                <a:lnTo>
                  <a:pt x="6186" y="5507"/>
                </a:lnTo>
                <a:close/>
                <a:moveTo>
                  <a:pt x="6237" y="5599"/>
                </a:moveTo>
                <a:lnTo>
                  <a:pt x="6246" y="5622"/>
                </a:lnTo>
                <a:lnTo>
                  <a:pt x="6267" y="5624"/>
                </a:lnTo>
                <a:lnTo>
                  <a:pt x="6278" y="5642"/>
                </a:lnTo>
                <a:lnTo>
                  <a:pt x="6286" y="5658"/>
                </a:lnTo>
                <a:lnTo>
                  <a:pt x="6296" y="5661"/>
                </a:lnTo>
                <a:lnTo>
                  <a:pt x="6305" y="5656"/>
                </a:lnTo>
                <a:lnTo>
                  <a:pt x="6311" y="5671"/>
                </a:lnTo>
                <a:lnTo>
                  <a:pt x="6304" y="5685"/>
                </a:lnTo>
                <a:lnTo>
                  <a:pt x="6290" y="5671"/>
                </a:lnTo>
                <a:lnTo>
                  <a:pt x="6283" y="5680"/>
                </a:lnTo>
                <a:lnTo>
                  <a:pt x="6270" y="5667"/>
                </a:lnTo>
                <a:lnTo>
                  <a:pt x="6252" y="5648"/>
                </a:lnTo>
                <a:lnTo>
                  <a:pt x="6239" y="5642"/>
                </a:lnTo>
                <a:lnTo>
                  <a:pt x="6227" y="5638"/>
                </a:lnTo>
                <a:lnTo>
                  <a:pt x="6232" y="5650"/>
                </a:lnTo>
                <a:lnTo>
                  <a:pt x="6248" y="5663"/>
                </a:lnTo>
                <a:lnTo>
                  <a:pt x="6229" y="5659"/>
                </a:lnTo>
                <a:lnTo>
                  <a:pt x="6215" y="5642"/>
                </a:lnTo>
                <a:lnTo>
                  <a:pt x="6227" y="5630"/>
                </a:lnTo>
                <a:lnTo>
                  <a:pt x="6205" y="5615"/>
                </a:lnTo>
                <a:lnTo>
                  <a:pt x="6222" y="5610"/>
                </a:lnTo>
                <a:lnTo>
                  <a:pt x="6237" y="5599"/>
                </a:lnTo>
                <a:close/>
                <a:moveTo>
                  <a:pt x="6231" y="5528"/>
                </a:moveTo>
                <a:lnTo>
                  <a:pt x="6232" y="5533"/>
                </a:lnTo>
                <a:lnTo>
                  <a:pt x="6235" y="5538"/>
                </a:lnTo>
                <a:lnTo>
                  <a:pt x="6237" y="5537"/>
                </a:lnTo>
                <a:lnTo>
                  <a:pt x="6238" y="5537"/>
                </a:lnTo>
                <a:lnTo>
                  <a:pt x="6244" y="5543"/>
                </a:lnTo>
                <a:lnTo>
                  <a:pt x="6250" y="5550"/>
                </a:lnTo>
                <a:lnTo>
                  <a:pt x="6254" y="5542"/>
                </a:lnTo>
                <a:lnTo>
                  <a:pt x="6250" y="5535"/>
                </a:lnTo>
                <a:lnTo>
                  <a:pt x="6269" y="5543"/>
                </a:lnTo>
                <a:lnTo>
                  <a:pt x="6282" y="5565"/>
                </a:lnTo>
                <a:lnTo>
                  <a:pt x="6265" y="5560"/>
                </a:lnTo>
                <a:lnTo>
                  <a:pt x="6249" y="5560"/>
                </a:lnTo>
                <a:lnTo>
                  <a:pt x="6232" y="5543"/>
                </a:lnTo>
                <a:lnTo>
                  <a:pt x="6218" y="5528"/>
                </a:lnTo>
                <a:lnTo>
                  <a:pt x="6226" y="5526"/>
                </a:lnTo>
                <a:lnTo>
                  <a:pt x="6231" y="5528"/>
                </a:lnTo>
                <a:close/>
                <a:moveTo>
                  <a:pt x="6294" y="5583"/>
                </a:moveTo>
                <a:lnTo>
                  <a:pt x="6284" y="5592"/>
                </a:lnTo>
                <a:lnTo>
                  <a:pt x="6277" y="5602"/>
                </a:lnTo>
                <a:lnTo>
                  <a:pt x="6276" y="5597"/>
                </a:lnTo>
                <a:lnTo>
                  <a:pt x="6279" y="5592"/>
                </a:lnTo>
                <a:lnTo>
                  <a:pt x="6268" y="5585"/>
                </a:lnTo>
                <a:lnTo>
                  <a:pt x="6256" y="5579"/>
                </a:lnTo>
                <a:lnTo>
                  <a:pt x="6264" y="5578"/>
                </a:lnTo>
                <a:lnTo>
                  <a:pt x="6263" y="5573"/>
                </a:lnTo>
                <a:lnTo>
                  <a:pt x="6276" y="5576"/>
                </a:lnTo>
                <a:lnTo>
                  <a:pt x="6286" y="5573"/>
                </a:lnTo>
                <a:lnTo>
                  <a:pt x="6290" y="5578"/>
                </a:lnTo>
                <a:lnTo>
                  <a:pt x="6294" y="5583"/>
                </a:lnTo>
                <a:close/>
                <a:moveTo>
                  <a:pt x="6314" y="5607"/>
                </a:moveTo>
                <a:lnTo>
                  <a:pt x="6311" y="5610"/>
                </a:lnTo>
                <a:lnTo>
                  <a:pt x="6307" y="5612"/>
                </a:lnTo>
                <a:lnTo>
                  <a:pt x="6302" y="5607"/>
                </a:lnTo>
                <a:lnTo>
                  <a:pt x="6296" y="5601"/>
                </a:lnTo>
                <a:lnTo>
                  <a:pt x="6305" y="5602"/>
                </a:lnTo>
                <a:lnTo>
                  <a:pt x="6314" y="5607"/>
                </a:lnTo>
                <a:close/>
                <a:moveTo>
                  <a:pt x="6316" y="5597"/>
                </a:moveTo>
                <a:lnTo>
                  <a:pt x="6316" y="5601"/>
                </a:lnTo>
                <a:lnTo>
                  <a:pt x="6314" y="5606"/>
                </a:lnTo>
                <a:lnTo>
                  <a:pt x="6312" y="5602"/>
                </a:lnTo>
                <a:lnTo>
                  <a:pt x="6308" y="5598"/>
                </a:lnTo>
                <a:lnTo>
                  <a:pt x="6312" y="5597"/>
                </a:lnTo>
                <a:lnTo>
                  <a:pt x="6316" y="5597"/>
                </a:lnTo>
                <a:close/>
                <a:moveTo>
                  <a:pt x="6345" y="5626"/>
                </a:moveTo>
                <a:lnTo>
                  <a:pt x="6345" y="5630"/>
                </a:lnTo>
                <a:lnTo>
                  <a:pt x="6343" y="5634"/>
                </a:lnTo>
                <a:lnTo>
                  <a:pt x="6346" y="5634"/>
                </a:lnTo>
                <a:lnTo>
                  <a:pt x="6349" y="5633"/>
                </a:lnTo>
                <a:lnTo>
                  <a:pt x="6343" y="5639"/>
                </a:lnTo>
                <a:lnTo>
                  <a:pt x="6332" y="5642"/>
                </a:lnTo>
                <a:lnTo>
                  <a:pt x="6324" y="5631"/>
                </a:lnTo>
                <a:lnTo>
                  <a:pt x="6315" y="5621"/>
                </a:lnTo>
                <a:lnTo>
                  <a:pt x="6315" y="5620"/>
                </a:lnTo>
                <a:lnTo>
                  <a:pt x="6315" y="5619"/>
                </a:lnTo>
                <a:lnTo>
                  <a:pt x="6333" y="5618"/>
                </a:lnTo>
                <a:lnTo>
                  <a:pt x="6345" y="5626"/>
                </a:lnTo>
                <a:close/>
                <a:moveTo>
                  <a:pt x="6336" y="5645"/>
                </a:moveTo>
                <a:lnTo>
                  <a:pt x="6338" y="5646"/>
                </a:lnTo>
                <a:lnTo>
                  <a:pt x="6341" y="5647"/>
                </a:lnTo>
                <a:lnTo>
                  <a:pt x="6340" y="5648"/>
                </a:lnTo>
                <a:lnTo>
                  <a:pt x="6339" y="5648"/>
                </a:lnTo>
                <a:lnTo>
                  <a:pt x="6337" y="5647"/>
                </a:lnTo>
                <a:lnTo>
                  <a:pt x="6336" y="5645"/>
                </a:lnTo>
                <a:close/>
                <a:moveTo>
                  <a:pt x="6369" y="5717"/>
                </a:moveTo>
                <a:lnTo>
                  <a:pt x="6373" y="5724"/>
                </a:lnTo>
                <a:lnTo>
                  <a:pt x="6373" y="5731"/>
                </a:lnTo>
                <a:lnTo>
                  <a:pt x="6364" y="5731"/>
                </a:lnTo>
                <a:lnTo>
                  <a:pt x="6356" y="5730"/>
                </a:lnTo>
                <a:lnTo>
                  <a:pt x="6357" y="5743"/>
                </a:lnTo>
                <a:lnTo>
                  <a:pt x="6365" y="5756"/>
                </a:lnTo>
                <a:lnTo>
                  <a:pt x="6383" y="5748"/>
                </a:lnTo>
                <a:lnTo>
                  <a:pt x="6385" y="5737"/>
                </a:lnTo>
                <a:lnTo>
                  <a:pt x="6400" y="5746"/>
                </a:lnTo>
                <a:lnTo>
                  <a:pt x="6395" y="5762"/>
                </a:lnTo>
                <a:lnTo>
                  <a:pt x="6414" y="5766"/>
                </a:lnTo>
                <a:lnTo>
                  <a:pt x="6425" y="5758"/>
                </a:lnTo>
                <a:lnTo>
                  <a:pt x="6422" y="5788"/>
                </a:lnTo>
                <a:lnTo>
                  <a:pt x="6441" y="5778"/>
                </a:lnTo>
                <a:lnTo>
                  <a:pt x="6444" y="5785"/>
                </a:lnTo>
                <a:lnTo>
                  <a:pt x="6444" y="5793"/>
                </a:lnTo>
                <a:lnTo>
                  <a:pt x="6436" y="5793"/>
                </a:lnTo>
                <a:lnTo>
                  <a:pt x="6429" y="5791"/>
                </a:lnTo>
                <a:lnTo>
                  <a:pt x="6430" y="5796"/>
                </a:lnTo>
                <a:lnTo>
                  <a:pt x="6426" y="5801"/>
                </a:lnTo>
                <a:lnTo>
                  <a:pt x="6457" y="5818"/>
                </a:lnTo>
                <a:lnTo>
                  <a:pt x="6462" y="5846"/>
                </a:lnTo>
                <a:lnTo>
                  <a:pt x="6447" y="5840"/>
                </a:lnTo>
                <a:lnTo>
                  <a:pt x="6421" y="5834"/>
                </a:lnTo>
                <a:lnTo>
                  <a:pt x="6420" y="5868"/>
                </a:lnTo>
                <a:lnTo>
                  <a:pt x="6449" y="5895"/>
                </a:lnTo>
                <a:lnTo>
                  <a:pt x="6445" y="5879"/>
                </a:lnTo>
                <a:lnTo>
                  <a:pt x="6470" y="5883"/>
                </a:lnTo>
                <a:lnTo>
                  <a:pt x="6458" y="5872"/>
                </a:lnTo>
                <a:lnTo>
                  <a:pt x="6454" y="5863"/>
                </a:lnTo>
                <a:lnTo>
                  <a:pt x="6474" y="5852"/>
                </a:lnTo>
                <a:lnTo>
                  <a:pt x="6496" y="5856"/>
                </a:lnTo>
                <a:lnTo>
                  <a:pt x="6480" y="5865"/>
                </a:lnTo>
                <a:lnTo>
                  <a:pt x="6463" y="5871"/>
                </a:lnTo>
                <a:lnTo>
                  <a:pt x="6480" y="5888"/>
                </a:lnTo>
                <a:lnTo>
                  <a:pt x="6503" y="5893"/>
                </a:lnTo>
                <a:lnTo>
                  <a:pt x="6505" y="5912"/>
                </a:lnTo>
                <a:lnTo>
                  <a:pt x="6518" y="5931"/>
                </a:lnTo>
                <a:lnTo>
                  <a:pt x="6542" y="5923"/>
                </a:lnTo>
                <a:lnTo>
                  <a:pt x="6565" y="5911"/>
                </a:lnTo>
                <a:lnTo>
                  <a:pt x="6552" y="5904"/>
                </a:lnTo>
                <a:lnTo>
                  <a:pt x="6540" y="5901"/>
                </a:lnTo>
                <a:lnTo>
                  <a:pt x="6544" y="5894"/>
                </a:lnTo>
                <a:lnTo>
                  <a:pt x="6545" y="5887"/>
                </a:lnTo>
                <a:lnTo>
                  <a:pt x="6577" y="5905"/>
                </a:lnTo>
                <a:lnTo>
                  <a:pt x="6604" y="5922"/>
                </a:lnTo>
                <a:lnTo>
                  <a:pt x="6597" y="5933"/>
                </a:lnTo>
                <a:lnTo>
                  <a:pt x="6591" y="5952"/>
                </a:lnTo>
                <a:lnTo>
                  <a:pt x="6606" y="5944"/>
                </a:lnTo>
                <a:lnTo>
                  <a:pt x="6610" y="5926"/>
                </a:lnTo>
                <a:lnTo>
                  <a:pt x="6625" y="5940"/>
                </a:lnTo>
                <a:lnTo>
                  <a:pt x="6636" y="5956"/>
                </a:lnTo>
                <a:lnTo>
                  <a:pt x="6640" y="5952"/>
                </a:lnTo>
                <a:lnTo>
                  <a:pt x="6643" y="5949"/>
                </a:lnTo>
                <a:lnTo>
                  <a:pt x="6647" y="5955"/>
                </a:lnTo>
                <a:lnTo>
                  <a:pt x="6655" y="5958"/>
                </a:lnTo>
                <a:lnTo>
                  <a:pt x="6658" y="5964"/>
                </a:lnTo>
                <a:lnTo>
                  <a:pt x="6663" y="5967"/>
                </a:lnTo>
                <a:lnTo>
                  <a:pt x="6647" y="5979"/>
                </a:lnTo>
                <a:lnTo>
                  <a:pt x="6632" y="5989"/>
                </a:lnTo>
                <a:lnTo>
                  <a:pt x="6627" y="5988"/>
                </a:lnTo>
                <a:lnTo>
                  <a:pt x="6622" y="5986"/>
                </a:lnTo>
                <a:lnTo>
                  <a:pt x="6651" y="6018"/>
                </a:lnTo>
                <a:lnTo>
                  <a:pt x="6682" y="6033"/>
                </a:lnTo>
                <a:lnTo>
                  <a:pt x="6665" y="6017"/>
                </a:lnTo>
                <a:lnTo>
                  <a:pt x="6660" y="6002"/>
                </a:lnTo>
                <a:lnTo>
                  <a:pt x="6670" y="6009"/>
                </a:lnTo>
                <a:lnTo>
                  <a:pt x="6676" y="6012"/>
                </a:lnTo>
                <a:lnTo>
                  <a:pt x="6688" y="6012"/>
                </a:lnTo>
                <a:lnTo>
                  <a:pt x="6695" y="6003"/>
                </a:lnTo>
                <a:lnTo>
                  <a:pt x="6700" y="6034"/>
                </a:lnTo>
                <a:lnTo>
                  <a:pt x="6701" y="6060"/>
                </a:lnTo>
                <a:lnTo>
                  <a:pt x="6728" y="6074"/>
                </a:lnTo>
                <a:lnTo>
                  <a:pt x="6738" y="6100"/>
                </a:lnTo>
                <a:lnTo>
                  <a:pt x="6751" y="6088"/>
                </a:lnTo>
                <a:lnTo>
                  <a:pt x="6771" y="6085"/>
                </a:lnTo>
                <a:lnTo>
                  <a:pt x="6772" y="6069"/>
                </a:lnTo>
                <a:lnTo>
                  <a:pt x="6794" y="6070"/>
                </a:lnTo>
                <a:lnTo>
                  <a:pt x="6827" y="6075"/>
                </a:lnTo>
                <a:lnTo>
                  <a:pt x="6813" y="6084"/>
                </a:lnTo>
                <a:lnTo>
                  <a:pt x="6798" y="6086"/>
                </a:lnTo>
                <a:lnTo>
                  <a:pt x="6822" y="6093"/>
                </a:lnTo>
                <a:lnTo>
                  <a:pt x="6842" y="6095"/>
                </a:lnTo>
                <a:lnTo>
                  <a:pt x="6834" y="6099"/>
                </a:lnTo>
                <a:lnTo>
                  <a:pt x="6825" y="6104"/>
                </a:lnTo>
                <a:lnTo>
                  <a:pt x="6832" y="6114"/>
                </a:lnTo>
                <a:lnTo>
                  <a:pt x="6846" y="6117"/>
                </a:lnTo>
                <a:lnTo>
                  <a:pt x="6838" y="6153"/>
                </a:lnTo>
                <a:lnTo>
                  <a:pt x="6812" y="6168"/>
                </a:lnTo>
                <a:lnTo>
                  <a:pt x="6807" y="6186"/>
                </a:lnTo>
                <a:lnTo>
                  <a:pt x="6803" y="6204"/>
                </a:lnTo>
                <a:lnTo>
                  <a:pt x="6842" y="6211"/>
                </a:lnTo>
                <a:lnTo>
                  <a:pt x="6893" y="6229"/>
                </a:lnTo>
                <a:lnTo>
                  <a:pt x="6889" y="6219"/>
                </a:lnTo>
                <a:lnTo>
                  <a:pt x="6881" y="6206"/>
                </a:lnTo>
                <a:lnTo>
                  <a:pt x="6873" y="6213"/>
                </a:lnTo>
                <a:lnTo>
                  <a:pt x="6862" y="6207"/>
                </a:lnTo>
                <a:lnTo>
                  <a:pt x="6873" y="6200"/>
                </a:lnTo>
                <a:lnTo>
                  <a:pt x="6883" y="6196"/>
                </a:lnTo>
                <a:lnTo>
                  <a:pt x="6896" y="6210"/>
                </a:lnTo>
                <a:lnTo>
                  <a:pt x="6904" y="6227"/>
                </a:lnTo>
                <a:lnTo>
                  <a:pt x="6890" y="6236"/>
                </a:lnTo>
                <a:lnTo>
                  <a:pt x="6876" y="6246"/>
                </a:lnTo>
                <a:lnTo>
                  <a:pt x="6889" y="6254"/>
                </a:lnTo>
                <a:lnTo>
                  <a:pt x="6894" y="6263"/>
                </a:lnTo>
                <a:lnTo>
                  <a:pt x="6911" y="6246"/>
                </a:lnTo>
                <a:lnTo>
                  <a:pt x="6929" y="6238"/>
                </a:lnTo>
                <a:lnTo>
                  <a:pt x="6918" y="6261"/>
                </a:lnTo>
                <a:lnTo>
                  <a:pt x="6918" y="6292"/>
                </a:lnTo>
                <a:lnTo>
                  <a:pt x="6973" y="6339"/>
                </a:lnTo>
                <a:lnTo>
                  <a:pt x="7017" y="6391"/>
                </a:lnTo>
                <a:lnTo>
                  <a:pt x="7023" y="6397"/>
                </a:lnTo>
                <a:lnTo>
                  <a:pt x="7027" y="6404"/>
                </a:lnTo>
                <a:lnTo>
                  <a:pt x="7022" y="6398"/>
                </a:lnTo>
                <a:lnTo>
                  <a:pt x="7017" y="6391"/>
                </a:lnTo>
                <a:lnTo>
                  <a:pt x="6986" y="6379"/>
                </a:lnTo>
                <a:lnTo>
                  <a:pt x="6960" y="6355"/>
                </a:lnTo>
                <a:lnTo>
                  <a:pt x="6974" y="6366"/>
                </a:lnTo>
                <a:lnTo>
                  <a:pt x="6976" y="6357"/>
                </a:lnTo>
                <a:lnTo>
                  <a:pt x="6964" y="6350"/>
                </a:lnTo>
                <a:lnTo>
                  <a:pt x="6949" y="6332"/>
                </a:lnTo>
                <a:lnTo>
                  <a:pt x="6932" y="6339"/>
                </a:lnTo>
                <a:lnTo>
                  <a:pt x="6917" y="6354"/>
                </a:lnTo>
                <a:lnTo>
                  <a:pt x="6957" y="6386"/>
                </a:lnTo>
                <a:lnTo>
                  <a:pt x="7001" y="6412"/>
                </a:lnTo>
                <a:lnTo>
                  <a:pt x="6990" y="6402"/>
                </a:lnTo>
                <a:lnTo>
                  <a:pt x="6986" y="6391"/>
                </a:lnTo>
                <a:lnTo>
                  <a:pt x="7003" y="6399"/>
                </a:lnTo>
                <a:lnTo>
                  <a:pt x="7025" y="6416"/>
                </a:lnTo>
                <a:lnTo>
                  <a:pt x="7012" y="6434"/>
                </a:lnTo>
                <a:lnTo>
                  <a:pt x="6988" y="6432"/>
                </a:lnTo>
                <a:lnTo>
                  <a:pt x="6956" y="6394"/>
                </a:lnTo>
                <a:lnTo>
                  <a:pt x="6919" y="6387"/>
                </a:lnTo>
                <a:lnTo>
                  <a:pt x="6916" y="6372"/>
                </a:lnTo>
                <a:lnTo>
                  <a:pt x="6914" y="6357"/>
                </a:lnTo>
                <a:lnTo>
                  <a:pt x="6889" y="6346"/>
                </a:lnTo>
                <a:lnTo>
                  <a:pt x="6864" y="6318"/>
                </a:lnTo>
                <a:lnTo>
                  <a:pt x="6861" y="6338"/>
                </a:lnTo>
                <a:lnTo>
                  <a:pt x="6850" y="6349"/>
                </a:lnTo>
                <a:lnTo>
                  <a:pt x="6854" y="6343"/>
                </a:lnTo>
                <a:lnTo>
                  <a:pt x="6847" y="6334"/>
                </a:lnTo>
                <a:lnTo>
                  <a:pt x="6840" y="6332"/>
                </a:lnTo>
                <a:lnTo>
                  <a:pt x="6832" y="6332"/>
                </a:lnTo>
                <a:lnTo>
                  <a:pt x="6834" y="6327"/>
                </a:lnTo>
                <a:lnTo>
                  <a:pt x="6835" y="6321"/>
                </a:lnTo>
                <a:lnTo>
                  <a:pt x="6850" y="6321"/>
                </a:lnTo>
                <a:lnTo>
                  <a:pt x="6859" y="6307"/>
                </a:lnTo>
                <a:lnTo>
                  <a:pt x="6877" y="6320"/>
                </a:lnTo>
                <a:lnTo>
                  <a:pt x="6894" y="6333"/>
                </a:lnTo>
                <a:lnTo>
                  <a:pt x="6902" y="6319"/>
                </a:lnTo>
                <a:lnTo>
                  <a:pt x="6897" y="6303"/>
                </a:lnTo>
                <a:lnTo>
                  <a:pt x="6885" y="6306"/>
                </a:lnTo>
                <a:lnTo>
                  <a:pt x="6875" y="6308"/>
                </a:lnTo>
                <a:lnTo>
                  <a:pt x="6862" y="6289"/>
                </a:lnTo>
                <a:lnTo>
                  <a:pt x="6868" y="6271"/>
                </a:lnTo>
                <a:lnTo>
                  <a:pt x="6847" y="6264"/>
                </a:lnTo>
                <a:lnTo>
                  <a:pt x="6826" y="6251"/>
                </a:lnTo>
                <a:lnTo>
                  <a:pt x="6837" y="6238"/>
                </a:lnTo>
                <a:lnTo>
                  <a:pt x="6837" y="6223"/>
                </a:lnTo>
                <a:lnTo>
                  <a:pt x="6847" y="6228"/>
                </a:lnTo>
                <a:lnTo>
                  <a:pt x="6848" y="6221"/>
                </a:lnTo>
                <a:lnTo>
                  <a:pt x="6818" y="6223"/>
                </a:lnTo>
                <a:lnTo>
                  <a:pt x="6792" y="6232"/>
                </a:lnTo>
                <a:lnTo>
                  <a:pt x="6806" y="6236"/>
                </a:lnTo>
                <a:lnTo>
                  <a:pt x="6821" y="6239"/>
                </a:lnTo>
                <a:lnTo>
                  <a:pt x="6809" y="6245"/>
                </a:lnTo>
                <a:lnTo>
                  <a:pt x="6808" y="6259"/>
                </a:lnTo>
                <a:lnTo>
                  <a:pt x="6770" y="6214"/>
                </a:lnTo>
                <a:lnTo>
                  <a:pt x="6725" y="6176"/>
                </a:lnTo>
                <a:lnTo>
                  <a:pt x="6740" y="6183"/>
                </a:lnTo>
                <a:lnTo>
                  <a:pt x="6746" y="6189"/>
                </a:lnTo>
                <a:lnTo>
                  <a:pt x="6745" y="6195"/>
                </a:lnTo>
                <a:lnTo>
                  <a:pt x="6744" y="6200"/>
                </a:lnTo>
                <a:lnTo>
                  <a:pt x="6720" y="6199"/>
                </a:lnTo>
                <a:lnTo>
                  <a:pt x="6705" y="6196"/>
                </a:lnTo>
                <a:lnTo>
                  <a:pt x="6696" y="6210"/>
                </a:lnTo>
                <a:lnTo>
                  <a:pt x="6684" y="6215"/>
                </a:lnTo>
                <a:lnTo>
                  <a:pt x="6686" y="6204"/>
                </a:lnTo>
                <a:lnTo>
                  <a:pt x="6680" y="6192"/>
                </a:lnTo>
                <a:lnTo>
                  <a:pt x="6690" y="6187"/>
                </a:lnTo>
                <a:lnTo>
                  <a:pt x="6700" y="6173"/>
                </a:lnTo>
                <a:lnTo>
                  <a:pt x="6709" y="6190"/>
                </a:lnTo>
                <a:lnTo>
                  <a:pt x="6726" y="6183"/>
                </a:lnTo>
                <a:lnTo>
                  <a:pt x="6707" y="6165"/>
                </a:lnTo>
                <a:lnTo>
                  <a:pt x="6677" y="6134"/>
                </a:lnTo>
                <a:lnTo>
                  <a:pt x="6670" y="6143"/>
                </a:lnTo>
                <a:lnTo>
                  <a:pt x="6661" y="6151"/>
                </a:lnTo>
                <a:lnTo>
                  <a:pt x="6672" y="6168"/>
                </a:lnTo>
                <a:lnTo>
                  <a:pt x="6678" y="6178"/>
                </a:lnTo>
                <a:lnTo>
                  <a:pt x="6656" y="6196"/>
                </a:lnTo>
                <a:lnTo>
                  <a:pt x="6624" y="6205"/>
                </a:lnTo>
                <a:lnTo>
                  <a:pt x="6615" y="6196"/>
                </a:lnTo>
                <a:lnTo>
                  <a:pt x="6598" y="6187"/>
                </a:lnTo>
                <a:lnTo>
                  <a:pt x="6596" y="6169"/>
                </a:lnTo>
                <a:lnTo>
                  <a:pt x="6606" y="6152"/>
                </a:lnTo>
                <a:lnTo>
                  <a:pt x="6598" y="6147"/>
                </a:lnTo>
                <a:lnTo>
                  <a:pt x="6591" y="6132"/>
                </a:lnTo>
                <a:lnTo>
                  <a:pt x="6581" y="6143"/>
                </a:lnTo>
                <a:lnTo>
                  <a:pt x="6568" y="6137"/>
                </a:lnTo>
                <a:lnTo>
                  <a:pt x="6576" y="6135"/>
                </a:lnTo>
                <a:lnTo>
                  <a:pt x="6583" y="6132"/>
                </a:lnTo>
                <a:lnTo>
                  <a:pt x="6573" y="6124"/>
                </a:lnTo>
                <a:lnTo>
                  <a:pt x="6564" y="6115"/>
                </a:lnTo>
                <a:lnTo>
                  <a:pt x="6555" y="6134"/>
                </a:lnTo>
                <a:lnTo>
                  <a:pt x="6560" y="6154"/>
                </a:lnTo>
                <a:lnTo>
                  <a:pt x="6572" y="6152"/>
                </a:lnTo>
                <a:lnTo>
                  <a:pt x="6578" y="6164"/>
                </a:lnTo>
                <a:lnTo>
                  <a:pt x="6569" y="6165"/>
                </a:lnTo>
                <a:lnTo>
                  <a:pt x="6562" y="6162"/>
                </a:lnTo>
                <a:lnTo>
                  <a:pt x="6550" y="6148"/>
                </a:lnTo>
                <a:lnTo>
                  <a:pt x="6545" y="6135"/>
                </a:lnTo>
                <a:lnTo>
                  <a:pt x="6548" y="6109"/>
                </a:lnTo>
                <a:lnTo>
                  <a:pt x="6552" y="6092"/>
                </a:lnTo>
                <a:lnTo>
                  <a:pt x="6536" y="6087"/>
                </a:lnTo>
                <a:lnTo>
                  <a:pt x="6525" y="6093"/>
                </a:lnTo>
                <a:lnTo>
                  <a:pt x="6502" y="6069"/>
                </a:lnTo>
                <a:lnTo>
                  <a:pt x="6481" y="6067"/>
                </a:lnTo>
                <a:lnTo>
                  <a:pt x="6461" y="6049"/>
                </a:lnTo>
                <a:lnTo>
                  <a:pt x="6481" y="6049"/>
                </a:lnTo>
                <a:lnTo>
                  <a:pt x="6458" y="6031"/>
                </a:lnTo>
                <a:lnTo>
                  <a:pt x="6437" y="6017"/>
                </a:lnTo>
                <a:lnTo>
                  <a:pt x="6418" y="5992"/>
                </a:lnTo>
                <a:lnTo>
                  <a:pt x="6394" y="5972"/>
                </a:lnTo>
                <a:lnTo>
                  <a:pt x="6402" y="5963"/>
                </a:lnTo>
                <a:lnTo>
                  <a:pt x="6407" y="5949"/>
                </a:lnTo>
                <a:lnTo>
                  <a:pt x="6377" y="5942"/>
                </a:lnTo>
                <a:lnTo>
                  <a:pt x="6363" y="5911"/>
                </a:lnTo>
                <a:lnTo>
                  <a:pt x="6343" y="5920"/>
                </a:lnTo>
                <a:lnTo>
                  <a:pt x="6328" y="5930"/>
                </a:lnTo>
                <a:lnTo>
                  <a:pt x="6327" y="5928"/>
                </a:lnTo>
                <a:lnTo>
                  <a:pt x="6325" y="5927"/>
                </a:lnTo>
                <a:lnTo>
                  <a:pt x="6324" y="5924"/>
                </a:lnTo>
                <a:lnTo>
                  <a:pt x="6321" y="5922"/>
                </a:lnTo>
                <a:lnTo>
                  <a:pt x="6311" y="5911"/>
                </a:lnTo>
                <a:lnTo>
                  <a:pt x="6300" y="5902"/>
                </a:lnTo>
                <a:lnTo>
                  <a:pt x="6300" y="5900"/>
                </a:lnTo>
                <a:lnTo>
                  <a:pt x="6299" y="5896"/>
                </a:lnTo>
                <a:lnTo>
                  <a:pt x="6297" y="5898"/>
                </a:lnTo>
                <a:lnTo>
                  <a:pt x="6296" y="5900"/>
                </a:lnTo>
                <a:lnTo>
                  <a:pt x="6286" y="5894"/>
                </a:lnTo>
                <a:lnTo>
                  <a:pt x="6272" y="5889"/>
                </a:lnTo>
                <a:lnTo>
                  <a:pt x="6276" y="5882"/>
                </a:lnTo>
                <a:lnTo>
                  <a:pt x="6276" y="5876"/>
                </a:lnTo>
                <a:lnTo>
                  <a:pt x="6277" y="5873"/>
                </a:lnTo>
                <a:lnTo>
                  <a:pt x="6277" y="5869"/>
                </a:lnTo>
                <a:lnTo>
                  <a:pt x="6274" y="5870"/>
                </a:lnTo>
                <a:lnTo>
                  <a:pt x="6271" y="5870"/>
                </a:lnTo>
                <a:lnTo>
                  <a:pt x="6258" y="5865"/>
                </a:lnTo>
                <a:lnTo>
                  <a:pt x="6245" y="5857"/>
                </a:lnTo>
                <a:lnTo>
                  <a:pt x="6244" y="5855"/>
                </a:lnTo>
                <a:lnTo>
                  <a:pt x="6242" y="5854"/>
                </a:lnTo>
                <a:lnTo>
                  <a:pt x="6254" y="5845"/>
                </a:lnTo>
                <a:lnTo>
                  <a:pt x="6268" y="5836"/>
                </a:lnTo>
                <a:lnTo>
                  <a:pt x="6312" y="5873"/>
                </a:lnTo>
                <a:lnTo>
                  <a:pt x="6358" y="5901"/>
                </a:lnTo>
                <a:lnTo>
                  <a:pt x="6351" y="5888"/>
                </a:lnTo>
                <a:lnTo>
                  <a:pt x="6348" y="5872"/>
                </a:lnTo>
                <a:lnTo>
                  <a:pt x="6308" y="5857"/>
                </a:lnTo>
                <a:lnTo>
                  <a:pt x="6287" y="5826"/>
                </a:lnTo>
                <a:lnTo>
                  <a:pt x="6267" y="5795"/>
                </a:lnTo>
                <a:lnTo>
                  <a:pt x="6234" y="5777"/>
                </a:lnTo>
                <a:lnTo>
                  <a:pt x="6255" y="5761"/>
                </a:lnTo>
                <a:lnTo>
                  <a:pt x="6286" y="5749"/>
                </a:lnTo>
                <a:lnTo>
                  <a:pt x="6293" y="5771"/>
                </a:lnTo>
                <a:lnTo>
                  <a:pt x="6281" y="5781"/>
                </a:lnTo>
                <a:lnTo>
                  <a:pt x="6284" y="5780"/>
                </a:lnTo>
                <a:lnTo>
                  <a:pt x="6289" y="5782"/>
                </a:lnTo>
                <a:lnTo>
                  <a:pt x="6289" y="5786"/>
                </a:lnTo>
                <a:lnTo>
                  <a:pt x="6293" y="5786"/>
                </a:lnTo>
                <a:lnTo>
                  <a:pt x="6301" y="5771"/>
                </a:lnTo>
                <a:lnTo>
                  <a:pt x="6315" y="5781"/>
                </a:lnTo>
                <a:lnTo>
                  <a:pt x="6313" y="5759"/>
                </a:lnTo>
                <a:lnTo>
                  <a:pt x="6295" y="5739"/>
                </a:lnTo>
                <a:lnTo>
                  <a:pt x="6308" y="5742"/>
                </a:lnTo>
                <a:lnTo>
                  <a:pt x="6322" y="5750"/>
                </a:lnTo>
                <a:lnTo>
                  <a:pt x="6322" y="5754"/>
                </a:lnTo>
                <a:lnTo>
                  <a:pt x="6321" y="5759"/>
                </a:lnTo>
                <a:lnTo>
                  <a:pt x="6330" y="5757"/>
                </a:lnTo>
                <a:lnTo>
                  <a:pt x="6340" y="5760"/>
                </a:lnTo>
                <a:lnTo>
                  <a:pt x="6336" y="5775"/>
                </a:lnTo>
                <a:lnTo>
                  <a:pt x="6342" y="5791"/>
                </a:lnTo>
                <a:lnTo>
                  <a:pt x="6349" y="5778"/>
                </a:lnTo>
                <a:lnTo>
                  <a:pt x="6354" y="5762"/>
                </a:lnTo>
                <a:lnTo>
                  <a:pt x="6354" y="5762"/>
                </a:lnTo>
                <a:lnTo>
                  <a:pt x="6355" y="5762"/>
                </a:lnTo>
                <a:lnTo>
                  <a:pt x="6354" y="5761"/>
                </a:lnTo>
                <a:lnTo>
                  <a:pt x="6354" y="5760"/>
                </a:lnTo>
                <a:lnTo>
                  <a:pt x="6356" y="5758"/>
                </a:lnTo>
                <a:lnTo>
                  <a:pt x="6358" y="5756"/>
                </a:lnTo>
                <a:lnTo>
                  <a:pt x="6355" y="5756"/>
                </a:lnTo>
                <a:lnTo>
                  <a:pt x="6351" y="5754"/>
                </a:lnTo>
                <a:lnTo>
                  <a:pt x="6347" y="5748"/>
                </a:lnTo>
                <a:lnTo>
                  <a:pt x="6342" y="5745"/>
                </a:lnTo>
                <a:lnTo>
                  <a:pt x="6337" y="5739"/>
                </a:lnTo>
                <a:lnTo>
                  <a:pt x="6333" y="5736"/>
                </a:lnTo>
                <a:lnTo>
                  <a:pt x="6345" y="5736"/>
                </a:lnTo>
                <a:lnTo>
                  <a:pt x="6346" y="5722"/>
                </a:lnTo>
                <a:lnTo>
                  <a:pt x="6358" y="5718"/>
                </a:lnTo>
                <a:lnTo>
                  <a:pt x="6369" y="5717"/>
                </a:lnTo>
                <a:close/>
                <a:moveTo>
                  <a:pt x="6415" y="5513"/>
                </a:moveTo>
                <a:lnTo>
                  <a:pt x="6403" y="5522"/>
                </a:lnTo>
                <a:lnTo>
                  <a:pt x="6388" y="5515"/>
                </a:lnTo>
                <a:lnTo>
                  <a:pt x="6400" y="5505"/>
                </a:lnTo>
                <a:lnTo>
                  <a:pt x="6415" y="5513"/>
                </a:lnTo>
                <a:close/>
                <a:moveTo>
                  <a:pt x="6460" y="5557"/>
                </a:moveTo>
                <a:lnTo>
                  <a:pt x="6444" y="5556"/>
                </a:lnTo>
                <a:lnTo>
                  <a:pt x="6425" y="5539"/>
                </a:lnTo>
                <a:lnTo>
                  <a:pt x="6444" y="5539"/>
                </a:lnTo>
                <a:lnTo>
                  <a:pt x="6460" y="5557"/>
                </a:lnTo>
                <a:close/>
                <a:moveTo>
                  <a:pt x="6467" y="5633"/>
                </a:moveTo>
                <a:lnTo>
                  <a:pt x="6458" y="5631"/>
                </a:lnTo>
                <a:lnTo>
                  <a:pt x="6451" y="5627"/>
                </a:lnTo>
                <a:lnTo>
                  <a:pt x="6457" y="5620"/>
                </a:lnTo>
                <a:lnTo>
                  <a:pt x="6472" y="5628"/>
                </a:lnTo>
                <a:lnTo>
                  <a:pt x="6469" y="5631"/>
                </a:lnTo>
                <a:lnTo>
                  <a:pt x="6467" y="5633"/>
                </a:lnTo>
                <a:close/>
                <a:moveTo>
                  <a:pt x="6482" y="5659"/>
                </a:moveTo>
                <a:lnTo>
                  <a:pt x="6478" y="5657"/>
                </a:lnTo>
                <a:lnTo>
                  <a:pt x="6471" y="5658"/>
                </a:lnTo>
                <a:lnTo>
                  <a:pt x="6470" y="5658"/>
                </a:lnTo>
                <a:lnTo>
                  <a:pt x="6470" y="5658"/>
                </a:lnTo>
                <a:lnTo>
                  <a:pt x="6471" y="5652"/>
                </a:lnTo>
                <a:lnTo>
                  <a:pt x="6474" y="5649"/>
                </a:lnTo>
                <a:lnTo>
                  <a:pt x="6479" y="5653"/>
                </a:lnTo>
                <a:lnTo>
                  <a:pt x="6482" y="5659"/>
                </a:lnTo>
                <a:close/>
                <a:moveTo>
                  <a:pt x="6431" y="5608"/>
                </a:moveTo>
                <a:lnTo>
                  <a:pt x="6438" y="5608"/>
                </a:lnTo>
                <a:lnTo>
                  <a:pt x="6450" y="5615"/>
                </a:lnTo>
                <a:lnTo>
                  <a:pt x="6449" y="5621"/>
                </a:lnTo>
                <a:lnTo>
                  <a:pt x="6445" y="5622"/>
                </a:lnTo>
                <a:lnTo>
                  <a:pt x="6438" y="5616"/>
                </a:lnTo>
                <a:lnTo>
                  <a:pt x="6431" y="5608"/>
                </a:lnTo>
                <a:close/>
                <a:moveTo>
                  <a:pt x="6482" y="5818"/>
                </a:moveTo>
                <a:lnTo>
                  <a:pt x="6480" y="5818"/>
                </a:lnTo>
                <a:lnTo>
                  <a:pt x="6477" y="5818"/>
                </a:lnTo>
                <a:lnTo>
                  <a:pt x="6484" y="5826"/>
                </a:lnTo>
                <a:lnTo>
                  <a:pt x="6490" y="5827"/>
                </a:lnTo>
                <a:lnTo>
                  <a:pt x="6492" y="5829"/>
                </a:lnTo>
                <a:lnTo>
                  <a:pt x="6495" y="5831"/>
                </a:lnTo>
                <a:lnTo>
                  <a:pt x="6472" y="5822"/>
                </a:lnTo>
                <a:lnTo>
                  <a:pt x="6454" y="5800"/>
                </a:lnTo>
                <a:lnTo>
                  <a:pt x="6470" y="5804"/>
                </a:lnTo>
                <a:lnTo>
                  <a:pt x="6482" y="5818"/>
                </a:lnTo>
                <a:close/>
                <a:moveTo>
                  <a:pt x="6496" y="5651"/>
                </a:moveTo>
                <a:lnTo>
                  <a:pt x="6500" y="5661"/>
                </a:lnTo>
                <a:lnTo>
                  <a:pt x="6505" y="5670"/>
                </a:lnTo>
                <a:lnTo>
                  <a:pt x="6498" y="5671"/>
                </a:lnTo>
                <a:lnTo>
                  <a:pt x="6493" y="5670"/>
                </a:lnTo>
                <a:lnTo>
                  <a:pt x="6491" y="5668"/>
                </a:lnTo>
                <a:lnTo>
                  <a:pt x="6489" y="5667"/>
                </a:lnTo>
                <a:lnTo>
                  <a:pt x="6487" y="5664"/>
                </a:lnTo>
                <a:lnTo>
                  <a:pt x="6484" y="5661"/>
                </a:lnTo>
                <a:lnTo>
                  <a:pt x="6490" y="5654"/>
                </a:lnTo>
                <a:lnTo>
                  <a:pt x="6496" y="5651"/>
                </a:lnTo>
                <a:close/>
                <a:moveTo>
                  <a:pt x="6508" y="5646"/>
                </a:moveTo>
                <a:lnTo>
                  <a:pt x="6511" y="5649"/>
                </a:lnTo>
                <a:lnTo>
                  <a:pt x="6509" y="5654"/>
                </a:lnTo>
                <a:lnTo>
                  <a:pt x="6507" y="5651"/>
                </a:lnTo>
                <a:lnTo>
                  <a:pt x="6503" y="5649"/>
                </a:lnTo>
                <a:lnTo>
                  <a:pt x="6506" y="5648"/>
                </a:lnTo>
                <a:lnTo>
                  <a:pt x="6508" y="5646"/>
                </a:lnTo>
                <a:close/>
                <a:moveTo>
                  <a:pt x="6508" y="5671"/>
                </a:moveTo>
                <a:lnTo>
                  <a:pt x="6509" y="5666"/>
                </a:lnTo>
                <a:lnTo>
                  <a:pt x="6509" y="5661"/>
                </a:lnTo>
                <a:lnTo>
                  <a:pt x="6510" y="5661"/>
                </a:lnTo>
                <a:lnTo>
                  <a:pt x="6511" y="5661"/>
                </a:lnTo>
                <a:lnTo>
                  <a:pt x="6510" y="5665"/>
                </a:lnTo>
                <a:lnTo>
                  <a:pt x="6508" y="5671"/>
                </a:lnTo>
                <a:close/>
                <a:moveTo>
                  <a:pt x="6517" y="5849"/>
                </a:moveTo>
                <a:lnTo>
                  <a:pt x="6517" y="5847"/>
                </a:lnTo>
                <a:lnTo>
                  <a:pt x="6516" y="5843"/>
                </a:lnTo>
                <a:lnTo>
                  <a:pt x="6523" y="5851"/>
                </a:lnTo>
                <a:lnTo>
                  <a:pt x="6529" y="5867"/>
                </a:lnTo>
                <a:lnTo>
                  <a:pt x="6520" y="5872"/>
                </a:lnTo>
                <a:lnTo>
                  <a:pt x="6508" y="5879"/>
                </a:lnTo>
                <a:lnTo>
                  <a:pt x="6504" y="5868"/>
                </a:lnTo>
                <a:lnTo>
                  <a:pt x="6511" y="5858"/>
                </a:lnTo>
                <a:lnTo>
                  <a:pt x="6515" y="5861"/>
                </a:lnTo>
                <a:lnTo>
                  <a:pt x="6522" y="5863"/>
                </a:lnTo>
                <a:lnTo>
                  <a:pt x="6522" y="5853"/>
                </a:lnTo>
                <a:lnTo>
                  <a:pt x="6517" y="5849"/>
                </a:lnTo>
                <a:close/>
                <a:moveTo>
                  <a:pt x="6549" y="5718"/>
                </a:moveTo>
                <a:lnTo>
                  <a:pt x="6546" y="5714"/>
                </a:lnTo>
                <a:lnTo>
                  <a:pt x="6544" y="5711"/>
                </a:lnTo>
                <a:lnTo>
                  <a:pt x="6541" y="5706"/>
                </a:lnTo>
                <a:lnTo>
                  <a:pt x="6539" y="5701"/>
                </a:lnTo>
                <a:lnTo>
                  <a:pt x="6545" y="5708"/>
                </a:lnTo>
                <a:lnTo>
                  <a:pt x="6549" y="5718"/>
                </a:lnTo>
                <a:close/>
                <a:moveTo>
                  <a:pt x="6543" y="5682"/>
                </a:moveTo>
                <a:lnTo>
                  <a:pt x="6544" y="5691"/>
                </a:lnTo>
                <a:lnTo>
                  <a:pt x="6551" y="5701"/>
                </a:lnTo>
                <a:lnTo>
                  <a:pt x="6553" y="5703"/>
                </a:lnTo>
                <a:lnTo>
                  <a:pt x="6555" y="5705"/>
                </a:lnTo>
                <a:lnTo>
                  <a:pt x="6547" y="5696"/>
                </a:lnTo>
                <a:lnTo>
                  <a:pt x="6539" y="5688"/>
                </a:lnTo>
                <a:lnTo>
                  <a:pt x="6541" y="5685"/>
                </a:lnTo>
                <a:lnTo>
                  <a:pt x="6543" y="5682"/>
                </a:lnTo>
                <a:close/>
                <a:moveTo>
                  <a:pt x="6574" y="5735"/>
                </a:moveTo>
                <a:lnTo>
                  <a:pt x="6572" y="5738"/>
                </a:lnTo>
                <a:lnTo>
                  <a:pt x="6571" y="5743"/>
                </a:lnTo>
                <a:lnTo>
                  <a:pt x="6565" y="5736"/>
                </a:lnTo>
                <a:lnTo>
                  <a:pt x="6559" y="5728"/>
                </a:lnTo>
                <a:lnTo>
                  <a:pt x="6567" y="5730"/>
                </a:lnTo>
                <a:lnTo>
                  <a:pt x="6574" y="5735"/>
                </a:lnTo>
                <a:close/>
                <a:moveTo>
                  <a:pt x="6583" y="5722"/>
                </a:moveTo>
                <a:lnTo>
                  <a:pt x="6584" y="5728"/>
                </a:lnTo>
                <a:lnTo>
                  <a:pt x="6581" y="5731"/>
                </a:lnTo>
                <a:lnTo>
                  <a:pt x="6576" y="5725"/>
                </a:lnTo>
                <a:lnTo>
                  <a:pt x="6569" y="5719"/>
                </a:lnTo>
                <a:lnTo>
                  <a:pt x="6568" y="5718"/>
                </a:lnTo>
                <a:lnTo>
                  <a:pt x="6567" y="5717"/>
                </a:lnTo>
                <a:lnTo>
                  <a:pt x="6573" y="5717"/>
                </a:lnTo>
                <a:lnTo>
                  <a:pt x="6583" y="5722"/>
                </a:lnTo>
                <a:close/>
                <a:moveTo>
                  <a:pt x="6615" y="5744"/>
                </a:moveTo>
                <a:lnTo>
                  <a:pt x="6605" y="5746"/>
                </a:lnTo>
                <a:lnTo>
                  <a:pt x="6602" y="5754"/>
                </a:lnTo>
                <a:lnTo>
                  <a:pt x="6596" y="5746"/>
                </a:lnTo>
                <a:lnTo>
                  <a:pt x="6589" y="5740"/>
                </a:lnTo>
                <a:lnTo>
                  <a:pt x="6601" y="5738"/>
                </a:lnTo>
                <a:lnTo>
                  <a:pt x="6615" y="5744"/>
                </a:lnTo>
                <a:close/>
                <a:moveTo>
                  <a:pt x="6639" y="5845"/>
                </a:moveTo>
                <a:lnTo>
                  <a:pt x="6637" y="5847"/>
                </a:lnTo>
                <a:lnTo>
                  <a:pt x="6637" y="5850"/>
                </a:lnTo>
                <a:lnTo>
                  <a:pt x="6633" y="5847"/>
                </a:lnTo>
                <a:lnTo>
                  <a:pt x="6629" y="5842"/>
                </a:lnTo>
                <a:lnTo>
                  <a:pt x="6635" y="5843"/>
                </a:lnTo>
                <a:lnTo>
                  <a:pt x="6639" y="5845"/>
                </a:lnTo>
                <a:close/>
                <a:moveTo>
                  <a:pt x="6651" y="5771"/>
                </a:moveTo>
                <a:lnTo>
                  <a:pt x="6653" y="5788"/>
                </a:lnTo>
                <a:lnTo>
                  <a:pt x="6651" y="5806"/>
                </a:lnTo>
                <a:lnTo>
                  <a:pt x="6611" y="5791"/>
                </a:lnTo>
                <a:lnTo>
                  <a:pt x="6576" y="5784"/>
                </a:lnTo>
                <a:lnTo>
                  <a:pt x="6572" y="5767"/>
                </a:lnTo>
                <a:lnTo>
                  <a:pt x="6565" y="5749"/>
                </a:lnTo>
                <a:lnTo>
                  <a:pt x="6573" y="5747"/>
                </a:lnTo>
                <a:lnTo>
                  <a:pt x="6582" y="5743"/>
                </a:lnTo>
                <a:lnTo>
                  <a:pt x="6597" y="5764"/>
                </a:lnTo>
                <a:lnTo>
                  <a:pt x="6618" y="5776"/>
                </a:lnTo>
                <a:lnTo>
                  <a:pt x="6611" y="5766"/>
                </a:lnTo>
                <a:lnTo>
                  <a:pt x="6605" y="5758"/>
                </a:lnTo>
                <a:lnTo>
                  <a:pt x="6628" y="5768"/>
                </a:lnTo>
                <a:lnTo>
                  <a:pt x="6651" y="5771"/>
                </a:lnTo>
                <a:close/>
                <a:moveTo>
                  <a:pt x="6644" y="5857"/>
                </a:moveTo>
                <a:lnTo>
                  <a:pt x="6644" y="5857"/>
                </a:lnTo>
                <a:lnTo>
                  <a:pt x="6643" y="5857"/>
                </a:lnTo>
                <a:lnTo>
                  <a:pt x="6643" y="5856"/>
                </a:lnTo>
                <a:lnTo>
                  <a:pt x="6643" y="5855"/>
                </a:lnTo>
                <a:lnTo>
                  <a:pt x="6643" y="5856"/>
                </a:lnTo>
                <a:lnTo>
                  <a:pt x="6644" y="5857"/>
                </a:lnTo>
                <a:close/>
                <a:moveTo>
                  <a:pt x="6662" y="5849"/>
                </a:moveTo>
                <a:lnTo>
                  <a:pt x="6657" y="5848"/>
                </a:lnTo>
                <a:lnTo>
                  <a:pt x="6655" y="5843"/>
                </a:lnTo>
                <a:lnTo>
                  <a:pt x="6655" y="5841"/>
                </a:lnTo>
                <a:lnTo>
                  <a:pt x="6654" y="5839"/>
                </a:lnTo>
                <a:lnTo>
                  <a:pt x="6650" y="5833"/>
                </a:lnTo>
                <a:lnTo>
                  <a:pt x="6639" y="5828"/>
                </a:lnTo>
                <a:lnTo>
                  <a:pt x="6660" y="5827"/>
                </a:lnTo>
                <a:lnTo>
                  <a:pt x="6681" y="5829"/>
                </a:lnTo>
                <a:lnTo>
                  <a:pt x="6671" y="5843"/>
                </a:lnTo>
                <a:lnTo>
                  <a:pt x="6662" y="5849"/>
                </a:lnTo>
                <a:close/>
                <a:moveTo>
                  <a:pt x="6639" y="5992"/>
                </a:moveTo>
                <a:lnTo>
                  <a:pt x="6656" y="5982"/>
                </a:lnTo>
                <a:lnTo>
                  <a:pt x="6672" y="5971"/>
                </a:lnTo>
                <a:lnTo>
                  <a:pt x="6675" y="5972"/>
                </a:lnTo>
                <a:lnTo>
                  <a:pt x="6678" y="5975"/>
                </a:lnTo>
                <a:lnTo>
                  <a:pt x="6657" y="5987"/>
                </a:lnTo>
                <a:lnTo>
                  <a:pt x="6639" y="5992"/>
                </a:lnTo>
                <a:close/>
                <a:moveTo>
                  <a:pt x="6683" y="5992"/>
                </a:moveTo>
                <a:lnTo>
                  <a:pt x="6683" y="5993"/>
                </a:lnTo>
                <a:lnTo>
                  <a:pt x="6684" y="5993"/>
                </a:lnTo>
                <a:lnTo>
                  <a:pt x="6681" y="5995"/>
                </a:lnTo>
                <a:lnTo>
                  <a:pt x="6678" y="5997"/>
                </a:lnTo>
                <a:lnTo>
                  <a:pt x="6676" y="5993"/>
                </a:lnTo>
                <a:lnTo>
                  <a:pt x="6674" y="5988"/>
                </a:lnTo>
                <a:lnTo>
                  <a:pt x="6678" y="5990"/>
                </a:lnTo>
                <a:lnTo>
                  <a:pt x="6683" y="5992"/>
                </a:lnTo>
                <a:close/>
                <a:moveTo>
                  <a:pt x="6681" y="5784"/>
                </a:moveTo>
                <a:lnTo>
                  <a:pt x="6694" y="5810"/>
                </a:lnTo>
                <a:lnTo>
                  <a:pt x="6698" y="5831"/>
                </a:lnTo>
                <a:lnTo>
                  <a:pt x="6683" y="5826"/>
                </a:lnTo>
                <a:lnTo>
                  <a:pt x="6668" y="5816"/>
                </a:lnTo>
                <a:lnTo>
                  <a:pt x="6666" y="5795"/>
                </a:lnTo>
                <a:lnTo>
                  <a:pt x="6681" y="5784"/>
                </a:lnTo>
                <a:close/>
                <a:moveTo>
                  <a:pt x="6715" y="6019"/>
                </a:moveTo>
                <a:lnTo>
                  <a:pt x="6707" y="6008"/>
                </a:lnTo>
                <a:lnTo>
                  <a:pt x="6700" y="5997"/>
                </a:lnTo>
                <a:lnTo>
                  <a:pt x="6710" y="6000"/>
                </a:lnTo>
                <a:lnTo>
                  <a:pt x="6719" y="6004"/>
                </a:lnTo>
                <a:lnTo>
                  <a:pt x="6724" y="6015"/>
                </a:lnTo>
                <a:lnTo>
                  <a:pt x="6715" y="6019"/>
                </a:lnTo>
                <a:close/>
                <a:moveTo>
                  <a:pt x="6721" y="5851"/>
                </a:moveTo>
                <a:lnTo>
                  <a:pt x="6719" y="5868"/>
                </a:lnTo>
                <a:lnTo>
                  <a:pt x="6702" y="5871"/>
                </a:lnTo>
                <a:lnTo>
                  <a:pt x="6698" y="5861"/>
                </a:lnTo>
                <a:lnTo>
                  <a:pt x="6703" y="5860"/>
                </a:lnTo>
                <a:lnTo>
                  <a:pt x="6701" y="5853"/>
                </a:lnTo>
                <a:lnTo>
                  <a:pt x="6693" y="5845"/>
                </a:lnTo>
                <a:lnTo>
                  <a:pt x="6706" y="5841"/>
                </a:lnTo>
                <a:lnTo>
                  <a:pt x="6721" y="5851"/>
                </a:lnTo>
                <a:close/>
                <a:moveTo>
                  <a:pt x="6723" y="5815"/>
                </a:moveTo>
                <a:lnTo>
                  <a:pt x="6733" y="5819"/>
                </a:lnTo>
                <a:lnTo>
                  <a:pt x="6745" y="5829"/>
                </a:lnTo>
                <a:lnTo>
                  <a:pt x="6736" y="5836"/>
                </a:lnTo>
                <a:lnTo>
                  <a:pt x="6736" y="5846"/>
                </a:lnTo>
                <a:lnTo>
                  <a:pt x="6721" y="5834"/>
                </a:lnTo>
                <a:lnTo>
                  <a:pt x="6723" y="5815"/>
                </a:lnTo>
                <a:close/>
                <a:moveTo>
                  <a:pt x="6728" y="5882"/>
                </a:moveTo>
                <a:lnTo>
                  <a:pt x="6742" y="5874"/>
                </a:lnTo>
                <a:lnTo>
                  <a:pt x="6758" y="5877"/>
                </a:lnTo>
                <a:lnTo>
                  <a:pt x="6749" y="5887"/>
                </a:lnTo>
                <a:lnTo>
                  <a:pt x="6728" y="5882"/>
                </a:lnTo>
                <a:close/>
                <a:moveTo>
                  <a:pt x="6745" y="6050"/>
                </a:moveTo>
                <a:lnTo>
                  <a:pt x="6736" y="6041"/>
                </a:lnTo>
                <a:lnTo>
                  <a:pt x="6726" y="6030"/>
                </a:lnTo>
                <a:lnTo>
                  <a:pt x="6730" y="6023"/>
                </a:lnTo>
                <a:lnTo>
                  <a:pt x="6737" y="6014"/>
                </a:lnTo>
                <a:lnTo>
                  <a:pt x="6756" y="6030"/>
                </a:lnTo>
                <a:lnTo>
                  <a:pt x="6765" y="6039"/>
                </a:lnTo>
                <a:lnTo>
                  <a:pt x="6761" y="6043"/>
                </a:lnTo>
                <a:lnTo>
                  <a:pt x="6756" y="6048"/>
                </a:lnTo>
                <a:lnTo>
                  <a:pt x="6756" y="6044"/>
                </a:lnTo>
                <a:lnTo>
                  <a:pt x="6757" y="6038"/>
                </a:lnTo>
                <a:lnTo>
                  <a:pt x="6748" y="6040"/>
                </a:lnTo>
                <a:lnTo>
                  <a:pt x="6745" y="6050"/>
                </a:lnTo>
                <a:close/>
                <a:moveTo>
                  <a:pt x="6777" y="5938"/>
                </a:moveTo>
                <a:lnTo>
                  <a:pt x="6765" y="5946"/>
                </a:lnTo>
                <a:lnTo>
                  <a:pt x="6761" y="5955"/>
                </a:lnTo>
                <a:lnTo>
                  <a:pt x="6753" y="5952"/>
                </a:lnTo>
                <a:lnTo>
                  <a:pt x="6744" y="5945"/>
                </a:lnTo>
                <a:lnTo>
                  <a:pt x="6746" y="5942"/>
                </a:lnTo>
                <a:lnTo>
                  <a:pt x="6743" y="5938"/>
                </a:lnTo>
                <a:lnTo>
                  <a:pt x="6760" y="5937"/>
                </a:lnTo>
                <a:lnTo>
                  <a:pt x="6777" y="5938"/>
                </a:lnTo>
                <a:close/>
                <a:moveTo>
                  <a:pt x="6791" y="5889"/>
                </a:moveTo>
                <a:lnTo>
                  <a:pt x="6798" y="5911"/>
                </a:lnTo>
                <a:lnTo>
                  <a:pt x="6776" y="5912"/>
                </a:lnTo>
                <a:lnTo>
                  <a:pt x="6788" y="5904"/>
                </a:lnTo>
                <a:lnTo>
                  <a:pt x="6791" y="5889"/>
                </a:lnTo>
                <a:close/>
                <a:moveTo>
                  <a:pt x="6866" y="6186"/>
                </a:moveTo>
                <a:lnTo>
                  <a:pt x="6850" y="6188"/>
                </a:lnTo>
                <a:lnTo>
                  <a:pt x="6837" y="6197"/>
                </a:lnTo>
                <a:lnTo>
                  <a:pt x="6839" y="6181"/>
                </a:lnTo>
                <a:lnTo>
                  <a:pt x="6856" y="6170"/>
                </a:lnTo>
                <a:lnTo>
                  <a:pt x="6859" y="6178"/>
                </a:lnTo>
                <a:lnTo>
                  <a:pt x="6866" y="6186"/>
                </a:lnTo>
                <a:close/>
                <a:moveTo>
                  <a:pt x="6863" y="6171"/>
                </a:moveTo>
                <a:lnTo>
                  <a:pt x="6858" y="6162"/>
                </a:lnTo>
                <a:lnTo>
                  <a:pt x="6848" y="6151"/>
                </a:lnTo>
                <a:lnTo>
                  <a:pt x="6855" y="6145"/>
                </a:lnTo>
                <a:lnTo>
                  <a:pt x="6861" y="6137"/>
                </a:lnTo>
                <a:lnTo>
                  <a:pt x="6868" y="6155"/>
                </a:lnTo>
                <a:lnTo>
                  <a:pt x="6863" y="6171"/>
                </a:lnTo>
                <a:close/>
                <a:moveTo>
                  <a:pt x="6864" y="5941"/>
                </a:moveTo>
                <a:lnTo>
                  <a:pt x="6884" y="5961"/>
                </a:lnTo>
                <a:lnTo>
                  <a:pt x="6880" y="5979"/>
                </a:lnTo>
                <a:lnTo>
                  <a:pt x="6877" y="5967"/>
                </a:lnTo>
                <a:lnTo>
                  <a:pt x="6876" y="5957"/>
                </a:lnTo>
                <a:lnTo>
                  <a:pt x="6864" y="5969"/>
                </a:lnTo>
                <a:lnTo>
                  <a:pt x="6841" y="5964"/>
                </a:lnTo>
                <a:lnTo>
                  <a:pt x="6854" y="5956"/>
                </a:lnTo>
                <a:lnTo>
                  <a:pt x="6864" y="5941"/>
                </a:lnTo>
                <a:close/>
                <a:moveTo>
                  <a:pt x="6912" y="6185"/>
                </a:moveTo>
                <a:lnTo>
                  <a:pt x="6905" y="6191"/>
                </a:lnTo>
                <a:lnTo>
                  <a:pt x="6906" y="6199"/>
                </a:lnTo>
                <a:lnTo>
                  <a:pt x="6896" y="6192"/>
                </a:lnTo>
                <a:lnTo>
                  <a:pt x="6883" y="6178"/>
                </a:lnTo>
                <a:lnTo>
                  <a:pt x="6890" y="6177"/>
                </a:lnTo>
                <a:lnTo>
                  <a:pt x="6895" y="6176"/>
                </a:lnTo>
                <a:lnTo>
                  <a:pt x="6884" y="6170"/>
                </a:lnTo>
                <a:lnTo>
                  <a:pt x="6876" y="6177"/>
                </a:lnTo>
                <a:lnTo>
                  <a:pt x="6874" y="6160"/>
                </a:lnTo>
                <a:lnTo>
                  <a:pt x="6883" y="6151"/>
                </a:lnTo>
                <a:lnTo>
                  <a:pt x="6894" y="6168"/>
                </a:lnTo>
                <a:lnTo>
                  <a:pt x="6912" y="6185"/>
                </a:lnTo>
                <a:close/>
                <a:moveTo>
                  <a:pt x="7043" y="6432"/>
                </a:moveTo>
                <a:lnTo>
                  <a:pt x="7043" y="6450"/>
                </a:lnTo>
                <a:lnTo>
                  <a:pt x="7042" y="6476"/>
                </a:lnTo>
                <a:lnTo>
                  <a:pt x="7021" y="6455"/>
                </a:lnTo>
                <a:lnTo>
                  <a:pt x="7021" y="6437"/>
                </a:lnTo>
                <a:lnTo>
                  <a:pt x="7033" y="6447"/>
                </a:lnTo>
                <a:lnTo>
                  <a:pt x="7043" y="6432"/>
                </a:lnTo>
                <a:close/>
                <a:moveTo>
                  <a:pt x="7061" y="6518"/>
                </a:moveTo>
                <a:lnTo>
                  <a:pt x="7069" y="6530"/>
                </a:lnTo>
                <a:lnTo>
                  <a:pt x="7080" y="6542"/>
                </a:lnTo>
                <a:lnTo>
                  <a:pt x="7060" y="6534"/>
                </a:lnTo>
                <a:lnTo>
                  <a:pt x="7041" y="6519"/>
                </a:lnTo>
                <a:lnTo>
                  <a:pt x="7051" y="6519"/>
                </a:lnTo>
                <a:lnTo>
                  <a:pt x="7061" y="6518"/>
                </a:lnTo>
                <a:close/>
                <a:moveTo>
                  <a:pt x="7122" y="6486"/>
                </a:moveTo>
                <a:lnTo>
                  <a:pt x="7111" y="6495"/>
                </a:lnTo>
                <a:lnTo>
                  <a:pt x="7087" y="6493"/>
                </a:lnTo>
                <a:lnTo>
                  <a:pt x="7075" y="6474"/>
                </a:lnTo>
                <a:lnTo>
                  <a:pt x="7055" y="6456"/>
                </a:lnTo>
                <a:lnTo>
                  <a:pt x="7088" y="6475"/>
                </a:lnTo>
                <a:lnTo>
                  <a:pt x="7122" y="6486"/>
                </a:lnTo>
                <a:close/>
                <a:moveTo>
                  <a:pt x="7031" y="5972"/>
                </a:moveTo>
                <a:lnTo>
                  <a:pt x="7038" y="5986"/>
                </a:lnTo>
                <a:lnTo>
                  <a:pt x="7048" y="6000"/>
                </a:lnTo>
                <a:lnTo>
                  <a:pt x="7053" y="5976"/>
                </a:lnTo>
                <a:lnTo>
                  <a:pt x="7043" y="5951"/>
                </a:lnTo>
                <a:lnTo>
                  <a:pt x="7065" y="5961"/>
                </a:lnTo>
                <a:lnTo>
                  <a:pt x="7087" y="5980"/>
                </a:lnTo>
                <a:lnTo>
                  <a:pt x="7070" y="5979"/>
                </a:lnTo>
                <a:lnTo>
                  <a:pt x="7058" y="5990"/>
                </a:lnTo>
                <a:lnTo>
                  <a:pt x="7068" y="6007"/>
                </a:lnTo>
                <a:lnTo>
                  <a:pt x="7092" y="6029"/>
                </a:lnTo>
                <a:lnTo>
                  <a:pt x="7082" y="6038"/>
                </a:lnTo>
                <a:lnTo>
                  <a:pt x="7076" y="6030"/>
                </a:lnTo>
                <a:lnTo>
                  <a:pt x="7079" y="6022"/>
                </a:lnTo>
                <a:lnTo>
                  <a:pt x="7066" y="6024"/>
                </a:lnTo>
                <a:lnTo>
                  <a:pt x="7053" y="6031"/>
                </a:lnTo>
                <a:lnTo>
                  <a:pt x="7034" y="6000"/>
                </a:lnTo>
                <a:lnTo>
                  <a:pt x="7031" y="5972"/>
                </a:lnTo>
                <a:close/>
                <a:moveTo>
                  <a:pt x="7127" y="6473"/>
                </a:moveTo>
                <a:lnTo>
                  <a:pt x="7115" y="6469"/>
                </a:lnTo>
                <a:lnTo>
                  <a:pt x="7103" y="6469"/>
                </a:lnTo>
                <a:lnTo>
                  <a:pt x="7104" y="6460"/>
                </a:lnTo>
                <a:lnTo>
                  <a:pt x="7113" y="6453"/>
                </a:lnTo>
                <a:lnTo>
                  <a:pt x="7122" y="6462"/>
                </a:lnTo>
                <a:lnTo>
                  <a:pt x="7127" y="6473"/>
                </a:lnTo>
                <a:close/>
                <a:moveTo>
                  <a:pt x="7105" y="6041"/>
                </a:moveTo>
                <a:lnTo>
                  <a:pt x="7108" y="6056"/>
                </a:lnTo>
                <a:lnTo>
                  <a:pt x="7111" y="6071"/>
                </a:lnTo>
                <a:lnTo>
                  <a:pt x="7117" y="6069"/>
                </a:lnTo>
                <a:lnTo>
                  <a:pt x="7124" y="6058"/>
                </a:lnTo>
                <a:lnTo>
                  <a:pt x="7157" y="6082"/>
                </a:lnTo>
                <a:lnTo>
                  <a:pt x="7193" y="6115"/>
                </a:lnTo>
                <a:lnTo>
                  <a:pt x="7190" y="6124"/>
                </a:lnTo>
                <a:lnTo>
                  <a:pt x="7179" y="6128"/>
                </a:lnTo>
                <a:lnTo>
                  <a:pt x="7197" y="6130"/>
                </a:lnTo>
                <a:lnTo>
                  <a:pt x="7216" y="6136"/>
                </a:lnTo>
                <a:lnTo>
                  <a:pt x="7216" y="6150"/>
                </a:lnTo>
                <a:lnTo>
                  <a:pt x="7230" y="6150"/>
                </a:lnTo>
                <a:lnTo>
                  <a:pt x="7237" y="6160"/>
                </a:lnTo>
                <a:lnTo>
                  <a:pt x="7246" y="6170"/>
                </a:lnTo>
                <a:lnTo>
                  <a:pt x="7235" y="6179"/>
                </a:lnTo>
                <a:lnTo>
                  <a:pt x="7224" y="6182"/>
                </a:lnTo>
                <a:lnTo>
                  <a:pt x="7212" y="6166"/>
                </a:lnTo>
                <a:lnTo>
                  <a:pt x="7203" y="6149"/>
                </a:lnTo>
                <a:lnTo>
                  <a:pt x="7191" y="6150"/>
                </a:lnTo>
                <a:lnTo>
                  <a:pt x="7180" y="6153"/>
                </a:lnTo>
                <a:lnTo>
                  <a:pt x="7179" y="6147"/>
                </a:lnTo>
                <a:lnTo>
                  <a:pt x="7186" y="6140"/>
                </a:lnTo>
                <a:lnTo>
                  <a:pt x="7170" y="6140"/>
                </a:lnTo>
                <a:lnTo>
                  <a:pt x="7152" y="6128"/>
                </a:lnTo>
                <a:lnTo>
                  <a:pt x="7169" y="6123"/>
                </a:lnTo>
                <a:lnTo>
                  <a:pt x="7177" y="6113"/>
                </a:lnTo>
                <a:lnTo>
                  <a:pt x="7151" y="6104"/>
                </a:lnTo>
                <a:lnTo>
                  <a:pt x="7136" y="6081"/>
                </a:lnTo>
                <a:lnTo>
                  <a:pt x="7130" y="6090"/>
                </a:lnTo>
                <a:lnTo>
                  <a:pt x="7116" y="6101"/>
                </a:lnTo>
                <a:lnTo>
                  <a:pt x="7115" y="6084"/>
                </a:lnTo>
                <a:lnTo>
                  <a:pt x="7100" y="6073"/>
                </a:lnTo>
                <a:lnTo>
                  <a:pt x="7098" y="6056"/>
                </a:lnTo>
                <a:lnTo>
                  <a:pt x="7105" y="6041"/>
                </a:lnTo>
                <a:close/>
                <a:moveTo>
                  <a:pt x="7272" y="6188"/>
                </a:moveTo>
                <a:lnTo>
                  <a:pt x="7268" y="6193"/>
                </a:lnTo>
                <a:lnTo>
                  <a:pt x="7270" y="6199"/>
                </a:lnTo>
                <a:lnTo>
                  <a:pt x="7255" y="6196"/>
                </a:lnTo>
                <a:lnTo>
                  <a:pt x="7247" y="6178"/>
                </a:lnTo>
                <a:lnTo>
                  <a:pt x="7259" y="6180"/>
                </a:lnTo>
                <a:lnTo>
                  <a:pt x="7272" y="6188"/>
                </a:lnTo>
                <a:close/>
                <a:moveTo>
                  <a:pt x="7361" y="7381"/>
                </a:moveTo>
                <a:lnTo>
                  <a:pt x="7353" y="7388"/>
                </a:lnTo>
                <a:lnTo>
                  <a:pt x="7334" y="7392"/>
                </a:lnTo>
                <a:lnTo>
                  <a:pt x="7332" y="7369"/>
                </a:lnTo>
                <a:lnTo>
                  <a:pt x="7329" y="7355"/>
                </a:lnTo>
                <a:lnTo>
                  <a:pt x="7332" y="7345"/>
                </a:lnTo>
                <a:lnTo>
                  <a:pt x="7340" y="7342"/>
                </a:lnTo>
                <a:lnTo>
                  <a:pt x="7347" y="7364"/>
                </a:lnTo>
                <a:lnTo>
                  <a:pt x="7361" y="7381"/>
                </a:lnTo>
                <a:close/>
                <a:moveTo>
                  <a:pt x="7372" y="7416"/>
                </a:moveTo>
                <a:lnTo>
                  <a:pt x="7360" y="7411"/>
                </a:lnTo>
                <a:lnTo>
                  <a:pt x="7347" y="7404"/>
                </a:lnTo>
                <a:lnTo>
                  <a:pt x="7351" y="7401"/>
                </a:lnTo>
                <a:lnTo>
                  <a:pt x="7355" y="7397"/>
                </a:lnTo>
                <a:lnTo>
                  <a:pt x="7362" y="7404"/>
                </a:lnTo>
                <a:lnTo>
                  <a:pt x="7370" y="7411"/>
                </a:lnTo>
                <a:lnTo>
                  <a:pt x="7371" y="7414"/>
                </a:lnTo>
                <a:lnTo>
                  <a:pt x="7372" y="7416"/>
                </a:lnTo>
                <a:close/>
                <a:moveTo>
                  <a:pt x="7390" y="7452"/>
                </a:moveTo>
                <a:lnTo>
                  <a:pt x="7386" y="7459"/>
                </a:lnTo>
                <a:lnTo>
                  <a:pt x="7382" y="7467"/>
                </a:lnTo>
                <a:lnTo>
                  <a:pt x="7367" y="7451"/>
                </a:lnTo>
                <a:lnTo>
                  <a:pt x="7366" y="7463"/>
                </a:lnTo>
                <a:lnTo>
                  <a:pt x="7358" y="7461"/>
                </a:lnTo>
                <a:lnTo>
                  <a:pt x="7351" y="7460"/>
                </a:lnTo>
                <a:lnTo>
                  <a:pt x="7352" y="7440"/>
                </a:lnTo>
                <a:lnTo>
                  <a:pt x="7357" y="7421"/>
                </a:lnTo>
                <a:lnTo>
                  <a:pt x="7361" y="7428"/>
                </a:lnTo>
                <a:lnTo>
                  <a:pt x="7365" y="7434"/>
                </a:lnTo>
                <a:lnTo>
                  <a:pt x="7365" y="7434"/>
                </a:lnTo>
                <a:lnTo>
                  <a:pt x="7365" y="7434"/>
                </a:lnTo>
                <a:lnTo>
                  <a:pt x="7365" y="7434"/>
                </a:lnTo>
                <a:lnTo>
                  <a:pt x="7366" y="7434"/>
                </a:lnTo>
                <a:lnTo>
                  <a:pt x="7371" y="7439"/>
                </a:lnTo>
                <a:lnTo>
                  <a:pt x="7376" y="7442"/>
                </a:lnTo>
                <a:lnTo>
                  <a:pt x="7383" y="7447"/>
                </a:lnTo>
                <a:lnTo>
                  <a:pt x="7390" y="7452"/>
                </a:lnTo>
                <a:close/>
                <a:moveTo>
                  <a:pt x="7341" y="6245"/>
                </a:moveTo>
                <a:lnTo>
                  <a:pt x="7359" y="6262"/>
                </a:lnTo>
                <a:lnTo>
                  <a:pt x="7378" y="6280"/>
                </a:lnTo>
                <a:lnTo>
                  <a:pt x="7371" y="6287"/>
                </a:lnTo>
                <a:lnTo>
                  <a:pt x="7365" y="6300"/>
                </a:lnTo>
                <a:lnTo>
                  <a:pt x="7355" y="6293"/>
                </a:lnTo>
                <a:lnTo>
                  <a:pt x="7342" y="6279"/>
                </a:lnTo>
                <a:lnTo>
                  <a:pt x="7354" y="6275"/>
                </a:lnTo>
                <a:lnTo>
                  <a:pt x="7365" y="6275"/>
                </a:lnTo>
                <a:lnTo>
                  <a:pt x="7342" y="6258"/>
                </a:lnTo>
                <a:lnTo>
                  <a:pt x="7318" y="6250"/>
                </a:lnTo>
                <a:lnTo>
                  <a:pt x="7329" y="6250"/>
                </a:lnTo>
                <a:lnTo>
                  <a:pt x="7341" y="6245"/>
                </a:lnTo>
                <a:close/>
                <a:moveTo>
                  <a:pt x="7454" y="7522"/>
                </a:moveTo>
                <a:lnTo>
                  <a:pt x="7456" y="7525"/>
                </a:lnTo>
                <a:lnTo>
                  <a:pt x="7457" y="7527"/>
                </a:lnTo>
                <a:lnTo>
                  <a:pt x="7455" y="7525"/>
                </a:lnTo>
                <a:lnTo>
                  <a:pt x="7452" y="7523"/>
                </a:lnTo>
                <a:lnTo>
                  <a:pt x="7453" y="7523"/>
                </a:lnTo>
                <a:lnTo>
                  <a:pt x="7454" y="7522"/>
                </a:lnTo>
                <a:close/>
                <a:moveTo>
                  <a:pt x="7388" y="7478"/>
                </a:moveTo>
                <a:lnTo>
                  <a:pt x="7393" y="7490"/>
                </a:lnTo>
                <a:lnTo>
                  <a:pt x="7383" y="7507"/>
                </a:lnTo>
                <a:lnTo>
                  <a:pt x="7375" y="7493"/>
                </a:lnTo>
                <a:lnTo>
                  <a:pt x="7388" y="7478"/>
                </a:lnTo>
                <a:close/>
                <a:moveTo>
                  <a:pt x="7588" y="9155"/>
                </a:moveTo>
                <a:lnTo>
                  <a:pt x="7597" y="9148"/>
                </a:lnTo>
                <a:lnTo>
                  <a:pt x="7606" y="9148"/>
                </a:lnTo>
                <a:lnTo>
                  <a:pt x="7603" y="9156"/>
                </a:lnTo>
                <a:lnTo>
                  <a:pt x="7596" y="9164"/>
                </a:lnTo>
                <a:lnTo>
                  <a:pt x="7648" y="9218"/>
                </a:lnTo>
                <a:lnTo>
                  <a:pt x="7681" y="9260"/>
                </a:lnTo>
                <a:lnTo>
                  <a:pt x="7694" y="9255"/>
                </a:lnTo>
                <a:lnTo>
                  <a:pt x="7704" y="9251"/>
                </a:lnTo>
                <a:lnTo>
                  <a:pt x="7697" y="9262"/>
                </a:lnTo>
                <a:lnTo>
                  <a:pt x="7683" y="9267"/>
                </a:lnTo>
                <a:lnTo>
                  <a:pt x="7698" y="9278"/>
                </a:lnTo>
                <a:lnTo>
                  <a:pt x="7713" y="9275"/>
                </a:lnTo>
                <a:lnTo>
                  <a:pt x="7722" y="9283"/>
                </a:lnTo>
                <a:lnTo>
                  <a:pt x="7729" y="9293"/>
                </a:lnTo>
                <a:lnTo>
                  <a:pt x="7730" y="9321"/>
                </a:lnTo>
                <a:lnTo>
                  <a:pt x="7750" y="9323"/>
                </a:lnTo>
                <a:lnTo>
                  <a:pt x="7738" y="9316"/>
                </a:lnTo>
                <a:lnTo>
                  <a:pt x="7738" y="9302"/>
                </a:lnTo>
                <a:lnTo>
                  <a:pt x="7762" y="9326"/>
                </a:lnTo>
                <a:lnTo>
                  <a:pt x="7751" y="9338"/>
                </a:lnTo>
                <a:lnTo>
                  <a:pt x="7783" y="9358"/>
                </a:lnTo>
                <a:lnTo>
                  <a:pt x="7793" y="9391"/>
                </a:lnTo>
                <a:lnTo>
                  <a:pt x="7809" y="9382"/>
                </a:lnTo>
                <a:lnTo>
                  <a:pt x="7831" y="9392"/>
                </a:lnTo>
                <a:lnTo>
                  <a:pt x="7822" y="9402"/>
                </a:lnTo>
                <a:lnTo>
                  <a:pt x="7816" y="9411"/>
                </a:lnTo>
                <a:lnTo>
                  <a:pt x="7840" y="9438"/>
                </a:lnTo>
                <a:lnTo>
                  <a:pt x="7854" y="9467"/>
                </a:lnTo>
                <a:lnTo>
                  <a:pt x="7872" y="9465"/>
                </a:lnTo>
                <a:lnTo>
                  <a:pt x="7883" y="9452"/>
                </a:lnTo>
                <a:lnTo>
                  <a:pt x="7894" y="9463"/>
                </a:lnTo>
                <a:lnTo>
                  <a:pt x="7904" y="9475"/>
                </a:lnTo>
                <a:lnTo>
                  <a:pt x="7897" y="9490"/>
                </a:lnTo>
                <a:lnTo>
                  <a:pt x="7900" y="9506"/>
                </a:lnTo>
                <a:lnTo>
                  <a:pt x="7813" y="9473"/>
                </a:lnTo>
                <a:lnTo>
                  <a:pt x="7744" y="9428"/>
                </a:lnTo>
                <a:lnTo>
                  <a:pt x="7746" y="9419"/>
                </a:lnTo>
                <a:lnTo>
                  <a:pt x="7752" y="9414"/>
                </a:lnTo>
                <a:lnTo>
                  <a:pt x="7720" y="9405"/>
                </a:lnTo>
                <a:lnTo>
                  <a:pt x="7684" y="9378"/>
                </a:lnTo>
                <a:lnTo>
                  <a:pt x="7713" y="9380"/>
                </a:lnTo>
                <a:lnTo>
                  <a:pt x="7738" y="9385"/>
                </a:lnTo>
                <a:lnTo>
                  <a:pt x="7736" y="9400"/>
                </a:lnTo>
                <a:lnTo>
                  <a:pt x="7743" y="9386"/>
                </a:lnTo>
                <a:lnTo>
                  <a:pt x="7715" y="9367"/>
                </a:lnTo>
                <a:lnTo>
                  <a:pt x="7691" y="9348"/>
                </a:lnTo>
                <a:lnTo>
                  <a:pt x="7671" y="9329"/>
                </a:lnTo>
                <a:lnTo>
                  <a:pt x="7655" y="9309"/>
                </a:lnTo>
                <a:lnTo>
                  <a:pt x="7681" y="9310"/>
                </a:lnTo>
                <a:lnTo>
                  <a:pt x="7714" y="9316"/>
                </a:lnTo>
                <a:lnTo>
                  <a:pt x="7706" y="9303"/>
                </a:lnTo>
                <a:lnTo>
                  <a:pt x="7690" y="9301"/>
                </a:lnTo>
                <a:lnTo>
                  <a:pt x="7624" y="9233"/>
                </a:lnTo>
                <a:lnTo>
                  <a:pt x="7541" y="9175"/>
                </a:lnTo>
                <a:lnTo>
                  <a:pt x="7558" y="9173"/>
                </a:lnTo>
                <a:lnTo>
                  <a:pt x="7570" y="9166"/>
                </a:lnTo>
                <a:lnTo>
                  <a:pt x="7541" y="9164"/>
                </a:lnTo>
                <a:lnTo>
                  <a:pt x="7519" y="9150"/>
                </a:lnTo>
                <a:lnTo>
                  <a:pt x="7523" y="9167"/>
                </a:lnTo>
                <a:lnTo>
                  <a:pt x="7533" y="9180"/>
                </a:lnTo>
                <a:lnTo>
                  <a:pt x="7530" y="9184"/>
                </a:lnTo>
                <a:lnTo>
                  <a:pt x="7526" y="9188"/>
                </a:lnTo>
                <a:lnTo>
                  <a:pt x="7506" y="9162"/>
                </a:lnTo>
                <a:lnTo>
                  <a:pt x="7476" y="9142"/>
                </a:lnTo>
                <a:lnTo>
                  <a:pt x="7481" y="9132"/>
                </a:lnTo>
                <a:lnTo>
                  <a:pt x="7486" y="9123"/>
                </a:lnTo>
                <a:lnTo>
                  <a:pt x="7462" y="9107"/>
                </a:lnTo>
                <a:lnTo>
                  <a:pt x="7443" y="9089"/>
                </a:lnTo>
                <a:lnTo>
                  <a:pt x="7447" y="9079"/>
                </a:lnTo>
                <a:lnTo>
                  <a:pt x="7456" y="9075"/>
                </a:lnTo>
                <a:lnTo>
                  <a:pt x="7447" y="9065"/>
                </a:lnTo>
                <a:lnTo>
                  <a:pt x="7445" y="9052"/>
                </a:lnTo>
                <a:lnTo>
                  <a:pt x="7435" y="9053"/>
                </a:lnTo>
                <a:lnTo>
                  <a:pt x="7432" y="9060"/>
                </a:lnTo>
                <a:lnTo>
                  <a:pt x="7375" y="8988"/>
                </a:lnTo>
                <a:lnTo>
                  <a:pt x="7310" y="8923"/>
                </a:lnTo>
                <a:lnTo>
                  <a:pt x="7319" y="8915"/>
                </a:lnTo>
                <a:lnTo>
                  <a:pt x="7334" y="8916"/>
                </a:lnTo>
                <a:lnTo>
                  <a:pt x="7321" y="8905"/>
                </a:lnTo>
                <a:lnTo>
                  <a:pt x="7310" y="8892"/>
                </a:lnTo>
                <a:lnTo>
                  <a:pt x="7296" y="8896"/>
                </a:lnTo>
                <a:lnTo>
                  <a:pt x="7281" y="8903"/>
                </a:lnTo>
                <a:lnTo>
                  <a:pt x="7272" y="8877"/>
                </a:lnTo>
                <a:lnTo>
                  <a:pt x="7244" y="8866"/>
                </a:lnTo>
                <a:lnTo>
                  <a:pt x="7249" y="8854"/>
                </a:lnTo>
                <a:lnTo>
                  <a:pt x="7253" y="8841"/>
                </a:lnTo>
                <a:lnTo>
                  <a:pt x="7242" y="8847"/>
                </a:lnTo>
                <a:lnTo>
                  <a:pt x="7229" y="8852"/>
                </a:lnTo>
                <a:lnTo>
                  <a:pt x="7223" y="8833"/>
                </a:lnTo>
                <a:lnTo>
                  <a:pt x="7196" y="8821"/>
                </a:lnTo>
                <a:lnTo>
                  <a:pt x="7203" y="8810"/>
                </a:lnTo>
                <a:lnTo>
                  <a:pt x="7207" y="8797"/>
                </a:lnTo>
                <a:lnTo>
                  <a:pt x="7197" y="8800"/>
                </a:lnTo>
                <a:lnTo>
                  <a:pt x="7193" y="8810"/>
                </a:lnTo>
                <a:lnTo>
                  <a:pt x="7170" y="8770"/>
                </a:lnTo>
                <a:lnTo>
                  <a:pt x="7179" y="8730"/>
                </a:lnTo>
                <a:lnTo>
                  <a:pt x="7163" y="8740"/>
                </a:lnTo>
                <a:lnTo>
                  <a:pt x="7146" y="8761"/>
                </a:lnTo>
                <a:lnTo>
                  <a:pt x="7145" y="8748"/>
                </a:lnTo>
                <a:lnTo>
                  <a:pt x="7146" y="8729"/>
                </a:lnTo>
                <a:lnTo>
                  <a:pt x="7123" y="8714"/>
                </a:lnTo>
                <a:lnTo>
                  <a:pt x="7096" y="8711"/>
                </a:lnTo>
                <a:lnTo>
                  <a:pt x="7081" y="8691"/>
                </a:lnTo>
                <a:lnTo>
                  <a:pt x="7086" y="8668"/>
                </a:lnTo>
                <a:lnTo>
                  <a:pt x="7072" y="8667"/>
                </a:lnTo>
                <a:lnTo>
                  <a:pt x="7059" y="8665"/>
                </a:lnTo>
                <a:lnTo>
                  <a:pt x="7063" y="8673"/>
                </a:lnTo>
                <a:lnTo>
                  <a:pt x="7067" y="8681"/>
                </a:lnTo>
                <a:lnTo>
                  <a:pt x="7028" y="8659"/>
                </a:lnTo>
                <a:lnTo>
                  <a:pt x="6984" y="8622"/>
                </a:lnTo>
                <a:lnTo>
                  <a:pt x="7004" y="8614"/>
                </a:lnTo>
                <a:lnTo>
                  <a:pt x="7023" y="8617"/>
                </a:lnTo>
                <a:lnTo>
                  <a:pt x="7000" y="8600"/>
                </a:lnTo>
                <a:lnTo>
                  <a:pt x="6961" y="8593"/>
                </a:lnTo>
                <a:lnTo>
                  <a:pt x="6952" y="8567"/>
                </a:lnTo>
                <a:lnTo>
                  <a:pt x="6923" y="8557"/>
                </a:lnTo>
                <a:lnTo>
                  <a:pt x="6914" y="8525"/>
                </a:lnTo>
                <a:lnTo>
                  <a:pt x="6887" y="8505"/>
                </a:lnTo>
                <a:lnTo>
                  <a:pt x="6901" y="8505"/>
                </a:lnTo>
                <a:lnTo>
                  <a:pt x="6919" y="8515"/>
                </a:lnTo>
                <a:lnTo>
                  <a:pt x="6933" y="8506"/>
                </a:lnTo>
                <a:lnTo>
                  <a:pt x="6949" y="8498"/>
                </a:lnTo>
                <a:lnTo>
                  <a:pt x="6906" y="8486"/>
                </a:lnTo>
                <a:lnTo>
                  <a:pt x="6864" y="8476"/>
                </a:lnTo>
                <a:lnTo>
                  <a:pt x="6860" y="8465"/>
                </a:lnTo>
                <a:lnTo>
                  <a:pt x="6851" y="8449"/>
                </a:lnTo>
                <a:lnTo>
                  <a:pt x="6873" y="8453"/>
                </a:lnTo>
                <a:lnTo>
                  <a:pt x="6885" y="8444"/>
                </a:lnTo>
                <a:lnTo>
                  <a:pt x="6900" y="8453"/>
                </a:lnTo>
                <a:lnTo>
                  <a:pt x="6915" y="8463"/>
                </a:lnTo>
                <a:lnTo>
                  <a:pt x="6901" y="8442"/>
                </a:lnTo>
                <a:lnTo>
                  <a:pt x="6899" y="8425"/>
                </a:lnTo>
                <a:lnTo>
                  <a:pt x="6878" y="8416"/>
                </a:lnTo>
                <a:lnTo>
                  <a:pt x="6853" y="8402"/>
                </a:lnTo>
                <a:lnTo>
                  <a:pt x="6856" y="8384"/>
                </a:lnTo>
                <a:lnTo>
                  <a:pt x="6842" y="8360"/>
                </a:lnTo>
                <a:lnTo>
                  <a:pt x="6806" y="8345"/>
                </a:lnTo>
                <a:lnTo>
                  <a:pt x="6775" y="8326"/>
                </a:lnTo>
                <a:lnTo>
                  <a:pt x="6769" y="8344"/>
                </a:lnTo>
                <a:lnTo>
                  <a:pt x="6783" y="8358"/>
                </a:lnTo>
                <a:lnTo>
                  <a:pt x="6757" y="8352"/>
                </a:lnTo>
                <a:lnTo>
                  <a:pt x="6743" y="8327"/>
                </a:lnTo>
                <a:lnTo>
                  <a:pt x="6757" y="8319"/>
                </a:lnTo>
                <a:lnTo>
                  <a:pt x="6771" y="8320"/>
                </a:lnTo>
                <a:lnTo>
                  <a:pt x="6776" y="8306"/>
                </a:lnTo>
                <a:lnTo>
                  <a:pt x="6786" y="8291"/>
                </a:lnTo>
                <a:lnTo>
                  <a:pt x="6761" y="8292"/>
                </a:lnTo>
                <a:lnTo>
                  <a:pt x="6733" y="8280"/>
                </a:lnTo>
                <a:lnTo>
                  <a:pt x="6735" y="8294"/>
                </a:lnTo>
                <a:lnTo>
                  <a:pt x="6740" y="8306"/>
                </a:lnTo>
                <a:lnTo>
                  <a:pt x="6724" y="8296"/>
                </a:lnTo>
                <a:lnTo>
                  <a:pt x="6716" y="8278"/>
                </a:lnTo>
                <a:lnTo>
                  <a:pt x="6723" y="8277"/>
                </a:lnTo>
                <a:lnTo>
                  <a:pt x="6733" y="8280"/>
                </a:lnTo>
                <a:lnTo>
                  <a:pt x="6731" y="8269"/>
                </a:lnTo>
                <a:lnTo>
                  <a:pt x="6734" y="8264"/>
                </a:lnTo>
                <a:lnTo>
                  <a:pt x="6725" y="8261"/>
                </a:lnTo>
                <a:lnTo>
                  <a:pt x="6719" y="8252"/>
                </a:lnTo>
                <a:lnTo>
                  <a:pt x="6709" y="8268"/>
                </a:lnTo>
                <a:lnTo>
                  <a:pt x="6690" y="8275"/>
                </a:lnTo>
                <a:lnTo>
                  <a:pt x="6690" y="8263"/>
                </a:lnTo>
                <a:lnTo>
                  <a:pt x="6698" y="8250"/>
                </a:lnTo>
                <a:lnTo>
                  <a:pt x="6683" y="8252"/>
                </a:lnTo>
                <a:lnTo>
                  <a:pt x="6675" y="8263"/>
                </a:lnTo>
                <a:lnTo>
                  <a:pt x="6670" y="8255"/>
                </a:lnTo>
                <a:lnTo>
                  <a:pt x="6660" y="8250"/>
                </a:lnTo>
                <a:lnTo>
                  <a:pt x="6677" y="8233"/>
                </a:lnTo>
                <a:lnTo>
                  <a:pt x="6696" y="8218"/>
                </a:lnTo>
                <a:lnTo>
                  <a:pt x="6680" y="8223"/>
                </a:lnTo>
                <a:lnTo>
                  <a:pt x="6668" y="8231"/>
                </a:lnTo>
                <a:lnTo>
                  <a:pt x="6655" y="8217"/>
                </a:lnTo>
                <a:lnTo>
                  <a:pt x="6638" y="8207"/>
                </a:lnTo>
                <a:lnTo>
                  <a:pt x="6641" y="8191"/>
                </a:lnTo>
                <a:lnTo>
                  <a:pt x="6646" y="8177"/>
                </a:lnTo>
                <a:lnTo>
                  <a:pt x="6624" y="8165"/>
                </a:lnTo>
                <a:lnTo>
                  <a:pt x="6613" y="8142"/>
                </a:lnTo>
                <a:lnTo>
                  <a:pt x="6582" y="8136"/>
                </a:lnTo>
                <a:lnTo>
                  <a:pt x="6562" y="8112"/>
                </a:lnTo>
                <a:lnTo>
                  <a:pt x="6573" y="8107"/>
                </a:lnTo>
                <a:lnTo>
                  <a:pt x="6580" y="8098"/>
                </a:lnTo>
                <a:lnTo>
                  <a:pt x="6550" y="8087"/>
                </a:lnTo>
                <a:lnTo>
                  <a:pt x="6529" y="8062"/>
                </a:lnTo>
                <a:lnTo>
                  <a:pt x="6516" y="8067"/>
                </a:lnTo>
                <a:lnTo>
                  <a:pt x="6506" y="8075"/>
                </a:lnTo>
                <a:lnTo>
                  <a:pt x="6506" y="8060"/>
                </a:lnTo>
                <a:lnTo>
                  <a:pt x="6515" y="8040"/>
                </a:lnTo>
                <a:lnTo>
                  <a:pt x="6505" y="8034"/>
                </a:lnTo>
                <a:lnTo>
                  <a:pt x="6494" y="8038"/>
                </a:lnTo>
                <a:lnTo>
                  <a:pt x="6462" y="7992"/>
                </a:lnTo>
                <a:lnTo>
                  <a:pt x="6420" y="7954"/>
                </a:lnTo>
                <a:lnTo>
                  <a:pt x="6392" y="7954"/>
                </a:lnTo>
                <a:lnTo>
                  <a:pt x="6362" y="7944"/>
                </a:lnTo>
                <a:lnTo>
                  <a:pt x="6360" y="7932"/>
                </a:lnTo>
                <a:lnTo>
                  <a:pt x="6354" y="7917"/>
                </a:lnTo>
                <a:lnTo>
                  <a:pt x="6371" y="7917"/>
                </a:lnTo>
                <a:lnTo>
                  <a:pt x="6391" y="7926"/>
                </a:lnTo>
                <a:lnTo>
                  <a:pt x="6370" y="7902"/>
                </a:lnTo>
                <a:lnTo>
                  <a:pt x="6339" y="7896"/>
                </a:lnTo>
                <a:lnTo>
                  <a:pt x="6339" y="7878"/>
                </a:lnTo>
                <a:lnTo>
                  <a:pt x="6347" y="7861"/>
                </a:lnTo>
                <a:lnTo>
                  <a:pt x="6333" y="7848"/>
                </a:lnTo>
                <a:lnTo>
                  <a:pt x="6315" y="7848"/>
                </a:lnTo>
                <a:lnTo>
                  <a:pt x="6316" y="7838"/>
                </a:lnTo>
                <a:lnTo>
                  <a:pt x="6318" y="7827"/>
                </a:lnTo>
                <a:lnTo>
                  <a:pt x="6292" y="7828"/>
                </a:lnTo>
                <a:lnTo>
                  <a:pt x="6283" y="7794"/>
                </a:lnTo>
                <a:lnTo>
                  <a:pt x="6257" y="7792"/>
                </a:lnTo>
                <a:lnTo>
                  <a:pt x="6246" y="7771"/>
                </a:lnTo>
                <a:lnTo>
                  <a:pt x="6237" y="7773"/>
                </a:lnTo>
                <a:lnTo>
                  <a:pt x="6239" y="7786"/>
                </a:lnTo>
                <a:lnTo>
                  <a:pt x="6228" y="7779"/>
                </a:lnTo>
                <a:lnTo>
                  <a:pt x="6219" y="7769"/>
                </a:lnTo>
                <a:lnTo>
                  <a:pt x="6228" y="7753"/>
                </a:lnTo>
                <a:lnTo>
                  <a:pt x="6242" y="7750"/>
                </a:lnTo>
                <a:lnTo>
                  <a:pt x="6230" y="7730"/>
                </a:lnTo>
                <a:lnTo>
                  <a:pt x="6230" y="7698"/>
                </a:lnTo>
                <a:lnTo>
                  <a:pt x="6237" y="7699"/>
                </a:lnTo>
                <a:lnTo>
                  <a:pt x="6240" y="7704"/>
                </a:lnTo>
                <a:lnTo>
                  <a:pt x="6233" y="7682"/>
                </a:lnTo>
                <a:lnTo>
                  <a:pt x="6211" y="7661"/>
                </a:lnTo>
                <a:lnTo>
                  <a:pt x="6218" y="7701"/>
                </a:lnTo>
                <a:lnTo>
                  <a:pt x="6227" y="7738"/>
                </a:lnTo>
                <a:lnTo>
                  <a:pt x="6201" y="7713"/>
                </a:lnTo>
                <a:lnTo>
                  <a:pt x="6194" y="7680"/>
                </a:lnTo>
                <a:lnTo>
                  <a:pt x="6184" y="7706"/>
                </a:lnTo>
                <a:lnTo>
                  <a:pt x="6174" y="7730"/>
                </a:lnTo>
                <a:lnTo>
                  <a:pt x="6168" y="7705"/>
                </a:lnTo>
                <a:lnTo>
                  <a:pt x="6166" y="7678"/>
                </a:lnTo>
                <a:lnTo>
                  <a:pt x="6141" y="7687"/>
                </a:lnTo>
                <a:lnTo>
                  <a:pt x="6117" y="7695"/>
                </a:lnTo>
                <a:lnTo>
                  <a:pt x="6129" y="7674"/>
                </a:lnTo>
                <a:lnTo>
                  <a:pt x="6125" y="7650"/>
                </a:lnTo>
                <a:lnTo>
                  <a:pt x="6138" y="7643"/>
                </a:lnTo>
                <a:lnTo>
                  <a:pt x="6147" y="7632"/>
                </a:lnTo>
                <a:lnTo>
                  <a:pt x="6133" y="7634"/>
                </a:lnTo>
                <a:lnTo>
                  <a:pt x="6120" y="7644"/>
                </a:lnTo>
                <a:lnTo>
                  <a:pt x="6112" y="7632"/>
                </a:lnTo>
                <a:lnTo>
                  <a:pt x="6104" y="7639"/>
                </a:lnTo>
                <a:lnTo>
                  <a:pt x="6097" y="7622"/>
                </a:lnTo>
                <a:lnTo>
                  <a:pt x="6096" y="7602"/>
                </a:lnTo>
                <a:lnTo>
                  <a:pt x="6112" y="7608"/>
                </a:lnTo>
                <a:lnTo>
                  <a:pt x="6133" y="7605"/>
                </a:lnTo>
                <a:lnTo>
                  <a:pt x="6074" y="7577"/>
                </a:lnTo>
                <a:lnTo>
                  <a:pt x="6066" y="7540"/>
                </a:lnTo>
                <a:lnTo>
                  <a:pt x="6050" y="7531"/>
                </a:lnTo>
                <a:lnTo>
                  <a:pt x="6041" y="7517"/>
                </a:lnTo>
                <a:lnTo>
                  <a:pt x="6017" y="7516"/>
                </a:lnTo>
                <a:lnTo>
                  <a:pt x="5998" y="7505"/>
                </a:lnTo>
                <a:lnTo>
                  <a:pt x="5978" y="7491"/>
                </a:lnTo>
                <a:lnTo>
                  <a:pt x="5950" y="7487"/>
                </a:lnTo>
                <a:lnTo>
                  <a:pt x="5951" y="7465"/>
                </a:lnTo>
                <a:lnTo>
                  <a:pt x="5957" y="7452"/>
                </a:lnTo>
                <a:lnTo>
                  <a:pt x="5942" y="7449"/>
                </a:lnTo>
                <a:lnTo>
                  <a:pt x="5919" y="7450"/>
                </a:lnTo>
                <a:lnTo>
                  <a:pt x="5891" y="7417"/>
                </a:lnTo>
                <a:lnTo>
                  <a:pt x="5851" y="7396"/>
                </a:lnTo>
                <a:lnTo>
                  <a:pt x="5850" y="7376"/>
                </a:lnTo>
                <a:lnTo>
                  <a:pt x="5830" y="7375"/>
                </a:lnTo>
                <a:lnTo>
                  <a:pt x="5828" y="7355"/>
                </a:lnTo>
                <a:lnTo>
                  <a:pt x="5821" y="7339"/>
                </a:lnTo>
                <a:lnTo>
                  <a:pt x="5816" y="7351"/>
                </a:lnTo>
                <a:lnTo>
                  <a:pt x="5809" y="7368"/>
                </a:lnTo>
                <a:lnTo>
                  <a:pt x="5798" y="7348"/>
                </a:lnTo>
                <a:lnTo>
                  <a:pt x="5799" y="7327"/>
                </a:lnTo>
                <a:lnTo>
                  <a:pt x="5784" y="7321"/>
                </a:lnTo>
                <a:lnTo>
                  <a:pt x="5773" y="7301"/>
                </a:lnTo>
                <a:lnTo>
                  <a:pt x="5767" y="7308"/>
                </a:lnTo>
                <a:lnTo>
                  <a:pt x="5757" y="7310"/>
                </a:lnTo>
                <a:lnTo>
                  <a:pt x="5774" y="7327"/>
                </a:lnTo>
                <a:lnTo>
                  <a:pt x="5783" y="7351"/>
                </a:lnTo>
                <a:lnTo>
                  <a:pt x="5754" y="7323"/>
                </a:lnTo>
                <a:lnTo>
                  <a:pt x="5724" y="7294"/>
                </a:lnTo>
                <a:lnTo>
                  <a:pt x="5728" y="7290"/>
                </a:lnTo>
                <a:lnTo>
                  <a:pt x="5731" y="7285"/>
                </a:lnTo>
                <a:lnTo>
                  <a:pt x="5748" y="7300"/>
                </a:lnTo>
                <a:lnTo>
                  <a:pt x="5768" y="7301"/>
                </a:lnTo>
                <a:lnTo>
                  <a:pt x="5746" y="7282"/>
                </a:lnTo>
                <a:lnTo>
                  <a:pt x="5725" y="7254"/>
                </a:lnTo>
                <a:lnTo>
                  <a:pt x="5715" y="7253"/>
                </a:lnTo>
                <a:lnTo>
                  <a:pt x="5710" y="7248"/>
                </a:lnTo>
                <a:lnTo>
                  <a:pt x="5701" y="7253"/>
                </a:lnTo>
                <a:lnTo>
                  <a:pt x="5699" y="7263"/>
                </a:lnTo>
                <a:lnTo>
                  <a:pt x="5677" y="7250"/>
                </a:lnTo>
                <a:lnTo>
                  <a:pt x="5656" y="7236"/>
                </a:lnTo>
                <a:lnTo>
                  <a:pt x="5658" y="7222"/>
                </a:lnTo>
                <a:lnTo>
                  <a:pt x="5662" y="7211"/>
                </a:lnTo>
                <a:lnTo>
                  <a:pt x="5650" y="7217"/>
                </a:lnTo>
                <a:lnTo>
                  <a:pt x="5641" y="7215"/>
                </a:lnTo>
                <a:lnTo>
                  <a:pt x="5647" y="7204"/>
                </a:lnTo>
                <a:lnTo>
                  <a:pt x="5646" y="7195"/>
                </a:lnTo>
                <a:lnTo>
                  <a:pt x="5637" y="7199"/>
                </a:lnTo>
                <a:lnTo>
                  <a:pt x="5630" y="7204"/>
                </a:lnTo>
                <a:lnTo>
                  <a:pt x="5623" y="7181"/>
                </a:lnTo>
                <a:lnTo>
                  <a:pt x="5611" y="7161"/>
                </a:lnTo>
                <a:lnTo>
                  <a:pt x="5595" y="7144"/>
                </a:lnTo>
                <a:lnTo>
                  <a:pt x="5577" y="7129"/>
                </a:lnTo>
                <a:lnTo>
                  <a:pt x="5543" y="7102"/>
                </a:lnTo>
                <a:lnTo>
                  <a:pt x="5518" y="7070"/>
                </a:lnTo>
                <a:lnTo>
                  <a:pt x="5528" y="7065"/>
                </a:lnTo>
                <a:lnTo>
                  <a:pt x="5539" y="7061"/>
                </a:lnTo>
                <a:lnTo>
                  <a:pt x="5512" y="7044"/>
                </a:lnTo>
                <a:lnTo>
                  <a:pt x="5497" y="7014"/>
                </a:lnTo>
                <a:lnTo>
                  <a:pt x="5489" y="7019"/>
                </a:lnTo>
                <a:lnTo>
                  <a:pt x="5485" y="7029"/>
                </a:lnTo>
                <a:lnTo>
                  <a:pt x="5472" y="7028"/>
                </a:lnTo>
                <a:lnTo>
                  <a:pt x="5459" y="7024"/>
                </a:lnTo>
                <a:lnTo>
                  <a:pt x="5463" y="7015"/>
                </a:lnTo>
                <a:lnTo>
                  <a:pt x="5475" y="7014"/>
                </a:lnTo>
                <a:lnTo>
                  <a:pt x="5465" y="7000"/>
                </a:lnTo>
                <a:lnTo>
                  <a:pt x="5454" y="6988"/>
                </a:lnTo>
                <a:lnTo>
                  <a:pt x="5448" y="6994"/>
                </a:lnTo>
                <a:lnTo>
                  <a:pt x="5448" y="7003"/>
                </a:lnTo>
                <a:lnTo>
                  <a:pt x="5436" y="6999"/>
                </a:lnTo>
                <a:lnTo>
                  <a:pt x="5426" y="6993"/>
                </a:lnTo>
                <a:lnTo>
                  <a:pt x="5434" y="6988"/>
                </a:lnTo>
                <a:lnTo>
                  <a:pt x="5438" y="6978"/>
                </a:lnTo>
                <a:lnTo>
                  <a:pt x="5426" y="6978"/>
                </a:lnTo>
                <a:lnTo>
                  <a:pt x="5416" y="6977"/>
                </a:lnTo>
                <a:lnTo>
                  <a:pt x="5420" y="6965"/>
                </a:lnTo>
                <a:lnTo>
                  <a:pt x="5421" y="6952"/>
                </a:lnTo>
                <a:lnTo>
                  <a:pt x="5375" y="6921"/>
                </a:lnTo>
                <a:lnTo>
                  <a:pt x="5334" y="6886"/>
                </a:lnTo>
                <a:lnTo>
                  <a:pt x="5334" y="6894"/>
                </a:lnTo>
                <a:lnTo>
                  <a:pt x="5334" y="6901"/>
                </a:lnTo>
                <a:lnTo>
                  <a:pt x="5318" y="6896"/>
                </a:lnTo>
                <a:lnTo>
                  <a:pt x="5307" y="6886"/>
                </a:lnTo>
                <a:lnTo>
                  <a:pt x="5311" y="6877"/>
                </a:lnTo>
                <a:lnTo>
                  <a:pt x="5323" y="6876"/>
                </a:lnTo>
                <a:lnTo>
                  <a:pt x="5291" y="6851"/>
                </a:lnTo>
                <a:lnTo>
                  <a:pt x="5258" y="6841"/>
                </a:lnTo>
                <a:lnTo>
                  <a:pt x="5259" y="6823"/>
                </a:lnTo>
                <a:lnTo>
                  <a:pt x="5241" y="6815"/>
                </a:lnTo>
                <a:lnTo>
                  <a:pt x="5237" y="6829"/>
                </a:lnTo>
                <a:lnTo>
                  <a:pt x="5220" y="6825"/>
                </a:lnTo>
                <a:lnTo>
                  <a:pt x="5249" y="6855"/>
                </a:lnTo>
                <a:lnTo>
                  <a:pt x="5280" y="6886"/>
                </a:lnTo>
                <a:lnTo>
                  <a:pt x="5282" y="6882"/>
                </a:lnTo>
                <a:lnTo>
                  <a:pt x="5280" y="6876"/>
                </a:lnTo>
                <a:lnTo>
                  <a:pt x="5291" y="6881"/>
                </a:lnTo>
                <a:lnTo>
                  <a:pt x="5301" y="6886"/>
                </a:lnTo>
                <a:lnTo>
                  <a:pt x="5299" y="6905"/>
                </a:lnTo>
                <a:lnTo>
                  <a:pt x="5301" y="6926"/>
                </a:lnTo>
                <a:lnTo>
                  <a:pt x="5250" y="6878"/>
                </a:lnTo>
                <a:lnTo>
                  <a:pt x="5209" y="6830"/>
                </a:lnTo>
                <a:lnTo>
                  <a:pt x="5204" y="6833"/>
                </a:lnTo>
                <a:lnTo>
                  <a:pt x="5198" y="6835"/>
                </a:lnTo>
                <a:lnTo>
                  <a:pt x="5194" y="6832"/>
                </a:lnTo>
                <a:lnTo>
                  <a:pt x="5197" y="6829"/>
                </a:lnTo>
                <a:lnTo>
                  <a:pt x="5209" y="6829"/>
                </a:lnTo>
                <a:lnTo>
                  <a:pt x="5223" y="6830"/>
                </a:lnTo>
                <a:lnTo>
                  <a:pt x="5215" y="6825"/>
                </a:lnTo>
                <a:lnTo>
                  <a:pt x="5204" y="6819"/>
                </a:lnTo>
                <a:lnTo>
                  <a:pt x="5204" y="6817"/>
                </a:lnTo>
                <a:lnTo>
                  <a:pt x="5203" y="6815"/>
                </a:lnTo>
                <a:lnTo>
                  <a:pt x="5201" y="6815"/>
                </a:lnTo>
                <a:lnTo>
                  <a:pt x="5199" y="6815"/>
                </a:lnTo>
                <a:lnTo>
                  <a:pt x="5193" y="6810"/>
                </a:lnTo>
                <a:lnTo>
                  <a:pt x="5189" y="6803"/>
                </a:lnTo>
                <a:lnTo>
                  <a:pt x="5181" y="6805"/>
                </a:lnTo>
                <a:lnTo>
                  <a:pt x="5177" y="6812"/>
                </a:lnTo>
                <a:lnTo>
                  <a:pt x="5166" y="6804"/>
                </a:lnTo>
                <a:lnTo>
                  <a:pt x="5158" y="6792"/>
                </a:lnTo>
                <a:lnTo>
                  <a:pt x="5167" y="6792"/>
                </a:lnTo>
                <a:lnTo>
                  <a:pt x="5174" y="6798"/>
                </a:lnTo>
                <a:lnTo>
                  <a:pt x="5177" y="6784"/>
                </a:lnTo>
                <a:lnTo>
                  <a:pt x="5177" y="6763"/>
                </a:lnTo>
                <a:lnTo>
                  <a:pt x="5175" y="6755"/>
                </a:lnTo>
                <a:lnTo>
                  <a:pt x="5170" y="6748"/>
                </a:lnTo>
                <a:lnTo>
                  <a:pt x="5176" y="6748"/>
                </a:lnTo>
                <a:lnTo>
                  <a:pt x="5180" y="6744"/>
                </a:lnTo>
                <a:lnTo>
                  <a:pt x="5170" y="6735"/>
                </a:lnTo>
                <a:lnTo>
                  <a:pt x="5174" y="6719"/>
                </a:lnTo>
                <a:lnTo>
                  <a:pt x="5162" y="6722"/>
                </a:lnTo>
                <a:lnTo>
                  <a:pt x="5152" y="6722"/>
                </a:lnTo>
                <a:lnTo>
                  <a:pt x="5135" y="6699"/>
                </a:lnTo>
                <a:lnTo>
                  <a:pt x="5110" y="6685"/>
                </a:lnTo>
                <a:lnTo>
                  <a:pt x="5115" y="6670"/>
                </a:lnTo>
                <a:lnTo>
                  <a:pt x="5101" y="6670"/>
                </a:lnTo>
                <a:lnTo>
                  <a:pt x="5081" y="6615"/>
                </a:lnTo>
                <a:lnTo>
                  <a:pt x="5038" y="6584"/>
                </a:lnTo>
                <a:lnTo>
                  <a:pt x="5038" y="6558"/>
                </a:lnTo>
                <a:lnTo>
                  <a:pt x="5042" y="6540"/>
                </a:lnTo>
                <a:lnTo>
                  <a:pt x="5028" y="6537"/>
                </a:lnTo>
                <a:lnTo>
                  <a:pt x="5011" y="6529"/>
                </a:lnTo>
                <a:lnTo>
                  <a:pt x="5013" y="6539"/>
                </a:lnTo>
                <a:lnTo>
                  <a:pt x="5014" y="6550"/>
                </a:lnTo>
                <a:lnTo>
                  <a:pt x="5003" y="6546"/>
                </a:lnTo>
                <a:lnTo>
                  <a:pt x="4993" y="6541"/>
                </a:lnTo>
                <a:lnTo>
                  <a:pt x="4999" y="6533"/>
                </a:lnTo>
                <a:lnTo>
                  <a:pt x="5011" y="6529"/>
                </a:lnTo>
                <a:lnTo>
                  <a:pt x="5006" y="6513"/>
                </a:lnTo>
                <a:lnTo>
                  <a:pt x="5002" y="6498"/>
                </a:lnTo>
                <a:lnTo>
                  <a:pt x="4993" y="6501"/>
                </a:lnTo>
                <a:lnTo>
                  <a:pt x="4985" y="6505"/>
                </a:lnTo>
                <a:lnTo>
                  <a:pt x="4985" y="6487"/>
                </a:lnTo>
                <a:lnTo>
                  <a:pt x="4971" y="6486"/>
                </a:lnTo>
                <a:lnTo>
                  <a:pt x="4972" y="6473"/>
                </a:lnTo>
                <a:lnTo>
                  <a:pt x="4966" y="6466"/>
                </a:lnTo>
                <a:lnTo>
                  <a:pt x="4977" y="6459"/>
                </a:lnTo>
                <a:lnTo>
                  <a:pt x="4984" y="6448"/>
                </a:lnTo>
                <a:lnTo>
                  <a:pt x="4986" y="6448"/>
                </a:lnTo>
                <a:lnTo>
                  <a:pt x="4987" y="6449"/>
                </a:lnTo>
                <a:lnTo>
                  <a:pt x="4985" y="6457"/>
                </a:lnTo>
                <a:lnTo>
                  <a:pt x="4978" y="6459"/>
                </a:lnTo>
                <a:lnTo>
                  <a:pt x="5003" y="6469"/>
                </a:lnTo>
                <a:lnTo>
                  <a:pt x="5017" y="6462"/>
                </a:lnTo>
                <a:lnTo>
                  <a:pt x="5015" y="6478"/>
                </a:lnTo>
                <a:lnTo>
                  <a:pt x="5020" y="6495"/>
                </a:lnTo>
                <a:lnTo>
                  <a:pt x="5046" y="6480"/>
                </a:lnTo>
                <a:lnTo>
                  <a:pt x="5085" y="6489"/>
                </a:lnTo>
                <a:lnTo>
                  <a:pt x="5083" y="6495"/>
                </a:lnTo>
                <a:lnTo>
                  <a:pt x="5079" y="6502"/>
                </a:lnTo>
                <a:lnTo>
                  <a:pt x="5060" y="6492"/>
                </a:lnTo>
                <a:lnTo>
                  <a:pt x="5039" y="6511"/>
                </a:lnTo>
                <a:lnTo>
                  <a:pt x="5052" y="6518"/>
                </a:lnTo>
                <a:lnTo>
                  <a:pt x="5063" y="6530"/>
                </a:lnTo>
                <a:lnTo>
                  <a:pt x="5067" y="6518"/>
                </a:lnTo>
                <a:lnTo>
                  <a:pt x="5075" y="6516"/>
                </a:lnTo>
                <a:lnTo>
                  <a:pt x="5076" y="6537"/>
                </a:lnTo>
                <a:lnTo>
                  <a:pt x="5093" y="6550"/>
                </a:lnTo>
                <a:lnTo>
                  <a:pt x="5090" y="6541"/>
                </a:lnTo>
                <a:lnTo>
                  <a:pt x="5095" y="6539"/>
                </a:lnTo>
                <a:lnTo>
                  <a:pt x="5109" y="6560"/>
                </a:lnTo>
                <a:lnTo>
                  <a:pt x="5123" y="6582"/>
                </a:lnTo>
                <a:lnTo>
                  <a:pt x="5151" y="6592"/>
                </a:lnTo>
                <a:lnTo>
                  <a:pt x="5172" y="6618"/>
                </a:lnTo>
                <a:lnTo>
                  <a:pt x="5197" y="6610"/>
                </a:lnTo>
                <a:lnTo>
                  <a:pt x="5216" y="6603"/>
                </a:lnTo>
                <a:lnTo>
                  <a:pt x="5221" y="6623"/>
                </a:lnTo>
                <a:lnTo>
                  <a:pt x="5224" y="6645"/>
                </a:lnTo>
                <a:lnTo>
                  <a:pt x="5198" y="6645"/>
                </a:lnTo>
                <a:lnTo>
                  <a:pt x="5175" y="6645"/>
                </a:lnTo>
                <a:lnTo>
                  <a:pt x="5220" y="6670"/>
                </a:lnTo>
                <a:lnTo>
                  <a:pt x="5240" y="6701"/>
                </a:lnTo>
                <a:lnTo>
                  <a:pt x="5280" y="6677"/>
                </a:lnTo>
                <a:lnTo>
                  <a:pt x="5318" y="6645"/>
                </a:lnTo>
                <a:lnTo>
                  <a:pt x="5329" y="6670"/>
                </a:lnTo>
                <a:lnTo>
                  <a:pt x="5340" y="6696"/>
                </a:lnTo>
                <a:lnTo>
                  <a:pt x="5336" y="6655"/>
                </a:lnTo>
                <a:lnTo>
                  <a:pt x="5338" y="6611"/>
                </a:lnTo>
                <a:lnTo>
                  <a:pt x="5344" y="6621"/>
                </a:lnTo>
                <a:lnTo>
                  <a:pt x="5341" y="6638"/>
                </a:lnTo>
                <a:lnTo>
                  <a:pt x="5363" y="6639"/>
                </a:lnTo>
                <a:lnTo>
                  <a:pt x="5389" y="6648"/>
                </a:lnTo>
                <a:lnTo>
                  <a:pt x="5373" y="6663"/>
                </a:lnTo>
                <a:lnTo>
                  <a:pt x="5368" y="6687"/>
                </a:lnTo>
                <a:lnTo>
                  <a:pt x="5388" y="6677"/>
                </a:lnTo>
                <a:lnTo>
                  <a:pt x="5414" y="6678"/>
                </a:lnTo>
                <a:lnTo>
                  <a:pt x="5411" y="6706"/>
                </a:lnTo>
                <a:lnTo>
                  <a:pt x="5426" y="6708"/>
                </a:lnTo>
                <a:lnTo>
                  <a:pt x="5420" y="6726"/>
                </a:lnTo>
                <a:lnTo>
                  <a:pt x="5422" y="6740"/>
                </a:lnTo>
                <a:lnTo>
                  <a:pt x="5414" y="6750"/>
                </a:lnTo>
                <a:lnTo>
                  <a:pt x="5399" y="6748"/>
                </a:lnTo>
                <a:lnTo>
                  <a:pt x="5412" y="6767"/>
                </a:lnTo>
                <a:lnTo>
                  <a:pt x="5434" y="6776"/>
                </a:lnTo>
                <a:lnTo>
                  <a:pt x="5418" y="6791"/>
                </a:lnTo>
                <a:lnTo>
                  <a:pt x="5402" y="6806"/>
                </a:lnTo>
                <a:lnTo>
                  <a:pt x="5424" y="6798"/>
                </a:lnTo>
                <a:lnTo>
                  <a:pt x="5435" y="6808"/>
                </a:lnTo>
                <a:lnTo>
                  <a:pt x="5448" y="6800"/>
                </a:lnTo>
                <a:lnTo>
                  <a:pt x="5455" y="6786"/>
                </a:lnTo>
                <a:lnTo>
                  <a:pt x="5474" y="6790"/>
                </a:lnTo>
                <a:lnTo>
                  <a:pt x="5494" y="6781"/>
                </a:lnTo>
                <a:lnTo>
                  <a:pt x="5498" y="6792"/>
                </a:lnTo>
                <a:lnTo>
                  <a:pt x="5502" y="6803"/>
                </a:lnTo>
                <a:lnTo>
                  <a:pt x="5514" y="6792"/>
                </a:lnTo>
                <a:lnTo>
                  <a:pt x="5512" y="6775"/>
                </a:lnTo>
                <a:lnTo>
                  <a:pt x="5519" y="6786"/>
                </a:lnTo>
                <a:lnTo>
                  <a:pt x="5531" y="6794"/>
                </a:lnTo>
                <a:lnTo>
                  <a:pt x="5516" y="6805"/>
                </a:lnTo>
                <a:lnTo>
                  <a:pt x="5506" y="6817"/>
                </a:lnTo>
                <a:lnTo>
                  <a:pt x="5521" y="6821"/>
                </a:lnTo>
                <a:lnTo>
                  <a:pt x="5514" y="6833"/>
                </a:lnTo>
                <a:lnTo>
                  <a:pt x="5554" y="6849"/>
                </a:lnTo>
                <a:lnTo>
                  <a:pt x="5564" y="6903"/>
                </a:lnTo>
                <a:lnTo>
                  <a:pt x="5578" y="6897"/>
                </a:lnTo>
                <a:lnTo>
                  <a:pt x="5593" y="6890"/>
                </a:lnTo>
                <a:lnTo>
                  <a:pt x="5593" y="6876"/>
                </a:lnTo>
                <a:lnTo>
                  <a:pt x="5599" y="6858"/>
                </a:lnTo>
                <a:lnTo>
                  <a:pt x="5588" y="6863"/>
                </a:lnTo>
                <a:lnTo>
                  <a:pt x="5585" y="6874"/>
                </a:lnTo>
                <a:lnTo>
                  <a:pt x="5562" y="6839"/>
                </a:lnTo>
                <a:lnTo>
                  <a:pt x="5548" y="6793"/>
                </a:lnTo>
                <a:lnTo>
                  <a:pt x="5571" y="6821"/>
                </a:lnTo>
                <a:lnTo>
                  <a:pt x="5594" y="6848"/>
                </a:lnTo>
                <a:lnTo>
                  <a:pt x="5588" y="6829"/>
                </a:lnTo>
                <a:lnTo>
                  <a:pt x="5584" y="6806"/>
                </a:lnTo>
                <a:lnTo>
                  <a:pt x="5600" y="6821"/>
                </a:lnTo>
                <a:lnTo>
                  <a:pt x="5626" y="6824"/>
                </a:lnTo>
                <a:lnTo>
                  <a:pt x="5614" y="6836"/>
                </a:lnTo>
                <a:lnTo>
                  <a:pt x="5605" y="6852"/>
                </a:lnTo>
                <a:lnTo>
                  <a:pt x="5616" y="6854"/>
                </a:lnTo>
                <a:lnTo>
                  <a:pt x="5627" y="6857"/>
                </a:lnTo>
                <a:lnTo>
                  <a:pt x="5621" y="6866"/>
                </a:lnTo>
                <a:lnTo>
                  <a:pt x="5608" y="6868"/>
                </a:lnTo>
                <a:lnTo>
                  <a:pt x="5613" y="6877"/>
                </a:lnTo>
                <a:lnTo>
                  <a:pt x="5616" y="6888"/>
                </a:lnTo>
                <a:lnTo>
                  <a:pt x="5639" y="6887"/>
                </a:lnTo>
                <a:lnTo>
                  <a:pt x="5661" y="6885"/>
                </a:lnTo>
                <a:lnTo>
                  <a:pt x="5650" y="6906"/>
                </a:lnTo>
                <a:lnTo>
                  <a:pt x="5638" y="6924"/>
                </a:lnTo>
                <a:lnTo>
                  <a:pt x="5659" y="6943"/>
                </a:lnTo>
                <a:lnTo>
                  <a:pt x="5658" y="6970"/>
                </a:lnTo>
                <a:lnTo>
                  <a:pt x="5673" y="6984"/>
                </a:lnTo>
                <a:lnTo>
                  <a:pt x="5685" y="7000"/>
                </a:lnTo>
                <a:lnTo>
                  <a:pt x="5676" y="7005"/>
                </a:lnTo>
                <a:lnTo>
                  <a:pt x="5663" y="7001"/>
                </a:lnTo>
                <a:lnTo>
                  <a:pt x="5676" y="7028"/>
                </a:lnTo>
                <a:lnTo>
                  <a:pt x="5692" y="7052"/>
                </a:lnTo>
                <a:lnTo>
                  <a:pt x="5710" y="7047"/>
                </a:lnTo>
                <a:lnTo>
                  <a:pt x="5729" y="7034"/>
                </a:lnTo>
                <a:lnTo>
                  <a:pt x="5744" y="7048"/>
                </a:lnTo>
                <a:lnTo>
                  <a:pt x="5771" y="7043"/>
                </a:lnTo>
                <a:lnTo>
                  <a:pt x="5764" y="7053"/>
                </a:lnTo>
                <a:lnTo>
                  <a:pt x="5756" y="7064"/>
                </a:lnTo>
                <a:lnTo>
                  <a:pt x="5767" y="7074"/>
                </a:lnTo>
                <a:lnTo>
                  <a:pt x="5773" y="7090"/>
                </a:lnTo>
                <a:lnTo>
                  <a:pt x="5778" y="7090"/>
                </a:lnTo>
                <a:lnTo>
                  <a:pt x="5784" y="7089"/>
                </a:lnTo>
                <a:lnTo>
                  <a:pt x="5780" y="7092"/>
                </a:lnTo>
                <a:lnTo>
                  <a:pt x="5778" y="7094"/>
                </a:lnTo>
                <a:lnTo>
                  <a:pt x="5781" y="7097"/>
                </a:lnTo>
                <a:lnTo>
                  <a:pt x="5783" y="7100"/>
                </a:lnTo>
                <a:lnTo>
                  <a:pt x="5769" y="7101"/>
                </a:lnTo>
                <a:lnTo>
                  <a:pt x="5758" y="7106"/>
                </a:lnTo>
                <a:lnTo>
                  <a:pt x="5755" y="7093"/>
                </a:lnTo>
                <a:lnTo>
                  <a:pt x="5746" y="7086"/>
                </a:lnTo>
                <a:lnTo>
                  <a:pt x="5746" y="7106"/>
                </a:lnTo>
                <a:lnTo>
                  <a:pt x="5767" y="7120"/>
                </a:lnTo>
                <a:lnTo>
                  <a:pt x="5759" y="7127"/>
                </a:lnTo>
                <a:lnTo>
                  <a:pt x="5757" y="7131"/>
                </a:lnTo>
                <a:lnTo>
                  <a:pt x="5740" y="7110"/>
                </a:lnTo>
                <a:lnTo>
                  <a:pt x="5717" y="7102"/>
                </a:lnTo>
                <a:lnTo>
                  <a:pt x="5740" y="7129"/>
                </a:lnTo>
                <a:lnTo>
                  <a:pt x="5761" y="7147"/>
                </a:lnTo>
                <a:lnTo>
                  <a:pt x="5761" y="7147"/>
                </a:lnTo>
                <a:lnTo>
                  <a:pt x="5761" y="7147"/>
                </a:lnTo>
                <a:lnTo>
                  <a:pt x="5761" y="7148"/>
                </a:lnTo>
                <a:lnTo>
                  <a:pt x="5762" y="7148"/>
                </a:lnTo>
                <a:lnTo>
                  <a:pt x="5784" y="7160"/>
                </a:lnTo>
                <a:lnTo>
                  <a:pt x="5810" y="7175"/>
                </a:lnTo>
                <a:lnTo>
                  <a:pt x="5802" y="7181"/>
                </a:lnTo>
                <a:lnTo>
                  <a:pt x="5792" y="7183"/>
                </a:lnTo>
                <a:lnTo>
                  <a:pt x="5815" y="7193"/>
                </a:lnTo>
                <a:lnTo>
                  <a:pt x="5831" y="7213"/>
                </a:lnTo>
                <a:lnTo>
                  <a:pt x="5833" y="7213"/>
                </a:lnTo>
                <a:lnTo>
                  <a:pt x="5836" y="7212"/>
                </a:lnTo>
                <a:lnTo>
                  <a:pt x="5845" y="7212"/>
                </a:lnTo>
                <a:lnTo>
                  <a:pt x="5851" y="7214"/>
                </a:lnTo>
                <a:lnTo>
                  <a:pt x="5899" y="7265"/>
                </a:lnTo>
                <a:lnTo>
                  <a:pt x="5910" y="7299"/>
                </a:lnTo>
                <a:lnTo>
                  <a:pt x="5919" y="7307"/>
                </a:lnTo>
                <a:lnTo>
                  <a:pt x="5928" y="7315"/>
                </a:lnTo>
                <a:lnTo>
                  <a:pt x="5934" y="7303"/>
                </a:lnTo>
                <a:lnTo>
                  <a:pt x="5945" y="7300"/>
                </a:lnTo>
                <a:lnTo>
                  <a:pt x="5955" y="7322"/>
                </a:lnTo>
                <a:lnTo>
                  <a:pt x="5975" y="7346"/>
                </a:lnTo>
                <a:lnTo>
                  <a:pt x="5999" y="7349"/>
                </a:lnTo>
                <a:lnTo>
                  <a:pt x="6007" y="7376"/>
                </a:lnTo>
                <a:lnTo>
                  <a:pt x="6023" y="7375"/>
                </a:lnTo>
                <a:lnTo>
                  <a:pt x="6038" y="7380"/>
                </a:lnTo>
                <a:lnTo>
                  <a:pt x="6051" y="7405"/>
                </a:lnTo>
                <a:lnTo>
                  <a:pt x="6073" y="7439"/>
                </a:lnTo>
                <a:lnTo>
                  <a:pt x="6076" y="7424"/>
                </a:lnTo>
                <a:lnTo>
                  <a:pt x="6069" y="7410"/>
                </a:lnTo>
                <a:lnTo>
                  <a:pt x="6090" y="7426"/>
                </a:lnTo>
                <a:lnTo>
                  <a:pt x="6105" y="7443"/>
                </a:lnTo>
                <a:lnTo>
                  <a:pt x="6094" y="7441"/>
                </a:lnTo>
                <a:lnTo>
                  <a:pt x="6085" y="7437"/>
                </a:lnTo>
                <a:lnTo>
                  <a:pt x="6082" y="7442"/>
                </a:lnTo>
                <a:lnTo>
                  <a:pt x="6079" y="7451"/>
                </a:lnTo>
                <a:lnTo>
                  <a:pt x="6101" y="7449"/>
                </a:lnTo>
                <a:lnTo>
                  <a:pt x="6116" y="7467"/>
                </a:lnTo>
                <a:lnTo>
                  <a:pt x="6106" y="7465"/>
                </a:lnTo>
                <a:lnTo>
                  <a:pt x="6096" y="7460"/>
                </a:lnTo>
                <a:lnTo>
                  <a:pt x="6121" y="7476"/>
                </a:lnTo>
                <a:lnTo>
                  <a:pt x="6139" y="7495"/>
                </a:lnTo>
                <a:lnTo>
                  <a:pt x="6154" y="7487"/>
                </a:lnTo>
                <a:lnTo>
                  <a:pt x="6168" y="7485"/>
                </a:lnTo>
                <a:lnTo>
                  <a:pt x="6185" y="7508"/>
                </a:lnTo>
                <a:lnTo>
                  <a:pt x="6201" y="7530"/>
                </a:lnTo>
                <a:lnTo>
                  <a:pt x="6182" y="7516"/>
                </a:lnTo>
                <a:lnTo>
                  <a:pt x="6171" y="7499"/>
                </a:lnTo>
                <a:lnTo>
                  <a:pt x="6157" y="7502"/>
                </a:lnTo>
                <a:lnTo>
                  <a:pt x="6143" y="7499"/>
                </a:lnTo>
                <a:lnTo>
                  <a:pt x="6145" y="7514"/>
                </a:lnTo>
                <a:lnTo>
                  <a:pt x="6147" y="7529"/>
                </a:lnTo>
                <a:lnTo>
                  <a:pt x="6177" y="7529"/>
                </a:lnTo>
                <a:lnTo>
                  <a:pt x="6204" y="7552"/>
                </a:lnTo>
                <a:lnTo>
                  <a:pt x="6199" y="7546"/>
                </a:lnTo>
                <a:lnTo>
                  <a:pt x="6199" y="7541"/>
                </a:lnTo>
                <a:lnTo>
                  <a:pt x="6218" y="7551"/>
                </a:lnTo>
                <a:lnTo>
                  <a:pt x="6229" y="7563"/>
                </a:lnTo>
                <a:lnTo>
                  <a:pt x="6214" y="7563"/>
                </a:lnTo>
                <a:lnTo>
                  <a:pt x="6215" y="7576"/>
                </a:lnTo>
                <a:lnTo>
                  <a:pt x="6233" y="7582"/>
                </a:lnTo>
                <a:lnTo>
                  <a:pt x="6238" y="7604"/>
                </a:lnTo>
                <a:lnTo>
                  <a:pt x="6252" y="7599"/>
                </a:lnTo>
                <a:lnTo>
                  <a:pt x="6274" y="7613"/>
                </a:lnTo>
                <a:lnTo>
                  <a:pt x="6264" y="7625"/>
                </a:lnTo>
                <a:lnTo>
                  <a:pt x="6269" y="7634"/>
                </a:lnTo>
                <a:lnTo>
                  <a:pt x="6262" y="7635"/>
                </a:lnTo>
                <a:lnTo>
                  <a:pt x="6253" y="7632"/>
                </a:lnTo>
                <a:lnTo>
                  <a:pt x="6260" y="7620"/>
                </a:lnTo>
                <a:lnTo>
                  <a:pt x="6254" y="7606"/>
                </a:lnTo>
                <a:lnTo>
                  <a:pt x="6252" y="7639"/>
                </a:lnTo>
                <a:lnTo>
                  <a:pt x="6278" y="7675"/>
                </a:lnTo>
                <a:lnTo>
                  <a:pt x="6287" y="7670"/>
                </a:lnTo>
                <a:lnTo>
                  <a:pt x="6296" y="7666"/>
                </a:lnTo>
                <a:lnTo>
                  <a:pt x="6309" y="7697"/>
                </a:lnTo>
                <a:lnTo>
                  <a:pt x="6327" y="7696"/>
                </a:lnTo>
                <a:lnTo>
                  <a:pt x="6336" y="7716"/>
                </a:lnTo>
                <a:lnTo>
                  <a:pt x="6348" y="7736"/>
                </a:lnTo>
                <a:lnTo>
                  <a:pt x="6351" y="7724"/>
                </a:lnTo>
                <a:lnTo>
                  <a:pt x="6348" y="7711"/>
                </a:lnTo>
                <a:lnTo>
                  <a:pt x="6375" y="7738"/>
                </a:lnTo>
                <a:lnTo>
                  <a:pt x="6400" y="7747"/>
                </a:lnTo>
                <a:lnTo>
                  <a:pt x="6415" y="7764"/>
                </a:lnTo>
                <a:lnTo>
                  <a:pt x="6411" y="7778"/>
                </a:lnTo>
                <a:lnTo>
                  <a:pt x="6406" y="7768"/>
                </a:lnTo>
                <a:lnTo>
                  <a:pt x="6398" y="7765"/>
                </a:lnTo>
                <a:lnTo>
                  <a:pt x="6408" y="7788"/>
                </a:lnTo>
                <a:lnTo>
                  <a:pt x="6433" y="7807"/>
                </a:lnTo>
                <a:lnTo>
                  <a:pt x="6431" y="7818"/>
                </a:lnTo>
                <a:lnTo>
                  <a:pt x="6443" y="7830"/>
                </a:lnTo>
                <a:lnTo>
                  <a:pt x="6432" y="7836"/>
                </a:lnTo>
                <a:lnTo>
                  <a:pt x="6423" y="7849"/>
                </a:lnTo>
                <a:lnTo>
                  <a:pt x="6435" y="7858"/>
                </a:lnTo>
                <a:lnTo>
                  <a:pt x="6448" y="7861"/>
                </a:lnTo>
                <a:lnTo>
                  <a:pt x="6450" y="7847"/>
                </a:lnTo>
                <a:lnTo>
                  <a:pt x="6473" y="7854"/>
                </a:lnTo>
                <a:lnTo>
                  <a:pt x="6468" y="7863"/>
                </a:lnTo>
                <a:lnTo>
                  <a:pt x="6460" y="7874"/>
                </a:lnTo>
                <a:lnTo>
                  <a:pt x="6474" y="7881"/>
                </a:lnTo>
                <a:lnTo>
                  <a:pt x="6488" y="7881"/>
                </a:lnTo>
                <a:lnTo>
                  <a:pt x="6492" y="7893"/>
                </a:lnTo>
                <a:lnTo>
                  <a:pt x="6505" y="7899"/>
                </a:lnTo>
                <a:lnTo>
                  <a:pt x="6495" y="7900"/>
                </a:lnTo>
                <a:lnTo>
                  <a:pt x="6486" y="7900"/>
                </a:lnTo>
                <a:lnTo>
                  <a:pt x="6500" y="7917"/>
                </a:lnTo>
                <a:lnTo>
                  <a:pt x="6513" y="7933"/>
                </a:lnTo>
                <a:lnTo>
                  <a:pt x="6518" y="7926"/>
                </a:lnTo>
                <a:lnTo>
                  <a:pt x="6524" y="7923"/>
                </a:lnTo>
                <a:lnTo>
                  <a:pt x="6533" y="7939"/>
                </a:lnTo>
                <a:lnTo>
                  <a:pt x="6539" y="7959"/>
                </a:lnTo>
                <a:lnTo>
                  <a:pt x="6551" y="7940"/>
                </a:lnTo>
                <a:lnTo>
                  <a:pt x="6562" y="7922"/>
                </a:lnTo>
                <a:lnTo>
                  <a:pt x="6569" y="7947"/>
                </a:lnTo>
                <a:lnTo>
                  <a:pt x="6589" y="7964"/>
                </a:lnTo>
                <a:lnTo>
                  <a:pt x="6582" y="7970"/>
                </a:lnTo>
                <a:lnTo>
                  <a:pt x="6576" y="7976"/>
                </a:lnTo>
                <a:lnTo>
                  <a:pt x="6599" y="8002"/>
                </a:lnTo>
                <a:lnTo>
                  <a:pt x="6587" y="8014"/>
                </a:lnTo>
                <a:lnTo>
                  <a:pt x="6650" y="8067"/>
                </a:lnTo>
                <a:lnTo>
                  <a:pt x="6693" y="8134"/>
                </a:lnTo>
                <a:lnTo>
                  <a:pt x="6710" y="8118"/>
                </a:lnTo>
                <a:lnTo>
                  <a:pt x="6720" y="8125"/>
                </a:lnTo>
                <a:lnTo>
                  <a:pt x="6724" y="8131"/>
                </a:lnTo>
                <a:lnTo>
                  <a:pt x="6702" y="8135"/>
                </a:lnTo>
                <a:lnTo>
                  <a:pt x="6711" y="8158"/>
                </a:lnTo>
                <a:lnTo>
                  <a:pt x="6719" y="8153"/>
                </a:lnTo>
                <a:lnTo>
                  <a:pt x="6729" y="8151"/>
                </a:lnTo>
                <a:lnTo>
                  <a:pt x="6735" y="8167"/>
                </a:lnTo>
                <a:lnTo>
                  <a:pt x="6746" y="8183"/>
                </a:lnTo>
                <a:lnTo>
                  <a:pt x="6758" y="8197"/>
                </a:lnTo>
                <a:lnTo>
                  <a:pt x="6773" y="8211"/>
                </a:lnTo>
                <a:lnTo>
                  <a:pt x="6804" y="8242"/>
                </a:lnTo>
                <a:lnTo>
                  <a:pt x="6834" y="8279"/>
                </a:lnTo>
                <a:lnTo>
                  <a:pt x="6839" y="8268"/>
                </a:lnTo>
                <a:lnTo>
                  <a:pt x="6847" y="8266"/>
                </a:lnTo>
                <a:lnTo>
                  <a:pt x="6854" y="8289"/>
                </a:lnTo>
                <a:lnTo>
                  <a:pt x="6867" y="8314"/>
                </a:lnTo>
                <a:lnTo>
                  <a:pt x="6880" y="8306"/>
                </a:lnTo>
                <a:lnTo>
                  <a:pt x="6894" y="8307"/>
                </a:lnTo>
                <a:lnTo>
                  <a:pt x="6901" y="8320"/>
                </a:lnTo>
                <a:lnTo>
                  <a:pt x="6896" y="8331"/>
                </a:lnTo>
                <a:lnTo>
                  <a:pt x="6885" y="8323"/>
                </a:lnTo>
                <a:lnTo>
                  <a:pt x="6876" y="8323"/>
                </a:lnTo>
                <a:lnTo>
                  <a:pt x="6877" y="8328"/>
                </a:lnTo>
                <a:lnTo>
                  <a:pt x="6873" y="8334"/>
                </a:lnTo>
                <a:lnTo>
                  <a:pt x="6896" y="8353"/>
                </a:lnTo>
                <a:lnTo>
                  <a:pt x="6892" y="8374"/>
                </a:lnTo>
                <a:lnTo>
                  <a:pt x="6909" y="8387"/>
                </a:lnTo>
                <a:lnTo>
                  <a:pt x="6920" y="8382"/>
                </a:lnTo>
                <a:lnTo>
                  <a:pt x="6935" y="8417"/>
                </a:lnTo>
                <a:lnTo>
                  <a:pt x="6975" y="8447"/>
                </a:lnTo>
                <a:lnTo>
                  <a:pt x="6985" y="8439"/>
                </a:lnTo>
                <a:lnTo>
                  <a:pt x="6994" y="8439"/>
                </a:lnTo>
                <a:lnTo>
                  <a:pt x="7000" y="8450"/>
                </a:lnTo>
                <a:lnTo>
                  <a:pt x="7015" y="8462"/>
                </a:lnTo>
                <a:lnTo>
                  <a:pt x="7002" y="8471"/>
                </a:lnTo>
                <a:lnTo>
                  <a:pt x="6984" y="8449"/>
                </a:lnTo>
                <a:lnTo>
                  <a:pt x="6995" y="8475"/>
                </a:lnTo>
                <a:lnTo>
                  <a:pt x="7029" y="8490"/>
                </a:lnTo>
                <a:lnTo>
                  <a:pt x="7060" y="8541"/>
                </a:lnTo>
                <a:lnTo>
                  <a:pt x="7103" y="8580"/>
                </a:lnTo>
                <a:lnTo>
                  <a:pt x="7102" y="8568"/>
                </a:lnTo>
                <a:lnTo>
                  <a:pt x="7109" y="8566"/>
                </a:lnTo>
                <a:lnTo>
                  <a:pt x="7126" y="8612"/>
                </a:lnTo>
                <a:lnTo>
                  <a:pt x="7166" y="8647"/>
                </a:lnTo>
                <a:lnTo>
                  <a:pt x="7187" y="8684"/>
                </a:lnTo>
                <a:lnTo>
                  <a:pt x="7228" y="8714"/>
                </a:lnTo>
                <a:lnTo>
                  <a:pt x="7223" y="8719"/>
                </a:lnTo>
                <a:lnTo>
                  <a:pt x="7217" y="8723"/>
                </a:lnTo>
                <a:lnTo>
                  <a:pt x="7240" y="8742"/>
                </a:lnTo>
                <a:lnTo>
                  <a:pt x="7266" y="8755"/>
                </a:lnTo>
                <a:lnTo>
                  <a:pt x="7279" y="8782"/>
                </a:lnTo>
                <a:lnTo>
                  <a:pt x="7304" y="8803"/>
                </a:lnTo>
                <a:lnTo>
                  <a:pt x="7289" y="8815"/>
                </a:lnTo>
                <a:lnTo>
                  <a:pt x="7353" y="8880"/>
                </a:lnTo>
                <a:lnTo>
                  <a:pt x="7413" y="8943"/>
                </a:lnTo>
                <a:lnTo>
                  <a:pt x="7433" y="8981"/>
                </a:lnTo>
                <a:lnTo>
                  <a:pt x="7449" y="9016"/>
                </a:lnTo>
                <a:lnTo>
                  <a:pt x="7469" y="9023"/>
                </a:lnTo>
                <a:lnTo>
                  <a:pt x="7477" y="9040"/>
                </a:lnTo>
                <a:lnTo>
                  <a:pt x="7484" y="9030"/>
                </a:lnTo>
                <a:lnTo>
                  <a:pt x="7492" y="9028"/>
                </a:lnTo>
                <a:lnTo>
                  <a:pt x="7519" y="9062"/>
                </a:lnTo>
                <a:lnTo>
                  <a:pt x="7541" y="9092"/>
                </a:lnTo>
                <a:lnTo>
                  <a:pt x="7562" y="9122"/>
                </a:lnTo>
                <a:lnTo>
                  <a:pt x="7588" y="9155"/>
                </a:lnTo>
                <a:close/>
                <a:moveTo>
                  <a:pt x="7538" y="6382"/>
                </a:moveTo>
                <a:lnTo>
                  <a:pt x="7531" y="6382"/>
                </a:lnTo>
                <a:lnTo>
                  <a:pt x="7525" y="6376"/>
                </a:lnTo>
                <a:lnTo>
                  <a:pt x="7509" y="6377"/>
                </a:lnTo>
                <a:lnTo>
                  <a:pt x="7492" y="6364"/>
                </a:lnTo>
                <a:lnTo>
                  <a:pt x="7513" y="6365"/>
                </a:lnTo>
                <a:lnTo>
                  <a:pt x="7538" y="6382"/>
                </a:lnTo>
                <a:close/>
                <a:moveTo>
                  <a:pt x="7573" y="6436"/>
                </a:moveTo>
                <a:lnTo>
                  <a:pt x="7578" y="6436"/>
                </a:lnTo>
                <a:lnTo>
                  <a:pt x="7577" y="6440"/>
                </a:lnTo>
                <a:lnTo>
                  <a:pt x="7591" y="6441"/>
                </a:lnTo>
                <a:lnTo>
                  <a:pt x="7605" y="6448"/>
                </a:lnTo>
                <a:lnTo>
                  <a:pt x="7593" y="6454"/>
                </a:lnTo>
                <a:lnTo>
                  <a:pt x="7581" y="6463"/>
                </a:lnTo>
                <a:lnTo>
                  <a:pt x="7575" y="6449"/>
                </a:lnTo>
                <a:lnTo>
                  <a:pt x="7573" y="6436"/>
                </a:lnTo>
                <a:close/>
                <a:moveTo>
                  <a:pt x="7627" y="6455"/>
                </a:moveTo>
                <a:lnTo>
                  <a:pt x="7629" y="6471"/>
                </a:lnTo>
                <a:lnTo>
                  <a:pt x="7614" y="6475"/>
                </a:lnTo>
                <a:lnTo>
                  <a:pt x="7612" y="6461"/>
                </a:lnTo>
                <a:lnTo>
                  <a:pt x="7627" y="6455"/>
                </a:lnTo>
                <a:close/>
                <a:moveTo>
                  <a:pt x="8027" y="6792"/>
                </a:moveTo>
                <a:lnTo>
                  <a:pt x="8022" y="6796"/>
                </a:lnTo>
                <a:lnTo>
                  <a:pt x="8017" y="6802"/>
                </a:lnTo>
                <a:lnTo>
                  <a:pt x="8006" y="6785"/>
                </a:lnTo>
                <a:lnTo>
                  <a:pt x="7998" y="6768"/>
                </a:lnTo>
                <a:lnTo>
                  <a:pt x="8010" y="6778"/>
                </a:lnTo>
                <a:lnTo>
                  <a:pt x="8027" y="6792"/>
                </a:lnTo>
                <a:close/>
                <a:moveTo>
                  <a:pt x="8096" y="6808"/>
                </a:moveTo>
                <a:lnTo>
                  <a:pt x="8114" y="6826"/>
                </a:lnTo>
                <a:lnTo>
                  <a:pt x="8092" y="6842"/>
                </a:lnTo>
                <a:lnTo>
                  <a:pt x="8093" y="6878"/>
                </a:lnTo>
                <a:lnTo>
                  <a:pt x="8082" y="6859"/>
                </a:lnTo>
                <a:lnTo>
                  <a:pt x="8074" y="6844"/>
                </a:lnTo>
                <a:lnTo>
                  <a:pt x="8086" y="6826"/>
                </a:lnTo>
                <a:lnTo>
                  <a:pt x="8096" y="6808"/>
                </a:lnTo>
                <a:close/>
                <a:moveTo>
                  <a:pt x="8135" y="6841"/>
                </a:moveTo>
                <a:lnTo>
                  <a:pt x="8148" y="6859"/>
                </a:lnTo>
                <a:lnTo>
                  <a:pt x="8165" y="6857"/>
                </a:lnTo>
                <a:lnTo>
                  <a:pt x="8168" y="6872"/>
                </a:lnTo>
                <a:lnTo>
                  <a:pt x="8160" y="6885"/>
                </a:lnTo>
                <a:lnTo>
                  <a:pt x="8146" y="6870"/>
                </a:lnTo>
                <a:lnTo>
                  <a:pt x="8145" y="6883"/>
                </a:lnTo>
                <a:lnTo>
                  <a:pt x="8136" y="6881"/>
                </a:lnTo>
                <a:lnTo>
                  <a:pt x="8129" y="6880"/>
                </a:lnTo>
                <a:lnTo>
                  <a:pt x="8130" y="6860"/>
                </a:lnTo>
                <a:lnTo>
                  <a:pt x="8135" y="6841"/>
                </a:lnTo>
                <a:close/>
                <a:moveTo>
                  <a:pt x="8164" y="6815"/>
                </a:moveTo>
                <a:lnTo>
                  <a:pt x="8149" y="6824"/>
                </a:lnTo>
                <a:lnTo>
                  <a:pt x="8150" y="6835"/>
                </a:lnTo>
                <a:lnTo>
                  <a:pt x="8138" y="6830"/>
                </a:lnTo>
                <a:lnTo>
                  <a:pt x="8126" y="6824"/>
                </a:lnTo>
                <a:lnTo>
                  <a:pt x="8140" y="6811"/>
                </a:lnTo>
                <a:lnTo>
                  <a:pt x="8164" y="6815"/>
                </a:lnTo>
                <a:close/>
                <a:moveTo>
                  <a:pt x="8181" y="6826"/>
                </a:moveTo>
                <a:lnTo>
                  <a:pt x="8189" y="6846"/>
                </a:lnTo>
                <a:lnTo>
                  <a:pt x="8185" y="6864"/>
                </a:lnTo>
                <a:lnTo>
                  <a:pt x="8170" y="6845"/>
                </a:lnTo>
                <a:lnTo>
                  <a:pt x="8160" y="6827"/>
                </a:lnTo>
                <a:lnTo>
                  <a:pt x="8171" y="6827"/>
                </a:lnTo>
                <a:lnTo>
                  <a:pt x="8181" y="6826"/>
                </a:lnTo>
                <a:close/>
                <a:moveTo>
                  <a:pt x="8247" y="6920"/>
                </a:moveTo>
                <a:lnTo>
                  <a:pt x="8258" y="6928"/>
                </a:lnTo>
                <a:lnTo>
                  <a:pt x="8266" y="6945"/>
                </a:lnTo>
                <a:lnTo>
                  <a:pt x="8244" y="6943"/>
                </a:lnTo>
                <a:lnTo>
                  <a:pt x="8252" y="6964"/>
                </a:lnTo>
                <a:lnTo>
                  <a:pt x="8242" y="6958"/>
                </a:lnTo>
                <a:lnTo>
                  <a:pt x="8230" y="6942"/>
                </a:lnTo>
                <a:lnTo>
                  <a:pt x="8241" y="6932"/>
                </a:lnTo>
                <a:lnTo>
                  <a:pt x="8247" y="6920"/>
                </a:lnTo>
                <a:close/>
                <a:moveTo>
                  <a:pt x="8166" y="6898"/>
                </a:moveTo>
                <a:lnTo>
                  <a:pt x="8171" y="6909"/>
                </a:lnTo>
                <a:lnTo>
                  <a:pt x="8162" y="6926"/>
                </a:lnTo>
                <a:lnTo>
                  <a:pt x="8153" y="6911"/>
                </a:lnTo>
                <a:lnTo>
                  <a:pt x="8166" y="6898"/>
                </a:lnTo>
                <a:close/>
                <a:moveTo>
                  <a:pt x="7631" y="9294"/>
                </a:moveTo>
                <a:lnTo>
                  <a:pt x="7632" y="9286"/>
                </a:lnTo>
                <a:lnTo>
                  <a:pt x="7634" y="9279"/>
                </a:lnTo>
                <a:lnTo>
                  <a:pt x="7649" y="9285"/>
                </a:lnTo>
                <a:lnTo>
                  <a:pt x="7652" y="9298"/>
                </a:lnTo>
                <a:lnTo>
                  <a:pt x="7641" y="9296"/>
                </a:lnTo>
                <a:lnTo>
                  <a:pt x="7631" y="9294"/>
                </a:lnTo>
                <a:close/>
                <a:moveTo>
                  <a:pt x="7593" y="9239"/>
                </a:moveTo>
                <a:lnTo>
                  <a:pt x="7618" y="9256"/>
                </a:lnTo>
                <a:lnTo>
                  <a:pt x="7621" y="9286"/>
                </a:lnTo>
                <a:lnTo>
                  <a:pt x="7603" y="9264"/>
                </a:lnTo>
                <a:lnTo>
                  <a:pt x="7593" y="9239"/>
                </a:lnTo>
                <a:close/>
                <a:moveTo>
                  <a:pt x="7581" y="9241"/>
                </a:moveTo>
                <a:lnTo>
                  <a:pt x="7569" y="9225"/>
                </a:lnTo>
                <a:lnTo>
                  <a:pt x="7555" y="9210"/>
                </a:lnTo>
                <a:lnTo>
                  <a:pt x="7583" y="9222"/>
                </a:lnTo>
                <a:lnTo>
                  <a:pt x="7581" y="9241"/>
                </a:lnTo>
                <a:close/>
                <a:moveTo>
                  <a:pt x="7106" y="8712"/>
                </a:moveTo>
                <a:lnTo>
                  <a:pt x="7127" y="8723"/>
                </a:lnTo>
                <a:lnTo>
                  <a:pt x="7134" y="8743"/>
                </a:lnTo>
                <a:lnTo>
                  <a:pt x="7118" y="8729"/>
                </a:lnTo>
                <a:lnTo>
                  <a:pt x="7106" y="8712"/>
                </a:lnTo>
                <a:close/>
                <a:moveTo>
                  <a:pt x="6837" y="8437"/>
                </a:moveTo>
                <a:lnTo>
                  <a:pt x="6823" y="8428"/>
                </a:lnTo>
                <a:lnTo>
                  <a:pt x="6812" y="8418"/>
                </a:lnTo>
                <a:lnTo>
                  <a:pt x="6835" y="8420"/>
                </a:lnTo>
                <a:lnTo>
                  <a:pt x="6837" y="8437"/>
                </a:lnTo>
                <a:close/>
                <a:moveTo>
                  <a:pt x="6784" y="8389"/>
                </a:moveTo>
                <a:lnTo>
                  <a:pt x="6789" y="8378"/>
                </a:lnTo>
                <a:lnTo>
                  <a:pt x="6797" y="8370"/>
                </a:lnTo>
                <a:lnTo>
                  <a:pt x="6812" y="8379"/>
                </a:lnTo>
                <a:lnTo>
                  <a:pt x="6821" y="8394"/>
                </a:lnTo>
                <a:lnTo>
                  <a:pt x="6806" y="8393"/>
                </a:lnTo>
                <a:lnTo>
                  <a:pt x="6784" y="8389"/>
                </a:lnTo>
                <a:close/>
                <a:moveTo>
                  <a:pt x="6535" y="8114"/>
                </a:moveTo>
                <a:lnTo>
                  <a:pt x="6522" y="8093"/>
                </a:lnTo>
                <a:lnTo>
                  <a:pt x="6528" y="8077"/>
                </a:lnTo>
                <a:lnTo>
                  <a:pt x="6537" y="8096"/>
                </a:lnTo>
                <a:lnTo>
                  <a:pt x="6535" y="8114"/>
                </a:lnTo>
                <a:close/>
                <a:moveTo>
                  <a:pt x="6477" y="8042"/>
                </a:moveTo>
                <a:lnTo>
                  <a:pt x="6450" y="8034"/>
                </a:lnTo>
                <a:lnTo>
                  <a:pt x="6430" y="8022"/>
                </a:lnTo>
                <a:lnTo>
                  <a:pt x="6431" y="8014"/>
                </a:lnTo>
                <a:lnTo>
                  <a:pt x="6432" y="8007"/>
                </a:lnTo>
                <a:lnTo>
                  <a:pt x="6450" y="8014"/>
                </a:lnTo>
                <a:lnTo>
                  <a:pt x="6469" y="8010"/>
                </a:lnTo>
                <a:lnTo>
                  <a:pt x="6475" y="8024"/>
                </a:lnTo>
                <a:lnTo>
                  <a:pt x="6477" y="8042"/>
                </a:lnTo>
                <a:close/>
                <a:moveTo>
                  <a:pt x="6323" y="7899"/>
                </a:moveTo>
                <a:lnTo>
                  <a:pt x="6320" y="7879"/>
                </a:lnTo>
                <a:lnTo>
                  <a:pt x="6325" y="7864"/>
                </a:lnTo>
                <a:lnTo>
                  <a:pt x="6331" y="7886"/>
                </a:lnTo>
                <a:lnTo>
                  <a:pt x="6323" y="7899"/>
                </a:lnTo>
                <a:close/>
                <a:moveTo>
                  <a:pt x="5710" y="7264"/>
                </a:moveTo>
                <a:lnTo>
                  <a:pt x="5721" y="7273"/>
                </a:lnTo>
                <a:lnTo>
                  <a:pt x="5725" y="7289"/>
                </a:lnTo>
                <a:lnTo>
                  <a:pt x="5706" y="7279"/>
                </a:lnTo>
                <a:lnTo>
                  <a:pt x="5710" y="7264"/>
                </a:lnTo>
                <a:close/>
                <a:moveTo>
                  <a:pt x="5367" y="6962"/>
                </a:moveTo>
                <a:lnTo>
                  <a:pt x="5352" y="6953"/>
                </a:lnTo>
                <a:lnTo>
                  <a:pt x="5356" y="6937"/>
                </a:lnTo>
                <a:lnTo>
                  <a:pt x="5362" y="6940"/>
                </a:lnTo>
                <a:lnTo>
                  <a:pt x="5367" y="6942"/>
                </a:lnTo>
                <a:lnTo>
                  <a:pt x="5365" y="6948"/>
                </a:lnTo>
                <a:lnTo>
                  <a:pt x="5367" y="6962"/>
                </a:lnTo>
                <a:close/>
                <a:moveTo>
                  <a:pt x="5121" y="6756"/>
                </a:moveTo>
                <a:lnTo>
                  <a:pt x="5125" y="6755"/>
                </a:lnTo>
                <a:lnTo>
                  <a:pt x="5129" y="6753"/>
                </a:lnTo>
                <a:lnTo>
                  <a:pt x="5125" y="6758"/>
                </a:lnTo>
                <a:lnTo>
                  <a:pt x="5121" y="6756"/>
                </a:lnTo>
                <a:close/>
                <a:moveTo>
                  <a:pt x="5152" y="6743"/>
                </a:moveTo>
                <a:lnTo>
                  <a:pt x="5153" y="6740"/>
                </a:lnTo>
                <a:lnTo>
                  <a:pt x="5153" y="6738"/>
                </a:lnTo>
                <a:lnTo>
                  <a:pt x="5157" y="6740"/>
                </a:lnTo>
                <a:lnTo>
                  <a:pt x="5161" y="6742"/>
                </a:lnTo>
                <a:lnTo>
                  <a:pt x="5157" y="6742"/>
                </a:lnTo>
                <a:lnTo>
                  <a:pt x="5152" y="6743"/>
                </a:lnTo>
                <a:close/>
                <a:moveTo>
                  <a:pt x="5170" y="6778"/>
                </a:moveTo>
                <a:lnTo>
                  <a:pt x="5162" y="6781"/>
                </a:lnTo>
                <a:lnTo>
                  <a:pt x="5153" y="6784"/>
                </a:lnTo>
                <a:lnTo>
                  <a:pt x="5151" y="6779"/>
                </a:lnTo>
                <a:lnTo>
                  <a:pt x="5148" y="6775"/>
                </a:lnTo>
                <a:lnTo>
                  <a:pt x="5145" y="6776"/>
                </a:lnTo>
                <a:lnTo>
                  <a:pt x="5143" y="6777"/>
                </a:lnTo>
                <a:lnTo>
                  <a:pt x="5139" y="6772"/>
                </a:lnTo>
                <a:lnTo>
                  <a:pt x="5127" y="6777"/>
                </a:lnTo>
                <a:lnTo>
                  <a:pt x="5127" y="6777"/>
                </a:lnTo>
                <a:lnTo>
                  <a:pt x="5127" y="6777"/>
                </a:lnTo>
                <a:lnTo>
                  <a:pt x="5133" y="6763"/>
                </a:lnTo>
                <a:lnTo>
                  <a:pt x="5146" y="6755"/>
                </a:lnTo>
                <a:lnTo>
                  <a:pt x="5158" y="6763"/>
                </a:lnTo>
                <a:lnTo>
                  <a:pt x="5170" y="6778"/>
                </a:lnTo>
                <a:close/>
                <a:moveTo>
                  <a:pt x="5161" y="6851"/>
                </a:moveTo>
                <a:lnTo>
                  <a:pt x="5133" y="6845"/>
                </a:lnTo>
                <a:lnTo>
                  <a:pt x="5122" y="6822"/>
                </a:lnTo>
                <a:lnTo>
                  <a:pt x="5146" y="6832"/>
                </a:lnTo>
                <a:lnTo>
                  <a:pt x="5164" y="6831"/>
                </a:lnTo>
                <a:lnTo>
                  <a:pt x="5165" y="6831"/>
                </a:lnTo>
                <a:lnTo>
                  <a:pt x="5165" y="6831"/>
                </a:lnTo>
                <a:lnTo>
                  <a:pt x="5162" y="6840"/>
                </a:lnTo>
                <a:lnTo>
                  <a:pt x="5161" y="6851"/>
                </a:lnTo>
                <a:close/>
                <a:moveTo>
                  <a:pt x="5083" y="6716"/>
                </a:moveTo>
                <a:lnTo>
                  <a:pt x="5100" y="6726"/>
                </a:lnTo>
                <a:lnTo>
                  <a:pt x="5116" y="6739"/>
                </a:lnTo>
                <a:lnTo>
                  <a:pt x="5096" y="6732"/>
                </a:lnTo>
                <a:lnTo>
                  <a:pt x="5083" y="6716"/>
                </a:lnTo>
                <a:close/>
                <a:moveTo>
                  <a:pt x="5111" y="6762"/>
                </a:moveTo>
                <a:lnTo>
                  <a:pt x="5111" y="6761"/>
                </a:lnTo>
                <a:lnTo>
                  <a:pt x="5110" y="6760"/>
                </a:lnTo>
                <a:lnTo>
                  <a:pt x="5111" y="6760"/>
                </a:lnTo>
                <a:lnTo>
                  <a:pt x="5111" y="6760"/>
                </a:lnTo>
                <a:lnTo>
                  <a:pt x="5111" y="6761"/>
                </a:lnTo>
                <a:lnTo>
                  <a:pt x="5111" y="6762"/>
                </a:lnTo>
                <a:close/>
                <a:moveTo>
                  <a:pt x="5045" y="6721"/>
                </a:moveTo>
                <a:lnTo>
                  <a:pt x="5071" y="6736"/>
                </a:lnTo>
                <a:lnTo>
                  <a:pt x="5094" y="6756"/>
                </a:lnTo>
                <a:lnTo>
                  <a:pt x="5061" y="6745"/>
                </a:lnTo>
                <a:lnTo>
                  <a:pt x="5045" y="6721"/>
                </a:lnTo>
                <a:close/>
                <a:moveTo>
                  <a:pt x="5033" y="6721"/>
                </a:moveTo>
                <a:lnTo>
                  <a:pt x="5028" y="6714"/>
                </a:lnTo>
                <a:lnTo>
                  <a:pt x="5022" y="6706"/>
                </a:lnTo>
                <a:lnTo>
                  <a:pt x="5028" y="6701"/>
                </a:lnTo>
                <a:lnTo>
                  <a:pt x="5033" y="6696"/>
                </a:lnTo>
                <a:lnTo>
                  <a:pt x="5036" y="6700"/>
                </a:lnTo>
                <a:lnTo>
                  <a:pt x="5043" y="6701"/>
                </a:lnTo>
                <a:lnTo>
                  <a:pt x="5042" y="6715"/>
                </a:lnTo>
                <a:lnTo>
                  <a:pt x="5033" y="6721"/>
                </a:lnTo>
                <a:close/>
                <a:moveTo>
                  <a:pt x="5043" y="6696"/>
                </a:moveTo>
                <a:lnTo>
                  <a:pt x="5031" y="6682"/>
                </a:lnTo>
                <a:lnTo>
                  <a:pt x="5021" y="6665"/>
                </a:lnTo>
                <a:lnTo>
                  <a:pt x="5043" y="6677"/>
                </a:lnTo>
                <a:lnTo>
                  <a:pt x="5043" y="6696"/>
                </a:lnTo>
                <a:close/>
                <a:moveTo>
                  <a:pt x="5057" y="6649"/>
                </a:moveTo>
                <a:lnTo>
                  <a:pt x="5057" y="6637"/>
                </a:lnTo>
                <a:lnTo>
                  <a:pt x="5039" y="6630"/>
                </a:lnTo>
                <a:lnTo>
                  <a:pt x="5038" y="6626"/>
                </a:lnTo>
                <a:lnTo>
                  <a:pt x="5040" y="6621"/>
                </a:lnTo>
                <a:lnTo>
                  <a:pt x="5049" y="6620"/>
                </a:lnTo>
                <a:lnTo>
                  <a:pt x="5057" y="6618"/>
                </a:lnTo>
                <a:lnTo>
                  <a:pt x="5073" y="6644"/>
                </a:lnTo>
                <a:lnTo>
                  <a:pt x="5089" y="6669"/>
                </a:lnTo>
                <a:lnTo>
                  <a:pt x="5074" y="6662"/>
                </a:lnTo>
                <a:lnTo>
                  <a:pt x="5058" y="6657"/>
                </a:lnTo>
                <a:lnTo>
                  <a:pt x="5058" y="6652"/>
                </a:lnTo>
                <a:lnTo>
                  <a:pt x="5059" y="6649"/>
                </a:lnTo>
                <a:lnTo>
                  <a:pt x="5058" y="6649"/>
                </a:lnTo>
                <a:lnTo>
                  <a:pt x="5057" y="6649"/>
                </a:lnTo>
                <a:close/>
                <a:moveTo>
                  <a:pt x="5013" y="6640"/>
                </a:moveTo>
                <a:lnTo>
                  <a:pt x="5018" y="6640"/>
                </a:lnTo>
                <a:lnTo>
                  <a:pt x="5024" y="6638"/>
                </a:lnTo>
                <a:lnTo>
                  <a:pt x="5026" y="6639"/>
                </a:lnTo>
                <a:lnTo>
                  <a:pt x="5026" y="6640"/>
                </a:lnTo>
                <a:lnTo>
                  <a:pt x="5018" y="6641"/>
                </a:lnTo>
                <a:lnTo>
                  <a:pt x="5013" y="6640"/>
                </a:lnTo>
                <a:close/>
                <a:moveTo>
                  <a:pt x="4987" y="6578"/>
                </a:moveTo>
                <a:lnTo>
                  <a:pt x="4989" y="6576"/>
                </a:lnTo>
                <a:lnTo>
                  <a:pt x="4991" y="6574"/>
                </a:lnTo>
                <a:lnTo>
                  <a:pt x="5000" y="6583"/>
                </a:lnTo>
                <a:lnTo>
                  <a:pt x="5008" y="6592"/>
                </a:lnTo>
                <a:lnTo>
                  <a:pt x="4997" y="6587"/>
                </a:lnTo>
                <a:lnTo>
                  <a:pt x="4987" y="6578"/>
                </a:lnTo>
                <a:close/>
                <a:moveTo>
                  <a:pt x="5011" y="6640"/>
                </a:moveTo>
                <a:lnTo>
                  <a:pt x="5004" y="6632"/>
                </a:lnTo>
                <a:lnTo>
                  <a:pt x="4998" y="6626"/>
                </a:lnTo>
                <a:lnTo>
                  <a:pt x="4997" y="6632"/>
                </a:lnTo>
                <a:lnTo>
                  <a:pt x="4993" y="6635"/>
                </a:lnTo>
                <a:lnTo>
                  <a:pt x="4994" y="6627"/>
                </a:lnTo>
                <a:lnTo>
                  <a:pt x="4998" y="6621"/>
                </a:lnTo>
                <a:lnTo>
                  <a:pt x="5003" y="6623"/>
                </a:lnTo>
                <a:lnTo>
                  <a:pt x="5010" y="6625"/>
                </a:lnTo>
                <a:lnTo>
                  <a:pt x="5011" y="6631"/>
                </a:lnTo>
                <a:lnTo>
                  <a:pt x="5011" y="6640"/>
                </a:lnTo>
                <a:close/>
                <a:moveTo>
                  <a:pt x="4969" y="6561"/>
                </a:moveTo>
                <a:lnTo>
                  <a:pt x="4959" y="6546"/>
                </a:lnTo>
                <a:lnTo>
                  <a:pt x="4967" y="6524"/>
                </a:lnTo>
                <a:lnTo>
                  <a:pt x="4974" y="6542"/>
                </a:lnTo>
                <a:lnTo>
                  <a:pt x="4969" y="6561"/>
                </a:lnTo>
                <a:close/>
                <a:moveTo>
                  <a:pt x="4969" y="6591"/>
                </a:moveTo>
                <a:lnTo>
                  <a:pt x="4964" y="6588"/>
                </a:lnTo>
                <a:lnTo>
                  <a:pt x="4963" y="6582"/>
                </a:lnTo>
                <a:lnTo>
                  <a:pt x="4967" y="6586"/>
                </a:lnTo>
                <a:lnTo>
                  <a:pt x="4972" y="6591"/>
                </a:lnTo>
                <a:lnTo>
                  <a:pt x="4971" y="6591"/>
                </a:lnTo>
                <a:lnTo>
                  <a:pt x="4969" y="6591"/>
                </a:lnTo>
                <a:close/>
                <a:moveTo>
                  <a:pt x="4953" y="6576"/>
                </a:moveTo>
                <a:lnTo>
                  <a:pt x="4953" y="6574"/>
                </a:lnTo>
                <a:lnTo>
                  <a:pt x="4953" y="6572"/>
                </a:lnTo>
                <a:lnTo>
                  <a:pt x="4955" y="6573"/>
                </a:lnTo>
                <a:lnTo>
                  <a:pt x="4956" y="6575"/>
                </a:lnTo>
                <a:lnTo>
                  <a:pt x="4955" y="6575"/>
                </a:lnTo>
                <a:lnTo>
                  <a:pt x="4953" y="6576"/>
                </a:lnTo>
                <a:close/>
                <a:moveTo>
                  <a:pt x="4942" y="6557"/>
                </a:moveTo>
                <a:lnTo>
                  <a:pt x="4941" y="6556"/>
                </a:lnTo>
                <a:lnTo>
                  <a:pt x="4941" y="6556"/>
                </a:lnTo>
                <a:lnTo>
                  <a:pt x="4941" y="6545"/>
                </a:lnTo>
                <a:lnTo>
                  <a:pt x="4946" y="6537"/>
                </a:lnTo>
                <a:lnTo>
                  <a:pt x="4947" y="6537"/>
                </a:lnTo>
                <a:lnTo>
                  <a:pt x="4949" y="6537"/>
                </a:lnTo>
                <a:lnTo>
                  <a:pt x="4946" y="6549"/>
                </a:lnTo>
                <a:lnTo>
                  <a:pt x="4942" y="6557"/>
                </a:lnTo>
                <a:close/>
                <a:moveTo>
                  <a:pt x="4916" y="6587"/>
                </a:moveTo>
                <a:lnTo>
                  <a:pt x="4931" y="6597"/>
                </a:lnTo>
                <a:lnTo>
                  <a:pt x="4943" y="6612"/>
                </a:lnTo>
                <a:lnTo>
                  <a:pt x="4916" y="6608"/>
                </a:lnTo>
                <a:lnTo>
                  <a:pt x="4916" y="6587"/>
                </a:lnTo>
                <a:close/>
                <a:moveTo>
                  <a:pt x="4898" y="6547"/>
                </a:moveTo>
                <a:lnTo>
                  <a:pt x="4897" y="6537"/>
                </a:lnTo>
                <a:lnTo>
                  <a:pt x="4891" y="6532"/>
                </a:lnTo>
                <a:lnTo>
                  <a:pt x="4886" y="6537"/>
                </a:lnTo>
                <a:lnTo>
                  <a:pt x="4875" y="6537"/>
                </a:lnTo>
                <a:lnTo>
                  <a:pt x="4874" y="6530"/>
                </a:lnTo>
                <a:lnTo>
                  <a:pt x="4874" y="6522"/>
                </a:lnTo>
                <a:lnTo>
                  <a:pt x="4897" y="6523"/>
                </a:lnTo>
                <a:lnTo>
                  <a:pt x="4912" y="6516"/>
                </a:lnTo>
                <a:lnTo>
                  <a:pt x="4910" y="6527"/>
                </a:lnTo>
                <a:lnTo>
                  <a:pt x="4907" y="6536"/>
                </a:lnTo>
                <a:lnTo>
                  <a:pt x="4911" y="6535"/>
                </a:lnTo>
                <a:lnTo>
                  <a:pt x="4915" y="6533"/>
                </a:lnTo>
                <a:lnTo>
                  <a:pt x="4917" y="6533"/>
                </a:lnTo>
                <a:lnTo>
                  <a:pt x="4919" y="6534"/>
                </a:lnTo>
                <a:lnTo>
                  <a:pt x="4915" y="6546"/>
                </a:lnTo>
                <a:lnTo>
                  <a:pt x="4898" y="6547"/>
                </a:lnTo>
                <a:close/>
                <a:moveTo>
                  <a:pt x="4901" y="6471"/>
                </a:moveTo>
                <a:lnTo>
                  <a:pt x="4898" y="6480"/>
                </a:lnTo>
                <a:lnTo>
                  <a:pt x="4889" y="6485"/>
                </a:lnTo>
                <a:lnTo>
                  <a:pt x="4884" y="6477"/>
                </a:lnTo>
                <a:lnTo>
                  <a:pt x="4883" y="6471"/>
                </a:lnTo>
                <a:lnTo>
                  <a:pt x="4873" y="6466"/>
                </a:lnTo>
                <a:lnTo>
                  <a:pt x="4864" y="6464"/>
                </a:lnTo>
                <a:lnTo>
                  <a:pt x="4886" y="6461"/>
                </a:lnTo>
                <a:lnTo>
                  <a:pt x="4901" y="6471"/>
                </a:lnTo>
                <a:close/>
                <a:moveTo>
                  <a:pt x="4854" y="6544"/>
                </a:moveTo>
                <a:lnTo>
                  <a:pt x="4823" y="6531"/>
                </a:lnTo>
                <a:lnTo>
                  <a:pt x="4803" y="6504"/>
                </a:lnTo>
                <a:lnTo>
                  <a:pt x="4819" y="6499"/>
                </a:lnTo>
                <a:lnTo>
                  <a:pt x="4835" y="6493"/>
                </a:lnTo>
                <a:lnTo>
                  <a:pt x="4850" y="6510"/>
                </a:lnTo>
                <a:lnTo>
                  <a:pt x="4864" y="6528"/>
                </a:lnTo>
                <a:lnTo>
                  <a:pt x="4857" y="6535"/>
                </a:lnTo>
                <a:lnTo>
                  <a:pt x="4854" y="6544"/>
                </a:lnTo>
                <a:close/>
                <a:moveTo>
                  <a:pt x="4782" y="6516"/>
                </a:moveTo>
                <a:lnTo>
                  <a:pt x="4780" y="6506"/>
                </a:lnTo>
                <a:lnTo>
                  <a:pt x="4776" y="6501"/>
                </a:lnTo>
                <a:lnTo>
                  <a:pt x="4789" y="6484"/>
                </a:lnTo>
                <a:lnTo>
                  <a:pt x="4807" y="6474"/>
                </a:lnTo>
                <a:lnTo>
                  <a:pt x="4801" y="6500"/>
                </a:lnTo>
                <a:lnTo>
                  <a:pt x="4782" y="6516"/>
                </a:lnTo>
                <a:close/>
                <a:moveTo>
                  <a:pt x="4832" y="8129"/>
                </a:moveTo>
                <a:lnTo>
                  <a:pt x="4824" y="8115"/>
                </a:lnTo>
                <a:lnTo>
                  <a:pt x="4813" y="8104"/>
                </a:lnTo>
                <a:lnTo>
                  <a:pt x="4829" y="8095"/>
                </a:lnTo>
                <a:lnTo>
                  <a:pt x="4834" y="8084"/>
                </a:lnTo>
                <a:lnTo>
                  <a:pt x="4850" y="8103"/>
                </a:lnTo>
                <a:lnTo>
                  <a:pt x="4869" y="8118"/>
                </a:lnTo>
                <a:lnTo>
                  <a:pt x="4846" y="8119"/>
                </a:lnTo>
                <a:lnTo>
                  <a:pt x="4832" y="8129"/>
                </a:lnTo>
                <a:close/>
                <a:moveTo>
                  <a:pt x="4679" y="6408"/>
                </a:moveTo>
                <a:lnTo>
                  <a:pt x="4679" y="6391"/>
                </a:lnTo>
                <a:lnTo>
                  <a:pt x="4688" y="6383"/>
                </a:lnTo>
                <a:lnTo>
                  <a:pt x="4676" y="6366"/>
                </a:lnTo>
                <a:lnTo>
                  <a:pt x="4664" y="6348"/>
                </a:lnTo>
                <a:lnTo>
                  <a:pt x="4652" y="6356"/>
                </a:lnTo>
                <a:lnTo>
                  <a:pt x="4637" y="6354"/>
                </a:lnTo>
                <a:lnTo>
                  <a:pt x="4666" y="6345"/>
                </a:lnTo>
                <a:lnTo>
                  <a:pt x="4698" y="6345"/>
                </a:lnTo>
                <a:lnTo>
                  <a:pt x="4708" y="6365"/>
                </a:lnTo>
                <a:lnTo>
                  <a:pt x="4720" y="6382"/>
                </a:lnTo>
                <a:lnTo>
                  <a:pt x="4714" y="6388"/>
                </a:lnTo>
                <a:lnTo>
                  <a:pt x="4703" y="6390"/>
                </a:lnTo>
                <a:lnTo>
                  <a:pt x="4713" y="6403"/>
                </a:lnTo>
                <a:lnTo>
                  <a:pt x="4729" y="6407"/>
                </a:lnTo>
                <a:lnTo>
                  <a:pt x="4731" y="6406"/>
                </a:lnTo>
                <a:lnTo>
                  <a:pt x="4732" y="6406"/>
                </a:lnTo>
                <a:lnTo>
                  <a:pt x="4738" y="6409"/>
                </a:lnTo>
                <a:lnTo>
                  <a:pt x="4744" y="6410"/>
                </a:lnTo>
                <a:lnTo>
                  <a:pt x="4733" y="6413"/>
                </a:lnTo>
                <a:lnTo>
                  <a:pt x="4717" y="6407"/>
                </a:lnTo>
                <a:lnTo>
                  <a:pt x="4716" y="6418"/>
                </a:lnTo>
                <a:lnTo>
                  <a:pt x="4728" y="6426"/>
                </a:lnTo>
                <a:lnTo>
                  <a:pt x="4720" y="6431"/>
                </a:lnTo>
                <a:lnTo>
                  <a:pt x="4707" y="6432"/>
                </a:lnTo>
                <a:lnTo>
                  <a:pt x="4701" y="6418"/>
                </a:lnTo>
                <a:lnTo>
                  <a:pt x="4679" y="6408"/>
                </a:lnTo>
                <a:close/>
                <a:moveTo>
                  <a:pt x="4789" y="8075"/>
                </a:moveTo>
                <a:lnTo>
                  <a:pt x="4773" y="8073"/>
                </a:lnTo>
                <a:lnTo>
                  <a:pt x="4769" y="8060"/>
                </a:lnTo>
                <a:lnTo>
                  <a:pt x="4784" y="8062"/>
                </a:lnTo>
                <a:lnTo>
                  <a:pt x="4789" y="8075"/>
                </a:lnTo>
                <a:close/>
                <a:moveTo>
                  <a:pt x="4780" y="8041"/>
                </a:moveTo>
                <a:lnTo>
                  <a:pt x="4769" y="8046"/>
                </a:lnTo>
                <a:lnTo>
                  <a:pt x="4754" y="8050"/>
                </a:lnTo>
                <a:lnTo>
                  <a:pt x="4766" y="8033"/>
                </a:lnTo>
                <a:lnTo>
                  <a:pt x="4780" y="8041"/>
                </a:lnTo>
                <a:close/>
                <a:moveTo>
                  <a:pt x="4644" y="6369"/>
                </a:moveTo>
                <a:lnTo>
                  <a:pt x="4648" y="6368"/>
                </a:lnTo>
                <a:lnTo>
                  <a:pt x="4649" y="6364"/>
                </a:lnTo>
                <a:lnTo>
                  <a:pt x="4666" y="6371"/>
                </a:lnTo>
                <a:lnTo>
                  <a:pt x="4672" y="6388"/>
                </a:lnTo>
                <a:lnTo>
                  <a:pt x="4653" y="6384"/>
                </a:lnTo>
                <a:lnTo>
                  <a:pt x="4644" y="6369"/>
                </a:lnTo>
                <a:close/>
                <a:moveTo>
                  <a:pt x="4720" y="8022"/>
                </a:moveTo>
                <a:lnTo>
                  <a:pt x="4729" y="8014"/>
                </a:lnTo>
                <a:lnTo>
                  <a:pt x="4720" y="8007"/>
                </a:lnTo>
                <a:lnTo>
                  <a:pt x="4714" y="8015"/>
                </a:lnTo>
                <a:lnTo>
                  <a:pt x="4704" y="8022"/>
                </a:lnTo>
                <a:lnTo>
                  <a:pt x="4698" y="8013"/>
                </a:lnTo>
                <a:lnTo>
                  <a:pt x="4695" y="8003"/>
                </a:lnTo>
                <a:lnTo>
                  <a:pt x="4714" y="7997"/>
                </a:lnTo>
                <a:lnTo>
                  <a:pt x="4732" y="7992"/>
                </a:lnTo>
                <a:lnTo>
                  <a:pt x="4737" y="8003"/>
                </a:lnTo>
                <a:lnTo>
                  <a:pt x="4741" y="8017"/>
                </a:lnTo>
                <a:lnTo>
                  <a:pt x="4729" y="8024"/>
                </a:lnTo>
                <a:lnTo>
                  <a:pt x="4720" y="8022"/>
                </a:lnTo>
                <a:close/>
                <a:moveTo>
                  <a:pt x="4552" y="6288"/>
                </a:moveTo>
                <a:lnTo>
                  <a:pt x="4556" y="6289"/>
                </a:lnTo>
                <a:lnTo>
                  <a:pt x="4560" y="6289"/>
                </a:lnTo>
                <a:lnTo>
                  <a:pt x="4571" y="6293"/>
                </a:lnTo>
                <a:lnTo>
                  <a:pt x="4583" y="6294"/>
                </a:lnTo>
                <a:lnTo>
                  <a:pt x="4587" y="6303"/>
                </a:lnTo>
                <a:lnTo>
                  <a:pt x="4591" y="6311"/>
                </a:lnTo>
                <a:lnTo>
                  <a:pt x="4593" y="6311"/>
                </a:lnTo>
                <a:lnTo>
                  <a:pt x="4594" y="6310"/>
                </a:lnTo>
                <a:lnTo>
                  <a:pt x="4605" y="6315"/>
                </a:lnTo>
                <a:lnTo>
                  <a:pt x="4612" y="6322"/>
                </a:lnTo>
                <a:lnTo>
                  <a:pt x="4605" y="6328"/>
                </a:lnTo>
                <a:lnTo>
                  <a:pt x="4593" y="6331"/>
                </a:lnTo>
                <a:lnTo>
                  <a:pt x="4571" y="6311"/>
                </a:lnTo>
                <a:lnTo>
                  <a:pt x="4552" y="6288"/>
                </a:lnTo>
                <a:close/>
                <a:moveTo>
                  <a:pt x="4547" y="6289"/>
                </a:moveTo>
                <a:lnTo>
                  <a:pt x="4526" y="6272"/>
                </a:lnTo>
                <a:lnTo>
                  <a:pt x="4506" y="6255"/>
                </a:lnTo>
                <a:lnTo>
                  <a:pt x="4512" y="6248"/>
                </a:lnTo>
                <a:lnTo>
                  <a:pt x="4522" y="6244"/>
                </a:lnTo>
                <a:lnTo>
                  <a:pt x="4525" y="6248"/>
                </a:lnTo>
                <a:lnTo>
                  <a:pt x="4528" y="6253"/>
                </a:lnTo>
                <a:lnTo>
                  <a:pt x="4528" y="6256"/>
                </a:lnTo>
                <a:lnTo>
                  <a:pt x="4528" y="6259"/>
                </a:lnTo>
                <a:lnTo>
                  <a:pt x="4532" y="6260"/>
                </a:lnTo>
                <a:lnTo>
                  <a:pt x="4535" y="6262"/>
                </a:lnTo>
                <a:lnTo>
                  <a:pt x="4542" y="6272"/>
                </a:lnTo>
                <a:lnTo>
                  <a:pt x="4550" y="6280"/>
                </a:lnTo>
                <a:lnTo>
                  <a:pt x="4548" y="6284"/>
                </a:lnTo>
                <a:lnTo>
                  <a:pt x="4547" y="6289"/>
                </a:lnTo>
                <a:close/>
                <a:moveTo>
                  <a:pt x="4486" y="6205"/>
                </a:moveTo>
                <a:lnTo>
                  <a:pt x="4486" y="6206"/>
                </a:lnTo>
                <a:lnTo>
                  <a:pt x="4486" y="6207"/>
                </a:lnTo>
                <a:lnTo>
                  <a:pt x="4484" y="6206"/>
                </a:lnTo>
                <a:lnTo>
                  <a:pt x="4481" y="6205"/>
                </a:lnTo>
                <a:lnTo>
                  <a:pt x="4482" y="6202"/>
                </a:lnTo>
                <a:lnTo>
                  <a:pt x="4483" y="6199"/>
                </a:lnTo>
                <a:lnTo>
                  <a:pt x="4487" y="6196"/>
                </a:lnTo>
                <a:lnTo>
                  <a:pt x="4498" y="6192"/>
                </a:lnTo>
                <a:lnTo>
                  <a:pt x="4492" y="6199"/>
                </a:lnTo>
                <a:lnTo>
                  <a:pt x="4486" y="6205"/>
                </a:lnTo>
                <a:close/>
                <a:moveTo>
                  <a:pt x="4579" y="7927"/>
                </a:moveTo>
                <a:lnTo>
                  <a:pt x="4580" y="7907"/>
                </a:lnTo>
                <a:lnTo>
                  <a:pt x="4595" y="7916"/>
                </a:lnTo>
                <a:lnTo>
                  <a:pt x="4579" y="7927"/>
                </a:lnTo>
                <a:close/>
                <a:moveTo>
                  <a:pt x="4476" y="6210"/>
                </a:moveTo>
                <a:lnTo>
                  <a:pt x="4483" y="6222"/>
                </a:lnTo>
                <a:lnTo>
                  <a:pt x="4488" y="6236"/>
                </a:lnTo>
                <a:lnTo>
                  <a:pt x="4469" y="6224"/>
                </a:lnTo>
                <a:lnTo>
                  <a:pt x="4476" y="6210"/>
                </a:lnTo>
                <a:close/>
                <a:moveTo>
                  <a:pt x="4484" y="6182"/>
                </a:moveTo>
                <a:lnTo>
                  <a:pt x="4480" y="6185"/>
                </a:lnTo>
                <a:lnTo>
                  <a:pt x="4477" y="6189"/>
                </a:lnTo>
                <a:lnTo>
                  <a:pt x="4474" y="6188"/>
                </a:lnTo>
                <a:lnTo>
                  <a:pt x="4469" y="6186"/>
                </a:lnTo>
                <a:lnTo>
                  <a:pt x="4475" y="6183"/>
                </a:lnTo>
                <a:lnTo>
                  <a:pt x="4480" y="6180"/>
                </a:lnTo>
                <a:lnTo>
                  <a:pt x="4482" y="6181"/>
                </a:lnTo>
                <a:lnTo>
                  <a:pt x="4484" y="6182"/>
                </a:lnTo>
                <a:close/>
                <a:moveTo>
                  <a:pt x="4456" y="6060"/>
                </a:moveTo>
                <a:lnTo>
                  <a:pt x="4486" y="6068"/>
                </a:lnTo>
                <a:lnTo>
                  <a:pt x="4505" y="6089"/>
                </a:lnTo>
                <a:lnTo>
                  <a:pt x="4489" y="6093"/>
                </a:lnTo>
                <a:lnTo>
                  <a:pt x="4474" y="6091"/>
                </a:lnTo>
                <a:lnTo>
                  <a:pt x="4475" y="6088"/>
                </a:lnTo>
                <a:lnTo>
                  <a:pt x="4476" y="6084"/>
                </a:lnTo>
                <a:lnTo>
                  <a:pt x="4476" y="6084"/>
                </a:lnTo>
                <a:lnTo>
                  <a:pt x="4475" y="6084"/>
                </a:lnTo>
                <a:lnTo>
                  <a:pt x="4477" y="6081"/>
                </a:lnTo>
                <a:lnTo>
                  <a:pt x="4478" y="6078"/>
                </a:lnTo>
                <a:lnTo>
                  <a:pt x="4465" y="6072"/>
                </a:lnTo>
                <a:lnTo>
                  <a:pt x="4456" y="6060"/>
                </a:lnTo>
                <a:close/>
                <a:moveTo>
                  <a:pt x="4412" y="6009"/>
                </a:moveTo>
                <a:lnTo>
                  <a:pt x="4423" y="5988"/>
                </a:lnTo>
                <a:lnTo>
                  <a:pt x="4445" y="5976"/>
                </a:lnTo>
                <a:lnTo>
                  <a:pt x="4434" y="6003"/>
                </a:lnTo>
                <a:lnTo>
                  <a:pt x="4412" y="6009"/>
                </a:lnTo>
                <a:close/>
                <a:moveTo>
                  <a:pt x="4536" y="7870"/>
                </a:moveTo>
                <a:lnTo>
                  <a:pt x="4534" y="7855"/>
                </a:lnTo>
                <a:lnTo>
                  <a:pt x="4526" y="7845"/>
                </a:lnTo>
                <a:lnTo>
                  <a:pt x="4548" y="7848"/>
                </a:lnTo>
                <a:lnTo>
                  <a:pt x="4556" y="7863"/>
                </a:lnTo>
                <a:lnTo>
                  <a:pt x="4548" y="7867"/>
                </a:lnTo>
                <a:lnTo>
                  <a:pt x="4536" y="7870"/>
                </a:lnTo>
                <a:close/>
                <a:moveTo>
                  <a:pt x="4424" y="6130"/>
                </a:moveTo>
                <a:lnTo>
                  <a:pt x="4419" y="6132"/>
                </a:lnTo>
                <a:lnTo>
                  <a:pt x="4414" y="6134"/>
                </a:lnTo>
                <a:lnTo>
                  <a:pt x="4419" y="6131"/>
                </a:lnTo>
                <a:lnTo>
                  <a:pt x="4424" y="6130"/>
                </a:lnTo>
                <a:close/>
                <a:moveTo>
                  <a:pt x="4409" y="6048"/>
                </a:moveTo>
                <a:lnTo>
                  <a:pt x="4391" y="6043"/>
                </a:lnTo>
                <a:lnTo>
                  <a:pt x="4375" y="6043"/>
                </a:lnTo>
                <a:lnTo>
                  <a:pt x="4384" y="6036"/>
                </a:lnTo>
                <a:lnTo>
                  <a:pt x="4390" y="6025"/>
                </a:lnTo>
                <a:lnTo>
                  <a:pt x="4404" y="6032"/>
                </a:lnTo>
                <a:lnTo>
                  <a:pt x="4423" y="6030"/>
                </a:lnTo>
                <a:lnTo>
                  <a:pt x="4418" y="6039"/>
                </a:lnTo>
                <a:lnTo>
                  <a:pt x="4409" y="6048"/>
                </a:lnTo>
                <a:close/>
                <a:moveTo>
                  <a:pt x="4410" y="6144"/>
                </a:moveTo>
                <a:lnTo>
                  <a:pt x="4410" y="6143"/>
                </a:lnTo>
                <a:lnTo>
                  <a:pt x="4411" y="6142"/>
                </a:lnTo>
                <a:lnTo>
                  <a:pt x="4411" y="6143"/>
                </a:lnTo>
                <a:lnTo>
                  <a:pt x="4411" y="6144"/>
                </a:lnTo>
                <a:lnTo>
                  <a:pt x="4410" y="6144"/>
                </a:lnTo>
                <a:lnTo>
                  <a:pt x="4410" y="6144"/>
                </a:lnTo>
                <a:close/>
                <a:moveTo>
                  <a:pt x="4372" y="6147"/>
                </a:moveTo>
                <a:lnTo>
                  <a:pt x="4382" y="6142"/>
                </a:lnTo>
                <a:lnTo>
                  <a:pt x="4393" y="6140"/>
                </a:lnTo>
                <a:lnTo>
                  <a:pt x="4401" y="6155"/>
                </a:lnTo>
                <a:lnTo>
                  <a:pt x="4396" y="6170"/>
                </a:lnTo>
                <a:lnTo>
                  <a:pt x="4341" y="6148"/>
                </a:lnTo>
                <a:lnTo>
                  <a:pt x="4332" y="6118"/>
                </a:lnTo>
                <a:lnTo>
                  <a:pt x="4304" y="6104"/>
                </a:lnTo>
                <a:lnTo>
                  <a:pt x="4296" y="6080"/>
                </a:lnTo>
                <a:lnTo>
                  <a:pt x="4328" y="6090"/>
                </a:lnTo>
                <a:lnTo>
                  <a:pt x="4342" y="6118"/>
                </a:lnTo>
                <a:lnTo>
                  <a:pt x="4362" y="6118"/>
                </a:lnTo>
                <a:lnTo>
                  <a:pt x="4366" y="6136"/>
                </a:lnTo>
                <a:lnTo>
                  <a:pt x="4376" y="6123"/>
                </a:lnTo>
                <a:lnTo>
                  <a:pt x="4392" y="6117"/>
                </a:lnTo>
                <a:lnTo>
                  <a:pt x="4399" y="6119"/>
                </a:lnTo>
                <a:lnTo>
                  <a:pt x="4407" y="6121"/>
                </a:lnTo>
                <a:lnTo>
                  <a:pt x="4386" y="6131"/>
                </a:lnTo>
                <a:lnTo>
                  <a:pt x="4372" y="6147"/>
                </a:lnTo>
                <a:close/>
                <a:moveTo>
                  <a:pt x="4461" y="7788"/>
                </a:moveTo>
                <a:lnTo>
                  <a:pt x="4433" y="7773"/>
                </a:lnTo>
                <a:lnTo>
                  <a:pt x="4426" y="7750"/>
                </a:lnTo>
                <a:lnTo>
                  <a:pt x="4451" y="7768"/>
                </a:lnTo>
                <a:lnTo>
                  <a:pt x="4461" y="7788"/>
                </a:lnTo>
                <a:close/>
                <a:moveTo>
                  <a:pt x="4400" y="7751"/>
                </a:moveTo>
                <a:lnTo>
                  <a:pt x="4356" y="7704"/>
                </a:lnTo>
                <a:lnTo>
                  <a:pt x="4301" y="7664"/>
                </a:lnTo>
                <a:lnTo>
                  <a:pt x="4253" y="7631"/>
                </a:lnTo>
                <a:lnTo>
                  <a:pt x="4210" y="7590"/>
                </a:lnTo>
                <a:lnTo>
                  <a:pt x="4221" y="7598"/>
                </a:lnTo>
                <a:lnTo>
                  <a:pt x="4231" y="7606"/>
                </a:lnTo>
                <a:lnTo>
                  <a:pt x="4237" y="7602"/>
                </a:lnTo>
                <a:lnTo>
                  <a:pt x="4237" y="7598"/>
                </a:lnTo>
                <a:lnTo>
                  <a:pt x="4222" y="7591"/>
                </a:lnTo>
                <a:lnTo>
                  <a:pt x="4208" y="7588"/>
                </a:lnTo>
                <a:lnTo>
                  <a:pt x="4205" y="7584"/>
                </a:lnTo>
                <a:lnTo>
                  <a:pt x="4201" y="7580"/>
                </a:lnTo>
                <a:lnTo>
                  <a:pt x="4185" y="7583"/>
                </a:lnTo>
                <a:lnTo>
                  <a:pt x="4170" y="7577"/>
                </a:lnTo>
                <a:lnTo>
                  <a:pt x="4175" y="7574"/>
                </a:lnTo>
                <a:lnTo>
                  <a:pt x="4186" y="7576"/>
                </a:lnTo>
                <a:lnTo>
                  <a:pt x="4167" y="7565"/>
                </a:lnTo>
                <a:lnTo>
                  <a:pt x="4154" y="7548"/>
                </a:lnTo>
                <a:lnTo>
                  <a:pt x="4142" y="7557"/>
                </a:lnTo>
                <a:lnTo>
                  <a:pt x="4129" y="7565"/>
                </a:lnTo>
                <a:lnTo>
                  <a:pt x="4092" y="7505"/>
                </a:lnTo>
                <a:lnTo>
                  <a:pt x="4020" y="7469"/>
                </a:lnTo>
                <a:lnTo>
                  <a:pt x="3980" y="7426"/>
                </a:lnTo>
                <a:lnTo>
                  <a:pt x="3926" y="7398"/>
                </a:lnTo>
                <a:lnTo>
                  <a:pt x="3927" y="7391"/>
                </a:lnTo>
                <a:lnTo>
                  <a:pt x="3931" y="7387"/>
                </a:lnTo>
                <a:lnTo>
                  <a:pt x="3899" y="7371"/>
                </a:lnTo>
                <a:lnTo>
                  <a:pt x="3871" y="7350"/>
                </a:lnTo>
                <a:lnTo>
                  <a:pt x="3867" y="7343"/>
                </a:lnTo>
                <a:lnTo>
                  <a:pt x="3869" y="7336"/>
                </a:lnTo>
                <a:lnTo>
                  <a:pt x="3854" y="7326"/>
                </a:lnTo>
                <a:lnTo>
                  <a:pt x="3856" y="7334"/>
                </a:lnTo>
                <a:lnTo>
                  <a:pt x="3860" y="7343"/>
                </a:lnTo>
                <a:lnTo>
                  <a:pt x="3815" y="7307"/>
                </a:lnTo>
                <a:lnTo>
                  <a:pt x="3770" y="7288"/>
                </a:lnTo>
                <a:lnTo>
                  <a:pt x="3769" y="7287"/>
                </a:lnTo>
                <a:lnTo>
                  <a:pt x="3768" y="7286"/>
                </a:lnTo>
                <a:lnTo>
                  <a:pt x="3772" y="7277"/>
                </a:lnTo>
                <a:lnTo>
                  <a:pt x="3770" y="7271"/>
                </a:lnTo>
                <a:lnTo>
                  <a:pt x="3768" y="7266"/>
                </a:lnTo>
                <a:lnTo>
                  <a:pt x="3767" y="7260"/>
                </a:lnTo>
                <a:lnTo>
                  <a:pt x="3802" y="7283"/>
                </a:lnTo>
                <a:lnTo>
                  <a:pt x="3829" y="7312"/>
                </a:lnTo>
                <a:lnTo>
                  <a:pt x="3821" y="7296"/>
                </a:lnTo>
                <a:lnTo>
                  <a:pt x="3809" y="7282"/>
                </a:lnTo>
                <a:lnTo>
                  <a:pt x="3818" y="7283"/>
                </a:lnTo>
                <a:lnTo>
                  <a:pt x="3827" y="7285"/>
                </a:lnTo>
                <a:lnTo>
                  <a:pt x="3811" y="7270"/>
                </a:lnTo>
                <a:lnTo>
                  <a:pt x="3794" y="7255"/>
                </a:lnTo>
                <a:lnTo>
                  <a:pt x="3830" y="7282"/>
                </a:lnTo>
                <a:lnTo>
                  <a:pt x="3866" y="7308"/>
                </a:lnTo>
                <a:lnTo>
                  <a:pt x="3866" y="7308"/>
                </a:lnTo>
                <a:lnTo>
                  <a:pt x="3867" y="7309"/>
                </a:lnTo>
                <a:lnTo>
                  <a:pt x="3867" y="7309"/>
                </a:lnTo>
                <a:lnTo>
                  <a:pt x="3867" y="7308"/>
                </a:lnTo>
                <a:lnTo>
                  <a:pt x="4146" y="7520"/>
                </a:lnTo>
                <a:lnTo>
                  <a:pt x="4421" y="7736"/>
                </a:lnTo>
                <a:lnTo>
                  <a:pt x="4414" y="7748"/>
                </a:lnTo>
                <a:lnTo>
                  <a:pt x="4400" y="7751"/>
                </a:lnTo>
                <a:close/>
                <a:moveTo>
                  <a:pt x="4216" y="7638"/>
                </a:moveTo>
                <a:lnTo>
                  <a:pt x="4204" y="7629"/>
                </a:lnTo>
                <a:lnTo>
                  <a:pt x="4196" y="7620"/>
                </a:lnTo>
                <a:lnTo>
                  <a:pt x="4220" y="7620"/>
                </a:lnTo>
                <a:lnTo>
                  <a:pt x="4216" y="7638"/>
                </a:lnTo>
                <a:close/>
                <a:moveTo>
                  <a:pt x="4174" y="7616"/>
                </a:moveTo>
                <a:lnTo>
                  <a:pt x="4159" y="7609"/>
                </a:lnTo>
                <a:lnTo>
                  <a:pt x="4138" y="7623"/>
                </a:lnTo>
                <a:lnTo>
                  <a:pt x="4146" y="7602"/>
                </a:lnTo>
                <a:lnTo>
                  <a:pt x="4160" y="7587"/>
                </a:lnTo>
                <a:lnTo>
                  <a:pt x="4133" y="7586"/>
                </a:lnTo>
                <a:lnTo>
                  <a:pt x="4133" y="7569"/>
                </a:lnTo>
                <a:lnTo>
                  <a:pt x="4167" y="7586"/>
                </a:lnTo>
                <a:lnTo>
                  <a:pt x="4174" y="7616"/>
                </a:lnTo>
                <a:close/>
                <a:moveTo>
                  <a:pt x="4108" y="7562"/>
                </a:moveTo>
                <a:lnTo>
                  <a:pt x="4097" y="7552"/>
                </a:lnTo>
                <a:lnTo>
                  <a:pt x="4082" y="7559"/>
                </a:lnTo>
                <a:lnTo>
                  <a:pt x="4082" y="7547"/>
                </a:lnTo>
                <a:lnTo>
                  <a:pt x="4088" y="7539"/>
                </a:lnTo>
                <a:lnTo>
                  <a:pt x="4108" y="7546"/>
                </a:lnTo>
                <a:lnTo>
                  <a:pt x="4108" y="7562"/>
                </a:lnTo>
                <a:close/>
                <a:moveTo>
                  <a:pt x="3696" y="6091"/>
                </a:moveTo>
                <a:lnTo>
                  <a:pt x="3708" y="6097"/>
                </a:lnTo>
                <a:lnTo>
                  <a:pt x="3714" y="6110"/>
                </a:lnTo>
                <a:lnTo>
                  <a:pt x="3694" y="6107"/>
                </a:lnTo>
                <a:lnTo>
                  <a:pt x="3696" y="6091"/>
                </a:lnTo>
                <a:close/>
                <a:moveTo>
                  <a:pt x="3636" y="5691"/>
                </a:moveTo>
                <a:lnTo>
                  <a:pt x="3619" y="5691"/>
                </a:lnTo>
                <a:lnTo>
                  <a:pt x="3613" y="5679"/>
                </a:lnTo>
                <a:lnTo>
                  <a:pt x="3629" y="5669"/>
                </a:lnTo>
                <a:lnTo>
                  <a:pt x="3644" y="5670"/>
                </a:lnTo>
                <a:lnTo>
                  <a:pt x="3639" y="5680"/>
                </a:lnTo>
                <a:lnTo>
                  <a:pt x="3636" y="5691"/>
                </a:lnTo>
                <a:close/>
                <a:moveTo>
                  <a:pt x="3646" y="5981"/>
                </a:moveTo>
                <a:lnTo>
                  <a:pt x="3625" y="5981"/>
                </a:lnTo>
                <a:lnTo>
                  <a:pt x="3612" y="5969"/>
                </a:lnTo>
                <a:lnTo>
                  <a:pt x="3634" y="5963"/>
                </a:lnTo>
                <a:lnTo>
                  <a:pt x="3646" y="5981"/>
                </a:lnTo>
                <a:close/>
                <a:moveTo>
                  <a:pt x="3620" y="5621"/>
                </a:moveTo>
                <a:lnTo>
                  <a:pt x="3598" y="5619"/>
                </a:lnTo>
                <a:lnTo>
                  <a:pt x="3585" y="5606"/>
                </a:lnTo>
                <a:lnTo>
                  <a:pt x="3607" y="5610"/>
                </a:lnTo>
                <a:lnTo>
                  <a:pt x="3620" y="5621"/>
                </a:lnTo>
                <a:close/>
                <a:moveTo>
                  <a:pt x="3564" y="5929"/>
                </a:moveTo>
                <a:lnTo>
                  <a:pt x="3545" y="5916"/>
                </a:lnTo>
                <a:lnTo>
                  <a:pt x="3550" y="5901"/>
                </a:lnTo>
                <a:lnTo>
                  <a:pt x="3572" y="5910"/>
                </a:lnTo>
                <a:lnTo>
                  <a:pt x="3596" y="5921"/>
                </a:lnTo>
                <a:lnTo>
                  <a:pt x="3577" y="5921"/>
                </a:lnTo>
                <a:lnTo>
                  <a:pt x="3564" y="5929"/>
                </a:lnTo>
                <a:close/>
                <a:moveTo>
                  <a:pt x="3508" y="5915"/>
                </a:moveTo>
                <a:lnTo>
                  <a:pt x="3521" y="5910"/>
                </a:lnTo>
                <a:lnTo>
                  <a:pt x="3535" y="5907"/>
                </a:lnTo>
                <a:lnTo>
                  <a:pt x="3550" y="5939"/>
                </a:lnTo>
                <a:lnTo>
                  <a:pt x="3574" y="5959"/>
                </a:lnTo>
                <a:lnTo>
                  <a:pt x="3539" y="5946"/>
                </a:lnTo>
                <a:lnTo>
                  <a:pt x="3508" y="5915"/>
                </a:lnTo>
                <a:close/>
                <a:moveTo>
                  <a:pt x="3491" y="5953"/>
                </a:moveTo>
                <a:lnTo>
                  <a:pt x="3507" y="5951"/>
                </a:lnTo>
                <a:lnTo>
                  <a:pt x="3520" y="5965"/>
                </a:lnTo>
                <a:lnTo>
                  <a:pt x="3502" y="5964"/>
                </a:lnTo>
                <a:lnTo>
                  <a:pt x="3491" y="5953"/>
                </a:lnTo>
                <a:close/>
                <a:moveTo>
                  <a:pt x="3481" y="5410"/>
                </a:moveTo>
                <a:lnTo>
                  <a:pt x="3485" y="5423"/>
                </a:lnTo>
                <a:lnTo>
                  <a:pt x="3504" y="5419"/>
                </a:lnTo>
                <a:lnTo>
                  <a:pt x="3500" y="5432"/>
                </a:lnTo>
                <a:lnTo>
                  <a:pt x="3495" y="5445"/>
                </a:lnTo>
                <a:lnTo>
                  <a:pt x="3515" y="5432"/>
                </a:lnTo>
                <a:lnTo>
                  <a:pt x="3529" y="5451"/>
                </a:lnTo>
                <a:lnTo>
                  <a:pt x="3538" y="5438"/>
                </a:lnTo>
                <a:lnTo>
                  <a:pt x="3527" y="5430"/>
                </a:lnTo>
                <a:lnTo>
                  <a:pt x="3537" y="5429"/>
                </a:lnTo>
                <a:lnTo>
                  <a:pt x="3545" y="5430"/>
                </a:lnTo>
                <a:lnTo>
                  <a:pt x="3547" y="5431"/>
                </a:lnTo>
                <a:lnTo>
                  <a:pt x="3548" y="5433"/>
                </a:lnTo>
                <a:lnTo>
                  <a:pt x="3552" y="5450"/>
                </a:lnTo>
                <a:lnTo>
                  <a:pt x="3546" y="5463"/>
                </a:lnTo>
                <a:lnTo>
                  <a:pt x="3565" y="5466"/>
                </a:lnTo>
                <a:lnTo>
                  <a:pt x="3565" y="5480"/>
                </a:lnTo>
                <a:lnTo>
                  <a:pt x="3587" y="5477"/>
                </a:lnTo>
                <a:lnTo>
                  <a:pt x="3609" y="5479"/>
                </a:lnTo>
                <a:lnTo>
                  <a:pt x="3601" y="5486"/>
                </a:lnTo>
                <a:lnTo>
                  <a:pt x="3588" y="5490"/>
                </a:lnTo>
                <a:lnTo>
                  <a:pt x="3599" y="5504"/>
                </a:lnTo>
                <a:lnTo>
                  <a:pt x="3612" y="5520"/>
                </a:lnTo>
                <a:lnTo>
                  <a:pt x="3587" y="5525"/>
                </a:lnTo>
                <a:lnTo>
                  <a:pt x="3558" y="5532"/>
                </a:lnTo>
                <a:lnTo>
                  <a:pt x="3552" y="5517"/>
                </a:lnTo>
                <a:lnTo>
                  <a:pt x="3553" y="5497"/>
                </a:lnTo>
                <a:lnTo>
                  <a:pt x="3532" y="5488"/>
                </a:lnTo>
                <a:lnTo>
                  <a:pt x="3527" y="5473"/>
                </a:lnTo>
                <a:lnTo>
                  <a:pt x="3504" y="5470"/>
                </a:lnTo>
                <a:lnTo>
                  <a:pt x="3485" y="5462"/>
                </a:lnTo>
                <a:lnTo>
                  <a:pt x="3489" y="5458"/>
                </a:lnTo>
                <a:lnTo>
                  <a:pt x="3496" y="5455"/>
                </a:lnTo>
                <a:lnTo>
                  <a:pt x="3479" y="5436"/>
                </a:lnTo>
                <a:lnTo>
                  <a:pt x="3461" y="5433"/>
                </a:lnTo>
                <a:lnTo>
                  <a:pt x="3467" y="5419"/>
                </a:lnTo>
                <a:lnTo>
                  <a:pt x="3481" y="5410"/>
                </a:lnTo>
                <a:close/>
                <a:moveTo>
                  <a:pt x="3452" y="5411"/>
                </a:moveTo>
                <a:lnTo>
                  <a:pt x="3441" y="5406"/>
                </a:lnTo>
                <a:lnTo>
                  <a:pt x="3429" y="5401"/>
                </a:lnTo>
                <a:lnTo>
                  <a:pt x="3431" y="5392"/>
                </a:lnTo>
                <a:lnTo>
                  <a:pt x="3431" y="5383"/>
                </a:lnTo>
                <a:lnTo>
                  <a:pt x="3426" y="5382"/>
                </a:lnTo>
                <a:lnTo>
                  <a:pt x="3422" y="5380"/>
                </a:lnTo>
                <a:lnTo>
                  <a:pt x="3441" y="5371"/>
                </a:lnTo>
                <a:lnTo>
                  <a:pt x="3460" y="5367"/>
                </a:lnTo>
                <a:lnTo>
                  <a:pt x="3454" y="5390"/>
                </a:lnTo>
                <a:lnTo>
                  <a:pt x="3451" y="5403"/>
                </a:lnTo>
                <a:lnTo>
                  <a:pt x="3462" y="5391"/>
                </a:lnTo>
                <a:lnTo>
                  <a:pt x="3478" y="5383"/>
                </a:lnTo>
                <a:lnTo>
                  <a:pt x="3476" y="5397"/>
                </a:lnTo>
                <a:lnTo>
                  <a:pt x="3468" y="5407"/>
                </a:lnTo>
                <a:lnTo>
                  <a:pt x="3467" y="5406"/>
                </a:lnTo>
                <a:lnTo>
                  <a:pt x="3467" y="5405"/>
                </a:lnTo>
                <a:lnTo>
                  <a:pt x="3456" y="5406"/>
                </a:lnTo>
                <a:lnTo>
                  <a:pt x="3452" y="5411"/>
                </a:lnTo>
                <a:close/>
                <a:moveTo>
                  <a:pt x="3423" y="5759"/>
                </a:moveTo>
                <a:lnTo>
                  <a:pt x="3452" y="5791"/>
                </a:lnTo>
                <a:lnTo>
                  <a:pt x="3474" y="5818"/>
                </a:lnTo>
                <a:lnTo>
                  <a:pt x="3434" y="5792"/>
                </a:lnTo>
                <a:lnTo>
                  <a:pt x="3423" y="5759"/>
                </a:lnTo>
                <a:close/>
                <a:moveTo>
                  <a:pt x="3506" y="7054"/>
                </a:moveTo>
                <a:lnTo>
                  <a:pt x="3523" y="7060"/>
                </a:lnTo>
                <a:lnTo>
                  <a:pt x="3545" y="7078"/>
                </a:lnTo>
                <a:lnTo>
                  <a:pt x="3525" y="7073"/>
                </a:lnTo>
                <a:lnTo>
                  <a:pt x="3506" y="7054"/>
                </a:lnTo>
                <a:close/>
                <a:moveTo>
                  <a:pt x="3417" y="5836"/>
                </a:moveTo>
                <a:lnTo>
                  <a:pt x="3433" y="5833"/>
                </a:lnTo>
                <a:lnTo>
                  <a:pt x="3446" y="5848"/>
                </a:lnTo>
                <a:lnTo>
                  <a:pt x="3428" y="5846"/>
                </a:lnTo>
                <a:lnTo>
                  <a:pt x="3417" y="5836"/>
                </a:lnTo>
                <a:close/>
                <a:moveTo>
                  <a:pt x="3377" y="5344"/>
                </a:moveTo>
                <a:lnTo>
                  <a:pt x="3386" y="5337"/>
                </a:lnTo>
                <a:lnTo>
                  <a:pt x="3394" y="5331"/>
                </a:lnTo>
                <a:lnTo>
                  <a:pt x="3403" y="5333"/>
                </a:lnTo>
                <a:lnTo>
                  <a:pt x="3409" y="5337"/>
                </a:lnTo>
                <a:lnTo>
                  <a:pt x="3401" y="5341"/>
                </a:lnTo>
                <a:lnTo>
                  <a:pt x="3396" y="5337"/>
                </a:lnTo>
                <a:lnTo>
                  <a:pt x="3394" y="5343"/>
                </a:lnTo>
                <a:lnTo>
                  <a:pt x="3399" y="5357"/>
                </a:lnTo>
                <a:lnTo>
                  <a:pt x="3385" y="5355"/>
                </a:lnTo>
                <a:lnTo>
                  <a:pt x="3377" y="5344"/>
                </a:lnTo>
                <a:close/>
                <a:moveTo>
                  <a:pt x="3391" y="4949"/>
                </a:moveTo>
                <a:lnTo>
                  <a:pt x="3366" y="4934"/>
                </a:lnTo>
                <a:lnTo>
                  <a:pt x="3340" y="4919"/>
                </a:lnTo>
                <a:lnTo>
                  <a:pt x="3381" y="4926"/>
                </a:lnTo>
                <a:lnTo>
                  <a:pt x="3391" y="4949"/>
                </a:lnTo>
                <a:close/>
                <a:moveTo>
                  <a:pt x="3435" y="5357"/>
                </a:moveTo>
                <a:lnTo>
                  <a:pt x="3427" y="5367"/>
                </a:lnTo>
                <a:lnTo>
                  <a:pt x="3415" y="5374"/>
                </a:lnTo>
                <a:lnTo>
                  <a:pt x="3411" y="5370"/>
                </a:lnTo>
                <a:lnTo>
                  <a:pt x="3406" y="5367"/>
                </a:lnTo>
                <a:lnTo>
                  <a:pt x="3413" y="5356"/>
                </a:lnTo>
                <a:lnTo>
                  <a:pt x="3413" y="5340"/>
                </a:lnTo>
                <a:lnTo>
                  <a:pt x="3424" y="5350"/>
                </a:lnTo>
                <a:lnTo>
                  <a:pt x="3435" y="5357"/>
                </a:lnTo>
                <a:close/>
                <a:moveTo>
                  <a:pt x="3447" y="5308"/>
                </a:moveTo>
                <a:lnTo>
                  <a:pt x="3453" y="5325"/>
                </a:lnTo>
                <a:lnTo>
                  <a:pt x="3462" y="5338"/>
                </a:lnTo>
                <a:lnTo>
                  <a:pt x="3456" y="5339"/>
                </a:lnTo>
                <a:lnTo>
                  <a:pt x="3451" y="5341"/>
                </a:lnTo>
                <a:lnTo>
                  <a:pt x="3441" y="5330"/>
                </a:lnTo>
                <a:lnTo>
                  <a:pt x="3421" y="5322"/>
                </a:lnTo>
                <a:lnTo>
                  <a:pt x="3431" y="5314"/>
                </a:lnTo>
                <a:lnTo>
                  <a:pt x="3447" y="5308"/>
                </a:lnTo>
                <a:close/>
                <a:moveTo>
                  <a:pt x="3441" y="4939"/>
                </a:moveTo>
                <a:lnTo>
                  <a:pt x="3442" y="4945"/>
                </a:lnTo>
                <a:lnTo>
                  <a:pt x="3442" y="4950"/>
                </a:lnTo>
                <a:lnTo>
                  <a:pt x="3431" y="4970"/>
                </a:lnTo>
                <a:lnTo>
                  <a:pt x="3442" y="4990"/>
                </a:lnTo>
                <a:lnTo>
                  <a:pt x="3421" y="4982"/>
                </a:lnTo>
                <a:lnTo>
                  <a:pt x="3419" y="4951"/>
                </a:lnTo>
                <a:lnTo>
                  <a:pt x="3432" y="4947"/>
                </a:lnTo>
                <a:lnTo>
                  <a:pt x="3441" y="4939"/>
                </a:lnTo>
                <a:close/>
                <a:moveTo>
                  <a:pt x="3424" y="4470"/>
                </a:moveTo>
                <a:lnTo>
                  <a:pt x="3419" y="4456"/>
                </a:lnTo>
                <a:lnTo>
                  <a:pt x="3404" y="4458"/>
                </a:lnTo>
                <a:lnTo>
                  <a:pt x="3431" y="4433"/>
                </a:lnTo>
                <a:lnTo>
                  <a:pt x="3466" y="4446"/>
                </a:lnTo>
                <a:lnTo>
                  <a:pt x="3440" y="4452"/>
                </a:lnTo>
                <a:lnTo>
                  <a:pt x="3424" y="4470"/>
                </a:lnTo>
                <a:close/>
                <a:moveTo>
                  <a:pt x="3526" y="4897"/>
                </a:moveTo>
                <a:lnTo>
                  <a:pt x="3501" y="4880"/>
                </a:lnTo>
                <a:lnTo>
                  <a:pt x="3491" y="4856"/>
                </a:lnTo>
                <a:lnTo>
                  <a:pt x="3518" y="4872"/>
                </a:lnTo>
                <a:lnTo>
                  <a:pt x="3526" y="4897"/>
                </a:lnTo>
                <a:close/>
                <a:moveTo>
                  <a:pt x="3435" y="4901"/>
                </a:moveTo>
                <a:lnTo>
                  <a:pt x="3474" y="4913"/>
                </a:lnTo>
                <a:lnTo>
                  <a:pt x="3492" y="4941"/>
                </a:lnTo>
                <a:lnTo>
                  <a:pt x="3485" y="4938"/>
                </a:lnTo>
                <a:lnTo>
                  <a:pt x="3476" y="4946"/>
                </a:lnTo>
                <a:lnTo>
                  <a:pt x="3456" y="4922"/>
                </a:lnTo>
                <a:lnTo>
                  <a:pt x="3435" y="4901"/>
                </a:lnTo>
                <a:close/>
                <a:moveTo>
                  <a:pt x="3488" y="5360"/>
                </a:moveTo>
                <a:lnTo>
                  <a:pt x="3472" y="5358"/>
                </a:lnTo>
                <a:lnTo>
                  <a:pt x="3463" y="5349"/>
                </a:lnTo>
                <a:lnTo>
                  <a:pt x="3484" y="5346"/>
                </a:lnTo>
                <a:lnTo>
                  <a:pt x="3497" y="5358"/>
                </a:lnTo>
                <a:lnTo>
                  <a:pt x="3492" y="5359"/>
                </a:lnTo>
                <a:lnTo>
                  <a:pt x="3488" y="5359"/>
                </a:lnTo>
                <a:lnTo>
                  <a:pt x="3488" y="5359"/>
                </a:lnTo>
                <a:lnTo>
                  <a:pt x="3488" y="5360"/>
                </a:lnTo>
                <a:close/>
                <a:moveTo>
                  <a:pt x="3541" y="5398"/>
                </a:moveTo>
                <a:lnTo>
                  <a:pt x="3522" y="5403"/>
                </a:lnTo>
                <a:lnTo>
                  <a:pt x="3513" y="5395"/>
                </a:lnTo>
                <a:lnTo>
                  <a:pt x="3518" y="5386"/>
                </a:lnTo>
                <a:lnTo>
                  <a:pt x="3522" y="5376"/>
                </a:lnTo>
                <a:lnTo>
                  <a:pt x="3533" y="5385"/>
                </a:lnTo>
                <a:lnTo>
                  <a:pt x="3541" y="5398"/>
                </a:lnTo>
                <a:close/>
                <a:moveTo>
                  <a:pt x="3551" y="5406"/>
                </a:moveTo>
                <a:lnTo>
                  <a:pt x="3546" y="5405"/>
                </a:lnTo>
                <a:lnTo>
                  <a:pt x="3542" y="5405"/>
                </a:lnTo>
                <a:lnTo>
                  <a:pt x="3542" y="5405"/>
                </a:lnTo>
                <a:lnTo>
                  <a:pt x="3541" y="5404"/>
                </a:lnTo>
                <a:lnTo>
                  <a:pt x="3545" y="5405"/>
                </a:lnTo>
                <a:lnTo>
                  <a:pt x="3551" y="5406"/>
                </a:lnTo>
                <a:close/>
                <a:moveTo>
                  <a:pt x="3554" y="5407"/>
                </a:moveTo>
                <a:lnTo>
                  <a:pt x="3575" y="5422"/>
                </a:lnTo>
                <a:lnTo>
                  <a:pt x="3595" y="5438"/>
                </a:lnTo>
                <a:lnTo>
                  <a:pt x="3587" y="5441"/>
                </a:lnTo>
                <a:lnTo>
                  <a:pt x="3578" y="5443"/>
                </a:lnTo>
                <a:lnTo>
                  <a:pt x="3576" y="5438"/>
                </a:lnTo>
                <a:lnTo>
                  <a:pt x="3573" y="5435"/>
                </a:lnTo>
                <a:lnTo>
                  <a:pt x="3574" y="5435"/>
                </a:lnTo>
                <a:lnTo>
                  <a:pt x="3576" y="5435"/>
                </a:lnTo>
                <a:lnTo>
                  <a:pt x="3566" y="5419"/>
                </a:lnTo>
                <a:lnTo>
                  <a:pt x="3554" y="5407"/>
                </a:lnTo>
                <a:close/>
                <a:moveTo>
                  <a:pt x="3617" y="5265"/>
                </a:moveTo>
                <a:lnTo>
                  <a:pt x="3589" y="5267"/>
                </a:lnTo>
                <a:lnTo>
                  <a:pt x="3576" y="5248"/>
                </a:lnTo>
                <a:lnTo>
                  <a:pt x="3596" y="5257"/>
                </a:lnTo>
                <a:lnTo>
                  <a:pt x="3617" y="5265"/>
                </a:lnTo>
                <a:close/>
                <a:moveTo>
                  <a:pt x="3601" y="5079"/>
                </a:moveTo>
                <a:lnTo>
                  <a:pt x="3590" y="5065"/>
                </a:lnTo>
                <a:lnTo>
                  <a:pt x="3588" y="5055"/>
                </a:lnTo>
                <a:lnTo>
                  <a:pt x="3608" y="5061"/>
                </a:lnTo>
                <a:lnTo>
                  <a:pt x="3601" y="5079"/>
                </a:lnTo>
                <a:close/>
                <a:moveTo>
                  <a:pt x="3638" y="5471"/>
                </a:moveTo>
                <a:lnTo>
                  <a:pt x="3636" y="5475"/>
                </a:lnTo>
                <a:lnTo>
                  <a:pt x="3634" y="5480"/>
                </a:lnTo>
                <a:lnTo>
                  <a:pt x="3634" y="5475"/>
                </a:lnTo>
                <a:lnTo>
                  <a:pt x="3638" y="5471"/>
                </a:lnTo>
                <a:close/>
                <a:moveTo>
                  <a:pt x="3784" y="5246"/>
                </a:moveTo>
                <a:lnTo>
                  <a:pt x="3762" y="5238"/>
                </a:lnTo>
                <a:lnTo>
                  <a:pt x="3743" y="5235"/>
                </a:lnTo>
                <a:lnTo>
                  <a:pt x="3742" y="5222"/>
                </a:lnTo>
                <a:lnTo>
                  <a:pt x="3747" y="5212"/>
                </a:lnTo>
                <a:lnTo>
                  <a:pt x="3769" y="5224"/>
                </a:lnTo>
                <a:lnTo>
                  <a:pt x="3784" y="5246"/>
                </a:lnTo>
                <a:close/>
                <a:moveTo>
                  <a:pt x="3801" y="5130"/>
                </a:moveTo>
                <a:lnTo>
                  <a:pt x="3775" y="5138"/>
                </a:lnTo>
                <a:lnTo>
                  <a:pt x="3751" y="5149"/>
                </a:lnTo>
                <a:lnTo>
                  <a:pt x="3749" y="5136"/>
                </a:lnTo>
                <a:lnTo>
                  <a:pt x="3744" y="5129"/>
                </a:lnTo>
                <a:lnTo>
                  <a:pt x="3749" y="5127"/>
                </a:lnTo>
                <a:lnTo>
                  <a:pt x="3755" y="5125"/>
                </a:lnTo>
                <a:lnTo>
                  <a:pt x="3756" y="5120"/>
                </a:lnTo>
                <a:lnTo>
                  <a:pt x="3760" y="5118"/>
                </a:lnTo>
                <a:lnTo>
                  <a:pt x="3770" y="5122"/>
                </a:lnTo>
                <a:lnTo>
                  <a:pt x="3786" y="5105"/>
                </a:lnTo>
                <a:lnTo>
                  <a:pt x="3796" y="5115"/>
                </a:lnTo>
                <a:lnTo>
                  <a:pt x="3801" y="5130"/>
                </a:lnTo>
                <a:close/>
                <a:moveTo>
                  <a:pt x="3793" y="5222"/>
                </a:moveTo>
                <a:lnTo>
                  <a:pt x="3781" y="5213"/>
                </a:lnTo>
                <a:lnTo>
                  <a:pt x="3768" y="5206"/>
                </a:lnTo>
                <a:lnTo>
                  <a:pt x="3792" y="5196"/>
                </a:lnTo>
                <a:lnTo>
                  <a:pt x="3807" y="5201"/>
                </a:lnTo>
                <a:lnTo>
                  <a:pt x="3801" y="5212"/>
                </a:lnTo>
                <a:lnTo>
                  <a:pt x="3793" y="5222"/>
                </a:lnTo>
                <a:close/>
                <a:moveTo>
                  <a:pt x="3838" y="5277"/>
                </a:moveTo>
                <a:lnTo>
                  <a:pt x="3822" y="5283"/>
                </a:lnTo>
                <a:lnTo>
                  <a:pt x="3804" y="5280"/>
                </a:lnTo>
                <a:lnTo>
                  <a:pt x="3804" y="5269"/>
                </a:lnTo>
                <a:lnTo>
                  <a:pt x="3796" y="5254"/>
                </a:lnTo>
                <a:lnTo>
                  <a:pt x="3821" y="5260"/>
                </a:lnTo>
                <a:lnTo>
                  <a:pt x="3838" y="5277"/>
                </a:lnTo>
                <a:close/>
                <a:moveTo>
                  <a:pt x="3875" y="5250"/>
                </a:moveTo>
                <a:lnTo>
                  <a:pt x="3867" y="5247"/>
                </a:lnTo>
                <a:lnTo>
                  <a:pt x="3862" y="5237"/>
                </a:lnTo>
                <a:lnTo>
                  <a:pt x="3885" y="5261"/>
                </a:lnTo>
                <a:lnTo>
                  <a:pt x="3885" y="5298"/>
                </a:lnTo>
                <a:lnTo>
                  <a:pt x="3898" y="5294"/>
                </a:lnTo>
                <a:lnTo>
                  <a:pt x="3912" y="5290"/>
                </a:lnTo>
                <a:lnTo>
                  <a:pt x="3935" y="5330"/>
                </a:lnTo>
                <a:lnTo>
                  <a:pt x="3973" y="5348"/>
                </a:lnTo>
                <a:lnTo>
                  <a:pt x="3998" y="5331"/>
                </a:lnTo>
                <a:lnTo>
                  <a:pt x="4018" y="5325"/>
                </a:lnTo>
                <a:lnTo>
                  <a:pt x="4020" y="5338"/>
                </a:lnTo>
                <a:lnTo>
                  <a:pt x="4036" y="5349"/>
                </a:lnTo>
                <a:lnTo>
                  <a:pt x="3993" y="5355"/>
                </a:lnTo>
                <a:lnTo>
                  <a:pt x="3953" y="5370"/>
                </a:lnTo>
                <a:lnTo>
                  <a:pt x="3923" y="5335"/>
                </a:lnTo>
                <a:lnTo>
                  <a:pt x="3871" y="5324"/>
                </a:lnTo>
                <a:lnTo>
                  <a:pt x="3888" y="5320"/>
                </a:lnTo>
                <a:lnTo>
                  <a:pt x="3897" y="5312"/>
                </a:lnTo>
                <a:lnTo>
                  <a:pt x="3875" y="5308"/>
                </a:lnTo>
                <a:lnTo>
                  <a:pt x="3852" y="5306"/>
                </a:lnTo>
                <a:lnTo>
                  <a:pt x="3857" y="5315"/>
                </a:lnTo>
                <a:lnTo>
                  <a:pt x="3854" y="5322"/>
                </a:lnTo>
                <a:lnTo>
                  <a:pt x="3832" y="5305"/>
                </a:lnTo>
                <a:lnTo>
                  <a:pt x="3822" y="5286"/>
                </a:lnTo>
                <a:lnTo>
                  <a:pt x="3850" y="5294"/>
                </a:lnTo>
                <a:lnTo>
                  <a:pt x="3871" y="5268"/>
                </a:lnTo>
                <a:lnTo>
                  <a:pt x="3840" y="5267"/>
                </a:lnTo>
                <a:lnTo>
                  <a:pt x="3829" y="5240"/>
                </a:lnTo>
                <a:lnTo>
                  <a:pt x="3852" y="5259"/>
                </a:lnTo>
                <a:lnTo>
                  <a:pt x="3875" y="5250"/>
                </a:lnTo>
                <a:close/>
                <a:moveTo>
                  <a:pt x="3809" y="4680"/>
                </a:moveTo>
                <a:lnTo>
                  <a:pt x="3827" y="4673"/>
                </a:lnTo>
                <a:lnTo>
                  <a:pt x="3853" y="4669"/>
                </a:lnTo>
                <a:lnTo>
                  <a:pt x="3854" y="4677"/>
                </a:lnTo>
                <a:lnTo>
                  <a:pt x="3855" y="4685"/>
                </a:lnTo>
                <a:lnTo>
                  <a:pt x="3825" y="4691"/>
                </a:lnTo>
                <a:lnTo>
                  <a:pt x="3809" y="4680"/>
                </a:lnTo>
                <a:close/>
                <a:moveTo>
                  <a:pt x="3846" y="4699"/>
                </a:moveTo>
                <a:lnTo>
                  <a:pt x="3862" y="4695"/>
                </a:lnTo>
                <a:lnTo>
                  <a:pt x="3878" y="4685"/>
                </a:lnTo>
                <a:lnTo>
                  <a:pt x="3867" y="4706"/>
                </a:lnTo>
                <a:lnTo>
                  <a:pt x="3846" y="4699"/>
                </a:lnTo>
                <a:close/>
                <a:moveTo>
                  <a:pt x="5165" y="6532"/>
                </a:moveTo>
                <a:lnTo>
                  <a:pt x="5171" y="6544"/>
                </a:lnTo>
                <a:lnTo>
                  <a:pt x="5172" y="6558"/>
                </a:lnTo>
                <a:lnTo>
                  <a:pt x="5166" y="6557"/>
                </a:lnTo>
                <a:lnTo>
                  <a:pt x="5160" y="6552"/>
                </a:lnTo>
                <a:lnTo>
                  <a:pt x="5157" y="6539"/>
                </a:lnTo>
                <a:lnTo>
                  <a:pt x="5165" y="6532"/>
                </a:lnTo>
                <a:close/>
                <a:moveTo>
                  <a:pt x="5114" y="5843"/>
                </a:moveTo>
                <a:lnTo>
                  <a:pt x="5100" y="5841"/>
                </a:lnTo>
                <a:lnTo>
                  <a:pt x="5097" y="5824"/>
                </a:lnTo>
                <a:lnTo>
                  <a:pt x="5112" y="5827"/>
                </a:lnTo>
                <a:lnTo>
                  <a:pt x="5114" y="5843"/>
                </a:lnTo>
                <a:close/>
                <a:moveTo>
                  <a:pt x="5070" y="5751"/>
                </a:moveTo>
                <a:lnTo>
                  <a:pt x="5067" y="5758"/>
                </a:lnTo>
                <a:lnTo>
                  <a:pt x="5065" y="5768"/>
                </a:lnTo>
                <a:lnTo>
                  <a:pt x="5033" y="5756"/>
                </a:lnTo>
                <a:lnTo>
                  <a:pt x="5030" y="5724"/>
                </a:lnTo>
                <a:lnTo>
                  <a:pt x="5043" y="5745"/>
                </a:lnTo>
                <a:lnTo>
                  <a:pt x="5070" y="5751"/>
                </a:lnTo>
                <a:close/>
                <a:moveTo>
                  <a:pt x="5052" y="6351"/>
                </a:moveTo>
                <a:lnTo>
                  <a:pt x="5052" y="6349"/>
                </a:lnTo>
                <a:lnTo>
                  <a:pt x="5052" y="6347"/>
                </a:lnTo>
                <a:lnTo>
                  <a:pt x="5061" y="6360"/>
                </a:lnTo>
                <a:lnTo>
                  <a:pt x="5069" y="6377"/>
                </a:lnTo>
                <a:lnTo>
                  <a:pt x="5059" y="6372"/>
                </a:lnTo>
                <a:lnTo>
                  <a:pt x="5048" y="6362"/>
                </a:lnTo>
                <a:lnTo>
                  <a:pt x="5049" y="6361"/>
                </a:lnTo>
                <a:lnTo>
                  <a:pt x="5050" y="6358"/>
                </a:lnTo>
                <a:lnTo>
                  <a:pt x="5054" y="6356"/>
                </a:lnTo>
                <a:lnTo>
                  <a:pt x="5052" y="6351"/>
                </a:lnTo>
                <a:close/>
                <a:moveTo>
                  <a:pt x="4966" y="6191"/>
                </a:moveTo>
                <a:lnTo>
                  <a:pt x="4963" y="6186"/>
                </a:lnTo>
                <a:lnTo>
                  <a:pt x="4962" y="6178"/>
                </a:lnTo>
                <a:lnTo>
                  <a:pt x="4979" y="6186"/>
                </a:lnTo>
                <a:lnTo>
                  <a:pt x="4995" y="6190"/>
                </a:lnTo>
                <a:lnTo>
                  <a:pt x="5001" y="6206"/>
                </a:lnTo>
                <a:lnTo>
                  <a:pt x="4995" y="6220"/>
                </a:lnTo>
                <a:lnTo>
                  <a:pt x="4994" y="6220"/>
                </a:lnTo>
                <a:lnTo>
                  <a:pt x="4993" y="6219"/>
                </a:lnTo>
                <a:lnTo>
                  <a:pt x="4987" y="6205"/>
                </a:lnTo>
                <a:lnTo>
                  <a:pt x="4976" y="6198"/>
                </a:lnTo>
                <a:lnTo>
                  <a:pt x="4975" y="6193"/>
                </a:lnTo>
                <a:lnTo>
                  <a:pt x="4975" y="6189"/>
                </a:lnTo>
                <a:lnTo>
                  <a:pt x="4971" y="6191"/>
                </a:lnTo>
                <a:lnTo>
                  <a:pt x="4966" y="6191"/>
                </a:lnTo>
                <a:close/>
                <a:moveTo>
                  <a:pt x="4910" y="6134"/>
                </a:moveTo>
                <a:lnTo>
                  <a:pt x="4920" y="6136"/>
                </a:lnTo>
                <a:lnTo>
                  <a:pt x="4928" y="6140"/>
                </a:lnTo>
                <a:lnTo>
                  <a:pt x="4930" y="6146"/>
                </a:lnTo>
                <a:lnTo>
                  <a:pt x="4934" y="6152"/>
                </a:lnTo>
                <a:lnTo>
                  <a:pt x="4926" y="6153"/>
                </a:lnTo>
                <a:lnTo>
                  <a:pt x="4913" y="6158"/>
                </a:lnTo>
                <a:lnTo>
                  <a:pt x="4913" y="6158"/>
                </a:lnTo>
                <a:lnTo>
                  <a:pt x="4913" y="6156"/>
                </a:lnTo>
                <a:lnTo>
                  <a:pt x="4913" y="6143"/>
                </a:lnTo>
                <a:lnTo>
                  <a:pt x="4910" y="6134"/>
                </a:lnTo>
                <a:close/>
                <a:moveTo>
                  <a:pt x="4837" y="5849"/>
                </a:moveTo>
                <a:lnTo>
                  <a:pt x="4851" y="5851"/>
                </a:lnTo>
                <a:lnTo>
                  <a:pt x="4853" y="5868"/>
                </a:lnTo>
                <a:lnTo>
                  <a:pt x="4839" y="5866"/>
                </a:lnTo>
                <a:lnTo>
                  <a:pt x="4837" y="5849"/>
                </a:lnTo>
                <a:close/>
                <a:moveTo>
                  <a:pt x="4854" y="6145"/>
                </a:moveTo>
                <a:lnTo>
                  <a:pt x="4851" y="6137"/>
                </a:lnTo>
                <a:lnTo>
                  <a:pt x="4853" y="6131"/>
                </a:lnTo>
                <a:lnTo>
                  <a:pt x="4853" y="6139"/>
                </a:lnTo>
                <a:lnTo>
                  <a:pt x="4854" y="6145"/>
                </a:lnTo>
                <a:close/>
                <a:moveTo>
                  <a:pt x="4729" y="5987"/>
                </a:moveTo>
                <a:lnTo>
                  <a:pt x="4728" y="5987"/>
                </a:lnTo>
                <a:lnTo>
                  <a:pt x="4728" y="5987"/>
                </a:lnTo>
                <a:lnTo>
                  <a:pt x="4727" y="5984"/>
                </a:lnTo>
                <a:lnTo>
                  <a:pt x="4727" y="5981"/>
                </a:lnTo>
                <a:lnTo>
                  <a:pt x="4728" y="5984"/>
                </a:lnTo>
                <a:lnTo>
                  <a:pt x="4729" y="5987"/>
                </a:lnTo>
                <a:close/>
                <a:moveTo>
                  <a:pt x="4844" y="6058"/>
                </a:moveTo>
                <a:lnTo>
                  <a:pt x="4834" y="6052"/>
                </a:lnTo>
                <a:lnTo>
                  <a:pt x="4824" y="6043"/>
                </a:lnTo>
                <a:lnTo>
                  <a:pt x="4821" y="6048"/>
                </a:lnTo>
                <a:lnTo>
                  <a:pt x="4821" y="6051"/>
                </a:lnTo>
                <a:lnTo>
                  <a:pt x="4816" y="6044"/>
                </a:lnTo>
                <a:lnTo>
                  <a:pt x="4811" y="6038"/>
                </a:lnTo>
                <a:lnTo>
                  <a:pt x="4835" y="6040"/>
                </a:lnTo>
                <a:lnTo>
                  <a:pt x="4844" y="6058"/>
                </a:lnTo>
                <a:close/>
                <a:moveTo>
                  <a:pt x="4749" y="5496"/>
                </a:moveTo>
                <a:lnTo>
                  <a:pt x="4779" y="5501"/>
                </a:lnTo>
                <a:lnTo>
                  <a:pt x="4800" y="5519"/>
                </a:lnTo>
                <a:lnTo>
                  <a:pt x="4769" y="5514"/>
                </a:lnTo>
                <a:lnTo>
                  <a:pt x="4749" y="5496"/>
                </a:lnTo>
                <a:close/>
                <a:moveTo>
                  <a:pt x="4808" y="5908"/>
                </a:moveTo>
                <a:lnTo>
                  <a:pt x="4816" y="5904"/>
                </a:lnTo>
                <a:lnTo>
                  <a:pt x="4819" y="5912"/>
                </a:lnTo>
                <a:lnTo>
                  <a:pt x="4808" y="5919"/>
                </a:lnTo>
                <a:lnTo>
                  <a:pt x="4791" y="5922"/>
                </a:lnTo>
                <a:lnTo>
                  <a:pt x="4772" y="5902"/>
                </a:lnTo>
                <a:lnTo>
                  <a:pt x="4746" y="5886"/>
                </a:lnTo>
                <a:lnTo>
                  <a:pt x="4780" y="5886"/>
                </a:lnTo>
                <a:lnTo>
                  <a:pt x="4808" y="5908"/>
                </a:lnTo>
                <a:close/>
                <a:moveTo>
                  <a:pt x="4746" y="5832"/>
                </a:moveTo>
                <a:lnTo>
                  <a:pt x="4745" y="5845"/>
                </a:lnTo>
                <a:lnTo>
                  <a:pt x="4741" y="5854"/>
                </a:lnTo>
                <a:lnTo>
                  <a:pt x="4722" y="5855"/>
                </a:lnTo>
                <a:lnTo>
                  <a:pt x="4707" y="5850"/>
                </a:lnTo>
                <a:lnTo>
                  <a:pt x="4705" y="5830"/>
                </a:lnTo>
                <a:lnTo>
                  <a:pt x="4697" y="5819"/>
                </a:lnTo>
                <a:lnTo>
                  <a:pt x="4711" y="5818"/>
                </a:lnTo>
                <a:lnTo>
                  <a:pt x="4729" y="5813"/>
                </a:lnTo>
                <a:lnTo>
                  <a:pt x="4727" y="5831"/>
                </a:lnTo>
                <a:lnTo>
                  <a:pt x="4746" y="5832"/>
                </a:lnTo>
                <a:close/>
                <a:moveTo>
                  <a:pt x="4684" y="5931"/>
                </a:moveTo>
                <a:lnTo>
                  <a:pt x="4686" y="5931"/>
                </a:lnTo>
                <a:lnTo>
                  <a:pt x="4687" y="5932"/>
                </a:lnTo>
                <a:lnTo>
                  <a:pt x="4691" y="5938"/>
                </a:lnTo>
                <a:lnTo>
                  <a:pt x="4692" y="5945"/>
                </a:lnTo>
                <a:lnTo>
                  <a:pt x="4687" y="5937"/>
                </a:lnTo>
                <a:lnTo>
                  <a:pt x="4684" y="5931"/>
                </a:lnTo>
                <a:close/>
                <a:moveTo>
                  <a:pt x="4625" y="5838"/>
                </a:moveTo>
                <a:lnTo>
                  <a:pt x="4631" y="5843"/>
                </a:lnTo>
                <a:lnTo>
                  <a:pt x="4637" y="5849"/>
                </a:lnTo>
                <a:lnTo>
                  <a:pt x="4636" y="5850"/>
                </a:lnTo>
                <a:lnTo>
                  <a:pt x="4634" y="5852"/>
                </a:lnTo>
                <a:lnTo>
                  <a:pt x="4634" y="5854"/>
                </a:lnTo>
                <a:lnTo>
                  <a:pt x="4634" y="5856"/>
                </a:lnTo>
                <a:lnTo>
                  <a:pt x="4625" y="5850"/>
                </a:lnTo>
                <a:lnTo>
                  <a:pt x="4616" y="5840"/>
                </a:lnTo>
                <a:lnTo>
                  <a:pt x="4621" y="5839"/>
                </a:lnTo>
                <a:lnTo>
                  <a:pt x="4625" y="5838"/>
                </a:lnTo>
                <a:close/>
                <a:moveTo>
                  <a:pt x="4605" y="5334"/>
                </a:moveTo>
                <a:lnTo>
                  <a:pt x="4607" y="5334"/>
                </a:lnTo>
                <a:lnTo>
                  <a:pt x="4608" y="5333"/>
                </a:lnTo>
                <a:lnTo>
                  <a:pt x="4617" y="5336"/>
                </a:lnTo>
                <a:lnTo>
                  <a:pt x="4627" y="5335"/>
                </a:lnTo>
                <a:lnTo>
                  <a:pt x="4637" y="5339"/>
                </a:lnTo>
                <a:lnTo>
                  <a:pt x="4650" y="5341"/>
                </a:lnTo>
                <a:lnTo>
                  <a:pt x="4650" y="5357"/>
                </a:lnTo>
                <a:lnTo>
                  <a:pt x="4641" y="5366"/>
                </a:lnTo>
                <a:lnTo>
                  <a:pt x="4618" y="5355"/>
                </a:lnTo>
                <a:lnTo>
                  <a:pt x="4605" y="5334"/>
                </a:lnTo>
                <a:close/>
                <a:moveTo>
                  <a:pt x="4634" y="5817"/>
                </a:moveTo>
                <a:lnTo>
                  <a:pt x="4627" y="5812"/>
                </a:lnTo>
                <a:lnTo>
                  <a:pt x="4620" y="5805"/>
                </a:lnTo>
                <a:lnTo>
                  <a:pt x="4618" y="5809"/>
                </a:lnTo>
                <a:lnTo>
                  <a:pt x="4617" y="5812"/>
                </a:lnTo>
                <a:lnTo>
                  <a:pt x="4617" y="5809"/>
                </a:lnTo>
                <a:lnTo>
                  <a:pt x="4617" y="5805"/>
                </a:lnTo>
                <a:lnTo>
                  <a:pt x="4631" y="5806"/>
                </a:lnTo>
                <a:lnTo>
                  <a:pt x="4634" y="5817"/>
                </a:lnTo>
                <a:close/>
                <a:moveTo>
                  <a:pt x="4393" y="5681"/>
                </a:moveTo>
                <a:lnTo>
                  <a:pt x="4392" y="5684"/>
                </a:lnTo>
                <a:lnTo>
                  <a:pt x="4391" y="5688"/>
                </a:lnTo>
                <a:lnTo>
                  <a:pt x="4387" y="5685"/>
                </a:lnTo>
                <a:lnTo>
                  <a:pt x="4387" y="5680"/>
                </a:lnTo>
                <a:lnTo>
                  <a:pt x="4390" y="5680"/>
                </a:lnTo>
                <a:lnTo>
                  <a:pt x="4393" y="5681"/>
                </a:lnTo>
                <a:close/>
                <a:moveTo>
                  <a:pt x="4377" y="5649"/>
                </a:moveTo>
                <a:lnTo>
                  <a:pt x="4391" y="5650"/>
                </a:lnTo>
                <a:lnTo>
                  <a:pt x="4402" y="5663"/>
                </a:lnTo>
                <a:lnTo>
                  <a:pt x="4403" y="5667"/>
                </a:lnTo>
                <a:lnTo>
                  <a:pt x="4403" y="5669"/>
                </a:lnTo>
                <a:lnTo>
                  <a:pt x="4390" y="5659"/>
                </a:lnTo>
                <a:lnTo>
                  <a:pt x="4377" y="5649"/>
                </a:lnTo>
                <a:close/>
                <a:moveTo>
                  <a:pt x="4414" y="5681"/>
                </a:moveTo>
                <a:lnTo>
                  <a:pt x="4417" y="5675"/>
                </a:lnTo>
                <a:lnTo>
                  <a:pt x="4419" y="5670"/>
                </a:lnTo>
                <a:lnTo>
                  <a:pt x="4433" y="5674"/>
                </a:lnTo>
                <a:lnTo>
                  <a:pt x="4430" y="5692"/>
                </a:lnTo>
                <a:lnTo>
                  <a:pt x="4425" y="5695"/>
                </a:lnTo>
                <a:lnTo>
                  <a:pt x="4419" y="5701"/>
                </a:lnTo>
                <a:lnTo>
                  <a:pt x="4415" y="5695"/>
                </a:lnTo>
                <a:lnTo>
                  <a:pt x="4413" y="5689"/>
                </a:lnTo>
                <a:lnTo>
                  <a:pt x="4418" y="5689"/>
                </a:lnTo>
                <a:lnTo>
                  <a:pt x="4421" y="5687"/>
                </a:lnTo>
                <a:lnTo>
                  <a:pt x="4418" y="5684"/>
                </a:lnTo>
                <a:lnTo>
                  <a:pt x="4414" y="5681"/>
                </a:lnTo>
                <a:close/>
                <a:moveTo>
                  <a:pt x="4469" y="5665"/>
                </a:moveTo>
                <a:lnTo>
                  <a:pt x="4456" y="5663"/>
                </a:lnTo>
                <a:lnTo>
                  <a:pt x="4447" y="5653"/>
                </a:lnTo>
                <a:lnTo>
                  <a:pt x="4461" y="5651"/>
                </a:lnTo>
                <a:lnTo>
                  <a:pt x="4475" y="5648"/>
                </a:lnTo>
                <a:lnTo>
                  <a:pt x="4475" y="5658"/>
                </a:lnTo>
                <a:lnTo>
                  <a:pt x="4469" y="5665"/>
                </a:lnTo>
                <a:close/>
                <a:moveTo>
                  <a:pt x="4495" y="5727"/>
                </a:moveTo>
                <a:lnTo>
                  <a:pt x="4486" y="5723"/>
                </a:lnTo>
                <a:lnTo>
                  <a:pt x="4478" y="5718"/>
                </a:lnTo>
                <a:lnTo>
                  <a:pt x="4486" y="5712"/>
                </a:lnTo>
                <a:lnTo>
                  <a:pt x="4499" y="5709"/>
                </a:lnTo>
                <a:lnTo>
                  <a:pt x="4499" y="5720"/>
                </a:lnTo>
                <a:lnTo>
                  <a:pt x="4495" y="5727"/>
                </a:lnTo>
                <a:close/>
                <a:moveTo>
                  <a:pt x="4476" y="5670"/>
                </a:moveTo>
                <a:lnTo>
                  <a:pt x="4512" y="5682"/>
                </a:lnTo>
                <a:lnTo>
                  <a:pt x="4538" y="5706"/>
                </a:lnTo>
                <a:lnTo>
                  <a:pt x="4500" y="5708"/>
                </a:lnTo>
                <a:lnTo>
                  <a:pt x="4476" y="5670"/>
                </a:lnTo>
                <a:close/>
                <a:moveTo>
                  <a:pt x="4533" y="5750"/>
                </a:moveTo>
                <a:lnTo>
                  <a:pt x="4521" y="5744"/>
                </a:lnTo>
                <a:lnTo>
                  <a:pt x="4510" y="5737"/>
                </a:lnTo>
                <a:lnTo>
                  <a:pt x="4523" y="5734"/>
                </a:lnTo>
                <a:lnTo>
                  <a:pt x="4538" y="5723"/>
                </a:lnTo>
                <a:lnTo>
                  <a:pt x="4540" y="5736"/>
                </a:lnTo>
                <a:lnTo>
                  <a:pt x="4533" y="5750"/>
                </a:lnTo>
                <a:close/>
                <a:moveTo>
                  <a:pt x="4594" y="5718"/>
                </a:moveTo>
                <a:lnTo>
                  <a:pt x="4593" y="5712"/>
                </a:lnTo>
                <a:lnTo>
                  <a:pt x="4591" y="5708"/>
                </a:lnTo>
                <a:lnTo>
                  <a:pt x="4591" y="5708"/>
                </a:lnTo>
                <a:lnTo>
                  <a:pt x="4591" y="5708"/>
                </a:lnTo>
                <a:lnTo>
                  <a:pt x="4588" y="5700"/>
                </a:lnTo>
                <a:lnTo>
                  <a:pt x="4593" y="5689"/>
                </a:lnTo>
                <a:lnTo>
                  <a:pt x="4599" y="5703"/>
                </a:lnTo>
                <a:lnTo>
                  <a:pt x="4594" y="5718"/>
                </a:lnTo>
                <a:close/>
                <a:moveTo>
                  <a:pt x="4607" y="5792"/>
                </a:moveTo>
                <a:lnTo>
                  <a:pt x="4592" y="5793"/>
                </a:lnTo>
                <a:lnTo>
                  <a:pt x="4580" y="5790"/>
                </a:lnTo>
                <a:lnTo>
                  <a:pt x="4580" y="5788"/>
                </a:lnTo>
                <a:lnTo>
                  <a:pt x="4579" y="5786"/>
                </a:lnTo>
                <a:lnTo>
                  <a:pt x="4578" y="5787"/>
                </a:lnTo>
                <a:lnTo>
                  <a:pt x="4578" y="5788"/>
                </a:lnTo>
                <a:lnTo>
                  <a:pt x="4575" y="5785"/>
                </a:lnTo>
                <a:lnTo>
                  <a:pt x="4573" y="5782"/>
                </a:lnTo>
                <a:lnTo>
                  <a:pt x="4594" y="5782"/>
                </a:lnTo>
                <a:lnTo>
                  <a:pt x="4607" y="5792"/>
                </a:lnTo>
                <a:close/>
                <a:moveTo>
                  <a:pt x="4561" y="5795"/>
                </a:moveTo>
                <a:lnTo>
                  <a:pt x="4561" y="5797"/>
                </a:lnTo>
                <a:lnTo>
                  <a:pt x="4561" y="5799"/>
                </a:lnTo>
                <a:lnTo>
                  <a:pt x="4558" y="5798"/>
                </a:lnTo>
                <a:lnTo>
                  <a:pt x="4555" y="5797"/>
                </a:lnTo>
                <a:lnTo>
                  <a:pt x="4558" y="5796"/>
                </a:lnTo>
                <a:lnTo>
                  <a:pt x="4561" y="5795"/>
                </a:lnTo>
                <a:close/>
                <a:moveTo>
                  <a:pt x="4544" y="5738"/>
                </a:moveTo>
                <a:lnTo>
                  <a:pt x="4561" y="5740"/>
                </a:lnTo>
                <a:lnTo>
                  <a:pt x="4572" y="5749"/>
                </a:lnTo>
                <a:lnTo>
                  <a:pt x="4553" y="5756"/>
                </a:lnTo>
                <a:lnTo>
                  <a:pt x="4544" y="5738"/>
                </a:lnTo>
                <a:close/>
                <a:moveTo>
                  <a:pt x="4591" y="5687"/>
                </a:moveTo>
                <a:lnTo>
                  <a:pt x="4580" y="5693"/>
                </a:lnTo>
                <a:lnTo>
                  <a:pt x="4572" y="5702"/>
                </a:lnTo>
                <a:lnTo>
                  <a:pt x="4567" y="5696"/>
                </a:lnTo>
                <a:lnTo>
                  <a:pt x="4566" y="5685"/>
                </a:lnTo>
                <a:lnTo>
                  <a:pt x="4543" y="5683"/>
                </a:lnTo>
                <a:lnTo>
                  <a:pt x="4537" y="5663"/>
                </a:lnTo>
                <a:lnTo>
                  <a:pt x="4555" y="5665"/>
                </a:lnTo>
                <a:lnTo>
                  <a:pt x="4571" y="5662"/>
                </a:lnTo>
                <a:lnTo>
                  <a:pt x="4570" y="5674"/>
                </a:lnTo>
                <a:lnTo>
                  <a:pt x="4566" y="5685"/>
                </a:lnTo>
                <a:lnTo>
                  <a:pt x="4580" y="5682"/>
                </a:lnTo>
                <a:lnTo>
                  <a:pt x="4591" y="5687"/>
                </a:lnTo>
                <a:close/>
                <a:moveTo>
                  <a:pt x="4485" y="5613"/>
                </a:moveTo>
                <a:lnTo>
                  <a:pt x="4459" y="5594"/>
                </a:lnTo>
                <a:lnTo>
                  <a:pt x="4478" y="5559"/>
                </a:lnTo>
                <a:lnTo>
                  <a:pt x="4475" y="5582"/>
                </a:lnTo>
                <a:lnTo>
                  <a:pt x="4485" y="5613"/>
                </a:lnTo>
                <a:close/>
                <a:moveTo>
                  <a:pt x="4363" y="5977"/>
                </a:moveTo>
                <a:lnTo>
                  <a:pt x="4362" y="5964"/>
                </a:lnTo>
                <a:lnTo>
                  <a:pt x="4357" y="5957"/>
                </a:lnTo>
                <a:lnTo>
                  <a:pt x="4374" y="5964"/>
                </a:lnTo>
                <a:lnTo>
                  <a:pt x="4395" y="5959"/>
                </a:lnTo>
                <a:lnTo>
                  <a:pt x="4396" y="5978"/>
                </a:lnTo>
                <a:lnTo>
                  <a:pt x="4407" y="5995"/>
                </a:lnTo>
                <a:lnTo>
                  <a:pt x="4385" y="5985"/>
                </a:lnTo>
                <a:lnTo>
                  <a:pt x="4363" y="5977"/>
                </a:lnTo>
                <a:close/>
                <a:moveTo>
                  <a:pt x="4368" y="5993"/>
                </a:moveTo>
                <a:lnTo>
                  <a:pt x="4368" y="5992"/>
                </a:lnTo>
                <a:lnTo>
                  <a:pt x="4368" y="5992"/>
                </a:lnTo>
                <a:lnTo>
                  <a:pt x="4382" y="6001"/>
                </a:lnTo>
                <a:lnTo>
                  <a:pt x="4385" y="6016"/>
                </a:lnTo>
                <a:lnTo>
                  <a:pt x="4384" y="6021"/>
                </a:lnTo>
                <a:lnTo>
                  <a:pt x="4381" y="6025"/>
                </a:lnTo>
                <a:lnTo>
                  <a:pt x="4372" y="6011"/>
                </a:lnTo>
                <a:lnTo>
                  <a:pt x="4368" y="5993"/>
                </a:lnTo>
                <a:close/>
                <a:moveTo>
                  <a:pt x="4368" y="6087"/>
                </a:moveTo>
                <a:lnTo>
                  <a:pt x="4371" y="6095"/>
                </a:lnTo>
                <a:lnTo>
                  <a:pt x="4375" y="6103"/>
                </a:lnTo>
                <a:lnTo>
                  <a:pt x="4352" y="6093"/>
                </a:lnTo>
                <a:lnTo>
                  <a:pt x="4334" y="6078"/>
                </a:lnTo>
                <a:lnTo>
                  <a:pt x="4351" y="6081"/>
                </a:lnTo>
                <a:lnTo>
                  <a:pt x="4368" y="6087"/>
                </a:lnTo>
                <a:close/>
                <a:moveTo>
                  <a:pt x="4337" y="6001"/>
                </a:moveTo>
                <a:lnTo>
                  <a:pt x="4337" y="6000"/>
                </a:lnTo>
                <a:lnTo>
                  <a:pt x="4337" y="6000"/>
                </a:lnTo>
                <a:lnTo>
                  <a:pt x="4347" y="5999"/>
                </a:lnTo>
                <a:lnTo>
                  <a:pt x="4356" y="5997"/>
                </a:lnTo>
                <a:lnTo>
                  <a:pt x="4359" y="6000"/>
                </a:lnTo>
                <a:lnTo>
                  <a:pt x="4359" y="6004"/>
                </a:lnTo>
                <a:lnTo>
                  <a:pt x="4339" y="6016"/>
                </a:lnTo>
                <a:lnTo>
                  <a:pt x="4301" y="6019"/>
                </a:lnTo>
                <a:lnTo>
                  <a:pt x="4315" y="6004"/>
                </a:lnTo>
                <a:lnTo>
                  <a:pt x="4337" y="6001"/>
                </a:lnTo>
                <a:close/>
                <a:moveTo>
                  <a:pt x="4329" y="5897"/>
                </a:moveTo>
                <a:lnTo>
                  <a:pt x="4338" y="5888"/>
                </a:lnTo>
                <a:lnTo>
                  <a:pt x="4351" y="5882"/>
                </a:lnTo>
                <a:lnTo>
                  <a:pt x="4355" y="5890"/>
                </a:lnTo>
                <a:lnTo>
                  <a:pt x="4356" y="5902"/>
                </a:lnTo>
                <a:lnTo>
                  <a:pt x="4339" y="5904"/>
                </a:lnTo>
                <a:lnTo>
                  <a:pt x="4329" y="5897"/>
                </a:lnTo>
                <a:close/>
                <a:moveTo>
                  <a:pt x="4357" y="5945"/>
                </a:moveTo>
                <a:lnTo>
                  <a:pt x="4339" y="5934"/>
                </a:lnTo>
                <a:lnTo>
                  <a:pt x="4317" y="5923"/>
                </a:lnTo>
                <a:lnTo>
                  <a:pt x="4303" y="5906"/>
                </a:lnTo>
                <a:lnTo>
                  <a:pt x="4312" y="5885"/>
                </a:lnTo>
                <a:lnTo>
                  <a:pt x="4338" y="5918"/>
                </a:lnTo>
                <a:lnTo>
                  <a:pt x="4357" y="5945"/>
                </a:lnTo>
                <a:close/>
                <a:moveTo>
                  <a:pt x="4211" y="5809"/>
                </a:moveTo>
                <a:lnTo>
                  <a:pt x="4228" y="5810"/>
                </a:lnTo>
                <a:lnTo>
                  <a:pt x="4239" y="5819"/>
                </a:lnTo>
                <a:lnTo>
                  <a:pt x="4230" y="5826"/>
                </a:lnTo>
                <a:lnTo>
                  <a:pt x="4223" y="5833"/>
                </a:lnTo>
                <a:lnTo>
                  <a:pt x="4217" y="5821"/>
                </a:lnTo>
                <a:lnTo>
                  <a:pt x="4211" y="5809"/>
                </a:lnTo>
                <a:close/>
                <a:moveTo>
                  <a:pt x="4229" y="5959"/>
                </a:moveTo>
                <a:lnTo>
                  <a:pt x="4222" y="5952"/>
                </a:lnTo>
                <a:lnTo>
                  <a:pt x="4216" y="5947"/>
                </a:lnTo>
                <a:lnTo>
                  <a:pt x="4228" y="5938"/>
                </a:lnTo>
                <a:lnTo>
                  <a:pt x="4236" y="5950"/>
                </a:lnTo>
                <a:lnTo>
                  <a:pt x="4249" y="5941"/>
                </a:lnTo>
                <a:lnTo>
                  <a:pt x="4257" y="5940"/>
                </a:lnTo>
                <a:lnTo>
                  <a:pt x="4251" y="5955"/>
                </a:lnTo>
                <a:lnTo>
                  <a:pt x="4229" y="5959"/>
                </a:lnTo>
                <a:close/>
                <a:moveTo>
                  <a:pt x="4263" y="5943"/>
                </a:moveTo>
                <a:lnTo>
                  <a:pt x="4267" y="5947"/>
                </a:lnTo>
                <a:lnTo>
                  <a:pt x="4275" y="5952"/>
                </a:lnTo>
                <a:lnTo>
                  <a:pt x="4270" y="5962"/>
                </a:lnTo>
                <a:lnTo>
                  <a:pt x="4258" y="5967"/>
                </a:lnTo>
                <a:lnTo>
                  <a:pt x="4262" y="5955"/>
                </a:lnTo>
                <a:lnTo>
                  <a:pt x="4263" y="5943"/>
                </a:lnTo>
                <a:close/>
                <a:moveTo>
                  <a:pt x="4229" y="5908"/>
                </a:moveTo>
                <a:lnTo>
                  <a:pt x="4237" y="5910"/>
                </a:lnTo>
                <a:lnTo>
                  <a:pt x="4241" y="5916"/>
                </a:lnTo>
                <a:lnTo>
                  <a:pt x="4228" y="5930"/>
                </a:lnTo>
                <a:lnTo>
                  <a:pt x="4208" y="5940"/>
                </a:lnTo>
                <a:lnTo>
                  <a:pt x="4196" y="5928"/>
                </a:lnTo>
                <a:lnTo>
                  <a:pt x="4181" y="5919"/>
                </a:lnTo>
                <a:lnTo>
                  <a:pt x="4200" y="5907"/>
                </a:lnTo>
                <a:lnTo>
                  <a:pt x="4202" y="5925"/>
                </a:lnTo>
                <a:lnTo>
                  <a:pt x="4220" y="5920"/>
                </a:lnTo>
                <a:lnTo>
                  <a:pt x="4229" y="5908"/>
                </a:lnTo>
                <a:close/>
                <a:moveTo>
                  <a:pt x="3967" y="5399"/>
                </a:moveTo>
                <a:lnTo>
                  <a:pt x="3990" y="5403"/>
                </a:lnTo>
                <a:lnTo>
                  <a:pt x="3990" y="5421"/>
                </a:lnTo>
                <a:lnTo>
                  <a:pt x="3979" y="5410"/>
                </a:lnTo>
                <a:lnTo>
                  <a:pt x="3967" y="5399"/>
                </a:lnTo>
                <a:close/>
                <a:moveTo>
                  <a:pt x="4003" y="5611"/>
                </a:moveTo>
                <a:lnTo>
                  <a:pt x="3984" y="5612"/>
                </a:lnTo>
                <a:lnTo>
                  <a:pt x="3975" y="5601"/>
                </a:lnTo>
                <a:lnTo>
                  <a:pt x="3991" y="5596"/>
                </a:lnTo>
                <a:lnTo>
                  <a:pt x="4003" y="5611"/>
                </a:lnTo>
                <a:close/>
                <a:moveTo>
                  <a:pt x="4044" y="5651"/>
                </a:moveTo>
                <a:lnTo>
                  <a:pt x="4021" y="5637"/>
                </a:lnTo>
                <a:lnTo>
                  <a:pt x="4003" y="5617"/>
                </a:lnTo>
                <a:lnTo>
                  <a:pt x="4035" y="5627"/>
                </a:lnTo>
                <a:lnTo>
                  <a:pt x="4044" y="5651"/>
                </a:lnTo>
                <a:close/>
                <a:moveTo>
                  <a:pt x="4015" y="5448"/>
                </a:moveTo>
                <a:lnTo>
                  <a:pt x="4024" y="5453"/>
                </a:lnTo>
                <a:lnTo>
                  <a:pt x="4027" y="5467"/>
                </a:lnTo>
                <a:lnTo>
                  <a:pt x="4011" y="5465"/>
                </a:lnTo>
                <a:lnTo>
                  <a:pt x="4015" y="5448"/>
                </a:lnTo>
                <a:close/>
                <a:moveTo>
                  <a:pt x="4050" y="5378"/>
                </a:moveTo>
                <a:lnTo>
                  <a:pt x="4046" y="5397"/>
                </a:lnTo>
                <a:lnTo>
                  <a:pt x="4035" y="5410"/>
                </a:lnTo>
                <a:lnTo>
                  <a:pt x="4051" y="5416"/>
                </a:lnTo>
                <a:lnTo>
                  <a:pt x="4070" y="5418"/>
                </a:lnTo>
                <a:lnTo>
                  <a:pt x="4063" y="5435"/>
                </a:lnTo>
                <a:lnTo>
                  <a:pt x="4043" y="5442"/>
                </a:lnTo>
                <a:lnTo>
                  <a:pt x="4030" y="5417"/>
                </a:lnTo>
                <a:lnTo>
                  <a:pt x="4012" y="5399"/>
                </a:lnTo>
                <a:lnTo>
                  <a:pt x="4030" y="5382"/>
                </a:lnTo>
                <a:lnTo>
                  <a:pt x="4050" y="5378"/>
                </a:lnTo>
                <a:close/>
                <a:moveTo>
                  <a:pt x="4026" y="5228"/>
                </a:moveTo>
                <a:lnTo>
                  <a:pt x="4037" y="5226"/>
                </a:lnTo>
                <a:lnTo>
                  <a:pt x="4049" y="5223"/>
                </a:lnTo>
                <a:lnTo>
                  <a:pt x="4050" y="5231"/>
                </a:lnTo>
                <a:lnTo>
                  <a:pt x="4050" y="5240"/>
                </a:lnTo>
                <a:lnTo>
                  <a:pt x="4033" y="5242"/>
                </a:lnTo>
                <a:lnTo>
                  <a:pt x="4026" y="5228"/>
                </a:lnTo>
                <a:close/>
                <a:moveTo>
                  <a:pt x="4076" y="5344"/>
                </a:moveTo>
                <a:lnTo>
                  <a:pt x="4065" y="5341"/>
                </a:lnTo>
                <a:lnTo>
                  <a:pt x="4054" y="5350"/>
                </a:lnTo>
                <a:lnTo>
                  <a:pt x="4052" y="5327"/>
                </a:lnTo>
                <a:lnTo>
                  <a:pt x="4076" y="5327"/>
                </a:lnTo>
                <a:lnTo>
                  <a:pt x="4076" y="5344"/>
                </a:lnTo>
                <a:close/>
                <a:moveTo>
                  <a:pt x="4060" y="5359"/>
                </a:moveTo>
                <a:lnTo>
                  <a:pt x="4078" y="5372"/>
                </a:lnTo>
                <a:lnTo>
                  <a:pt x="4079" y="5394"/>
                </a:lnTo>
                <a:lnTo>
                  <a:pt x="4064" y="5385"/>
                </a:lnTo>
                <a:lnTo>
                  <a:pt x="4060" y="5359"/>
                </a:lnTo>
                <a:close/>
                <a:moveTo>
                  <a:pt x="4039" y="5657"/>
                </a:moveTo>
                <a:lnTo>
                  <a:pt x="4065" y="5652"/>
                </a:lnTo>
                <a:lnTo>
                  <a:pt x="4078" y="5664"/>
                </a:lnTo>
                <a:lnTo>
                  <a:pt x="4054" y="5667"/>
                </a:lnTo>
                <a:lnTo>
                  <a:pt x="4039" y="5657"/>
                </a:lnTo>
                <a:close/>
                <a:moveTo>
                  <a:pt x="4079" y="5686"/>
                </a:moveTo>
                <a:lnTo>
                  <a:pt x="4108" y="5692"/>
                </a:lnTo>
                <a:lnTo>
                  <a:pt x="4130" y="5707"/>
                </a:lnTo>
                <a:lnTo>
                  <a:pt x="4113" y="5711"/>
                </a:lnTo>
                <a:lnTo>
                  <a:pt x="4097" y="5714"/>
                </a:lnTo>
                <a:lnTo>
                  <a:pt x="4089" y="5700"/>
                </a:lnTo>
                <a:lnTo>
                  <a:pt x="4079" y="5686"/>
                </a:lnTo>
                <a:close/>
                <a:moveTo>
                  <a:pt x="4102" y="5493"/>
                </a:moveTo>
                <a:lnTo>
                  <a:pt x="4104" y="5509"/>
                </a:lnTo>
                <a:lnTo>
                  <a:pt x="4088" y="5510"/>
                </a:lnTo>
                <a:lnTo>
                  <a:pt x="4080" y="5499"/>
                </a:lnTo>
                <a:lnTo>
                  <a:pt x="4102" y="5493"/>
                </a:lnTo>
                <a:close/>
                <a:moveTo>
                  <a:pt x="4101" y="5471"/>
                </a:moveTo>
                <a:lnTo>
                  <a:pt x="4111" y="5449"/>
                </a:lnTo>
                <a:lnTo>
                  <a:pt x="4128" y="5454"/>
                </a:lnTo>
                <a:lnTo>
                  <a:pt x="4119" y="5466"/>
                </a:lnTo>
                <a:lnTo>
                  <a:pt x="4101" y="5471"/>
                </a:lnTo>
                <a:close/>
                <a:moveTo>
                  <a:pt x="4137" y="5424"/>
                </a:moveTo>
                <a:lnTo>
                  <a:pt x="4165" y="5434"/>
                </a:lnTo>
                <a:lnTo>
                  <a:pt x="4162" y="5456"/>
                </a:lnTo>
                <a:lnTo>
                  <a:pt x="4146" y="5437"/>
                </a:lnTo>
                <a:lnTo>
                  <a:pt x="4137" y="5424"/>
                </a:lnTo>
                <a:close/>
                <a:moveTo>
                  <a:pt x="4151" y="5465"/>
                </a:moveTo>
                <a:lnTo>
                  <a:pt x="4132" y="5475"/>
                </a:lnTo>
                <a:lnTo>
                  <a:pt x="4118" y="5479"/>
                </a:lnTo>
                <a:lnTo>
                  <a:pt x="4127" y="5464"/>
                </a:lnTo>
                <a:lnTo>
                  <a:pt x="4133" y="5447"/>
                </a:lnTo>
                <a:lnTo>
                  <a:pt x="4147" y="5450"/>
                </a:lnTo>
                <a:lnTo>
                  <a:pt x="4151" y="5465"/>
                </a:lnTo>
                <a:close/>
                <a:moveTo>
                  <a:pt x="3889" y="5341"/>
                </a:moveTo>
                <a:lnTo>
                  <a:pt x="3911" y="5346"/>
                </a:lnTo>
                <a:lnTo>
                  <a:pt x="3913" y="5363"/>
                </a:lnTo>
                <a:lnTo>
                  <a:pt x="3899" y="5354"/>
                </a:lnTo>
                <a:lnTo>
                  <a:pt x="3889" y="5341"/>
                </a:lnTo>
                <a:close/>
                <a:moveTo>
                  <a:pt x="3867" y="5486"/>
                </a:moveTo>
                <a:lnTo>
                  <a:pt x="3884" y="5484"/>
                </a:lnTo>
                <a:lnTo>
                  <a:pt x="3890" y="5497"/>
                </a:lnTo>
                <a:lnTo>
                  <a:pt x="3872" y="5499"/>
                </a:lnTo>
                <a:lnTo>
                  <a:pt x="3867" y="5486"/>
                </a:lnTo>
                <a:close/>
                <a:moveTo>
                  <a:pt x="3890" y="6243"/>
                </a:moveTo>
                <a:lnTo>
                  <a:pt x="3871" y="6240"/>
                </a:lnTo>
                <a:lnTo>
                  <a:pt x="3861" y="6225"/>
                </a:lnTo>
                <a:lnTo>
                  <a:pt x="3882" y="6228"/>
                </a:lnTo>
                <a:lnTo>
                  <a:pt x="3890" y="6243"/>
                </a:lnTo>
                <a:close/>
                <a:moveTo>
                  <a:pt x="3872" y="6124"/>
                </a:moveTo>
                <a:lnTo>
                  <a:pt x="3864" y="6142"/>
                </a:lnTo>
                <a:lnTo>
                  <a:pt x="3837" y="6147"/>
                </a:lnTo>
                <a:lnTo>
                  <a:pt x="3830" y="6142"/>
                </a:lnTo>
                <a:lnTo>
                  <a:pt x="3824" y="6133"/>
                </a:lnTo>
                <a:lnTo>
                  <a:pt x="3850" y="6130"/>
                </a:lnTo>
                <a:lnTo>
                  <a:pt x="3872" y="6124"/>
                </a:lnTo>
                <a:close/>
                <a:moveTo>
                  <a:pt x="3792" y="5668"/>
                </a:moveTo>
                <a:lnTo>
                  <a:pt x="3757" y="5656"/>
                </a:lnTo>
                <a:lnTo>
                  <a:pt x="3732" y="5614"/>
                </a:lnTo>
                <a:lnTo>
                  <a:pt x="3766" y="5616"/>
                </a:lnTo>
                <a:lnTo>
                  <a:pt x="3784" y="5662"/>
                </a:lnTo>
                <a:lnTo>
                  <a:pt x="3791" y="5659"/>
                </a:lnTo>
                <a:lnTo>
                  <a:pt x="3797" y="5656"/>
                </a:lnTo>
                <a:lnTo>
                  <a:pt x="3801" y="5665"/>
                </a:lnTo>
                <a:lnTo>
                  <a:pt x="3809" y="5671"/>
                </a:lnTo>
                <a:lnTo>
                  <a:pt x="3805" y="5671"/>
                </a:lnTo>
                <a:lnTo>
                  <a:pt x="3802" y="5672"/>
                </a:lnTo>
                <a:lnTo>
                  <a:pt x="3803" y="5684"/>
                </a:lnTo>
                <a:lnTo>
                  <a:pt x="3800" y="5692"/>
                </a:lnTo>
                <a:lnTo>
                  <a:pt x="3788" y="5684"/>
                </a:lnTo>
                <a:lnTo>
                  <a:pt x="3792" y="5668"/>
                </a:lnTo>
                <a:close/>
                <a:moveTo>
                  <a:pt x="3795" y="6100"/>
                </a:moveTo>
                <a:lnTo>
                  <a:pt x="3804" y="6119"/>
                </a:lnTo>
                <a:lnTo>
                  <a:pt x="3823" y="6118"/>
                </a:lnTo>
                <a:lnTo>
                  <a:pt x="3802" y="6133"/>
                </a:lnTo>
                <a:lnTo>
                  <a:pt x="3780" y="6113"/>
                </a:lnTo>
                <a:lnTo>
                  <a:pt x="3787" y="6107"/>
                </a:lnTo>
                <a:lnTo>
                  <a:pt x="3795" y="6100"/>
                </a:lnTo>
                <a:close/>
                <a:moveTo>
                  <a:pt x="3637" y="5415"/>
                </a:moveTo>
                <a:lnTo>
                  <a:pt x="3655" y="5404"/>
                </a:lnTo>
                <a:lnTo>
                  <a:pt x="3670" y="5411"/>
                </a:lnTo>
                <a:lnTo>
                  <a:pt x="3651" y="5417"/>
                </a:lnTo>
                <a:lnTo>
                  <a:pt x="3637" y="5415"/>
                </a:lnTo>
                <a:close/>
                <a:moveTo>
                  <a:pt x="3657" y="5483"/>
                </a:moveTo>
                <a:lnTo>
                  <a:pt x="3666" y="5493"/>
                </a:lnTo>
                <a:lnTo>
                  <a:pt x="3662" y="5508"/>
                </a:lnTo>
                <a:lnTo>
                  <a:pt x="3654" y="5509"/>
                </a:lnTo>
                <a:lnTo>
                  <a:pt x="3647" y="5510"/>
                </a:lnTo>
                <a:lnTo>
                  <a:pt x="3646" y="5509"/>
                </a:lnTo>
                <a:lnTo>
                  <a:pt x="3646" y="5509"/>
                </a:lnTo>
                <a:lnTo>
                  <a:pt x="3654" y="5497"/>
                </a:lnTo>
                <a:lnTo>
                  <a:pt x="3657" y="5483"/>
                </a:lnTo>
                <a:close/>
                <a:moveTo>
                  <a:pt x="3712" y="5516"/>
                </a:moveTo>
                <a:lnTo>
                  <a:pt x="3712" y="5530"/>
                </a:lnTo>
                <a:lnTo>
                  <a:pt x="3704" y="5540"/>
                </a:lnTo>
                <a:lnTo>
                  <a:pt x="3701" y="5535"/>
                </a:lnTo>
                <a:lnTo>
                  <a:pt x="3698" y="5532"/>
                </a:lnTo>
                <a:lnTo>
                  <a:pt x="3689" y="5526"/>
                </a:lnTo>
                <a:lnTo>
                  <a:pt x="3684" y="5519"/>
                </a:lnTo>
                <a:lnTo>
                  <a:pt x="3681" y="5523"/>
                </a:lnTo>
                <a:lnTo>
                  <a:pt x="3680" y="5532"/>
                </a:lnTo>
                <a:lnTo>
                  <a:pt x="3673" y="5534"/>
                </a:lnTo>
                <a:lnTo>
                  <a:pt x="3667" y="5536"/>
                </a:lnTo>
                <a:lnTo>
                  <a:pt x="3663" y="5529"/>
                </a:lnTo>
                <a:lnTo>
                  <a:pt x="3657" y="5524"/>
                </a:lnTo>
                <a:lnTo>
                  <a:pt x="3671" y="5519"/>
                </a:lnTo>
                <a:lnTo>
                  <a:pt x="3690" y="5511"/>
                </a:lnTo>
                <a:lnTo>
                  <a:pt x="3696" y="5521"/>
                </a:lnTo>
                <a:lnTo>
                  <a:pt x="3712" y="5516"/>
                </a:lnTo>
                <a:close/>
                <a:moveTo>
                  <a:pt x="3651" y="5160"/>
                </a:moveTo>
                <a:lnTo>
                  <a:pt x="3635" y="5141"/>
                </a:lnTo>
                <a:lnTo>
                  <a:pt x="3618" y="5124"/>
                </a:lnTo>
                <a:lnTo>
                  <a:pt x="3637" y="5124"/>
                </a:lnTo>
                <a:lnTo>
                  <a:pt x="3653" y="5131"/>
                </a:lnTo>
                <a:lnTo>
                  <a:pt x="3657" y="5142"/>
                </a:lnTo>
                <a:lnTo>
                  <a:pt x="3651" y="5160"/>
                </a:lnTo>
                <a:close/>
                <a:moveTo>
                  <a:pt x="3637" y="5511"/>
                </a:moveTo>
                <a:lnTo>
                  <a:pt x="3629" y="5511"/>
                </a:lnTo>
                <a:lnTo>
                  <a:pt x="3621" y="5510"/>
                </a:lnTo>
                <a:lnTo>
                  <a:pt x="3633" y="5504"/>
                </a:lnTo>
                <a:lnTo>
                  <a:pt x="3637" y="5511"/>
                </a:lnTo>
                <a:close/>
                <a:moveTo>
                  <a:pt x="3626" y="5473"/>
                </a:moveTo>
                <a:lnTo>
                  <a:pt x="3622" y="5468"/>
                </a:lnTo>
                <a:lnTo>
                  <a:pt x="3617" y="5465"/>
                </a:lnTo>
                <a:lnTo>
                  <a:pt x="3620" y="5462"/>
                </a:lnTo>
                <a:lnTo>
                  <a:pt x="3625" y="5459"/>
                </a:lnTo>
                <a:lnTo>
                  <a:pt x="3619" y="5452"/>
                </a:lnTo>
                <a:lnTo>
                  <a:pt x="3614" y="5445"/>
                </a:lnTo>
                <a:lnTo>
                  <a:pt x="3627" y="5459"/>
                </a:lnTo>
                <a:lnTo>
                  <a:pt x="3626" y="5473"/>
                </a:lnTo>
                <a:close/>
                <a:moveTo>
                  <a:pt x="3604" y="5462"/>
                </a:moveTo>
                <a:lnTo>
                  <a:pt x="3602" y="5461"/>
                </a:lnTo>
                <a:lnTo>
                  <a:pt x="3600" y="5460"/>
                </a:lnTo>
                <a:lnTo>
                  <a:pt x="3598" y="5455"/>
                </a:lnTo>
                <a:lnTo>
                  <a:pt x="3597" y="5448"/>
                </a:lnTo>
                <a:lnTo>
                  <a:pt x="3606" y="5444"/>
                </a:lnTo>
                <a:lnTo>
                  <a:pt x="3611" y="5438"/>
                </a:lnTo>
                <a:lnTo>
                  <a:pt x="3612" y="5442"/>
                </a:lnTo>
                <a:lnTo>
                  <a:pt x="3614" y="5445"/>
                </a:lnTo>
                <a:lnTo>
                  <a:pt x="3611" y="5455"/>
                </a:lnTo>
                <a:lnTo>
                  <a:pt x="3604" y="5462"/>
                </a:lnTo>
                <a:close/>
                <a:moveTo>
                  <a:pt x="3627" y="5496"/>
                </a:moveTo>
                <a:lnTo>
                  <a:pt x="3624" y="5503"/>
                </a:lnTo>
                <a:lnTo>
                  <a:pt x="3619" y="5509"/>
                </a:lnTo>
                <a:lnTo>
                  <a:pt x="3612" y="5505"/>
                </a:lnTo>
                <a:lnTo>
                  <a:pt x="3606" y="5497"/>
                </a:lnTo>
                <a:lnTo>
                  <a:pt x="3617" y="5493"/>
                </a:lnTo>
                <a:lnTo>
                  <a:pt x="3627" y="5496"/>
                </a:lnTo>
                <a:close/>
                <a:moveTo>
                  <a:pt x="3638" y="5553"/>
                </a:moveTo>
                <a:lnTo>
                  <a:pt x="3639" y="5565"/>
                </a:lnTo>
                <a:lnTo>
                  <a:pt x="3652" y="5577"/>
                </a:lnTo>
                <a:lnTo>
                  <a:pt x="3622" y="5573"/>
                </a:lnTo>
                <a:lnTo>
                  <a:pt x="3594" y="5553"/>
                </a:lnTo>
                <a:lnTo>
                  <a:pt x="3608" y="5551"/>
                </a:lnTo>
                <a:lnTo>
                  <a:pt x="3621" y="5550"/>
                </a:lnTo>
                <a:lnTo>
                  <a:pt x="3616" y="5535"/>
                </a:lnTo>
                <a:lnTo>
                  <a:pt x="3616" y="5523"/>
                </a:lnTo>
                <a:lnTo>
                  <a:pt x="3625" y="5525"/>
                </a:lnTo>
                <a:lnTo>
                  <a:pt x="3635" y="5521"/>
                </a:lnTo>
                <a:lnTo>
                  <a:pt x="3637" y="5521"/>
                </a:lnTo>
                <a:lnTo>
                  <a:pt x="3639" y="5523"/>
                </a:lnTo>
                <a:lnTo>
                  <a:pt x="3641" y="5532"/>
                </a:lnTo>
                <a:lnTo>
                  <a:pt x="3645" y="5540"/>
                </a:lnTo>
                <a:lnTo>
                  <a:pt x="3641" y="5541"/>
                </a:lnTo>
                <a:lnTo>
                  <a:pt x="3637" y="5542"/>
                </a:lnTo>
                <a:lnTo>
                  <a:pt x="3662" y="5550"/>
                </a:lnTo>
                <a:lnTo>
                  <a:pt x="3691" y="5551"/>
                </a:lnTo>
                <a:lnTo>
                  <a:pt x="3722" y="5541"/>
                </a:lnTo>
                <a:lnTo>
                  <a:pt x="3751" y="5522"/>
                </a:lnTo>
                <a:lnTo>
                  <a:pt x="3762" y="5528"/>
                </a:lnTo>
                <a:lnTo>
                  <a:pt x="3775" y="5533"/>
                </a:lnTo>
                <a:lnTo>
                  <a:pt x="3763" y="5551"/>
                </a:lnTo>
                <a:lnTo>
                  <a:pt x="3756" y="5571"/>
                </a:lnTo>
                <a:lnTo>
                  <a:pt x="3744" y="5572"/>
                </a:lnTo>
                <a:lnTo>
                  <a:pt x="3738" y="5569"/>
                </a:lnTo>
                <a:lnTo>
                  <a:pt x="3743" y="5569"/>
                </a:lnTo>
                <a:lnTo>
                  <a:pt x="3748" y="5567"/>
                </a:lnTo>
                <a:lnTo>
                  <a:pt x="3741" y="5558"/>
                </a:lnTo>
                <a:lnTo>
                  <a:pt x="3732" y="5548"/>
                </a:lnTo>
                <a:lnTo>
                  <a:pt x="3729" y="5552"/>
                </a:lnTo>
                <a:lnTo>
                  <a:pt x="3728" y="5556"/>
                </a:lnTo>
                <a:lnTo>
                  <a:pt x="3707" y="5565"/>
                </a:lnTo>
                <a:lnTo>
                  <a:pt x="3701" y="5585"/>
                </a:lnTo>
                <a:lnTo>
                  <a:pt x="3705" y="5580"/>
                </a:lnTo>
                <a:lnTo>
                  <a:pt x="3706" y="5573"/>
                </a:lnTo>
                <a:lnTo>
                  <a:pt x="3725" y="5574"/>
                </a:lnTo>
                <a:lnTo>
                  <a:pt x="3735" y="5588"/>
                </a:lnTo>
                <a:lnTo>
                  <a:pt x="3728" y="5592"/>
                </a:lnTo>
                <a:lnTo>
                  <a:pt x="3712" y="5593"/>
                </a:lnTo>
                <a:lnTo>
                  <a:pt x="3721" y="5603"/>
                </a:lnTo>
                <a:lnTo>
                  <a:pt x="3731" y="5613"/>
                </a:lnTo>
                <a:lnTo>
                  <a:pt x="3730" y="5611"/>
                </a:lnTo>
                <a:lnTo>
                  <a:pt x="3728" y="5609"/>
                </a:lnTo>
                <a:lnTo>
                  <a:pt x="3686" y="5584"/>
                </a:lnTo>
                <a:lnTo>
                  <a:pt x="3638" y="5553"/>
                </a:lnTo>
                <a:close/>
                <a:moveTo>
                  <a:pt x="3701" y="5684"/>
                </a:moveTo>
                <a:lnTo>
                  <a:pt x="3684" y="5683"/>
                </a:lnTo>
                <a:lnTo>
                  <a:pt x="3677" y="5671"/>
                </a:lnTo>
                <a:lnTo>
                  <a:pt x="3694" y="5671"/>
                </a:lnTo>
                <a:lnTo>
                  <a:pt x="3701" y="5684"/>
                </a:lnTo>
                <a:close/>
                <a:moveTo>
                  <a:pt x="3604" y="5582"/>
                </a:moveTo>
                <a:lnTo>
                  <a:pt x="3616" y="5591"/>
                </a:lnTo>
                <a:lnTo>
                  <a:pt x="3624" y="5606"/>
                </a:lnTo>
                <a:lnTo>
                  <a:pt x="3604" y="5599"/>
                </a:lnTo>
                <a:lnTo>
                  <a:pt x="3604" y="5582"/>
                </a:lnTo>
                <a:close/>
                <a:moveTo>
                  <a:pt x="3674" y="5651"/>
                </a:moveTo>
                <a:lnTo>
                  <a:pt x="3639" y="5648"/>
                </a:lnTo>
                <a:lnTo>
                  <a:pt x="3617" y="5632"/>
                </a:lnTo>
                <a:lnTo>
                  <a:pt x="3659" y="5609"/>
                </a:lnTo>
                <a:lnTo>
                  <a:pt x="3690" y="5608"/>
                </a:lnTo>
                <a:lnTo>
                  <a:pt x="3675" y="5613"/>
                </a:lnTo>
                <a:lnTo>
                  <a:pt x="3659" y="5627"/>
                </a:lnTo>
                <a:lnTo>
                  <a:pt x="3671" y="5634"/>
                </a:lnTo>
                <a:lnTo>
                  <a:pt x="3674" y="5651"/>
                </a:lnTo>
                <a:close/>
                <a:moveTo>
                  <a:pt x="3731" y="6067"/>
                </a:moveTo>
                <a:lnTo>
                  <a:pt x="3739" y="6042"/>
                </a:lnTo>
                <a:lnTo>
                  <a:pt x="3732" y="6021"/>
                </a:lnTo>
                <a:lnTo>
                  <a:pt x="3760" y="6038"/>
                </a:lnTo>
                <a:lnTo>
                  <a:pt x="3768" y="6063"/>
                </a:lnTo>
                <a:lnTo>
                  <a:pt x="3791" y="6075"/>
                </a:lnTo>
                <a:lnTo>
                  <a:pt x="3813" y="6074"/>
                </a:lnTo>
                <a:lnTo>
                  <a:pt x="3814" y="6084"/>
                </a:lnTo>
                <a:lnTo>
                  <a:pt x="3815" y="6094"/>
                </a:lnTo>
                <a:lnTo>
                  <a:pt x="3799" y="6093"/>
                </a:lnTo>
                <a:lnTo>
                  <a:pt x="3788" y="6096"/>
                </a:lnTo>
                <a:lnTo>
                  <a:pt x="3773" y="6078"/>
                </a:lnTo>
                <a:lnTo>
                  <a:pt x="3749" y="6086"/>
                </a:lnTo>
                <a:lnTo>
                  <a:pt x="3750" y="6072"/>
                </a:lnTo>
                <a:lnTo>
                  <a:pt x="3758" y="6064"/>
                </a:lnTo>
                <a:lnTo>
                  <a:pt x="3745" y="6066"/>
                </a:lnTo>
                <a:lnTo>
                  <a:pt x="3731" y="6067"/>
                </a:lnTo>
                <a:close/>
                <a:moveTo>
                  <a:pt x="4085" y="6321"/>
                </a:moveTo>
                <a:lnTo>
                  <a:pt x="4058" y="6337"/>
                </a:lnTo>
                <a:lnTo>
                  <a:pt x="4046" y="6314"/>
                </a:lnTo>
                <a:lnTo>
                  <a:pt x="4061" y="6320"/>
                </a:lnTo>
                <a:lnTo>
                  <a:pt x="4085" y="6321"/>
                </a:lnTo>
                <a:close/>
                <a:moveTo>
                  <a:pt x="4052" y="5876"/>
                </a:moveTo>
                <a:lnTo>
                  <a:pt x="4059" y="5866"/>
                </a:lnTo>
                <a:lnTo>
                  <a:pt x="4060" y="5851"/>
                </a:lnTo>
                <a:lnTo>
                  <a:pt x="4040" y="5841"/>
                </a:lnTo>
                <a:lnTo>
                  <a:pt x="4015" y="5839"/>
                </a:lnTo>
                <a:lnTo>
                  <a:pt x="4016" y="5854"/>
                </a:lnTo>
                <a:lnTo>
                  <a:pt x="4013" y="5866"/>
                </a:lnTo>
                <a:lnTo>
                  <a:pt x="3987" y="5854"/>
                </a:lnTo>
                <a:lnTo>
                  <a:pt x="3961" y="5845"/>
                </a:lnTo>
                <a:lnTo>
                  <a:pt x="3981" y="5830"/>
                </a:lnTo>
                <a:lnTo>
                  <a:pt x="3999" y="5846"/>
                </a:lnTo>
                <a:lnTo>
                  <a:pt x="4008" y="5833"/>
                </a:lnTo>
                <a:lnTo>
                  <a:pt x="4018" y="5819"/>
                </a:lnTo>
                <a:lnTo>
                  <a:pt x="3984" y="5818"/>
                </a:lnTo>
                <a:lnTo>
                  <a:pt x="3945" y="5805"/>
                </a:lnTo>
                <a:lnTo>
                  <a:pt x="3953" y="5816"/>
                </a:lnTo>
                <a:lnTo>
                  <a:pt x="3964" y="5824"/>
                </a:lnTo>
                <a:lnTo>
                  <a:pt x="3950" y="5827"/>
                </a:lnTo>
                <a:lnTo>
                  <a:pt x="3936" y="5818"/>
                </a:lnTo>
                <a:lnTo>
                  <a:pt x="3935" y="5800"/>
                </a:lnTo>
                <a:lnTo>
                  <a:pt x="3917" y="5794"/>
                </a:lnTo>
                <a:lnTo>
                  <a:pt x="3914" y="5799"/>
                </a:lnTo>
                <a:lnTo>
                  <a:pt x="3913" y="5803"/>
                </a:lnTo>
                <a:lnTo>
                  <a:pt x="3891" y="5787"/>
                </a:lnTo>
                <a:lnTo>
                  <a:pt x="3865" y="5773"/>
                </a:lnTo>
                <a:lnTo>
                  <a:pt x="3888" y="5762"/>
                </a:lnTo>
                <a:lnTo>
                  <a:pt x="3913" y="5762"/>
                </a:lnTo>
                <a:lnTo>
                  <a:pt x="3909" y="5759"/>
                </a:lnTo>
                <a:lnTo>
                  <a:pt x="3902" y="5759"/>
                </a:lnTo>
                <a:lnTo>
                  <a:pt x="3906" y="5748"/>
                </a:lnTo>
                <a:lnTo>
                  <a:pt x="3910" y="5737"/>
                </a:lnTo>
                <a:lnTo>
                  <a:pt x="3889" y="5729"/>
                </a:lnTo>
                <a:lnTo>
                  <a:pt x="3876" y="5736"/>
                </a:lnTo>
                <a:lnTo>
                  <a:pt x="3859" y="5727"/>
                </a:lnTo>
                <a:lnTo>
                  <a:pt x="3847" y="5713"/>
                </a:lnTo>
                <a:lnTo>
                  <a:pt x="3857" y="5704"/>
                </a:lnTo>
                <a:lnTo>
                  <a:pt x="3868" y="5711"/>
                </a:lnTo>
                <a:lnTo>
                  <a:pt x="3850" y="5693"/>
                </a:lnTo>
                <a:lnTo>
                  <a:pt x="3835" y="5668"/>
                </a:lnTo>
                <a:lnTo>
                  <a:pt x="3827" y="5669"/>
                </a:lnTo>
                <a:lnTo>
                  <a:pt x="3818" y="5670"/>
                </a:lnTo>
                <a:lnTo>
                  <a:pt x="3813" y="5658"/>
                </a:lnTo>
                <a:lnTo>
                  <a:pt x="3803" y="5652"/>
                </a:lnTo>
                <a:lnTo>
                  <a:pt x="3815" y="5637"/>
                </a:lnTo>
                <a:lnTo>
                  <a:pt x="3809" y="5622"/>
                </a:lnTo>
                <a:lnTo>
                  <a:pt x="3797" y="5632"/>
                </a:lnTo>
                <a:lnTo>
                  <a:pt x="3786" y="5617"/>
                </a:lnTo>
                <a:lnTo>
                  <a:pt x="3792" y="5613"/>
                </a:lnTo>
                <a:lnTo>
                  <a:pt x="3798" y="5619"/>
                </a:lnTo>
                <a:lnTo>
                  <a:pt x="3783" y="5597"/>
                </a:lnTo>
                <a:lnTo>
                  <a:pt x="3756" y="5576"/>
                </a:lnTo>
                <a:lnTo>
                  <a:pt x="3803" y="5591"/>
                </a:lnTo>
                <a:lnTo>
                  <a:pt x="3850" y="5619"/>
                </a:lnTo>
                <a:lnTo>
                  <a:pt x="3896" y="5650"/>
                </a:lnTo>
                <a:lnTo>
                  <a:pt x="3945" y="5675"/>
                </a:lnTo>
                <a:lnTo>
                  <a:pt x="3940" y="5682"/>
                </a:lnTo>
                <a:lnTo>
                  <a:pt x="3929" y="5685"/>
                </a:lnTo>
                <a:lnTo>
                  <a:pt x="3938" y="5696"/>
                </a:lnTo>
                <a:lnTo>
                  <a:pt x="3957" y="5694"/>
                </a:lnTo>
                <a:lnTo>
                  <a:pt x="3958" y="5711"/>
                </a:lnTo>
                <a:lnTo>
                  <a:pt x="3969" y="5724"/>
                </a:lnTo>
                <a:lnTo>
                  <a:pt x="3957" y="5732"/>
                </a:lnTo>
                <a:lnTo>
                  <a:pt x="3948" y="5745"/>
                </a:lnTo>
                <a:lnTo>
                  <a:pt x="3972" y="5743"/>
                </a:lnTo>
                <a:lnTo>
                  <a:pt x="3988" y="5768"/>
                </a:lnTo>
                <a:lnTo>
                  <a:pt x="4017" y="5761"/>
                </a:lnTo>
                <a:lnTo>
                  <a:pt x="4027" y="5786"/>
                </a:lnTo>
                <a:lnTo>
                  <a:pt x="4050" y="5786"/>
                </a:lnTo>
                <a:lnTo>
                  <a:pt x="4072" y="5786"/>
                </a:lnTo>
                <a:lnTo>
                  <a:pt x="4111" y="5855"/>
                </a:lnTo>
                <a:lnTo>
                  <a:pt x="4179" y="5918"/>
                </a:lnTo>
                <a:lnTo>
                  <a:pt x="4174" y="5914"/>
                </a:lnTo>
                <a:lnTo>
                  <a:pt x="4170" y="5912"/>
                </a:lnTo>
                <a:lnTo>
                  <a:pt x="4170" y="5926"/>
                </a:lnTo>
                <a:lnTo>
                  <a:pt x="4162" y="5933"/>
                </a:lnTo>
                <a:lnTo>
                  <a:pt x="4167" y="5941"/>
                </a:lnTo>
                <a:lnTo>
                  <a:pt x="4173" y="5947"/>
                </a:lnTo>
                <a:lnTo>
                  <a:pt x="4172" y="5948"/>
                </a:lnTo>
                <a:lnTo>
                  <a:pt x="4169" y="5948"/>
                </a:lnTo>
                <a:lnTo>
                  <a:pt x="4172" y="5952"/>
                </a:lnTo>
                <a:lnTo>
                  <a:pt x="4180" y="5952"/>
                </a:lnTo>
                <a:lnTo>
                  <a:pt x="4183" y="5955"/>
                </a:lnTo>
                <a:lnTo>
                  <a:pt x="4186" y="5957"/>
                </a:lnTo>
                <a:lnTo>
                  <a:pt x="4170" y="5962"/>
                </a:lnTo>
                <a:lnTo>
                  <a:pt x="4153" y="5960"/>
                </a:lnTo>
                <a:lnTo>
                  <a:pt x="4154" y="5951"/>
                </a:lnTo>
                <a:lnTo>
                  <a:pt x="4163" y="5948"/>
                </a:lnTo>
                <a:lnTo>
                  <a:pt x="4148" y="5945"/>
                </a:lnTo>
                <a:lnTo>
                  <a:pt x="4130" y="5941"/>
                </a:lnTo>
                <a:lnTo>
                  <a:pt x="4143" y="5930"/>
                </a:lnTo>
                <a:lnTo>
                  <a:pt x="4154" y="5919"/>
                </a:lnTo>
                <a:lnTo>
                  <a:pt x="4128" y="5913"/>
                </a:lnTo>
                <a:lnTo>
                  <a:pt x="4104" y="5897"/>
                </a:lnTo>
                <a:lnTo>
                  <a:pt x="4079" y="5882"/>
                </a:lnTo>
                <a:lnTo>
                  <a:pt x="4052" y="5876"/>
                </a:lnTo>
                <a:close/>
                <a:moveTo>
                  <a:pt x="4275" y="6092"/>
                </a:moveTo>
                <a:lnTo>
                  <a:pt x="4256" y="6086"/>
                </a:lnTo>
                <a:lnTo>
                  <a:pt x="4246" y="6069"/>
                </a:lnTo>
                <a:lnTo>
                  <a:pt x="4266" y="6074"/>
                </a:lnTo>
                <a:lnTo>
                  <a:pt x="4275" y="6092"/>
                </a:lnTo>
                <a:close/>
                <a:moveTo>
                  <a:pt x="4193" y="5977"/>
                </a:moveTo>
                <a:lnTo>
                  <a:pt x="4194" y="5986"/>
                </a:lnTo>
                <a:lnTo>
                  <a:pt x="4189" y="5993"/>
                </a:lnTo>
                <a:lnTo>
                  <a:pt x="4200" y="6001"/>
                </a:lnTo>
                <a:lnTo>
                  <a:pt x="4207" y="6012"/>
                </a:lnTo>
                <a:lnTo>
                  <a:pt x="4187" y="6013"/>
                </a:lnTo>
                <a:lnTo>
                  <a:pt x="4173" y="5994"/>
                </a:lnTo>
                <a:lnTo>
                  <a:pt x="4149" y="6005"/>
                </a:lnTo>
                <a:lnTo>
                  <a:pt x="4129" y="5987"/>
                </a:lnTo>
                <a:lnTo>
                  <a:pt x="4143" y="5987"/>
                </a:lnTo>
                <a:lnTo>
                  <a:pt x="4157" y="6000"/>
                </a:lnTo>
                <a:lnTo>
                  <a:pt x="4173" y="5985"/>
                </a:lnTo>
                <a:lnTo>
                  <a:pt x="4193" y="5977"/>
                </a:lnTo>
                <a:lnTo>
                  <a:pt x="4189" y="5963"/>
                </a:lnTo>
                <a:lnTo>
                  <a:pt x="4188" y="5951"/>
                </a:lnTo>
                <a:lnTo>
                  <a:pt x="4189" y="5951"/>
                </a:lnTo>
                <a:lnTo>
                  <a:pt x="4190" y="5951"/>
                </a:lnTo>
                <a:lnTo>
                  <a:pt x="4190" y="5948"/>
                </a:lnTo>
                <a:lnTo>
                  <a:pt x="4190" y="5945"/>
                </a:lnTo>
                <a:lnTo>
                  <a:pt x="4217" y="5963"/>
                </a:lnTo>
                <a:lnTo>
                  <a:pt x="4258" y="5971"/>
                </a:lnTo>
                <a:lnTo>
                  <a:pt x="4258" y="5971"/>
                </a:lnTo>
                <a:lnTo>
                  <a:pt x="4258" y="5970"/>
                </a:lnTo>
                <a:lnTo>
                  <a:pt x="4281" y="5979"/>
                </a:lnTo>
                <a:lnTo>
                  <a:pt x="4302" y="5990"/>
                </a:lnTo>
                <a:lnTo>
                  <a:pt x="4297" y="6001"/>
                </a:lnTo>
                <a:lnTo>
                  <a:pt x="4290" y="6009"/>
                </a:lnTo>
                <a:lnTo>
                  <a:pt x="4280" y="6000"/>
                </a:lnTo>
                <a:lnTo>
                  <a:pt x="4266" y="5996"/>
                </a:lnTo>
                <a:lnTo>
                  <a:pt x="4284" y="6012"/>
                </a:lnTo>
                <a:lnTo>
                  <a:pt x="4297" y="6035"/>
                </a:lnTo>
                <a:lnTo>
                  <a:pt x="4332" y="6037"/>
                </a:lnTo>
                <a:lnTo>
                  <a:pt x="4358" y="6051"/>
                </a:lnTo>
                <a:lnTo>
                  <a:pt x="4349" y="6052"/>
                </a:lnTo>
                <a:lnTo>
                  <a:pt x="4336" y="6042"/>
                </a:lnTo>
                <a:lnTo>
                  <a:pt x="4333" y="6052"/>
                </a:lnTo>
                <a:lnTo>
                  <a:pt x="4344" y="6055"/>
                </a:lnTo>
                <a:lnTo>
                  <a:pt x="4312" y="6066"/>
                </a:lnTo>
                <a:lnTo>
                  <a:pt x="4278" y="6042"/>
                </a:lnTo>
                <a:lnTo>
                  <a:pt x="4238" y="6004"/>
                </a:lnTo>
                <a:lnTo>
                  <a:pt x="4193" y="5977"/>
                </a:lnTo>
                <a:close/>
                <a:moveTo>
                  <a:pt x="4457" y="5892"/>
                </a:moveTo>
                <a:lnTo>
                  <a:pt x="4443" y="5895"/>
                </a:lnTo>
                <a:lnTo>
                  <a:pt x="4428" y="5898"/>
                </a:lnTo>
                <a:lnTo>
                  <a:pt x="4434" y="5884"/>
                </a:lnTo>
                <a:lnTo>
                  <a:pt x="4450" y="5877"/>
                </a:lnTo>
                <a:lnTo>
                  <a:pt x="4455" y="5884"/>
                </a:lnTo>
                <a:lnTo>
                  <a:pt x="4457" y="5892"/>
                </a:lnTo>
                <a:close/>
                <a:moveTo>
                  <a:pt x="4501" y="6008"/>
                </a:moveTo>
                <a:lnTo>
                  <a:pt x="4516" y="5996"/>
                </a:lnTo>
                <a:lnTo>
                  <a:pt x="4529" y="6003"/>
                </a:lnTo>
                <a:lnTo>
                  <a:pt x="4514" y="6012"/>
                </a:lnTo>
                <a:lnTo>
                  <a:pt x="4501" y="6008"/>
                </a:lnTo>
                <a:close/>
                <a:moveTo>
                  <a:pt x="4508" y="6193"/>
                </a:moveTo>
                <a:lnTo>
                  <a:pt x="4517" y="6199"/>
                </a:lnTo>
                <a:lnTo>
                  <a:pt x="4526" y="6204"/>
                </a:lnTo>
                <a:lnTo>
                  <a:pt x="4516" y="6200"/>
                </a:lnTo>
                <a:lnTo>
                  <a:pt x="4508" y="6193"/>
                </a:lnTo>
                <a:close/>
                <a:moveTo>
                  <a:pt x="4519" y="6210"/>
                </a:moveTo>
                <a:lnTo>
                  <a:pt x="4519" y="6210"/>
                </a:lnTo>
                <a:lnTo>
                  <a:pt x="4519" y="6209"/>
                </a:lnTo>
                <a:lnTo>
                  <a:pt x="4519" y="6210"/>
                </a:lnTo>
                <a:lnTo>
                  <a:pt x="4519" y="6211"/>
                </a:lnTo>
                <a:lnTo>
                  <a:pt x="4519" y="6211"/>
                </a:lnTo>
                <a:lnTo>
                  <a:pt x="4519" y="6210"/>
                </a:lnTo>
                <a:close/>
                <a:moveTo>
                  <a:pt x="4520" y="6215"/>
                </a:moveTo>
                <a:lnTo>
                  <a:pt x="4521" y="6218"/>
                </a:lnTo>
                <a:lnTo>
                  <a:pt x="4524" y="6219"/>
                </a:lnTo>
                <a:lnTo>
                  <a:pt x="4521" y="6224"/>
                </a:lnTo>
                <a:lnTo>
                  <a:pt x="4515" y="6226"/>
                </a:lnTo>
                <a:lnTo>
                  <a:pt x="4513" y="6225"/>
                </a:lnTo>
                <a:lnTo>
                  <a:pt x="4508" y="6224"/>
                </a:lnTo>
                <a:lnTo>
                  <a:pt x="4516" y="6217"/>
                </a:lnTo>
                <a:lnTo>
                  <a:pt x="4520" y="6215"/>
                </a:lnTo>
                <a:close/>
                <a:moveTo>
                  <a:pt x="4577" y="6063"/>
                </a:moveTo>
                <a:lnTo>
                  <a:pt x="4594" y="6067"/>
                </a:lnTo>
                <a:lnTo>
                  <a:pt x="4594" y="6088"/>
                </a:lnTo>
                <a:lnTo>
                  <a:pt x="4581" y="6081"/>
                </a:lnTo>
                <a:lnTo>
                  <a:pt x="4577" y="6063"/>
                </a:lnTo>
                <a:close/>
                <a:moveTo>
                  <a:pt x="4598" y="6125"/>
                </a:moveTo>
                <a:lnTo>
                  <a:pt x="4604" y="6135"/>
                </a:lnTo>
                <a:lnTo>
                  <a:pt x="4604" y="6151"/>
                </a:lnTo>
                <a:lnTo>
                  <a:pt x="4588" y="6148"/>
                </a:lnTo>
                <a:lnTo>
                  <a:pt x="4581" y="6133"/>
                </a:lnTo>
                <a:lnTo>
                  <a:pt x="4591" y="6130"/>
                </a:lnTo>
                <a:lnTo>
                  <a:pt x="4598" y="6125"/>
                </a:lnTo>
                <a:close/>
                <a:moveTo>
                  <a:pt x="4805" y="6336"/>
                </a:moveTo>
                <a:lnTo>
                  <a:pt x="4832" y="6334"/>
                </a:lnTo>
                <a:lnTo>
                  <a:pt x="4848" y="6345"/>
                </a:lnTo>
                <a:lnTo>
                  <a:pt x="4818" y="6349"/>
                </a:lnTo>
                <a:lnTo>
                  <a:pt x="4805" y="6336"/>
                </a:lnTo>
                <a:close/>
                <a:moveTo>
                  <a:pt x="4777" y="6414"/>
                </a:moveTo>
                <a:lnTo>
                  <a:pt x="4783" y="6408"/>
                </a:lnTo>
                <a:lnTo>
                  <a:pt x="4787" y="6399"/>
                </a:lnTo>
                <a:lnTo>
                  <a:pt x="4786" y="6399"/>
                </a:lnTo>
                <a:lnTo>
                  <a:pt x="4783" y="6400"/>
                </a:lnTo>
                <a:lnTo>
                  <a:pt x="4778" y="6389"/>
                </a:lnTo>
                <a:lnTo>
                  <a:pt x="4770" y="6379"/>
                </a:lnTo>
                <a:lnTo>
                  <a:pt x="4779" y="6377"/>
                </a:lnTo>
                <a:lnTo>
                  <a:pt x="4790" y="6375"/>
                </a:lnTo>
                <a:lnTo>
                  <a:pt x="4792" y="6383"/>
                </a:lnTo>
                <a:lnTo>
                  <a:pt x="4798" y="6387"/>
                </a:lnTo>
                <a:lnTo>
                  <a:pt x="4796" y="6391"/>
                </a:lnTo>
                <a:lnTo>
                  <a:pt x="4796" y="6397"/>
                </a:lnTo>
                <a:lnTo>
                  <a:pt x="4836" y="6394"/>
                </a:lnTo>
                <a:lnTo>
                  <a:pt x="4866" y="6411"/>
                </a:lnTo>
                <a:lnTo>
                  <a:pt x="4846" y="6417"/>
                </a:lnTo>
                <a:lnTo>
                  <a:pt x="4821" y="6413"/>
                </a:lnTo>
                <a:lnTo>
                  <a:pt x="4815" y="6426"/>
                </a:lnTo>
                <a:lnTo>
                  <a:pt x="4805" y="6437"/>
                </a:lnTo>
                <a:lnTo>
                  <a:pt x="4790" y="6425"/>
                </a:lnTo>
                <a:lnTo>
                  <a:pt x="4777" y="6414"/>
                </a:lnTo>
                <a:close/>
                <a:moveTo>
                  <a:pt x="4776" y="6401"/>
                </a:moveTo>
                <a:lnTo>
                  <a:pt x="4766" y="6397"/>
                </a:lnTo>
                <a:lnTo>
                  <a:pt x="4757" y="6390"/>
                </a:lnTo>
                <a:lnTo>
                  <a:pt x="4753" y="6384"/>
                </a:lnTo>
                <a:lnTo>
                  <a:pt x="4747" y="6377"/>
                </a:lnTo>
                <a:lnTo>
                  <a:pt x="4765" y="6385"/>
                </a:lnTo>
                <a:lnTo>
                  <a:pt x="4776" y="6401"/>
                </a:lnTo>
                <a:close/>
                <a:moveTo>
                  <a:pt x="4722" y="6350"/>
                </a:moveTo>
                <a:lnTo>
                  <a:pt x="4746" y="6349"/>
                </a:lnTo>
                <a:lnTo>
                  <a:pt x="4772" y="6336"/>
                </a:lnTo>
                <a:lnTo>
                  <a:pt x="4770" y="6354"/>
                </a:lnTo>
                <a:lnTo>
                  <a:pt x="4775" y="6372"/>
                </a:lnTo>
                <a:lnTo>
                  <a:pt x="4736" y="6369"/>
                </a:lnTo>
                <a:lnTo>
                  <a:pt x="4722" y="6350"/>
                </a:lnTo>
                <a:close/>
                <a:moveTo>
                  <a:pt x="4756" y="6262"/>
                </a:moveTo>
                <a:lnTo>
                  <a:pt x="4768" y="6268"/>
                </a:lnTo>
                <a:lnTo>
                  <a:pt x="4775" y="6277"/>
                </a:lnTo>
                <a:lnTo>
                  <a:pt x="4757" y="6275"/>
                </a:lnTo>
                <a:lnTo>
                  <a:pt x="4741" y="6282"/>
                </a:lnTo>
                <a:lnTo>
                  <a:pt x="4751" y="6298"/>
                </a:lnTo>
                <a:lnTo>
                  <a:pt x="4751" y="6313"/>
                </a:lnTo>
                <a:lnTo>
                  <a:pt x="4736" y="6301"/>
                </a:lnTo>
                <a:lnTo>
                  <a:pt x="4731" y="6279"/>
                </a:lnTo>
                <a:lnTo>
                  <a:pt x="4739" y="6275"/>
                </a:lnTo>
                <a:lnTo>
                  <a:pt x="4742" y="6269"/>
                </a:lnTo>
                <a:lnTo>
                  <a:pt x="4750" y="6269"/>
                </a:lnTo>
                <a:lnTo>
                  <a:pt x="4758" y="6268"/>
                </a:lnTo>
                <a:lnTo>
                  <a:pt x="4757" y="6264"/>
                </a:lnTo>
                <a:lnTo>
                  <a:pt x="4756" y="6262"/>
                </a:lnTo>
                <a:close/>
                <a:moveTo>
                  <a:pt x="4716" y="6326"/>
                </a:moveTo>
                <a:lnTo>
                  <a:pt x="4718" y="6320"/>
                </a:lnTo>
                <a:lnTo>
                  <a:pt x="4718" y="6313"/>
                </a:lnTo>
                <a:lnTo>
                  <a:pt x="4734" y="6316"/>
                </a:lnTo>
                <a:lnTo>
                  <a:pt x="4744" y="6325"/>
                </a:lnTo>
                <a:lnTo>
                  <a:pt x="4734" y="6332"/>
                </a:lnTo>
                <a:lnTo>
                  <a:pt x="4725" y="6342"/>
                </a:lnTo>
                <a:lnTo>
                  <a:pt x="4720" y="6334"/>
                </a:lnTo>
                <a:lnTo>
                  <a:pt x="4716" y="6326"/>
                </a:lnTo>
                <a:close/>
                <a:moveTo>
                  <a:pt x="4710" y="6347"/>
                </a:moveTo>
                <a:lnTo>
                  <a:pt x="4715" y="6347"/>
                </a:lnTo>
                <a:lnTo>
                  <a:pt x="4718" y="6348"/>
                </a:lnTo>
                <a:lnTo>
                  <a:pt x="4715" y="6350"/>
                </a:lnTo>
                <a:lnTo>
                  <a:pt x="4710" y="6352"/>
                </a:lnTo>
                <a:lnTo>
                  <a:pt x="4710" y="6349"/>
                </a:lnTo>
                <a:lnTo>
                  <a:pt x="4710" y="6347"/>
                </a:lnTo>
                <a:close/>
                <a:moveTo>
                  <a:pt x="4703" y="6278"/>
                </a:moveTo>
                <a:lnTo>
                  <a:pt x="4714" y="6290"/>
                </a:lnTo>
                <a:lnTo>
                  <a:pt x="4718" y="6308"/>
                </a:lnTo>
                <a:lnTo>
                  <a:pt x="4700" y="6298"/>
                </a:lnTo>
                <a:lnTo>
                  <a:pt x="4703" y="6278"/>
                </a:lnTo>
                <a:close/>
                <a:moveTo>
                  <a:pt x="4701" y="6316"/>
                </a:moveTo>
                <a:lnTo>
                  <a:pt x="4701" y="6317"/>
                </a:lnTo>
                <a:lnTo>
                  <a:pt x="4700" y="6319"/>
                </a:lnTo>
                <a:lnTo>
                  <a:pt x="4692" y="6319"/>
                </a:lnTo>
                <a:lnTo>
                  <a:pt x="4689" y="6311"/>
                </a:lnTo>
                <a:lnTo>
                  <a:pt x="4686" y="6313"/>
                </a:lnTo>
                <a:lnTo>
                  <a:pt x="4683" y="6315"/>
                </a:lnTo>
                <a:lnTo>
                  <a:pt x="4679" y="6308"/>
                </a:lnTo>
                <a:lnTo>
                  <a:pt x="4674" y="6299"/>
                </a:lnTo>
                <a:lnTo>
                  <a:pt x="4689" y="6307"/>
                </a:lnTo>
                <a:lnTo>
                  <a:pt x="4701" y="6316"/>
                </a:lnTo>
                <a:close/>
                <a:moveTo>
                  <a:pt x="4657" y="6195"/>
                </a:moveTo>
                <a:lnTo>
                  <a:pt x="4659" y="6180"/>
                </a:lnTo>
                <a:lnTo>
                  <a:pt x="4669" y="6166"/>
                </a:lnTo>
                <a:lnTo>
                  <a:pt x="4678" y="6181"/>
                </a:lnTo>
                <a:lnTo>
                  <a:pt x="4673" y="6203"/>
                </a:lnTo>
                <a:lnTo>
                  <a:pt x="4630" y="6198"/>
                </a:lnTo>
                <a:lnTo>
                  <a:pt x="4620" y="6169"/>
                </a:lnTo>
                <a:lnTo>
                  <a:pt x="4625" y="6171"/>
                </a:lnTo>
                <a:lnTo>
                  <a:pt x="4635" y="6167"/>
                </a:lnTo>
                <a:lnTo>
                  <a:pt x="4639" y="6186"/>
                </a:lnTo>
                <a:lnTo>
                  <a:pt x="4657" y="6195"/>
                </a:lnTo>
                <a:close/>
                <a:moveTo>
                  <a:pt x="4774" y="6455"/>
                </a:moveTo>
                <a:lnTo>
                  <a:pt x="4754" y="6452"/>
                </a:lnTo>
                <a:lnTo>
                  <a:pt x="4736" y="6457"/>
                </a:lnTo>
                <a:lnTo>
                  <a:pt x="4746" y="6431"/>
                </a:lnTo>
                <a:lnTo>
                  <a:pt x="4760" y="6410"/>
                </a:lnTo>
                <a:lnTo>
                  <a:pt x="4760" y="6410"/>
                </a:lnTo>
                <a:lnTo>
                  <a:pt x="4761" y="6411"/>
                </a:lnTo>
                <a:lnTo>
                  <a:pt x="4763" y="6414"/>
                </a:lnTo>
                <a:lnTo>
                  <a:pt x="4766" y="6418"/>
                </a:lnTo>
                <a:lnTo>
                  <a:pt x="4775" y="6430"/>
                </a:lnTo>
                <a:lnTo>
                  <a:pt x="4783" y="6444"/>
                </a:lnTo>
                <a:lnTo>
                  <a:pt x="4775" y="6440"/>
                </a:lnTo>
                <a:lnTo>
                  <a:pt x="4766" y="6435"/>
                </a:lnTo>
                <a:lnTo>
                  <a:pt x="4770" y="6445"/>
                </a:lnTo>
                <a:lnTo>
                  <a:pt x="4774" y="6455"/>
                </a:lnTo>
                <a:close/>
                <a:moveTo>
                  <a:pt x="4848" y="6461"/>
                </a:moveTo>
                <a:lnTo>
                  <a:pt x="4835" y="6455"/>
                </a:lnTo>
                <a:lnTo>
                  <a:pt x="4827" y="6438"/>
                </a:lnTo>
                <a:lnTo>
                  <a:pt x="4816" y="6441"/>
                </a:lnTo>
                <a:lnTo>
                  <a:pt x="4806" y="6437"/>
                </a:lnTo>
                <a:lnTo>
                  <a:pt x="4839" y="6427"/>
                </a:lnTo>
                <a:lnTo>
                  <a:pt x="4869" y="6443"/>
                </a:lnTo>
                <a:lnTo>
                  <a:pt x="4862" y="6454"/>
                </a:lnTo>
                <a:lnTo>
                  <a:pt x="4847" y="6458"/>
                </a:lnTo>
                <a:lnTo>
                  <a:pt x="4847" y="6460"/>
                </a:lnTo>
                <a:lnTo>
                  <a:pt x="4848" y="6461"/>
                </a:lnTo>
                <a:close/>
                <a:moveTo>
                  <a:pt x="4817" y="6464"/>
                </a:moveTo>
                <a:lnTo>
                  <a:pt x="4832" y="6469"/>
                </a:lnTo>
                <a:lnTo>
                  <a:pt x="4846" y="6478"/>
                </a:lnTo>
                <a:lnTo>
                  <a:pt x="4840" y="6481"/>
                </a:lnTo>
                <a:lnTo>
                  <a:pt x="4840" y="6487"/>
                </a:lnTo>
                <a:lnTo>
                  <a:pt x="4849" y="6490"/>
                </a:lnTo>
                <a:lnTo>
                  <a:pt x="4852" y="6498"/>
                </a:lnTo>
                <a:lnTo>
                  <a:pt x="4831" y="6485"/>
                </a:lnTo>
                <a:lnTo>
                  <a:pt x="4813" y="6469"/>
                </a:lnTo>
                <a:lnTo>
                  <a:pt x="4818" y="6472"/>
                </a:lnTo>
                <a:lnTo>
                  <a:pt x="4824" y="6472"/>
                </a:lnTo>
                <a:lnTo>
                  <a:pt x="4820" y="6467"/>
                </a:lnTo>
                <a:lnTo>
                  <a:pt x="4817" y="6464"/>
                </a:lnTo>
                <a:close/>
                <a:moveTo>
                  <a:pt x="4936" y="6428"/>
                </a:moveTo>
                <a:lnTo>
                  <a:pt x="4945" y="6436"/>
                </a:lnTo>
                <a:lnTo>
                  <a:pt x="4954" y="6444"/>
                </a:lnTo>
                <a:lnTo>
                  <a:pt x="4944" y="6437"/>
                </a:lnTo>
                <a:lnTo>
                  <a:pt x="4936" y="6428"/>
                </a:lnTo>
                <a:close/>
                <a:moveTo>
                  <a:pt x="4880" y="6332"/>
                </a:moveTo>
                <a:lnTo>
                  <a:pt x="4897" y="6340"/>
                </a:lnTo>
                <a:lnTo>
                  <a:pt x="4913" y="6348"/>
                </a:lnTo>
                <a:lnTo>
                  <a:pt x="4886" y="6351"/>
                </a:lnTo>
                <a:lnTo>
                  <a:pt x="4880" y="6332"/>
                </a:lnTo>
                <a:close/>
                <a:moveTo>
                  <a:pt x="4916" y="6484"/>
                </a:moveTo>
                <a:lnTo>
                  <a:pt x="4925" y="6497"/>
                </a:lnTo>
                <a:lnTo>
                  <a:pt x="4942" y="6491"/>
                </a:lnTo>
                <a:lnTo>
                  <a:pt x="4952" y="6498"/>
                </a:lnTo>
                <a:lnTo>
                  <a:pt x="4957" y="6510"/>
                </a:lnTo>
                <a:lnTo>
                  <a:pt x="4945" y="6517"/>
                </a:lnTo>
                <a:lnTo>
                  <a:pt x="4929" y="6521"/>
                </a:lnTo>
                <a:lnTo>
                  <a:pt x="4913" y="6506"/>
                </a:lnTo>
                <a:lnTo>
                  <a:pt x="4895" y="6506"/>
                </a:lnTo>
                <a:lnTo>
                  <a:pt x="4895" y="6498"/>
                </a:lnTo>
                <a:lnTo>
                  <a:pt x="4899" y="6493"/>
                </a:lnTo>
                <a:lnTo>
                  <a:pt x="4906" y="6493"/>
                </a:lnTo>
                <a:lnTo>
                  <a:pt x="4916" y="6484"/>
                </a:lnTo>
                <a:close/>
                <a:moveTo>
                  <a:pt x="4976" y="6434"/>
                </a:moveTo>
                <a:lnTo>
                  <a:pt x="4958" y="6422"/>
                </a:lnTo>
                <a:lnTo>
                  <a:pt x="4963" y="6393"/>
                </a:lnTo>
                <a:lnTo>
                  <a:pt x="4971" y="6414"/>
                </a:lnTo>
                <a:lnTo>
                  <a:pt x="4976" y="6434"/>
                </a:lnTo>
                <a:close/>
                <a:moveTo>
                  <a:pt x="5060" y="6407"/>
                </a:moveTo>
                <a:lnTo>
                  <a:pt x="5056" y="6426"/>
                </a:lnTo>
                <a:lnTo>
                  <a:pt x="5065" y="6447"/>
                </a:lnTo>
                <a:lnTo>
                  <a:pt x="5055" y="6448"/>
                </a:lnTo>
                <a:lnTo>
                  <a:pt x="5045" y="6442"/>
                </a:lnTo>
                <a:lnTo>
                  <a:pt x="5037" y="6430"/>
                </a:lnTo>
                <a:lnTo>
                  <a:pt x="5030" y="6420"/>
                </a:lnTo>
                <a:lnTo>
                  <a:pt x="5019" y="6410"/>
                </a:lnTo>
                <a:lnTo>
                  <a:pt x="5008" y="6401"/>
                </a:lnTo>
                <a:lnTo>
                  <a:pt x="4980" y="6385"/>
                </a:lnTo>
                <a:lnTo>
                  <a:pt x="4947" y="6375"/>
                </a:lnTo>
                <a:lnTo>
                  <a:pt x="4946" y="6366"/>
                </a:lnTo>
                <a:lnTo>
                  <a:pt x="4942" y="6358"/>
                </a:lnTo>
                <a:lnTo>
                  <a:pt x="4947" y="6351"/>
                </a:lnTo>
                <a:lnTo>
                  <a:pt x="4952" y="6340"/>
                </a:lnTo>
                <a:lnTo>
                  <a:pt x="4940" y="6343"/>
                </a:lnTo>
                <a:lnTo>
                  <a:pt x="4931" y="6348"/>
                </a:lnTo>
                <a:lnTo>
                  <a:pt x="4890" y="6326"/>
                </a:lnTo>
                <a:lnTo>
                  <a:pt x="4860" y="6298"/>
                </a:lnTo>
                <a:lnTo>
                  <a:pt x="4849" y="6302"/>
                </a:lnTo>
                <a:lnTo>
                  <a:pt x="4838" y="6307"/>
                </a:lnTo>
                <a:lnTo>
                  <a:pt x="4831" y="6295"/>
                </a:lnTo>
                <a:lnTo>
                  <a:pt x="4824" y="6284"/>
                </a:lnTo>
                <a:lnTo>
                  <a:pt x="4806" y="6287"/>
                </a:lnTo>
                <a:lnTo>
                  <a:pt x="4791" y="6284"/>
                </a:lnTo>
                <a:lnTo>
                  <a:pt x="4802" y="6295"/>
                </a:lnTo>
                <a:lnTo>
                  <a:pt x="4817" y="6301"/>
                </a:lnTo>
                <a:lnTo>
                  <a:pt x="4806" y="6308"/>
                </a:lnTo>
                <a:lnTo>
                  <a:pt x="4799" y="6326"/>
                </a:lnTo>
                <a:lnTo>
                  <a:pt x="4768" y="6317"/>
                </a:lnTo>
                <a:lnTo>
                  <a:pt x="4769" y="6289"/>
                </a:lnTo>
                <a:lnTo>
                  <a:pt x="4778" y="6298"/>
                </a:lnTo>
                <a:lnTo>
                  <a:pt x="4790" y="6307"/>
                </a:lnTo>
                <a:lnTo>
                  <a:pt x="4788" y="6285"/>
                </a:lnTo>
                <a:lnTo>
                  <a:pt x="4808" y="6271"/>
                </a:lnTo>
                <a:lnTo>
                  <a:pt x="4787" y="6245"/>
                </a:lnTo>
                <a:lnTo>
                  <a:pt x="4766" y="6219"/>
                </a:lnTo>
                <a:lnTo>
                  <a:pt x="4779" y="6207"/>
                </a:lnTo>
                <a:lnTo>
                  <a:pt x="4773" y="6190"/>
                </a:lnTo>
                <a:lnTo>
                  <a:pt x="4786" y="6202"/>
                </a:lnTo>
                <a:lnTo>
                  <a:pt x="4788" y="6226"/>
                </a:lnTo>
                <a:lnTo>
                  <a:pt x="4796" y="6216"/>
                </a:lnTo>
                <a:lnTo>
                  <a:pt x="4806" y="6207"/>
                </a:lnTo>
                <a:lnTo>
                  <a:pt x="4791" y="6195"/>
                </a:lnTo>
                <a:lnTo>
                  <a:pt x="4779" y="6179"/>
                </a:lnTo>
                <a:lnTo>
                  <a:pt x="4768" y="6192"/>
                </a:lnTo>
                <a:lnTo>
                  <a:pt x="4766" y="6214"/>
                </a:lnTo>
                <a:lnTo>
                  <a:pt x="4743" y="6196"/>
                </a:lnTo>
                <a:lnTo>
                  <a:pt x="4713" y="6185"/>
                </a:lnTo>
                <a:lnTo>
                  <a:pt x="4702" y="6198"/>
                </a:lnTo>
                <a:lnTo>
                  <a:pt x="4689" y="6210"/>
                </a:lnTo>
                <a:lnTo>
                  <a:pt x="4688" y="6197"/>
                </a:lnTo>
                <a:lnTo>
                  <a:pt x="4696" y="6178"/>
                </a:lnTo>
                <a:lnTo>
                  <a:pt x="4702" y="6174"/>
                </a:lnTo>
                <a:lnTo>
                  <a:pt x="4713" y="6174"/>
                </a:lnTo>
                <a:lnTo>
                  <a:pt x="4692" y="6131"/>
                </a:lnTo>
                <a:lnTo>
                  <a:pt x="4671" y="6085"/>
                </a:lnTo>
                <a:lnTo>
                  <a:pt x="4663" y="6085"/>
                </a:lnTo>
                <a:lnTo>
                  <a:pt x="4657" y="6084"/>
                </a:lnTo>
                <a:lnTo>
                  <a:pt x="4649" y="6079"/>
                </a:lnTo>
                <a:lnTo>
                  <a:pt x="4641" y="6078"/>
                </a:lnTo>
                <a:lnTo>
                  <a:pt x="4634" y="6074"/>
                </a:lnTo>
                <a:lnTo>
                  <a:pt x="4629" y="6069"/>
                </a:lnTo>
                <a:lnTo>
                  <a:pt x="4614" y="6053"/>
                </a:lnTo>
                <a:lnTo>
                  <a:pt x="4600" y="6038"/>
                </a:lnTo>
                <a:lnTo>
                  <a:pt x="4618" y="6026"/>
                </a:lnTo>
                <a:lnTo>
                  <a:pt x="4645" y="6019"/>
                </a:lnTo>
                <a:lnTo>
                  <a:pt x="4626" y="6007"/>
                </a:lnTo>
                <a:lnTo>
                  <a:pt x="4628" y="5989"/>
                </a:lnTo>
                <a:lnTo>
                  <a:pt x="4611" y="6002"/>
                </a:lnTo>
                <a:lnTo>
                  <a:pt x="4600" y="6022"/>
                </a:lnTo>
                <a:lnTo>
                  <a:pt x="4568" y="6003"/>
                </a:lnTo>
                <a:lnTo>
                  <a:pt x="4546" y="5972"/>
                </a:lnTo>
                <a:lnTo>
                  <a:pt x="4515" y="5977"/>
                </a:lnTo>
                <a:lnTo>
                  <a:pt x="4496" y="5956"/>
                </a:lnTo>
                <a:lnTo>
                  <a:pt x="4502" y="5949"/>
                </a:lnTo>
                <a:lnTo>
                  <a:pt x="4512" y="5946"/>
                </a:lnTo>
                <a:lnTo>
                  <a:pt x="4517" y="5953"/>
                </a:lnTo>
                <a:lnTo>
                  <a:pt x="4518" y="5967"/>
                </a:lnTo>
                <a:lnTo>
                  <a:pt x="4525" y="5965"/>
                </a:lnTo>
                <a:lnTo>
                  <a:pt x="4529" y="5960"/>
                </a:lnTo>
                <a:lnTo>
                  <a:pt x="4534" y="5959"/>
                </a:lnTo>
                <a:lnTo>
                  <a:pt x="4540" y="5958"/>
                </a:lnTo>
                <a:lnTo>
                  <a:pt x="4524" y="5945"/>
                </a:lnTo>
                <a:lnTo>
                  <a:pt x="4518" y="5924"/>
                </a:lnTo>
                <a:lnTo>
                  <a:pt x="4531" y="5927"/>
                </a:lnTo>
                <a:lnTo>
                  <a:pt x="4540" y="5935"/>
                </a:lnTo>
                <a:lnTo>
                  <a:pt x="4542" y="5919"/>
                </a:lnTo>
                <a:lnTo>
                  <a:pt x="4529" y="5905"/>
                </a:lnTo>
                <a:lnTo>
                  <a:pt x="4535" y="5886"/>
                </a:lnTo>
                <a:lnTo>
                  <a:pt x="4506" y="5860"/>
                </a:lnTo>
                <a:lnTo>
                  <a:pt x="4488" y="5877"/>
                </a:lnTo>
                <a:lnTo>
                  <a:pt x="4467" y="5879"/>
                </a:lnTo>
                <a:lnTo>
                  <a:pt x="4481" y="5861"/>
                </a:lnTo>
                <a:lnTo>
                  <a:pt x="4489" y="5837"/>
                </a:lnTo>
                <a:lnTo>
                  <a:pt x="4482" y="5837"/>
                </a:lnTo>
                <a:lnTo>
                  <a:pt x="4478" y="5834"/>
                </a:lnTo>
                <a:lnTo>
                  <a:pt x="4459" y="5847"/>
                </a:lnTo>
                <a:lnTo>
                  <a:pt x="4433" y="5853"/>
                </a:lnTo>
                <a:lnTo>
                  <a:pt x="4421" y="5828"/>
                </a:lnTo>
                <a:lnTo>
                  <a:pt x="4389" y="5814"/>
                </a:lnTo>
                <a:lnTo>
                  <a:pt x="4395" y="5797"/>
                </a:lnTo>
                <a:lnTo>
                  <a:pt x="4411" y="5787"/>
                </a:lnTo>
                <a:lnTo>
                  <a:pt x="4395" y="5761"/>
                </a:lnTo>
                <a:lnTo>
                  <a:pt x="4387" y="5738"/>
                </a:lnTo>
                <a:lnTo>
                  <a:pt x="4376" y="5740"/>
                </a:lnTo>
                <a:lnTo>
                  <a:pt x="4365" y="5742"/>
                </a:lnTo>
                <a:lnTo>
                  <a:pt x="4366" y="5764"/>
                </a:lnTo>
                <a:lnTo>
                  <a:pt x="4386" y="5771"/>
                </a:lnTo>
                <a:lnTo>
                  <a:pt x="4394" y="5791"/>
                </a:lnTo>
                <a:lnTo>
                  <a:pt x="4371" y="5779"/>
                </a:lnTo>
                <a:lnTo>
                  <a:pt x="4349" y="5767"/>
                </a:lnTo>
                <a:lnTo>
                  <a:pt x="4352" y="5727"/>
                </a:lnTo>
                <a:lnTo>
                  <a:pt x="4325" y="5690"/>
                </a:lnTo>
                <a:lnTo>
                  <a:pt x="4337" y="5701"/>
                </a:lnTo>
                <a:lnTo>
                  <a:pt x="4348" y="5713"/>
                </a:lnTo>
                <a:lnTo>
                  <a:pt x="4345" y="5692"/>
                </a:lnTo>
                <a:lnTo>
                  <a:pt x="4325" y="5680"/>
                </a:lnTo>
                <a:lnTo>
                  <a:pt x="4311" y="5691"/>
                </a:lnTo>
                <a:lnTo>
                  <a:pt x="4297" y="5702"/>
                </a:lnTo>
                <a:lnTo>
                  <a:pt x="4293" y="5687"/>
                </a:lnTo>
                <a:lnTo>
                  <a:pt x="4301" y="5668"/>
                </a:lnTo>
                <a:lnTo>
                  <a:pt x="4293" y="5668"/>
                </a:lnTo>
                <a:lnTo>
                  <a:pt x="4290" y="5659"/>
                </a:lnTo>
                <a:lnTo>
                  <a:pt x="4268" y="5669"/>
                </a:lnTo>
                <a:lnTo>
                  <a:pt x="4261" y="5638"/>
                </a:lnTo>
                <a:lnTo>
                  <a:pt x="4249" y="5653"/>
                </a:lnTo>
                <a:lnTo>
                  <a:pt x="4222" y="5653"/>
                </a:lnTo>
                <a:lnTo>
                  <a:pt x="4238" y="5636"/>
                </a:lnTo>
                <a:lnTo>
                  <a:pt x="4249" y="5619"/>
                </a:lnTo>
                <a:lnTo>
                  <a:pt x="4222" y="5632"/>
                </a:lnTo>
                <a:lnTo>
                  <a:pt x="4200" y="5636"/>
                </a:lnTo>
                <a:lnTo>
                  <a:pt x="4214" y="5622"/>
                </a:lnTo>
                <a:lnTo>
                  <a:pt x="4233" y="5617"/>
                </a:lnTo>
                <a:lnTo>
                  <a:pt x="4216" y="5609"/>
                </a:lnTo>
                <a:lnTo>
                  <a:pt x="4192" y="5615"/>
                </a:lnTo>
                <a:lnTo>
                  <a:pt x="4201" y="5605"/>
                </a:lnTo>
                <a:lnTo>
                  <a:pt x="4215" y="5599"/>
                </a:lnTo>
                <a:lnTo>
                  <a:pt x="4190" y="5573"/>
                </a:lnTo>
                <a:lnTo>
                  <a:pt x="4146" y="5571"/>
                </a:lnTo>
                <a:lnTo>
                  <a:pt x="4150" y="5555"/>
                </a:lnTo>
                <a:lnTo>
                  <a:pt x="4150" y="5537"/>
                </a:lnTo>
                <a:lnTo>
                  <a:pt x="4125" y="5532"/>
                </a:lnTo>
                <a:lnTo>
                  <a:pt x="4104" y="5521"/>
                </a:lnTo>
                <a:lnTo>
                  <a:pt x="4114" y="5506"/>
                </a:lnTo>
                <a:lnTo>
                  <a:pt x="4125" y="5493"/>
                </a:lnTo>
                <a:lnTo>
                  <a:pt x="4134" y="5493"/>
                </a:lnTo>
                <a:lnTo>
                  <a:pt x="4142" y="5495"/>
                </a:lnTo>
                <a:lnTo>
                  <a:pt x="4137" y="5507"/>
                </a:lnTo>
                <a:lnTo>
                  <a:pt x="4126" y="5516"/>
                </a:lnTo>
                <a:lnTo>
                  <a:pt x="4153" y="5521"/>
                </a:lnTo>
                <a:lnTo>
                  <a:pt x="4178" y="5536"/>
                </a:lnTo>
                <a:lnTo>
                  <a:pt x="4167" y="5513"/>
                </a:lnTo>
                <a:lnTo>
                  <a:pt x="4148" y="5499"/>
                </a:lnTo>
                <a:lnTo>
                  <a:pt x="4155" y="5496"/>
                </a:lnTo>
                <a:lnTo>
                  <a:pt x="4164" y="5489"/>
                </a:lnTo>
                <a:lnTo>
                  <a:pt x="4181" y="5508"/>
                </a:lnTo>
                <a:lnTo>
                  <a:pt x="4200" y="5525"/>
                </a:lnTo>
                <a:lnTo>
                  <a:pt x="4205" y="5519"/>
                </a:lnTo>
                <a:lnTo>
                  <a:pt x="4210" y="5513"/>
                </a:lnTo>
                <a:lnTo>
                  <a:pt x="4215" y="5522"/>
                </a:lnTo>
                <a:lnTo>
                  <a:pt x="4211" y="5540"/>
                </a:lnTo>
                <a:lnTo>
                  <a:pt x="4223" y="5540"/>
                </a:lnTo>
                <a:lnTo>
                  <a:pt x="4229" y="5546"/>
                </a:lnTo>
                <a:lnTo>
                  <a:pt x="4257" y="5544"/>
                </a:lnTo>
                <a:lnTo>
                  <a:pt x="4285" y="5561"/>
                </a:lnTo>
                <a:lnTo>
                  <a:pt x="4280" y="5578"/>
                </a:lnTo>
                <a:lnTo>
                  <a:pt x="4281" y="5590"/>
                </a:lnTo>
                <a:lnTo>
                  <a:pt x="4300" y="5572"/>
                </a:lnTo>
                <a:lnTo>
                  <a:pt x="4319" y="5554"/>
                </a:lnTo>
                <a:lnTo>
                  <a:pt x="4311" y="5542"/>
                </a:lnTo>
                <a:lnTo>
                  <a:pt x="4301" y="5530"/>
                </a:lnTo>
                <a:lnTo>
                  <a:pt x="4297" y="5538"/>
                </a:lnTo>
                <a:lnTo>
                  <a:pt x="4297" y="5548"/>
                </a:lnTo>
                <a:lnTo>
                  <a:pt x="4278" y="5543"/>
                </a:lnTo>
                <a:lnTo>
                  <a:pt x="4267" y="5527"/>
                </a:lnTo>
                <a:lnTo>
                  <a:pt x="4279" y="5521"/>
                </a:lnTo>
                <a:lnTo>
                  <a:pt x="4295" y="5516"/>
                </a:lnTo>
                <a:lnTo>
                  <a:pt x="4313" y="5527"/>
                </a:lnTo>
                <a:lnTo>
                  <a:pt x="4335" y="5534"/>
                </a:lnTo>
                <a:lnTo>
                  <a:pt x="4329" y="5551"/>
                </a:lnTo>
                <a:lnTo>
                  <a:pt x="4331" y="5562"/>
                </a:lnTo>
                <a:lnTo>
                  <a:pt x="4352" y="5554"/>
                </a:lnTo>
                <a:lnTo>
                  <a:pt x="4370" y="5555"/>
                </a:lnTo>
                <a:lnTo>
                  <a:pt x="4388" y="5562"/>
                </a:lnTo>
                <a:lnTo>
                  <a:pt x="4404" y="5575"/>
                </a:lnTo>
                <a:lnTo>
                  <a:pt x="4434" y="5607"/>
                </a:lnTo>
                <a:lnTo>
                  <a:pt x="4463" y="5634"/>
                </a:lnTo>
                <a:lnTo>
                  <a:pt x="4448" y="5644"/>
                </a:lnTo>
                <a:lnTo>
                  <a:pt x="4436" y="5656"/>
                </a:lnTo>
                <a:lnTo>
                  <a:pt x="4399" y="5616"/>
                </a:lnTo>
                <a:lnTo>
                  <a:pt x="4359" y="5578"/>
                </a:lnTo>
                <a:lnTo>
                  <a:pt x="4364" y="5597"/>
                </a:lnTo>
                <a:lnTo>
                  <a:pt x="4350" y="5608"/>
                </a:lnTo>
                <a:lnTo>
                  <a:pt x="4367" y="5615"/>
                </a:lnTo>
                <a:lnTo>
                  <a:pt x="4384" y="5622"/>
                </a:lnTo>
                <a:lnTo>
                  <a:pt x="4375" y="5632"/>
                </a:lnTo>
                <a:lnTo>
                  <a:pt x="4367" y="5643"/>
                </a:lnTo>
                <a:lnTo>
                  <a:pt x="4357" y="5639"/>
                </a:lnTo>
                <a:lnTo>
                  <a:pt x="4352" y="5643"/>
                </a:lnTo>
                <a:lnTo>
                  <a:pt x="4358" y="5642"/>
                </a:lnTo>
                <a:lnTo>
                  <a:pt x="4367" y="5648"/>
                </a:lnTo>
                <a:lnTo>
                  <a:pt x="4367" y="5650"/>
                </a:lnTo>
                <a:lnTo>
                  <a:pt x="4368" y="5653"/>
                </a:lnTo>
                <a:lnTo>
                  <a:pt x="4370" y="5653"/>
                </a:lnTo>
                <a:lnTo>
                  <a:pt x="4372" y="5652"/>
                </a:lnTo>
                <a:lnTo>
                  <a:pt x="4376" y="5655"/>
                </a:lnTo>
                <a:lnTo>
                  <a:pt x="4381" y="5657"/>
                </a:lnTo>
                <a:lnTo>
                  <a:pt x="4380" y="5673"/>
                </a:lnTo>
                <a:lnTo>
                  <a:pt x="4371" y="5680"/>
                </a:lnTo>
                <a:lnTo>
                  <a:pt x="4365" y="5661"/>
                </a:lnTo>
                <a:lnTo>
                  <a:pt x="4347" y="5650"/>
                </a:lnTo>
                <a:lnTo>
                  <a:pt x="4345" y="5659"/>
                </a:lnTo>
                <a:lnTo>
                  <a:pt x="4348" y="5668"/>
                </a:lnTo>
                <a:lnTo>
                  <a:pt x="4327" y="5653"/>
                </a:lnTo>
                <a:lnTo>
                  <a:pt x="4313" y="5632"/>
                </a:lnTo>
                <a:lnTo>
                  <a:pt x="4327" y="5636"/>
                </a:lnTo>
                <a:lnTo>
                  <a:pt x="4339" y="5639"/>
                </a:lnTo>
                <a:lnTo>
                  <a:pt x="4319" y="5618"/>
                </a:lnTo>
                <a:lnTo>
                  <a:pt x="4296" y="5614"/>
                </a:lnTo>
                <a:lnTo>
                  <a:pt x="4303" y="5620"/>
                </a:lnTo>
                <a:lnTo>
                  <a:pt x="4300" y="5628"/>
                </a:lnTo>
                <a:lnTo>
                  <a:pt x="4272" y="5616"/>
                </a:lnTo>
                <a:lnTo>
                  <a:pt x="4252" y="5610"/>
                </a:lnTo>
                <a:lnTo>
                  <a:pt x="4259" y="5619"/>
                </a:lnTo>
                <a:lnTo>
                  <a:pt x="4277" y="5628"/>
                </a:lnTo>
                <a:lnTo>
                  <a:pt x="4267" y="5634"/>
                </a:lnTo>
                <a:lnTo>
                  <a:pt x="4265" y="5643"/>
                </a:lnTo>
                <a:lnTo>
                  <a:pt x="4281" y="5646"/>
                </a:lnTo>
                <a:lnTo>
                  <a:pt x="4292" y="5639"/>
                </a:lnTo>
                <a:lnTo>
                  <a:pt x="4295" y="5645"/>
                </a:lnTo>
                <a:lnTo>
                  <a:pt x="4307" y="5650"/>
                </a:lnTo>
                <a:lnTo>
                  <a:pt x="4388" y="5713"/>
                </a:lnTo>
                <a:lnTo>
                  <a:pt x="4473" y="5761"/>
                </a:lnTo>
                <a:lnTo>
                  <a:pt x="4479" y="5768"/>
                </a:lnTo>
                <a:lnTo>
                  <a:pt x="4483" y="5777"/>
                </a:lnTo>
                <a:lnTo>
                  <a:pt x="4481" y="5778"/>
                </a:lnTo>
                <a:lnTo>
                  <a:pt x="4479" y="5781"/>
                </a:lnTo>
                <a:lnTo>
                  <a:pt x="4497" y="5791"/>
                </a:lnTo>
                <a:lnTo>
                  <a:pt x="4516" y="5800"/>
                </a:lnTo>
                <a:lnTo>
                  <a:pt x="4516" y="5804"/>
                </a:lnTo>
                <a:lnTo>
                  <a:pt x="4517" y="5810"/>
                </a:lnTo>
                <a:lnTo>
                  <a:pt x="4521" y="5806"/>
                </a:lnTo>
                <a:lnTo>
                  <a:pt x="4525" y="5804"/>
                </a:lnTo>
                <a:lnTo>
                  <a:pt x="4526" y="5805"/>
                </a:lnTo>
                <a:lnTo>
                  <a:pt x="4526" y="5805"/>
                </a:lnTo>
                <a:lnTo>
                  <a:pt x="4537" y="5811"/>
                </a:lnTo>
                <a:lnTo>
                  <a:pt x="4546" y="5816"/>
                </a:lnTo>
                <a:lnTo>
                  <a:pt x="4536" y="5824"/>
                </a:lnTo>
                <a:lnTo>
                  <a:pt x="4534" y="5838"/>
                </a:lnTo>
                <a:lnTo>
                  <a:pt x="4538" y="5834"/>
                </a:lnTo>
                <a:lnTo>
                  <a:pt x="4539" y="5827"/>
                </a:lnTo>
                <a:lnTo>
                  <a:pt x="4572" y="5843"/>
                </a:lnTo>
                <a:lnTo>
                  <a:pt x="4594" y="5872"/>
                </a:lnTo>
                <a:lnTo>
                  <a:pt x="4594" y="5877"/>
                </a:lnTo>
                <a:lnTo>
                  <a:pt x="4593" y="5885"/>
                </a:lnTo>
                <a:lnTo>
                  <a:pt x="4600" y="5885"/>
                </a:lnTo>
                <a:lnTo>
                  <a:pt x="4602" y="5880"/>
                </a:lnTo>
                <a:lnTo>
                  <a:pt x="4605" y="5879"/>
                </a:lnTo>
                <a:lnTo>
                  <a:pt x="4607" y="5878"/>
                </a:lnTo>
                <a:lnTo>
                  <a:pt x="4617" y="5893"/>
                </a:lnTo>
                <a:lnTo>
                  <a:pt x="4623" y="5907"/>
                </a:lnTo>
                <a:lnTo>
                  <a:pt x="4645" y="5916"/>
                </a:lnTo>
                <a:lnTo>
                  <a:pt x="4651" y="5941"/>
                </a:lnTo>
                <a:lnTo>
                  <a:pt x="4659" y="5927"/>
                </a:lnTo>
                <a:lnTo>
                  <a:pt x="4671" y="5927"/>
                </a:lnTo>
                <a:lnTo>
                  <a:pt x="4676" y="5940"/>
                </a:lnTo>
                <a:lnTo>
                  <a:pt x="4666" y="5951"/>
                </a:lnTo>
                <a:lnTo>
                  <a:pt x="4678" y="5957"/>
                </a:lnTo>
                <a:lnTo>
                  <a:pt x="4690" y="5961"/>
                </a:lnTo>
                <a:lnTo>
                  <a:pt x="4689" y="5966"/>
                </a:lnTo>
                <a:lnTo>
                  <a:pt x="4690" y="5972"/>
                </a:lnTo>
                <a:lnTo>
                  <a:pt x="4708" y="5995"/>
                </a:lnTo>
                <a:lnTo>
                  <a:pt x="4732" y="6007"/>
                </a:lnTo>
                <a:lnTo>
                  <a:pt x="4732" y="6008"/>
                </a:lnTo>
                <a:lnTo>
                  <a:pt x="4732" y="6008"/>
                </a:lnTo>
                <a:lnTo>
                  <a:pt x="4733" y="6008"/>
                </a:lnTo>
                <a:lnTo>
                  <a:pt x="4733" y="6008"/>
                </a:lnTo>
                <a:lnTo>
                  <a:pt x="4752" y="6016"/>
                </a:lnTo>
                <a:lnTo>
                  <a:pt x="4766" y="6024"/>
                </a:lnTo>
                <a:lnTo>
                  <a:pt x="4771" y="6056"/>
                </a:lnTo>
                <a:lnTo>
                  <a:pt x="4810" y="6098"/>
                </a:lnTo>
                <a:lnTo>
                  <a:pt x="4789" y="6094"/>
                </a:lnTo>
                <a:lnTo>
                  <a:pt x="4760" y="6085"/>
                </a:lnTo>
                <a:lnTo>
                  <a:pt x="4791" y="6110"/>
                </a:lnTo>
                <a:lnTo>
                  <a:pt x="4814" y="6135"/>
                </a:lnTo>
                <a:lnTo>
                  <a:pt x="4819" y="6129"/>
                </a:lnTo>
                <a:lnTo>
                  <a:pt x="4820" y="6118"/>
                </a:lnTo>
                <a:lnTo>
                  <a:pt x="4836" y="6118"/>
                </a:lnTo>
                <a:lnTo>
                  <a:pt x="4847" y="6125"/>
                </a:lnTo>
                <a:lnTo>
                  <a:pt x="4838" y="6131"/>
                </a:lnTo>
                <a:lnTo>
                  <a:pt x="4831" y="6139"/>
                </a:lnTo>
                <a:lnTo>
                  <a:pt x="4849" y="6148"/>
                </a:lnTo>
                <a:lnTo>
                  <a:pt x="4863" y="6160"/>
                </a:lnTo>
                <a:lnTo>
                  <a:pt x="4883" y="6176"/>
                </a:lnTo>
                <a:lnTo>
                  <a:pt x="4889" y="6199"/>
                </a:lnTo>
                <a:lnTo>
                  <a:pt x="4926" y="6219"/>
                </a:lnTo>
                <a:lnTo>
                  <a:pt x="4965" y="6231"/>
                </a:lnTo>
                <a:lnTo>
                  <a:pt x="4961" y="6223"/>
                </a:lnTo>
                <a:lnTo>
                  <a:pt x="4964" y="6218"/>
                </a:lnTo>
                <a:lnTo>
                  <a:pt x="4980" y="6225"/>
                </a:lnTo>
                <a:lnTo>
                  <a:pt x="4994" y="6235"/>
                </a:lnTo>
                <a:lnTo>
                  <a:pt x="4984" y="6260"/>
                </a:lnTo>
                <a:lnTo>
                  <a:pt x="4967" y="6283"/>
                </a:lnTo>
                <a:lnTo>
                  <a:pt x="4989" y="6268"/>
                </a:lnTo>
                <a:lnTo>
                  <a:pt x="5009" y="6251"/>
                </a:lnTo>
                <a:lnTo>
                  <a:pt x="5022" y="6269"/>
                </a:lnTo>
                <a:lnTo>
                  <a:pt x="5034" y="6290"/>
                </a:lnTo>
                <a:lnTo>
                  <a:pt x="5022" y="6293"/>
                </a:lnTo>
                <a:lnTo>
                  <a:pt x="5003" y="6290"/>
                </a:lnTo>
                <a:lnTo>
                  <a:pt x="5018" y="6309"/>
                </a:lnTo>
                <a:lnTo>
                  <a:pt x="5035" y="6333"/>
                </a:lnTo>
                <a:lnTo>
                  <a:pt x="5028" y="6338"/>
                </a:lnTo>
                <a:lnTo>
                  <a:pt x="5028" y="6351"/>
                </a:lnTo>
                <a:lnTo>
                  <a:pt x="4999" y="6336"/>
                </a:lnTo>
                <a:lnTo>
                  <a:pt x="4973" y="6330"/>
                </a:lnTo>
                <a:lnTo>
                  <a:pt x="5006" y="6354"/>
                </a:lnTo>
                <a:lnTo>
                  <a:pt x="5035" y="6373"/>
                </a:lnTo>
                <a:lnTo>
                  <a:pt x="5063" y="6397"/>
                </a:lnTo>
                <a:lnTo>
                  <a:pt x="5090" y="6438"/>
                </a:lnTo>
                <a:lnTo>
                  <a:pt x="5073" y="6426"/>
                </a:lnTo>
                <a:lnTo>
                  <a:pt x="5058" y="6418"/>
                </a:lnTo>
                <a:lnTo>
                  <a:pt x="5061" y="6412"/>
                </a:lnTo>
                <a:lnTo>
                  <a:pt x="5060" y="6407"/>
                </a:lnTo>
                <a:close/>
                <a:moveTo>
                  <a:pt x="5069" y="6450"/>
                </a:moveTo>
                <a:lnTo>
                  <a:pt x="5093" y="6456"/>
                </a:lnTo>
                <a:lnTo>
                  <a:pt x="5116" y="6456"/>
                </a:lnTo>
                <a:lnTo>
                  <a:pt x="5115" y="6461"/>
                </a:lnTo>
                <a:lnTo>
                  <a:pt x="5115" y="6466"/>
                </a:lnTo>
                <a:lnTo>
                  <a:pt x="5124" y="6473"/>
                </a:lnTo>
                <a:lnTo>
                  <a:pt x="5137" y="6475"/>
                </a:lnTo>
                <a:lnTo>
                  <a:pt x="5139" y="6504"/>
                </a:lnTo>
                <a:lnTo>
                  <a:pt x="5155" y="6521"/>
                </a:lnTo>
                <a:lnTo>
                  <a:pt x="5107" y="6489"/>
                </a:lnTo>
                <a:lnTo>
                  <a:pt x="5069" y="6450"/>
                </a:lnTo>
                <a:close/>
                <a:moveTo>
                  <a:pt x="5130" y="6538"/>
                </a:moveTo>
                <a:lnTo>
                  <a:pt x="5127" y="6553"/>
                </a:lnTo>
                <a:lnTo>
                  <a:pt x="5135" y="6568"/>
                </a:lnTo>
                <a:lnTo>
                  <a:pt x="5121" y="6558"/>
                </a:lnTo>
                <a:lnTo>
                  <a:pt x="5103" y="6540"/>
                </a:lnTo>
                <a:lnTo>
                  <a:pt x="5109" y="6523"/>
                </a:lnTo>
                <a:lnTo>
                  <a:pt x="5097" y="6511"/>
                </a:lnTo>
                <a:lnTo>
                  <a:pt x="5129" y="6524"/>
                </a:lnTo>
                <a:lnTo>
                  <a:pt x="5157" y="6555"/>
                </a:lnTo>
                <a:lnTo>
                  <a:pt x="5142" y="6555"/>
                </a:lnTo>
                <a:lnTo>
                  <a:pt x="5142" y="6544"/>
                </a:lnTo>
                <a:lnTo>
                  <a:pt x="5137" y="6541"/>
                </a:lnTo>
                <a:lnTo>
                  <a:pt x="5130" y="6538"/>
                </a:lnTo>
                <a:close/>
                <a:moveTo>
                  <a:pt x="5207" y="6586"/>
                </a:moveTo>
                <a:lnTo>
                  <a:pt x="5205" y="6590"/>
                </a:lnTo>
                <a:lnTo>
                  <a:pt x="5203" y="6594"/>
                </a:lnTo>
                <a:lnTo>
                  <a:pt x="5183" y="6583"/>
                </a:lnTo>
                <a:lnTo>
                  <a:pt x="5174" y="6567"/>
                </a:lnTo>
                <a:lnTo>
                  <a:pt x="5194" y="6573"/>
                </a:lnTo>
                <a:lnTo>
                  <a:pt x="5207" y="6586"/>
                </a:lnTo>
                <a:close/>
                <a:moveTo>
                  <a:pt x="5168" y="5843"/>
                </a:moveTo>
                <a:lnTo>
                  <a:pt x="5178" y="5849"/>
                </a:lnTo>
                <a:lnTo>
                  <a:pt x="5182" y="5856"/>
                </a:lnTo>
                <a:lnTo>
                  <a:pt x="5176" y="5857"/>
                </a:lnTo>
                <a:lnTo>
                  <a:pt x="5170" y="5857"/>
                </a:lnTo>
                <a:lnTo>
                  <a:pt x="5170" y="5849"/>
                </a:lnTo>
                <a:lnTo>
                  <a:pt x="5168" y="5843"/>
                </a:lnTo>
                <a:close/>
                <a:moveTo>
                  <a:pt x="5317" y="6327"/>
                </a:moveTo>
                <a:lnTo>
                  <a:pt x="5323" y="6328"/>
                </a:lnTo>
                <a:lnTo>
                  <a:pt x="5328" y="6332"/>
                </a:lnTo>
                <a:lnTo>
                  <a:pt x="5324" y="6331"/>
                </a:lnTo>
                <a:lnTo>
                  <a:pt x="5317" y="6327"/>
                </a:lnTo>
                <a:close/>
                <a:moveTo>
                  <a:pt x="5263" y="5977"/>
                </a:moveTo>
                <a:lnTo>
                  <a:pt x="5279" y="5961"/>
                </a:lnTo>
                <a:lnTo>
                  <a:pt x="5297" y="5978"/>
                </a:lnTo>
                <a:lnTo>
                  <a:pt x="5280" y="5978"/>
                </a:lnTo>
                <a:lnTo>
                  <a:pt x="5263" y="5977"/>
                </a:lnTo>
                <a:close/>
                <a:moveTo>
                  <a:pt x="5255" y="6348"/>
                </a:moveTo>
                <a:lnTo>
                  <a:pt x="5261" y="6347"/>
                </a:lnTo>
                <a:lnTo>
                  <a:pt x="5267" y="6346"/>
                </a:lnTo>
                <a:lnTo>
                  <a:pt x="5269" y="6352"/>
                </a:lnTo>
                <a:lnTo>
                  <a:pt x="5272" y="6360"/>
                </a:lnTo>
                <a:lnTo>
                  <a:pt x="5270" y="6362"/>
                </a:lnTo>
                <a:lnTo>
                  <a:pt x="5268" y="6364"/>
                </a:lnTo>
                <a:lnTo>
                  <a:pt x="5257" y="6358"/>
                </a:lnTo>
                <a:lnTo>
                  <a:pt x="5255" y="6348"/>
                </a:lnTo>
                <a:close/>
                <a:moveTo>
                  <a:pt x="5281" y="6521"/>
                </a:moveTo>
                <a:lnTo>
                  <a:pt x="5273" y="6527"/>
                </a:lnTo>
                <a:lnTo>
                  <a:pt x="5263" y="6531"/>
                </a:lnTo>
                <a:lnTo>
                  <a:pt x="5261" y="6527"/>
                </a:lnTo>
                <a:lnTo>
                  <a:pt x="5260" y="6521"/>
                </a:lnTo>
                <a:lnTo>
                  <a:pt x="5270" y="6516"/>
                </a:lnTo>
                <a:lnTo>
                  <a:pt x="5281" y="6521"/>
                </a:lnTo>
                <a:close/>
                <a:moveTo>
                  <a:pt x="5242" y="6519"/>
                </a:moveTo>
                <a:lnTo>
                  <a:pt x="5243" y="6517"/>
                </a:lnTo>
                <a:lnTo>
                  <a:pt x="5245" y="6515"/>
                </a:lnTo>
                <a:lnTo>
                  <a:pt x="5246" y="6516"/>
                </a:lnTo>
                <a:lnTo>
                  <a:pt x="5248" y="6518"/>
                </a:lnTo>
                <a:lnTo>
                  <a:pt x="5245" y="6519"/>
                </a:lnTo>
                <a:lnTo>
                  <a:pt x="5243" y="6520"/>
                </a:lnTo>
                <a:lnTo>
                  <a:pt x="5242" y="6519"/>
                </a:lnTo>
                <a:lnTo>
                  <a:pt x="5242" y="6519"/>
                </a:lnTo>
                <a:close/>
                <a:moveTo>
                  <a:pt x="5251" y="6619"/>
                </a:moveTo>
                <a:lnTo>
                  <a:pt x="5250" y="6620"/>
                </a:lnTo>
                <a:lnTo>
                  <a:pt x="5249" y="6621"/>
                </a:lnTo>
                <a:lnTo>
                  <a:pt x="5245" y="6618"/>
                </a:lnTo>
                <a:lnTo>
                  <a:pt x="5242" y="6614"/>
                </a:lnTo>
                <a:lnTo>
                  <a:pt x="5246" y="6616"/>
                </a:lnTo>
                <a:lnTo>
                  <a:pt x="5251" y="6619"/>
                </a:lnTo>
                <a:close/>
                <a:moveTo>
                  <a:pt x="5262" y="6651"/>
                </a:moveTo>
                <a:lnTo>
                  <a:pt x="5271" y="6641"/>
                </a:lnTo>
                <a:lnTo>
                  <a:pt x="5280" y="6633"/>
                </a:lnTo>
                <a:lnTo>
                  <a:pt x="5280" y="6651"/>
                </a:lnTo>
                <a:lnTo>
                  <a:pt x="5262" y="6651"/>
                </a:lnTo>
                <a:close/>
                <a:moveTo>
                  <a:pt x="5281" y="6628"/>
                </a:moveTo>
                <a:lnTo>
                  <a:pt x="5286" y="6618"/>
                </a:lnTo>
                <a:lnTo>
                  <a:pt x="5294" y="6610"/>
                </a:lnTo>
                <a:lnTo>
                  <a:pt x="5289" y="6604"/>
                </a:lnTo>
                <a:lnTo>
                  <a:pt x="5285" y="6595"/>
                </a:lnTo>
                <a:lnTo>
                  <a:pt x="5282" y="6608"/>
                </a:lnTo>
                <a:lnTo>
                  <a:pt x="5277" y="6618"/>
                </a:lnTo>
                <a:lnTo>
                  <a:pt x="5263" y="6614"/>
                </a:lnTo>
                <a:lnTo>
                  <a:pt x="5257" y="6612"/>
                </a:lnTo>
                <a:lnTo>
                  <a:pt x="5257" y="6611"/>
                </a:lnTo>
                <a:lnTo>
                  <a:pt x="5257" y="6609"/>
                </a:lnTo>
                <a:lnTo>
                  <a:pt x="5250" y="6604"/>
                </a:lnTo>
                <a:lnTo>
                  <a:pt x="5240" y="6595"/>
                </a:lnTo>
                <a:lnTo>
                  <a:pt x="5240" y="6595"/>
                </a:lnTo>
                <a:lnTo>
                  <a:pt x="5240" y="6595"/>
                </a:lnTo>
                <a:lnTo>
                  <a:pt x="5252" y="6596"/>
                </a:lnTo>
                <a:lnTo>
                  <a:pt x="5257" y="6593"/>
                </a:lnTo>
                <a:lnTo>
                  <a:pt x="5246" y="6579"/>
                </a:lnTo>
                <a:lnTo>
                  <a:pt x="5238" y="6564"/>
                </a:lnTo>
                <a:lnTo>
                  <a:pt x="5249" y="6561"/>
                </a:lnTo>
                <a:lnTo>
                  <a:pt x="5248" y="6558"/>
                </a:lnTo>
                <a:lnTo>
                  <a:pt x="5253" y="6557"/>
                </a:lnTo>
                <a:lnTo>
                  <a:pt x="5258" y="6556"/>
                </a:lnTo>
                <a:lnTo>
                  <a:pt x="5260" y="6559"/>
                </a:lnTo>
                <a:lnTo>
                  <a:pt x="5264" y="6560"/>
                </a:lnTo>
                <a:lnTo>
                  <a:pt x="5280" y="6581"/>
                </a:lnTo>
                <a:lnTo>
                  <a:pt x="5305" y="6595"/>
                </a:lnTo>
                <a:lnTo>
                  <a:pt x="5306" y="6588"/>
                </a:lnTo>
                <a:lnTo>
                  <a:pt x="5313" y="6577"/>
                </a:lnTo>
                <a:lnTo>
                  <a:pt x="5314" y="6579"/>
                </a:lnTo>
                <a:lnTo>
                  <a:pt x="5316" y="6581"/>
                </a:lnTo>
                <a:lnTo>
                  <a:pt x="5319" y="6586"/>
                </a:lnTo>
                <a:lnTo>
                  <a:pt x="5324" y="6591"/>
                </a:lnTo>
                <a:lnTo>
                  <a:pt x="5327" y="6590"/>
                </a:lnTo>
                <a:lnTo>
                  <a:pt x="5328" y="6589"/>
                </a:lnTo>
                <a:lnTo>
                  <a:pt x="5332" y="6591"/>
                </a:lnTo>
                <a:lnTo>
                  <a:pt x="5336" y="6592"/>
                </a:lnTo>
                <a:lnTo>
                  <a:pt x="5317" y="6612"/>
                </a:lnTo>
                <a:lnTo>
                  <a:pt x="5281" y="6628"/>
                </a:lnTo>
                <a:close/>
                <a:moveTo>
                  <a:pt x="6518" y="7229"/>
                </a:moveTo>
                <a:lnTo>
                  <a:pt x="6505" y="7224"/>
                </a:lnTo>
                <a:lnTo>
                  <a:pt x="6489" y="7213"/>
                </a:lnTo>
                <a:lnTo>
                  <a:pt x="6500" y="7205"/>
                </a:lnTo>
                <a:lnTo>
                  <a:pt x="6518" y="7229"/>
                </a:lnTo>
                <a:close/>
                <a:moveTo>
                  <a:pt x="6419" y="7184"/>
                </a:moveTo>
                <a:lnTo>
                  <a:pt x="6411" y="7196"/>
                </a:lnTo>
                <a:lnTo>
                  <a:pt x="6393" y="7184"/>
                </a:lnTo>
                <a:lnTo>
                  <a:pt x="6405" y="7178"/>
                </a:lnTo>
                <a:lnTo>
                  <a:pt x="6419" y="7184"/>
                </a:lnTo>
                <a:close/>
                <a:moveTo>
                  <a:pt x="6369" y="7162"/>
                </a:moveTo>
                <a:lnTo>
                  <a:pt x="6370" y="7146"/>
                </a:lnTo>
                <a:lnTo>
                  <a:pt x="6393" y="7158"/>
                </a:lnTo>
                <a:lnTo>
                  <a:pt x="6381" y="7160"/>
                </a:lnTo>
                <a:lnTo>
                  <a:pt x="6369" y="7162"/>
                </a:lnTo>
                <a:close/>
                <a:moveTo>
                  <a:pt x="6386" y="7709"/>
                </a:moveTo>
                <a:lnTo>
                  <a:pt x="6400" y="7724"/>
                </a:lnTo>
                <a:lnTo>
                  <a:pt x="6410" y="7737"/>
                </a:lnTo>
                <a:lnTo>
                  <a:pt x="6389" y="7727"/>
                </a:lnTo>
                <a:lnTo>
                  <a:pt x="6386" y="7709"/>
                </a:lnTo>
                <a:close/>
                <a:moveTo>
                  <a:pt x="6365" y="7294"/>
                </a:moveTo>
                <a:lnTo>
                  <a:pt x="6370" y="7289"/>
                </a:lnTo>
                <a:lnTo>
                  <a:pt x="6376" y="7285"/>
                </a:lnTo>
                <a:lnTo>
                  <a:pt x="6375" y="7293"/>
                </a:lnTo>
                <a:lnTo>
                  <a:pt x="6366" y="7302"/>
                </a:lnTo>
                <a:lnTo>
                  <a:pt x="6345" y="7292"/>
                </a:lnTo>
                <a:lnTo>
                  <a:pt x="6331" y="7274"/>
                </a:lnTo>
                <a:lnTo>
                  <a:pt x="6348" y="7279"/>
                </a:lnTo>
                <a:lnTo>
                  <a:pt x="6365" y="7294"/>
                </a:lnTo>
                <a:close/>
                <a:moveTo>
                  <a:pt x="6349" y="7053"/>
                </a:moveTo>
                <a:lnTo>
                  <a:pt x="6338" y="7050"/>
                </a:lnTo>
                <a:lnTo>
                  <a:pt x="6325" y="7050"/>
                </a:lnTo>
                <a:lnTo>
                  <a:pt x="6326" y="7040"/>
                </a:lnTo>
                <a:lnTo>
                  <a:pt x="6334" y="7033"/>
                </a:lnTo>
                <a:lnTo>
                  <a:pt x="6344" y="7044"/>
                </a:lnTo>
                <a:lnTo>
                  <a:pt x="6349" y="7053"/>
                </a:lnTo>
                <a:close/>
                <a:moveTo>
                  <a:pt x="6265" y="6532"/>
                </a:moveTo>
                <a:lnTo>
                  <a:pt x="6287" y="6541"/>
                </a:lnTo>
                <a:lnTo>
                  <a:pt x="6309" y="6560"/>
                </a:lnTo>
                <a:lnTo>
                  <a:pt x="6292" y="6559"/>
                </a:lnTo>
                <a:lnTo>
                  <a:pt x="6279" y="6571"/>
                </a:lnTo>
                <a:lnTo>
                  <a:pt x="6290" y="6588"/>
                </a:lnTo>
                <a:lnTo>
                  <a:pt x="6313" y="6609"/>
                </a:lnTo>
                <a:lnTo>
                  <a:pt x="6304" y="6619"/>
                </a:lnTo>
                <a:lnTo>
                  <a:pt x="6297" y="6610"/>
                </a:lnTo>
                <a:lnTo>
                  <a:pt x="6301" y="6604"/>
                </a:lnTo>
                <a:lnTo>
                  <a:pt x="6288" y="6605"/>
                </a:lnTo>
                <a:lnTo>
                  <a:pt x="6275" y="6611"/>
                </a:lnTo>
                <a:lnTo>
                  <a:pt x="6256" y="6581"/>
                </a:lnTo>
                <a:lnTo>
                  <a:pt x="6253" y="6553"/>
                </a:lnTo>
                <a:lnTo>
                  <a:pt x="6259" y="6567"/>
                </a:lnTo>
                <a:lnTo>
                  <a:pt x="6270" y="6581"/>
                </a:lnTo>
                <a:lnTo>
                  <a:pt x="6275" y="6556"/>
                </a:lnTo>
                <a:lnTo>
                  <a:pt x="6265" y="6532"/>
                </a:lnTo>
                <a:close/>
                <a:moveTo>
                  <a:pt x="6283" y="7654"/>
                </a:moveTo>
                <a:lnTo>
                  <a:pt x="6267" y="7656"/>
                </a:lnTo>
                <a:lnTo>
                  <a:pt x="6254" y="7639"/>
                </a:lnTo>
                <a:lnTo>
                  <a:pt x="6268" y="7640"/>
                </a:lnTo>
                <a:lnTo>
                  <a:pt x="6283" y="7654"/>
                </a:lnTo>
                <a:close/>
                <a:moveTo>
                  <a:pt x="6255" y="7278"/>
                </a:moveTo>
                <a:lnTo>
                  <a:pt x="6259" y="7271"/>
                </a:lnTo>
                <a:lnTo>
                  <a:pt x="6273" y="7270"/>
                </a:lnTo>
                <a:lnTo>
                  <a:pt x="6275" y="7275"/>
                </a:lnTo>
                <a:lnTo>
                  <a:pt x="6278" y="7282"/>
                </a:lnTo>
                <a:lnTo>
                  <a:pt x="6287" y="7285"/>
                </a:lnTo>
                <a:lnTo>
                  <a:pt x="6294" y="7284"/>
                </a:lnTo>
                <a:lnTo>
                  <a:pt x="6281" y="7289"/>
                </a:lnTo>
                <a:lnTo>
                  <a:pt x="6255" y="7278"/>
                </a:lnTo>
                <a:close/>
                <a:moveTo>
                  <a:pt x="6233" y="7509"/>
                </a:moveTo>
                <a:lnTo>
                  <a:pt x="6254" y="7522"/>
                </a:lnTo>
                <a:lnTo>
                  <a:pt x="6276" y="7544"/>
                </a:lnTo>
                <a:lnTo>
                  <a:pt x="6266" y="7553"/>
                </a:lnTo>
                <a:lnTo>
                  <a:pt x="6254" y="7555"/>
                </a:lnTo>
                <a:lnTo>
                  <a:pt x="6244" y="7534"/>
                </a:lnTo>
                <a:lnTo>
                  <a:pt x="6226" y="7515"/>
                </a:lnTo>
                <a:lnTo>
                  <a:pt x="6245" y="7521"/>
                </a:lnTo>
                <a:lnTo>
                  <a:pt x="6233" y="7509"/>
                </a:lnTo>
                <a:close/>
                <a:moveTo>
                  <a:pt x="6234" y="7406"/>
                </a:moveTo>
                <a:lnTo>
                  <a:pt x="6225" y="7416"/>
                </a:lnTo>
                <a:lnTo>
                  <a:pt x="6223" y="7411"/>
                </a:lnTo>
                <a:lnTo>
                  <a:pt x="6227" y="7405"/>
                </a:lnTo>
                <a:lnTo>
                  <a:pt x="6214" y="7397"/>
                </a:lnTo>
                <a:lnTo>
                  <a:pt x="6202" y="7395"/>
                </a:lnTo>
                <a:lnTo>
                  <a:pt x="6214" y="7387"/>
                </a:lnTo>
                <a:lnTo>
                  <a:pt x="6234" y="7406"/>
                </a:lnTo>
                <a:close/>
                <a:moveTo>
                  <a:pt x="6191" y="7339"/>
                </a:moveTo>
                <a:lnTo>
                  <a:pt x="6201" y="7330"/>
                </a:lnTo>
                <a:lnTo>
                  <a:pt x="6227" y="7347"/>
                </a:lnTo>
                <a:lnTo>
                  <a:pt x="6209" y="7344"/>
                </a:lnTo>
                <a:lnTo>
                  <a:pt x="6191" y="7339"/>
                </a:lnTo>
                <a:close/>
                <a:moveTo>
                  <a:pt x="6201" y="7472"/>
                </a:moveTo>
                <a:lnTo>
                  <a:pt x="6199" y="7480"/>
                </a:lnTo>
                <a:lnTo>
                  <a:pt x="6192" y="7489"/>
                </a:lnTo>
                <a:lnTo>
                  <a:pt x="6186" y="7474"/>
                </a:lnTo>
                <a:lnTo>
                  <a:pt x="6173" y="7463"/>
                </a:lnTo>
                <a:lnTo>
                  <a:pt x="6186" y="7461"/>
                </a:lnTo>
                <a:lnTo>
                  <a:pt x="6201" y="7472"/>
                </a:lnTo>
                <a:close/>
                <a:moveTo>
                  <a:pt x="6164" y="7430"/>
                </a:moveTo>
                <a:lnTo>
                  <a:pt x="6180" y="7434"/>
                </a:lnTo>
                <a:lnTo>
                  <a:pt x="6190" y="7448"/>
                </a:lnTo>
                <a:lnTo>
                  <a:pt x="6171" y="7447"/>
                </a:lnTo>
                <a:lnTo>
                  <a:pt x="6149" y="7435"/>
                </a:lnTo>
                <a:lnTo>
                  <a:pt x="6162" y="7435"/>
                </a:lnTo>
                <a:lnTo>
                  <a:pt x="6164" y="7430"/>
                </a:lnTo>
                <a:close/>
                <a:moveTo>
                  <a:pt x="6137" y="7261"/>
                </a:moveTo>
                <a:lnTo>
                  <a:pt x="6113" y="7254"/>
                </a:lnTo>
                <a:lnTo>
                  <a:pt x="6084" y="7269"/>
                </a:lnTo>
                <a:lnTo>
                  <a:pt x="6083" y="7265"/>
                </a:lnTo>
                <a:lnTo>
                  <a:pt x="6087" y="7266"/>
                </a:lnTo>
                <a:lnTo>
                  <a:pt x="6083" y="7253"/>
                </a:lnTo>
                <a:lnTo>
                  <a:pt x="6087" y="7240"/>
                </a:lnTo>
                <a:lnTo>
                  <a:pt x="6101" y="7250"/>
                </a:lnTo>
                <a:lnTo>
                  <a:pt x="6109" y="7236"/>
                </a:lnTo>
                <a:lnTo>
                  <a:pt x="6122" y="7242"/>
                </a:lnTo>
                <a:lnTo>
                  <a:pt x="6134" y="7239"/>
                </a:lnTo>
                <a:lnTo>
                  <a:pt x="6140" y="7251"/>
                </a:lnTo>
                <a:lnTo>
                  <a:pt x="6137" y="7261"/>
                </a:lnTo>
                <a:close/>
                <a:moveTo>
                  <a:pt x="6073" y="7304"/>
                </a:moveTo>
                <a:lnTo>
                  <a:pt x="6105" y="7305"/>
                </a:lnTo>
                <a:lnTo>
                  <a:pt x="6141" y="7316"/>
                </a:lnTo>
                <a:lnTo>
                  <a:pt x="6109" y="7322"/>
                </a:lnTo>
                <a:lnTo>
                  <a:pt x="6073" y="7304"/>
                </a:lnTo>
                <a:close/>
                <a:moveTo>
                  <a:pt x="6031" y="6974"/>
                </a:moveTo>
                <a:lnTo>
                  <a:pt x="6028" y="6971"/>
                </a:lnTo>
                <a:lnTo>
                  <a:pt x="6024" y="6968"/>
                </a:lnTo>
                <a:lnTo>
                  <a:pt x="6037" y="6963"/>
                </a:lnTo>
                <a:lnTo>
                  <a:pt x="6052" y="6975"/>
                </a:lnTo>
                <a:lnTo>
                  <a:pt x="6047" y="6979"/>
                </a:lnTo>
                <a:lnTo>
                  <a:pt x="6041" y="6979"/>
                </a:lnTo>
                <a:lnTo>
                  <a:pt x="6038" y="6974"/>
                </a:lnTo>
                <a:lnTo>
                  <a:pt x="6035" y="6970"/>
                </a:lnTo>
                <a:lnTo>
                  <a:pt x="6032" y="6972"/>
                </a:lnTo>
                <a:lnTo>
                  <a:pt x="6031" y="6974"/>
                </a:lnTo>
                <a:close/>
                <a:moveTo>
                  <a:pt x="6038" y="7228"/>
                </a:moveTo>
                <a:lnTo>
                  <a:pt x="6019" y="7192"/>
                </a:lnTo>
                <a:lnTo>
                  <a:pt x="6049" y="7218"/>
                </a:lnTo>
                <a:lnTo>
                  <a:pt x="6047" y="7222"/>
                </a:lnTo>
                <a:lnTo>
                  <a:pt x="6038" y="7228"/>
                </a:lnTo>
                <a:close/>
                <a:moveTo>
                  <a:pt x="6050" y="7365"/>
                </a:moveTo>
                <a:lnTo>
                  <a:pt x="6056" y="7377"/>
                </a:lnTo>
                <a:lnTo>
                  <a:pt x="6059" y="7386"/>
                </a:lnTo>
                <a:lnTo>
                  <a:pt x="6053" y="7383"/>
                </a:lnTo>
                <a:lnTo>
                  <a:pt x="6045" y="7374"/>
                </a:lnTo>
                <a:lnTo>
                  <a:pt x="6036" y="7362"/>
                </a:lnTo>
                <a:lnTo>
                  <a:pt x="6031" y="7353"/>
                </a:lnTo>
                <a:lnTo>
                  <a:pt x="6042" y="7357"/>
                </a:lnTo>
                <a:lnTo>
                  <a:pt x="6050" y="7365"/>
                </a:lnTo>
                <a:close/>
                <a:moveTo>
                  <a:pt x="6001" y="7237"/>
                </a:moveTo>
                <a:lnTo>
                  <a:pt x="6013" y="7240"/>
                </a:lnTo>
                <a:lnTo>
                  <a:pt x="6024" y="7233"/>
                </a:lnTo>
                <a:lnTo>
                  <a:pt x="6034" y="7248"/>
                </a:lnTo>
                <a:lnTo>
                  <a:pt x="6045" y="7247"/>
                </a:lnTo>
                <a:lnTo>
                  <a:pt x="6045" y="7255"/>
                </a:lnTo>
                <a:lnTo>
                  <a:pt x="6036" y="7264"/>
                </a:lnTo>
                <a:lnTo>
                  <a:pt x="6038" y="7271"/>
                </a:lnTo>
                <a:lnTo>
                  <a:pt x="6047" y="7279"/>
                </a:lnTo>
                <a:lnTo>
                  <a:pt x="6019" y="7259"/>
                </a:lnTo>
                <a:lnTo>
                  <a:pt x="5999" y="7248"/>
                </a:lnTo>
                <a:lnTo>
                  <a:pt x="5992" y="7238"/>
                </a:lnTo>
                <a:lnTo>
                  <a:pt x="5985" y="7228"/>
                </a:lnTo>
                <a:lnTo>
                  <a:pt x="5992" y="7230"/>
                </a:lnTo>
                <a:lnTo>
                  <a:pt x="6001" y="7237"/>
                </a:lnTo>
                <a:close/>
                <a:moveTo>
                  <a:pt x="5880" y="6739"/>
                </a:moveTo>
                <a:lnTo>
                  <a:pt x="5885" y="6742"/>
                </a:lnTo>
                <a:lnTo>
                  <a:pt x="5891" y="6744"/>
                </a:lnTo>
                <a:lnTo>
                  <a:pt x="5896" y="6752"/>
                </a:lnTo>
                <a:lnTo>
                  <a:pt x="5900" y="6759"/>
                </a:lnTo>
                <a:lnTo>
                  <a:pt x="5897" y="6762"/>
                </a:lnTo>
                <a:lnTo>
                  <a:pt x="5893" y="6767"/>
                </a:lnTo>
                <a:lnTo>
                  <a:pt x="5880" y="6758"/>
                </a:lnTo>
                <a:lnTo>
                  <a:pt x="5880" y="6739"/>
                </a:lnTo>
                <a:close/>
                <a:moveTo>
                  <a:pt x="5858" y="7066"/>
                </a:moveTo>
                <a:lnTo>
                  <a:pt x="5857" y="7062"/>
                </a:lnTo>
                <a:lnTo>
                  <a:pt x="5857" y="7057"/>
                </a:lnTo>
                <a:lnTo>
                  <a:pt x="5883" y="7080"/>
                </a:lnTo>
                <a:lnTo>
                  <a:pt x="5904" y="7109"/>
                </a:lnTo>
                <a:lnTo>
                  <a:pt x="5888" y="7110"/>
                </a:lnTo>
                <a:lnTo>
                  <a:pt x="5880" y="7117"/>
                </a:lnTo>
                <a:lnTo>
                  <a:pt x="5871" y="7117"/>
                </a:lnTo>
                <a:lnTo>
                  <a:pt x="5866" y="7113"/>
                </a:lnTo>
                <a:lnTo>
                  <a:pt x="5859" y="7091"/>
                </a:lnTo>
                <a:lnTo>
                  <a:pt x="5846" y="7069"/>
                </a:lnTo>
                <a:lnTo>
                  <a:pt x="5852" y="7066"/>
                </a:lnTo>
                <a:lnTo>
                  <a:pt x="5858" y="7066"/>
                </a:lnTo>
                <a:close/>
                <a:moveTo>
                  <a:pt x="5847" y="6975"/>
                </a:moveTo>
                <a:lnTo>
                  <a:pt x="5864" y="6973"/>
                </a:lnTo>
                <a:lnTo>
                  <a:pt x="5883" y="6983"/>
                </a:lnTo>
                <a:lnTo>
                  <a:pt x="5867" y="6988"/>
                </a:lnTo>
                <a:lnTo>
                  <a:pt x="5847" y="6975"/>
                </a:lnTo>
                <a:close/>
                <a:moveTo>
                  <a:pt x="5854" y="6994"/>
                </a:moveTo>
                <a:lnTo>
                  <a:pt x="5862" y="6993"/>
                </a:lnTo>
                <a:lnTo>
                  <a:pt x="5869" y="6989"/>
                </a:lnTo>
                <a:lnTo>
                  <a:pt x="5872" y="6996"/>
                </a:lnTo>
                <a:lnTo>
                  <a:pt x="5878" y="6997"/>
                </a:lnTo>
                <a:lnTo>
                  <a:pt x="5877" y="7006"/>
                </a:lnTo>
                <a:lnTo>
                  <a:pt x="5869" y="7014"/>
                </a:lnTo>
                <a:lnTo>
                  <a:pt x="5859" y="7008"/>
                </a:lnTo>
                <a:lnTo>
                  <a:pt x="5849" y="7008"/>
                </a:lnTo>
                <a:lnTo>
                  <a:pt x="5870" y="7031"/>
                </a:lnTo>
                <a:lnTo>
                  <a:pt x="5893" y="7061"/>
                </a:lnTo>
                <a:lnTo>
                  <a:pt x="5868" y="7047"/>
                </a:lnTo>
                <a:lnTo>
                  <a:pt x="5845" y="7015"/>
                </a:lnTo>
                <a:lnTo>
                  <a:pt x="5847" y="7009"/>
                </a:lnTo>
                <a:lnTo>
                  <a:pt x="5848" y="7002"/>
                </a:lnTo>
                <a:lnTo>
                  <a:pt x="5860" y="7003"/>
                </a:lnTo>
                <a:lnTo>
                  <a:pt x="5854" y="6994"/>
                </a:lnTo>
                <a:close/>
                <a:moveTo>
                  <a:pt x="5859" y="6929"/>
                </a:moveTo>
                <a:lnTo>
                  <a:pt x="5867" y="6917"/>
                </a:lnTo>
                <a:lnTo>
                  <a:pt x="5867" y="6904"/>
                </a:lnTo>
                <a:lnTo>
                  <a:pt x="5877" y="6908"/>
                </a:lnTo>
                <a:lnTo>
                  <a:pt x="5883" y="6906"/>
                </a:lnTo>
                <a:lnTo>
                  <a:pt x="5883" y="6914"/>
                </a:lnTo>
                <a:lnTo>
                  <a:pt x="5885" y="6921"/>
                </a:lnTo>
                <a:lnTo>
                  <a:pt x="5862" y="6942"/>
                </a:lnTo>
                <a:lnTo>
                  <a:pt x="5839" y="6935"/>
                </a:lnTo>
                <a:lnTo>
                  <a:pt x="5834" y="6933"/>
                </a:lnTo>
                <a:lnTo>
                  <a:pt x="5831" y="6929"/>
                </a:lnTo>
                <a:lnTo>
                  <a:pt x="5825" y="6915"/>
                </a:lnTo>
                <a:lnTo>
                  <a:pt x="5815" y="6903"/>
                </a:lnTo>
                <a:lnTo>
                  <a:pt x="5838" y="6915"/>
                </a:lnTo>
                <a:lnTo>
                  <a:pt x="5859" y="6929"/>
                </a:lnTo>
                <a:close/>
                <a:moveTo>
                  <a:pt x="5798" y="6867"/>
                </a:moveTo>
                <a:lnTo>
                  <a:pt x="5816" y="6869"/>
                </a:lnTo>
                <a:lnTo>
                  <a:pt x="5834" y="6874"/>
                </a:lnTo>
                <a:lnTo>
                  <a:pt x="5831" y="6865"/>
                </a:lnTo>
                <a:lnTo>
                  <a:pt x="5827" y="6854"/>
                </a:lnTo>
                <a:lnTo>
                  <a:pt x="5830" y="6854"/>
                </a:lnTo>
                <a:lnTo>
                  <a:pt x="5833" y="6853"/>
                </a:lnTo>
                <a:lnTo>
                  <a:pt x="5845" y="6859"/>
                </a:lnTo>
                <a:lnTo>
                  <a:pt x="5858" y="6870"/>
                </a:lnTo>
                <a:lnTo>
                  <a:pt x="5844" y="6891"/>
                </a:lnTo>
                <a:lnTo>
                  <a:pt x="5829" y="6907"/>
                </a:lnTo>
                <a:lnTo>
                  <a:pt x="5810" y="6887"/>
                </a:lnTo>
                <a:lnTo>
                  <a:pt x="5798" y="6867"/>
                </a:lnTo>
                <a:close/>
                <a:moveTo>
                  <a:pt x="5811" y="6946"/>
                </a:moveTo>
                <a:lnTo>
                  <a:pt x="5813" y="6950"/>
                </a:lnTo>
                <a:lnTo>
                  <a:pt x="5816" y="6953"/>
                </a:lnTo>
                <a:lnTo>
                  <a:pt x="5811" y="6953"/>
                </a:lnTo>
                <a:lnTo>
                  <a:pt x="5806" y="6950"/>
                </a:lnTo>
                <a:lnTo>
                  <a:pt x="5808" y="6947"/>
                </a:lnTo>
                <a:lnTo>
                  <a:pt x="5811" y="6946"/>
                </a:lnTo>
                <a:close/>
                <a:moveTo>
                  <a:pt x="5751" y="6773"/>
                </a:moveTo>
                <a:lnTo>
                  <a:pt x="5767" y="6786"/>
                </a:lnTo>
                <a:lnTo>
                  <a:pt x="5768" y="6810"/>
                </a:lnTo>
                <a:lnTo>
                  <a:pt x="5788" y="6808"/>
                </a:lnTo>
                <a:lnTo>
                  <a:pt x="5798" y="6822"/>
                </a:lnTo>
                <a:lnTo>
                  <a:pt x="5802" y="6833"/>
                </a:lnTo>
                <a:lnTo>
                  <a:pt x="5803" y="6846"/>
                </a:lnTo>
                <a:lnTo>
                  <a:pt x="5794" y="6859"/>
                </a:lnTo>
                <a:lnTo>
                  <a:pt x="5788" y="6852"/>
                </a:lnTo>
                <a:lnTo>
                  <a:pt x="5787" y="6854"/>
                </a:lnTo>
                <a:lnTo>
                  <a:pt x="5786" y="6857"/>
                </a:lnTo>
                <a:lnTo>
                  <a:pt x="5780" y="6844"/>
                </a:lnTo>
                <a:lnTo>
                  <a:pt x="5781" y="6825"/>
                </a:lnTo>
                <a:lnTo>
                  <a:pt x="5761" y="6819"/>
                </a:lnTo>
                <a:lnTo>
                  <a:pt x="5740" y="6806"/>
                </a:lnTo>
                <a:lnTo>
                  <a:pt x="5749" y="6790"/>
                </a:lnTo>
                <a:lnTo>
                  <a:pt x="5751" y="6773"/>
                </a:lnTo>
                <a:close/>
                <a:moveTo>
                  <a:pt x="5735" y="6762"/>
                </a:moveTo>
                <a:lnTo>
                  <a:pt x="5749" y="6748"/>
                </a:lnTo>
                <a:lnTo>
                  <a:pt x="5746" y="6727"/>
                </a:lnTo>
                <a:lnTo>
                  <a:pt x="5769" y="6748"/>
                </a:lnTo>
                <a:lnTo>
                  <a:pt x="5775" y="6767"/>
                </a:lnTo>
                <a:lnTo>
                  <a:pt x="5760" y="6765"/>
                </a:lnTo>
                <a:lnTo>
                  <a:pt x="5740" y="6769"/>
                </a:lnTo>
                <a:lnTo>
                  <a:pt x="5738" y="6766"/>
                </a:lnTo>
                <a:lnTo>
                  <a:pt x="5735" y="6762"/>
                </a:lnTo>
                <a:close/>
                <a:moveTo>
                  <a:pt x="5741" y="6997"/>
                </a:moveTo>
                <a:lnTo>
                  <a:pt x="5739" y="7012"/>
                </a:lnTo>
                <a:lnTo>
                  <a:pt x="5753" y="7023"/>
                </a:lnTo>
                <a:lnTo>
                  <a:pt x="5727" y="7017"/>
                </a:lnTo>
                <a:lnTo>
                  <a:pt x="5741" y="6997"/>
                </a:lnTo>
                <a:close/>
                <a:moveTo>
                  <a:pt x="5694" y="6719"/>
                </a:moveTo>
                <a:lnTo>
                  <a:pt x="5693" y="6716"/>
                </a:lnTo>
                <a:lnTo>
                  <a:pt x="5692" y="6712"/>
                </a:lnTo>
                <a:lnTo>
                  <a:pt x="5700" y="6713"/>
                </a:lnTo>
                <a:lnTo>
                  <a:pt x="5707" y="6713"/>
                </a:lnTo>
                <a:lnTo>
                  <a:pt x="5719" y="6725"/>
                </a:lnTo>
                <a:lnTo>
                  <a:pt x="5739" y="6735"/>
                </a:lnTo>
                <a:lnTo>
                  <a:pt x="5735" y="6742"/>
                </a:lnTo>
                <a:lnTo>
                  <a:pt x="5725" y="6750"/>
                </a:lnTo>
                <a:lnTo>
                  <a:pt x="5722" y="6747"/>
                </a:lnTo>
                <a:lnTo>
                  <a:pt x="5720" y="6743"/>
                </a:lnTo>
                <a:lnTo>
                  <a:pt x="5722" y="6742"/>
                </a:lnTo>
                <a:lnTo>
                  <a:pt x="5724" y="6740"/>
                </a:lnTo>
                <a:lnTo>
                  <a:pt x="5720" y="6733"/>
                </a:lnTo>
                <a:lnTo>
                  <a:pt x="5710" y="6729"/>
                </a:lnTo>
                <a:lnTo>
                  <a:pt x="5706" y="6721"/>
                </a:lnTo>
                <a:lnTo>
                  <a:pt x="5704" y="6713"/>
                </a:lnTo>
                <a:lnTo>
                  <a:pt x="5697" y="6716"/>
                </a:lnTo>
                <a:lnTo>
                  <a:pt x="5694" y="6719"/>
                </a:lnTo>
                <a:close/>
                <a:moveTo>
                  <a:pt x="5684" y="6772"/>
                </a:moveTo>
                <a:lnTo>
                  <a:pt x="5682" y="6785"/>
                </a:lnTo>
                <a:lnTo>
                  <a:pt x="5705" y="6781"/>
                </a:lnTo>
                <a:lnTo>
                  <a:pt x="5692" y="6795"/>
                </a:lnTo>
                <a:lnTo>
                  <a:pt x="5673" y="6798"/>
                </a:lnTo>
                <a:lnTo>
                  <a:pt x="5661" y="6789"/>
                </a:lnTo>
                <a:lnTo>
                  <a:pt x="5649" y="6780"/>
                </a:lnTo>
                <a:lnTo>
                  <a:pt x="5649" y="6780"/>
                </a:lnTo>
                <a:lnTo>
                  <a:pt x="5649" y="6780"/>
                </a:lnTo>
                <a:lnTo>
                  <a:pt x="5668" y="6771"/>
                </a:lnTo>
                <a:lnTo>
                  <a:pt x="5684" y="6772"/>
                </a:lnTo>
                <a:close/>
                <a:moveTo>
                  <a:pt x="5657" y="6726"/>
                </a:moveTo>
                <a:lnTo>
                  <a:pt x="5656" y="6724"/>
                </a:lnTo>
                <a:lnTo>
                  <a:pt x="5655" y="6721"/>
                </a:lnTo>
                <a:lnTo>
                  <a:pt x="5657" y="6723"/>
                </a:lnTo>
                <a:lnTo>
                  <a:pt x="5657" y="6726"/>
                </a:lnTo>
                <a:close/>
                <a:moveTo>
                  <a:pt x="5657" y="6649"/>
                </a:moveTo>
                <a:lnTo>
                  <a:pt x="5656" y="6651"/>
                </a:lnTo>
                <a:lnTo>
                  <a:pt x="5655" y="6652"/>
                </a:lnTo>
                <a:lnTo>
                  <a:pt x="5646" y="6655"/>
                </a:lnTo>
                <a:lnTo>
                  <a:pt x="5639" y="6649"/>
                </a:lnTo>
                <a:lnTo>
                  <a:pt x="5646" y="6643"/>
                </a:lnTo>
                <a:lnTo>
                  <a:pt x="5657" y="6649"/>
                </a:lnTo>
                <a:close/>
                <a:moveTo>
                  <a:pt x="5568" y="6648"/>
                </a:moveTo>
                <a:lnTo>
                  <a:pt x="5562" y="6653"/>
                </a:lnTo>
                <a:lnTo>
                  <a:pt x="5559" y="6664"/>
                </a:lnTo>
                <a:lnTo>
                  <a:pt x="5544" y="6644"/>
                </a:lnTo>
                <a:lnTo>
                  <a:pt x="5526" y="6625"/>
                </a:lnTo>
                <a:lnTo>
                  <a:pt x="5550" y="6629"/>
                </a:lnTo>
                <a:lnTo>
                  <a:pt x="5568" y="6648"/>
                </a:lnTo>
                <a:close/>
                <a:moveTo>
                  <a:pt x="5526" y="6592"/>
                </a:moveTo>
                <a:lnTo>
                  <a:pt x="5529" y="6600"/>
                </a:lnTo>
                <a:lnTo>
                  <a:pt x="5533" y="6608"/>
                </a:lnTo>
                <a:lnTo>
                  <a:pt x="5536" y="6605"/>
                </a:lnTo>
                <a:lnTo>
                  <a:pt x="5540" y="6604"/>
                </a:lnTo>
                <a:lnTo>
                  <a:pt x="5543" y="6610"/>
                </a:lnTo>
                <a:lnTo>
                  <a:pt x="5544" y="6618"/>
                </a:lnTo>
                <a:lnTo>
                  <a:pt x="5526" y="6611"/>
                </a:lnTo>
                <a:lnTo>
                  <a:pt x="5526" y="6592"/>
                </a:lnTo>
                <a:close/>
                <a:moveTo>
                  <a:pt x="5550" y="6461"/>
                </a:moveTo>
                <a:lnTo>
                  <a:pt x="5530" y="6459"/>
                </a:lnTo>
                <a:lnTo>
                  <a:pt x="5512" y="6455"/>
                </a:lnTo>
                <a:lnTo>
                  <a:pt x="5536" y="6445"/>
                </a:lnTo>
                <a:lnTo>
                  <a:pt x="5550" y="6461"/>
                </a:lnTo>
                <a:close/>
                <a:moveTo>
                  <a:pt x="5474" y="6129"/>
                </a:moveTo>
                <a:lnTo>
                  <a:pt x="5476" y="6125"/>
                </a:lnTo>
                <a:lnTo>
                  <a:pt x="5475" y="6121"/>
                </a:lnTo>
                <a:lnTo>
                  <a:pt x="5479" y="6118"/>
                </a:lnTo>
                <a:lnTo>
                  <a:pt x="5483" y="6116"/>
                </a:lnTo>
                <a:lnTo>
                  <a:pt x="5498" y="6129"/>
                </a:lnTo>
                <a:lnTo>
                  <a:pt x="5514" y="6141"/>
                </a:lnTo>
                <a:lnTo>
                  <a:pt x="5507" y="6146"/>
                </a:lnTo>
                <a:lnTo>
                  <a:pt x="5497" y="6145"/>
                </a:lnTo>
                <a:lnTo>
                  <a:pt x="5488" y="6137"/>
                </a:lnTo>
                <a:lnTo>
                  <a:pt x="5474" y="6129"/>
                </a:lnTo>
                <a:close/>
                <a:moveTo>
                  <a:pt x="5479" y="6160"/>
                </a:moveTo>
                <a:lnTo>
                  <a:pt x="5484" y="6159"/>
                </a:lnTo>
                <a:lnTo>
                  <a:pt x="5487" y="6156"/>
                </a:lnTo>
                <a:lnTo>
                  <a:pt x="5490" y="6161"/>
                </a:lnTo>
                <a:lnTo>
                  <a:pt x="5491" y="6167"/>
                </a:lnTo>
                <a:lnTo>
                  <a:pt x="5484" y="6165"/>
                </a:lnTo>
                <a:lnTo>
                  <a:pt x="5479" y="6160"/>
                </a:lnTo>
                <a:close/>
                <a:moveTo>
                  <a:pt x="5446" y="6517"/>
                </a:moveTo>
                <a:lnTo>
                  <a:pt x="5447" y="6521"/>
                </a:lnTo>
                <a:lnTo>
                  <a:pt x="5448" y="6524"/>
                </a:lnTo>
                <a:lnTo>
                  <a:pt x="5446" y="6526"/>
                </a:lnTo>
                <a:lnTo>
                  <a:pt x="5445" y="6527"/>
                </a:lnTo>
                <a:lnTo>
                  <a:pt x="5444" y="6524"/>
                </a:lnTo>
                <a:lnTo>
                  <a:pt x="5442" y="6523"/>
                </a:lnTo>
                <a:lnTo>
                  <a:pt x="5442" y="6527"/>
                </a:lnTo>
                <a:lnTo>
                  <a:pt x="5442" y="6529"/>
                </a:lnTo>
                <a:lnTo>
                  <a:pt x="5440" y="6532"/>
                </a:lnTo>
                <a:lnTo>
                  <a:pt x="5438" y="6535"/>
                </a:lnTo>
                <a:lnTo>
                  <a:pt x="5436" y="6534"/>
                </a:lnTo>
                <a:lnTo>
                  <a:pt x="5435" y="6532"/>
                </a:lnTo>
                <a:lnTo>
                  <a:pt x="5433" y="6527"/>
                </a:lnTo>
                <a:lnTo>
                  <a:pt x="5428" y="6521"/>
                </a:lnTo>
                <a:lnTo>
                  <a:pt x="5440" y="6521"/>
                </a:lnTo>
                <a:lnTo>
                  <a:pt x="5446" y="6517"/>
                </a:lnTo>
                <a:close/>
                <a:moveTo>
                  <a:pt x="5404" y="6055"/>
                </a:moveTo>
                <a:lnTo>
                  <a:pt x="5405" y="6052"/>
                </a:lnTo>
                <a:lnTo>
                  <a:pt x="5407" y="6050"/>
                </a:lnTo>
                <a:lnTo>
                  <a:pt x="5408" y="6054"/>
                </a:lnTo>
                <a:lnTo>
                  <a:pt x="5409" y="6059"/>
                </a:lnTo>
                <a:lnTo>
                  <a:pt x="5406" y="6056"/>
                </a:lnTo>
                <a:lnTo>
                  <a:pt x="5404" y="6055"/>
                </a:lnTo>
                <a:close/>
                <a:moveTo>
                  <a:pt x="5473" y="6597"/>
                </a:moveTo>
                <a:lnTo>
                  <a:pt x="5473" y="6601"/>
                </a:lnTo>
                <a:lnTo>
                  <a:pt x="5473" y="6603"/>
                </a:lnTo>
                <a:lnTo>
                  <a:pt x="5466" y="6604"/>
                </a:lnTo>
                <a:lnTo>
                  <a:pt x="5459" y="6604"/>
                </a:lnTo>
                <a:lnTo>
                  <a:pt x="5456" y="6600"/>
                </a:lnTo>
                <a:lnTo>
                  <a:pt x="5453" y="6595"/>
                </a:lnTo>
                <a:lnTo>
                  <a:pt x="5455" y="6592"/>
                </a:lnTo>
                <a:lnTo>
                  <a:pt x="5457" y="6588"/>
                </a:lnTo>
                <a:lnTo>
                  <a:pt x="5466" y="6593"/>
                </a:lnTo>
                <a:lnTo>
                  <a:pt x="5473" y="6597"/>
                </a:lnTo>
                <a:close/>
                <a:moveTo>
                  <a:pt x="5507" y="6650"/>
                </a:moveTo>
                <a:lnTo>
                  <a:pt x="5501" y="6647"/>
                </a:lnTo>
                <a:lnTo>
                  <a:pt x="5496" y="6644"/>
                </a:lnTo>
                <a:lnTo>
                  <a:pt x="5493" y="6638"/>
                </a:lnTo>
                <a:lnTo>
                  <a:pt x="5492" y="6627"/>
                </a:lnTo>
                <a:lnTo>
                  <a:pt x="5510" y="6634"/>
                </a:lnTo>
                <a:lnTo>
                  <a:pt x="5507" y="6650"/>
                </a:lnTo>
                <a:close/>
                <a:moveTo>
                  <a:pt x="5483" y="6569"/>
                </a:moveTo>
                <a:lnTo>
                  <a:pt x="5477" y="6561"/>
                </a:lnTo>
                <a:lnTo>
                  <a:pt x="5471" y="6554"/>
                </a:lnTo>
                <a:lnTo>
                  <a:pt x="5474" y="6552"/>
                </a:lnTo>
                <a:lnTo>
                  <a:pt x="5474" y="6547"/>
                </a:lnTo>
                <a:lnTo>
                  <a:pt x="5476" y="6547"/>
                </a:lnTo>
                <a:lnTo>
                  <a:pt x="5479" y="6548"/>
                </a:lnTo>
                <a:lnTo>
                  <a:pt x="5487" y="6557"/>
                </a:lnTo>
                <a:lnTo>
                  <a:pt x="5494" y="6564"/>
                </a:lnTo>
                <a:lnTo>
                  <a:pt x="5489" y="6567"/>
                </a:lnTo>
                <a:lnTo>
                  <a:pt x="5483" y="6569"/>
                </a:lnTo>
                <a:close/>
                <a:moveTo>
                  <a:pt x="5513" y="6166"/>
                </a:moveTo>
                <a:lnTo>
                  <a:pt x="5510" y="6160"/>
                </a:lnTo>
                <a:lnTo>
                  <a:pt x="5507" y="6154"/>
                </a:lnTo>
                <a:lnTo>
                  <a:pt x="5517" y="6142"/>
                </a:lnTo>
                <a:lnTo>
                  <a:pt x="5531" y="6131"/>
                </a:lnTo>
                <a:lnTo>
                  <a:pt x="5530" y="6152"/>
                </a:lnTo>
                <a:lnTo>
                  <a:pt x="5513" y="6166"/>
                </a:lnTo>
                <a:close/>
                <a:moveTo>
                  <a:pt x="5621" y="6339"/>
                </a:moveTo>
                <a:lnTo>
                  <a:pt x="5620" y="6338"/>
                </a:lnTo>
                <a:lnTo>
                  <a:pt x="5619" y="6336"/>
                </a:lnTo>
                <a:lnTo>
                  <a:pt x="5621" y="6335"/>
                </a:lnTo>
                <a:lnTo>
                  <a:pt x="5623" y="6334"/>
                </a:lnTo>
                <a:lnTo>
                  <a:pt x="5622" y="6337"/>
                </a:lnTo>
                <a:lnTo>
                  <a:pt x="5621" y="6339"/>
                </a:lnTo>
                <a:close/>
                <a:moveTo>
                  <a:pt x="5585" y="6453"/>
                </a:moveTo>
                <a:lnTo>
                  <a:pt x="5586" y="6474"/>
                </a:lnTo>
                <a:lnTo>
                  <a:pt x="5603" y="6490"/>
                </a:lnTo>
                <a:lnTo>
                  <a:pt x="5569" y="6484"/>
                </a:lnTo>
                <a:lnTo>
                  <a:pt x="5585" y="6453"/>
                </a:lnTo>
                <a:close/>
                <a:moveTo>
                  <a:pt x="5583" y="6296"/>
                </a:moveTo>
                <a:lnTo>
                  <a:pt x="5587" y="6296"/>
                </a:lnTo>
                <a:lnTo>
                  <a:pt x="5591" y="6297"/>
                </a:lnTo>
                <a:lnTo>
                  <a:pt x="5594" y="6303"/>
                </a:lnTo>
                <a:lnTo>
                  <a:pt x="5594" y="6310"/>
                </a:lnTo>
                <a:lnTo>
                  <a:pt x="5588" y="6305"/>
                </a:lnTo>
                <a:lnTo>
                  <a:pt x="5583" y="6296"/>
                </a:lnTo>
                <a:close/>
                <a:moveTo>
                  <a:pt x="5595" y="6398"/>
                </a:moveTo>
                <a:lnTo>
                  <a:pt x="5587" y="6401"/>
                </a:lnTo>
                <a:lnTo>
                  <a:pt x="5584" y="6410"/>
                </a:lnTo>
                <a:lnTo>
                  <a:pt x="5599" y="6407"/>
                </a:lnTo>
                <a:lnTo>
                  <a:pt x="5612" y="6402"/>
                </a:lnTo>
                <a:lnTo>
                  <a:pt x="5596" y="6420"/>
                </a:lnTo>
                <a:lnTo>
                  <a:pt x="5570" y="6427"/>
                </a:lnTo>
                <a:lnTo>
                  <a:pt x="5574" y="6412"/>
                </a:lnTo>
                <a:lnTo>
                  <a:pt x="5572" y="6405"/>
                </a:lnTo>
                <a:lnTo>
                  <a:pt x="5561" y="6414"/>
                </a:lnTo>
                <a:lnTo>
                  <a:pt x="5548" y="6424"/>
                </a:lnTo>
                <a:lnTo>
                  <a:pt x="5549" y="6413"/>
                </a:lnTo>
                <a:lnTo>
                  <a:pt x="5551" y="6402"/>
                </a:lnTo>
                <a:lnTo>
                  <a:pt x="5564" y="6400"/>
                </a:lnTo>
                <a:lnTo>
                  <a:pt x="5569" y="6389"/>
                </a:lnTo>
                <a:lnTo>
                  <a:pt x="5588" y="6388"/>
                </a:lnTo>
                <a:lnTo>
                  <a:pt x="5595" y="6398"/>
                </a:lnTo>
                <a:close/>
                <a:moveTo>
                  <a:pt x="5632" y="6589"/>
                </a:moveTo>
                <a:lnTo>
                  <a:pt x="5628" y="6590"/>
                </a:lnTo>
                <a:lnTo>
                  <a:pt x="5622" y="6588"/>
                </a:lnTo>
                <a:lnTo>
                  <a:pt x="5617" y="6574"/>
                </a:lnTo>
                <a:lnTo>
                  <a:pt x="5607" y="6572"/>
                </a:lnTo>
                <a:lnTo>
                  <a:pt x="5606" y="6568"/>
                </a:lnTo>
                <a:lnTo>
                  <a:pt x="5606" y="6565"/>
                </a:lnTo>
                <a:lnTo>
                  <a:pt x="5619" y="6574"/>
                </a:lnTo>
                <a:lnTo>
                  <a:pt x="5632" y="6589"/>
                </a:lnTo>
                <a:close/>
                <a:moveTo>
                  <a:pt x="5596" y="6542"/>
                </a:moveTo>
                <a:lnTo>
                  <a:pt x="5595" y="6539"/>
                </a:lnTo>
                <a:lnTo>
                  <a:pt x="5594" y="6536"/>
                </a:lnTo>
                <a:lnTo>
                  <a:pt x="5599" y="6531"/>
                </a:lnTo>
                <a:lnTo>
                  <a:pt x="5600" y="6521"/>
                </a:lnTo>
                <a:lnTo>
                  <a:pt x="5613" y="6520"/>
                </a:lnTo>
                <a:lnTo>
                  <a:pt x="5628" y="6519"/>
                </a:lnTo>
                <a:lnTo>
                  <a:pt x="5632" y="6537"/>
                </a:lnTo>
                <a:lnTo>
                  <a:pt x="5635" y="6556"/>
                </a:lnTo>
                <a:lnTo>
                  <a:pt x="5617" y="6549"/>
                </a:lnTo>
                <a:lnTo>
                  <a:pt x="5596" y="6542"/>
                </a:lnTo>
                <a:close/>
                <a:moveTo>
                  <a:pt x="5566" y="6215"/>
                </a:moveTo>
                <a:lnTo>
                  <a:pt x="5575" y="6210"/>
                </a:lnTo>
                <a:lnTo>
                  <a:pt x="5591" y="6206"/>
                </a:lnTo>
                <a:lnTo>
                  <a:pt x="5604" y="6219"/>
                </a:lnTo>
                <a:lnTo>
                  <a:pt x="5623" y="6227"/>
                </a:lnTo>
                <a:lnTo>
                  <a:pt x="5623" y="6235"/>
                </a:lnTo>
                <a:lnTo>
                  <a:pt x="5626" y="6242"/>
                </a:lnTo>
                <a:lnTo>
                  <a:pt x="5592" y="6232"/>
                </a:lnTo>
                <a:lnTo>
                  <a:pt x="5561" y="6229"/>
                </a:lnTo>
                <a:lnTo>
                  <a:pt x="5557" y="6226"/>
                </a:lnTo>
                <a:lnTo>
                  <a:pt x="5555" y="6222"/>
                </a:lnTo>
                <a:lnTo>
                  <a:pt x="5555" y="6222"/>
                </a:lnTo>
                <a:lnTo>
                  <a:pt x="5555" y="6222"/>
                </a:lnTo>
                <a:lnTo>
                  <a:pt x="5555" y="6222"/>
                </a:lnTo>
                <a:lnTo>
                  <a:pt x="5555" y="6222"/>
                </a:lnTo>
                <a:lnTo>
                  <a:pt x="5539" y="6204"/>
                </a:lnTo>
                <a:lnTo>
                  <a:pt x="5521" y="6185"/>
                </a:lnTo>
                <a:lnTo>
                  <a:pt x="5520" y="6183"/>
                </a:lnTo>
                <a:lnTo>
                  <a:pt x="5520" y="6181"/>
                </a:lnTo>
                <a:lnTo>
                  <a:pt x="5535" y="6187"/>
                </a:lnTo>
                <a:lnTo>
                  <a:pt x="5530" y="6179"/>
                </a:lnTo>
                <a:lnTo>
                  <a:pt x="5558" y="6188"/>
                </a:lnTo>
                <a:lnTo>
                  <a:pt x="5566" y="6215"/>
                </a:lnTo>
                <a:close/>
                <a:moveTo>
                  <a:pt x="5546" y="6144"/>
                </a:moveTo>
                <a:lnTo>
                  <a:pt x="5558" y="6158"/>
                </a:lnTo>
                <a:lnTo>
                  <a:pt x="5564" y="6171"/>
                </a:lnTo>
                <a:lnTo>
                  <a:pt x="5552" y="6172"/>
                </a:lnTo>
                <a:lnTo>
                  <a:pt x="5538" y="6162"/>
                </a:lnTo>
                <a:lnTo>
                  <a:pt x="5541" y="6152"/>
                </a:lnTo>
                <a:lnTo>
                  <a:pt x="5546" y="6144"/>
                </a:lnTo>
                <a:close/>
                <a:moveTo>
                  <a:pt x="5558" y="6149"/>
                </a:moveTo>
                <a:lnTo>
                  <a:pt x="5544" y="6132"/>
                </a:lnTo>
                <a:lnTo>
                  <a:pt x="5545" y="6118"/>
                </a:lnTo>
                <a:lnTo>
                  <a:pt x="5551" y="6126"/>
                </a:lnTo>
                <a:lnTo>
                  <a:pt x="5555" y="6133"/>
                </a:lnTo>
                <a:lnTo>
                  <a:pt x="5564" y="6136"/>
                </a:lnTo>
                <a:lnTo>
                  <a:pt x="5571" y="6135"/>
                </a:lnTo>
                <a:lnTo>
                  <a:pt x="5570" y="6144"/>
                </a:lnTo>
                <a:lnTo>
                  <a:pt x="5558" y="6149"/>
                </a:lnTo>
                <a:close/>
                <a:moveTo>
                  <a:pt x="5635" y="6188"/>
                </a:moveTo>
                <a:lnTo>
                  <a:pt x="5626" y="6195"/>
                </a:lnTo>
                <a:lnTo>
                  <a:pt x="5617" y="6198"/>
                </a:lnTo>
                <a:lnTo>
                  <a:pt x="5613" y="6188"/>
                </a:lnTo>
                <a:lnTo>
                  <a:pt x="5608" y="6179"/>
                </a:lnTo>
                <a:lnTo>
                  <a:pt x="5604" y="6188"/>
                </a:lnTo>
                <a:lnTo>
                  <a:pt x="5595" y="6192"/>
                </a:lnTo>
                <a:lnTo>
                  <a:pt x="5577" y="6179"/>
                </a:lnTo>
                <a:lnTo>
                  <a:pt x="5567" y="6168"/>
                </a:lnTo>
                <a:lnTo>
                  <a:pt x="5581" y="6164"/>
                </a:lnTo>
                <a:lnTo>
                  <a:pt x="5583" y="6151"/>
                </a:lnTo>
                <a:lnTo>
                  <a:pt x="5610" y="6170"/>
                </a:lnTo>
                <a:lnTo>
                  <a:pt x="5635" y="6188"/>
                </a:lnTo>
                <a:close/>
                <a:moveTo>
                  <a:pt x="5610" y="6095"/>
                </a:moveTo>
                <a:lnTo>
                  <a:pt x="5622" y="6086"/>
                </a:lnTo>
                <a:lnTo>
                  <a:pt x="5638" y="6094"/>
                </a:lnTo>
                <a:lnTo>
                  <a:pt x="5625" y="6103"/>
                </a:lnTo>
                <a:lnTo>
                  <a:pt x="5610" y="6095"/>
                </a:lnTo>
                <a:close/>
                <a:moveTo>
                  <a:pt x="5733" y="6241"/>
                </a:moveTo>
                <a:lnTo>
                  <a:pt x="5730" y="6253"/>
                </a:lnTo>
                <a:lnTo>
                  <a:pt x="5723" y="6270"/>
                </a:lnTo>
                <a:lnTo>
                  <a:pt x="5711" y="6247"/>
                </a:lnTo>
                <a:lnTo>
                  <a:pt x="5680" y="6233"/>
                </a:lnTo>
                <a:lnTo>
                  <a:pt x="5695" y="6228"/>
                </a:lnTo>
                <a:lnTo>
                  <a:pt x="5705" y="6242"/>
                </a:lnTo>
                <a:lnTo>
                  <a:pt x="5717" y="6233"/>
                </a:lnTo>
                <a:lnTo>
                  <a:pt x="5730" y="6226"/>
                </a:lnTo>
                <a:lnTo>
                  <a:pt x="5729" y="6238"/>
                </a:lnTo>
                <a:lnTo>
                  <a:pt x="5733" y="6241"/>
                </a:lnTo>
                <a:close/>
                <a:moveTo>
                  <a:pt x="5744" y="6435"/>
                </a:moveTo>
                <a:lnTo>
                  <a:pt x="5741" y="6430"/>
                </a:lnTo>
                <a:lnTo>
                  <a:pt x="5739" y="6425"/>
                </a:lnTo>
                <a:lnTo>
                  <a:pt x="5739" y="6425"/>
                </a:lnTo>
                <a:lnTo>
                  <a:pt x="5739" y="6424"/>
                </a:lnTo>
                <a:lnTo>
                  <a:pt x="5743" y="6426"/>
                </a:lnTo>
                <a:lnTo>
                  <a:pt x="5744" y="6435"/>
                </a:lnTo>
                <a:close/>
                <a:moveTo>
                  <a:pt x="5682" y="6579"/>
                </a:moveTo>
                <a:lnTo>
                  <a:pt x="5678" y="6569"/>
                </a:lnTo>
                <a:lnTo>
                  <a:pt x="5674" y="6559"/>
                </a:lnTo>
                <a:lnTo>
                  <a:pt x="5697" y="6551"/>
                </a:lnTo>
                <a:lnTo>
                  <a:pt x="5720" y="6545"/>
                </a:lnTo>
                <a:lnTo>
                  <a:pt x="5719" y="6553"/>
                </a:lnTo>
                <a:lnTo>
                  <a:pt x="5719" y="6561"/>
                </a:lnTo>
                <a:lnTo>
                  <a:pt x="5710" y="6561"/>
                </a:lnTo>
                <a:lnTo>
                  <a:pt x="5701" y="6563"/>
                </a:lnTo>
                <a:lnTo>
                  <a:pt x="5693" y="6572"/>
                </a:lnTo>
                <a:lnTo>
                  <a:pt x="5682" y="6579"/>
                </a:lnTo>
                <a:close/>
                <a:moveTo>
                  <a:pt x="5685" y="6627"/>
                </a:moveTo>
                <a:lnTo>
                  <a:pt x="5687" y="6631"/>
                </a:lnTo>
                <a:lnTo>
                  <a:pt x="5691" y="6637"/>
                </a:lnTo>
                <a:lnTo>
                  <a:pt x="5687" y="6635"/>
                </a:lnTo>
                <a:lnTo>
                  <a:pt x="5685" y="6634"/>
                </a:lnTo>
                <a:lnTo>
                  <a:pt x="5683" y="6630"/>
                </a:lnTo>
                <a:lnTo>
                  <a:pt x="5685" y="6627"/>
                </a:lnTo>
                <a:close/>
                <a:moveTo>
                  <a:pt x="5666" y="6373"/>
                </a:moveTo>
                <a:lnTo>
                  <a:pt x="5661" y="6374"/>
                </a:lnTo>
                <a:lnTo>
                  <a:pt x="5655" y="6371"/>
                </a:lnTo>
                <a:lnTo>
                  <a:pt x="5658" y="6371"/>
                </a:lnTo>
                <a:lnTo>
                  <a:pt x="5661" y="6371"/>
                </a:lnTo>
                <a:lnTo>
                  <a:pt x="5658" y="6367"/>
                </a:lnTo>
                <a:lnTo>
                  <a:pt x="5655" y="6365"/>
                </a:lnTo>
                <a:lnTo>
                  <a:pt x="5659" y="6362"/>
                </a:lnTo>
                <a:lnTo>
                  <a:pt x="5663" y="6358"/>
                </a:lnTo>
                <a:lnTo>
                  <a:pt x="5666" y="6366"/>
                </a:lnTo>
                <a:lnTo>
                  <a:pt x="5666" y="6373"/>
                </a:lnTo>
                <a:close/>
                <a:moveTo>
                  <a:pt x="5630" y="6351"/>
                </a:moveTo>
                <a:lnTo>
                  <a:pt x="5638" y="6343"/>
                </a:lnTo>
                <a:lnTo>
                  <a:pt x="5647" y="6338"/>
                </a:lnTo>
                <a:lnTo>
                  <a:pt x="5646" y="6350"/>
                </a:lnTo>
                <a:lnTo>
                  <a:pt x="5645" y="6358"/>
                </a:lnTo>
                <a:lnTo>
                  <a:pt x="5638" y="6354"/>
                </a:lnTo>
                <a:lnTo>
                  <a:pt x="5630" y="6351"/>
                </a:lnTo>
                <a:close/>
                <a:moveTo>
                  <a:pt x="5650" y="6372"/>
                </a:moveTo>
                <a:lnTo>
                  <a:pt x="5653" y="6376"/>
                </a:lnTo>
                <a:lnTo>
                  <a:pt x="5650" y="6381"/>
                </a:lnTo>
                <a:lnTo>
                  <a:pt x="5647" y="6379"/>
                </a:lnTo>
                <a:lnTo>
                  <a:pt x="5643" y="6377"/>
                </a:lnTo>
                <a:lnTo>
                  <a:pt x="5646" y="6374"/>
                </a:lnTo>
                <a:lnTo>
                  <a:pt x="5650" y="6372"/>
                </a:lnTo>
                <a:close/>
                <a:moveTo>
                  <a:pt x="5672" y="6606"/>
                </a:moveTo>
                <a:lnTo>
                  <a:pt x="5669" y="6605"/>
                </a:lnTo>
                <a:lnTo>
                  <a:pt x="5667" y="6604"/>
                </a:lnTo>
                <a:lnTo>
                  <a:pt x="5667" y="6603"/>
                </a:lnTo>
                <a:lnTo>
                  <a:pt x="5668" y="6603"/>
                </a:lnTo>
                <a:lnTo>
                  <a:pt x="5669" y="6604"/>
                </a:lnTo>
                <a:lnTo>
                  <a:pt x="5672" y="6606"/>
                </a:lnTo>
                <a:close/>
                <a:moveTo>
                  <a:pt x="5680" y="6401"/>
                </a:moveTo>
                <a:lnTo>
                  <a:pt x="5672" y="6408"/>
                </a:lnTo>
                <a:lnTo>
                  <a:pt x="5662" y="6414"/>
                </a:lnTo>
                <a:lnTo>
                  <a:pt x="5654" y="6400"/>
                </a:lnTo>
                <a:lnTo>
                  <a:pt x="5653" y="6384"/>
                </a:lnTo>
                <a:lnTo>
                  <a:pt x="5667" y="6390"/>
                </a:lnTo>
                <a:lnTo>
                  <a:pt x="5680" y="6401"/>
                </a:lnTo>
                <a:close/>
                <a:moveTo>
                  <a:pt x="5694" y="6386"/>
                </a:moveTo>
                <a:lnTo>
                  <a:pt x="5690" y="6390"/>
                </a:lnTo>
                <a:lnTo>
                  <a:pt x="5685" y="6394"/>
                </a:lnTo>
                <a:lnTo>
                  <a:pt x="5680" y="6388"/>
                </a:lnTo>
                <a:lnTo>
                  <a:pt x="5676" y="6381"/>
                </a:lnTo>
                <a:lnTo>
                  <a:pt x="5686" y="6382"/>
                </a:lnTo>
                <a:lnTo>
                  <a:pt x="5694" y="6386"/>
                </a:lnTo>
                <a:close/>
                <a:moveTo>
                  <a:pt x="5717" y="6411"/>
                </a:moveTo>
                <a:lnTo>
                  <a:pt x="5709" y="6411"/>
                </a:lnTo>
                <a:lnTo>
                  <a:pt x="5701" y="6408"/>
                </a:lnTo>
                <a:lnTo>
                  <a:pt x="5700" y="6402"/>
                </a:lnTo>
                <a:lnTo>
                  <a:pt x="5700" y="6394"/>
                </a:lnTo>
                <a:lnTo>
                  <a:pt x="5707" y="6403"/>
                </a:lnTo>
                <a:lnTo>
                  <a:pt x="5717" y="6411"/>
                </a:lnTo>
                <a:close/>
                <a:moveTo>
                  <a:pt x="5715" y="6324"/>
                </a:moveTo>
                <a:lnTo>
                  <a:pt x="5703" y="6317"/>
                </a:lnTo>
                <a:lnTo>
                  <a:pt x="5693" y="6310"/>
                </a:lnTo>
                <a:lnTo>
                  <a:pt x="5688" y="6315"/>
                </a:lnTo>
                <a:lnTo>
                  <a:pt x="5691" y="6320"/>
                </a:lnTo>
                <a:lnTo>
                  <a:pt x="5684" y="6312"/>
                </a:lnTo>
                <a:lnTo>
                  <a:pt x="5702" y="6300"/>
                </a:lnTo>
                <a:lnTo>
                  <a:pt x="5727" y="6320"/>
                </a:lnTo>
                <a:lnTo>
                  <a:pt x="5721" y="6331"/>
                </a:lnTo>
                <a:lnTo>
                  <a:pt x="5713" y="6334"/>
                </a:lnTo>
                <a:lnTo>
                  <a:pt x="5712" y="6328"/>
                </a:lnTo>
                <a:lnTo>
                  <a:pt x="5715" y="6324"/>
                </a:lnTo>
                <a:close/>
                <a:moveTo>
                  <a:pt x="5641" y="6255"/>
                </a:moveTo>
                <a:lnTo>
                  <a:pt x="5644" y="6268"/>
                </a:lnTo>
                <a:lnTo>
                  <a:pt x="5659" y="6281"/>
                </a:lnTo>
                <a:lnTo>
                  <a:pt x="5650" y="6284"/>
                </a:lnTo>
                <a:lnTo>
                  <a:pt x="5645" y="6295"/>
                </a:lnTo>
                <a:lnTo>
                  <a:pt x="5626" y="6279"/>
                </a:lnTo>
                <a:lnTo>
                  <a:pt x="5638" y="6270"/>
                </a:lnTo>
                <a:lnTo>
                  <a:pt x="5641" y="6255"/>
                </a:lnTo>
                <a:close/>
                <a:moveTo>
                  <a:pt x="5669" y="6716"/>
                </a:moveTo>
                <a:lnTo>
                  <a:pt x="5669" y="6716"/>
                </a:lnTo>
                <a:lnTo>
                  <a:pt x="5669" y="6716"/>
                </a:lnTo>
                <a:lnTo>
                  <a:pt x="5668" y="6715"/>
                </a:lnTo>
                <a:lnTo>
                  <a:pt x="5666" y="6714"/>
                </a:lnTo>
                <a:lnTo>
                  <a:pt x="5668" y="6715"/>
                </a:lnTo>
                <a:lnTo>
                  <a:pt x="5669" y="6716"/>
                </a:lnTo>
                <a:close/>
                <a:moveTo>
                  <a:pt x="5666" y="6676"/>
                </a:moveTo>
                <a:lnTo>
                  <a:pt x="5665" y="6663"/>
                </a:lnTo>
                <a:lnTo>
                  <a:pt x="5673" y="6656"/>
                </a:lnTo>
                <a:lnTo>
                  <a:pt x="5678" y="6655"/>
                </a:lnTo>
                <a:lnTo>
                  <a:pt x="5684" y="6655"/>
                </a:lnTo>
                <a:lnTo>
                  <a:pt x="5677" y="6648"/>
                </a:lnTo>
                <a:lnTo>
                  <a:pt x="5668" y="6647"/>
                </a:lnTo>
                <a:lnTo>
                  <a:pt x="5640" y="6623"/>
                </a:lnTo>
                <a:lnTo>
                  <a:pt x="5649" y="6619"/>
                </a:lnTo>
                <a:lnTo>
                  <a:pt x="5650" y="6612"/>
                </a:lnTo>
                <a:lnTo>
                  <a:pt x="5660" y="6621"/>
                </a:lnTo>
                <a:lnTo>
                  <a:pt x="5670" y="6633"/>
                </a:lnTo>
                <a:lnTo>
                  <a:pt x="5667" y="6634"/>
                </a:lnTo>
                <a:lnTo>
                  <a:pt x="5663" y="6635"/>
                </a:lnTo>
                <a:lnTo>
                  <a:pt x="5673" y="6640"/>
                </a:lnTo>
                <a:lnTo>
                  <a:pt x="5682" y="6644"/>
                </a:lnTo>
                <a:lnTo>
                  <a:pt x="5684" y="6646"/>
                </a:lnTo>
                <a:lnTo>
                  <a:pt x="5687" y="6647"/>
                </a:lnTo>
                <a:lnTo>
                  <a:pt x="5690" y="6648"/>
                </a:lnTo>
                <a:lnTo>
                  <a:pt x="5692" y="6650"/>
                </a:lnTo>
                <a:lnTo>
                  <a:pt x="5691" y="6664"/>
                </a:lnTo>
                <a:lnTo>
                  <a:pt x="5690" y="6679"/>
                </a:lnTo>
                <a:lnTo>
                  <a:pt x="5678" y="6676"/>
                </a:lnTo>
                <a:lnTo>
                  <a:pt x="5666" y="6676"/>
                </a:lnTo>
                <a:close/>
                <a:moveTo>
                  <a:pt x="5730" y="6653"/>
                </a:moveTo>
                <a:lnTo>
                  <a:pt x="5721" y="6648"/>
                </a:lnTo>
                <a:lnTo>
                  <a:pt x="5712" y="6647"/>
                </a:lnTo>
                <a:lnTo>
                  <a:pt x="5710" y="6637"/>
                </a:lnTo>
                <a:lnTo>
                  <a:pt x="5701" y="6628"/>
                </a:lnTo>
                <a:lnTo>
                  <a:pt x="5702" y="6628"/>
                </a:lnTo>
                <a:lnTo>
                  <a:pt x="5703" y="6629"/>
                </a:lnTo>
                <a:lnTo>
                  <a:pt x="5701" y="6626"/>
                </a:lnTo>
                <a:lnTo>
                  <a:pt x="5698" y="6624"/>
                </a:lnTo>
                <a:lnTo>
                  <a:pt x="5696" y="6621"/>
                </a:lnTo>
                <a:lnTo>
                  <a:pt x="5695" y="6616"/>
                </a:lnTo>
                <a:lnTo>
                  <a:pt x="5712" y="6623"/>
                </a:lnTo>
                <a:lnTo>
                  <a:pt x="5734" y="6620"/>
                </a:lnTo>
                <a:lnTo>
                  <a:pt x="5727" y="6641"/>
                </a:lnTo>
                <a:lnTo>
                  <a:pt x="5730" y="6653"/>
                </a:lnTo>
                <a:close/>
                <a:moveTo>
                  <a:pt x="5760" y="6585"/>
                </a:moveTo>
                <a:lnTo>
                  <a:pt x="5740" y="6583"/>
                </a:lnTo>
                <a:lnTo>
                  <a:pt x="5729" y="6571"/>
                </a:lnTo>
                <a:lnTo>
                  <a:pt x="5753" y="6570"/>
                </a:lnTo>
                <a:lnTo>
                  <a:pt x="5760" y="6585"/>
                </a:lnTo>
                <a:close/>
                <a:moveTo>
                  <a:pt x="5756" y="6671"/>
                </a:moveTo>
                <a:lnTo>
                  <a:pt x="5753" y="6675"/>
                </a:lnTo>
                <a:lnTo>
                  <a:pt x="5748" y="6674"/>
                </a:lnTo>
                <a:lnTo>
                  <a:pt x="5743" y="6669"/>
                </a:lnTo>
                <a:lnTo>
                  <a:pt x="5740" y="6665"/>
                </a:lnTo>
                <a:lnTo>
                  <a:pt x="5751" y="6653"/>
                </a:lnTo>
                <a:lnTo>
                  <a:pt x="5759" y="6639"/>
                </a:lnTo>
                <a:lnTo>
                  <a:pt x="5762" y="6653"/>
                </a:lnTo>
                <a:lnTo>
                  <a:pt x="5755" y="6671"/>
                </a:lnTo>
                <a:lnTo>
                  <a:pt x="5755" y="6671"/>
                </a:lnTo>
                <a:lnTo>
                  <a:pt x="5756" y="6671"/>
                </a:lnTo>
                <a:close/>
                <a:moveTo>
                  <a:pt x="5791" y="6718"/>
                </a:moveTo>
                <a:lnTo>
                  <a:pt x="5791" y="6718"/>
                </a:lnTo>
                <a:lnTo>
                  <a:pt x="5791" y="6718"/>
                </a:lnTo>
                <a:lnTo>
                  <a:pt x="5791" y="6718"/>
                </a:lnTo>
                <a:lnTo>
                  <a:pt x="5791" y="6718"/>
                </a:lnTo>
                <a:lnTo>
                  <a:pt x="5791" y="6718"/>
                </a:lnTo>
                <a:lnTo>
                  <a:pt x="5791" y="6718"/>
                </a:lnTo>
                <a:close/>
                <a:moveTo>
                  <a:pt x="5830" y="6505"/>
                </a:moveTo>
                <a:lnTo>
                  <a:pt x="5832" y="6512"/>
                </a:lnTo>
                <a:lnTo>
                  <a:pt x="5831" y="6519"/>
                </a:lnTo>
                <a:lnTo>
                  <a:pt x="5839" y="6519"/>
                </a:lnTo>
                <a:lnTo>
                  <a:pt x="5843" y="6516"/>
                </a:lnTo>
                <a:lnTo>
                  <a:pt x="5848" y="6521"/>
                </a:lnTo>
                <a:lnTo>
                  <a:pt x="5852" y="6527"/>
                </a:lnTo>
                <a:lnTo>
                  <a:pt x="5851" y="6530"/>
                </a:lnTo>
                <a:lnTo>
                  <a:pt x="5851" y="6533"/>
                </a:lnTo>
                <a:lnTo>
                  <a:pt x="5854" y="6533"/>
                </a:lnTo>
                <a:lnTo>
                  <a:pt x="5857" y="6534"/>
                </a:lnTo>
                <a:lnTo>
                  <a:pt x="5858" y="6535"/>
                </a:lnTo>
                <a:lnTo>
                  <a:pt x="5858" y="6536"/>
                </a:lnTo>
                <a:lnTo>
                  <a:pt x="5859" y="6536"/>
                </a:lnTo>
                <a:lnTo>
                  <a:pt x="5859" y="6535"/>
                </a:lnTo>
                <a:lnTo>
                  <a:pt x="5864" y="6539"/>
                </a:lnTo>
                <a:lnTo>
                  <a:pt x="5872" y="6541"/>
                </a:lnTo>
                <a:lnTo>
                  <a:pt x="5871" y="6536"/>
                </a:lnTo>
                <a:lnTo>
                  <a:pt x="5872" y="6531"/>
                </a:lnTo>
                <a:lnTo>
                  <a:pt x="5882" y="6546"/>
                </a:lnTo>
                <a:lnTo>
                  <a:pt x="5901" y="6555"/>
                </a:lnTo>
                <a:lnTo>
                  <a:pt x="5873" y="6571"/>
                </a:lnTo>
                <a:lnTo>
                  <a:pt x="5844" y="6568"/>
                </a:lnTo>
                <a:lnTo>
                  <a:pt x="5845" y="6571"/>
                </a:lnTo>
                <a:lnTo>
                  <a:pt x="5846" y="6573"/>
                </a:lnTo>
                <a:lnTo>
                  <a:pt x="5840" y="6565"/>
                </a:lnTo>
                <a:lnTo>
                  <a:pt x="5832" y="6556"/>
                </a:lnTo>
                <a:lnTo>
                  <a:pt x="5808" y="6526"/>
                </a:lnTo>
                <a:lnTo>
                  <a:pt x="5784" y="6493"/>
                </a:lnTo>
                <a:lnTo>
                  <a:pt x="5786" y="6493"/>
                </a:lnTo>
                <a:lnTo>
                  <a:pt x="5787" y="6492"/>
                </a:lnTo>
                <a:lnTo>
                  <a:pt x="5783" y="6487"/>
                </a:lnTo>
                <a:lnTo>
                  <a:pt x="5778" y="6485"/>
                </a:lnTo>
                <a:lnTo>
                  <a:pt x="5772" y="6477"/>
                </a:lnTo>
                <a:lnTo>
                  <a:pt x="5767" y="6468"/>
                </a:lnTo>
                <a:lnTo>
                  <a:pt x="5767" y="6468"/>
                </a:lnTo>
                <a:lnTo>
                  <a:pt x="5767" y="6467"/>
                </a:lnTo>
                <a:lnTo>
                  <a:pt x="5801" y="6487"/>
                </a:lnTo>
                <a:lnTo>
                  <a:pt x="5830" y="6505"/>
                </a:lnTo>
                <a:close/>
                <a:moveTo>
                  <a:pt x="5866" y="6438"/>
                </a:moveTo>
                <a:lnTo>
                  <a:pt x="5851" y="6443"/>
                </a:lnTo>
                <a:lnTo>
                  <a:pt x="5846" y="6457"/>
                </a:lnTo>
                <a:lnTo>
                  <a:pt x="5841" y="6442"/>
                </a:lnTo>
                <a:lnTo>
                  <a:pt x="5839" y="6425"/>
                </a:lnTo>
                <a:lnTo>
                  <a:pt x="5838" y="6425"/>
                </a:lnTo>
                <a:lnTo>
                  <a:pt x="5836" y="6425"/>
                </a:lnTo>
                <a:lnTo>
                  <a:pt x="5853" y="6424"/>
                </a:lnTo>
                <a:lnTo>
                  <a:pt x="5868" y="6427"/>
                </a:lnTo>
                <a:lnTo>
                  <a:pt x="5864" y="6432"/>
                </a:lnTo>
                <a:lnTo>
                  <a:pt x="5866" y="6438"/>
                </a:lnTo>
                <a:close/>
                <a:moveTo>
                  <a:pt x="5904" y="6409"/>
                </a:moveTo>
                <a:lnTo>
                  <a:pt x="5894" y="6424"/>
                </a:lnTo>
                <a:lnTo>
                  <a:pt x="5884" y="6429"/>
                </a:lnTo>
                <a:lnTo>
                  <a:pt x="5876" y="6421"/>
                </a:lnTo>
                <a:lnTo>
                  <a:pt x="5861" y="6408"/>
                </a:lnTo>
                <a:lnTo>
                  <a:pt x="5882" y="6407"/>
                </a:lnTo>
                <a:lnTo>
                  <a:pt x="5904" y="6409"/>
                </a:lnTo>
                <a:close/>
                <a:moveTo>
                  <a:pt x="5943" y="6432"/>
                </a:moveTo>
                <a:lnTo>
                  <a:pt x="5941" y="6449"/>
                </a:lnTo>
                <a:lnTo>
                  <a:pt x="5924" y="6452"/>
                </a:lnTo>
                <a:lnTo>
                  <a:pt x="5920" y="6442"/>
                </a:lnTo>
                <a:lnTo>
                  <a:pt x="5925" y="6441"/>
                </a:lnTo>
                <a:lnTo>
                  <a:pt x="5923" y="6434"/>
                </a:lnTo>
                <a:lnTo>
                  <a:pt x="5915" y="6425"/>
                </a:lnTo>
                <a:lnTo>
                  <a:pt x="5928" y="6423"/>
                </a:lnTo>
                <a:lnTo>
                  <a:pt x="5943" y="6432"/>
                </a:lnTo>
                <a:close/>
                <a:moveTo>
                  <a:pt x="5958" y="6426"/>
                </a:moveTo>
                <a:lnTo>
                  <a:pt x="5944" y="6414"/>
                </a:lnTo>
                <a:lnTo>
                  <a:pt x="5944" y="6395"/>
                </a:lnTo>
                <a:lnTo>
                  <a:pt x="5955" y="6400"/>
                </a:lnTo>
                <a:lnTo>
                  <a:pt x="5967" y="6409"/>
                </a:lnTo>
                <a:lnTo>
                  <a:pt x="5958" y="6418"/>
                </a:lnTo>
                <a:lnTo>
                  <a:pt x="5958" y="6426"/>
                </a:lnTo>
                <a:close/>
                <a:moveTo>
                  <a:pt x="5950" y="6462"/>
                </a:moveTo>
                <a:lnTo>
                  <a:pt x="5963" y="6455"/>
                </a:lnTo>
                <a:lnTo>
                  <a:pt x="5980" y="6458"/>
                </a:lnTo>
                <a:lnTo>
                  <a:pt x="5971" y="6468"/>
                </a:lnTo>
                <a:lnTo>
                  <a:pt x="5950" y="6462"/>
                </a:lnTo>
                <a:close/>
                <a:moveTo>
                  <a:pt x="5983" y="6535"/>
                </a:moveTo>
                <a:lnTo>
                  <a:pt x="5975" y="6533"/>
                </a:lnTo>
                <a:lnTo>
                  <a:pt x="5965" y="6526"/>
                </a:lnTo>
                <a:lnTo>
                  <a:pt x="5968" y="6522"/>
                </a:lnTo>
                <a:lnTo>
                  <a:pt x="5964" y="6518"/>
                </a:lnTo>
                <a:lnTo>
                  <a:pt x="5981" y="6517"/>
                </a:lnTo>
                <a:lnTo>
                  <a:pt x="5999" y="6519"/>
                </a:lnTo>
                <a:lnTo>
                  <a:pt x="5987" y="6527"/>
                </a:lnTo>
                <a:lnTo>
                  <a:pt x="5983" y="6535"/>
                </a:lnTo>
                <a:close/>
                <a:moveTo>
                  <a:pt x="5846" y="6786"/>
                </a:moveTo>
                <a:lnTo>
                  <a:pt x="5854" y="6779"/>
                </a:lnTo>
                <a:lnTo>
                  <a:pt x="5868" y="6777"/>
                </a:lnTo>
                <a:lnTo>
                  <a:pt x="5870" y="6778"/>
                </a:lnTo>
                <a:lnTo>
                  <a:pt x="5871" y="6779"/>
                </a:lnTo>
                <a:lnTo>
                  <a:pt x="5859" y="6784"/>
                </a:lnTo>
                <a:lnTo>
                  <a:pt x="5846" y="6786"/>
                </a:lnTo>
                <a:lnTo>
                  <a:pt x="5846" y="6786"/>
                </a:lnTo>
                <a:lnTo>
                  <a:pt x="5846" y="6786"/>
                </a:lnTo>
                <a:close/>
                <a:moveTo>
                  <a:pt x="5826" y="6743"/>
                </a:moveTo>
                <a:lnTo>
                  <a:pt x="5832" y="6745"/>
                </a:lnTo>
                <a:lnTo>
                  <a:pt x="5839" y="6747"/>
                </a:lnTo>
                <a:lnTo>
                  <a:pt x="5832" y="6760"/>
                </a:lnTo>
                <a:lnTo>
                  <a:pt x="5820" y="6769"/>
                </a:lnTo>
                <a:lnTo>
                  <a:pt x="5820" y="6769"/>
                </a:lnTo>
                <a:lnTo>
                  <a:pt x="5820" y="6769"/>
                </a:lnTo>
                <a:lnTo>
                  <a:pt x="5814" y="6753"/>
                </a:lnTo>
                <a:lnTo>
                  <a:pt x="5826" y="6743"/>
                </a:lnTo>
                <a:close/>
                <a:moveTo>
                  <a:pt x="5814" y="6684"/>
                </a:moveTo>
                <a:lnTo>
                  <a:pt x="5798" y="6681"/>
                </a:lnTo>
                <a:lnTo>
                  <a:pt x="5794" y="6669"/>
                </a:lnTo>
                <a:lnTo>
                  <a:pt x="5806" y="6668"/>
                </a:lnTo>
                <a:lnTo>
                  <a:pt x="5817" y="6667"/>
                </a:lnTo>
                <a:lnTo>
                  <a:pt x="5816" y="6676"/>
                </a:lnTo>
                <a:lnTo>
                  <a:pt x="5814" y="6684"/>
                </a:lnTo>
                <a:close/>
                <a:moveTo>
                  <a:pt x="5832" y="6851"/>
                </a:moveTo>
                <a:lnTo>
                  <a:pt x="5829" y="6850"/>
                </a:lnTo>
                <a:lnTo>
                  <a:pt x="5827" y="6849"/>
                </a:lnTo>
                <a:lnTo>
                  <a:pt x="5828" y="6847"/>
                </a:lnTo>
                <a:lnTo>
                  <a:pt x="5829" y="6846"/>
                </a:lnTo>
                <a:lnTo>
                  <a:pt x="5834" y="6846"/>
                </a:lnTo>
                <a:lnTo>
                  <a:pt x="5832" y="6851"/>
                </a:lnTo>
                <a:close/>
                <a:moveTo>
                  <a:pt x="5825" y="6847"/>
                </a:moveTo>
                <a:lnTo>
                  <a:pt x="5812" y="6827"/>
                </a:lnTo>
                <a:lnTo>
                  <a:pt x="5803" y="6802"/>
                </a:lnTo>
                <a:lnTo>
                  <a:pt x="5793" y="6781"/>
                </a:lnTo>
                <a:lnTo>
                  <a:pt x="5777" y="6768"/>
                </a:lnTo>
                <a:lnTo>
                  <a:pt x="5787" y="6766"/>
                </a:lnTo>
                <a:lnTo>
                  <a:pt x="5797" y="6768"/>
                </a:lnTo>
                <a:lnTo>
                  <a:pt x="5796" y="6772"/>
                </a:lnTo>
                <a:lnTo>
                  <a:pt x="5795" y="6776"/>
                </a:lnTo>
                <a:lnTo>
                  <a:pt x="5809" y="6776"/>
                </a:lnTo>
                <a:lnTo>
                  <a:pt x="5817" y="6777"/>
                </a:lnTo>
                <a:lnTo>
                  <a:pt x="5817" y="6778"/>
                </a:lnTo>
                <a:lnTo>
                  <a:pt x="5819" y="6778"/>
                </a:lnTo>
                <a:lnTo>
                  <a:pt x="5821" y="6785"/>
                </a:lnTo>
                <a:lnTo>
                  <a:pt x="5821" y="6796"/>
                </a:lnTo>
                <a:lnTo>
                  <a:pt x="5830" y="6796"/>
                </a:lnTo>
                <a:lnTo>
                  <a:pt x="5836" y="6793"/>
                </a:lnTo>
                <a:lnTo>
                  <a:pt x="5843" y="6799"/>
                </a:lnTo>
                <a:lnTo>
                  <a:pt x="5845" y="6804"/>
                </a:lnTo>
                <a:lnTo>
                  <a:pt x="5830" y="6816"/>
                </a:lnTo>
                <a:lnTo>
                  <a:pt x="5825" y="6847"/>
                </a:lnTo>
                <a:close/>
                <a:moveTo>
                  <a:pt x="5858" y="6852"/>
                </a:moveTo>
                <a:lnTo>
                  <a:pt x="5849" y="6836"/>
                </a:lnTo>
                <a:lnTo>
                  <a:pt x="5845" y="6822"/>
                </a:lnTo>
                <a:lnTo>
                  <a:pt x="5851" y="6825"/>
                </a:lnTo>
                <a:lnTo>
                  <a:pt x="5858" y="6827"/>
                </a:lnTo>
                <a:lnTo>
                  <a:pt x="5859" y="6831"/>
                </a:lnTo>
                <a:lnTo>
                  <a:pt x="5859" y="6837"/>
                </a:lnTo>
                <a:lnTo>
                  <a:pt x="5865" y="6836"/>
                </a:lnTo>
                <a:lnTo>
                  <a:pt x="5869" y="6831"/>
                </a:lnTo>
                <a:lnTo>
                  <a:pt x="5876" y="6834"/>
                </a:lnTo>
                <a:lnTo>
                  <a:pt x="5882" y="6836"/>
                </a:lnTo>
                <a:lnTo>
                  <a:pt x="5882" y="6837"/>
                </a:lnTo>
                <a:lnTo>
                  <a:pt x="5883" y="6839"/>
                </a:lnTo>
                <a:lnTo>
                  <a:pt x="5873" y="6845"/>
                </a:lnTo>
                <a:lnTo>
                  <a:pt x="5858" y="6852"/>
                </a:lnTo>
                <a:close/>
                <a:moveTo>
                  <a:pt x="5888" y="6892"/>
                </a:moveTo>
                <a:lnTo>
                  <a:pt x="5876" y="6888"/>
                </a:lnTo>
                <a:lnTo>
                  <a:pt x="5862" y="6874"/>
                </a:lnTo>
                <a:lnTo>
                  <a:pt x="5868" y="6868"/>
                </a:lnTo>
                <a:lnTo>
                  <a:pt x="5876" y="6862"/>
                </a:lnTo>
                <a:lnTo>
                  <a:pt x="5881" y="6871"/>
                </a:lnTo>
                <a:lnTo>
                  <a:pt x="5875" y="6880"/>
                </a:lnTo>
                <a:lnTo>
                  <a:pt x="5881" y="6886"/>
                </a:lnTo>
                <a:lnTo>
                  <a:pt x="5888" y="6892"/>
                </a:lnTo>
                <a:close/>
                <a:moveTo>
                  <a:pt x="5975" y="6821"/>
                </a:moveTo>
                <a:lnTo>
                  <a:pt x="5974" y="6819"/>
                </a:lnTo>
                <a:lnTo>
                  <a:pt x="5974" y="6818"/>
                </a:lnTo>
                <a:lnTo>
                  <a:pt x="5969" y="6812"/>
                </a:lnTo>
                <a:lnTo>
                  <a:pt x="5967" y="6803"/>
                </a:lnTo>
                <a:lnTo>
                  <a:pt x="5978" y="6814"/>
                </a:lnTo>
                <a:lnTo>
                  <a:pt x="5994" y="6832"/>
                </a:lnTo>
                <a:lnTo>
                  <a:pt x="5994" y="6832"/>
                </a:lnTo>
                <a:lnTo>
                  <a:pt x="5994" y="6832"/>
                </a:lnTo>
                <a:lnTo>
                  <a:pt x="5983" y="6827"/>
                </a:lnTo>
                <a:lnTo>
                  <a:pt x="5975" y="6821"/>
                </a:lnTo>
                <a:close/>
                <a:moveTo>
                  <a:pt x="5977" y="6955"/>
                </a:moveTo>
                <a:lnTo>
                  <a:pt x="5980" y="6956"/>
                </a:lnTo>
                <a:lnTo>
                  <a:pt x="5982" y="6957"/>
                </a:lnTo>
                <a:lnTo>
                  <a:pt x="5979" y="6959"/>
                </a:lnTo>
                <a:lnTo>
                  <a:pt x="5977" y="6961"/>
                </a:lnTo>
                <a:lnTo>
                  <a:pt x="5976" y="6958"/>
                </a:lnTo>
                <a:lnTo>
                  <a:pt x="5977" y="6955"/>
                </a:lnTo>
                <a:close/>
                <a:moveTo>
                  <a:pt x="5968" y="7099"/>
                </a:moveTo>
                <a:lnTo>
                  <a:pt x="5974" y="7087"/>
                </a:lnTo>
                <a:lnTo>
                  <a:pt x="5983" y="7075"/>
                </a:lnTo>
                <a:lnTo>
                  <a:pt x="5997" y="7088"/>
                </a:lnTo>
                <a:lnTo>
                  <a:pt x="5982" y="7093"/>
                </a:lnTo>
                <a:lnTo>
                  <a:pt x="5968" y="7099"/>
                </a:lnTo>
                <a:close/>
                <a:moveTo>
                  <a:pt x="5965" y="7135"/>
                </a:moveTo>
                <a:lnTo>
                  <a:pt x="5977" y="7148"/>
                </a:lnTo>
                <a:lnTo>
                  <a:pt x="5983" y="7152"/>
                </a:lnTo>
                <a:lnTo>
                  <a:pt x="5976" y="7159"/>
                </a:lnTo>
                <a:lnTo>
                  <a:pt x="5956" y="7145"/>
                </a:lnTo>
                <a:lnTo>
                  <a:pt x="5965" y="7135"/>
                </a:lnTo>
                <a:close/>
                <a:moveTo>
                  <a:pt x="5942" y="7012"/>
                </a:moveTo>
                <a:lnTo>
                  <a:pt x="5935" y="7024"/>
                </a:lnTo>
                <a:lnTo>
                  <a:pt x="5926" y="7035"/>
                </a:lnTo>
                <a:lnTo>
                  <a:pt x="5921" y="7011"/>
                </a:lnTo>
                <a:lnTo>
                  <a:pt x="5942" y="7012"/>
                </a:lnTo>
                <a:close/>
                <a:moveTo>
                  <a:pt x="5920" y="6733"/>
                </a:moveTo>
                <a:lnTo>
                  <a:pt x="5946" y="6741"/>
                </a:lnTo>
                <a:lnTo>
                  <a:pt x="5963" y="6759"/>
                </a:lnTo>
                <a:lnTo>
                  <a:pt x="5955" y="6757"/>
                </a:lnTo>
                <a:lnTo>
                  <a:pt x="5946" y="6757"/>
                </a:lnTo>
                <a:lnTo>
                  <a:pt x="5956" y="6763"/>
                </a:lnTo>
                <a:lnTo>
                  <a:pt x="5965" y="6763"/>
                </a:lnTo>
                <a:lnTo>
                  <a:pt x="5967" y="6768"/>
                </a:lnTo>
                <a:lnTo>
                  <a:pt x="5968" y="6771"/>
                </a:lnTo>
                <a:lnTo>
                  <a:pt x="5967" y="6776"/>
                </a:lnTo>
                <a:lnTo>
                  <a:pt x="5967" y="6781"/>
                </a:lnTo>
                <a:lnTo>
                  <a:pt x="5964" y="6778"/>
                </a:lnTo>
                <a:lnTo>
                  <a:pt x="5962" y="6777"/>
                </a:lnTo>
                <a:lnTo>
                  <a:pt x="5955" y="6771"/>
                </a:lnTo>
                <a:lnTo>
                  <a:pt x="5947" y="6765"/>
                </a:lnTo>
                <a:lnTo>
                  <a:pt x="5947" y="6765"/>
                </a:lnTo>
                <a:lnTo>
                  <a:pt x="5947" y="6765"/>
                </a:lnTo>
                <a:lnTo>
                  <a:pt x="5947" y="6763"/>
                </a:lnTo>
                <a:lnTo>
                  <a:pt x="5946" y="6763"/>
                </a:lnTo>
                <a:lnTo>
                  <a:pt x="5938" y="6756"/>
                </a:lnTo>
                <a:lnTo>
                  <a:pt x="5930" y="6749"/>
                </a:lnTo>
                <a:lnTo>
                  <a:pt x="5926" y="6741"/>
                </a:lnTo>
                <a:lnTo>
                  <a:pt x="5920" y="6733"/>
                </a:lnTo>
                <a:close/>
                <a:moveTo>
                  <a:pt x="6006" y="6855"/>
                </a:moveTo>
                <a:lnTo>
                  <a:pt x="6014" y="6861"/>
                </a:lnTo>
                <a:lnTo>
                  <a:pt x="6020" y="6876"/>
                </a:lnTo>
                <a:lnTo>
                  <a:pt x="6016" y="6877"/>
                </a:lnTo>
                <a:lnTo>
                  <a:pt x="6012" y="6878"/>
                </a:lnTo>
                <a:lnTo>
                  <a:pt x="6008" y="6870"/>
                </a:lnTo>
                <a:lnTo>
                  <a:pt x="6002" y="6864"/>
                </a:lnTo>
                <a:lnTo>
                  <a:pt x="6009" y="6863"/>
                </a:lnTo>
                <a:lnTo>
                  <a:pt x="6006" y="6855"/>
                </a:lnTo>
                <a:close/>
                <a:moveTo>
                  <a:pt x="6235" y="7092"/>
                </a:moveTo>
                <a:lnTo>
                  <a:pt x="6239" y="7075"/>
                </a:lnTo>
                <a:lnTo>
                  <a:pt x="6229" y="7055"/>
                </a:lnTo>
                <a:lnTo>
                  <a:pt x="6245" y="7063"/>
                </a:lnTo>
                <a:lnTo>
                  <a:pt x="6253" y="7084"/>
                </a:lnTo>
                <a:lnTo>
                  <a:pt x="6245" y="7090"/>
                </a:lnTo>
                <a:lnTo>
                  <a:pt x="6235" y="7092"/>
                </a:lnTo>
                <a:close/>
                <a:moveTo>
                  <a:pt x="6198" y="7204"/>
                </a:moveTo>
                <a:lnTo>
                  <a:pt x="6216" y="7201"/>
                </a:lnTo>
                <a:lnTo>
                  <a:pt x="6246" y="7211"/>
                </a:lnTo>
                <a:lnTo>
                  <a:pt x="6223" y="7215"/>
                </a:lnTo>
                <a:lnTo>
                  <a:pt x="6198" y="7204"/>
                </a:lnTo>
                <a:close/>
                <a:moveTo>
                  <a:pt x="6260" y="7458"/>
                </a:moveTo>
                <a:lnTo>
                  <a:pt x="6241" y="7458"/>
                </a:lnTo>
                <a:lnTo>
                  <a:pt x="6242" y="7441"/>
                </a:lnTo>
                <a:lnTo>
                  <a:pt x="6252" y="7450"/>
                </a:lnTo>
                <a:lnTo>
                  <a:pt x="6260" y="7458"/>
                </a:lnTo>
                <a:close/>
                <a:moveTo>
                  <a:pt x="6251" y="7391"/>
                </a:moveTo>
                <a:lnTo>
                  <a:pt x="6246" y="7379"/>
                </a:lnTo>
                <a:lnTo>
                  <a:pt x="6233" y="7366"/>
                </a:lnTo>
                <a:lnTo>
                  <a:pt x="6248" y="7370"/>
                </a:lnTo>
                <a:lnTo>
                  <a:pt x="6266" y="7385"/>
                </a:lnTo>
                <a:lnTo>
                  <a:pt x="6259" y="7392"/>
                </a:lnTo>
                <a:lnTo>
                  <a:pt x="6255" y="7389"/>
                </a:lnTo>
                <a:lnTo>
                  <a:pt x="6251" y="7391"/>
                </a:lnTo>
                <a:close/>
                <a:moveTo>
                  <a:pt x="6226" y="7263"/>
                </a:moveTo>
                <a:lnTo>
                  <a:pt x="6229" y="7272"/>
                </a:lnTo>
                <a:lnTo>
                  <a:pt x="6232" y="7282"/>
                </a:lnTo>
                <a:lnTo>
                  <a:pt x="6213" y="7290"/>
                </a:lnTo>
                <a:lnTo>
                  <a:pt x="6201" y="7303"/>
                </a:lnTo>
                <a:lnTo>
                  <a:pt x="6203" y="7277"/>
                </a:lnTo>
                <a:lnTo>
                  <a:pt x="6226" y="7263"/>
                </a:lnTo>
                <a:close/>
                <a:moveTo>
                  <a:pt x="6125" y="6991"/>
                </a:moveTo>
                <a:lnTo>
                  <a:pt x="6122" y="6975"/>
                </a:lnTo>
                <a:lnTo>
                  <a:pt x="6106" y="6966"/>
                </a:lnTo>
                <a:lnTo>
                  <a:pt x="6107" y="6958"/>
                </a:lnTo>
                <a:lnTo>
                  <a:pt x="6115" y="6950"/>
                </a:lnTo>
                <a:lnTo>
                  <a:pt x="6139" y="6978"/>
                </a:lnTo>
                <a:lnTo>
                  <a:pt x="6172" y="7015"/>
                </a:lnTo>
                <a:lnTo>
                  <a:pt x="6148" y="7000"/>
                </a:lnTo>
                <a:lnTo>
                  <a:pt x="6125" y="6991"/>
                </a:lnTo>
                <a:close/>
                <a:moveTo>
                  <a:pt x="6194" y="7251"/>
                </a:moveTo>
                <a:lnTo>
                  <a:pt x="6182" y="7256"/>
                </a:lnTo>
                <a:lnTo>
                  <a:pt x="6173" y="7270"/>
                </a:lnTo>
                <a:lnTo>
                  <a:pt x="6168" y="7255"/>
                </a:lnTo>
                <a:lnTo>
                  <a:pt x="6168" y="7242"/>
                </a:lnTo>
                <a:lnTo>
                  <a:pt x="6176" y="7239"/>
                </a:lnTo>
                <a:lnTo>
                  <a:pt x="6194" y="7251"/>
                </a:lnTo>
                <a:close/>
                <a:moveTo>
                  <a:pt x="6185" y="7233"/>
                </a:moveTo>
                <a:lnTo>
                  <a:pt x="6165" y="7214"/>
                </a:lnTo>
                <a:lnTo>
                  <a:pt x="6151" y="7198"/>
                </a:lnTo>
                <a:lnTo>
                  <a:pt x="6170" y="7205"/>
                </a:lnTo>
                <a:lnTo>
                  <a:pt x="6192" y="7211"/>
                </a:lnTo>
                <a:lnTo>
                  <a:pt x="6201" y="7228"/>
                </a:lnTo>
                <a:lnTo>
                  <a:pt x="6223" y="7248"/>
                </a:lnTo>
                <a:lnTo>
                  <a:pt x="6205" y="7247"/>
                </a:lnTo>
                <a:lnTo>
                  <a:pt x="6185" y="7233"/>
                </a:lnTo>
                <a:close/>
                <a:moveTo>
                  <a:pt x="6283" y="7099"/>
                </a:moveTo>
                <a:lnTo>
                  <a:pt x="6291" y="7111"/>
                </a:lnTo>
                <a:lnTo>
                  <a:pt x="6302" y="7123"/>
                </a:lnTo>
                <a:lnTo>
                  <a:pt x="6282" y="7115"/>
                </a:lnTo>
                <a:lnTo>
                  <a:pt x="6264" y="7100"/>
                </a:lnTo>
                <a:lnTo>
                  <a:pt x="6273" y="7100"/>
                </a:lnTo>
                <a:lnTo>
                  <a:pt x="6283" y="7099"/>
                </a:lnTo>
                <a:close/>
                <a:moveTo>
                  <a:pt x="6264" y="7056"/>
                </a:moveTo>
                <a:lnTo>
                  <a:pt x="6244" y="7035"/>
                </a:lnTo>
                <a:lnTo>
                  <a:pt x="6242" y="7017"/>
                </a:lnTo>
                <a:lnTo>
                  <a:pt x="6255" y="7029"/>
                </a:lnTo>
                <a:lnTo>
                  <a:pt x="6265" y="7013"/>
                </a:lnTo>
                <a:lnTo>
                  <a:pt x="6265" y="7031"/>
                </a:lnTo>
                <a:lnTo>
                  <a:pt x="6264" y="7056"/>
                </a:lnTo>
                <a:close/>
                <a:moveTo>
                  <a:pt x="6088" y="6767"/>
                </a:moveTo>
                <a:lnTo>
                  <a:pt x="6072" y="6769"/>
                </a:lnTo>
                <a:lnTo>
                  <a:pt x="6059" y="6778"/>
                </a:lnTo>
                <a:lnTo>
                  <a:pt x="6061" y="6761"/>
                </a:lnTo>
                <a:lnTo>
                  <a:pt x="6078" y="6751"/>
                </a:lnTo>
                <a:lnTo>
                  <a:pt x="6081" y="6758"/>
                </a:lnTo>
                <a:lnTo>
                  <a:pt x="6088" y="6767"/>
                </a:lnTo>
                <a:close/>
                <a:moveTo>
                  <a:pt x="6084" y="6719"/>
                </a:moveTo>
                <a:lnTo>
                  <a:pt x="6090" y="6736"/>
                </a:lnTo>
                <a:lnTo>
                  <a:pt x="6085" y="6752"/>
                </a:lnTo>
                <a:lnTo>
                  <a:pt x="6081" y="6742"/>
                </a:lnTo>
                <a:lnTo>
                  <a:pt x="6070" y="6732"/>
                </a:lnTo>
                <a:lnTo>
                  <a:pt x="6076" y="6725"/>
                </a:lnTo>
                <a:lnTo>
                  <a:pt x="6084" y="6719"/>
                </a:lnTo>
                <a:close/>
                <a:moveTo>
                  <a:pt x="6102" y="6559"/>
                </a:moveTo>
                <a:lnTo>
                  <a:pt x="6099" y="6549"/>
                </a:lnTo>
                <a:lnTo>
                  <a:pt x="6098" y="6537"/>
                </a:lnTo>
                <a:lnTo>
                  <a:pt x="6086" y="6550"/>
                </a:lnTo>
                <a:lnTo>
                  <a:pt x="6064" y="6545"/>
                </a:lnTo>
                <a:lnTo>
                  <a:pt x="6075" y="6536"/>
                </a:lnTo>
                <a:lnTo>
                  <a:pt x="6086" y="6521"/>
                </a:lnTo>
                <a:lnTo>
                  <a:pt x="6106" y="6542"/>
                </a:lnTo>
                <a:lnTo>
                  <a:pt x="6102" y="6559"/>
                </a:lnTo>
                <a:close/>
                <a:moveTo>
                  <a:pt x="6128" y="6779"/>
                </a:moveTo>
                <a:lnTo>
                  <a:pt x="6118" y="6773"/>
                </a:lnTo>
                <a:lnTo>
                  <a:pt x="6106" y="6758"/>
                </a:lnTo>
                <a:lnTo>
                  <a:pt x="6111" y="6757"/>
                </a:lnTo>
                <a:lnTo>
                  <a:pt x="6117" y="6756"/>
                </a:lnTo>
                <a:lnTo>
                  <a:pt x="6106" y="6751"/>
                </a:lnTo>
                <a:lnTo>
                  <a:pt x="6098" y="6757"/>
                </a:lnTo>
                <a:lnTo>
                  <a:pt x="6096" y="6740"/>
                </a:lnTo>
                <a:lnTo>
                  <a:pt x="6105" y="6733"/>
                </a:lnTo>
                <a:lnTo>
                  <a:pt x="6116" y="6749"/>
                </a:lnTo>
                <a:lnTo>
                  <a:pt x="6135" y="6766"/>
                </a:lnTo>
                <a:lnTo>
                  <a:pt x="6127" y="6772"/>
                </a:lnTo>
                <a:lnTo>
                  <a:pt x="6128" y="6779"/>
                </a:lnTo>
                <a:close/>
                <a:moveTo>
                  <a:pt x="5998" y="6493"/>
                </a:moveTo>
                <a:lnTo>
                  <a:pt x="6010" y="6484"/>
                </a:lnTo>
                <a:lnTo>
                  <a:pt x="6013" y="6469"/>
                </a:lnTo>
                <a:lnTo>
                  <a:pt x="6019" y="6492"/>
                </a:lnTo>
                <a:lnTo>
                  <a:pt x="5998" y="6493"/>
                </a:lnTo>
                <a:close/>
                <a:moveTo>
                  <a:pt x="6049" y="6656"/>
                </a:moveTo>
                <a:lnTo>
                  <a:pt x="6035" y="6664"/>
                </a:lnTo>
                <a:lnTo>
                  <a:pt x="6019" y="6667"/>
                </a:lnTo>
                <a:lnTo>
                  <a:pt x="6044" y="6675"/>
                </a:lnTo>
                <a:lnTo>
                  <a:pt x="6065" y="6676"/>
                </a:lnTo>
                <a:lnTo>
                  <a:pt x="6055" y="6680"/>
                </a:lnTo>
                <a:lnTo>
                  <a:pt x="6047" y="6684"/>
                </a:lnTo>
                <a:lnTo>
                  <a:pt x="6054" y="6695"/>
                </a:lnTo>
                <a:lnTo>
                  <a:pt x="6068" y="6698"/>
                </a:lnTo>
                <a:lnTo>
                  <a:pt x="6061" y="6734"/>
                </a:lnTo>
                <a:lnTo>
                  <a:pt x="6034" y="6749"/>
                </a:lnTo>
                <a:lnTo>
                  <a:pt x="6029" y="6767"/>
                </a:lnTo>
                <a:lnTo>
                  <a:pt x="6025" y="6785"/>
                </a:lnTo>
                <a:lnTo>
                  <a:pt x="6065" y="6792"/>
                </a:lnTo>
                <a:lnTo>
                  <a:pt x="6115" y="6811"/>
                </a:lnTo>
                <a:lnTo>
                  <a:pt x="6111" y="6799"/>
                </a:lnTo>
                <a:lnTo>
                  <a:pt x="6103" y="6787"/>
                </a:lnTo>
                <a:lnTo>
                  <a:pt x="6094" y="6793"/>
                </a:lnTo>
                <a:lnTo>
                  <a:pt x="6084" y="6789"/>
                </a:lnTo>
                <a:lnTo>
                  <a:pt x="6094" y="6780"/>
                </a:lnTo>
                <a:lnTo>
                  <a:pt x="6105" y="6776"/>
                </a:lnTo>
                <a:lnTo>
                  <a:pt x="6118" y="6791"/>
                </a:lnTo>
                <a:lnTo>
                  <a:pt x="6126" y="6809"/>
                </a:lnTo>
                <a:lnTo>
                  <a:pt x="6111" y="6816"/>
                </a:lnTo>
                <a:lnTo>
                  <a:pt x="6098" y="6827"/>
                </a:lnTo>
                <a:lnTo>
                  <a:pt x="6110" y="6834"/>
                </a:lnTo>
                <a:lnTo>
                  <a:pt x="6117" y="6844"/>
                </a:lnTo>
                <a:lnTo>
                  <a:pt x="6133" y="6827"/>
                </a:lnTo>
                <a:lnTo>
                  <a:pt x="6151" y="6819"/>
                </a:lnTo>
                <a:lnTo>
                  <a:pt x="6140" y="6842"/>
                </a:lnTo>
                <a:lnTo>
                  <a:pt x="6141" y="6872"/>
                </a:lnTo>
                <a:lnTo>
                  <a:pt x="6195" y="6920"/>
                </a:lnTo>
                <a:lnTo>
                  <a:pt x="6239" y="6972"/>
                </a:lnTo>
                <a:lnTo>
                  <a:pt x="6245" y="6977"/>
                </a:lnTo>
                <a:lnTo>
                  <a:pt x="6249" y="6986"/>
                </a:lnTo>
                <a:lnTo>
                  <a:pt x="6245" y="6979"/>
                </a:lnTo>
                <a:lnTo>
                  <a:pt x="6239" y="6972"/>
                </a:lnTo>
                <a:lnTo>
                  <a:pt x="6208" y="6959"/>
                </a:lnTo>
                <a:lnTo>
                  <a:pt x="6182" y="6937"/>
                </a:lnTo>
                <a:lnTo>
                  <a:pt x="6196" y="6947"/>
                </a:lnTo>
                <a:lnTo>
                  <a:pt x="6198" y="6938"/>
                </a:lnTo>
                <a:lnTo>
                  <a:pt x="6186" y="6931"/>
                </a:lnTo>
                <a:lnTo>
                  <a:pt x="6171" y="6913"/>
                </a:lnTo>
                <a:lnTo>
                  <a:pt x="6154" y="6920"/>
                </a:lnTo>
                <a:lnTo>
                  <a:pt x="6139" y="6935"/>
                </a:lnTo>
                <a:lnTo>
                  <a:pt x="6179" y="6966"/>
                </a:lnTo>
                <a:lnTo>
                  <a:pt x="6222" y="6993"/>
                </a:lnTo>
                <a:lnTo>
                  <a:pt x="6212" y="6982"/>
                </a:lnTo>
                <a:lnTo>
                  <a:pt x="6208" y="6973"/>
                </a:lnTo>
                <a:lnTo>
                  <a:pt x="6225" y="6979"/>
                </a:lnTo>
                <a:lnTo>
                  <a:pt x="6247" y="6996"/>
                </a:lnTo>
                <a:lnTo>
                  <a:pt x="6234" y="7014"/>
                </a:lnTo>
                <a:lnTo>
                  <a:pt x="6211" y="7013"/>
                </a:lnTo>
                <a:lnTo>
                  <a:pt x="6178" y="6976"/>
                </a:lnTo>
                <a:lnTo>
                  <a:pt x="6141" y="6968"/>
                </a:lnTo>
                <a:lnTo>
                  <a:pt x="6138" y="6953"/>
                </a:lnTo>
                <a:lnTo>
                  <a:pt x="6136" y="6938"/>
                </a:lnTo>
                <a:lnTo>
                  <a:pt x="6110" y="6926"/>
                </a:lnTo>
                <a:lnTo>
                  <a:pt x="6086" y="6899"/>
                </a:lnTo>
                <a:lnTo>
                  <a:pt x="6083" y="6919"/>
                </a:lnTo>
                <a:lnTo>
                  <a:pt x="6072" y="6929"/>
                </a:lnTo>
                <a:lnTo>
                  <a:pt x="6075" y="6923"/>
                </a:lnTo>
                <a:lnTo>
                  <a:pt x="6070" y="6915"/>
                </a:lnTo>
                <a:lnTo>
                  <a:pt x="6062" y="6914"/>
                </a:lnTo>
                <a:lnTo>
                  <a:pt x="6054" y="6913"/>
                </a:lnTo>
                <a:lnTo>
                  <a:pt x="6055" y="6907"/>
                </a:lnTo>
                <a:lnTo>
                  <a:pt x="6056" y="6902"/>
                </a:lnTo>
                <a:lnTo>
                  <a:pt x="6072" y="6902"/>
                </a:lnTo>
                <a:lnTo>
                  <a:pt x="6081" y="6887"/>
                </a:lnTo>
                <a:lnTo>
                  <a:pt x="6099" y="6901"/>
                </a:lnTo>
                <a:lnTo>
                  <a:pt x="6117" y="6914"/>
                </a:lnTo>
                <a:lnTo>
                  <a:pt x="6124" y="6900"/>
                </a:lnTo>
                <a:lnTo>
                  <a:pt x="6119" y="6884"/>
                </a:lnTo>
                <a:lnTo>
                  <a:pt x="6108" y="6886"/>
                </a:lnTo>
                <a:lnTo>
                  <a:pt x="6097" y="6889"/>
                </a:lnTo>
                <a:lnTo>
                  <a:pt x="6084" y="6869"/>
                </a:lnTo>
                <a:lnTo>
                  <a:pt x="6090" y="6851"/>
                </a:lnTo>
                <a:lnTo>
                  <a:pt x="6070" y="6845"/>
                </a:lnTo>
                <a:lnTo>
                  <a:pt x="6048" y="6831"/>
                </a:lnTo>
                <a:lnTo>
                  <a:pt x="6059" y="6818"/>
                </a:lnTo>
                <a:lnTo>
                  <a:pt x="6059" y="6804"/>
                </a:lnTo>
                <a:lnTo>
                  <a:pt x="6069" y="6809"/>
                </a:lnTo>
                <a:lnTo>
                  <a:pt x="6070" y="6802"/>
                </a:lnTo>
                <a:lnTo>
                  <a:pt x="6039" y="6804"/>
                </a:lnTo>
                <a:lnTo>
                  <a:pt x="6014" y="6812"/>
                </a:lnTo>
                <a:lnTo>
                  <a:pt x="6028" y="6816"/>
                </a:lnTo>
                <a:lnTo>
                  <a:pt x="6043" y="6819"/>
                </a:lnTo>
                <a:lnTo>
                  <a:pt x="6031" y="6826"/>
                </a:lnTo>
                <a:lnTo>
                  <a:pt x="6030" y="6841"/>
                </a:lnTo>
                <a:lnTo>
                  <a:pt x="6008" y="6827"/>
                </a:lnTo>
                <a:lnTo>
                  <a:pt x="5995" y="6804"/>
                </a:lnTo>
                <a:lnTo>
                  <a:pt x="6001" y="6807"/>
                </a:lnTo>
                <a:lnTo>
                  <a:pt x="6009" y="6809"/>
                </a:lnTo>
                <a:lnTo>
                  <a:pt x="6002" y="6797"/>
                </a:lnTo>
                <a:lnTo>
                  <a:pt x="6004" y="6777"/>
                </a:lnTo>
                <a:lnTo>
                  <a:pt x="5989" y="6781"/>
                </a:lnTo>
                <a:lnTo>
                  <a:pt x="5994" y="6767"/>
                </a:lnTo>
                <a:lnTo>
                  <a:pt x="5962" y="6740"/>
                </a:lnTo>
                <a:lnTo>
                  <a:pt x="5941" y="6704"/>
                </a:lnTo>
                <a:lnTo>
                  <a:pt x="5949" y="6693"/>
                </a:lnTo>
                <a:lnTo>
                  <a:pt x="5965" y="6693"/>
                </a:lnTo>
                <a:lnTo>
                  <a:pt x="5961" y="6678"/>
                </a:lnTo>
                <a:lnTo>
                  <a:pt x="5953" y="6666"/>
                </a:lnTo>
                <a:lnTo>
                  <a:pt x="5941" y="6687"/>
                </a:lnTo>
                <a:lnTo>
                  <a:pt x="5934" y="6716"/>
                </a:lnTo>
                <a:lnTo>
                  <a:pt x="5925" y="6722"/>
                </a:lnTo>
                <a:lnTo>
                  <a:pt x="5916" y="6727"/>
                </a:lnTo>
                <a:lnTo>
                  <a:pt x="5907" y="6717"/>
                </a:lnTo>
                <a:lnTo>
                  <a:pt x="5902" y="6706"/>
                </a:lnTo>
                <a:lnTo>
                  <a:pt x="5912" y="6698"/>
                </a:lnTo>
                <a:lnTo>
                  <a:pt x="5916" y="6684"/>
                </a:lnTo>
                <a:lnTo>
                  <a:pt x="5903" y="6686"/>
                </a:lnTo>
                <a:lnTo>
                  <a:pt x="5893" y="6690"/>
                </a:lnTo>
                <a:lnTo>
                  <a:pt x="5888" y="6685"/>
                </a:lnTo>
                <a:lnTo>
                  <a:pt x="5883" y="6680"/>
                </a:lnTo>
                <a:lnTo>
                  <a:pt x="5894" y="6671"/>
                </a:lnTo>
                <a:lnTo>
                  <a:pt x="5907" y="6668"/>
                </a:lnTo>
                <a:lnTo>
                  <a:pt x="5918" y="6680"/>
                </a:lnTo>
                <a:lnTo>
                  <a:pt x="5933" y="6688"/>
                </a:lnTo>
                <a:lnTo>
                  <a:pt x="5896" y="6638"/>
                </a:lnTo>
                <a:lnTo>
                  <a:pt x="5857" y="6587"/>
                </a:lnTo>
                <a:lnTo>
                  <a:pt x="5885" y="6606"/>
                </a:lnTo>
                <a:lnTo>
                  <a:pt x="5904" y="6614"/>
                </a:lnTo>
                <a:lnTo>
                  <a:pt x="5887" y="6597"/>
                </a:lnTo>
                <a:lnTo>
                  <a:pt x="5882" y="6583"/>
                </a:lnTo>
                <a:lnTo>
                  <a:pt x="5901" y="6589"/>
                </a:lnTo>
                <a:lnTo>
                  <a:pt x="5896" y="6569"/>
                </a:lnTo>
                <a:lnTo>
                  <a:pt x="5918" y="6576"/>
                </a:lnTo>
                <a:lnTo>
                  <a:pt x="5941" y="6586"/>
                </a:lnTo>
                <a:lnTo>
                  <a:pt x="5944" y="6596"/>
                </a:lnTo>
                <a:lnTo>
                  <a:pt x="5933" y="6603"/>
                </a:lnTo>
                <a:lnTo>
                  <a:pt x="5950" y="6609"/>
                </a:lnTo>
                <a:lnTo>
                  <a:pt x="5959" y="6594"/>
                </a:lnTo>
                <a:lnTo>
                  <a:pt x="5978" y="6610"/>
                </a:lnTo>
                <a:lnTo>
                  <a:pt x="5988" y="6620"/>
                </a:lnTo>
                <a:lnTo>
                  <a:pt x="5976" y="6631"/>
                </a:lnTo>
                <a:lnTo>
                  <a:pt x="5964" y="6643"/>
                </a:lnTo>
                <a:lnTo>
                  <a:pt x="6002" y="6649"/>
                </a:lnTo>
                <a:lnTo>
                  <a:pt x="6049" y="6656"/>
                </a:lnTo>
                <a:close/>
                <a:moveTo>
                  <a:pt x="5920" y="6411"/>
                </a:moveTo>
                <a:lnTo>
                  <a:pt x="5905" y="6407"/>
                </a:lnTo>
                <a:lnTo>
                  <a:pt x="5889" y="6397"/>
                </a:lnTo>
                <a:lnTo>
                  <a:pt x="5888" y="6376"/>
                </a:lnTo>
                <a:lnTo>
                  <a:pt x="5903" y="6365"/>
                </a:lnTo>
                <a:lnTo>
                  <a:pt x="5916" y="6390"/>
                </a:lnTo>
                <a:lnTo>
                  <a:pt x="5920" y="6411"/>
                </a:lnTo>
                <a:close/>
                <a:moveTo>
                  <a:pt x="5822" y="6318"/>
                </a:moveTo>
                <a:lnTo>
                  <a:pt x="5829" y="6320"/>
                </a:lnTo>
                <a:lnTo>
                  <a:pt x="5836" y="6325"/>
                </a:lnTo>
                <a:lnTo>
                  <a:pt x="5832" y="6326"/>
                </a:lnTo>
                <a:lnTo>
                  <a:pt x="5829" y="6326"/>
                </a:lnTo>
                <a:lnTo>
                  <a:pt x="5826" y="6321"/>
                </a:lnTo>
                <a:lnTo>
                  <a:pt x="5822" y="6318"/>
                </a:lnTo>
                <a:close/>
                <a:moveTo>
                  <a:pt x="5829" y="6345"/>
                </a:moveTo>
                <a:lnTo>
                  <a:pt x="5830" y="6342"/>
                </a:lnTo>
                <a:lnTo>
                  <a:pt x="5830" y="6338"/>
                </a:lnTo>
                <a:lnTo>
                  <a:pt x="5852" y="6350"/>
                </a:lnTo>
                <a:lnTo>
                  <a:pt x="5872" y="6351"/>
                </a:lnTo>
                <a:lnTo>
                  <a:pt x="5876" y="6370"/>
                </a:lnTo>
                <a:lnTo>
                  <a:pt x="5872" y="6388"/>
                </a:lnTo>
                <a:lnTo>
                  <a:pt x="5834" y="6372"/>
                </a:lnTo>
                <a:lnTo>
                  <a:pt x="5797" y="6365"/>
                </a:lnTo>
                <a:lnTo>
                  <a:pt x="5794" y="6348"/>
                </a:lnTo>
                <a:lnTo>
                  <a:pt x="5787" y="6331"/>
                </a:lnTo>
                <a:lnTo>
                  <a:pt x="5801" y="6326"/>
                </a:lnTo>
                <a:lnTo>
                  <a:pt x="5814" y="6319"/>
                </a:lnTo>
                <a:lnTo>
                  <a:pt x="5816" y="6335"/>
                </a:lnTo>
                <a:lnTo>
                  <a:pt x="5829" y="6345"/>
                </a:lnTo>
                <a:close/>
                <a:moveTo>
                  <a:pt x="5773" y="6281"/>
                </a:moveTo>
                <a:lnTo>
                  <a:pt x="5780" y="6292"/>
                </a:lnTo>
                <a:lnTo>
                  <a:pt x="5780" y="6300"/>
                </a:lnTo>
                <a:lnTo>
                  <a:pt x="5793" y="6296"/>
                </a:lnTo>
                <a:lnTo>
                  <a:pt x="5805" y="6303"/>
                </a:lnTo>
                <a:lnTo>
                  <a:pt x="5801" y="6313"/>
                </a:lnTo>
                <a:lnTo>
                  <a:pt x="5793" y="6324"/>
                </a:lnTo>
                <a:lnTo>
                  <a:pt x="5778" y="6308"/>
                </a:lnTo>
                <a:lnTo>
                  <a:pt x="5766" y="6292"/>
                </a:lnTo>
                <a:lnTo>
                  <a:pt x="5759" y="6276"/>
                </a:lnTo>
                <a:lnTo>
                  <a:pt x="5765" y="6262"/>
                </a:lnTo>
                <a:lnTo>
                  <a:pt x="5766" y="6272"/>
                </a:lnTo>
                <a:lnTo>
                  <a:pt x="5773" y="6281"/>
                </a:lnTo>
                <a:close/>
                <a:moveTo>
                  <a:pt x="5769" y="6675"/>
                </a:moveTo>
                <a:lnTo>
                  <a:pt x="5776" y="6676"/>
                </a:lnTo>
                <a:lnTo>
                  <a:pt x="5788" y="6675"/>
                </a:lnTo>
                <a:lnTo>
                  <a:pt x="5784" y="6689"/>
                </a:lnTo>
                <a:lnTo>
                  <a:pt x="5778" y="6702"/>
                </a:lnTo>
                <a:lnTo>
                  <a:pt x="5779" y="6702"/>
                </a:lnTo>
                <a:lnTo>
                  <a:pt x="5780" y="6702"/>
                </a:lnTo>
                <a:lnTo>
                  <a:pt x="5777" y="6718"/>
                </a:lnTo>
                <a:lnTo>
                  <a:pt x="5781" y="6735"/>
                </a:lnTo>
                <a:lnTo>
                  <a:pt x="5794" y="6733"/>
                </a:lnTo>
                <a:lnTo>
                  <a:pt x="5799" y="6744"/>
                </a:lnTo>
                <a:lnTo>
                  <a:pt x="5797" y="6745"/>
                </a:lnTo>
                <a:lnTo>
                  <a:pt x="5794" y="6745"/>
                </a:lnTo>
                <a:lnTo>
                  <a:pt x="5789" y="6743"/>
                </a:lnTo>
                <a:lnTo>
                  <a:pt x="5784" y="6742"/>
                </a:lnTo>
                <a:lnTo>
                  <a:pt x="5772" y="6729"/>
                </a:lnTo>
                <a:lnTo>
                  <a:pt x="5767" y="6716"/>
                </a:lnTo>
                <a:lnTo>
                  <a:pt x="5772" y="6694"/>
                </a:lnTo>
                <a:lnTo>
                  <a:pt x="5769" y="6675"/>
                </a:lnTo>
                <a:close/>
                <a:moveTo>
                  <a:pt x="5647" y="6121"/>
                </a:moveTo>
                <a:lnTo>
                  <a:pt x="5666" y="6119"/>
                </a:lnTo>
                <a:lnTo>
                  <a:pt x="5682" y="6137"/>
                </a:lnTo>
                <a:lnTo>
                  <a:pt x="5666" y="6136"/>
                </a:lnTo>
                <a:lnTo>
                  <a:pt x="5647" y="6121"/>
                </a:lnTo>
                <a:close/>
                <a:moveTo>
                  <a:pt x="5672" y="6196"/>
                </a:moveTo>
                <a:lnTo>
                  <a:pt x="5668" y="6203"/>
                </a:lnTo>
                <a:lnTo>
                  <a:pt x="5659" y="6208"/>
                </a:lnTo>
                <a:lnTo>
                  <a:pt x="5676" y="6204"/>
                </a:lnTo>
                <a:lnTo>
                  <a:pt x="5694" y="6208"/>
                </a:lnTo>
                <a:lnTo>
                  <a:pt x="5678" y="6218"/>
                </a:lnTo>
                <a:lnTo>
                  <a:pt x="5663" y="6232"/>
                </a:lnTo>
                <a:lnTo>
                  <a:pt x="5645" y="6221"/>
                </a:lnTo>
                <a:lnTo>
                  <a:pt x="5628" y="6214"/>
                </a:lnTo>
                <a:lnTo>
                  <a:pt x="5646" y="6197"/>
                </a:lnTo>
                <a:lnTo>
                  <a:pt x="5672" y="6196"/>
                </a:lnTo>
                <a:close/>
                <a:moveTo>
                  <a:pt x="5493" y="6080"/>
                </a:moveTo>
                <a:lnTo>
                  <a:pt x="5502" y="6079"/>
                </a:lnTo>
                <a:lnTo>
                  <a:pt x="5502" y="6071"/>
                </a:lnTo>
                <a:lnTo>
                  <a:pt x="5524" y="6090"/>
                </a:lnTo>
                <a:lnTo>
                  <a:pt x="5520" y="6116"/>
                </a:lnTo>
                <a:lnTo>
                  <a:pt x="5504" y="6100"/>
                </a:lnTo>
                <a:lnTo>
                  <a:pt x="5496" y="6114"/>
                </a:lnTo>
                <a:lnTo>
                  <a:pt x="5471" y="6097"/>
                </a:lnTo>
                <a:lnTo>
                  <a:pt x="5438" y="6084"/>
                </a:lnTo>
                <a:lnTo>
                  <a:pt x="5442" y="6074"/>
                </a:lnTo>
                <a:lnTo>
                  <a:pt x="5438" y="6064"/>
                </a:lnTo>
                <a:lnTo>
                  <a:pt x="5453" y="6066"/>
                </a:lnTo>
                <a:lnTo>
                  <a:pt x="5459" y="6052"/>
                </a:lnTo>
                <a:lnTo>
                  <a:pt x="5483" y="6062"/>
                </a:lnTo>
                <a:lnTo>
                  <a:pt x="5493" y="6080"/>
                </a:lnTo>
                <a:close/>
                <a:moveTo>
                  <a:pt x="5472" y="6020"/>
                </a:moveTo>
                <a:lnTo>
                  <a:pt x="5489" y="6026"/>
                </a:lnTo>
                <a:lnTo>
                  <a:pt x="5513" y="6050"/>
                </a:lnTo>
                <a:lnTo>
                  <a:pt x="5494" y="6049"/>
                </a:lnTo>
                <a:lnTo>
                  <a:pt x="5475" y="6054"/>
                </a:lnTo>
                <a:lnTo>
                  <a:pt x="5476" y="6044"/>
                </a:lnTo>
                <a:lnTo>
                  <a:pt x="5489" y="6048"/>
                </a:lnTo>
                <a:lnTo>
                  <a:pt x="5481" y="6034"/>
                </a:lnTo>
                <a:lnTo>
                  <a:pt x="5472" y="6020"/>
                </a:lnTo>
                <a:close/>
                <a:moveTo>
                  <a:pt x="5425" y="6005"/>
                </a:moveTo>
                <a:lnTo>
                  <a:pt x="5432" y="5995"/>
                </a:lnTo>
                <a:lnTo>
                  <a:pt x="5436" y="5984"/>
                </a:lnTo>
                <a:lnTo>
                  <a:pt x="5446" y="6007"/>
                </a:lnTo>
                <a:lnTo>
                  <a:pt x="5425" y="6005"/>
                </a:lnTo>
                <a:close/>
                <a:moveTo>
                  <a:pt x="5459" y="6034"/>
                </a:moveTo>
                <a:lnTo>
                  <a:pt x="5444" y="6041"/>
                </a:lnTo>
                <a:lnTo>
                  <a:pt x="5428" y="6038"/>
                </a:lnTo>
                <a:lnTo>
                  <a:pt x="5441" y="6026"/>
                </a:lnTo>
                <a:lnTo>
                  <a:pt x="5459" y="6034"/>
                </a:lnTo>
                <a:close/>
                <a:moveTo>
                  <a:pt x="5443" y="6411"/>
                </a:moveTo>
                <a:lnTo>
                  <a:pt x="5433" y="6407"/>
                </a:lnTo>
                <a:lnTo>
                  <a:pt x="5424" y="6401"/>
                </a:lnTo>
                <a:lnTo>
                  <a:pt x="5428" y="6392"/>
                </a:lnTo>
                <a:lnTo>
                  <a:pt x="5434" y="6386"/>
                </a:lnTo>
                <a:lnTo>
                  <a:pt x="5438" y="6400"/>
                </a:lnTo>
                <a:lnTo>
                  <a:pt x="5443" y="6411"/>
                </a:lnTo>
                <a:close/>
                <a:moveTo>
                  <a:pt x="5420" y="6414"/>
                </a:moveTo>
                <a:lnTo>
                  <a:pt x="5420" y="6414"/>
                </a:lnTo>
                <a:lnTo>
                  <a:pt x="5420" y="6414"/>
                </a:lnTo>
                <a:lnTo>
                  <a:pt x="5420" y="6414"/>
                </a:lnTo>
                <a:lnTo>
                  <a:pt x="5420" y="6414"/>
                </a:lnTo>
                <a:lnTo>
                  <a:pt x="5420" y="6414"/>
                </a:lnTo>
                <a:lnTo>
                  <a:pt x="5420" y="6414"/>
                </a:lnTo>
                <a:close/>
                <a:moveTo>
                  <a:pt x="5432" y="6574"/>
                </a:moveTo>
                <a:lnTo>
                  <a:pt x="5430" y="6577"/>
                </a:lnTo>
                <a:lnTo>
                  <a:pt x="5430" y="6581"/>
                </a:lnTo>
                <a:lnTo>
                  <a:pt x="5427" y="6579"/>
                </a:lnTo>
                <a:lnTo>
                  <a:pt x="5422" y="6579"/>
                </a:lnTo>
                <a:lnTo>
                  <a:pt x="5423" y="6577"/>
                </a:lnTo>
                <a:lnTo>
                  <a:pt x="5424" y="6575"/>
                </a:lnTo>
                <a:lnTo>
                  <a:pt x="5427" y="6575"/>
                </a:lnTo>
                <a:lnTo>
                  <a:pt x="5432" y="6574"/>
                </a:lnTo>
                <a:close/>
                <a:moveTo>
                  <a:pt x="5364" y="6208"/>
                </a:moveTo>
                <a:lnTo>
                  <a:pt x="5365" y="6208"/>
                </a:lnTo>
                <a:lnTo>
                  <a:pt x="5366" y="6208"/>
                </a:lnTo>
                <a:lnTo>
                  <a:pt x="5371" y="6214"/>
                </a:lnTo>
                <a:lnTo>
                  <a:pt x="5375" y="6219"/>
                </a:lnTo>
                <a:lnTo>
                  <a:pt x="5368" y="6214"/>
                </a:lnTo>
                <a:lnTo>
                  <a:pt x="5364" y="6208"/>
                </a:lnTo>
                <a:close/>
                <a:moveTo>
                  <a:pt x="5414" y="6362"/>
                </a:moveTo>
                <a:lnTo>
                  <a:pt x="5391" y="6356"/>
                </a:lnTo>
                <a:lnTo>
                  <a:pt x="5382" y="6338"/>
                </a:lnTo>
                <a:lnTo>
                  <a:pt x="5400" y="6347"/>
                </a:lnTo>
                <a:lnTo>
                  <a:pt x="5414" y="6362"/>
                </a:lnTo>
                <a:close/>
                <a:moveTo>
                  <a:pt x="5425" y="6677"/>
                </a:moveTo>
                <a:lnTo>
                  <a:pt x="5429" y="6661"/>
                </a:lnTo>
                <a:lnTo>
                  <a:pt x="5428" y="6649"/>
                </a:lnTo>
                <a:lnTo>
                  <a:pt x="5440" y="6657"/>
                </a:lnTo>
                <a:lnTo>
                  <a:pt x="5451" y="6663"/>
                </a:lnTo>
                <a:lnTo>
                  <a:pt x="5472" y="6676"/>
                </a:lnTo>
                <a:lnTo>
                  <a:pt x="5487" y="6678"/>
                </a:lnTo>
                <a:lnTo>
                  <a:pt x="5489" y="6680"/>
                </a:lnTo>
                <a:lnTo>
                  <a:pt x="5492" y="6681"/>
                </a:lnTo>
                <a:lnTo>
                  <a:pt x="5496" y="6686"/>
                </a:lnTo>
                <a:lnTo>
                  <a:pt x="5502" y="6693"/>
                </a:lnTo>
                <a:lnTo>
                  <a:pt x="5492" y="6702"/>
                </a:lnTo>
                <a:lnTo>
                  <a:pt x="5507" y="6715"/>
                </a:lnTo>
                <a:lnTo>
                  <a:pt x="5521" y="6723"/>
                </a:lnTo>
                <a:lnTo>
                  <a:pt x="5520" y="6733"/>
                </a:lnTo>
                <a:lnTo>
                  <a:pt x="5516" y="6742"/>
                </a:lnTo>
                <a:lnTo>
                  <a:pt x="5508" y="6731"/>
                </a:lnTo>
                <a:lnTo>
                  <a:pt x="5496" y="6723"/>
                </a:lnTo>
                <a:lnTo>
                  <a:pt x="5483" y="6732"/>
                </a:lnTo>
                <a:lnTo>
                  <a:pt x="5466" y="6736"/>
                </a:lnTo>
                <a:lnTo>
                  <a:pt x="5455" y="6729"/>
                </a:lnTo>
                <a:lnTo>
                  <a:pt x="5447" y="6717"/>
                </a:lnTo>
                <a:lnTo>
                  <a:pt x="5461" y="6703"/>
                </a:lnTo>
                <a:lnTo>
                  <a:pt x="5478" y="6693"/>
                </a:lnTo>
                <a:lnTo>
                  <a:pt x="5444" y="6692"/>
                </a:lnTo>
                <a:lnTo>
                  <a:pt x="5425" y="6677"/>
                </a:lnTo>
                <a:close/>
                <a:moveTo>
                  <a:pt x="5576" y="6715"/>
                </a:moveTo>
                <a:lnTo>
                  <a:pt x="5575" y="6711"/>
                </a:lnTo>
                <a:lnTo>
                  <a:pt x="5574" y="6706"/>
                </a:lnTo>
                <a:lnTo>
                  <a:pt x="5568" y="6705"/>
                </a:lnTo>
                <a:lnTo>
                  <a:pt x="5561" y="6702"/>
                </a:lnTo>
                <a:lnTo>
                  <a:pt x="5575" y="6686"/>
                </a:lnTo>
                <a:lnTo>
                  <a:pt x="5576" y="6663"/>
                </a:lnTo>
                <a:lnTo>
                  <a:pt x="5596" y="6684"/>
                </a:lnTo>
                <a:lnTo>
                  <a:pt x="5599" y="6710"/>
                </a:lnTo>
                <a:lnTo>
                  <a:pt x="5599" y="6704"/>
                </a:lnTo>
                <a:lnTo>
                  <a:pt x="5600" y="6699"/>
                </a:lnTo>
                <a:lnTo>
                  <a:pt x="5587" y="6705"/>
                </a:lnTo>
                <a:lnTo>
                  <a:pt x="5576" y="6715"/>
                </a:lnTo>
                <a:close/>
                <a:moveTo>
                  <a:pt x="5633" y="6696"/>
                </a:moveTo>
                <a:lnTo>
                  <a:pt x="5631" y="6706"/>
                </a:lnTo>
                <a:lnTo>
                  <a:pt x="5626" y="6713"/>
                </a:lnTo>
                <a:lnTo>
                  <a:pt x="5616" y="6711"/>
                </a:lnTo>
                <a:lnTo>
                  <a:pt x="5611" y="6698"/>
                </a:lnTo>
                <a:lnTo>
                  <a:pt x="5622" y="6697"/>
                </a:lnTo>
                <a:lnTo>
                  <a:pt x="5633" y="6696"/>
                </a:lnTo>
                <a:close/>
                <a:moveTo>
                  <a:pt x="5630" y="6645"/>
                </a:moveTo>
                <a:lnTo>
                  <a:pt x="5625" y="6650"/>
                </a:lnTo>
                <a:lnTo>
                  <a:pt x="5622" y="6660"/>
                </a:lnTo>
                <a:lnTo>
                  <a:pt x="5608" y="6658"/>
                </a:lnTo>
                <a:lnTo>
                  <a:pt x="5601" y="6650"/>
                </a:lnTo>
                <a:lnTo>
                  <a:pt x="5619" y="6624"/>
                </a:lnTo>
                <a:lnTo>
                  <a:pt x="5611" y="6589"/>
                </a:lnTo>
                <a:lnTo>
                  <a:pt x="5622" y="6600"/>
                </a:lnTo>
                <a:lnTo>
                  <a:pt x="5635" y="6611"/>
                </a:lnTo>
                <a:lnTo>
                  <a:pt x="5636" y="6631"/>
                </a:lnTo>
                <a:lnTo>
                  <a:pt x="5628" y="6643"/>
                </a:lnTo>
                <a:lnTo>
                  <a:pt x="5629" y="6644"/>
                </a:lnTo>
                <a:lnTo>
                  <a:pt x="5630" y="6645"/>
                </a:lnTo>
                <a:close/>
                <a:moveTo>
                  <a:pt x="5702" y="6936"/>
                </a:moveTo>
                <a:lnTo>
                  <a:pt x="5685" y="6917"/>
                </a:lnTo>
                <a:lnTo>
                  <a:pt x="5688" y="6884"/>
                </a:lnTo>
                <a:lnTo>
                  <a:pt x="5700" y="6895"/>
                </a:lnTo>
                <a:lnTo>
                  <a:pt x="5713" y="6903"/>
                </a:lnTo>
                <a:lnTo>
                  <a:pt x="5702" y="6921"/>
                </a:lnTo>
                <a:lnTo>
                  <a:pt x="5702" y="6936"/>
                </a:lnTo>
                <a:close/>
                <a:moveTo>
                  <a:pt x="5769" y="7053"/>
                </a:moveTo>
                <a:lnTo>
                  <a:pt x="5790" y="7053"/>
                </a:lnTo>
                <a:lnTo>
                  <a:pt x="5794" y="7068"/>
                </a:lnTo>
                <a:lnTo>
                  <a:pt x="5784" y="7072"/>
                </a:lnTo>
                <a:lnTo>
                  <a:pt x="5770" y="7074"/>
                </a:lnTo>
                <a:lnTo>
                  <a:pt x="5770" y="7064"/>
                </a:lnTo>
                <a:lnTo>
                  <a:pt x="5769" y="7053"/>
                </a:lnTo>
                <a:close/>
                <a:moveTo>
                  <a:pt x="5799" y="6915"/>
                </a:moveTo>
                <a:lnTo>
                  <a:pt x="5786" y="6908"/>
                </a:lnTo>
                <a:lnTo>
                  <a:pt x="5773" y="6910"/>
                </a:lnTo>
                <a:lnTo>
                  <a:pt x="5780" y="6899"/>
                </a:lnTo>
                <a:lnTo>
                  <a:pt x="5777" y="6889"/>
                </a:lnTo>
                <a:lnTo>
                  <a:pt x="5783" y="6881"/>
                </a:lnTo>
                <a:lnTo>
                  <a:pt x="5789" y="6881"/>
                </a:lnTo>
                <a:lnTo>
                  <a:pt x="5797" y="6890"/>
                </a:lnTo>
                <a:lnTo>
                  <a:pt x="5810" y="6900"/>
                </a:lnTo>
                <a:lnTo>
                  <a:pt x="5805" y="6903"/>
                </a:lnTo>
                <a:lnTo>
                  <a:pt x="5804" y="6908"/>
                </a:lnTo>
                <a:lnTo>
                  <a:pt x="5796" y="6905"/>
                </a:lnTo>
                <a:lnTo>
                  <a:pt x="5789" y="6903"/>
                </a:lnTo>
                <a:lnTo>
                  <a:pt x="5795" y="6909"/>
                </a:lnTo>
                <a:lnTo>
                  <a:pt x="5799" y="6915"/>
                </a:lnTo>
                <a:close/>
                <a:moveTo>
                  <a:pt x="5846" y="7181"/>
                </a:moveTo>
                <a:lnTo>
                  <a:pt x="5844" y="7181"/>
                </a:lnTo>
                <a:lnTo>
                  <a:pt x="5842" y="7181"/>
                </a:lnTo>
                <a:lnTo>
                  <a:pt x="5843" y="7179"/>
                </a:lnTo>
                <a:lnTo>
                  <a:pt x="5844" y="7178"/>
                </a:lnTo>
                <a:lnTo>
                  <a:pt x="5845" y="7179"/>
                </a:lnTo>
                <a:lnTo>
                  <a:pt x="5846" y="7181"/>
                </a:lnTo>
                <a:close/>
                <a:moveTo>
                  <a:pt x="5828" y="6957"/>
                </a:moveTo>
                <a:lnTo>
                  <a:pt x="5828" y="6951"/>
                </a:lnTo>
                <a:lnTo>
                  <a:pt x="5827" y="6944"/>
                </a:lnTo>
                <a:lnTo>
                  <a:pt x="5828" y="6944"/>
                </a:lnTo>
                <a:lnTo>
                  <a:pt x="5828" y="6944"/>
                </a:lnTo>
                <a:lnTo>
                  <a:pt x="5828" y="6944"/>
                </a:lnTo>
                <a:lnTo>
                  <a:pt x="5829" y="6944"/>
                </a:lnTo>
                <a:lnTo>
                  <a:pt x="5856" y="6947"/>
                </a:lnTo>
                <a:lnTo>
                  <a:pt x="5883" y="6957"/>
                </a:lnTo>
                <a:lnTo>
                  <a:pt x="5865" y="6960"/>
                </a:lnTo>
                <a:lnTo>
                  <a:pt x="5846" y="6963"/>
                </a:lnTo>
                <a:lnTo>
                  <a:pt x="5847" y="6961"/>
                </a:lnTo>
                <a:lnTo>
                  <a:pt x="5848" y="6960"/>
                </a:lnTo>
                <a:lnTo>
                  <a:pt x="5838" y="6957"/>
                </a:lnTo>
                <a:lnTo>
                  <a:pt x="5828" y="6957"/>
                </a:lnTo>
                <a:close/>
                <a:moveTo>
                  <a:pt x="5910" y="7103"/>
                </a:moveTo>
                <a:lnTo>
                  <a:pt x="5928" y="7120"/>
                </a:lnTo>
                <a:lnTo>
                  <a:pt x="5947" y="7144"/>
                </a:lnTo>
                <a:lnTo>
                  <a:pt x="5936" y="7144"/>
                </a:lnTo>
                <a:lnTo>
                  <a:pt x="5925" y="7148"/>
                </a:lnTo>
                <a:lnTo>
                  <a:pt x="5917" y="7125"/>
                </a:lnTo>
                <a:lnTo>
                  <a:pt x="5910" y="7103"/>
                </a:lnTo>
                <a:close/>
                <a:moveTo>
                  <a:pt x="5942" y="7183"/>
                </a:moveTo>
                <a:lnTo>
                  <a:pt x="5943" y="7174"/>
                </a:lnTo>
                <a:lnTo>
                  <a:pt x="5952" y="7166"/>
                </a:lnTo>
                <a:lnTo>
                  <a:pt x="5961" y="7177"/>
                </a:lnTo>
                <a:lnTo>
                  <a:pt x="5968" y="7168"/>
                </a:lnTo>
                <a:lnTo>
                  <a:pt x="5977" y="7177"/>
                </a:lnTo>
                <a:lnTo>
                  <a:pt x="5983" y="7195"/>
                </a:lnTo>
                <a:lnTo>
                  <a:pt x="5970" y="7199"/>
                </a:lnTo>
                <a:lnTo>
                  <a:pt x="5957" y="7203"/>
                </a:lnTo>
                <a:lnTo>
                  <a:pt x="5950" y="7189"/>
                </a:lnTo>
                <a:lnTo>
                  <a:pt x="5942" y="7183"/>
                </a:lnTo>
                <a:close/>
                <a:moveTo>
                  <a:pt x="6067" y="7361"/>
                </a:moveTo>
                <a:lnTo>
                  <a:pt x="6076" y="7360"/>
                </a:lnTo>
                <a:lnTo>
                  <a:pt x="6085" y="7352"/>
                </a:lnTo>
                <a:lnTo>
                  <a:pt x="6098" y="7366"/>
                </a:lnTo>
                <a:lnTo>
                  <a:pt x="6108" y="7349"/>
                </a:lnTo>
                <a:lnTo>
                  <a:pt x="6124" y="7332"/>
                </a:lnTo>
                <a:lnTo>
                  <a:pt x="6129" y="7343"/>
                </a:lnTo>
                <a:lnTo>
                  <a:pt x="6138" y="7345"/>
                </a:lnTo>
                <a:lnTo>
                  <a:pt x="6138" y="7352"/>
                </a:lnTo>
                <a:lnTo>
                  <a:pt x="6140" y="7361"/>
                </a:lnTo>
                <a:lnTo>
                  <a:pt x="6134" y="7359"/>
                </a:lnTo>
                <a:lnTo>
                  <a:pt x="6115" y="7350"/>
                </a:lnTo>
                <a:lnTo>
                  <a:pt x="6110" y="7365"/>
                </a:lnTo>
                <a:lnTo>
                  <a:pt x="6100" y="7381"/>
                </a:lnTo>
                <a:lnTo>
                  <a:pt x="6082" y="7367"/>
                </a:lnTo>
                <a:lnTo>
                  <a:pt x="6073" y="7381"/>
                </a:lnTo>
                <a:lnTo>
                  <a:pt x="6072" y="7371"/>
                </a:lnTo>
                <a:lnTo>
                  <a:pt x="6067" y="7361"/>
                </a:lnTo>
                <a:close/>
                <a:moveTo>
                  <a:pt x="6140" y="7477"/>
                </a:moveTo>
                <a:lnTo>
                  <a:pt x="6129" y="7468"/>
                </a:lnTo>
                <a:lnTo>
                  <a:pt x="6117" y="7449"/>
                </a:lnTo>
                <a:lnTo>
                  <a:pt x="6131" y="7445"/>
                </a:lnTo>
                <a:lnTo>
                  <a:pt x="6148" y="7453"/>
                </a:lnTo>
                <a:lnTo>
                  <a:pt x="6138" y="7465"/>
                </a:lnTo>
                <a:lnTo>
                  <a:pt x="6140" y="7477"/>
                </a:lnTo>
                <a:close/>
                <a:moveTo>
                  <a:pt x="6323" y="7517"/>
                </a:moveTo>
                <a:lnTo>
                  <a:pt x="6305" y="7507"/>
                </a:lnTo>
                <a:lnTo>
                  <a:pt x="6307" y="7490"/>
                </a:lnTo>
                <a:lnTo>
                  <a:pt x="6316" y="7505"/>
                </a:lnTo>
                <a:lnTo>
                  <a:pt x="6323" y="7517"/>
                </a:lnTo>
                <a:close/>
                <a:moveTo>
                  <a:pt x="6303" y="7402"/>
                </a:moveTo>
                <a:lnTo>
                  <a:pt x="6289" y="7373"/>
                </a:lnTo>
                <a:lnTo>
                  <a:pt x="6284" y="7344"/>
                </a:lnTo>
                <a:lnTo>
                  <a:pt x="6295" y="7368"/>
                </a:lnTo>
                <a:lnTo>
                  <a:pt x="6322" y="7394"/>
                </a:lnTo>
                <a:lnTo>
                  <a:pt x="6312" y="7396"/>
                </a:lnTo>
                <a:lnTo>
                  <a:pt x="6303" y="7402"/>
                </a:lnTo>
                <a:close/>
                <a:moveTo>
                  <a:pt x="6276" y="7036"/>
                </a:moveTo>
                <a:lnTo>
                  <a:pt x="6311" y="7055"/>
                </a:lnTo>
                <a:lnTo>
                  <a:pt x="6344" y="7067"/>
                </a:lnTo>
                <a:lnTo>
                  <a:pt x="6332" y="7075"/>
                </a:lnTo>
                <a:lnTo>
                  <a:pt x="6310" y="7073"/>
                </a:lnTo>
                <a:lnTo>
                  <a:pt x="6297" y="7054"/>
                </a:lnTo>
                <a:lnTo>
                  <a:pt x="6276" y="7036"/>
                </a:lnTo>
                <a:close/>
                <a:moveTo>
                  <a:pt x="6424" y="6731"/>
                </a:moveTo>
                <a:lnTo>
                  <a:pt x="6413" y="6731"/>
                </a:lnTo>
                <a:lnTo>
                  <a:pt x="6402" y="6735"/>
                </a:lnTo>
                <a:lnTo>
                  <a:pt x="6402" y="6727"/>
                </a:lnTo>
                <a:lnTo>
                  <a:pt x="6407" y="6721"/>
                </a:lnTo>
                <a:lnTo>
                  <a:pt x="6392" y="6720"/>
                </a:lnTo>
                <a:lnTo>
                  <a:pt x="6374" y="6708"/>
                </a:lnTo>
                <a:lnTo>
                  <a:pt x="6392" y="6703"/>
                </a:lnTo>
                <a:lnTo>
                  <a:pt x="6399" y="6694"/>
                </a:lnTo>
                <a:lnTo>
                  <a:pt x="6373" y="6684"/>
                </a:lnTo>
                <a:lnTo>
                  <a:pt x="6359" y="6663"/>
                </a:lnTo>
                <a:lnTo>
                  <a:pt x="6352" y="6670"/>
                </a:lnTo>
                <a:lnTo>
                  <a:pt x="6339" y="6682"/>
                </a:lnTo>
                <a:lnTo>
                  <a:pt x="6337" y="6664"/>
                </a:lnTo>
                <a:lnTo>
                  <a:pt x="6322" y="6655"/>
                </a:lnTo>
                <a:lnTo>
                  <a:pt x="6320" y="6638"/>
                </a:lnTo>
                <a:lnTo>
                  <a:pt x="6328" y="6622"/>
                </a:lnTo>
                <a:lnTo>
                  <a:pt x="6330" y="6637"/>
                </a:lnTo>
                <a:lnTo>
                  <a:pt x="6333" y="6651"/>
                </a:lnTo>
                <a:lnTo>
                  <a:pt x="6339" y="6649"/>
                </a:lnTo>
                <a:lnTo>
                  <a:pt x="6346" y="6639"/>
                </a:lnTo>
                <a:lnTo>
                  <a:pt x="6380" y="6663"/>
                </a:lnTo>
                <a:lnTo>
                  <a:pt x="6415" y="6696"/>
                </a:lnTo>
                <a:lnTo>
                  <a:pt x="6412" y="6704"/>
                </a:lnTo>
                <a:lnTo>
                  <a:pt x="6401" y="6708"/>
                </a:lnTo>
                <a:lnTo>
                  <a:pt x="6419" y="6711"/>
                </a:lnTo>
                <a:lnTo>
                  <a:pt x="6438" y="6717"/>
                </a:lnTo>
                <a:lnTo>
                  <a:pt x="6438" y="6731"/>
                </a:lnTo>
                <a:lnTo>
                  <a:pt x="6452" y="6731"/>
                </a:lnTo>
                <a:lnTo>
                  <a:pt x="6459" y="6740"/>
                </a:lnTo>
                <a:lnTo>
                  <a:pt x="6468" y="6751"/>
                </a:lnTo>
                <a:lnTo>
                  <a:pt x="6457" y="6760"/>
                </a:lnTo>
                <a:lnTo>
                  <a:pt x="6445" y="6762"/>
                </a:lnTo>
                <a:lnTo>
                  <a:pt x="6434" y="6747"/>
                </a:lnTo>
                <a:lnTo>
                  <a:pt x="6424" y="6731"/>
                </a:lnTo>
                <a:close/>
                <a:moveTo>
                  <a:pt x="6495" y="7876"/>
                </a:moveTo>
                <a:lnTo>
                  <a:pt x="6481" y="7861"/>
                </a:lnTo>
                <a:lnTo>
                  <a:pt x="6487" y="7841"/>
                </a:lnTo>
                <a:lnTo>
                  <a:pt x="6491" y="7858"/>
                </a:lnTo>
                <a:lnTo>
                  <a:pt x="6495" y="7876"/>
                </a:lnTo>
                <a:close/>
                <a:moveTo>
                  <a:pt x="6492" y="6779"/>
                </a:moveTo>
                <a:lnTo>
                  <a:pt x="6477" y="6776"/>
                </a:lnTo>
                <a:lnTo>
                  <a:pt x="6469" y="6758"/>
                </a:lnTo>
                <a:lnTo>
                  <a:pt x="6480" y="6760"/>
                </a:lnTo>
                <a:lnTo>
                  <a:pt x="6494" y="6769"/>
                </a:lnTo>
                <a:lnTo>
                  <a:pt x="6490" y="6774"/>
                </a:lnTo>
                <a:lnTo>
                  <a:pt x="6492" y="6779"/>
                </a:lnTo>
                <a:close/>
                <a:moveTo>
                  <a:pt x="6587" y="6881"/>
                </a:moveTo>
                <a:lnTo>
                  <a:pt x="6577" y="6873"/>
                </a:lnTo>
                <a:lnTo>
                  <a:pt x="6564" y="6860"/>
                </a:lnTo>
                <a:lnTo>
                  <a:pt x="6576" y="6855"/>
                </a:lnTo>
                <a:lnTo>
                  <a:pt x="6587" y="6855"/>
                </a:lnTo>
                <a:lnTo>
                  <a:pt x="6564" y="6839"/>
                </a:lnTo>
                <a:lnTo>
                  <a:pt x="6540" y="6830"/>
                </a:lnTo>
                <a:lnTo>
                  <a:pt x="6551" y="6830"/>
                </a:lnTo>
                <a:lnTo>
                  <a:pt x="6563" y="6826"/>
                </a:lnTo>
                <a:lnTo>
                  <a:pt x="6582" y="6844"/>
                </a:lnTo>
                <a:lnTo>
                  <a:pt x="6600" y="6861"/>
                </a:lnTo>
                <a:lnTo>
                  <a:pt x="6594" y="6867"/>
                </a:lnTo>
                <a:lnTo>
                  <a:pt x="6587" y="6881"/>
                </a:lnTo>
                <a:close/>
                <a:moveTo>
                  <a:pt x="6760" y="6963"/>
                </a:moveTo>
                <a:lnTo>
                  <a:pt x="6753" y="6962"/>
                </a:lnTo>
                <a:lnTo>
                  <a:pt x="6747" y="6957"/>
                </a:lnTo>
                <a:lnTo>
                  <a:pt x="6731" y="6958"/>
                </a:lnTo>
                <a:lnTo>
                  <a:pt x="6714" y="6944"/>
                </a:lnTo>
                <a:lnTo>
                  <a:pt x="6735" y="6945"/>
                </a:lnTo>
                <a:lnTo>
                  <a:pt x="6760" y="6963"/>
                </a:lnTo>
                <a:close/>
                <a:moveTo>
                  <a:pt x="6794" y="7016"/>
                </a:moveTo>
                <a:lnTo>
                  <a:pt x="6800" y="7017"/>
                </a:lnTo>
                <a:lnTo>
                  <a:pt x="6800" y="7020"/>
                </a:lnTo>
                <a:lnTo>
                  <a:pt x="6813" y="7021"/>
                </a:lnTo>
                <a:lnTo>
                  <a:pt x="6828" y="7029"/>
                </a:lnTo>
                <a:lnTo>
                  <a:pt x="6814" y="7034"/>
                </a:lnTo>
                <a:lnTo>
                  <a:pt x="6803" y="7044"/>
                </a:lnTo>
                <a:lnTo>
                  <a:pt x="6797" y="7030"/>
                </a:lnTo>
                <a:lnTo>
                  <a:pt x="6794" y="7016"/>
                </a:lnTo>
                <a:close/>
                <a:moveTo>
                  <a:pt x="6836" y="7056"/>
                </a:moveTo>
                <a:lnTo>
                  <a:pt x="6834" y="7042"/>
                </a:lnTo>
                <a:lnTo>
                  <a:pt x="6848" y="7035"/>
                </a:lnTo>
                <a:lnTo>
                  <a:pt x="6850" y="7051"/>
                </a:lnTo>
                <a:lnTo>
                  <a:pt x="6836" y="7056"/>
                </a:lnTo>
                <a:close/>
                <a:moveTo>
                  <a:pt x="7250" y="7373"/>
                </a:moveTo>
                <a:lnTo>
                  <a:pt x="7245" y="7377"/>
                </a:lnTo>
                <a:lnTo>
                  <a:pt x="7240" y="7382"/>
                </a:lnTo>
                <a:lnTo>
                  <a:pt x="7228" y="7365"/>
                </a:lnTo>
                <a:lnTo>
                  <a:pt x="7219" y="7348"/>
                </a:lnTo>
                <a:lnTo>
                  <a:pt x="7232" y="7359"/>
                </a:lnTo>
                <a:lnTo>
                  <a:pt x="7250" y="7373"/>
                </a:lnTo>
                <a:close/>
                <a:moveTo>
                  <a:pt x="7297" y="6647"/>
                </a:moveTo>
                <a:lnTo>
                  <a:pt x="7283" y="6644"/>
                </a:lnTo>
                <a:lnTo>
                  <a:pt x="7267" y="6632"/>
                </a:lnTo>
                <a:lnTo>
                  <a:pt x="7279" y="6625"/>
                </a:lnTo>
                <a:lnTo>
                  <a:pt x="7297" y="6647"/>
                </a:lnTo>
                <a:close/>
                <a:moveTo>
                  <a:pt x="7318" y="7388"/>
                </a:moveTo>
                <a:lnTo>
                  <a:pt x="7336" y="7406"/>
                </a:lnTo>
                <a:lnTo>
                  <a:pt x="7314" y="7422"/>
                </a:lnTo>
                <a:lnTo>
                  <a:pt x="7316" y="7458"/>
                </a:lnTo>
                <a:lnTo>
                  <a:pt x="7305" y="7439"/>
                </a:lnTo>
                <a:lnTo>
                  <a:pt x="7296" y="7425"/>
                </a:lnTo>
                <a:lnTo>
                  <a:pt x="7308" y="7406"/>
                </a:lnTo>
                <a:lnTo>
                  <a:pt x="7318" y="7388"/>
                </a:lnTo>
                <a:close/>
                <a:moveTo>
                  <a:pt x="7272" y="7294"/>
                </a:moveTo>
                <a:lnTo>
                  <a:pt x="7259" y="7281"/>
                </a:lnTo>
                <a:lnTo>
                  <a:pt x="7265" y="7260"/>
                </a:lnTo>
                <a:lnTo>
                  <a:pt x="7269" y="7277"/>
                </a:lnTo>
                <a:lnTo>
                  <a:pt x="7272" y="7294"/>
                </a:lnTo>
                <a:close/>
                <a:moveTo>
                  <a:pt x="7154" y="6703"/>
                </a:moveTo>
                <a:lnTo>
                  <a:pt x="7153" y="6713"/>
                </a:lnTo>
                <a:lnTo>
                  <a:pt x="7144" y="6720"/>
                </a:lnTo>
                <a:lnTo>
                  <a:pt x="7123" y="6712"/>
                </a:lnTo>
                <a:lnTo>
                  <a:pt x="7109" y="6694"/>
                </a:lnTo>
                <a:lnTo>
                  <a:pt x="7126" y="6699"/>
                </a:lnTo>
                <a:lnTo>
                  <a:pt x="7143" y="6713"/>
                </a:lnTo>
                <a:lnTo>
                  <a:pt x="7149" y="6708"/>
                </a:lnTo>
                <a:lnTo>
                  <a:pt x="7154" y="6703"/>
                </a:lnTo>
                <a:close/>
                <a:moveTo>
                  <a:pt x="7188" y="7157"/>
                </a:moveTo>
                <a:lnTo>
                  <a:pt x="7168" y="7145"/>
                </a:lnTo>
                <a:lnTo>
                  <a:pt x="7164" y="7128"/>
                </a:lnTo>
                <a:lnTo>
                  <a:pt x="7178" y="7143"/>
                </a:lnTo>
                <a:lnTo>
                  <a:pt x="7188" y="7157"/>
                </a:lnTo>
                <a:close/>
                <a:moveTo>
                  <a:pt x="7197" y="6604"/>
                </a:moveTo>
                <a:lnTo>
                  <a:pt x="7189" y="6615"/>
                </a:lnTo>
                <a:lnTo>
                  <a:pt x="7170" y="6604"/>
                </a:lnTo>
                <a:lnTo>
                  <a:pt x="7182" y="6597"/>
                </a:lnTo>
                <a:lnTo>
                  <a:pt x="7197" y="6604"/>
                </a:lnTo>
                <a:close/>
                <a:moveTo>
                  <a:pt x="7148" y="6582"/>
                </a:moveTo>
                <a:lnTo>
                  <a:pt x="7149" y="6566"/>
                </a:lnTo>
                <a:lnTo>
                  <a:pt x="7170" y="6577"/>
                </a:lnTo>
                <a:lnTo>
                  <a:pt x="7159" y="6579"/>
                </a:lnTo>
                <a:lnTo>
                  <a:pt x="7148" y="6582"/>
                </a:lnTo>
                <a:close/>
                <a:moveTo>
                  <a:pt x="6720" y="6431"/>
                </a:moveTo>
                <a:lnTo>
                  <a:pt x="6713" y="6443"/>
                </a:lnTo>
                <a:lnTo>
                  <a:pt x="6705" y="6455"/>
                </a:lnTo>
                <a:lnTo>
                  <a:pt x="6699" y="6430"/>
                </a:lnTo>
                <a:lnTo>
                  <a:pt x="6720" y="6431"/>
                </a:lnTo>
                <a:close/>
                <a:moveTo>
                  <a:pt x="6817" y="6647"/>
                </a:moveTo>
                <a:lnTo>
                  <a:pt x="6798" y="6611"/>
                </a:lnTo>
                <a:lnTo>
                  <a:pt x="6826" y="6638"/>
                </a:lnTo>
                <a:lnTo>
                  <a:pt x="6825" y="6642"/>
                </a:lnTo>
                <a:lnTo>
                  <a:pt x="6817" y="6647"/>
                </a:lnTo>
                <a:close/>
                <a:moveTo>
                  <a:pt x="6828" y="6785"/>
                </a:moveTo>
                <a:lnTo>
                  <a:pt x="6835" y="6796"/>
                </a:lnTo>
                <a:lnTo>
                  <a:pt x="6837" y="6805"/>
                </a:lnTo>
                <a:lnTo>
                  <a:pt x="6831" y="6803"/>
                </a:lnTo>
                <a:lnTo>
                  <a:pt x="6822" y="6793"/>
                </a:lnTo>
                <a:lnTo>
                  <a:pt x="6813" y="6781"/>
                </a:lnTo>
                <a:lnTo>
                  <a:pt x="6808" y="6772"/>
                </a:lnTo>
                <a:lnTo>
                  <a:pt x="6820" y="6775"/>
                </a:lnTo>
                <a:lnTo>
                  <a:pt x="6828" y="6785"/>
                </a:lnTo>
                <a:close/>
                <a:moveTo>
                  <a:pt x="6780" y="6657"/>
                </a:moveTo>
                <a:lnTo>
                  <a:pt x="6791" y="6660"/>
                </a:lnTo>
                <a:lnTo>
                  <a:pt x="6802" y="6652"/>
                </a:lnTo>
                <a:lnTo>
                  <a:pt x="6811" y="6667"/>
                </a:lnTo>
                <a:lnTo>
                  <a:pt x="6823" y="6666"/>
                </a:lnTo>
                <a:lnTo>
                  <a:pt x="6822" y="6675"/>
                </a:lnTo>
                <a:lnTo>
                  <a:pt x="6814" y="6683"/>
                </a:lnTo>
                <a:lnTo>
                  <a:pt x="6817" y="6690"/>
                </a:lnTo>
                <a:lnTo>
                  <a:pt x="6824" y="6699"/>
                </a:lnTo>
                <a:lnTo>
                  <a:pt x="6797" y="6678"/>
                </a:lnTo>
                <a:lnTo>
                  <a:pt x="6777" y="6667"/>
                </a:lnTo>
                <a:lnTo>
                  <a:pt x="6770" y="6658"/>
                </a:lnTo>
                <a:lnTo>
                  <a:pt x="6763" y="6647"/>
                </a:lnTo>
                <a:lnTo>
                  <a:pt x="6770" y="6649"/>
                </a:lnTo>
                <a:lnTo>
                  <a:pt x="6780" y="6657"/>
                </a:lnTo>
                <a:close/>
                <a:moveTo>
                  <a:pt x="6762" y="6571"/>
                </a:moveTo>
                <a:lnTo>
                  <a:pt x="6758" y="6579"/>
                </a:lnTo>
                <a:lnTo>
                  <a:pt x="6743" y="6572"/>
                </a:lnTo>
                <a:lnTo>
                  <a:pt x="6739" y="6567"/>
                </a:lnTo>
                <a:lnTo>
                  <a:pt x="6736" y="6563"/>
                </a:lnTo>
                <a:lnTo>
                  <a:pt x="6744" y="6554"/>
                </a:lnTo>
                <a:lnTo>
                  <a:pt x="6755" y="6568"/>
                </a:lnTo>
                <a:lnTo>
                  <a:pt x="6762" y="6571"/>
                </a:lnTo>
                <a:close/>
                <a:moveTo>
                  <a:pt x="6754" y="6381"/>
                </a:moveTo>
                <a:lnTo>
                  <a:pt x="6766" y="6361"/>
                </a:lnTo>
                <a:lnTo>
                  <a:pt x="6790" y="6364"/>
                </a:lnTo>
                <a:lnTo>
                  <a:pt x="6772" y="6371"/>
                </a:lnTo>
                <a:lnTo>
                  <a:pt x="6754" y="6381"/>
                </a:lnTo>
                <a:close/>
                <a:moveTo>
                  <a:pt x="6775" y="6508"/>
                </a:moveTo>
                <a:lnTo>
                  <a:pt x="6761" y="6513"/>
                </a:lnTo>
                <a:lnTo>
                  <a:pt x="6746" y="6518"/>
                </a:lnTo>
                <a:lnTo>
                  <a:pt x="6752" y="6506"/>
                </a:lnTo>
                <a:lnTo>
                  <a:pt x="6762" y="6495"/>
                </a:lnTo>
                <a:lnTo>
                  <a:pt x="6775" y="6508"/>
                </a:lnTo>
                <a:close/>
                <a:moveTo>
                  <a:pt x="6720" y="6603"/>
                </a:moveTo>
                <a:lnTo>
                  <a:pt x="6721" y="6593"/>
                </a:lnTo>
                <a:lnTo>
                  <a:pt x="6729" y="6585"/>
                </a:lnTo>
                <a:lnTo>
                  <a:pt x="6735" y="6595"/>
                </a:lnTo>
                <a:lnTo>
                  <a:pt x="6746" y="6594"/>
                </a:lnTo>
                <a:lnTo>
                  <a:pt x="6750" y="6596"/>
                </a:lnTo>
                <a:lnTo>
                  <a:pt x="6755" y="6596"/>
                </a:lnTo>
                <a:lnTo>
                  <a:pt x="6755" y="6606"/>
                </a:lnTo>
                <a:lnTo>
                  <a:pt x="6761" y="6614"/>
                </a:lnTo>
                <a:lnTo>
                  <a:pt x="6750" y="6618"/>
                </a:lnTo>
                <a:lnTo>
                  <a:pt x="6738" y="6622"/>
                </a:lnTo>
                <a:lnTo>
                  <a:pt x="6733" y="6616"/>
                </a:lnTo>
                <a:lnTo>
                  <a:pt x="6727" y="6611"/>
                </a:lnTo>
                <a:lnTo>
                  <a:pt x="6727" y="6603"/>
                </a:lnTo>
                <a:lnTo>
                  <a:pt x="6720" y="6603"/>
                </a:lnTo>
                <a:close/>
                <a:moveTo>
                  <a:pt x="6802" y="6387"/>
                </a:moveTo>
                <a:lnTo>
                  <a:pt x="6814" y="6382"/>
                </a:lnTo>
                <a:lnTo>
                  <a:pt x="6830" y="6394"/>
                </a:lnTo>
                <a:lnTo>
                  <a:pt x="6818" y="6399"/>
                </a:lnTo>
                <a:lnTo>
                  <a:pt x="6802" y="6387"/>
                </a:lnTo>
                <a:close/>
                <a:moveTo>
                  <a:pt x="6863" y="6772"/>
                </a:moveTo>
                <a:lnTo>
                  <a:pt x="6876" y="6785"/>
                </a:lnTo>
                <a:lnTo>
                  <a:pt x="6885" y="6768"/>
                </a:lnTo>
                <a:lnTo>
                  <a:pt x="6902" y="6752"/>
                </a:lnTo>
                <a:lnTo>
                  <a:pt x="6906" y="6762"/>
                </a:lnTo>
                <a:lnTo>
                  <a:pt x="6915" y="6765"/>
                </a:lnTo>
                <a:lnTo>
                  <a:pt x="6916" y="6772"/>
                </a:lnTo>
                <a:lnTo>
                  <a:pt x="6917" y="6779"/>
                </a:lnTo>
                <a:lnTo>
                  <a:pt x="6911" y="6778"/>
                </a:lnTo>
                <a:lnTo>
                  <a:pt x="6893" y="6769"/>
                </a:lnTo>
                <a:lnTo>
                  <a:pt x="6889" y="6785"/>
                </a:lnTo>
                <a:lnTo>
                  <a:pt x="6878" y="6799"/>
                </a:lnTo>
                <a:lnTo>
                  <a:pt x="6860" y="6787"/>
                </a:lnTo>
                <a:lnTo>
                  <a:pt x="6851" y="6799"/>
                </a:lnTo>
                <a:lnTo>
                  <a:pt x="6850" y="6791"/>
                </a:lnTo>
                <a:lnTo>
                  <a:pt x="6845" y="6780"/>
                </a:lnTo>
                <a:lnTo>
                  <a:pt x="6854" y="6778"/>
                </a:lnTo>
                <a:lnTo>
                  <a:pt x="6863" y="6772"/>
                </a:lnTo>
                <a:close/>
                <a:moveTo>
                  <a:pt x="6918" y="6897"/>
                </a:moveTo>
                <a:lnTo>
                  <a:pt x="6908" y="6887"/>
                </a:lnTo>
                <a:lnTo>
                  <a:pt x="6895" y="6868"/>
                </a:lnTo>
                <a:lnTo>
                  <a:pt x="6910" y="6865"/>
                </a:lnTo>
                <a:lnTo>
                  <a:pt x="6927" y="6872"/>
                </a:lnTo>
                <a:lnTo>
                  <a:pt x="6915" y="6884"/>
                </a:lnTo>
                <a:lnTo>
                  <a:pt x="6918" y="6897"/>
                </a:lnTo>
                <a:close/>
                <a:moveTo>
                  <a:pt x="6919" y="6736"/>
                </a:moveTo>
                <a:lnTo>
                  <a:pt x="6887" y="6740"/>
                </a:lnTo>
                <a:lnTo>
                  <a:pt x="6851" y="6723"/>
                </a:lnTo>
                <a:lnTo>
                  <a:pt x="6883" y="6724"/>
                </a:lnTo>
                <a:lnTo>
                  <a:pt x="6919" y="6736"/>
                </a:lnTo>
                <a:close/>
                <a:moveTo>
                  <a:pt x="6903" y="6410"/>
                </a:moveTo>
                <a:lnTo>
                  <a:pt x="6900" y="6394"/>
                </a:lnTo>
                <a:lnTo>
                  <a:pt x="6883" y="6386"/>
                </a:lnTo>
                <a:lnTo>
                  <a:pt x="6885" y="6377"/>
                </a:lnTo>
                <a:lnTo>
                  <a:pt x="6893" y="6369"/>
                </a:lnTo>
                <a:lnTo>
                  <a:pt x="6917" y="6398"/>
                </a:lnTo>
                <a:lnTo>
                  <a:pt x="6950" y="6435"/>
                </a:lnTo>
                <a:lnTo>
                  <a:pt x="6926" y="6420"/>
                </a:lnTo>
                <a:lnTo>
                  <a:pt x="6903" y="6410"/>
                </a:lnTo>
                <a:close/>
                <a:moveTo>
                  <a:pt x="7002" y="6667"/>
                </a:moveTo>
                <a:lnTo>
                  <a:pt x="6983" y="6666"/>
                </a:lnTo>
                <a:lnTo>
                  <a:pt x="6963" y="6652"/>
                </a:lnTo>
                <a:lnTo>
                  <a:pt x="6943" y="6633"/>
                </a:lnTo>
                <a:lnTo>
                  <a:pt x="6929" y="6618"/>
                </a:lnTo>
                <a:lnTo>
                  <a:pt x="6947" y="6625"/>
                </a:lnTo>
                <a:lnTo>
                  <a:pt x="6969" y="6630"/>
                </a:lnTo>
                <a:lnTo>
                  <a:pt x="6979" y="6647"/>
                </a:lnTo>
                <a:lnTo>
                  <a:pt x="7002" y="6667"/>
                </a:lnTo>
                <a:close/>
                <a:moveTo>
                  <a:pt x="7024" y="6630"/>
                </a:moveTo>
                <a:lnTo>
                  <a:pt x="7001" y="6634"/>
                </a:lnTo>
                <a:lnTo>
                  <a:pt x="6976" y="6624"/>
                </a:lnTo>
                <a:lnTo>
                  <a:pt x="6994" y="6621"/>
                </a:lnTo>
                <a:lnTo>
                  <a:pt x="7024" y="6630"/>
                </a:lnTo>
                <a:close/>
                <a:moveTo>
                  <a:pt x="7013" y="6512"/>
                </a:moveTo>
                <a:lnTo>
                  <a:pt x="7016" y="6494"/>
                </a:lnTo>
                <a:lnTo>
                  <a:pt x="7007" y="6475"/>
                </a:lnTo>
                <a:lnTo>
                  <a:pt x="7022" y="6481"/>
                </a:lnTo>
                <a:lnTo>
                  <a:pt x="7031" y="6503"/>
                </a:lnTo>
                <a:lnTo>
                  <a:pt x="7022" y="6510"/>
                </a:lnTo>
                <a:lnTo>
                  <a:pt x="7013" y="6512"/>
                </a:lnTo>
                <a:close/>
                <a:moveTo>
                  <a:pt x="7061" y="7073"/>
                </a:moveTo>
                <a:lnTo>
                  <a:pt x="7045" y="7075"/>
                </a:lnTo>
                <a:lnTo>
                  <a:pt x="7032" y="7058"/>
                </a:lnTo>
                <a:lnTo>
                  <a:pt x="7046" y="7060"/>
                </a:lnTo>
                <a:lnTo>
                  <a:pt x="7061" y="7073"/>
                </a:lnTo>
                <a:close/>
                <a:moveTo>
                  <a:pt x="7011" y="6928"/>
                </a:moveTo>
                <a:lnTo>
                  <a:pt x="7032" y="6940"/>
                </a:lnTo>
                <a:lnTo>
                  <a:pt x="7055" y="6963"/>
                </a:lnTo>
                <a:lnTo>
                  <a:pt x="7044" y="6972"/>
                </a:lnTo>
                <a:lnTo>
                  <a:pt x="7032" y="6975"/>
                </a:lnTo>
                <a:lnTo>
                  <a:pt x="7022" y="6954"/>
                </a:lnTo>
                <a:lnTo>
                  <a:pt x="7004" y="6935"/>
                </a:lnTo>
                <a:lnTo>
                  <a:pt x="7023" y="6939"/>
                </a:lnTo>
                <a:lnTo>
                  <a:pt x="7011" y="6928"/>
                </a:lnTo>
                <a:close/>
                <a:moveTo>
                  <a:pt x="7012" y="6826"/>
                </a:moveTo>
                <a:lnTo>
                  <a:pt x="7002" y="6835"/>
                </a:lnTo>
                <a:lnTo>
                  <a:pt x="7002" y="6830"/>
                </a:lnTo>
                <a:lnTo>
                  <a:pt x="7005" y="6825"/>
                </a:lnTo>
                <a:lnTo>
                  <a:pt x="6992" y="6816"/>
                </a:lnTo>
                <a:lnTo>
                  <a:pt x="6980" y="6814"/>
                </a:lnTo>
                <a:lnTo>
                  <a:pt x="6992" y="6806"/>
                </a:lnTo>
                <a:lnTo>
                  <a:pt x="7012" y="6826"/>
                </a:lnTo>
                <a:close/>
                <a:moveTo>
                  <a:pt x="6978" y="6722"/>
                </a:moveTo>
                <a:lnTo>
                  <a:pt x="6980" y="6697"/>
                </a:lnTo>
                <a:lnTo>
                  <a:pt x="7004" y="6682"/>
                </a:lnTo>
                <a:lnTo>
                  <a:pt x="7007" y="6692"/>
                </a:lnTo>
                <a:lnTo>
                  <a:pt x="7010" y="6701"/>
                </a:lnTo>
                <a:lnTo>
                  <a:pt x="6991" y="6710"/>
                </a:lnTo>
                <a:lnTo>
                  <a:pt x="6978" y="6722"/>
                </a:lnTo>
                <a:close/>
                <a:moveTo>
                  <a:pt x="7039" y="6878"/>
                </a:moveTo>
                <a:lnTo>
                  <a:pt x="7020" y="6878"/>
                </a:lnTo>
                <a:lnTo>
                  <a:pt x="7021" y="6860"/>
                </a:lnTo>
                <a:lnTo>
                  <a:pt x="7030" y="6869"/>
                </a:lnTo>
                <a:lnTo>
                  <a:pt x="7039" y="6878"/>
                </a:lnTo>
                <a:close/>
                <a:moveTo>
                  <a:pt x="7029" y="6810"/>
                </a:moveTo>
                <a:lnTo>
                  <a:pt x="7024" y="6798"/>
                </a:lnTo>
                <a:lnTo>
                  <a:pt x="7011" y="6786"/>
                </a:lnTo>
                <a:lnTo>
                  <a:pt x="7026" y="6790"/>
                </a:lnTo>
                <a:lnTo>
                  <a:pt x="7044" y="6805"/>
                </a:lnTo>
                <a:lnTo>
                  <a:pt x="7038" y="6811"/>
                </a:lnTo>
                <a:lnTo>
                  <a:pt x="7033" y="6809"/>
                </a:lnTo>
                <a:lnTo>
                  <a:pt x="7029" y="6810"/>
                </a:lnTo>
                <a:close/>
                <a:moveTo>
                  <a:pt x="6968" y="6758"/>
                </a:moveTo>
                <a:lnTo>
                  <a:pt x="6979" y="6749"/>
                </a:lnTo>
                <a:lnTo>
                  <a:pt x="7004" y="6767"/>
                </a:lnTo>
                <a:lnTo>
                  <a:pt x="6987" y="6763"/>
                </a:lnTo>
                <a:lnTo>
                  <a:pt x="6968" y="6758"/>
                </a:lnTo>
                <a:close/>
                <a:moveTo>
                  <a:pt x="6978" y="6890"/>
                </a:moveTo>
                <a:lnTo>
                  <a:pt x="6976" y="6900"/>
                </a:lnTo>
                <a:lnTo>
                  <a:pt x="6970" y="6907"/>
                </a:lnTo>
                <a:lnTo>
                  <a:pt x="6965" y="6894"/>
                </a:lnTo>
                <a:lnTo>
                  <a:pt x="6951" y="6883"/>
                </a:lnTo>
                <a:lnTo>
                  <a:pt x="6964" y="6881"/>
                </a:lnTo>
                <a:lnTo>
                  <a:pt x="6978" y="6890"/>
                </a:lnTo>
                <a:close/>
                <a:moveTo>
                  <a:pt x="6947" y="6662"/>
                </a:moveTo>
                <a:lnTo>
                  <a:pt x="6954" y="6658"/>
                </a:lnTo>
                <a:lnTo>
                  <a:pt x="6971" y="6670"/>
                </a:lnTo>
                <a:lnTo>
                  <a:pt x="6959" y="6676"/>
                </a:lnTo>
                <a:lnTo>
                  <a:pt x="6951" y="6689"/>
                </a:lnTo>
                <a:lnTo>
                  <a:pt x="6947" y="6675"/>
                </a:lnTo>
                <a:lnTo>
                  <a:pt x="6947" y="6662"/>
                </a:lnTo>
                <a:close/>
                <a:moveTo>
                  <a:pt x="6942" y="6849"/>
                </a:moveTo>
                <a:lnTo>
                  <a:pt x="6958" y="6853"/>
                </a:lnTo>
                <a:lnTo>
                  <a:pt x="6968" y="6867"/>
                </a:lnTo>
                <a:lnTo>
                  <a:pt x="6949" y="6866"/>
                </a:lnTo>
                <a:lnTo>
                  <a:pt x="6928" y="6854"/>
                </a:lnTo>
                <a:lnTo>
                  <a:pt x="6940" y="6854"/>
                </a:lnTo>
                <a:lnTo>
                  <a:pt x="6942" y="6849"/>
                </a:lnTo>
                <a:close/>
                <a:moveTo>
                  <a:pt x="7033" y="6697"/>
                </a:moveTo>
                <a:lnTo>
                  <a:pt x="7037" y="6690"/>
                </a:lnTo>
                <a:lnTo>
                  <a:pt x="7051" y="6688"/>
                </a:lnTo>
                <a:lnTo>
                  <a:pt x="7053" y="6695"/>
                </a:lnTo>
                <a:lnTo>
                  <a:pt x="7057" y="6701"/>
                </a:lnTo>
                <a:lnTo>
                  <a:pt x="7065" y="6703"/>
                </a:lnTo>
                <a:lnTo>
                  <a:pt x="7072" y="6703"/>
                </a:lnTo>
                <a:lnTo>
                  <a:pt x="7059" y="6707"/>
                </a:lnTo>
                <a:lnTo>
                  <a:pt x="7033" y="6697"/>
                </a:lnTo>
                <a:close/>
                <a:moveTo>
                  <a:pt x="7101" y="6937"/>
                </a:moveTo>
                <a:lnTo>
                  <a:pt x="7083" y="6926"/>
                </a:lnTo>
                <a:lnTo>
                  <a:pt x="7085" y="6909"/>
                </a:lnTo>
                <a:lnTo>
                  <a:pt x="7095" y="6923"/>
                </a:lnTo>
                <a:lnTo>
                  <a:pt x="7101" y="6937"/>
                </a:lnTo>
                <a:close/>
                <a:moveTo>
                  <a:pt x="7081" y="6822"/>
                </a:moveTo>
                <a:lnTo>
                  <a:pt x="7067" y="6792"/>
                </a:lnTo>
                <a:lnTo>
                  <a:pt x="7062" y="6763"/>
                </a:lnTo>
                <a:lnTo>
                  <a:pt x="7072" y="6787"/>
                </a:lnTo>
                <a:lnTo>
                  <a:pt x="7099" y="6813"/>
                </a:lnTo>
                <a:lnTo>
                  <a:pt x="7089" y="6814"/>
                </a:lnTo>
                <a:lnTo>
                  <a:pt x="7081" y="6822"/>
                </a:lnTo>
                <a:close/>
                <a:moveTo>
                  <a:pt x="6865" y="6660"/>
                </a:moveTo>
                <a:lnTo>
                  <a:pt x="6879" y="6669"/>
                </a:lnTo>
                <a:lnTo>
                  <a:pt x="6887" y="6656"/>
                </a:lnTo>
                <a:lnTo>
                  <a:pt x="6900" y="6662"/>
                </a:lnTo>
                <a:lnTo>
                  <a:pt x="6912" y="6659"/>
                </a:lnTo>
                <a:lnTo>
                  <a:pt x="6918" y="6670"/>
                </a:lnTo>
                <a:lnTo>
                  <a:pt x="6915" y="6681"/>
                </a:lnTo>
                <a:lnTo>
                  <a:pt x="6892" y="6674"/>
                </a:lnTo>
                <a:lnTo>
                  <a:pt x="6862" y="6688"/>
                </a:lnTo>
                <a:lnTo>
                  <a:pt x="6861" y="6684"/>
                </a:lnTo>
                <a:lnTo>
                  <a:pt x="6865" y="6685"/>
                </a:lnTo>
                <a:lnTo>
                  <a:pt x="6861" y="6673"/>
                </a:lnTo>
                <a:lnTo>
                  <a:pt x="6865" y="6660"/>
                </a:lnTo>
                <a:close/>
                <a:moveTo>
                  <a:pt x="6784" y="6275"/>
                </a:moveTo>
                <a:lnTo>
                  <a:pt x="6792" y="6280"/>
                </a:lnTo>
                <a:lnTo>
                  <a:pt x="6799" y="6295"/>
                </a:lnTo>
                <a:lnTo>
                  <a:pt x="6786" y="6298"/>
                </a:lnTo>
                <a:lnTo>
                  <a:pt x="6770" y="6288"/>
                </a:lnTo>
                <a:lnTo>
                  <a:pt x="6782" y="6283"/>
                </a:lnTo>
                <a:lnTo>
                  <a:pt x="6784" y="6275"/>
                </a:lnTo>
                <a:close/>
                <a:moveTo>
                  <a:pt x="6736" y="6225"/>
                </a:moveTo>
                <a:lnTo>
                  <a:pt x="6753" y="6229"/>
                </a:lnTo>
                <a:lnTo>
                  <a:pt x="6772" y="6252"/>
                </a:lnTo>
                <a:lnTo>
                  <a:pt x="6758" y="6257"/>
                </a:lnTo>
                <a:lnTo>
                  <a:pt x="6755" y="6268"/>
                </a:lnTo>
                <a:lnTo>
                  <a:pt x="6725" y="6256"/>
                </a:lnTo>
                <a:lnTo>
                  <a:pt x="6693" y="6241"/>
                </a:lnTo>
                <a:lnTo>
                  <a:pt x="6718" y="6244"/>
                </a:lnTo>
                <a:lnTo>
                  <a:pt x="6746" y="6259"/>
                </a:lnTo>
                <a:lnTo>
                  <a:pt x="6750" y="6251"/>
                </a:lnTo>
                <a:lnTo>
                  <a:pt x="6755" y="6242"/>
                </a:lnTo>
                <a:lnTo>
                  <a:pt x="6742" y="6234"/>
                </a:lnTo>
                <a:lnTo>
                  <a:pt x="6736" y="6225"/>
                </a:lnTo>
                <a:close/>
                <a:moveTo>
                  <a:pt x="6408" y="6062"/>
                </a:moveTo>
                <a:lnTo>
                  <a:pt x="6408" y="6054"/>
                </a:lnTo>
                <a:lnTo>
                  <a:pt x="6411" y="6047"/>
                </a:lnTo>
                <a:lnTo>
                  <a:pt x="6417" y="6056"/>
                </a:lnTo>
                <a:lnTo>
                  <a:pt x="6408" y="6062"/>
                </a:lnTo>
                <a:close/>
                <a:moveTo>
                  <a:pt x="6435" y="6069"/>
                </a:moveTo>
                <a:lnTo>
                  <a:pt x="6426" y="6084"/>
                </a:lnTo>
                <a:lnTo>
                  <a:pt x="6422" y="6098"/>
                </a:lnTo>
                <a:lnTo>
                  <a:pt x="6413" y="6081"/>
                </a:lnTo>
                <a:lnTo>
                  <a:pt x="6408" y="6064"/>
                </a:lnTo>
                <a:lnTo>
                  <a:pt x="6421" y="6064"/>
                </a:lnTo>
                <a:lnTo>
                  <a:pt x="6435" y="6069"/>
                </a:lnTo>
                <a:close/>
                <a:moveTo>
                  <a:pt x="6485" y="6147"/>
                </a:moveTo>
                <a:lnTo>
                  <a:pt x="6474" y="6142"/>
                </a:lnTo>
                <a:lnTo>
                  <a:pt x="6470" y="6131"/>
                </a:lnTo>
                <a:lnTo>
                  <a:pt x="6478" y="6132"/>
                </a:lnTo>
                <a:lnTo>
                  <a:pt x="6486" y="6132"/>
                </a:lnTo>
                <a:lnTo>
                  <a:pt x="6488" y="6137"/>
                </a:lnTo>
                <a:lnTo>
                  <a:pt x="6492" y="6141"/>
                </a:lnTo>
                <a:lnTo>
                  <a:pt x="6488" y="6144"/>
                </a:lnTo>
                <a:lnTo>
                  <a:pt x="6485" y="6147"/>
                </a:lnTo>
                <a:close/>
                <a:moveTo>
                  <a:pt x="6428" y="6106"/>
                </a:moveTo>
                <a:lnTo>
                  <a:pt x="6436" y="6113"/>
                </a:lnTo>
                <a:lnTo>
                  <a:pt x="6442" y="6121"/>
                </a:lnTo>
                <a:lnTo>
                  <a:pt x="6435" y="6113"/>
                </a:lnTo>
                <a:lnTo>
                  <a:pt x="6428" y="6106"/>
                </a:lnTo>
                <a:close/>
                <a:moveTo>
                  <a:pt x="6438" y="6185"/>
                </a:moveTo>
                <a:lnTo>
                  <a:pt x="6453" y="6191"/>
                </a:lnTo>
                <a:lnTo>
                  <a:pt x="6459" y="6207"/>
                </a:lnTo>
                <a:lnTo>
                  <a:pt x="6438" y="6198"/>
                </a:lnTo>
                <a:lnTo>
                  <a:pt x="6438" y="6185"/>
                </a:lnTo>
                <a:close/>
                <a:moveTo>
                  <a:pt x="6636" y="6272"/>
                </a:moveTo>
                <a:lnTo>
                  <a:pt x="6627" y="6255"/>
                </a:lnTo>
                <a:lnTo>
                  <a:pt x="6623" y="6241"/>
                </a:lnTo>
                <a:lnTo>
                  <a:pt x="6642" y="6248"/>
                </a:lnTo>
                <a:lnTo>
                  <a:pt x="6660" y="6256"/>
                </a:lnTo>
                <a:lnTo>
                  <a:pt x="6653" y="6264"/>
                </a:lnTo>
                <a:lnTo>
                  <a:pt x="6636" y="6272"/>
                </a:lnTo>
                <a:close/>
                <a:moveTo>
                  <a:pt x="6640" y="6294"/>
                </a:moveTo>
                <a:lnTo>
                  <a:pt x="6646" y="6288"/>
                </a:lnTo>
                <a:lnTo>
                  <a:pt x="6653" y="6280"/>
                </a:lnTo>
                <a:lnTo>
                  <a:pt x="6659" y="6291"/>
                </a:lnTo>
                <a:lnTo>
                  <a:pt x="6653" y="6299"/>
                </a:lnTo>
                <a:lnTo>
                  <a:pt x="6659" y="6306"/>
                </a:lnTo>
                <a:lnTo>
                  <a:pt x="6666" y="6312"/>
                </a:lnTo>
                <a:lnTo>
                  <a:pt x="6654" y="6307"/>
                </a:lnTo>
                <a:lnTo>
                  <a:pt x="6640" y="6294"/>
                </a:lnTo>
                <a:close/>
                <a:moveTo>
                  <a:pt x="6607" y="6264"/>
                </a:moveTo>
                <a:lnTo>
                  <a:pt x="6613" y="6266"/>
                </a:lnTo>
                <a:lnTo>
                  <a:pt x="6608" y="6272"/>
                </a:lnTo>
                <a:lnTo>
                  <a:pt x="6621" y="6277"/>
                </a:lnTo>
                <a:lnTo>
                  <a:pt x="6636" y="6290"/>
                </a:lnTo>
                <a:lnTo>
                  <a:pt x="6622" y="6311"/>
                </a:lnTo>
                <a:lnTo>
                  <a:pt x="6606" y="6327"/>
                </a:lnTo>
                <a:lnTo>
                  <a:pt x="6588" y="6306"/>
                </a:lnTo>
                <a:lnTo>
                  <a:pt x="6577" y="6287"/>
                </a:lnTo>
                <a:lnTo>
                  <a:pt x="6595" y="6289"/>
                </a:lnTo>
                <a:lnTo>
                  <a:pt x="6613" y="6294"/>
                </a:lnTo>
                <a:lnTo>
                  <a:pt x="6606" y="6279"/>
                </a:lnTo>
                <a:lnTo>
                  <a:pt x="6607" y="6264"/>
                </a:lnTo>
                <a:close/>
                <a:moveTo>
                  <a:pt x="6504" y="6276"/>
                </a:moveTo>
                <a:lnTo>
                  <a:pt x="6504" y="6275"/>
                </a:lnTo>
                <a:lnTo>
                  <a:pt x="6504" y="6274"/>
                </a:lnTo>
                <a:lnTo>
                  <a:pt x="6506" y="6275"/>
                </a:lnTo>
                <a:lnTo>
                  <a:pt x="6507" y="6276"/>
                </a:lnTo>
                <a:lnTo>
                  <a:pt x="6506" y="6276"/>
                </a:lnTo>
                <a:lnTo>
                  <a:pt x="6504" y="6276"/>
                </a:lnTo>
                <a:close/>
                <a:moveTo>
                  <a:pt x="6588" y="6593"/>
                </a:moveTo>
                <a:lnTo>
                  <a:pt x="6587" y="6594"/>
                </a:lnTo>
                <a:lnTo>
                  <a:pt x="6586" y="6595"/>
                </a:lnTo>
                <a:lnTo>
                  <a:pt x="6585" y="6593"/>
                </a:lnTo>
                <a:lnTo>
                  <a:pt x="6584" y="6591"/>
                </a:lnTo>
                <a:lnTo>
                  <a:pt x="6586" y="6592"/>
                </a:lnTo>
                <a:lnTo>
                  <a:pt x="6588" y="6593"/>
                </a:lnTo>
                <a:close/>
                <a:moveTo>
                  <a:pt x="6552" y="6560"/>
                </a:moveTo>
                <a:lnTo>
                  <a:pt x="6551" y="6553"/>
                </a:lnTo>
                <a:lnTo>
                  <a:pt x="6559" y="6554"/>
                </a:lnTo>
                <a:lnTo>
                  <a:pt x="6558" y="6550"/>
                </a:lnTo>
                <a:lnTo>
                  <a:pt x="6554" y="6550"/>
                </a:lnTo>
                <a:lnTo>
                  <a:pt x="6554" y="6546"/>
                </a:lnTo>
                <a:lnTo>
                  <a:pt x="6554" y="6542"/>
                </a:lnTo>
                <a:lnTo>
                  <a:pt x="6555" y="6542"/>
                </a:lnTo>
                <a:lnTo>
                  <a:pt x="6555" y="6541"/>
                </a:lnTo>
                <a:lnTo>
                  <a:pt x="6555" y="6541"/>
                </a:lnTo>
                <a:lnTo>
                  <a:pt x="6561" y="6537"/>
                </a:lnTo>
                <a:lnTo>
                  <a:pt x="6570" y="6536"/>
                </a:lnTo>
                <a:lnTo>
                  <a:pt x="6574" y="6544"/>
                </a:lnTo>
                <a:lnTo>
                  <a:pt x="6580" y="6550"/>
                </a:lnTo>
                <a:lnTo>
                  <a:pt x="6579" y="6551"/>
                </a:lnTo>
                <a:lnTo>
                  <a:pt x="6578" y="6552"/>
                </a:lnTo>
                <a:lnTo>
                  <a:pt x="6577" y="6558"/>
                </a:lnTo>
                <a:lnTo>
                  <a:pt x="6576" y="6563"/>
                </a:lnTo>
                <a:lnTo>
                  <a:pt x="6591" y="6570"/>
                </a:lnTo>
                <a:lnTo>
                  <a:pt x="6606" y="6581"/>
                </a:lnTo>
                <a:lnTo>
                  <a:pt x="6609" y="6588"/>
                </a:lnTo>
                <a:lnTo>
                  <a:pt x="6610" y="6597"/>
                </a:lnTo>
                <a:lnTo>
                  <a:pt x="6583" y="6573"/>
                </a:lnTo>
                <a:lnTo>
                  <a:pt x="6552" y="6560"/>
                </a:lnTo>
                <a:close/>
                <a:moveTo>
                  <a:pt x="6617" y="6354"/>
                </a:moveTo>
                <a:lnTo>
                  <a:pt x="6592" y="6335"/>
                </a:lnTo>
                <a:lnTo>
                  <a:pt x="6567" y="6321"/>
                </a:lnTo>
                <a:lnTo>
                  <a:pt x="6580" y="6337"/>
                </a:lnTo>
                <a:lnTo>
                  <a:pt x="6584" y="6351"/>
                </a:lnTo>
                <a:lnTo>
                  <a:pt x="6584" y="6353"/>
                </a:lnTo>
                <a:lnTo>
                  <a:pt x="6585" y="6355"/>
                </a:lnTo>
                <a:lnTo>
                  <a:pt x="6581" y="6361"/>
                </a:lnTo>
                <a:lnTo>
                  <a:pt x="6576" y="6364"/>
                </a:lnTo>
                <a:lnTo>
                  <a:pt x="6570" y="6361"/>
                </a:lnTo>
                <a:lnTo>
                  <a:pt x="6564" y="6358"/>
                </a:lnTo>
                <a:lnTo>
                  <a:pt x="6573" y="6352"/>
                </a:lnTo>
                <a:lnTo>
                  <a:pt x="6578" y="6342"/>
                </a:lnTo>
                <a:lnTo>
                  <a:pt x="6539" y="6312"/>
                </a:lnTo>
                <a:lnTo>
                  <a:pt x="6497" y="6285"/>
                </a:lnTo>
                <a:lnTo>
                  <a:pt x="6497" y="6284"/>
                </a:lnTo>
                <a:lnTo>
                  <a:pt x="6498" y="6283"/>
                </a:lnTo>
                <a:lnTo>
                  <a:pt x="6508" y="6284"/>
                </a:lnTo>
                <a:lnTo>
                  <a:pt x="6508" y="6277"/>
                </a:lnTo>
                <a:lnTo>
                  <a:pt x="6539" y="6290"/>
                </a:lnTo>
                <a:lnTo>
                  <a:pt x="6567" y="6300"/>
                </a:lnTo>
                <a:lnTo>
                  <a:pt x="6598" y="6325"/>
                </a:lnTo>
                <a:lnTo>
                  <a:pt x="6637" y="6348"/>
                </a:lnTo>
                <a:lnTo>
                  <a:pt x="6644" y="6336"/>
                </a:lnTo>
                <a:lnTo>
                  <a:pt x="6644" y="6324"/>
                </a:lnTo>
                <a:lnTo>
                  <a:pt x="6655" y="6328"/>
                </a:lnTo>
                <a:lnTo>
                  <a:pt x="6660" y="6326"/>
                </a:lnTo>
                <a:lnTo>
                  <a:pt x="6661" y="6333"/>
                </a:lnTo>
                <a:lnTo>
                  <a:pt x="6663" y="6340"/>
                </a:lnTo>
                <a:lnTo>
                  <a:pt x="6640" y="6362"/>
                </a:lnTo>
                <a:lnTo>
                  <a:pt x="6617" y="6354"/>
                </a:lnTo>
                <a:close/>
                <a:moveTo>
                  <a:pt x="6666" y="6471"/>
                </a:moveTo>
                <a:lnTo>
                  <a:pt x="6669" y="6475"/>
                </a:lnTo>
                <a:lnTo>
                  <a:pt x="6670" y="6480"/>
                </a:lnTo>
                <a:lnTo>
                  <a:pt x="6664" y="6480"/>
                </a:lnTo>
                <a:lnTo>
                  <a:pt x="6660" y="6480"/>
                </a:lnTo>
                <a:lnTo>
                  <a:pt x="6663" y="6475"/>
                </a:lnTo>
                <a:lnTo>
                  <a:pt x="6666" y="6471"/>
                </a:lnTo>
                <a:close/>
                <a:moveTo>
                  <a:pt x="6662" y="6464"/>
                </a:moveTo>
                <a:lnTo>
                  <a:pt x="6661" y="6467"/>
                </a:lnTo>
                <a:lnTo>
                  <a:pt x="6660" y="6472"/>
                </a:lnTo>
                <a:lnTo>
                  <a:pt x="6659" y="6464"/>
                </a:lnTo>
                <a:lnTo>
                  <a:pt x="6657" y="6459"/>
                </a:lnTo>
                <a:lnTo>
                  <a:pt x="6660" y="6461"/>
                </a:lnTo>
                <a:lnTo>
                  <a:pt x="6662" y="6464"/>
                </a:lnTo>
                <a:close/>
                <a:moveTo>
                  <a:pt x="6635" y="6402"/>
                </a:moveTo>
                <a:lnTo>
                  <a:pt x="6631" y="6399"/>
                </a:lnTo>
                <a:lnTo>
                  <a:pt x="6625" y="6394"/>
                </a:lnTo>
                <a:lnTo>
                  <a:pt x="6642" y="6392"/>
                </a:lnTo>
                <a:lnTo>
                  <a:pt x="6661" y="6403"/>
                </a:lnTo>
                <a:lnTo>
                  <a:pt x="6656" y="6406"/>
                </a:lnTo>
                <a:lnTo>
                  <a:pt x="6650" y="6407"/>
                </a:lnTo>
                <a:lnTo>
                  <a:pt x="6642" y="6404"/>
                </a:lnTo>
                <a:lnTo>
                  <a:pt x="6635" y="6402"/>
                </a:lnTo>
                <a:close/>
                <a:moveTo>
                  <a:pt x="6611" y="6394"/>
                </a:moveTo>
                <a:lnTo>
                  <a:pt x="6609" y="6393"/>
                </a:lnTo>
                <a:lnTo>
                  <a:pt x="6607" y="6392"/>
                </a:lnTo>
                <a:lnTo>
                  <a:pt x="6607" y="6391"/>
                </a:lnTo>
                <a:lnTo>
                  <a:pt x="6607" y="6391"/>
                </a:lnTo>
                <a:lnTo>
                  <a:pt x="6609" y="6392"/>
                </a:lnTo>
                <a:lnTo>
                  <a:pt x="6611" y="6394"/>
                </a:lnTo>
                <a:close/>
                <a:moveTo>
                  <a:pt x="6611" y="6386"/>
                </a:moveTo>
                <a:lnTo>
                  <a:pt x="6611" y="6376"/>
                </a:lnTo>
                <a:lnTo>
                  <a:pt x="6606" y="6367"/>
                </a:lnTo>
                <a:lnTo>
                  <a:pt x="6605" y="6365"/>
                </a:lnTo>
                <a:lnTo>
                  <a:pt x="6605" y="6363"/>
                </a:lnTo>
                <a:lnTo>
                  <a:pt x="6633" y="6367"/>
                </a:lnTo>
                <a:lnTo>
                  <a:pt x="6661" y="6376"/>
                </a:lnTo>
                <a:lnTo>
                  <a:pt x="6634" y="6381"/>
                </a:lnTo>
                <a:lnTo>
                  <a:pt x="6617" y="6386"/>
                </a:lnTo>
                <a:lnTo>
                  <a:pt x="6614" y="6386"/>
                </a:lnTo>
                <a:lnTo>
                  <a:pt x="6611" y="6386"/>
                </a:lnTo>
                <a:close/>
                <a:moveTo>
                  <a:pt x="6634" y="6438"/>
                </a:moveTo>
                <a:lnTo>
                  <a:pt x="6625" y="6432"/>
                </a:lnTo>
                <a:lnTo>
                  <a:pt x="6617" y="6427"/>
                </a:lnTo>
                <a:lnTo>
                  <a:pt x="6620" y="6424"/>
                </a:lnTo>
                <a:lnTo>
                  <a:pt x="6626" y="6422"/>
                </a:lnTo>
                <a:lnTo>
                  <a:pt x="6639" y="6426"/>
                </a:lnTo>
                <a:lnTo>
                  <a:pt x="6651" y="6429"/>
                </a:lnTo>
                <a:lnTo>
                  <a:pt x="6648" y="6431"/>
                </a:lnTo>
                <a:lnTo>
                  <a:pt x="6647" y="6434"/>
                </a:lnTo>
                <a:lnTo>
                  <a:pt x="6637" y="6427"/>
                </a:lnTo>
                <a:lnTo>
                  <a:pt x="6627" y="6427"/>
                </a:lnTo>
                <a:lnTo>
                  <a:pt x="6629" y="6432"/>
                </a:lnTo>
                <a:lnTo>
                  <a:pt x="6634" y="6438"/>
                </a:lnTo>
                <a:close/>
                <a:moveTo>
                  <a:pt x="6499" y="6162"/>
                </a:moveTo>
                <a:lnTo>
                  <a:pt x="6509" y="6158"/>
                </a:lnTo>
                <a:lnTo>
                  <a:pt x="6516" y="6158"/>
                </a:lnTo>
                <a:lnTo>
                  <a:pt x="6510" y="6164"/>
                </a:lnTo>
                <a:lnTo>
                  <a:pt x="6503" y="6171"/>
                </a:lnTo>
                <a:lnTo>
                  <a:pt x="6500" y="6167"/>
                </a:lnTo>
                <a:lnTo>
                  <a:pt x="6499" y="6162"/>
                </a:lnTo>
                <a:close/>
                <a:moveTo>
                  <a:pt x="6525" y="6196"/>
                </a:moveTo>
                <a:lnTo>
                  <a:pt x="6522" y="6186"/>
                </a:lnTo>
                <a:lnTo>
                  <a:pt x="6514" y="6181"/>
                </a:lnTo>
                <a:lnTo>
                  <a:pt x="6525" y="6169"/>
                </a:lnTo>
                <a:lnTo>
                  <a:pt x="6529" y="6159"/>
                </a:lnTo>
                <a:lnTo>
                  <a:pt x="6533" y="6159"/>
                </a:lnTo>
                <a:lnTo>
                  <a:pt x="6537" y="6158"/>
                </a:lnTo>
                <a:lnTo>
                  <a:pt x="6547" y="6167"/>
                </a:lnTo>
                <a:lnTo>
                  <a:pt x="6554" y="6187"/>
                </a:lnTo>
                <a:lnTo>
                  <a:pt x="6597" y="6198"/>
                </a:lnTo>
                <a:lnTo>
                  <a:pt x="6623" y="6223"/>
                </a:lnTo>
                <a:lnTo>
                  <a:pt x="6608" y="6240"/>
                </a:lnTo>
                <a:lnTo>
                  <a:pt x="6598" y="6275"/>
                </a:lnTo>
                <a:lnTo>
                  <a:pt x="6579" y="6268"/>
                </a:lnTo>
                <a:lnTo>
                  <a:pt x="6570" y="6280"/>
                </a:lnTo>
                <a:lnTo>
                  <a:pt x="6569" y="6278"/>
                </a:lnTo>
                <a:lnTo>
                  <a:pt x="6567" y="6277"/>
                </a:lnTo>
                <a:lnTo>
                  <a:pt x="6567" y="6274"/>
                </a:lnTo>
                <a:lnTo>
                  <a:pt x="6566" y="6271"/>
                </a:lnTo>
                <a:lnTo>
                  <a:pt x="6565" y="6273"/>
                </a:lnTo>
                <a:lnTo>
                  <a:pt x="6565" y="6274"/>
                </a:lnTo>
                <a:lnTo>
                  <a:pt x="6549" y="6259"/>
                </a:lnTo>
                <a:lnTo>
                  <a:pt x="6537" y="6240"/>
                </a:lnTo>
                <a:lnTo>
                  <a:pt x="6532" y="6250"/>
                </a:lnTo>
                <a:lnTo>
                  <a:pt x="6535" y="6263"/>
                </a:lnTo>
                <a:lnTo>
                  <a:pt x="6522" y="6261"/>
                </a:lnTo>
                <a:lnTo>
                  <a:pt x="6512" y="6257"/>
                </a:lnTo>
                <a:lnTo>
                  <a:pt x="6521" y="6235"/>
                </a:lnTo>
                <a:lnTo>
                  <a:pt x="6523" y="6218"/>
                </a:lnTo>
                <a:lnTo>
                  <a:pt x="6511" y="6221"/>
                </a:lnTo>
                <a:lnTo>
                  <a:pt x="6498" y="6224"/>
                </a:lnTo>
                <a:lnTo>
                  <a:pt x="6503" y="6228"/>
                </a:lnTo>
                <a:lnTo>
                  <a:pt x="6510" y="6229"/>
                </a:lnTo>
                <a:lnTo>
                  <a:pt x="6497" y="6250"/>
                </a:lnTo>
                <a:lnTo>
                  <a:pt x="6507" y="6252"/>
                </a:lnTo>
                <a:lnTo>
                  <a:pt x="6506" y="6258"/>
                </a:lnTo>
                <a:lnTo>
                  <a:pt x="6505" y="6262"/>
                </a:lnTo>
                <a:lnTo>
                  <a:pt x="6492" y="6254"/>
                </a:lnTo>
                <a:lnTo>
                  <a:pt x="6480" y="6245"/>
                </a:lnTo>
                <a:lnTo>
                  <a:pt x="6481" y="6235"/>
                </a:lnTo>
                <a:lnTo>
                  <a:pt x="6492" y="6229"/>
                </a:lnTo>
                <a:lnTo>
                  <a:pt x="6475" y="6223"/>
                </a:lnTo>
                <a:lnTo>
                  <a:pt x="6458" y="6218"/>
                </a:lnTo>
                <a:lnTo>
                  <a:pt x="6477" y="6208"/>
                </a:lnTo>
                <a:lnTo>
                  <a:pt x="6499" y="6218"/>
                </a:lnTo>
                <a:lnTo>
                  <a:pt x="6512" y="6207"/>
                </a:lnTo>
                <a:lnTo>
                  <a:pt x="6525" y="6196"/>
                </a:lnTo>
                <a:close/>
                <a:moveTo>
                  <a:pt x="6429" y="6032"/>
                </a:moveTo>
                <a:lnTo>
                  <a:pt x="6444" y="6049"/>
                </a:lnTo>
                <a:lnTo>
                  <a:pt x="6470" y="6069"/>
                </a:lnTo>
                <a:lnTo>
                  <a:pt x="6469" y="6084"/>
                </a:lnTo>
                <a:lnTo>
                  <a:pt x="6468" y="6097"/>
                </a:lnTo>
                <a:lnTo>
                  <a:pt x="6456" y="6095"/>
                </a:lnTo>
                <a:lnTo>
                  <a:pt x="6443" y="6095"/>
                </a:lnTo>
                <a:lnTo>
                  <a:pt x="6444" y="6081"/>
                </a:lnTo>
                <a:lnTo>
                  <a:pt x="6451" y="6071"/>
                </a:lnTo>
                <a:lnTo>
                  <a:pt x="6418" y="6041"/>
                </a:lnTo>
                <a:lnTo>
                  <a:pt x="6428" y="6037"/>
                </a:lnTo>
                <a:lnTo>
                  <a:pt x="6429" y="6032"/>
                </a:lnTo>
                <a:close/>
                <a:moveTo>
                  <a:pt x="6399" y="6003"/>
                </a:moveTo>
                <a:lnTo>
                  <a:pt x="6401" y="6005"/>
                </a:lnTo>
                <a:lnTo>
                  <a:pt x="6403" y="6008"/>
                </a:lnTo>
                <a:lnTo>
                  <a:pt x="6402" y="6007"/>
                </a:lnTo>
                <a:lnTo>
                  <a:pt x="6400" y="6007"/>
                </a:lnTo>
                <a:lnTo>
                  <a:pt x="6400" y="6005"/>
                </a:lnTo>
                <a:lnTo>
                  <a:pt x="6399" y="6003"/>
                </a:lnTo>
                <a:close/>
                <a:moveTo>
                  <a:pt x="6382" y="6029"/>
                </a:moveTo>
                <a:lnTo>
                  <a:pt x="6386" y="6019"/>
                </a:lnTo>
                <a:lnTo>
                  <a:pt x="6393" y="6012"/>
                </a:lnTo>
                <a:lnTo>
                  <a:pt x="6401" y="6021"/>
                </a:lnTo>
                <a:lnTo>
                  <a:pt x="6413" y="6030"/>
                </a:lnTo>
                <a:lnTo>
                  <a:pt x="6408" y="6035"/>
                </a:lnTo>
                <a:lnTo>
                  <a:pt x="6407" y="6039"/>
                </a:lnTo>
                <a:lnTo>
                  <a:pt x="6395" y="6036"/>
                </a:lnTo>
                <a:lnTo>
                  <a:pt x="6382" y="6040"/>
                </a:lnTo>
                <a:lnTo>
                  <a:pt x="6381" y="6038"/>
                </a:lnTo>
                <a:lnTo>
                  <a:pt x="6381" y="6035"/>
                </a:lnTo>
                <a:lnTo>
                  <a:pt x="6382" y="6035"/>
                </a:lnTo>
                <a:lnTo>
                  <a:pt x="6382" y="6034"/>
                </a:lnTo>
                <a:lnTo>
                  <a:pt x="6382" y="6032"/>
                </a:lnTo>
                <a:lnTo>
                  <a:pt x="6382" y="6029"/>
                </a:lnTo>
                <a:close/>
                <a:moveTo>
                  <a:pt x="6142" y="5628"/>
                </a:moveTo>
                <a:lnTo>
                  <a:pt x="6164" y="5632"/>
                </a:lnTo>
                <a:lnTo>
                  <a:pt x="6190" y="5650"/>
                </a:lnTo>
                <a:lnTo>
                  <a:pt x="6162" y="5644"/>
                </a:lnTo>
                <a:lnTo>
                  <a:pt x="6142" y="5628"/>
                </a:lnTo>
                <a:close/>
                <a:moveTo>
                  <a:pt x="6149" y="5665"/>
                </a:moveTo>
                <a:lnTo>
                  <a:pt x="6162" y="5659"/>
                </a:lnTo>
                <a:lnTo>
                  <a:pt x="6179" y="5671"/>
                </a:lnTo>
                <a:lnTo>
                  <a:pt x="6166" y="5676"/>
                </a:lnTo>
                <a:lnTo>
                  <a:pt x="6149" y="5665"/>
                </a:lnTo>
                <a:close/>
                <a:moveTo>
                  <a:pt x="6185" y="5744"/>
                </a:moveTo>
                <a:lnTo>
                  <a:pt x="6172" y="5739"/>
                </a:lnTo>
                <a:lnTo>
                  <a:pt x="6165" y="5728"/>
                </a:lnTo>
                <a:lnTo>
                  <a:pt x="6177" y="5736"/>
                </a:lnTo>
                <a:lnTo>
                  <a:pt x="6185" y="5744"/>
                </a:lnTo>
                <a:close/>
                <a:moveTo>
                  <a:pt x="6171" y="5713"/>
                </a:moveTo>
                <a:lnTo>
                  <a:pt x="6183" y="5720"/>
                </a:lnTo>
                <a:lnTo>
                  <a:pt x="6191" y="5735"/>
                </a:lnTo>
                <a:lnTo>
                  <a:pt x="6179" y="5724"/>
                </a:lnTo>
                <a:lnTo>
                  <a:pt x="6171" y="5713"/>
                </a:lnTo>
                <a:close/>
                <a:moveTo>
                  <a:pt x="6221" y="5689"/>
                </a:moveTo>
                <a:lnTo>
                  <a:pt x="6217" y="5672"/>
                </a:lnTo>
                <a:lnTo>
                  <a:pt x="6233" y="5668"/>
                </a:lnTo>
                <a:lnTo>
                  <a:pt x="6236" y="5683"/>
                </a:lnTo>
                <a:lnTo>
                  <a:pt x="6221" y="5689"/>
                </a:lnTo>
                <a:close/>
                <a:moveTo>
                  <a:pt x="6264" y="5719"/>
                </a:moveTo>
                <a:lnTo>
                  <a:pt x="6254" y="5716"/>
                </a:lnTo>
                <a:lnTo>
                  <a:pt x="6257" y="5707"/>
                </a:lnTo>
                <a:lnTo>
                  <a:pt x="6245" y="5706"/>
                </a:lnTo>
                <a:lnTo>
                  <a:pt x="6231" y="5698"/>
                </a:lnTo>
                <a:lnTo>
                  <a:pt x="6241" y="5688"/>
                </a:lnTo>
                <a:lnTo>
                  <a:pt x="6252" y="5685"/>
                </a:lnTo>
                <a:lnTo>
                  <a:pt x="6267" y="5696"/>
                </a:lnTo>
                <a:lnTo>
                  <a:pt x="6264" y="5707"/>
                </a:lnTo>
                <a:lnTo>
                  <a:pt x="6264" y="5719"/>
                </a:lnTo>
                <a:close/>
                <a:moveTo>
                  <a:pt x="6244" y="5757"/>
                </a:moveTo>
                <a:lnTo>
                  <a:pt x="6236" y="5758"/>
                </a:lnTo>
                <a:lnTo>
                  <a:pt x="6228" y="5763"/>
                </a:lnTo>
                <a:lnTo>
                  <a:pt x="6209" y="5728"/>
                </a:lnTo>
                <a:lnTo>
                  <a:pt x="6179" y="5699"/>
                </a:lnTo>
                <a:lnTo>
                  <a:pt x="6175" y="5695"/>
                </a:lnTo>
                <a:lnTo>
                  <a:pt x="6172" y="5692"/>
                </a:lnTo>
                <a:lnTo>
                  <a:pt x="6189" y="5693"/>
                </a:lnTo>
                <a:lnTo>
                  <a:pt x="6198" y="5687"/>
                </a:lnTo>
                <a:lnTo>
                  <a:pt x="6218" y="5723"/>
                </a:lnTo>
                <a:lnTo>
                  <a:pt x="6244" y="5757"/>
                </a:lnTo>
                <a:close/>
                <a:moveTo>
                  <a:pt x="6070" y="5567"/>
                </a:moveTo>
                <a:lnTo>
                  <a:pt x="6089" y="5569"/>
                </a:lnTo>
                <a:lnTo>
                  <a:pt x="6118" y="5590"/>
                </a:lnTo>
                <a:lnTo>
                  <a:pt x="6110" y="5597"/>
                </a:lnTo>
                <a:lnTo>
                  <a:pt x="6109" y="5598"/>
                </a:lnTo>
                <a:lnTo>
                  <a:pt x="6107" y="5598"/>
                </a:lnTo>
                <a:lnTo>
                  <a:pt x="6084" y="5583"/>
                </a:lnTo>
                <a:lnTo>
                  <a:pt x="6070" y="5567"/>
                </a:lnTo>
                <a:close/>
                <a:moveTo>
                  <a:pt x="6105" y="5652"/>
                </a:moveTo>
                <a:lnTo>
                  <a:pt x="6108" y="5658"/>
                </a:lnTo>
                <a:lnTo>
                  <a:pt x="6109" y="5666"/>
                </a:lnTo>
                <a:lnTo>
                  <a:pt x="6105" y="5669"/>
                </a:lnTo>
                <a:lnTo>
                  <a:pt x="6100" y="5671"/>
                </a:lnTo>
                <a:lnTo>
                  <a:pt x="6096" y="5667"/>
                </a:lnTo>
                <a:lnTo>
                  <a:pt x="6091" y="5663"/>
                </a:lnTo>
                <a:lnTo>
                  <a:pt x="6088" y="5653"/>
                </a:lnTo>
                <a:lnTo>
                  <a:pt x="6083" y="5644"/>
                </a:lnTo>
                <a:lnTo>
                  <a:pt x="6083" y="5640"/>
                </a:lnTo>
                <a:lnTo>
                  <a:pt x="6083" y="5637"/>
                </a:lnTo>
                <a:lnTo>
                  <a:pt x="6092" y="5640"/>
                </a:lnTo>
                <a:lnTo>
                  <a:pt x="6101" y="5647"/>
                </a:lnTo>
                <a:lnTo>
                  <a:pt x="6097" y="5647"/>
                </a:lnTo>
                <a:lnTo>
                  <a:pt x="6091" y="5646"/>
                </a:lnTo>
                <a:lnTo>
                  <a:pt x="6099" y="5651"/>
                </a:lnTo>
                <a:lnTo>
                  <a:pt x="6105" y="5652"/>
                </a:lnTo>
                <a:close/>
                <a:moveTo>
                  <a:pt x="6106" y="5519"/>
                </a:moveTo>
                <a:lnTo>
                  <a:pt x="6110" y="5530"/>
                </a:lnTo>
                <a:lnTo>
                  <a:pt x="6111" y="5541"/>
                </a:lnTo>
                <a:lnTo>
                  <a:pt x="6083" y="5529"/>
                </a:lnTo>
                <a:lnTo>
                  <a:pt x="6049" y="5526"/>
                </a:lnTo>
                <a:lnTo>
                  <a:pt x="6071" y="5517"/>
                </a:lnTo>
                <a:lnTo>
                  <a:pt x="6106" y="5519"/>
                </a:lnTo>
                <a:close/>
                <a:moveTo>
                  <a:pt x="6048" y="5471"/>
                </a:moveTo>
                <a:lnTo>
                  <a:pt x="6062" y="5473"/>
                </a:lnTo>
                <a:lnTo>
                  <a:pt x="6079" y="5484"/>
                </a:lnTo>
                <a:lnTo>
                  <a:pt x="6074" y="5493"/>
                </a:lnTo>
                <a:lnTo>
                  <a:pt x="6071" y="5502"/>
                </a:lnTo>
                <a:lnTo>
                  <a:pt x="6064" y="5495"/>
                </a:lnTo>
                <a:lnTo>
                  <a:pt x="6069" y="5495"/>
                </a:lnTo>
                <a:lnTo>
                  <a:pt x="6059" y="5482"/>
                </a:lnTo>
                <a:lnTo>
                  <a:pt x="6048" y="5471"/>
                </a:lnTo>
                <a:close/>
                <a:moveTo>
                  <a:pt x="6009" y="5511"/>
                </a:moveTo>
                <a:lnTo>
                  <a:pt x="6011" y="5510"/>
                </a:lnTo>
                <a:lnTo>
                  <a:pt x="6013" y="5509"/>
                </a:lnTo>
                <a:lnTo>
                  <a:pt x="6020" y="5515"/>
                </a:lnTo>
                <a:lnTo>
                  <a:pt x="6028" y="5521"/>
                </a:lnTo>
                <a:lnTo>
                  <a:pt x="6024" y="5521"/>
                </a:lnTo>
                <a:lnTo>
                  <a:pt x="6019" y="5522"/>
                </a:lnTo>
                <a:lnTo>
                  <a:pt x="6014" y="5517"/>
                </a:lnTo>
                <a:lnTo>
                  <a:pt x="6009" y="5511"/>
                </a:lnTo>
                <a:close/>
                <a:moveTo>
                  <a:pt x="5969" y="5493"/>
                </a:moveTo>
                <a:lnTo>
                  <a:pt x="5979" y="5500"/>
                </a:lnTo>
                <a:lnTo>
                  <a:pt x="5990" y="5505"/>
                </a:lnTo>
                <a:lnTo>
                  <a:pt x="5991" y="5509"/>
                </a:lnTo>
                <a:lnTo>
                  <a:pt x="5992" y="5514"/>
                </a:lnTo>
                <a:lnTo>
                  <a:pt x="5975" y="5508"/>
                </a:lnTo>
                <a:lnTo>
                  <a:pt x="5969" y="5493"/>
                </a:lnTo>
                <a:close/>
                <a:moveTo>
                  <a:pt x="6031" y="5977"/>
                </a:moveTo>
                <a:lnTo>
                  <a:pt x="6033" y="5981"/>
                </a:lnTo>
                <a:lnTo>
                  <a:pt x="6033" y="5987"/>
                </a:lnTo>
                <a:lnTo>
                  <a:pt x="6007" y="5980"/>
                </a:lnTo>
                <a:lnTo>
                  <a:pt x="6007" y="5961"/>
                </a:lnTo>
                <a:lnTo>
                  <a:pt x="6012" y="5966"/>
                </a:lnTo>
                <a:lnTo>
                  <a:pt x="6019" y="5969"/>
                </a:lnTo>
                <a:lnTo>
                  <a:pt x="6017" y="5972"/>
                </a:lnTo>
                <a:lnTo>
                  <a:pt x="6016" y="5977"/>
                </a:lnTo>
                <a:lnTo>
                  <a:pt x="6024" y="5979"/>
                </a:lnTo>
                <a:lnTo>
                  <a:pt x="6031" y="5977"/>
                </a:lnTo>
                <a:close/>
                <a:moveTo>
                  <a:pt x="5963" y="5482"/>
                </a:moveTo>
                <a:lnTo>
                  <a:pt x="5964" y="5482"/>
                </a:lnTo>
                <a:lnTo>
                  <a:pt x="5965" y="5482"/>
                </a:lnTo>
                <a:lnTo>
                  <a:pt x="5964" y="5483"/>
                </a:lnTo>
                <a:lnTo>
                  <a:pt x="5964" y="5483"/>
                </a:lnTo>
                <a:lnTo>
                  <a:pt x="5963" y="5483"/>
                </a:lnTo>
                <a:lnTo>
                  <a:pt x="5963" y="5482"/>
                </a:lnTo>
                <a:close/>
                <a:moveTo>
                  <a:pt x="5922" y="5463"/>
                </a:moveTo>
                <a:lnTo>
                  <a:pt x="5928" y="5456"/>
                </a:lnTo>
                <a:lnTo>
                  <a:pt x="5941" y="5454"/>
                </a:lnTo>
                <a:lnTo>
                  <a:pt x="5945" y="5459"/>
                </a:lnTo>
                <a:lnTo>
                  <a:pt x="5950" y="5462"/>
                </a:lnTo>
                <a:lnTo>
                  <a:pt x="5937" y="5465"/>
                </a:lnTo>
                <a:lnTo>
                  <a:pt x="5922" y="5463"/>
                </a:lnTo>
                <a:close/>
                <a:moveTo>
                  <a:pt x="5953" y="5976"/>
                </a:moveTo>
                <a:lnTo>
                  <a:pt x="5962" y="5966"/>
                </a:lnTo>
                <a:lnTo>
                  <a:pt x="5955" y="5953"/>
                </a:lnTo>
                <a:lnTo>
                  <a:pt x="5982" y="5963"/>
                </a:lnTo>
                <a:lnTo>
                  <a:pt x="5998" y="5984"/>
                </a:lnTo>
                <a:lnTo>
                  <a:pt x="5987" y="5986"/>
                </a:lnTo>
                <a:lnTo>
                  <a:pt x="5976" y="5975"/>
                </a:lnTo>
                <a:lnTo>
                  <a:pt x="5977" y="5988"/>
                </a:lnTo>
                <a:lnTo>
                  <a:pt x="5992" y="6000"/>
                </a:lnTo>
                <a:lnTo>
                  <a:pt x="5986" y="6004"/>
                </a:lnTo>
                <a:lnTo>
                  <a:pt x="5981" y="6014"/>
                </a:lnTo>
                <a:lnTo>
                  <a:pt x="5960" y="6001"/>
                </a:lnTo>
                <a:lnTo>
                  <a:pt x="5952" y="5983"/>
                </a:lnTo>
                <a:lnTo>
                  <a:pt x="5970" y="5986"/>
                </a:lnTo>
                <a:lnTo>
                  <a:pt x="5969" y="5974"/>
                </a:lnTo>
                <a:lnTo>
                  <a:pt x="5954" y="5978"/>
                </a:lnTo>
                <a:lnTo>
                  <a:pt x="5938" y="5970"/>
                </a:lnTo>
                <a:lnTo>
                  <a:pt x="5935" y="5959"/>
                </a:lnTo>
                <a:lnTo>
                  <a:pt x="5942" y="5951"/>
                </a:lnTo>
                <a:lnTo>
                  <a:pt x="5945" y="5950"/>
                </a:lnTo>
                <a:lnTo>
                  <a:pt x="5949" y="5948"/>
                </a:lnTo>
                <a:lnTo>
                  <a:pt x="5941" y="5961"/>
                </a:lnTo>
                <a:lnTo>
                  <a:pt x="5953" y="5976"/>
                </a:lnTo>
                <a:close/>
                <a:moveTo>
                  <a:pt x="5864" y="5423"/>
                </a:moveTo>
                <a:lnTo>
                  <a:pt x="5884" y="5419"/>
                </a:lnTo>
                <a:lnTo>
                  <a:pt x="5899" y="5436"/>
                </a:lnTo>
                <a:lnTo>
                  <a:pt x="5878" y="5440"/>
                </a:lnTo>
                <a:lnTo>
                  <a:pt x="5864" y="5423"/>
                </a:lnTo>
                <a:close/>
                <a:moveTo>
                  <a:pt x="5913" y="5960"/>
                </a:moveTo>
                <a:lnTo>
                  <a:pt x="5912" y="5953"/>
                </a:lnTo>
                <a:lnTo>
                  <a:pt x="5909" y="5946"/>
                </a:lnTo>
                <a:lnTo>
                  <a:pt x="5924" y="5962"/>
                </a:lnTo>
                <a:lnTo>
                  <a:pt x="5935" y="5975"/>
                </a:lnTo>
                <a:lnTo>
                  <a:pt x="5920" y="5975"/>
                </a:lnTo>
                <a:lnTo>
                  <a:pt x="5920" y="5962"/>
                </a:lnTo>
                <a:lnTo>
                  <a:pt x="5917" y="5961"/>
                </a:lnTo>
                <a:lnTo>
                  <a:pt x="5913" y="5960"/>
                </a:lnTo>
                <a:close/>
                <a:moveTo>
                  <a:pt x="5591" y="5928"/>
                </a:moveTo>
                <a:lnTo>
                  <a:pt x="5609" y="5946"/>
                </a:lnTo>
                <a:lnTo>
                  <a:pt x="5612" y="5965"/>
                </a:lnTo>
                <a:lnTo>
                  <a:pt x="5592" y="5949"/>
                </a:lnTo>
                <a:lnTo>
                  <a:pt x="5591" y="5928"/>
                </a:lnTo>
                <a:close/>
                <a:moveTo>
                  <a:pt x="5564" y="5102"/>
                </a:moveTo>
                <a:lnTo>
                  <a:pt x="5590" y="5121"/>
                </a:lnTo>
                <a:lnTo>
                  <a:pt x="5612" y="5142"/>
                </a:lnTo>
                <a:lnTo>
                  <a:pt x="5583" y="5136"/>
                </a:lnTo>
                <a:lnTo>
                  <a:pt x="5564" y="5102"/>
                </a:lnTo>
                <a:close/>
                <a:moveTo>
                  <a:pt x="5850" y="6110"/>
                </a:moveTo>
                <a:lnTo>
                  <a:pt x="5882" y="6096"/>
                </a:lnTo>
                <a:lnTo>
                  <a:pt x="5903" y="6101"/>
                </a:lnTo>
                <a:lnTo>
                  <a:pt x="5884" y="6110"/>
                </a:lnTo>
                <a:lnTo>
                  <a:pt x="5872" y="6119"/>
                </a:lnTo>
                <a:lnTo>
                  <a:pt x="5859" y="6117"/>
                </a:lnTo>
                <a:lnTo>
                  <a:pt x="5850" y="6110"/>
                </a:lnTo>
                <a:close/>
                <a:moveTo>
                  <a:pt x="5823" y="6167"/>
                </a:moveTo>
                <a:lnTo>
                  <a:pt x="5824" y="6156"/>
                </a:lnTo>
                <a:lnTo>
                  <a:pt x="5824" y="6145"/>
                </a:lnTo>
                <a:lnTo>
                  <a:pt x="5840" y="6145"/>
                </a:lnTo>
                <a:lnTo>
                  <a:pt x="5846" y="6154"/>
                </a:lnTo>
                <a:lnTo>
                  <a:pt x="5834" y="6161"/>
                </a:lnTo>
                <a:lnTo>
                  <a:pt x="5823" y="6167"/>
                </a:lnTo>
                <a:close/>
                <a:moveTo>
                  <a:pt x="5836" y="6199"/>
                </a:moveTo>
                <a:lnTo>
                  <a:pt x="5856" y="6191"/>
                </a:lnTo>
                <a:lnTo>
                  <a:pt x="5865" y="6203"/>
                </a:lnTo>
                <a:lnTo>
                  <a:pt x="5848" y="6209"/>
                </a:lnTo>
                <a:lnTo>
                  <a:pt x="5836" y="6199"/>
                </a:lnTo>
                <a:close/>
                <a:moveTo>
                  <a:pt x="5815" y="6030"/>
                </a:moveTo>
                <a:lnTo>
                  <a:pt x="5851" y="6047"/>
                </a:lnTo>
                <a:lnTo>
                  <a:pt x="5865" y="6071"/>
                </a:lnTo>
                <a:lnTo>
                  <a:pt x="5856" y="6062"/>
                </a:lnTo>
                <a:lnTo>
                  <a:pt x="5848" y="6066"/>
                </a:lnTo>
                <a:lnTo>
                  <a:pt x="5863" y="6077"/>
                </a:lnTo>
                <a:lnTo>
                  <a:pt x="5868" y="6097"/>
                </a:lnTo>
                <a:lnTo>
                  <a:pt x="5853" y="6092"/>
                </a:lnTo>
                <a:lnTo>
                  <a:pt x="5853" y="6071"/>
                </a:lnTo>
                <a:lnTo>
                  <a:pt x="5830" y="6064"/>
                </a:lnTo>
                <a:lnTo>
                  <a:pt x="5807" y="6069"/>
                </a:lnTo>
                <a:lnTo>
                  <a:pt x="5780" y="6043"/>
                </a:lnTo>
                <a:lnTo>
                  <a:pt x="5771" y="6012"/>
                </a:lnTo>
                <a:lnTo>
                  <a:pt x="5744" y="6015"/>
                </a:lnTo>
                <a:lnTo>
                  <a:pt x="5732" y="5993"/>
                </a:lnTo>
                <a:lnTo>
                  <a:pt x="5772" y="5999"/>
                </a:lnTo>
                <a:lnTo>
                  <a:pt x="5817" y="5997"/>
                </a:lnTo>
                <a:lnTo>
                  <a:pt x="5816" y="6016"/>
                </a:lnTo>
                <a:lnTo>
                  <a:pt x="5815" y="6030"/>
                </a:lnTo>
                <a:close/>
                <a:moveTo>
                  <a:pt x="5698" y="5246"/>
                </a:moveTo>
                <a:lnTo>
                  <a:pt x="5723" y="5258"/>
                </a:lnTo>
                <a:lnTo>
                  <a:pt x="5722" y="5271"/>
                </a:lnTo>
                <a:lnTo>
                  <a:pt x="5706" y="5262"/>
                </a:lnTo>
                <a:lnTo>
                  <a:pt x="5698" y="5246"/>
                </a:lnTo>
                <a:close/>
                <a:moveTo>
                  <a:pt x="5710" y="5873"/>
                </a:moveTo>
                <a:lnTo>
                  <a:pt x="5714" y="5884"/>
                </a:lnTo>
                <a:lnTo>
                  <a:pt x="5709" y="5895"/>
                </a:lnTo>
                <a:lnTo>
                  <a:pt x="5741" y="5918"/>
                </a:lnTo>
                <a:lnTo>
                  <a:pt x="5775" y="5939"/>
                </a:lnTo>
                <a:lnTo>
                  <a:pt x="5766" y="5958"/>
                </a:lnTo>
                <a:lnTo>
                  <a:pt x="5779" y="5961"/>
                </a:lnTo>
                <a:lnTo>
                  <a:pt x="5767" y="5986"/>
                </a:lnTo>
                <a:lnTo>
                  <a:pt x="5750" y="5980"/>
                </a:lnTo>
                <a:lnTo>
                  <a:pt x="5759" y="5977"/>
                </a:lnTo>
                <a:lnTo>
                  <a:pt x="5762" y="5968"/>
                </a:lnTo>
                <a:lnTo>
                  <a:pt x="5716" y="5976"/>
                </a:lnTo>
                <a:lnTo>
                  <a:pt x="5676" y="5953"/>
                </a:lnTo>
                <a:lnTo>
                  <a:pt x="5677" y="5940"/>
                </a:lnTo>
                <a:lnTo>
                  <a:pt x="5678" y="5926"/>
                </a:lnTo>
                <a:lnTo>
                  <a:pt x="5653" y="5920"/>
                </a:lnTo>
                <a:lnTo>
                  <a:pt x="5639" y="5902"/>
                </a:lnTo>
                <a:lnTo>
                  <a:pt x="5676" y="5901"/>
                </a:lnTo>
                <a:lnTo>
                  <a:pt x="5701" y="5924"/>
                </a:lnTo>
                <a:lnTo>
                  <a:pt x="5705" y="5920"/>
                </a:lnTo>
                <a:lnTo>
                  <a:pt x="5713" y="5923"/>
                </a:lnTo>
                <a:lnTo>
                  <a:pt x="5705" y="5903"/>
                </a:lnTo>
                <a:lnTo>
                  <a:pt x="5697" y="5885"/>
                </a:lnTo>
                <a:lnTo>
                  <a:pt x="5657" y="5886"/>
                </a:lnTo>
                <a:lnTo>
                  <a:pt x="5641" y="5863"/>
                </a:lnTo>
                <a:lnTo>
                  <a:pt x="5665" y="5871"/>
                </a:lnTo>
                <a:lnTo>
                  <a:pt x="5686" y="5864"/>
                </a:lnTo>
                <a:lnTo>
                  <a:pt x="5685" y="5877"/>
                </a:lnTo>
                <a:lnTo>
                  <a:pt x="5710" y="5873"/>
                </a:lnTo>
                <a:close/>
                <a:moveTo>
                  <a:pt x="5629" y="5853"/>
                </a:moveTo>
                <a:lnTo>
                  <a:pt x="5629" y="5860"/>
                </a:lnTo>
                <a:lnTo>
                  <a:pt x="5628" y="5869"/>
                </a:lnTo>
                <a:lnTo>
                  <a:pt x="5602" y="5857"/>
                </a:lnTo>
                <a:lnTo>
                  <a:pt x="5584" y="5835"/>
                </a:lnTo>
                <a:lnTo>
                  <a:pt x="5595" y="5834"/>
                </a:lnTo>
                <a:lnTo>
                  <a:pt x="5607" y="5833"/>
                </a:lnTo>
                <a:lnTo>
                  <a:pt x="5608" y="5852"/>
                </a:lnTo>
                <a:lnTo>
                  <a:pt x="5629" y="5853"/>
                </a:lnTo>
                <a:close/>
                <a:moveTo>
                  <a:pt x="5455" y="5694"/>
                </a:moveTo>
                <a:lnTo>
                  <a:pt x="5470" y="5702"/>
                </a:lnTo>
                <a:lnTo>
                  <a:pt x="5483" y="5713"/>
                </a:lnTo>
                <a:lnTo>
                  <a:pt x="5455" y="5711"/>
                </a:lnTo>
                <a:lnTo>
                  <a:pt x="5455" y="5694"/>
                </a:lnTo>
                <a:close/>
                <a:moveTo>
                  <a:pt x="5573" y="5809"/>
                </a:moveTo>
                <a:lnTo>
                  <a:pt x="5558" y="5797"/>
                </a:lnTo>
                <a:lnTo>
                  <a:pt x="5551" y="5778"/>
                </a:lnTo>
                <a:lnTo>
                  <a:pt x="5570" y="5784"/>
                </a:lnTo>
                <a:lnTo>
                  <a:pt x="5573" y="5809"/>
                </a:lnTo>
                <a:close/>
                <a:moveTo>
                  <a:pt x="5534" y="5757"/>
                </a:moveTo>
                <a:lnTo>
                  <a:pt x="5540" y="5780"/>
                </a:lnTo>
                <a:lnTo>
                  <a:pt x="5545" y="5800"/>
                </a:lnTo>
                <a:lnTo>
                  <a:pt x="5539" y="5793"/>
                </a:lnTo>
                <a:lnTo>
                  <a:pt x="5528" y="5792"/>
                </a:lnTo>
                <a:lnTo>
                  <a:pt x="5528" y="5777"/>
                </a:lnTo>
                <a:lnTo>
                  <a:pt x="5529" y="5763"/>
                </a:lnTo>
                <a:lnTo>
                  <a:pt x="5499" y="5753"/>
                </a:lnTo>
                <a:lnTo>
                  <a:pt x="5472" y="5737"/>
                </a:lnTo>
                <a:lnTo>
                  <a:pt x="5481" y="5728"/>
                </a:lnTo>
                <a:lnTo>
                  <a:pt x="5495" y="5723"/>
                </a:lnTo>
                <a:lnTo>
                  <a:pt x="5506" y="5744"/>
                </a:lnTo>
                <a:lnTo>
                  <a:pt x="5529" y="5753"/>
                </a:lnTo>
                <a:lnTo>
                  <a:pt x="5540" y="5734"/>
                </a:lnTo>
                <a:lnTo>
                  <a:pt x="5565" y="5726"/>
                </a:lnTo>
                <a:lnTo>
                  <a:pt x="5571" y="5743"/>
                </a:lnTo>
                <a:lnTo>
                  <a:pt x="5575" y="5764"/>
                </a:lnTo>
                <a:lnTo>
                  <a:pt x="5556" y="5760"/>
                </a:lnTo>
                <a:lnTo>
                  <a:pt x="5534" y="5757"/>
                </a:lnTo>
                <a:close/>
                <a:moveTo>
                  <a:pt x="5324" y="5555"/>
                </a:moveTo>
                <a:lnTo>
                  <a:pt x="5315" y="5556"/>
                </a:lnTo>
                <a:lnTo>
                  <a:pt x="5307" y="5557"/>
                </a:lnTo>
                <a:lnTo>
                  <a:pt x="5303" y="5543"/>
                </a:lnTo>
                <a:lnTo>
                  <a:pt x="5312" y="5534"/>
                </a:lnTo>
                <a:lnTo>
                  <a:pt x="5319" y="5542"/>
                </a:lnTo>
                <a:lnTo>
                  <a:pt x="5324" y="5555"/>
                </a:lnTo>
                <a:close/>
                <a:moveTo>
                  <a:pt x="5392" y="5640"/>
                </a:moveTo>
                <a:lnTo>
                  <a:pt x="5373" y="5622"/>
                </a:lnTo>
                <a:lnTo>
                  <a:pt x="5359" y="5600"/>
                </a:lnTo>
                <a:lnTo>
                  <a:pt x="5396" y="5612"/>
                </a:lnTo>
                <a:lnTo>
                  <a:pt x="5392" y="5640"/>
                </a:lnTo>
                <a:close/>
                <a:moveTo>
                  <a:pt x="5324" y="5582"/>
                </a:moveTo>
                <a:lnTo>
                  <a:pt x="5345" y="5579"/>
                </a:lnTo>
                <a:lnTo>
                  <a:pt x="5359" y="5595"/>
                </a:lnTo>
                <a:lnTo>
                  <a:pt x="5340" y="5590"/>
                </a:lnTo>
                <a:lnTo>
                  <a:pt x="5324" y="5582"/>
                </a:lnTo>
                <a:close/>
                <a:moveTo>
                  <a:pt x="5260" y="5546"/>
                </a:moveTo>
                <a:lnTo>
                  <a:pt x="5284" y="5548"/>
                </a:lnTo>
                <a:lnTo>
                  <a:pt x="5295" y="5564"/>
                </a:lnTo>
                <a:lnTo>
                  <a:pt x="5280" y="5565"/>
                </a:lnTo>
                <a:lnTo>
                  <a:pt x="5272" y="5561"/>
                </a:lnTo>
                <a:lnTo>
                  <a:pt x="5276" y="5560"/>
                </a:lnTo>
                <a:lnTo>
                  <a:pt x="5277" y="5555"/>
                </a:lnTo>
                <a:lnTo>
                  <a:pt x="5267" y="5554"/>
                </a:lnTo>
                <a:lnTo>
                  <a:pt x="5260" y="5546"/>
                </a:lnTo>
                <a:close/>
                <a:moveTo>
                  <a:pt x="5225" y="5629"/>
                </a:moveTo>
                <a:lnTo>
                  <a:pt x="5240" y="5640"/>
                </a:lnTo>
                <a:lnTo>
                  <a:pt x="5254" y="5653"/>
                </a:lnTo>
                <a:lnTo>
                  <a:pt x="5226" y="5648"/>
                </a:lnTo>
                <a:lnTo>
                  <a:pt x="5225" y="5629"/>
                </a:lnTo>
                <a:close/>
                <a:moveTo>
                  <a:pt x="5089" y="5337"/>
                </a:moveTo>
                <a:lnTo>
                  <a:pt x="5101" y="5319"/>
                </a:lnTo>
                <a:lnTo>
                  <a:pt x="5112" y="5334"/>
                </a:lnTo>
                <a:lnTo>
                  <a:pt x="5100" y="5339"/>
                </a:lnTo>
                <a:lnTo>
                  <a:pt x="5089" y="5337"/>
                </a:lnTo>
                <a:close/>
                <a:moveTo>
                  <a:pt x="5040" y="5468"/>
                </a:moveTo>
                <a:lnTo>
                  <a:pt x="5072" y="5492"/>
                </a:lnTo>
                <a:lnTo>
                  <a:pt x="5098" y="5520"/>
                </a:lnTo>
                <a:lnTo>
                  <a:pt x="5063" y="5502"/>
                </a:lnTo>
                <a:lnTo>
                  <a:pt x="5040" y="5468"/>
                </a:lnTo>
                <a:close/>
                <a:moveTo>
                  <a:pt x="4935" y="5385"/>
                </a:moveTo>
                <a:lnTo>
                  <a:pt x="4916" y="5383"/>
                </a:lnTo>
                <a:lnTo>
                  <a:pt x="4900" y="5379"/>
                </a:lnTo>
                <a:lnTo>
                  <a:pt x="4902" y="5357"/>
                </a:lnTo>
                <a:lnTo>
                  <a:pt x="4922" y="5348"/>
                </a:lnTo>
                <a:lnTo>
                  <a:pt x="4924" y="5367"/>
                </a:lnTo>
                <a:lnTo>
                  <a:pt x="4935" y="5385"/>
                </a:lnTo>
                <a:close/>
                <a:moveTo>
                  <a:pt x="4671" y="5018"/>
                </a:moveTo>
                <a:lnTo>
                  <a:pt x="4695" y="5016"/>
                </a:lnTo>
                <a:lnTo>
                  <a:pt x="4711" y="5009"/>
                </a:lnTo>
                <a:lnTo>
                  <a:pt x="4713" y="5016"/>
                </a:lnTo>
                <a:lnTo>
                  <a:pt x="4713" y="5021"/>
                </a:lnTo>
                <a:lnTo>
                  <a:pt x="4718" y="5021"/>
                </a:lnTo>
                <a:lnTo>
                  <a:pt x="4719" y="5025"/>
                </a:lnTo>
                <a:lnTo>
                  <a:pt x="4691" y="5032"/>
                </a:lnTo>
                <a:lnTo>
                  <a:pt x="4671" y="5018"/>
                </a:lnTo>
                <a:close/>
                <a:moveTo>
                  <a:pt x="4684" y="5206"/>
                </a:moveTo>
                <a:lnTo>
                  <a:pt x="4661" y="5200"/>
                </a:lnTo>
                <a:lnTo>
                  <a:pt x="4648" y="5179"/>
                </a:lnTo>
                <a:lnTo>
                  <a:pt x="4671" y="5187"/>
                </a:lnTo>
                <a:lnTo>
                  <a:pt x="4684" y="5206"/>
                </a:lnTo>
                <a:close/>
                <a:moveTo>
                  <a:pt x="4120" y="4844"/>
                </a:moveTo>
                <a:lnTo>
                  <a:pt x="4108" y="4852"/>
                </a:lnTo>
                <a:lnTo>
                  <a:pt x="4093" y="4857"/>
                </a:lnTo>
                <a:lnTo>
                  <a:pt x="4102" y="4838"/>
                </a:lnTo>
                <a:lnTo>
                  <a:pt x="4120" y="4844"/>
                </a:lnTo>
                <a:close/>
                <a:moveTo>
                  <a:pt x="4061" y="4791"/>
                </a:moveTo>
                <a:lnTo>
                  <a:pt x="4076" y="4779"/>
                </a:lnTo>
                <a:lnTo>
                  <a:pt x="4095" y="4783"/>
                </a:lnTo>
                <a:lnTo>
                  <a:pt x="4088" y="4796"/>
                </a:lnTo>
                <a:lnTo>
                  <a:pt x="4075" y="4805"/>
                </a:lnTo>
                <a:lnTo>
                  <a:pt x="4090" y="4812"/>
                </a:lnTo>
                <a:lnTo>
                  <a:pt x="4109" y="4802"/>
                </a:lnTo>
                <a:lnTo>
                  <a:pt x="4126" y="4811"/>
                </a:lnTo>
                <a:lnTo>
                  <a:pt x="4135" y="4829"/>
                </a:lnTo>
                <a:lnTo>
                  <a:pt x="4110" y="4826"/>
                </a:lnTo>
                <a:lnTo>
                  <a:pt x="4089" y="4824"/>
                </a:lnTo>
                <a:lnTo>
                  <a:pt x="4087" y="4837"/>
                </a:lnTo>
                <a:lnTo>
                  <a:pt x="4074" y="4845"/>
                </a:lnTo>
                <a:lnTo>
                  <a:pt x="4073" y="4837"/>
                </a:lnTo>
                <a:lnTo>
                  <a:pt x="4072" y="4828"/>
                </a:lnTo>
                <a:lnTo>
                  <a:pt x="4057" y="4836"/>
                </a:lnTo>
                <a:lnTo>
                  <a:pt x="4063" y="4853"/>
                </a:lnTo>
                <a:lnTo>
                  <a:pt x="4055" y="4851"/>
                </a:lnTo>
                <a:lnTo>
                  <a:pt x="4051" y="4845"/>
                </a:lnTo>
                <a:lnTo>
                  <a:pt x="4085" y="4871"/>
                </a:lnTo>
                <a:lnTo>
                  <a:pt x="4127" y="4899"/>
                </a:lnTo>
                <a:lnTo>
                  <a:pt x="4138" y="4891"/>
                </a:lnTo>
                <a:lnTo>
                  <a:pt x="4154" y="4888"/>
                </a:lnTo>
                <a:lnTo>
                  <a:pt x="4130" y="4876"/>
                </a:lnTo>
                <a:lnTo>
                  <a:pt x="4100" y="4872"/>
                </a:lnTo>
                <a:lnTo>
                  <a:pt x="4122" y="4851"/>
                </a:lnTo>
                <a:lnTo>
                  <a:pt x="4147" y="4852"/>
                </a:lnTo>
                <a:lnTo>
                  <a:pt x="4171" y="4861"/>
                </a:lnTo>
                <a:lnTo>
                  <a:pt x="4192" y="4867"/>
                </a:lnTo>
                <a:lnTo>
                  <a:pt x="4185" y="4900"/>
                </a:lnTo>
                <a:lnTo>
                  <a:pt x="4170" y="4929"/>
                </a:lnTo>
                <a:lnTo>
                  <a:pt x="4188" y="4929"/>
                </a:lnTo>
                <a:lnTo>
                  <a:pt x="4211" y="4936"/>
                </a:lnTo>
                <a:lnTo>
                  <a:pt x="4192" y="4918"/>
                </a:lnTo>
                <a:lnTo>
                  <a:pt x="4201" y="4893"/>
                </a:lnTo>
                <a:lnTo>
                  <a:pt x="4216" y="4910"/>
                </a:lnTo>
                <a:lnTo>
                  <a:pt x="4239" y="4924"/>
                </a:lnTo>
                <a:lnTo>
                  <a:pt x="4233" y="4943"/>
                </a:lnTo>
                <a:lnTo>
                  <a:pt x="4225" y="4962"/>
                </a:lnTo>
                <a:lnTo>
                  <a:pt x="4254" y="4954"/>
                </a:lnTo>
                <a:lnTo>
                  <a:pt x="4253" y="4944"/>
                </a:lnTo>
                <a:lnTo>
                  <a:pt x="4258" y="4936"/>
                </a:lnTo>
                <a:lnTo>
                  <a:pt x="4311" y="4953"/>
                </a:lnTo>
                <a:lnTo>
                  <a:pt x="4360" y="4975"/>
                </a:lnTo>
                <a:lnTo>
                  <a:pt x="4353" y="4957"/>
                </a:lnTo>
                <a:lnTo>
                  <a:pt x="4340" y="4946"/>
                </a:lnTo>
                <a:lnTo>
                  <a:pt x="4380" y="4956"/>
                </a:lnTo>
                <a:lnTo>
                  <a:pt x="4390" y="4991"/>
                </a:lnTo>
                <a:lnTo>
                  <a:pt x="4377" y="4984"/>
                </a:lnTo>
                <a:lnTo>
                  <a:pt x="4355" y="4988"/>
                </a:lnTo>
                <a:lnTo>
                  <a:pt x="4354" y="5000"/>
                </a:lnTo>
                <a:lnTo>
                  <a:pt x="4352" y="5011"/>
                </a:lnTo>
                <a:lnTo>
                  <a:pt x="4388" y="5017"/>
                </a:lnTo>
                <a:lnTo>
                  <a:pt x="4401" y="5045"/>
                </a:lnTo>
                <a:lnTo>
                  <a:pt x="4418" y="5045"/>
                </a:lnTo>
                <a:lnTo>
                  <a:pt x="4425" y="5057"/>
                </a:lnTo>
                <a:lnTo>
                  <a:pt x="4434" y="5050"/>
                </a:lnTo>
                <a:lnTo>
                  <a:pt x="4441" y="5042"/>
                </a:lnTo>
                <a:lnTo>
                  <a:pt x="4458" y="5059"/>
                </a:lnTo>
                <a:lnTo>
                  <a:pt x="4481" y="5072"/>
                </a:lnTo>
                <a:lnTo>
                  <a:pt x="4500" y="5086"/>
                </a:lnTo>
                <a:lnTo>
                  <a:pt x="4504" y="5108"/>
                </a:lnTo>
                <a:lnTo>
                  <a:pt x="4528" y="5117"/>
                </a:lnTo>
                <a:lnTo>
                  <a:pt x="4552" y="5125"/>
                </a:lnTo>
                <a:lnTo>
                  <a:pt x="4544" y="5134"/>
                </a:lnTo>
                <a:lnTo>
                  <a:pt x="4535" y="5140"/>
                </a:lnTo>
                <a:lnTo>
                  <a:pt x="4548" y="5142"/>
                </a:lnTo>
                <a:lnTo>
                  <a:pt x="4563" y="5135"/>
                </a:lnTo>
                <a:lnTo>
                  <a:pt x="4557" y="5156"/>
                </a:lnTo>
                <a:lnTo>
                  <a:pt x="4537" y="5168"/>
                </a:lnTo>
                <a:lnTo>
                  <a:pt x="4555" y="5188"/>
                </a:lnTo>
                <a:lnTo>
                  <a:pt x="4557" y="5214"/>
                </a:lnTo>
                <a:lnTo>
                  <a:pt x="4573" y="5194"/>
                </a:lnTo>
                <a:lnTo>
                  <a:pt x="4595" y="5178"/>
                </a:lnTo>
                <a:lnTo>
                  <a:pt x="4575" y="5177"/>
                </a:lnTo>
                <a:lnTo>
                  <a:pt x="4555" y="5170"/>
                </a:lnTo>
                <a:lnTo>
                  <a:pt x="4568" y="5154"/>
                </a:lnTo>
                <a:lnTo>
                  <a:pt x="4588" y="5152"/>
                </a:lnTo>
                <a:lnTo>
                  <a:pt x="4615" y="5187"/>
                </a:lnTo>
                <a:lnTo>
                  <a:pt x="4645" y="5220"/>
                </a:lnTo>
                <a:lnTo>
                  <a:pt x="4631" y="5231"/>
                </a:lnTo>
                <a:lnTo>
                  <a:pt x="4610" y="5226"/>
                </a:lnTo>
                <a:lnTo>
                  <a:pt x="4624" y="5240"/>
                </a:lnTo>
                <a:lnTo>
                  <a:pt x="4646" y="5242"/>
                </a:lnTo>
                <a:lnTo>
                  <a:pt x="4649" y="5233"/>
                </a:lnTo>
                <a:lnTo>
                  <a:pt x="4650" y="5224"/>
                </a:lnTo>
                <a:lnTo>
                  <a:pt x="4659" y="5231"/>
                </a:lnTo>
                <a:lnTo>
                  <a:pt x="4668" y="5226"/>
                </a:lnTo>
                <a:lnTo>
                  <a:pt x="4695" y="5244"/>
                </a:lnTo>
                <a:lnTo>
                  <a:pt x="4710" y="5274"/>
                </a:lnTo>
                <a:lnTo>
                  <a:pt x="4735" y="5272"/>
                </a:lnTo>
                <a:lnTo>
                  <a:pt x="4741" y="5296"/>
                </a:lnTo>
                <a:lnTo>
                  <a:pt x="4784" y="5292"/>
                </a:lnTo>
                <a:lnTo>
                  <a:pt x="4811" y="5322"/>
                </a:lnTo>
                <a:lnTo>
                  <a:pt x="4820" y="5319"/>
                </a:lnTo>
                <a:lnTo>
                  <a:pt x="4828" y="5314"/>
                </a:lnTo>
                <a:lnTo>
                  <a:pt x="4844" y="5338"/>
                </a:lnTo>
                <a:lnTo>
                  <a:pt x="4842" y="5361"/>
                </a:lnTo>
                <a:lnTo>
                  <a:pt x="4862" y="5358"/>
                </a:lnTo>
                <a:lnTo>
                  <a:pt x="4882" y="5355"/>
                </a:lnTo>
                <a:lnTo>
                  <a:pt x="4873" y="5376"/>
                </a:lnTo>
                <a:lnTo>
                  <a:pt x="4860" y="5392"/>
                </a:lnTo>
                <a:lnTo>
                  <a:pt x="4887" y="5397"/>
                </a:lnTo>
                <a:lnTo>
                  <a:pt x="4901" y="5418"/>
                </a:lnTo>
                <a:lnTo>
                  <a:pt x="4923" y="5408"/>
                </a:lnTo>
                <a:lnTo>
                  <a:pt x="4946" y="5399"/>
                </a:lnTo>
                <a:lnTo>
                  <a:pt x="4927" y="5417"/>
                </a:lnTo>
                <a:lnTo>
                  <a:pt x="4912" y="5438"/>
                </a:lnTo>
                <a:lnTo>
                  <a:pt x="4956" y="5430"/>
                </a:lnTo>
                <a:lnTo>
                  <a:pt x="4982" y="5466"/>
                </a:lnTo>
                <a:lnTo>
                  <a:pt x="5009" y="5463"/>
                </a:lnTo>
                <a:lnTo>
                  <a:pt x="5029" y="5469"/>
                </a:lnTo>
                <a:lnTo>
                  <a:pt x="5011" y="5483"/>
                </a:lnTo>
                <a:lnTo>
                  <a:pt x="5017" y="5493"/>
                </a:lnTo>
                <a:lnTo>
                  <a:pt x="5002" y="5506"/>
                </a:lnTo>
                <a:lnTo>
                  <a:pt x="4978" y="5511"/>
                </a:lnTo>
                <a:lnTo>
                  <a:pt x="4979" y="5516"/>
                </a:lnTo>
                <a:lnTo>
                  <a:pt x="4983" y="5516"/>
                </a:lnTo>
                <a:lnTo>
                  <a:pt x="4983" y="5521"/>
                </a:lnTo>
                <a:lnTo>
                  <a:pt x="4983" y="5527"/>
                </a:lnTo>
                <a:lnTo>
                  <a:pt x="5000" y="5519"/>
                </a:lnTo>
                <a:lnTo>
                  <a:pt x="5018" y="5510"/>
                </a:lnTo>
                <a:lnTo>
                  <a:pt x="5027" y="5527"/>
                </a:lnTo>
                <a:lnTo>
                  <a:pt x="5024" y="5559"/>
                </a:lnTo>
                <a:lnTo>
                  <a:pt x="5042" y="5569"/>
                </a:lnTo>
                <a:lnTo>
                  <a:pt x="5058" y="5581"/>
                </a:lnTo>
                <a:lnTo>
                  <a:pt x="5053" y="5555"/>
                </a:lnTo>
                <a:lnTo>
                  <a:pt x="5030" y="5547"/>
                </a:lnTo>
                <a:lnTo>
                  <a:pt x="5035" y="5533"/>
                </a:lnTo>
                <a:lnTo>
                  <a:pt x="5035" y="5513"/>
                </a:lnTo>
                <a:lnTo>
                  <a:pt x="5050" y="5520"/>
                </a:lnTo>
                <a:lnTo>
                  <a:pt x="5058" y="5537"/>
                </a:lnTo>
                <a:lnTo>
                  <a:pt x="5070" y="5529"/>
                </a:lnTo>
                <a:lnTo>
                  <a:pt x="5082" y="5522"/>
                </a:lnTo>
                <a:lnTo>
                  <a:pt x="5097" y="5557"/>
                </a:lnTo>
                <a:lnTo>
                  <a:pt x="5128" y="5588"/>
                </a:lnTo>
                <a:lnTo>
                  <a:pt x="5127" y="5574"/>
                </a:lnTo>
                <a:lnTo>
                  <a:pt x="5110" y="5562"/>
                </a:lnTo>
                <a:lnTo>
                  <a:pt x="5140" y="5553"/>
                </a:lnTo>
                <a:lnTo>
                  <a:pt x="5162" y="5577"/>
                </a:lnTo>
                <a:lnTo>
                  <a:pt x="5149" y="5580"/>
                </a:lnTo>
                <a:lnTo>
                  <a:pt x="5139" y="5580"/>
                </a:lnTo>
                <a:lnTo>
                  <a:pt x="5150" y="5593"/>
                </a:lnTo>
                <a:lnTo>
                  <a:pt x="5168" y="5598"/>
                </a:lnTo>
                <a:lnTo>
                  <a:pt x="5156" y="5609"/>
                </a:lnTo>
                <a:lnTo>
                  <a:pt x="5165" y="5619"/>
                </a:lnTo>
                <a:lnTo>
                  <a:pt x="5156" y="5619"/>
                </a:lnTo>
                <a:lnTo>
                  <a:pt x="5148" y="5611"/>
                </a:lnTo>
                <a:lnTo>
                  <a:pt x="5145" y="5620"/>
                </a:lnTo>
                <a:lnTo>
                  <a:pt x="5151" y="5633"/>
                </a:lnTo>
                <a:lnTo>
                  <a:pt x="5163" y="5631"/>
                </a:lnTo>
                <a:lnTo>
                  <a:pt x="5169" y="5622"/>
                </a:lnTo>
                <a:lnTo>
                  <a:pt x="5197" y="5645"/>
                </a:lnTo>
                <a:lnTo>
                  <a:pt x="5207" y="5676"/>
                </a:lnTo>
                <a:lnTo>
                  <a:pt x="5241" y="5674"/>
                </a:lnTo>
                <a:lnTo>
                  <a:pt x="5282" y="5676"/>
                </a:lnTo>
                <a:lnTo>
                  <a:pt x="5295" y="5707"/>
                </a:lnTo>
                <a:lnTo>
                  <a:pt x="5340" y="5713"/>
                </a:lnTo>
                <a:lnTo>
                  <a:pt x="5340" y="5725"/>
                </a:lnTo>
                <a:lnTo>
                  <a:pt x="5333" y="5731"/>
                </a:lnTo>
                <a:lnTo>
                  <a:pt x="5349" y="5736"/>
                </a:lnTo>
                <a:lnTo>
                  <a:pt x="5373" y="5743"/>
                </a:lnTo>
                <a:lnTo>
                  <a:pt x="5382" y="5764"/>
                </a:lnTo>
                <a:lnTo>
                  <a:pt x="5419" y="5771"/>
                </a:lnTo>
                <a:lnTo>
                  <a:pt x="5410" y="5783"/>
                </a:lnTo>
                <a:lnTo>
                  <a:pt x="5406" y="5799"/>
                </a:lnTo>
                <a:lnTo>
                  <a:pt x="5437" y="5813"/>
                </a:lnTo>
                <a:lnTo>
                  <a:pt x="5459" y="5830"/>
                </a:lnTo>
                <a:lnTo>
                  <a:pt x="5480" y="5848"/>
                </a:lnTo>
                <a:lnTo>
                  <a:pt x="5508" y="5866"/>
                </a:lnTo>
                <a:lnTo>
                  <a:pt x="5499" y="5877"/>
                </a:lnTo>
                <a:lnTo>
                  <a:pt x="5501" y="5888"/>
                </a:lnTo>
                <a:lnTo>
                  <a:pt x="5524" y="5886"/>
                </a:lnTo>
                <a:lnTo>
                  <a:pt x="5522" y="5919"/>
                </a:lnTo>
                <a:lnTo>
                  <a:pt x="5550" y="5902"/>
                </a:lnTo>
                <a:lnTo>
                  <a:pt x="5574" y="5919"/>
                </a:lnTo>
                <a:lnTo>
                  <a:pt x="5561" y="5921"/>
                </a:lnTo>
                <a:lnTo>
                  <a:pt x="5546" y="5922"/>
                </a:lnTo>
                <a:lnTo>
                  <a:pt x="5548" y="5932"/>
                </a:lnTo>
                <a:lnTo>
                  <a:pt x="5550" y="5944"/>
                </a:lnTo>
                <a:lnTo>
                  <a:pt x="5563" y="5934"/>
                </a:lnTo>
                <a:lnTo>
                  <a:pt x="5573" y="5935"/>
                </a:lnTo>
                <a:lnTo>
                  <a:pt x="5564" y="5942"/>
                </a:lnTo>
                <a:lnTo>
                  <a:pt x="5555" y="5948"/>
                </a:lnTo>
                <a:lnTo>
                  <a:pt x="5572" y="5966"/>
                </a:lnTo>
                <a:lnTo>
                  <a:pt x="5590" y="5956"/>
                </a:lnTo>
                <a:lnTo>
                  <a:pt x="5589" y="5969"/>
                </a:lnTo>
                <a:lnTo>
                  <a:pt x="5588" y="5984"/>
                </a:lnTo>
                <a:lnTo>
                  <a:pt x="5610" y="5972"/>
                </a:lnTo>
                <a:lnTo>
                  <a:pt x="5635" y="5979"/>
                </a:lnTo>
                <a:lnTo>
                  <a:pt x="5632" y="5995"/>
                </a:lnTo>
                <a:lnTo>
                  <a:pt x="5638" y="6012"/>
                </a:lnTo>
                <a:lnTo>
                  <a:pt x="5657" y="6009"/>
                </a:lnTo>
                <a:lnTo>
                  <a:pt x="5666" y="6026"/>
                </a:lnTo>
                <a:lnTo>
                  <a:pt x="5658" y="6030"/>
                </a:lnTo>
                <a:lnTo>
                  <a:pt x="5648" y="6038"/>
                </a:lnTo>
                <a:lnTo>
                  <a:pt x="5682" y="6051"/>
                </a:lnTo>
                <a:lnTo>
                  <a:pt x="5716" y="6049"/>
                </a:lnTo>
                <a:lnTo>
                  <a:pt x="5736" y="6058"/>
                </a:lnTo>
                <a:lnTo>
                  <a:pt x="5755" y="6068"/>
                </a:lnTo>
                <a:lnTo>
                  <a:pt x="5741" y="6077"/>
                </a:lnTo>
                <a:lnTo>
                  <a:pt x="5715" y="6077"/>
                </a:lnTo>
                <a:lnTo>
                  <a:pt x="5728" y="6092"/>
                </a:lnTo>
                <a:lnTo>
                  <a:pt x="5741" y="6108"/>
                </a:lnTo>
                <a:lnTo>
                  <a:pt x="5790" y="6105"/>
                </a:lnTo>
                <a:lnTo>
                  <a:pt x="5820" y="6129"/>
                </a:lnTo>
                <a:lnTo>
                  <a:pt x="5810" y="6133"/>
                </a:lnTo>
                <a:lnTo>
                  <a:pt x="5801" y="6134"/>
                </a:lnTo>
                <a:lnTo>
                  <a:pt x="5794" y="6127"/>
                </a:lnTo>
                <a:lnTo>
                  <a:pt x="5787" y="6121"/>
                </a:lnTo>
                <a:lnTo>
                  <a:pt x="5789" y="6121"/>
                </a:lnTo>
                <a:lnTo>
                  <a:pt x="5792" y="6119"/>
                </a:lnTo>
                <a:lnTo>
                  <a:pt x="5786" y="6112"/>
                </a:lnTo>
                <a:lnTo>
                  <a:pt x="5776" y="6113"/>
                </a:lnTo>
                <a:lnTo>
                  <a:pt x="5775" y="6112"/>
                </a:lnTo>
                <a:lnTo>
                  <a:pt x="5773" y="6111"/>
                </a:lnTo>
                <a:lnTo>
                  <a:pt x="5773" y="6112"/>
                </a:lnTo>
                <a:lnTo>
                  <a:pt x="5773" y="6114"/>
                </a:lnTo>
                <a:lnTo>
                  <a:pt x="5766" y="6114"/>
                </a:lnTo>
                <a:lnTo>
                  <a:pt x="5758" y="6112"/>
                </a:lnTo>
                <a:lnTo>
                  <a:pt x="5764" y="6119"/>
                </a:lnTo>
                <a:lnTo>
                  <a:pt x="5768" y="6126"/>
                </a:lnTo>
                <a:lnTo>
                  <a:pt x="5764" y="6130"/>
                </a:lnTo>
                <a:lnTo>
                  <a:pt x="5761" y="6137"/>
                </a:lnTo>
                <a:lnTo>
                  <a:pt x="5768" y="6135"/>
                </a:lnTo>
                <a:lnTo>
                  <a:pt x="5773" y="6134"/>
                </a:lnTo>
                <a:lnTo>
                  <a:pt x="5775" y="6148"/>
                </a:lnTo>
                <a:lnTo>
                  <a:pt x="5771" y="6171"/>
                </a:lnTo>
                <a:lnTo>
                  <a:pt x="5785" y="6164"/>
                </a:lnTo>
                <a:lnTo>
                  <a:pt x="5795" y="6152"/>
                </a:lnTo>
                <a:lnTo>
                  <a:pt x="5833" y="6207"/>
                </a:lnTo>
                <a:lnTo>
                  <a:pt x="5889" y="6256"/>
                </a:lnTo>
                <a:lnTo>
                  <a:pt x="5908" y="6259"/>
                </a:lnTo>
                <a:lnTo>
                  <a:pt x="5924" y="6248"/>
                </a:lnTo>
                <a:lnTo>
                  <a:pt x="5944" y="6264"/>
                </a:lnTo>
                <a:lnTo>
                  <a:pt x="5963" y="6262"/>
                </a:lnTo>
                <a:lnTo>
                  <a:pt x="5953" y="6277"/>
                </a:lnTo>
                <a:lnTo>
                  <a:pt x="5938" y="6285"/>
                </a:lnTo>
                <a:lnTo>
                  <a:pt x="5933" y="6278"/>
                </a:lnTo>
                <a:lnTo>
                  <a:pt x="5934" y="6264"/>
                </a:lnTo>
                <a:lnTo>
                  <a:pt x="5917" y="6276"/>
                </a:lnTo>
                <a:lnTo>
                  <a:pt x="5899" y="6277"/>
                </a:lnTo>
                <a:lnTo>
                  <a:pt x="5919" y="6287"/>
                </a:lnTo>
                <a:lnTo>
                  <a:pt x="5949" y="6291"/>
                </a:lnTo>
                <a:lnTo>
                  <a:pt x="5944" y="6298"/>
                </a:lnTo>
                <a:lnTo>
                  <a:pt x="5941" y="6308"/>
                </a:lnTo>
                <a:lnTo>
                  <a:pt x="5952" y="6299"/>
                </a:lnTo>
                <a:lnTo>
                  <a:pt x="5961" y="6284"/>
                </a:lnTo>
                <a:lnTo>
                  <a:pt x="5974" y="6295"/>
                </a:lnTo>
                <a:lnTo>
                  <a:pt x="5994" y="6299"/>
                </a:lnTo>
                <a:lnTo>
                  <a:pt x="5973" y="6261"/>
                </a:lnTo>
                <a:lnTo>
                  <a:pt x="5949" y="6226"/>
                </a:lnTo>
                <a:lnTo>
                  <a:pt x="5921" y="6193"/>
                </a:lnTo>
                <a:lnTo>
                  <a:pt x="5891" y="6163"/>
                </a:lnTo>
                <a:lnTo>
                  <a:pt x="5899" y="6151"/>
                </a:lnTo>
                <a:lnTo>
                  <a:pt x="5905" y="6140"/>
                </a:lnTo>
                <a:lnTo>
                  <a:pt x="5893" y="6136"/>
                </a:lnTo>
                <a:lnTo>
                  <a:pt x="5877" y="6142"/>
                </a:lnTo>
                <a:lnTo>
                  <a:pt x="5896" y="6124"/>
                </a:lnTo>
                <a:lnTo>
                  <a:pt x="5931" y="6122"/>
                </a:lnTo>
                <a:lnTo>
                  <a:pt x="5954" y="6168"/>
                </a:lnTo>
                <a:lnTo>
                  <a:pt x="5997" y="6205"/>
                </a:lnTo>
                <a:lnTo>
                  <a:pt x="6004" y="6222"/>
                </a:lnTo>
                <a:lnTo>
                  <a:pt x="6012" y="6238"/>
                </a:lnTo>
                <a:lnTo>
                  <a:pt x="6019" y="6224"/>
                </a:lnTo>
                <a:lnTo>
                  <a:pt x="6029" y="6242"/>
                </a:lnTo>
                <a:lnTo>
                  <a:pt x="6043" y="6238"/>
                </a:lnTo>
                <a:lnTo>
                  <a:pt x="6053" y="6231"/>
                </a:lnTo>
                <a:lnTo>
                  <a:pt x="6063" y="6263"/>
                </a:lnTo>
                <a:lnTo>
                  <a:pt x="6088" y="6278"/>
                </a:lnTo>
                <a:lnTo>
                  <a:pt x="6083" y="6292"/>
                </a:lnTo>
                <a:lnTo>
                  <a:pt x="6080" y="6307"/>
                </a:lnTo>
                <a:lnTo>
                  <a:pt x="6100" y="6296"/>
                </a:lnTo>
                <a:lnTo>
                  <a:pt x="6113" y="6310"/>
                </a:lnTo>
                <a:lnTo>
                  <a:pt x="6102" y="6316"/>
                </a:lnTo>
                <a:lnTo>
                  <a:pt x="6094" y="6328"/>
                </a:lnTo>
                <a:lnTo>
                  <a:pt x="6104" y="6330"/>
                </a:lnTo>
                <a:lnTo>
                  <a:pt x="6105" y="6338"/>
                </a:lnTo>
                <a:lnTo>
                  <a:pt x="6116" y="6333"/>
                </a:lnTo>
                <a:lnTo>
                  <a:pt x="6129" y="6332"/>
                </a:lnTo>
                <a:lnTo>
                  <a:pt x="6146" y="6368"/>
                </a:lnTo>
                <a:lnTo>
                  <a:pt x="6155" y="6408"/>
                </a:lnTo>
                <a:lnTo>
                  <a:pt x="6175" y="6411"/>
                </a:lnTo>
                <a:lnTo>
                  <a:pt x="6193" y="6428"/>
                </a:lnTo>
                <a:lnTo>
                  <a:pt x="6181" y="6432"/>
                </a:lnTo>
                <a:lnTo>
                  <a:pt x="6163" y="6429"/>
                </a:lnTo>
                <a:lnTo>
                  <a:pt x="6179" y="6443"/>
                </a:lnTo>
                <a:lnTo>
                  <a:pt x="6188" y="6462"/>
                </a:lnTo>
                <a:lnTo>
                  <a:pt x="6207" y="6461"/>
                </a:lnTo>
                <a:lnTo>
                  <a:pt x="6216" y="6466"/>
                </a:lnTo>
                <a:lnTo>
                  <a:pt x="6232" y="6454"/>
                </a:lnTo>
                <a:lnTo>
                  <a:pt x="6258" y="6455"/>
                </a:lnTo>
                <a:lnTo>
                  <a:pt x="6240" y="6425"/>
                </a:lnTo>
                <a:lnTo>
                  <a:pt x="6218" y="6406"/>
                </a:lnTo>
                <a:lnTo>
                  <a:pt x="6230" y="6393"/>
                </a:lnTo>
                <a:lnTo>
                  <a:pt x="6238" y="6383"/>
                </a:lnTo>
                <a:lnTo>
                  <a:pt x="6215" y="6387"/>
                </a:lnTo>
                <a:lnTo>
                  <a:pt x="6201" y="6401"/>
                </a:lnTo>
                <a:lnTo>
                  <a:pt x="6190" y="6394"/>
                </a:lnTo>
                <a:lnTo>
                  <a:pt x="6174" y="6390"/>
                </a:lnTo>
                <a:lnTo>
                  <a:pt x="6177" y="6369"/>
                </a:lnTo>
                <a:lnTo>
                  <a:pt x="6155" y="6358"/>
                </a:lnTo>
                <a:lnTo>
                  <a:pt x="6172" y="6350"/>
                </a:lnTo>
                <a:lnTo>
                  <a:pt x="6197" y="6346"/>
                </a:lnTo>
                <a:lnTo>
                  <a:pt x="6185" y="6337"/>
                </a:lnTo>
                <a:lnTo>
                  <a:pt x="6168" y="6342"/>
                </a:lnTo>
                <a:lnTo>
                  <a:pt x="6171" y="6322"/>
                </a:lnTo>
                <a:lnTo>
                  <a:pt x="6162" y="6297"/>
                </a:lnTo>
                <a:lnTo>
                  <a:pt x="6144" y="6303"/>
                </a:lnTo>
                <a:lnTo>
                  <a:pt x="6121" y="6305"/>
                </a:lnTo>
                <a:lnTo>
                  <a:pt x="6135" y="6288"/>
                </a:lnTo>
                <a:lnTo>
                  <a:pt x="6142" y="6265"/>
                </a:lnTo>
                <a:lnTo>
                  <a:pt x="6128" y="6257"/>
                </a:lnTo>
                <a:lnTo>
                  <a:pt x="6121" y="6243"/>
                </a:lnTo>
                <a:lnTo>
                  <a:pt x="6131" y="6233"/>
                </a:lnTo>
                <a:lnTo>
                  <a:pt x="6141" y="6221"/>
                </a:lnTo>
                <a:lnTo>
                  <a:pt x="6098" y="6180"/>
                </a:lnTo>
                <a:lnTo>
                  <a:pt x="6063" y="6130"/>
                </a:lnTo>
                <a:lnTo>
                  <a:pt x="6033" y="6112"/>
                </a:lnTo>
                <a:lnTo>
                  <a:pt x="6008" y="6089"/>
                </a:lnTo>
                <a:lnTo>
                  <a:pt x="5994" y="6053"/>
                </a:lnTo>
                <a:lnTo>
                  <a:pt x="5962" y="6032"/>
                </a:lnTo>
                <a:lnTo>
                  <a:pt x="5985" y="6027"/>
                </a:lnTo>
                <a:lnTo>
                  <a:pt x="5997" y="6015"/>
                </a:lnTo>
                <a:lnTo>
                  <a:pt x="6024" y="6036"/>
                </a:lnTo>
                <a:lnTo>
                  <a:pt x="6034" y="6029"/>
                </a:lnTo>
                <a:lnTo>
                  <a:pt x="6029" y="6024"/>
                </a:lnTo>
                <a:lnTo>
                  <a:pt x="6020" y="6016"/>
                </a:lnTo>
                <a:lnTo>
                  <a:pt x="6013" y="6007"/>
                </a:lnTo>
                <a:lnTo>
                  <a:pt x="6010" y="5995"/>
                </a:lnTo>
                <a:lnTo>
                  <a:pt x="6044" y="6018"/>
                </a:lnTo>
                <a:lnTo>
                  <a:pt x="6083" y="6035"/>
                </a:lnTo>
                <a:lnTo>
                  <a:pt x="6068" y="6041"/>
                </a:lnTo>
                <a:lnTo>
                  <a:pt x="6057" y="6053"/>
                </a:lnTo>
                <a:lnTo>
                  <a:pt x="6069" y="6052"/>
                </a:lnTo>
                <a:lnTo>
                  <a:pt x="6081" y="6052"/>
                </a:lnTo>
                <a:lnTo>
                  <a:pt x="6113" y="6092"/>
                </a:lnTo>
                <a:lnTo>
                  <a:pt x="6158" y="6109"/>
                </a:lnTo>
                <a:lnTo>
                  <a:pt x="6145" y="6123"/>
                </a:lnTo>
                <a:lnTo>
                  <a:pt x="6166" y="6148"/>
                </a:lnTo>
                <a:lnTo>
                  <a:pt x="6180" y="6141"/>
                </a:lnTo>
                <a:lnTo>
                  <a:pt x="6179" y="6130"/>
                </a:lnTo>
                <a:lnTo>
                  <a:pt x="6203" y="6146"/>
                </a:lnTo>
                <a:lnTo>
                  <a:pt x="6222" y="6162"/>
                </a:lnTo>
                <a:lnTo>
                  <a:pt x="6213" y="6180"/>
                </a:lnTo>
                <a:lnTo>
                  <a:pt x="6197" y="6191"/>
                </a:lnTo>
                <a:lnTo>
                  <a:pt x="6216" y="6197"/>
                </a:lnTo>
                <a:lnTo>
                  <a:pt x="6237" y="6189"/>
                </a:lnTo>
                <a:lnTo>
                  <a:pt x="6253" y="6215"/>
                </a:lnTo>
                <a:lnTo>
                  <a:pt x="6275" y="6222"/>
                </a:lnTo>
                <a:lnTo>
                  <a:pt x="6283" y="6239"/>
                </a:lnTo>
                <a:lnTo>
                  <a:pt x="6277" y="6255"/>
                </a:lnTo>
                <a:lnTo>
                  <a:pt x="6318" y="6270"/>
                </a:lnTo>
                <a:lnTo>
                  <a:pt x="6346" y="6314"/>
                </a:lnTo>
                <a:lnTo>
                  <a:pt x="6326" y="6308"/>
                </a:lnTo>
                <a:lnTo>
                  <a:pt x="6301" y="6310"/>
                </a:lnTo>
                <a:lnTo>
                  <a:pt x="6304" y="6332"/>
                </a:lnTo>
                <a:lnTo>
                  <a:pt x="6306" y="6354"/>
                </a:lnTo>
                <a:lnTo>
                  <a:pt x="6319" y="6344"/>
                </a:lnTo>
                <a:lnTo>
                  <a:pt x="6325" y="6343"/>
                </a:lnTo>
                <a:lnTo>
                  <a:pt x="6327" y="6332"/>
                </a:lnTo>
                <a:lnTo>
                  <a:pt x="6310" y="6327"/>
                </a:lnTo>
                <a:lnTo>
                  <a:pt x="6348" y="6321"/>
                </a:lnTo>
                <a:lnTo>
                  <a:pt x="6364" y="6358"/>
                </a:lnTo>
                <a:lnTo>
                  <a:pt x="6407" y="6371"/>
                </a:lnTo>
                <a:lnTo>
                  <a:pt x="6435" y="6397"/>
                </a:lnTo>
                <a:lnTo>
                  <a:pt x="6447" y="6397"/>
                </a:lnTo>
                <a:lnTo>
                  <a:pt x="6459" y="6397"/>
                </a:lnTo>
                <a:lnTo>
                  <a:pt x="6452" y="6408"/>
                </a:lnTo>
                <a:lnTo>
                  <a:pt x="6439" y="6413"/>
                </a:lnTo>
                <a:lnTo>
                  <a:pt x="6460" y="6425"/>
                </a:lnTo>
                <a:lnTo>
                  <a:pt x="6476" y="6441"/>
                </a:lnTo>
                <a:lnTo>
                  <a:pt x="6462" y="6446"/>
                </a:lnTo>
                <a:lnTo>
                  <a:pt x="6447" y="6441"/>
                </a:lnTo>
                <a:lnTo>
                  <a:pt x="6474" y="6459"/>
                </a:lnTo>
                <a:lnTo>
                  <a:pt x="6498" y="6476"/>
                </a:lnTo>
                <a:lnTo>
                  <a:pt x="6514" y="6498"/>
                </a:lnTo>
                <a:lnTo>
                  <a:pt x="6516" y="6524"/>
                </a:lnTo>
                <a:lnTo>
                  <a:pt x="6527" y="6535"/>
                </a:lnTo>
                <a:lnTo>
                  <a:pt x="6542" y="6542"/>
                </a:lnTo>
                <a:lnTo>
                  <a:pt x="6536" y="6548"/>
                </a:lnTo>
                <a:lnTo>
                  <a:pt x="6535" y="6551"/>
                </a:lnTo>
                <a:lnTo>
                  <a:pt x="6518" y="6530"/>
                </a:lnTo>
                <a:lnTo>
                  <a:pt x="6495" y="6521"/>
                </a:lnTo>
                <a:lnTo>
                  <a:pt x="6535" y="6564"/>
                </a:lnTo>
                <a:lnTo>
                  <a:pt x="6582" y="6591"/>
                </a:lnTo>
                <a:lnTo>
                  <a:pt x="6582" y="6594"/>
                </a:lnTo>
                <a:lnTo>
                  <a:pt x="6583" y="6597"/>
                </a:lnTo>
                <a:lnTo>
                  <a:pt x="6577" y="6602"/>
                </a:lnTo>
                <a:lnTo>
                  <a:pt x="6570" y="6603"/>
                </a:lnTo>
                <a:lnTo>
                  <a:pt x="6578" y="6606"/>
                </a:lnTo>
                <a:lnTo>
                  <a:pt x="6587" y="6609"/>
                </a:lnTo>
                <a:lnTo>
                  <a:pt x="6600" y="6630"/>
                </a:lnTo>
                <a:lnTo>
                  <a:pt x="6614" y="6648"/>
                </a:lnTo>
                <a:lnTo>
                  <a:pt x="6624" y="6644"/>
                </a:lnTo>
                <a:lnTo>
                  <a:pt x="6616" y="6631"/>
                </a:lnTo>
                <a:lnTo>
                  <a:pt x="6622" y="6630"/>
                </a:lnTo>
                <a:lnTo>
                  <a:pt x="6628" y="6631"/>
                </a:lnTo>
                <a:lnTo>
                  <a:pt x="6641" y="6655"/>
                </a:lnTo>
                <a:lnTo>
                  <a:pt x="6668" y="6677"/>
                </a:lnTo>
                <a:lnTo>
                  <a:pt x="6668" y="6680"/>
                </a:lnTo>
                <a:lnTo>
                  <a:pt x="6666" y="6684"/>
                </a:lnTo>
                <a:lnTo>
                  <a:pt x="6669" y="6681"/>
                </a:lnTo>
                <a:lnTo>
                  <a:pt x="6671" y="6679"/>
                </a:lnTo>
                <a:lnTo>
                  <a:pt x="6688" y="6692"/>
                </a:lnTo>
                <a:lnTo>
                  <a:pt x="6697" y="6703"/>
                </a:lnTo>
                <a:lnTo>
                  <a:pt x="6696" y="6710"/>
                </a:lnTo>
                <a:lnTo>
                  <a:pt x="6696" y="6714"/>
                </a:lnTo>
                <a:lnTo>
                  <a:pt x="6693" y="6716"/>
                </a:lnTo>
                <a:lnTo>
                  <a:pt x="6688" y="6718"/>
                </a:lnTo>
                <a:lnTo>
                  <a:pt x="6696" y="6725"/>
                </a:lnTo>
                <a:lnTo>
                  <a:pt x="6705" y="6733"/>
                </a:lnTo>
                <a:lnTo>
                  <a:pt x="6703" y="6734"/>
                </a:lnTo>
                <a:lnTo>
                  <a:pt x="6703" y="6735"/>
                </a:lnTo>
                <a:lnTo>
                  <a:pt x="6705" y="6735"/>
                </a:lnTo>
                <a:lnTo>
                  <a:pt x="6706" y="6735"/>
                </a:lnTo>
                <a:lnTo>
                  <a:pt x="6706" y="6735"/>
                </a:lnTo>
                <a:lnTo>
                  <a:pt x="6706" y="6735"/>
                </a:lnTo>
                <a:lnTo>
                  <a:pt x="6707" y="6735"/>
                </a:lnTo>
                <a:lnTo>
                  <a:pt x="6707" y="6735"/>
                </a:lnTo>
                <a:lnTo>
                  <a:pt x="6712" y="6726"/>
                </a:lnTo>
                <a:lnTo>
                  <a:pt x="6716" y="6717"/>
                </a:lnTo>
                <a:lnTo>
                  <a:pt x="6719" y="6717"/>
                </a:lnTo>
                <a:lnTo>
                  <a:pt x="6723" y="6719"/>
                </a:lnTo>
                <a:lnTo>
                  <a:pt x="6733" y="6741"/>
                </a:lnTo>
                <a:lnTo>
                  <a:pt x="6753" y="6766"/>
                </a:lnTo>
                <a:lnTo>
                  <a:pt x="6756" y="6762"/>
                </a:lnTo>
                <a:lnTo>
                  <a:pt x="6760" y="6760"/>
                </a:lnTo>
                <a:lnTo>
                  <a:pt x="6766" y="6767"/>
                </a:lnTo>
                <a:lnTo>
                  <a:pt x="6773" y="6772"/>
                </a:lnTo>
                <a:lnTo>
                  <a:pt x="6775" y="6770"/>
                </a:lnTo>
                <a:lnTo>
                  <a:pt x="6776" y="6769"/>
                </a:lnTo>
                <a:lnTo>
                  <a:pt x="6784" y="6784"/>
                </a:lnTo>
                <a:lnTo>
                  <a:pt x="6785" y="6795"/>
                </a:lnTo>
                <a:lnTo>
                  <a:pt x="6801" y="6794"/>
                </a:lnTo>
                <a:lnTo>
                  <a:pt x="6817" y="6798"/>
                </a:lnTo>
                <a:lnTo>
                  <a:pt x="6829" y="6825"/>
                </a:lnTo>
                <a:lnTo>
                  <a:pt x="6851" y="6859"/>
                </a:lnTo>
                <a:lnTo>
                  <a:pt x="6855" y="6844"/>
                </a:lnTo>
                <a:lnTo>
                  <a:pt x="6847" y="6829"/>
                </a:lnTo>
                <a:lnTo>
                  <a:pt x="6868" y="6845"/>
                </a:lnTo>
                <a:lnTo>
                  <a:pt x="6883" y="6863"/>
                </a:lnTo>
                <a:lnTo>
                  <a:pt x="6873" y="6860"/>
                </a:lnTo>
                <a:lnTo>
                  <a:pt x="6863" y="6857"/>
                </a:lnTo>
                <a:lnTo>
                  <a:pt x="6860" y="6862"/>
                </a:lnTo>
                <a:lnTo>
                  <a:pt x="6857" y="6870"/>
                </a:lnTo>
                <a:lnTo>
                  <a:pt x="6879" y="6867"/>
                </a:lnTo>
                <a:lnTo>
                  <a:pt x="6894" y="6886"/>
                </a:lnTo>
                <a:lnTo>
                  <a:pt x="6883" y="6883"/>
                </a:lnTo>
                <a:lnTo>
                  <a:pt x="6874" y="6880"/>
                </a:lnTo>
                <a:lnTo>
                  <a:pt x="6899" y="6896"/>
                </a:lnTo>
                <a:lnTo>
                  <a:pt x="6917" y="6915"/>
                </a:lnTo>
                <a:lnTo>
                  <a:pt x="6932" y="6906"/>
                </a:lnTo>
                <a:lnTo>
                  <a:pt x="6946" y="6904"/>
                </a:lnTo>
                <a:lnTo>
                  <a:pt x="6963" y="6926"/>
                </a:lnTo>
                <a:lnTo>
                  <a:pt x="6979" y="6950"/>
                </a:lnTo>
                <a:lnTo>
                  <a:pt x="6960" y="6935"/>
                </a:lnTo>
                <a:lnTo>
                  <a:pt x="6948" y="6919"/>
                </a:lnTo>
                <a:lnTo>
                  <a:pt x="6935" y="6921"/>
                </a:lnTo>
                <a:lnTo>
                  <a:pt x="6921" y="6919"/>
                </a:lnTo>
                <a:lnTo>
                  <a:pt x="6923" y="6934"/>
                </a:lnTo>
                <a:lnTo>
                  <a:pt x="6926" y="6948"/>
                </a:lnTo>
                <a:lnTo>
                  <a:pt x="6955" y="6948"/>
                </a:lnTo>
                <a:lnTo>
                  <a:pt x="6983" y="6972"/>
                </a:lnTo>
                <a:lnTo>
                  <a:pt x="6977" y="6965"/>
                </a:lnTo>
                <a:lnTo>
                  <a:pt x="6976" y="6960"/>
                </a:lnTo>
                <a:lnTo>
                  <a:pt x="6996" y="6971"/>
                </a:lnTo>
                <a:lnTo>
                  <a:pt x="7007" y="6982"/>
                </a:lnTo>
                <a:lnTo>
                  <a:pt x="6992" y="6982"/>
                </a:lnTo>
                <a:lnTo>
                  <a:pt x="6993" y="6995"/>
                </a:lnTo>
                <a:lnTo>
                  <a:pt x="7011" y="7001"/>
                </a:lnTo>
                <a:lnTo>
                  <a:pt x="7016" y="7024"/>
                </a:lnTo>
                <a:lnTo>
                  <a:pt x="7030" y="7018"/>
                </a:lnTo>
                <a:lnTo>
                  <a:pt x="7051" y="7032"/>
                </a:lnTo>
                <a:lnTo>
                  <a:pt x="7042" y="7044"/>
                </a:lnTo>
                <a:lnTo>
                  <a:pt x="7047" y="7053"/>
                </a:lnTo>
                <a:lnTo>
                  <a:pt x="7040" y="7054"/>
                </a:lnTo>
                <a:lnTo>
                  <a:pt x="7031" y="7051"/>
                </a:lnTo>
                <a:lnTo>
                  <a:pt x="7038" y="7039"/>
                </a:lnTo>
                <a:lnTo>
                  <a:pt x="7031" y="7026"/>
                </a:lnTo>
                <a:lnTo>
                  <a:pt x="7029" y="7058"/>
                </a:lnTo>
                <a:lnTo>
                  <a:pt x="7057" y="7094"/>
                </a:lnTo>
                <a:lnTo>
                  <a:pt x="7065" y="7089"/>
                </a:lnTo>
                <a:lnTo>
                  <a:pt x="7075" y="7086"/>
                </a:lnTo>
                <a:lnTo>
                  <a:pt x="7087" y="7117"/>
                </a:lnTo>
                <a:lnTo>
                  <a:pt x="7105" y="7116"/>
                </a:lnTo>
                <a:lnTo>
                  <a:pt x="7114" y="7136"/>
                </a:lnTo>
                <a:lnTo>
                  <a:pt x="7125" y="7155"/>
                </a:lnTo>
                <a:lnTo>
                  <a:pt x="7130" y="7143"/>
                </a:lnTo>
                <a:lnTo>
                  <a:pt x="7126" y="7129"/>
                </a:lnTo>
                <a:lnTo>
                  <a:pt x="7153" y="7158"/>
                </a:lnTo>
                <a:lnTo>
                  <a:pt x="7177" y="7166"/>
                </a:lnTo>
                <a:lnTo>
                  <a:pt x="7193" y="7183"/>
                </a:lnTo>
                <a:lnTo>
                  <a:pt x="7189" y="7197"/>
                </a:lnTo>
                <a:lnTo>
                  <a:pt x="7185" y="7187"/>
                </a:lnTo>
                <a:lnTo>
                  <a:pt x="7176" y="7184"/>
                </a:lnTo>
                <a:lnTo>
                  <a:pt x="7187" y="7207"/>
                </a:lnTo>
                <a:lnTo>
                  <a:pt x="7211" y="7227"/>
                </a:lnTo>
                <a:lnTo>
                  <a:pt x="7209" y="7237"/>
                </a:lnTo>
                <a:lnTo>
                  <a:pt x="7222" y="7250"/>
                </a:lnTo>
                <a:lnTo>
                  <a:pt x="7210" y="7255"/>
                </a:lnTo>
                <a:lnTo>
                  <a:pt x="7200" y="7269"/>
                </a:lnTo>
                <a:lnTo>
                  <a:pt x="7213" y="7277"/>
                </a:lnTo>
                <a:lnTo>
                  <a:pt x="7225" y="7279"/>
                </a:lnTo>
                <a:lnTo>
                  <a:pt x="7228" y="7266"/>
                </a:lnTo>
                <a:lnTo>
                  <a:pt x="7251" y="7273"/>
                </a:lnTo>
                <a:lnTo>
                  <a:pt x="7246" y="7283"/>
                </a:lnTo>
                <a:lnTo>
                  <a:pt x="7238" y="7293"/>
                </a:lnTo>
                <a:lnTo>
                  <a:pt x="7252" y="7301"/>
                </a:lnTo>
                <a:lnTo>
                  <a:pt x="7266" y="7301"/>
                </a:lnTo>
                <a:lnTo>
                  <a:pt x="7270" y="7312"/>
                </a:lnTo>
                <a:lnTo>
                  <a:pt x="7283" y="7319"/>
                </a:lnTo>
                <a:lnTo>
                  <a:pt x="7273" y="7319"/>
                </a:lnTo>
                <a:lnTo>
                  <a:pt x="7264" y="7319"/>
                </a:lnTo>
                <a:lnTo>
                  <a:pt x="7279" y="7336"/>
                </a:lnTo>
                <a:lnTo>
                  <a:pt x="7291" y="7352"/>
                </a:lnTo>
                <a:lnTo>
                  <a:pt x="7296" y="7345"/>
                </a:lnTo>
                <a:lnTo>
                  <a:pt x="7301" y="7343"/>
                </a:lnTo>
                <a:lnTo>
                  <a:pt x="7306" y="7349"/>
                </a:lnTo>
                <a:lnTo>
                  <a:pt x="7309" y="7355"/>
                </a:lnTo>
                <a:lnTo>
                  <a:pt x="7298" y="7393"/>
                </a:lnTo>
                <a:lnTo>
                  <a:pt x="7265" y="7401"/>
                </a:lnTo>
                <a:lnTo>
                  <a:pt x="7279" y="7383"/>
                </a:lnTo>
                <a:lnTo>
                  <a:pt x="7267" y="7357"/>
                </a:lnTo>
                <a:lnTo>
                  <a:pt x="7264" y="7364"/>
                </a:lnTo>
                <a:lnTo>
                  <a:pt x="7259" y="7348"/>
                </a:lnTo>
                <a:lnTo>
                  <a:pt x="7249" y="7356"/>
                </a:lnTo>
                <a:lnTo>
                  <a:pt x="7240" y="7356"/>
                </a:lnTo>
                <a:lnTo>
                  <a:pt x="7234" y="7342"/>
                </a:lnTo>
                <a:lnTo>
                  <a:pt x="7241" y="7330"/>
                </a:lnTo>
                <a:lnTo>
                  <a:pt x="7225" y="7318"/>
                </a:lnTo>
                <a:lnTo>
                  <a:pt x="7221" y="7296"/>
                </a:lnTo>
                <a:lnTo>
                  <a:pt x="7217" y="7322"/>
                </a:lnTo>
                <a:lnTo>
                  <a:pt x="7218" y="7341"/>
                </a:lnTo>
                <a:lnTo>
                  <a:pt x="7213" y="7340"/>
                </a:lnTo>
                <a:lnTo>
                  <a:pt x="7211" y="7347"/>
                </a:lnTo>
                <a:lnTo>
                  <a:pt x="7185" y="7319"/>
                </a:lnTo>
                <a:lnTo>
                  <a:pt x="7169" y="7292"/>
                </a:lnTo>
                <a:lnTo>
                  <a:pt x="7136" y="7273"/>
                </a:lnTo>
                <a:lnTo>
                  <a:pt x="7120" y="7242"/>
                </a:lnTo>
                <a:lnTo>
                  <a:pt x="7122" y="7249"/>
                </a:lnTo>
                <a:lnTo>
                  <a:pt x="7125" y="7254"/>
                </a:lnTo>
                <a:lnTo>
                  <a:pt x="7116" y="7259"/>
                </a:lnTo>
                <a:lnTo>
                  <a:pt x="7102" y="7258"/>
                </a:lnTo>
                <a:lnTo>
                  <a:pt x="7099" y="7245"/>
                </a:lnTo>
                <a:lnTo>
                  <a:pt x="7095" y="7231"/>
                </a:lnTo>
                <a:lnTo>
                  <a:pt x="7107" y="7216"/>
                </a:lnTo>
                <a:lnTo>
                  <a:pt x="7111" y="7200"/>
                </a:lnTo>
                <a:lnTo>
                  <a:pt x="7104" y="7199"/>
                </a:lnTo>
                <a:lnTo>
                  <a:pt x="7098" y="7194"/>
                </a:lnTo>
                <a:lnTo>
                  <a:pt x="7090" y="7209"/>
                </a:lnTo>
                <a:lnTo>
                  <a:pt x="7085" y="7214"/>
                </a:lnTo>
                <a:lnTo>
                  <a:pt x="7079" y="7195"/>
                </a:lnTo>
                <a:lnTo>
                  <a:pt x="7069" y="7185"/>
                </a:lnTo>
                <a:lnTo>
                  <a:pt x="7064" y="7182"/>
                </a:lnTo>
                <a:lnTo>
                  <a:pt x="7058" y="7179"/>
                </a:lnTo>
                <a:lnTo>
                  <a:pt x="7062" y="7190"/>
                </a:lnTo>
                <a:lnTo>
                  <a:pt x="7064" y="7199"/>
                </a:lnTo>
                <a:lnTo>
                  <a:pt x="7058" y="7199"/>
                </a:lnTo>
                <a:lnTo>
                  <a:pt x="7052" y="7201"/>
                </a:lnTo>
                <a:lnTo>
                  <a:pt x="7041" y="7184"/>
                </a:lnTo>
                <a:lnTo>
                  <a:pt x="7021" y="7170"/>
                </a:lnTo>
                <a:lnTo>
                  <a:pt x="7023" y="7131"/>
                </a:lnTo>
                <a:lnTo>
                  <a:pt x="7004" y="7108"/>
                </a:lnTo>
                <a:lnTo>
                  <a:pt x="7010" y="7119"/>
                </a:lnTo>
                <a:lnTo>
                  <a:pt x="7003" y="7126"/>
                </a:lnTo>
                <a:lnTo>
                  <a:pt x="6989" y="7113"/>
                </a:lnTo>
                <a:lnTo>
                  <a:pt x="6975" y="7100"/>
                </a:lnTo>
                <a:lnTo>
                  <a:pt x="6975" y="7112"/>
                </a:lnTo>
                <a:lnTo>
                  <a:pt x="6984" y="7127"/>
                </a:lnTo>
                <a:lnTo>
                  <a:pt x="6971" y="7123"/>
                </a:lnTo>
                <a:lnTo>
                  <a:pt x="6958" y="7116"/>
                </a:lnTo>
                <a:lnTo>
                  <a:pt x="6965" y="7107"/>
                </a:lnTo>
                <a:lnTo>
                  <a:pt x="6959" y="7098"/>
                </a:lnTo>
                <a:lnTo>
                  <a:pt x="6949" y="7109"/>
                </a:lnTo>
                <a:lnTo>
                  <a:pt x="6943" y="7121"/>
                </a:lnTo>
                <a:lnTo>
                  <a:pt x="6934" y="7102"/>
                </a:lnTo>
                <a:lnTo>
                  <a:pt x="6926" y="7085"/>
                </a:lnTo>
                <a:lnTo>
                  <a:pt x="6934" y="7084"/>
                </a:lnTo>
                <a:lnTo>
                  <a:pt x="6942" y="7087"/>
                </a:lnTo>
                <a:lnTo>
                  <a:pt x="6938" y="7092"/>
                </a:lnTo>
                <a:lnTo>
                  <a:pt x="6939" y="7098"/>
                </a:lnTo>
                <a:lnTo>
                  <a:pt x="6943" y="7081"/>
                </a:lnTo>
                <a:lnTo>
                  <a:pt x="6934" y="7061"/>
                </a:lnTo>
                <a:lnTo>
                  <a:pt x="6916" y="7060"/>
                </a:lnTo>
                <a:lnTo>
                  <a:pt x="6899" y="7058"/>
                </a:lnTo>
                <a:lnTo>
                  <a:pt x="6902" y="7044"/>
                </a:lnTo>
                <a:lnTo>
                  <a:pt x="6894" y="7028"/>
                </a:lnTo>
                <a:lnTo>
                  <a:pt x="6872" y="7032"/>
                </a:lnTo>
                <a:lnTo>
                  <a:pt x="6847" y="7028"/>
                </a:lnTo>
                <a:lnTo>
                  <a:pt x="6813" y="6998"/>
                </a:lnTo>
                <a:lnTo>
                  <a:pt x="6775" y="6965"/>
                </a:lnTo>
                <a:lnTo>
                  <a:pt x="6779" y="6957"/>
                </a:lnTo>
                <a:lnTo>
                  <a:pt x="6765" y="6948"/>
                </a:lnTo>
                <a:lnTo>
                  <a:pt x="6769" y="6939"/>
                </a:lnTo>
                <a:lnTo>
                  <a:pt x="6769" y="6927"/>
                </a:lnTo>
                <a:lnTo>
                  <a:pt x="6745" y="6909"/>
                </a:lnTo>
                <a:lnTo>
                  <a:pt x="6718" y="6898"/>
                </a:lnTo>
                <a:lnTo>
                  <a:pt x="6728" y="6911"/>
                </a:lnTo>
                <a:lnTo>
                  <a:pt x="6734" y="6925"/>
                </a:lnTo>
                <a:lnTo>
                  <a:pt x="6725" y="6917"/>
                </a:lnTo>
                <a:lnTo>
                  <a:pt x="6716" y="6908"/>
                </a:lnTo>
                <a:lnTo>
                  <a:pt x="6706" y="6913"/>
                </a:lnTo>
                <a:lnTo>
                  <a:pt x="6693" y="6913"/>
                </a:lnTo>
                <a:lnTo>
                  <a:pt x="6708" y="6925"/>
                </a:lnTo>
                <a:lnTo>
                  <a:pt x="6713" y="6937"/>
                </a:lnTo>
                <a:lnTo>
                  <a:pt x="6709" y="6940"/>
                </a:lnTo>
                <a:lnTo>
                  <a:pt x="6706" y="6943"/>
                </a:lnTo>
                <a:lnTo>
                  <a:pt x="6657" y="6898"/>
                </a:lnTo>
                <a:lnTo>
                  <a:pt x="6634" y="6854"/>
                </a:lnTo>
                <a:lnTo>
                  <a:pt x="6613" y="6854"/>
                </a:lnTo>
                <a:lnTo>
                  <a:pt x="6588" y="6837"/>
                </a:lnTo>
                <a:lnTo>
                  <a:pt x="6599" y="6832"/>
                </a:lnTo>
                <a:lnTo>
                  <a:pt x="6602" y="6825"/>
                </a:lnTo>
                <a:lnTo>
                  <a:pt x="6571" y="6794"/>
                </a:lnTo>
                <a:lnTo>
                  <a:pt x="6543" y="6757"/>
                </a:lnTo>
                <a:lnTo>
                  <a:pt x="6517" y="6748"/>
                </a:lnTo>
                <a:lnTo>
                  <a:pt x="6487" y="6724"/>
                </a:lnTo>
                <a:lnTo>
                  <a:pt x="6493" y="6718"/>
                </a:lnTo>
                <a:lnTo>
                  <a:pt x="6499" y="6712"/>
                </a:lnTo>
                <a:lnTo>
                  <a:pt x="6485" y="6703"/>
                </a:lnTo>
                <a:lnTo>
                  <a:pt x="6471" y="6703"/>
                </a:lnTo>
                <a:lnTo>
                  <a:pt x="6467" y="6686"/>
                </a:lnTo>
                <a:lnTo>
                  <a:pt x="6461" y="6669"/>
                </a:lnTo>
                <a:lnTo>
                  <a:pt x="6454" y="6681"/>
                </a:lnTo>
                <a:lnTo>
                  <a:pt x="6454" y="6694"/>
                </a:lnTo>
                <a:lnTo>
                  <a:pt x="6438" y="6687"/>
                </a:lnTo>
                <a:lnTo>
                  <a:pt x="6449" y="6707"/>
                </a:lnTo>
                <a:lnTo>
                  <a:pt x="6419" y="6679"/>
                </a:lnTo>
                <a:lnTo>
                  <a:pt x="6394" y="6664"/>
                </a:lnTo>
                <a:lnTo>
                  <a:pt x="6393" y="6649"/>
                </a:lnTo>
                <a:lnTo>
                  <a:pt x="6388" y="6633"/>
                </a:lnTo>
                <a:lnTo>
                  <a:pt x="6406" y="6646"/>
                </a:lnTo>
                <a:lnTo>
                  <a:pt x="6418" y="6648"/>
                </a:lnTo>
                <a:lnTo>
                  <a:pt x="6355" y="6575"/>
                </a:lnTo>
                <a:lnTo>
                  <a:pt x="6275" y="6522"/>
                </a:lnTo>
                <a:lnTo>
                  <a:pt x="6275" y="6513"/>
                </a:lnTo>
                <a:lnTo>
                  <a:pt x="6276" y="6504"/>
                </a:lnTo>
                <a:lnTo>
                  <a:pt x="6259" y="6496"/>
                </a:lnTo>
                <a:lnTo>
                  <a:pt x="6242" y="6483"/>
                </a:lnTo>
                <a:lnTo>
                  <a:pt x="6226" y="6472"/>
                </a:lnTo>
                <a:lnTo>
                  <a:pt x="6211" y="6471"/>
                </a:lnTo>
                <a:lnTo>
                  <a:pt x="6231" y="6485"/>
                </a:lnTo>
                <a:lnTo>
                  <a:pt x="6223" y="6494"/>
                </a:lnTo>
                <a:lnTo>
                  <a:pt x="6233" y="6495"/>
                </a:lnTo>
                <a:lnTo>
                  <a:pt x="6244" y="6500"/>
                </a:lnTo>
                <a:lnTo>
                  <a:pt x="6235" y="6518"/>
                </a:lnTo>
                <a:lnTo>
                  <a:pt x="6217" y="6526"/>
                </a:lnTo>
                <a:lnTo>
                  <a:pt x="6230" y="6546"/>
                </a:lnTo>
                <a:lnTo>
                  <a:pt x="6232" y="6565"/>
                </a:lnTo>
                <a:lnTo>
                  <a:pt x="6205" y="6517"/>
                </a:lnTo>
                <a:lnTo>
                  <a:pt x="6182" y="6489"/>
                </a:lnTo>
                <a:lnTo>
                  <a:pt x="6190" y="6504"/>
                </a:lnTo>
                <a:lnTo>
                  <a:pt x="6193" y="6522"/>
                </a:lnTo>
                <a:lnTo>
                  <a:pt x="6160" y="6494"/>
                </a:lnTo>
                <a:lnTo>
                  <a:pt x="6126" y="6464"/>
                </a:lnTo>
                <a:lnTo>
                  <a:pt x="6135" y="6454"/>
                </a:lnTo>
                <a:lnTo>
                  <a:pt x="6130" y="6442"/>
                </a:lnTo>
                <a:lnTo>
                  <a:pt x="6122" y="6450"/>
                </a:lnTo>
                <a:lnTo>
                  <a:pt x="6112" y="6452"/>
                </a:lnTo>
                <a:lnTo>
                  <a:pt x="6105" y="6437"/>
                </a:lnTo>
                <a:lnTo>
                  <a:pt x="6116" y="6429"/>
                </a:lnTo>
                <a:lnTo>
                  <a:pt x="6099" y="6417"/>
                </a:lnTo>
                <a:lnTo>
                  <a:pt x="6089" y="6412"/>
                </a:lnTo>
                <a:lnTo>
                  <a:pt x="6092" y="6422"/>
                </a:lnTo>
                <a:lnTo>
                  <a:pt x="6088" y="6430"/>
                </a:lnTo>
                <a:lnTo>
                  <a:pt x="5973" y="6340"/>
                </a:lnTo>
                <a:lnTo>
                  <a:pt x="5863" y="6243"/>
                </a:lnTo>
                <a:lnTo>
                  <a:pt x="5859" y="6260"/>
                </a:lnTo>
                <a:lnTo>
                  <a:pt x="5848" y="6268"/>
                </a:lnTo>
                <a:lnTo>
                  <a:pt x="5847" y="6256"/>
                </a:lnTo>
                <a:lnTo>
                  <a:pt x="5852" y="6245"/>
                </a:lnTo>
                <a:lnTo>
                  <a:pt x="5819" y="6216"/>
                </a:lnTo>
                <a:lnTo>
                  <a:pt x="5787" y="6190"/>
                </a:lnTo>
                <a:lnTo>
                  <a:pt x="5756" y="6168"/>
                </a:lnTo>
                <a:lnTo>
                  <a:pt x="5728" y="6148"/>
                </a:lnTo>
                <a:lnTo>
                  <a:pt x="5666" y="6107"/>
                </a:lnTo>
                <a:lnTo>
                  <a:pt x="5593" y="6057"/>
                </a:lnTo>
                <a:lnTo>
                  <a:pt x="5594" y="6048"/>
                </a:lnTo>
                <a:lnTo>
                  <a:pt x="5593" y="6038"/>
                </a:lnTo>
                <a:lnTo>
                  <a:pt x="5559" y="6029"/>
                </a:lnTo>
                <a:lnTo>
                  <a:pt x="5531" y="6003"/>
                </a:lnTo>
                <a:lnTo>
                  <a:pt x="5521" y="6015"/>
                </a:lnTo>
                <a:lnTo>
                  <a:pt x="5519" y="6027"/>
                </a:lnTo>
                <a:lnTo>
                  <a:pt x="5515" y="6026"/>
                </a:lnTo>
                <a:lnTo>
                  <a:pt x="5511" y="6026"/>
                </a:lnTo>
                <a:lnTo>
                  <a:pt x="5512" y="6030"/>
                </a:lnTo>
                <a:lnTo>
                  <a:pt x="5514" y="6034"/>
                </a:lnTo>
                <a:lnTo>
                  <a:pt x="5508" y="6032"/>
                </a:lnTo>
                <a:lnTo>
                  <a:pt x="5500" y="6026"/>
                </a:lnTo>
                <a:lnTo>
                  <a:pt x="5508" y="6005"/>
                </a:lnTo>
                <a:lnTo>
                  <a:pt x="5507" y="5983"/>
                </a:lnTo>
                <a:lnTo>
                  <a:pt x="5476" y="5975"/>
                </a:lnTo>
                <a:lnTo>
                  <a:pt x="5446" y="5963"/>
                </a:lnTo>
                <a:lnTo>
                  <a:pt x="5439" y="5971"/>
                </a:lnTo>
                <a:lnTo>
                  <a:pt x="5434" y="5959"/>
                </a:lnTo>
                <a:lnTo>
                  <a:pt x="5415" y="5971"/>
                </a:lnTo>
                <a:lnTo>
                  <a:pt x="5396" y="5981"/>
                </a:lnTo>
                <a:lnTo>
                  <a:pt x="5406" y="5995"/>
                </a:lnTo>
                <a:lnTo>
                  <a:pt x="5405" y="6007"/>
                </a:lnTo>
                <a:lnTo>
                  <a:pt x="5418" y="6008"/>
                </a:lnTo>
                <a:lnTo>
                  <a:pt x="5432" y="6017"/>
                </a:lnTo>
                <a:lnTo>
                  <a:pt x="5429" y="6022"/>
                </a:lnTo>
                <a:lnTo>
                  <a:pt x="5429" y="6027"/>
                </a:lnTo>
                <a:lnTo>
                  <a:pt x="5414" y="6033"/>
                </a:lnTo>
                <a:lnTo>
                  <a:pt x="5407" y="6042"/>
                </a:lnTo>
                <a:lnTo>
                  <a:pt x="5388" y="6039"/>
                </a:lnTo>
                <a:lnTo>
                  <a:pt x="5363" y="6041"/>
                </a:lnTo>
                <a:lnTo>
                  <a:pt x="5365" y="6026"/>
                </a:lnTo>
                <a:lnTo>
                  <a:pt x="5381" y="6022"/>
                </a:lnTo>
                <a:lnTo>
                  <a:pt x="5356" y="6000"/>
                </a:lnTo>
                <a:lnTo>
                  <a:pt x="5337" y="5972"/>
                </a:lnTo>
                <a:lnTo>
                  <a:pt x="5314" y="5949"/>
                </a:lnTo>
                <a:lnTo>
                  <a:pt x="5276" y="5943"/>
                </a:lnTo>
                <a:lnTo>
                  <a:pt x="5282" y="5928"/>
                </a:lnTo>
                <a:lnTo>
                  <a:pt x="5289" y="5913"/>
                </a:lnTo>
                <a:lnTo>
                  <a:pt x="5298" y="5920"/>
                </a:lnTo>
                <a:lnTo>
                  <a:pt x="5311" y="5922"/>
                </a:lnTo>
                <a:lnTo>
                  <a:pt x="5256" y="5896"/>
                </a:lnTo>
                <a:lnTo>
                  <a:pt x="5211" y="5852"/>
                </a:lnTo>
                <a:lnTo>
                  <a:pt x="5206" y="5870"/>
                </a:lnTo>
                <a:lnTo>
                  <a:pt x="5193" y="5882"/>
                </a:lnTo>
                <a:lnTo>
                  <a:pt x="5187" y="5849"/>
                </a:lnTo>
                <a:lnTo>
                  <a:pt x="5171" y="5830"/>
                </a:lnTo>
                <a:lnTo>
                  <a:pt x="5166" y="5833"/>
                </a:lnTo>
                <a:lnTo>
                  <a:pt x="5163" y="5835"/>
                </a:lnTo>
                <a:lnTo>
                  <a:pt x="5162" y="5834"/>
                </a:lnTo>
                <a:lnTo>
                  <a:pt x="5162" y="5832"/>
                </a:lnTo>
                <a:lnTo>
                  <a:pt x="5156" y="5838"/>
                </a:lnTo>
                <a:lnTo>
                  <a:pt x="5152" y="5847"/>
                </a:lnTo>
                <a:lnTo>
                  <a:pt x="5148" y="5842"/>
                </a:lnTo>
                <a:lnTo>
                  <a:pt x="5143" y="5839"/>
                </a:lnTo>
                <a:lnTo>
                  <a:pt x="5159" y="5826"/>
                </a:lnTo>
                <a:lnTo>
                  <a:pt x="5177" y="5813"/>
                </a:lnTo>
                <a:lnTo>
                  <a:pt x="5125" y="5795"/>
                </a:lnTo>
                <a:lnTo>
                  <a:pt x="5082" y="5761"/>
                </a:lnTo>
                <a:lnTo>
                  <a:pt x="5086" y="5756"/>
                </a:lnTo>
                <a:lnTo>
                  <a:pt x="5091" y="5751"/>
                </a:lnTo>
                <a:lnTo>
                  <a:pt x="5108" y="5750"/>
                </a:lnTo>
                <a:lnTo>
                  <a:pt x="5121" y="5745"/>
                </a:lnTo>
                <a:lnTo>
                  <a:pt x="5112" y="5738"/>
                </a:lnTo>
                <a:lnTo>
                  <a:pt x="5105" y="5729"/>
                </a:lnTo>
                <a:lnTo>
                  <a:pt x="5102" y="5732"/>
                </a:lnTo>
                <a:lnTo>
                  <a:pt x="5105" y="5735"/>
                </a:lnTo>
                <a:lnTo>
                  <a:pt x="5098" y="5740"/>
                </a:lnTo>
                <a:lnTo>
                  <a:pt x="5092" y="5745"/>
                </a:lnTo>
                <a:lnTo>
                  <a:pt x="5089" y="5737"/>
                </a:lnTo>
                <a:lnTo>
                  <a:pt x="5087" y="5726"/>
                </a:lnTo>
                <a:lnTo>
                  <a:pt x="5069" y="5731"/>
                </a:lnTo>
                <a:lnTo>
                  <a:pt x="5053" y="5731"/>
                </a:lnTo>
                <a:lnTo>
                  <a:pt x="5058" y="5720"/>
                </a:lnTo>
                <a:lnTo>
                  <a:pt x="5058" y="5703"/>
                </a:lnTo>
                <a:lnTo>
                  <a:pt x="5034" y="5690"/>
                </a:lnTo>
                <a:lnTo>
                  <a:pt x="5013" y="5672"/>
                </a:lnTo>
                <a:lnTo>
                  <a:pt x="5022" y="5666"/>
                </a:lnTo>
                <a:lnTo>
                  <a:pt x="5031" y="5674"/>
                </a:lnTo>
                <a:lnTo>
                  <a:pt x="5011" y="5653"/>
                </a:lnTo>
                <a:lnTo>
                  <a:pt x="4967" y="5663"/>
                </a:lnTo>
                <a:lnTo>
                  <a:pt x="4974" y="5645"/>
                </a:lnTo>
                <a:lnTo>
                  <a:pt x="4996" y="5642"/>
                </a:lnTo>
                <a:lnTo>
                  <a:pt x="4956" y="5629"/>
                </a:lnTo>
                <a:lnTo>
                  <a:pt x="4922" y="5609"/>
                </a:lnTo>
                <a:lnTo>
                  <a:pt x="4930" y="5601"/>
                </a:lnTo>
                <a:lnTo>
                  <a:pt x="4940" y="5607"/>
                </a:lnTo>
                <a:lnTo>
                  <a:pt x="4940" y="5587"/>
                </a:lnTo>
                <a:lnTo>
                  <a:pt x="4927" y="5570"/>
                </a:lnTo>
                <a:lnTo>
                  <a:pt x="4939" y="5573"/>
                </a:lnTo>
                <a:lnTo>
                  <a:pt x="4944" y="5561"/>
                </a:lnTo>
                <a:lnTo>
                  <a:pt x="4952" y="5569"/>
                </a:lnTo>
                <a:lnTo>
                  <a:pt x="4966" y="5569"/>
                </a:lnTo>
                <a:lnTo>
                  <a:pt x="4957" y="5552"/>
                </a:lnTo>
                <a:lnTo>
                  <a:pt x="4943" y="5539"/>
                </a:lnTo>
                <a:lnTo>
                  <a:pt x="4929" y="5553"/>
                </a:lnTo>
                <a:lnTo>
                  <a:pt x="4915" y="5544"/>
                </a:lnTo>
                <a:lnTo>
                  <a:pt x="4912" y="5550"/>
                </a:lnTo>
                <a:lnTo>
                  <a:pt x="4916" y="5560"/>
                </a:lnTo>
                <a:lnTo>
                  <a:pt x="4890" y="5555"/>
                </a:lnTo>
                <a:lnTo>
                  <a:pt x="4858" y="5559"/>
                </a:lnTo>
                <a:lnTo>
                  <a:pt x="4866" y="5543"/>
                </a:lnTo>
                <a:lnTo>
                  <a:pt x="4874" y="5528"/>
                </a:lnTo>
                <a:lnTo>
                  <a:pt x="4850" y="5528"/>
                </a:lnTo>
                <a:lnTo>
                  <a:pt x="4829" y="5536"/>
                </a:lnTo>
                <a:lnTo>
                  <a:pt x="4797" y="5500"/>
                </a:lnTo>
                <a:lnTo>
                  <a:pt x="4764" y="5475"/>
                </a:lnTo>
                <a:lnTo>
                  <a:pt x="4755" y="5487"/>
                </a:lnTo>
                <a:lnTo>
                  <a:pt x="4737" y="5492"/>
                </a:lnTo>
                <a:lnTo>
                  <a:pt x="4752" y="5468"/>
                </a:lnTo>
                <a:lnTo>
                  <a:pt x="4746" y="5446"/>
                </a:lnTo>
                <a:lnTo>
                  <a:pt x="4764" y="5447"/>
                </a:lnTo>
                <a:lnTo>
                  <a:pt x="4776" y="5458"/>
                </a:lnTo>
                <a:lnTo>
                  <a:pt x="4764" y="5440"/>
                </a:lnTo>
                <a:lnTo>
                  <a:pt x="4740" y="5425"/>
                </a:lnTo>
                <a:lnTo>
                  <a:pt x="4734" y="5433"/>
                </a:lnTo>
                <a:lnTo>
                  <a:pt x="4723" y="5438"/>
                </a:lnTo>
                <a:lnTo>
                  <a:pt x="4716" y="5424"/>
                </a:lnTo>
                <a:lnTo>
                  <a:pt x="4717" y="5401"/>
                </a:lnTo>
                <a:lnTo>
                  <a:pt x="4700" y="5407"/>
                </a:lnTo>
                <a:lnTo>
                  <a:pt x="4683" y="5413"/>
                </a:lnTo>
                <a:lnTo>
                  <a:pt x="4678" y="5392"/>
                </a:lnTo>
                <a:lnTo>
                  <a:pt x="4652" y="5386"/>
                </a:lnTo>
                <a:lnTo>
                  <a:pt x="4655" y="5372"/>
                </a:lnTo>
                <a:lnTo>
                  <a:pt x="4658" y="5357"/>
                </a:lnTo>
                <a:lnTo>
                  <a:pt x="4672" y="5359"/>
                </a:lnTo>
                <a:lnTo>
                  <a:pt x="4681" y="5369"/>
                </a:lnTo>
                <a:lnTo>
                  <a:pt x="4611" y="5295"/>
                </a:lnTo>
                <a:lnTo>
                  <a:pt x="4518" y="5233"/>
                </a:lnTo>
                <a:lnTo>
                  <a:pt x="4532" y="5223"/>
                </a:lnTo>
                <a:lnTo>
                  <a:pt x="4552" y="5215"/>
                </a:lnTo>
                <a:lnTo>
                  <a:pt x="4535" y="5204"/>
                </a:lnTo>
                <a:lnTo>
                  <a:pt x="4521" y="5188"/>
                </a:lnTo>
                <a:lnTo>
                  <a:pt x="4506" y="5196"/>
                </a:lnTo>
                <a:lnTo>
                  <a:pt x="4500" y="5210"/>
                </a:lnTo>
                <a:lnTo>
                  <a:pt x="4456" y="5162"/>
                </a:lnTo>
                <a:lnTo>
                  <a:pt x="4386" y="5150"/>
                </a:lnTo>
                <a:lnTo>
                  <a:pt x="4399" y="5138"/>
                </a:lnTo>
                <a:lnTo>
                  <a:pt x="4413" y="5133"/>
                </a:lnTo>
                <a:lnTo>
                  <a:pt x="4393" y="5117"/>
                </a:lnTo>
                <a:lnTo>
                  <a:pt x="4376" y="5101"/>
                </a:lnTo>
                <a:lnTo>
                  <a:pt x="4369" y="5109"/>
                </a:lnTo>
                <a:lnTo>
                  <a:pt x="4360" y="5116"/>
                </a:lnTo>
                <a:lnTo>
                  <a:pt x="4332" y="5081"/>
                </a:lnTo>
                <a:lnTo>
                  <a:pt x="4299" y="5068"/>
                </a:lnTo>
                <a:lnTo>
                  <a:pt x="4302" y="5051"/>
                </a:lnTo>
                <a:lnTo>
                  <a:pt x="4301" y="5033"/>
                </a:lnTo>
                <a:lnTo>
                  <a:pt x="4280" y="5033"/>
                </a:lnTo>
                <a:lnTo>
                  <a:pt x="4272" y="5018"/>
                </a:lnTo>
                <a:lnTo>
                  <a:pt x="4227" y="5007"/>
                </a:lnTo>
                <a:lnTo>
                  <a:pt x="4181" y="4983"/>
                </a:lnTo>
                <a:lnTo>
                  <a:pt x="4185" y="4970"/>
                </a:lnTo>
                <a:lnTo>
                  <a:pt x="4190" y="4958"/>
                </a:lnTo>
                <a:lnTo>
                  <a:pt x="4160" y="4952"/>
                </a:lnTo>
                <a:lnTo>
                  <a:pt x="4146" y="4924"/>
                </a:lnTo>
                <a:lnTo>
                  <a:pt x="4130" y="4927"/>
                </a:lnTo>
                <a:lnTo>
                  <a:pt x="4117" y="4925"/>
                </a:lnTo>
                <a:lnTo>
                  <a:pt x="4120" y="4916"/>
                </a:lnTo>
                <a:lnTo>
                  <a:pt x="4122" y="4907"/>
                </a:lnTo>
                <a:lnTo>
                  <a:pt x="4106" y="4908"/>
                </a:lnTo>
                <a:lnTo>
                  <a:pt x="4109" y="4898"/>
                </a:lnTo>
                <a:lnTo>
                  <a:pt x="4085" y="4893"/>
                </a:lnTo>
                <a:lnTo>
                  <a:pt x="4064" y="4870"/>
                </a:lnTo>
                <a:lnTo>
                  <a:pt x="4053" y="4882"/>
                </a:lnTo>
                <a:lnTo>
                  <a:pt x="4037" y="4877"/>
                </a:lnTo>
                <a:lnTo>
                  <a:pt x="4042" y="4871"/>
                </a:lnTo>
                <a:lnTo>
                  <a:pt x="4053" y="4867"/>
                </a:lnTo>
                <a:lnTo>
                  <a:pt x="4031" y="4849"/>
                </a:lnTo>
                <a:lnTo>
                  <a:pt x="4008" y="4833"/>
                </a:lnTo>
                <a:lnTo>
                  <a:pt x="4027" y="4835"/>
                </a:lnTo>
                <a:lnTo>
                  <a:pt x="4043" y="4829"/>
                </a:lnTo>
                <a:lnTo>
                  <a:pt x="4033" y="4816"/>
                </a:lnTo>
                <a:lnTo>
                  <a:pt x="4017" y="4808"/>
                </a:lnTo>
                <a:lnTo>
                  <a:pt x="4025" y="4801"/>
                </a:lnTo>
                <a:lnTo>
                  <a:pt x="4039" y="4797"/>
                </a:lnTo>
                <a:lnTo>
                  <a:pt x="4050" y="4817"/>
                </a:lnTo>
                <a:lnTo>
                  <a:pt x="4071" y="4823"/>
                </a:lnTo>
                <a:lnTo>
                  <a:pt x="4067" y="4806"/>
                </a:lnTo>
                <a:lnTo>
                  <a:pt x="4061" y="4791"/>
                </a:lnTo>
                <a:close/>
                <a:moveTo>
                  <a:pt x="3920" y="4725"/>
                </a:moveTo>
                <a:lnTo>
                  <a:pt x="3924" y="4741"/>
                </a:lnTo>
                <a:lnTo>
                  <a:pt x="3924" y="4764"/>
                </a:lnTo>
                <a:lnTo>
                  <a:pt x="3948" y="4772"/>
                </a:lnTo>
                <a:lnTo>
                  <a:pt x="3972" y="4779"/>
                </a:lnTo>
                <a:lnTo>
                  <a:pt x="3962" y="4768"/>
                </a:lnTo>
                <a:lnTo>
                  <a:pt x="3958" y="4749"/>
                </a:lnTo>
                <a:lnTo>
                  <a:pt x="3971" y="4749"/>
                </a:lnTo>
                <a:lnTo>
                  <a:pt x="3986" y="4747"/>
                </a:lnTo>
                <a:lnTo>
                  <a:pt x="3981" y="4765"/>
                </a:lnTo>
                <a:lnTo>
                  <a:pt x="3984" y="4777"/>
                </a:lnTo>
                <a:lnTo>
                  <a:pt x="3993" y="4764"/>
                </a:lnTo>
                <a:lnTo>
                  <a:pt x="4004" y="4754"/>
                </a:lnTo>
                <a:lnTo>
                  <a:pt x="4014" y="4761"/>
                </a:lnTo>
                <a:lnTo>
                  <a:pt x="4019" y="4773"/>
                </a:lnTo>
                <a:lnTo>
                  <a:pt x="4001" y="4785"/>
                </a:lnTo>
                <a:lnTo>
                  <a:pt x="3987" y="4799"/>
                </a:lnTo>
                <a:lnTo>
                  <a:pt x="3996" y="4808"/>
                </a:lnTo>
                <a:lnTo>
                  <a:pt x="4001" y="4823"/>
                </a:lnTo>
                <a:lnTo>
                  <a:pt x="3966" y="4805"/>
                </a:lnTo>
                <a:lnTo>
                  <a:pt x="3932" y="4784"/>
                </a:lnTo>
                <a:lnTo>
                  <a:pt x="3901" y="4761"/>
                </a:lnTo>
                <a:lnTo>
                  <a:pt x="3873" y="4731"/>
                </a:lnTo>
                <a:lnTo>
                  <a:pt x="3896" y="4737"/>
                </a:lnTo>
                <a:lnTo>
                  <a:pt x="3916" y="4748"/>
                </a:lnTo>
                <a:lnTo>
                  <a:pt x="3911" y="4735"/>
                </a:lnTo>
                <a:lnTo>
                  <a:pt x="3920" y="4725"/>
                </a:lnTo>
                <a:close/>
                <a:moveTo>
                  <a:pt x="3688" y="5094"/>
                </a:moveTo>
                <a:lnTo>
                  <a:pt x="3695" y="5108"/>
                </a:lnTo>
                <a:lnTo>
                  <a:pt x="3686" y="5122"/>
                </a:lnTo>
                <a:lnTo>
                  <a:pt x="3730" y="5139"/>
                </a:lnTo>
                <a:lnTo>
                  <a:pt x="3744" y="5185"/>
                </a:lnTo>
                <a:lnTo>
                  <a:pt x="3729" y="5165"/>
                </a:lnTo>
                <a:lnTo>
                  <a:pt x="3709" y="5151"/>
                </a:lnTo>
                <a:lnTo>
                  <a:pt x="3687" y="5146"/>
                </a:lnTo>
                <a:lnTo>
                  <a:pt x="3666" y="5145"/>
                </a:lnTo>
                <a:lnTo>
                  <a:pt x="3676" y="5131"/>
                </a:lnTo>
                <a:lnTo>
                  <a:pt x="3680" y="5113"/>
                </a:lnTo>
                <a:lnTo>
                  <a:pt x="3667" y="5124"/>
                </a:lnTo>
                <a:lnTo>
                  <a:pt x="3652" y="5120"/>
                </a:lnTo>
                <a:lnTo>
                  <a:pt x="3654" y="5110"/>
                </a:lnTo>
                <a:lnTo>
                  <a:pt x="3661" y="5101"/>
                </a:lnTo>
                <a:lnTo>
                  <a:pt x="3647" y="5106"/>
                </a:lnTo>
                <a:lnTo>
                  <a:pt x="3637" y="5096"/>
                </a:lnTo>
                <a:lnTo>
                  <a:pt x="3626" y="5108"/>
                </a:lnTo>
                <a:lnTo>
                  <a:pt x="3614" y="5092"/>
                </a:lnTo>
                <a:lnTo>
                  <a:pt x="3629" y="5085"/>
                </a:lnTo>
                <a:lnTo>
                  <a:pt x="3653" y="5081"/>
                </a:lnTo>
                <a:lnTo>
                  <a:pt x="3669" y="5099"/>
                </a:lnTo>
                <a:lnTo>
                  <a:pt x="3688" y="5094"/>
                </a:lnTo>
                <a:close/>
                <a:moveTo>
                  <a:pt x="3656" y="4603"/>
                </a:moveTo>
                <a:lnTo>
                  <a:pt x="3638" y="4597"/>
                </a:lnTo>
                <a:lnTo>
                  <a:pt x="3629" y="4576"/>
                </a:lnTo>
                <a:lnTo>
                  <a:pt x="3655" y="4560"/>
                </a:lnTo>
                <a:lnTo>
                  <a:pt x="3674" y="4569"/>
                </a:lnTo>
                <a:lnTo>
                  <a:pt x="3652" y="4582"/>
                </a:lnTo>
                <a:lnTo>
                  <a:pt x="3656" y="4603"/>
                </a:lnTo>
                <a:close/>
                <a:moveTo>
                  <a:pt x="3581" y="5050"/>
                </a:moveTo>
                <a:lnTo>
                  <a:pt x="3557" y="5057"/>
                </a:lnTo>
                <a:lnTo>
                  <a:pt x="3539" y="5080"/>
                </a:lnTo>
                <a:lnTo>
                  <a:pt x="3513" y="5036"/>
                </a:lnTo>
                <a:lnTo>
                  <a:pt x="3467" y="5005"/>
                </a:lnTo>
                <a:lnTo>
                  <a:pt x="3508" y="5017"/>
                </a:lnTo>
                <a:lnTo>
                  <a:pt x="3551" y="5037"/>
                </a:lnTo>
                <a:lnTo>
                  <a:pt x="3553" y="5020"/>
                </a:lnTo>
                <a:lnTo>
                  <a:pt x="3564" y="5010"/>
                </a:lnTo>
                <a:lnTo>
                  <a:pt x="3563" y="5032"/>
                </a:lnTo>
                <a:lnTo>
                  <a:pt x="3581" y="5050"/>
                </a:lnTo>
                <a:close/>
                <a:moveTo>
                  <a:pt x="3364" y="5377"/>
                </a:moveTo>
                <a:lnTo>
                  <a:pt x="3355" y="5367"/>
                </a:lnTo>
                <a:lnTo>
                  <a:pt x="3341" y="5371"/>
                </a:lnTo>
                <a:lnTo>
                  <a:pt x="3347" y="5357"/>
                </a:lnTo>
                <a:lnTo>
                  <a:pt x="3359" y="5353"/>
                </a:lnTo>
                <a:lnTo>
                  <a:pt x="3358" y="5350"/>
                </a:lnTo>
                <a:lnTo>
                  <a:pt x="3357" y="5348"/>
                </a:lnTo>
                <a:lnTo>
                  <a:pt x="3352" y="5338"/>
                </a:lnTo>
                <a:lnTo>
                  <a:pt x="3344" y="5334"/>
                </a:lnTo>
                <a:lnTo>
                  <a:pt x="3353" y="5322"/>
                </a:lnTo>
                <a:lnTo>
                  <a:pt x="3363" y="5312"/>
                </a:lnTo>
                <a:lnTo>
                  <a:pt x="3373" y="5321"/>
                </a:lnTo>
                <a:lnTo>
                  <a:pt x="3387" y="5316"/>
                </a:lnTo>
                <a:lnTo>
                  <a:pt x="3380" y="5332"/>
                </a:lnTo>
                <a:lnTo>
                  <a:pt x="3367" y="5338"/>
                </a:lnTo>
                <a:lnTo>
                  <a:pt x="3369" y="5341"/>
                </a:lnTo>
                <a:lnTo>
                  <a:pt x="3370" y="5343"/>
                </a:lnTo>
                <a:lnTo>
                  <a:pt x="3374" y="5354"/>
                </a:lnTo>
                <a:lnTo>
                  <a:pt x="3382" y="5359"/>
                </a:lnTo>
                <a:lnTo>
                  <a:pt x="3374" y="5369"/>
                </a:lnTo>
                <a:lnTo>
                  <a:pt x="3364" y="5377"/>
                </a:lnTo>
                <a:close/>
                <a:moveTo>
                  <a:pt x="3344" y="5703"/>
                </a:moveTo>
                <a:lnTo>
                  <a:pt x="3369" y="5720"/>
                </a:lnTo>
                <a:lnTo>
                  <a:pt x="3392" y="5737"/>
                </a:lnTo>
                <a:lnTo>
                  <a:pt x="3353" y="5725"/>
                </a:lnTo>
                <a:lnTo>
                  <a:pt x="3344" y="5703"/>
                </a:lnTo>
                <a:close/>
                <a:moveTo>
                  <a:pt x="3447" y="7009"/>
                </a:moveTo>
                <a:lnTo>
                  <a:pt x="3440" y="7010"/>
                </a:lnTo>
                <a:lnTo>
                  <a:pt x="3433" y="7009"/>
                </a:lnTo>
                <a:lnTo>
                  <a:pt x="3432" y="7005"/>
                </a:lnTo>
                <a:lnTo>
                  <a:pt x="3425" y="6991"/>
                </a:lnTo>
                <a:lnTo>
                  <a:pt x="3423" y="6988"/>
                </a:lnTo>
                <a:lnTo>
                  <a:pt x="3422" y="6987"/>
                </a:lnTo>
                <a:lnTo>
                  <a:pt x="3425" y="6989"/>
                </a:lnTo>
                <a:lnTo>
                  <a:pt x="3427" y="6991"/>
                </a:lnTo>
                <a:lnTo>
                  <a:pt x="3432" y="6994"/>
                </a:lnTo>
                <a:lnTo>
                  <a:pt x="3434" y="6995"/>
                </a:lnTo>
                <a:lnTo>
                  <a:pt x="3444" y="7002"/>
                </a:lnTo>
                <a:lnTo>
                  <a:pt x="3453" y="7009"/>
                </a:lnTo>
                <a:lnTo>
                  <a:pt x="3458" y="7013"/>
                </a:lnTo>
                <a:lnTo>
                  <a:pt x="3463" y="7016"/>
                </a:lnTo>
                <a:lnTo>
                  <a:pt x="3455" y="7015"/>
                </a:lnTo>
                <a:lnTo>
                  <a:pt x="3447" y="7009"/>
                </a:lnTo>
                <a:close/>
                <a:moveTo>
                  <a:pt x="3425" y="7032"/>
                </a:moveTo>
                <a:lnTo>
                  <a:pt x="3424" y="7033"/>
                </a:lnTo>
                <a:lnTo>
                  <a:pt x="3424" y="7034"/>
                </a:lnTo>
                <a:lnTo>
                  <a:pt x="3423" y="7032"/>
                </a:lnTo>
                <a:lnTo>
                  <a:pt x="3423" y="7031"/>
                </a:lnTo>
                <a:lnTo>
                  <a:pt x="3437" y="7034"/>
                </a:lnTo>
                <a:lnTo>
                  <a:pt x="3450" y="7045"/>
                </a:lnTo>
                <a:lnTo>
                  <a:pt x="3440" y="7043"/>
                </a:lnTo>
                <a:lnTo>
                  <a:pt x="3425" y="7032"/>
                </a:lnTo>
                <a:close/>
                <a:moveTo>
                  <a:pt x="3400" y="6987"/>
                </a:moveTo>
                <a:lnTo>
                  <a:pt x="3393" y="6997"/>
                </a:lnTo>
                <a:lnTo>
                  <a:pt x="3393" y="7008"/>
                </a:lnTo>
                <a:lnTo>
                  <a:pt x="3364" y="6998"/>
                </a:lnTo>
                <a:lnTo>
                  <a:pt x="3340" y="6984"/>
                </a:lnTo>
                <a:lnTo>
                  <a:pt x="3342" y="6976"/>
                </a:lnTo>
                <a:lnTo>
                  <a:pt x="3350" y="6973"/>
                </a:lnTo>
                <a:lnTo>
                  <a:pt x="3314" y="6960"/>
                </a:lnTo>
                <a:lnTo>
                  <a:pt x="3281" y="6942"/>
                </a:lnTo>
                <a:lnTo>
                  <a:pt x="3286" y="6929"/>
                </a:lnTo>
                <a:lnTo>
                  <a:pt x="3274" y="6918"/>
                </a:lnTo>
                <a:lnTo>
                  <a:pt x="3262" y="6925"/>
                </a:lnTo>
                <a:lnTo>
                  <a:pt x="3248" y="6922"/>
                </a:lnTo>
                <a:lnTo>
                  <a:pt x="3251" y="6913"/>
                </a:lnTo>
                <a:lnTo>
                  <a:pt x="3252" y="6901"/>
                </a:lnTo>
                <a:lnTo>
                  <a:pt x="3218" y="6887"/>
                </a:lnTo>
                <a:lnTo>
                  <a:pt x="3172" y="6868"/>
                </a:lnTo>
                <a:lnTo>
                  <a:pt x="3173" y="6859"/>
                </a:lnTo>
                <a:lnTo>
                  <a:pt x="3178" y="6852"/>
                </a:lnTo>
                <a:lnTo>
                  <a:pt x="3194" y="6863"/>
                </a:lnTo>
                <a:lnTo>
                  <a:pt x="3209" y="6870"/>
                </a:lnTo>
                <a:lnTo>
                  <a:pt x="3214" y="6870"/>
                </a:lnTo>
                <a:lnTo>
                  <a:pt x="3231" y="6878"/>
                </a:lnTo>
                <a:lnTo>
                  <a:pt x="3227" y="6865"/>
                </a:lnTo>
                <a:lnTo>
                  <a:pt x="3237" y="6857"/>
                </a:lnTo>
                <a:lnTo>
                  <a:pt x="3244" y="6862"/>
                </a:lnTo>
                <a:lnTo>
                  <a:pt x="3251" y="6867"/>
                </a:lnTo>
                <a:lnTo>
                  <a:pt x="3252" y="6876"/>
                </a:lnTo>
                <a:lnTo>
                  <a:pt x="3247" y="6884"/>
                </a:lnTo>
                <a:lnTo>
                  <a:pt x="3265" y="6894"/>
                </a:lnTo>
                <a:lnTo>
                  <a:pt x="3277" y="6891"/>
                </a:lnTo>
                <a:lnTo>
                  <a:pt x="3265" y="6883"/>
                </a:lnTo>
                <a:lnTo>
                  <a:pt x="3266" y="6878"/>
                </a:lnTo>
                <a:lnTo>
                  <a:pt x="3338" y="6927"/>
                </a:lnTo>
                <a:lnTo>
                  <a:pt x="3410" y="6978"/>
                </a:lnTo>
                <a:lnTo>
                  <a:pt x="3412" y="6993"/>
                </a:lnTo>
                <a:lnTo>
                  <a:pt x="3419" y="7008"/>
                </a:lnTo>
                <a:lnTo>
                  <a:pt x="3408" y="6997"/>
                </a:lnTo>
                <a:lnTo>
                  <a:pt x="3400" y="6987"/>
                </a:lnTo>
                <a:close/>
                <a:moveTo>
                  <a:pt x="3399" y="7028"/>
                </a:moveTo>
                <a:lnTo>
                  <a:pt x="3395" y="7027"/>
                </a:lnTo>
                <a:lnTo>
                  <a:pt x="3392" y="7028"/>
                </a:lnTo>
                <a:lnTo>
                  <a:pt x="3388" y="7016"/>
                </a:lnTo>
                <a:lnTo>
                  <a:pt x="3393" y="7008"/>
                </a:lnTo>
                <a:lnTo>
                  <a:pt x="3396" y="7017"/>
                </a:lnTo>
                <a:lnTo>
                  <a:pt x="3401" y="7027"/>
                </a:lnTo>
                <a:lnTo>
                  <a:pt x="3400" y="7027"/>
                </a:lnTo>
                <a:lnTo>
                  <a:pt x="3399" y="7028"/>
                </a:lnTo>
                <a:close/>
                <a:moveTo>
                  <a:pt x="3358" y="7016"/>
                </a:moveTo>
                <a:lnTo>
                  <a:pt x="3341" y="7009"/>
                </a:lnTo>
                <a:lnTo>
                  <a:pt x="3331" y="6995"/>
                </a:lnTo>
                <a:lnTo>
                  <a:pt x="3354" y="7002"/>
                </a:lnTo>
                <a:lnTo>
                  <a:pt x="3358" y="7016"/>
                </a:lnTo>
                <a:close/>
                <a:moveTo>
                  <a:pt x="3173" y="6880"/>
                </a:moveTo>
                <a:lnTo>
                  <a:pt x="3175" y="6881"/>
                </a:lnTo>
                <a:lnTo>
                  <a:pt x="3177" y="6882"/>
                </a:lnTo>
                <a:lnTo>
                  <a:pt x="3177" y="6883"/>
                </a:lnTo>
                <a:lnTo>
                  <a:pt x="3177" y="6884"/>
                </a:lnTo>
                <a:lnTo>
                  <a:pt x="3175" y="6882"/>
                </a:lnTo>
                <a:lnTo>
                  <a:pt x="3173" y="6880"/>
                </a:lnTo>
                <a:close/>
                <a:moveTo>
                  <a:pt x="2903" y="5901"/>
                </a:moveTo>
                <a:lnTo>
                  <a:pt x="2902" y="5893"/>
                </a:lnTo>
                <a:lnTo>
                  <a:pt x="2901" y="5886"/>
                </a:lnTo>
                <a:lnTo>
                  <a:pt x="2925" y="5884"/>
                </a:lnTo>
                <a:lnTo>
                  <a:pt x="2943" y="5888"/>
                </a:lnTo>
                <a:lnTo>
                  <a:pt x="2945" y="5891"/>
                </a:lnTo>
                <a:lnTo>
                  <a:pt x="2946" y="5894"/>
                </a:lnTo>
                <a:lnTo>
                  <a:pt x="2929" y="5900"/>
                </a:lnTo>
                <a:lnTo>
                  <a:pt x="2903" y="5901"/>
                </a:lnTo>
                <a:close/>
                <a:moveTo>
                  <a:pt x="2842" y="5846"/>
                </a:moveTo>
                <a:lnTo>
                  <a:pt x="2837" y="5831"/>
                </a:lnTo>
                <a:lnTo>
                  <a:pt x="2837" y="5811"/>
                </a:lnTo>
                <a:lnTo>
                  <a:pt x="2814" y="5801"/>
                </a:lnTo>
                <a:lnTo>
                  <a:pt x="2790" y="5793"/>
                </a:lnTo>
                <a:lnTo>
                  <a:pt x="2801" y="5803"/>
                </a:lnTo>
                <a:lnTo>
                  <a:pt x="2806" y="5821"/>
                </a:lnTo>
                <a:lnTo>
                  <a:pt x="2794" y="5819"/>
                </a:lnTo>
                <a:lnTo>
                  <a:pt x="2779" y="5820"/>
                </a:lnTo>
                <a:lnTo>
                  <a:pt x="2784" y="5804"/>
                </a:lnTo>
                <a:lnTo>
                  <a:pt x="2780" y="5795"/>
                </a:lnTo>
                <a:lnTo>
                  <a:pt x="2772" y="5804"/>
                </a:lnTo>
                <a:lnTo>
                  <a:pt x="2762" y="5813"/>
                </a:lnTo>
                <a:lnTo>
                  <a:pt x="2752" y="5806"/>
                </a:lnTo>
                <a:lnTo>
                  <a:pt x="2748" y="5795"/>
                </a:lnTo>
                <a:lnTo>
                  <a:pt x="2764" y="5786"/>
                </a:lnTo>
                <a:lnTo>
                  <a:pt x="2777" y="5775"/>
                </a:lnTo>
                <a:lnTo>
                  <a:pt x="2768" y="5765"/>
                </a:lnTo>
                <a:lnTo>
                  <a:pt x="2762" y="5753"/>
                </a:lnTo>
                <a:lnTo>
                  <a:pt x="2828" y="5792"/>
                </a:lnTo>
                <a:lnTo>
                  <a:pt x="2884" y="5843"/>
                </a:lnTo>
                <a:lnTo>
                  <a:pt x="2862" y="5836"/>
                </a:lnTo>
                <a:lnTo>
                  <a:pt x="2844" y="5824"/>
                </a:lnTo>
                <a:lnTo>
                  <a:pt x="2850" y="5837"/>
                </a:lnTo>
                <a:lnTo>
                  <a:pt x="2842" y="5846"/>
                </a:lnTo>
                <a:close/>
                <a:moveTo>
                  <a:pt x="2765" y="6533"/>
                </a:moveTo>
                <a:lnTo>
                  <a:pt x="2779" y="6541"/>
                </a:lnTo>
                <a:lnTo>
                  <a:pt x="2791" y="6551"/>
                </a:lnTo>
                <a:lnTo>
                  <a:pt x="2799" y="6558"/>
                </a:lnTo>
                <a:lnTo>
                  <a:pt x="2805" y="6564"/>
                </a:lnTo>
                <a:lnTo>
                  <a:pt x="2783" y="6552"/>
                </a:lnTo>
                <a:lnTo>
                  <a:pt x="2765" y="6533"/>
                </a:lnTo>
                <a:close/>
                <a:moveTo>
                  <a:pt x="2742" y="6561"/>
                </a:moveTo>
                <a:lnTo>
                  <a:pt x="2747" y="6555"/>
                </a:lnTo>
                <a:lnTo>
                  <a:pt x="2758" y="6554"/>
                </a:lnTo>
                <a:lnTo>
                  <a:pt x="2776" y="6572"/>
                </a:lnTo>
                <a:lnTo>
                  <a:pt x="2785" y="6590"/>
                </a:lnTo>
                <a:lnTo>
                  <a:pt x="2764" y="6576"/>
                </a:lnTo>
                <a:lnTo>
                  <a:pt x="2742" y="6561"/>
                </a:lnTo>
                <a:close/>
                <a:moveTo>
                  <a:pt x="2634" y="6484"/>
                </a:moveTo>
                <a:lnTo>
                  <a:pt x="2625" y="6487"/>
                </a:lnTo>
                <a:lnTo>
                  <a:pt x="2619" y="6492"/>
                </a:lnTo>
                <a:lnTo>
                  <a:pt x="2615" y="6480"/>
                </a:lnTo>
                <a:lnTo>
                  <a:pt x="2610" y="6471"/>
                </a:lnTo>
                <a:lnTo>
                  <a:pt x="2612" y="6471"/>
                </a:lnTo>
                <a:lnTo>
                  <a:pt x="2614" y="6471"/>
                </a:lnTo>
                <a:lnTo>
                  <a:pt x="2611" y="6469"/>
                </a:lnTo>
                <a:lnTo>
                  <a:pt x="2609" y="6468"/>
                </a:lnTo>
                <a:lnTo>
                  <a:pt x="2606" y="6464"/>
                </a:lnTo>
                <a:lnTo>
                  <a:pt x="2604" y="6459"/>
                </a:lnTo>
                <a:lnTo>
                  <a:pt x="2561" y="6440"/>
                </a:lnTo>
                <a:lnTo>
                  <a:pt x="2519" y="6410"/>
                </a:lnTo>
                <a:lnTo>
                  <a:pt x="2519" y="6408"/>
                </a:lnTo>
                <a:lnTo>
                  <a:pt x="2518" y="6407"/>
                </a:lnTo>
                <a:lnTo>
                  <a:pt x="2518" y="6408"/>
                </a:lnTo>
                <a:lnTo>
                  <a:pt x="2517" y="6408"/>
                </a:lnTo>
                <a:lnTo>
                  <a:pt x="2507" y="6401"/>
                </a:lnTo>
                <a:lnTo>
                  <a:pt x="2497" y="6393"/>
                </a:lnTo>
                <a:lnTo>
                  <a:pt x="2493" y="6390"/>
                </a:lnTo>
                <a:lnTo>
                  <a:pt x="2489" y="6387"/>
                </a:lnTo>
                <a:lnTo>
                  <a:pt x="2499" y="6392"/>
                </a:lnTo>
                <a:lnTo>
                  <a:pt x="2507" y="6392"/>
                </a:lnTo>
                <a:lnTo>
                  <a:pt x="2496" y="6384"/>
                </a:lnTo>
                <a:lnTo>
                  <a:pt x="2484" y="6374"/>
                </a:lnTo>
                <a:lnTo>
                  <a:pt x="2480" y="6375"/>
                </a:lnTo>
                <a:lnTo>
                  <a:pt x="2482" y="6382"/>
                </a:lnTo>
                <a:lnTo>
                  <a:pt x="2473" y="6375"/>
                </a:lnTo>
                <a:lnTo>
                  <a:pt x="2465" y="6369"/>
                </a:lnTo>
                <a:lnTo>
                  <a:pt x="2458" y="6365"/>
                </a:lnTo>
                <a:lnTo>
                  <a:pt x="2449" y="6360"/>
                </a:lnTo>
                <a:lnTo>
                  <a:pt x="2446" y="6357"/>
                </a:lnTo>
                <a:lnTo>
                  <a:pt x="2443" y="6355"/>
                </a:lnTo>
                <a:lnTo>
                  <a:pt x="2449" y="6353"/>
                </a:lnTo>
                <a:lnTo>
                  <a:pt x="2453" y="6347"/>
                </a:lnTo>
                <a:lnTo>
                  <a:pt x="2439" y="6345"/>
                </a:lnTo>
                <a:lnTo>
                  <a:pt x="2427" y="6347"/>
                </a:lnTo>
                <a:lnTo>
                  <a:pt x="2366" y="6292"/>
                </a:lnTo>
                <a:lnTo>
                  <a:pt x="2294" y="6243"/>
                </a:lnTo>
                <a:lnTo>
                  <a:pt x="2269" y="6235"/>
                </a:lnTo>
                <a:lnTo>
                  <a:pt x="2259" y="6214"/>
                </a:lnTo>
                <a:lnTo>
                  <a:pt x="2242" y="6213"/>
                </a:lnTo>
                <a:lnTo>
                  <a:pt x="2219" y="6202"/>
                </a:lnTo>
                <a:lnTo>
                  <a:pt x="2161" y="6152"/>
                </a:lnTo>
                <a:lnTo>
                  <a:pt x="2084" y="6101"/>
                </a:lnTo>
                <a:lnTo>
                  <a:pt x="2094" y="6096"/>
                </a:lnTo>
                <a:lnTo>
                  <a:pt x="2103" y="6105"/>
                </a:lnTo>
                <a:lnTo>
                  <a:pt x="2102" y="6099"/>
                </a:lnTo>
                <a:lnTo>
                  <a:pt x="2101" y="6095"/>
                </a:lnTo>
                <a:lnTo>
                  <a:pt x="2053" y="6082"/>
                </a:lnTo>
                <a:lnTo>
                  <a:pt x="2015" y="6049"/>
                </a:lnTo>
                <a:lnTo>
                  <a:pt x="1975" y="6032"/>
                </a:lnTo>
                <a:lnTo>
                  <a:pt x="1936" y="6002"/>
                </a:lnTo>
                <a:lnTo>
                  <a:pt x="1947" y="6000"/>
                </a:lnTo>
                <a:lnTo>
                  <a:pt x="1957" y="5999"/>
                </a:lnTo>
                <a:lnTo>
                  <a:pt x="1967" y="6013"/>
                </a:lnTo>
                <a:lnTo>
                  <a:pt x="1986" y="6019"/>
                </a:lnTo>
                <a:lnTo>
                  <a:pt x="1983" y="6011"/>
                </a:lnTo>
                <a:lnTo>
                  <a:pt x="1969" y="6002"/>
                </a:lnTo>
                <a:lnTo>
                  <a:pt x="1976" y="6003"/>
                </a:lnTo>
                <a:lnTo>
                  <a:pt x="1983" y="6006"/>
                </a:lnTo>
                <a:lnTo>
                  <a:pt x="2014" y="6026"/>
                </a:lnTo>
                <a:lnTo>
                  <a:pt x="2045" y="6048"/>
                </a:lnTo>
                <a:lnTo>
                  <a:pt x="2045" y="6051"/>
                </a:lnTo>
                <a:lnTo>
                  <a:pt x="2045" y="6054"/>
                </a:lnTo>
                <a:lnTo>
                  <a:pt x="2061" y="6060"/>
                </a:lnTo>
                <a:lnTo>
                  <a:pt x="2068" y="6072"/>
                </a:lnTo>
                <a:lnTo>
                  <a:pt x="2082" y="6076"/>
                </a:lnTo>
                <a:lnTo>
                  <a:pt x="2100" y="6085"/>
                </a:lnTo>
                <a:lnTo>
                  <a:pt x="2148" y="6116"/>
                </a:lnTo>
                <a:lnTo>
                  <a:pt x="2195" y="6149"/>
                </a:lnTo>
                <a:lnTo>
                  <a:pt x="2186" y="6149"/>
                </a:lnTo>
                <a:lnTo>
                  <a:pt x="2177" y="6148"/>
                </a:lnTo>
                <a:lnTo>
                  <a:pt x="2193" y="6156"/>
                </a:lnTo>
                <a:lnTo>
                  <a:pt x="2206" y="6156"/>
                </a:lnTo>
                <a:lnTo>
                  <a:pt x="2205" y="6156"/>
                </a:lnTo>
                <a:lnTo>
                  <a:pt x="2205" y="6155"/>
                </a:lnTo>
                <a:lnTo>
                  <a:pt x="2228" y="6170"/>
                </a:lnTo>
                <a:lnTo>
                  <a:pt x="2250" y="6185"/>
                </a:lnTo>
                <a:lnTo>
                  <a:pt x="2275" y="6216"/>
                </a:lnTo>
                <a:lnTo>
                  <a:pt x="2323" y="6240"/>
                </a:lnTo>
                <a:lnTo>
                  <a:pt x="2311" y="6233"/>
                </a:lnTo>
                <a:lnTo>
                  <a:pt x="2310" y="6226"/>
                </a:lnTo>
                <a:lnTo>
                  <a:pt x="2517" y="6365"/>
                </a:lnTo>
                <a:lnTo>
                  <a:pt x="2723" y="6504"/>
                </a:lnTo>
                <a:lnTo>
                  <a:pt x="2624" y="6447"/>
                </a:lnTo>
                <a:lnTo>
                  <a:pt x="2543" y="6387"/>
                </a:lnTo>
                <a:lnTo>
                  <a:pt x="2514" y="6372"/>
                </a:lnTo>
                <a:lnTo>
                  <a:pt x="2489" y="6366"/>
                </a:lnTo>
                <a:lnTo>
                  <a:pt x="2557" y="6416"/>
                </a:lnTo>
                <a:lnTo>
                  <a:pt x="2629" y="6457"/>
                </a:lnTo>
                <a:lnTo>
                  <a:pt x="2623" y="6458"/>
                </a:lnTo>
                <a:lnTo>
                  <a:pt x="2619" y="6462"/>
                </a:lnTo>
                <a:lnTo>
                  <a:pt x="2642" y="6477"/>
                </a:lnTo>
                <a:lnTo>
                  <a:pt x="2651" y="6498"/>
                </a:lnTo>
                <a:lnTo>
                  <a:pt x="2642" y="6491"/>
                </a:lnTo>
                <a:lnTo>
                  <a:pt x="2634" y="6484"/>
                </a:lnTo>
                <a:close/>
                <a:moveTo>
                  <a:pt x="2125" y="5564"/>
                </a:moveTo>
                <a:lnTo>
                  <a:pt x="2104" y="5566"/>
                </a:lnTo>
                <a:lnTo>
                  <a:pt x="2089" y="5572"/>
                </a:lnTo>
                <a:lnTo>
                  <a:pt x="2088" y="5567"/>
                </a:lnTo>
                <a:lnTo>
                  <a:pt x="2087" y="5562"/>
                </a:lnTo>
                <a:lnTo>
                  <a:pt x="2083" y="5562"/>
                </a:lnTo>
                <a:lnTo>
                  <a:pt x="2081" y="5559"/>
                </a:lnTo>
                <a:lnTo>
                  <a:pt x="2106" y="5552"/>
                </a:lnTo>
                <a:lnTo>
                  <a:pt x="2125" y="5564"/>
                </a:lnTo>
                <a:close/>
                <a:moveTo>
                  <a:pt x="2091" y="5398"/>
                </a:moveTo>
                <a:lnTo>
                  <a:pt x="2114" y="5404"/>
                </a:lnTo>
                <a:lnTo>
                  <a:pt x="2128" y="5421"/>
                </a:lnTo>
                <a:lnTo>
                  <a:pt x="2106" y="5414"/>
                </a:lnTo>
                <a:lnTo>
                  <a:pt x="2091" y="5398"/>
                </a:lnTo>
                <a:close/>
                <a:moveTo>
                  <a:pt x="2279" y="6204"/>
                </a:moveTo>
                <a:lnTo>
                  <a:pt x="2270" y="6201"/>
                </a:lnTo>
                <a:lnTo>
                  <a:pt x="2261" y="6199"/>
                </a:lnTo>
                <a:lnTo>
                  <a:pt x="2261" y="6196"/>
                </a:lnTo>
                <a:lnTo>
                  <a:pt x="2263" y="6193"/>
                </a:lnTo>
                <a:lnTo>
                  <a:pt x="2266" y="6196"/>
                </a:lnTo>
                <a:lnTo>
                  <a:pt x="2269" y="6198"/>
                </a:lnTo>
                <a:lnTo>
                  <a:pt x="2273" y="6201"/>
                </a:lnTo>
                <a:lnTo>
                  <a:pt x="2279" y="6204"/>
                </a:lnTo>
                <a:close/>
                <a:moveTo>
                  <a:pt x="2651" y="5726"/>
                </a:moveTo>
                <a:lnTo>
                  <a:pt x="2662" y="5721"/>
                </a:lnTo>
                <a:lnTo>
                  <a:pt x="2675" y="5717"/>
                </a:lnTo>
                <a:lnTo>
                  <a:pt x="2667" y="5734"/>
                </a:lnTo>
                <a:lnTo>
                  <a:pt x="2651" y="5726"/>
                </a:lnTo>
                <a:close/>
                <a:moveTo>
                  <a:pt x="2724" y="6511"/>
                </a:moveTo>
                <a:lnTo>
                  <a:pt x="2727" y="6510"/>
                </a:lnTo>
                <a:lnTo>
                  <a:pt x="2730" y="6510"/>
                </a:lnTo>
                <a:lnTo>
                  <a:pt x="2736" y="6514"/>
                </a:lnTo>
                <a:lnTo>
                  <a:pt x="2743" y="6517"/>
                </a:lnTo>
                <a:lnTo>
                  <a:pt x="2734" y="6517"/>
                </a:lnTo>
                <a:lnTo>
                  <a:pt x="2724" y="6511"/>
                </a:lnTo>
                <a:close/>
                <a:moveTo>
                  <a:pt x="2733" y="6556"/>
                </a:moveTo>
                <a:lnTo>
                  <a:pt x="2692" y="6528"/>
                </a:lnTo>
                <a:lnTo>
                  <a:pt x="2652" y="6498"/>
                </a:lnTo>
                <a:lnTo>
                  <a:pt x="2680" y="6505"/>
                </a:lnTo>
                <a:lnTo>
                  <a:pt x="2705" y="6508"/>
                </a:lnTo>
                <a:lnTo>
                  <a:pt x="2735" y="6528"/>
                </a:lnTo>
                <a:lnTo>
                  <a:pt x="2742" y="6548"/>
                </a:lnTo>
                <a:lnTo>
                  <a:pt x="2726" y="6535"/>
                </a:lnTo>
                <a:lnTo>
                  <a:pt x="2712" y="6529"/>
                </a:lnTo>
                <a:lnTo>
                  <a:pt x="2725" y="6542"/>
                </a:lnTo>
                <a:lnTo>
                  <a:pt x="2733" y="6556"/>
                </a:lnTo>
                <a:close/>
                <a:moveTo>
                  <a:pt x="1899" y="5241"/>
                </a:moveTo>
                <a:lnTo>
                  <a:pt x="1873" y="5238"/>
                </a:lnTo>
                <a:lnTo>
                  <a:pt x="1856" y="5220"/>
                </a:lnTo>
                <a:lnTo>
                  <a:pt x="1837" y="5229"/>
                </a:lnTo>
                <a:lnTo>
                  <a:pt x="1817" y="5239"/>
                </a:lnTo>
                <a:lnTo>
                  <a:pt x="1831" y="5222"/>
                </a:lnTo>
                <a:lnTo>
                  <a:pt x="1841" y="5203"/>
                </a:lnTo>
                <a:lnTo>
                  <a:pt x="1803" y="5212"/>
                </a:lnTo>
                <a:lnTo>
                  <a:pt x="1771" y="5183"/>
                </a:lnTo>
                <a:lnTo>
                  <a:pt x="1747" y="5188"/>
                </a:lnTo>
                <a:lnTo>
                  <a:pt x="1727" y="5183"/>
                </a:lnTo>
                <a:lnTo>
                  <a:pt x="1742" y="5170"/>
                </a:lnTo>
                <a:lnTo>
                  <a:pt x="1732" y="5160"/>
                </a:lnTo>
                <a:lnTo>
                  <a:pt x="1745" y="5149"/>
                </a:lnTo>
                <a:lnTo>
                  <a:pt x="1766" y="5142"/>
                </a:lnTo>
                <a:lnTo>
                  <a:pt x="1765" y="5139"/>
                </a:lnTo>
                <a:lnTo>
                  <a:pt x="1759" y="5139"/>
                </a:lnTo>
                <a:lnTo>
                  <a:pt x="1758" y="5134"/>
                </a:lnTo>
                <a:lnTo>
                  <a:pt x="1757" y="5129"/>
                </a:lnTo>
                <a:lnTo>
                  <a:pt x="1744" y="5138"/>
                </a:lnTo>
                <a:lnTo>
                  <a:pt x="1729" y="5147"/>
                </a:lnTo>
                <a:lnTo>
                  <a:pt x="1717" y="5132"/>
                </a:lnTo>
                <a:lnTo>
                  <a:pt x="1713" y="5103"/>
                </a:lnTo>
                <a:lnTo>
                  <a:pt x="1694" y="5097"/>
                </a:lnTo>
                <a:lnTo>
                  <a:pt x="1676" y="5086"/>
                </a:lnTo>
                <a:lnTo>
                  <a:pt x="1688" y="5110"/>
                </a:lnTo>
                <a:lnTo>
                  <a:pt x="1711" y="5115"/>
                </a:lnTo>
                <a:lnTo>
                  <a:pt x="1709" y="5129"/>
                </a:lnTo>
                <a:lnTo>
                  <a:pt x="1712" y="5146"/>
                </a:lnTo>
                <a:lnTo>
                  <a:pt x="1697" y="5140"/>
                </a:lnTo>
                <a:lnTo>
                  <a:pt x="1685" y="5125"/>
                </a:lnTo>
                <a:lnTo>
                  <a:pt x="1677" y="5133"/>
                </a:lnTo>
                <a:lnTo>
                  <a:pt x="1667" y="5140"/>
                </a:lnTo>
                <a:lnTo>
                  <a:pt x="1645" y="5112"/>
                </a:lnTo>
                <a:lnTo>
                  <a:pt x="1610" y="5087"/>
                </a:lnTo>
                <a:lnTo>
                  <a:pt x="1615" y="5100"/>
                </a:lnTo>
                <a:lnTo>
                  <a:pt x="1633" y="5108"/>
                </a:lnTo>
                <a:lnTo>
                  <a:pt x="1606" y="5119"/>
                </a:lnTo>
                <a:lnTo>
                  <a:pt x="1581" y="5100"/>
                </a:lnTo>
                <a:lnTo>
                  <a:pt x="1592" y="5096"/>
                </a:lnTo>
                <a:lnTo>
                  <a:pt x="1602" y="5095"/>
                </a:lnTo>
                <a:lnTo>
                  <a:pt x="1588" y="5085"/>
                </a:lnTo>
                <a:lnTo>
                  <a:pt x="1570" y="5082"/>
                </a:lnTo>
                <a:lnTo>
                  <a:pt x="1559" y="5058"/>
                </a:lnTo>
                <a:lnTo>
                  <a:pt x="1516" y="5018"/>
                </a:lnTo>
                <a:lnTo>
                  <a:pt x="1486" y="5023"/>
                </a:lnTo>
                <a:lnTo>
                  <a:pt x="1447" y="5025"/>
                </a:lnTo>
                <a:lnTo>
                  <a:pt x="1427" y="5001"/>
                </a:lnTo>
                <a:lnTo>
                  <a:pt x="1385" y="5000"/>
                </a:lnTo>
                <a:lnTo>
                  <a:pt x="1383" y="4990"/>
                </a:lnTo>
                <a:lnTo>
                  <a:pt x="1386" y="4984"/>
                </a:lnTo>
                <a:lnTo>
                  <a:pt x="1370" y="4982"/>
                </a:lnTo>
                <a:lnTo>
                  <a:pt x="1346" y="4979"/>
                </a:lnTo>
                <a:lnTo>
                  <a:pt x="1333" y="4962"/>
                </a:lnTo>
                <a:lnTo>
                  <a:pt x="1297" y="4961"/>
                </a:lnTo>
                <a:lnTo>
                  <a:pt x="1303" y="4949"/>
                </a:lnTo>
                <a:lnTo>
                  <a:pt x="1302" y="4934"/>
                </a:lnTo>
                <a:lnTo>
                  <a:pt x="1245" y="4915"/>
                </a:lnTo>
                <a:lnTo>
                  <a:pt x="1191" y="4891"/>
                </a:lnTo>
                <a:lnTo>
                  <a:pt x="1195" y="4879"/>
                </a:lnTo>
                <a:lnTo>
                  <a:pt x="1190" y="4871"/>
                </a:lnTo>
                <a:lnTo>
                  <a:pt x="1170" y="4876"/>
                </a:lnTo>
                <a:lnTo>
                  <a:pt x="1161" y="4847"/>
                </a:lnTo>
                <a:lnTo>
                  <a:pt x="1141" y="4866"/>
                </a:lnTo>
                <a:lnTo>
                  <a:pt x="1113" y="4855"/>
                </a:lnTo>
                <a:lnTo>
                  <a:pt x="1126" y="4852"/>
                </a:lnTo>
                <a:lnTo>
                  <a:pt x="1139" y="4848"/>
                </a:lnTo>
                <a:lnTo>
                  <a:pt x="1134" y="4839"/>
                </a:lnTo>
                <a:lnTo>
                  <a:pt x="1128" y="4830"/>
                </a:lnTo>
                <a:lnTo>
                  <a:pt x="1121" y="4840"/>
                </a:lnTo>
                <a:lnTo>
                  <a:pt x="1109" y="4841"/>
                </a:lnTo>
                <a:lnTo>
                  <a:pt x="1117" y="4834"/>
                </a:lnTo>
                <a:lnTo>
                  <a:pt x="1122" y="4827"/>
                </a:lnTo>
                <a:lnTo>
                  <a:pt x="1102" y="4815"/>
                </a:lnTo>
                <a:lnTo>
                  <a:pt x="1088" y="4826"/>
                </a:lnTo>
                <a:lnTo>
                  <a:pt x="1085" y="4815"/>
                </a:lnTo>
                <a:lnTo>
                  <a:pt x="1082" y="4802"/>
                </a:lnTo>
                <a:lnTo>
                  <a:pt x="1065" y="4815"/>
                </a:lnTo>
                <a:lnTo>
                  <a:pt x="1041" y="4814"/>
                </a:lnTo>
                <a:lnTo>
                  <a:pt x="1037" y="4800"/>
                </a:lnTo>
                <a:lnTo>
                  <a:pt x="1027" y="4786"/>
                </a:lnTo>
                <a:lnTo>
                  <a:pt x="1012" y="4791"/>
                </a:lnTo>
                <a:lnTo>
                  <a:pt x="997" y="4779"/>
                </a:lnTo>
                <a:lnTo>
                  <a:pt x="1004" y="4773"/>
                </a:lnTo>
                <a:lnTo>
                  <a:pt x="1010" y="4765"/>
                </a:lnTo>
                <a:lnTo>
                  <a:pt x="975" y="4760"/>
                </a:lnTo>
                <a:lnTo>
                  <a:pt x="944" y="4768"/>
                </a:lnTo>
                <a:lnTo>
                  <a:pt x="926" y="4764"/>
                </a:lnTo>
                <a:lnTo>
                  <a:pt x="905" y="4763"/>
                </a:lnTo>
                <a:lnTo>
                  <a:pt x="912" y="4764"/>
                </a:lnTo>
                <a:lnTo>
                  <a:pt x="916" y="4764"/>
                </a:lnTo>
                <a:lnTo>
                  <a:pt x="910" y="4760"/>
                </a:lnTo>
                <a:lnTo>
                  <a:pt x="905" y="4755"/>
                </a:lnTo>
                <a:lnTo>
                  <a:pt x="905" y="4755"/>
                </a:lnTo>
                <a:lnTo>
                  <a:pt x="905" y="4755"/>
                </a:lnTo>
                <a:lnTo>
                  <a:pt x="905" y="4753"/>
                </a:lnTo>
                <a:lnTo>
                  <a:pt x="904" y="4752"/>
                </a:lnTo>
                <a:lnTo>
                  <a:pt x="917" y="4749"/>
                </a:lnTo>
                <a:lnTo>
                  <a:pt x="937" y="4744"/>
                </a:lnTo>
                <a:lnTo>
                  <a:pt x="920" y="4733"/>
                </a:lnTo>
                <a:lnTo>
                  <a:pt x="903" y="4723"/>
                </a:lnTo>
                <a:lnTo>
                  <a:pt x="891" y="4733"/>
                </a:lnTo>
                <a:lnTo>
                  <a:pt x="880" y="4737"/>
                </a:lnTo>
                <a:lnTo>
                  <a:pt x="875" y="4731"/>
                </a:lnTo>
                <a:lnTo>
                  <a:pt x="872" y="4723"/>
                </a:lnTo>
                <a:lnTo>
                  <a:pt x="879" y="4722"/>
                </a:lnTo>
                <a:lnTo>
                  <a:pt x="886" y="4723"/>
                </a:lnTo>
                <a:lnTo>
                  <a:pt x="864" y="4706"/>
                </a:lnTo>
                <a:lnTo>
                  <a:pt x="854" y="4674"/>
                </a:lnTo>
                <a:lnTo>
                  <a:pt x="843" y="4682"/>
                </a:lnTo>
                <a:lnTo>
                  <a:pt x="839" y="4694"/>
                </a:lnTo>
                <a:lnTo>
                  <a:pt x="820" y="4673"/>
                </a:lnTo>
                <a:lnTo>
                  <a:pt x="785" y="4656"/>
                </a:lnTo>
                <a:lnTo>
                  <a:pt x="763" y="4649"/>
                </a:lnTo>
                <a:lnTo>
                  <a:pt x="744" y="4641"/>
                </a:lnTo>
                <a:lnTo>
                  <a:pt x="742" y="4634"/>
                </a:lnTo>
                <a:lnTo>
                  <a:pt x="744" y="4625"/>
                </a:lnTo>
                <a:lnTo>
                  <a:pt x="676" y="4586"/>
                </a:lnTo>
                <a:lnTo>
                  <a:pt x="612" y="4545"/>
                </a:lnTo>
                <a:lnTo>
                  <a:pt x="617" y="4535"/>
                </a:lnTo>
                <a:lnTo>
                  <a:pt x="613" y="4527"/>
                </a:lnTo>
                <a:lnTo>
                  <a:pt x="590" y="4526"/>
                </a:lnTo>
                <a:lnTo>
                  <a:pt x="568" y="4512"/>
                </a:lnTo>
                <a:lnTo>
                  <a:pt x="574" y="4511"/>
                </a:lnTo>
                <a:lnTo>
                  <a:pt x="582" y="4511"/>
                </a:lnTo>
                <a:lnTo>
                  <a:pt x="558" y="4495"/>
                </a:lnTo>
                <a:lnTo>
                  <a:pt x="528" y="4478"/>
                </a:lnTo>
                <a:lnTo>
                  <a:pt x="508" y="4464"/>
                </a:lnTo>
                <a:lnTo>
                  <a:pt x="516" y="4454"/>
                </a:lnTo>
                <a:lnTo>
                  <a:pt x="472" y="4442"/>
                </a:lnTo>
                <a:lnTo>
                  <a:pt x="454" y="4420"/>
                </a:lnTo>
                <a:lnTo>
                  <a:pt x="440" y="4424"/>
                </a:lnTo>
                <a:lnTo>
                  <a:pt x="436" y="4431"/>
                </a:lnTo>
                <a:lnTo>
                  <a:pt x="356" y="4373"/>
                </a:lnTo>
                <a:lnTo>
                  <a:pt x="276" y="4322"/>
                </a:lnTo>
                <a:lnTo>
                  <a:pt x="249" y="4308"/>
                </a:lnTo>
                <a:lnTo>
                  <a:pt x="209" y="4294"/>
                </a:lnTo>
                <a:lnTo>
                  <a:pt x="201" y="4287"/>
                </a:lnTo>
                <a:lnTo>
                  <a:pt x="197" y="4278"/>
                </a:lnTo>
                <a:lnTo>
                  <a:pt x="249" y="4295"/>
                </a:lnTo>
                <a:lnTo>
                  <a:pt x="291" y="4313"/>
                </a:lnTo>
                <a:lnTo>
                  <a:pt x="331" y="4333"/>
                </a:lnTo>
                <a:lnTo>
                  <a:pt x="377" y="4358"/>
                </a:lnTo>
                <a:lnTo>
                  <a:pt x="371" y="4337"/>
                </a:lnTo>
                <a:lnTo>
                  <a:pt x="362" y="4317"/>
                </a:lnTo>
                <a:lnTo>
                  <a:pt x="457" y="4346"/>
                </a:lnTo>
                <a:lnTo>
                  <a:pt x="544" y="4380"/>
                </a:lnTo>
                <a:lnTo>
                  <a:pt x="565" y="4390"/>
                </a:lnTo>
                <a:lnTo>
                  <a:pt x="585" y="4399"/>
                </a:lnTo>
                <a:lnTo>
                  <a:pt x="604" y="4410"/>
                </a:lnTo>
                <a:lnTo>
                  <a:pt x="624" y="4421"/>
                </a:lnTo>
                <a:lnTo>
                  <a:pt x="661" y="4446"/>
                </a:lnTo>
                <a:lnTo>
                  <a:pt x="697" y="4472"/>
                </a:lnTo>
                <a:lnTo>
                  <a:pt x="790" y="4517"/>
                </a:lnTo>
                <a:lnTo>
                  <a:pt x="881" y="4565"/>
                </a:lnTo>
                <a:lnTo>
                  <a:pt x="972" y="4609"/>
                </a:lnTo>
                <a:lnTo>
                  <a:pt x="1066" y="4640"/>
                </a:lnTo>
                <a:lnTo>
                  <a:pt x="1123" y="4669"/>
                </a:lnTo>
                <a:lnTo>
                  <a:pt x="1187" y="4700"/>
                </a:lnTo>
                <a:lnTo>
                  <a:pt x="1252" y="4736"/>
                </a:lnTo>
                <a:lnTo>
                  <a:pt x="1312" y="4773"/>
                </a:lnTo>
                <a:lnTo>
                  <a:pt x="1309" y="4769"/>
                </a:lnTo>
                <a:lnTo>
                  <a:pt x="1306" y="4765"/>
                </a:lnTo>
                <a:lnTo>
                  <a:pt x="1339" y="4788"/>
                </a:lnTo>
                <a:lnTo>
                  <a:pt x="1384" y="4792"/>
                </a:lnTo>
                <a:lnTo>
                  <a:pt x="1382" y="4806"/>
                </a:lnTo>
                <a:lnTo>
                  <a:pt x="1380" y="4819"/>
                </a:lnTo>
                <a:lnTo>
                  <a:pt x="1369" y="4816"/>
                </a:lnTo>
                <a:lnTo>
                  <a:pt x="1357" y="4815"/>
                </a:lnTo>
                <a:lnTo>
                  <a:pt x="1415" y="4830"/>
                </a:lnTo>
                <a:lnTo>
                  <a:pt x="1470" y="4863"/>
                </a:lnTo>
                <a:lnTo>
                  <a:pt x="1469" y="4847"/>
                </a:lnTo>
                <a:lnTo>
                  <a:pt x="1478" y="4836"/>
                </a:lnTo>
                <a:lnTo>
                  <a:pt x="1492" y="4864"/>
                </a:lnTo>
                <a:lnTo>
                  <a:pt x="1512" y="4879"/>
                </a:lnTo>
                <a:lnTo>
                  <a:pt x="1514" y="4867"/>
                </a:lnTo>
                <a:lnTo>
                  <a:pt x="1495" y="4857"/>
                </a:lnTo>
                <a:lnTo>
                  <a:pt x="1518" y="4858"/>
                </a:lnTo>
                <a:lnTo>
                  <a:pt x="1537" y="4867"/>
                </a:lnTo>
                <a:lnTo>
                  <a:pt x="1526" y="4882"/>
                </a:lnTo>
                <a:lnTo>
                  <a:pt x="1511" y="4895"/>
                </a:lnTo>
                <a:lnTo>
                  <a:pt x="1565" y="4906"/>
                </a:lnTo>
                <a:lnTo>
                  <a:pt x="1615" y="4931"/>
                </a:lnTo>
                <a:lnTo>
                  <a:pt x="1610" y="4937"/>
                </a:lnTo>
                <a:lnTo>
                  <a:pt x="1606" y="4944"/>
                </a:lnTo>
                <a:lnTo>
                  <a:pt x="1611" y="4952"/>
                </a:lnTo>
                <a:lnTo>
                  <a:pt x="1617" y="4962"/>
                </a:lnTo>
                <a:lnTo>
                  <a:pt x="1633" y="4955"/>
                </a:lnTo>
                <a:lnTo>
                  <a:pt x="1648" y="4954"/>
                </a:lnTo>
                <a:lnTo>
                  <a:pt x="1645" y="4965"/>
                </a:lnTo>
                <a:lnTo>
                  <a:pt x="1650" y="4980"/>
                </a:lnTo>
                <a:lnTo>
                  <a:pt x="1676" y="4989"/>
                </a:lnTo>
                <a:lnTo>
                  <a:pt x="1699" y="5004"/>
                </a:lnTo>
                <a:lnTo>
                  <a:pt x="1692" y="5010"/>
                </a:lnTo>
                <a:lnTo>
                  <a:pt x="1682" y="5003"/>
                </a:lnTo>
                <a:lnTo>
                  <a:pt x="1706" y="5020"/>
                </a:lnTo>
                <a:lnTo>
                  <a:pt x="1745" y="5008"/>
                </a:lnTo>
                <a:lnTo>
                  <a:pt x="1743" y="5024"/>
                </a:lnTo>
                <a:lnTo>
                  <a:pt x="1722" y="5029"/>
                </a:lnTo>
                <a:lnTo>
                  <a:pt x="1763" y="5037"/>
                </a:lnTo>
                <a:lnTo>
                  <a:pt x="1800" y="5053"/>
                </a:lnTo>
                <a:lnTo>
                  <a:pt x="1792" y="5060"/>
                </a:lnTo>
                <a:lnTo>
                  <a:pt x="1782" y="5056"/>
                </a:lnTo>
                <a:lnTo>
                  <a:pt x="1786" y="5074"/>
                </a:lnTo>
                <a:lnTo>
                  <a:pt x="1802" y="5087"/>
                </a:lnTo>
                <a:lnTo>
                  <a:pt x="1790" y="5085"/>
                </a:lnTo>
                <a:lnTo>
                  <a:pt x="1788" y="5096"/>
                </a:lnTo>
                <a:lnTo>
                  <a:pt x="1779" y="5091"/>
                </a:lnTo>
                <a:lnTo>
                  <a:pt x="1765" y="5092"/>
                </a:lnTo>
                <a:lnTo>
                  <a:pt x="1777" y="5105"/>
                </a:lnTo>
                <a:lnTo>
                  <a:pt x="1792" y="5116"/>
                </a:lnTo>
                <a:lnTo>
                  <a:pt x="1804" y="5103"/>
                </a:lnTo>
                <a:lnTo>
                  <a:pt x="1819" y="5110"/>
                </a:lnTo>
                <a:lnTo>
                  <a:pt x="1820" y="5104"/>
                </a:lnTo>
                <a:lnTo>
                  <a:pt x="1816" y="5095"/>
                </a:lnTo>
                <a:lnTo>
                  <a:pt x="1840" y="5098"/>
                </a:lnTo>
                <a:lnTo>
                  <a:pt x="1869" y="5093"/>
                </a:lnTo>
                <a:lnTo>
                  <a:pt x="1865" y="5106"/>
                </a:lnTo>
                <a:lnTo>
                  <a:pt x="1860" y="5120"/>
                </a:lnTo>
                <a:lnTo>
                  <a:pt x="1883" y="5119"/>
                </a:lnTo>
                <a:lnTo>
                  <a:pt x="1901" y="5111"/>
                </a:lnTo>
                <a:lnTo>
                  <a:pt x="1938" y="5142"/>
                </a:lnTo>
                <a:lnTo>
                  <a:pt x="1973" y="5161"/>
                </a:lnTo>
                <a:lnTo>
                  <a:pt x="1980" y="5151"/>
                </a:lnTo>
                <a:lnTo>
                  <a:pt x="1997" y="5147"/>
                </a:lnTo>
                <a:lnTo>
                  <a:pt x="1987" y="5169"/>
                </a:lnTo>
                <a:lnTo>
                  <a:pt x="1995" y="5188"/>
                </a:lnTo>
                <a:lnTo>
                  <a:pt x="1978" y="5187"/>
                </a:lnTo>
                <a:lnTo>
                  <a:pt x="1967" y="5178"/>
                </a:lnTo>
                <a:lnTo>
                  <a:pt x="1979" y="5194"/>
                </a:lnTo>
                <a:lnTo>
                  <a:pt x="2006" y="5206"/>
                </a:lnTo>
                <a:lnTo>
                  <a:pt x="2010" y="5198"/>
                </a:lnTo>
                <a:lnTo>
                  <a:pt x="2019" y="5193"/>
                </a:lnTo>
                <a:lnTo>
                  <a:pt x="2028" y="5206"/>
                </a:lnTo>
                <a:lnTo>
                  <a:pt x="2031" y="5226"/>
                </a:lnTo>
                <a:lnTo>
                  <a:pt x="2047" y="5220"/>
                </a:lnTo>
                <a:lnTo>
                  <a:pt x="2062" y="5214"/>
                </a:lnTo>
                <a:lnTo>
                  <a:pt x="2070" y="5232"/>
                </a:lnTo>
                <a:lnTo>
                  <a:pt x="2095" y="5238"/>
                </a:lnTo>
                <a:lnTo>
                  <a:pt x="2094" y="5250"/>
                </a:lnTo>
                <a:lnTo>
                  <a:pt x="2095" y="5264"/>
                </a:lnTo>
                <a:lnTo>
                  <a:pt x="2080" y="5262"/>
                </a:lnTo>
                <a:lnTo>
                  <a:pt x="2070" y="5253"/>
                </a:lnTo>
                <a:lnTo>
                  <a:pt x="2101" y="5290"/>
                </a:lnTo>
                <a:lnTo>
                  <a:pt x="2148" y="5318"/>
                </a:lnTo>
                <a:lnTo>
                  <a:pt x="2198" y="5342"/>
                </a:lnTo>
                <a:lnTo>
                  <a:pt x="2243" y="5371"/>
                </a:lnTo>
                <a:lnTo>
                  <a:pt x="2231" y="5381"/>
                </a:lnTo>
                <a:lnTo>
                  <a:pt x="2213" y="5388"/>
                </a:lnTo>
                <a:lnTo>
                  <a:pt x="2231" y="5397"/>
                </a:lnTo>
                <a:lnTo>
                  <a:pt x="2246" y="5411"/>
                </a:lnTo>
                <a:lnTo>
                  <a:pt x="2259" y="5405"/>
                </a:lnTo>
                <a:lnTo>
                  <a:pt x="2264" y="5392"/>
                </a:lnTo>
                <a:lnTo>
                  <a:pt x="2285" y="5411"/>
                </a:lnTo>
                <a:lnTo>
                  <a:pt x="2310" y="5433"/>
                </a:lnTo>
                <a:lnTo>
                  <a:pt x="2340" y="5449"/>
                </a:lnTo>
                <a:lnTo>
                  <a:pt x="2377" y="5446"/>
                </a:lnTo>
                <a:lnTo>
                  <a:pt x="2367" y="5456"/>
                </a:lnTo>
                <a:lnTo>
                  <a:pt x="2354" y="5461"/>
                </a:lnTo>
                <a:lnTo>
                  <a:pt x="2375" y="5475"/>
                </a:lnTo>
                <a:lnTo>
                  <a:pt x="2392" y="5489"/>
                </a:lnTo>
                <a:lnTo>
                  <a:pt x="2398" y="5483"/>
                </a:lnTo>
                <a:lnTo>
                  <a:pt x="2406" y="5477"/>
                </a:lnTo>
                <a:lnTo>
                  <a:pt x="2435" y="5508"/>
                </a:lnTo>
                <a:lnTo>
                  <a:pt x="2468" y="5520"/>
                </a:lnTo>
                <a:lnTo>
                  <a:pt x="2467" y="5535"/>
                </a:lnTo>
                <a:lnTo>
                  <a:pt x="2468" y="5551"/>
                </a:lnTo>
                <a:lnTo>
                  <a:pt x="2488" y="5552"/>
                </a:lnTo>
                <a:lnTo>
                  <a:pt x="2497" y="5565"/>
                </a:lnTo>
                <a:lnTo>
                  <a:pt x="2541" y="5577"/>
                </a:lnTo>
                <a:lnTo>
                  <a:pt x="2585" y="5600"/>
                </a:lnTo>
                <a:lnTo>
                  <a:pt x="2583" y="5612"/>
                </a:lnTo>
                <a:lnTo>
                  <a:pt x="2578" y="5622"/>
                </a:lnTo>
                <a:lnTo>
                  <a:pt x="2607" y="5629"/>
                </a:lnTo>
                <a:lnTo>
                  <a:pt x="2622" y="5655"/>
                </a:lnTo>
                <a:lnTo>
                  <a:pt x="2637" y="5652"/>
                </a:lnTo>
                <a:lnTo>
                  <a:pt x="2649" y="5655"/>
                </a:lnTo>
                <a:lnTo>
                  <a:pt x="2647" y="5662"/>
                </a:lnTo>
                <a:lnTo>
                  <a:pt x="2647" y="5671"/>
                </a:lnTo>
                <a:lnTo>
                  <a:pt x="2661" y="5670"/>
                </a:lnTo>
                <a:lnTo>
                  <a:pt x="2658" y="5679"/>
                </a:lnTo>
                <a:lnTo>
                  <a:pt x="2681" y="5685"/>
                </a:lnTo>
                <a:lnTo>
                  <a:pt x="2700" y="5707"/>
                </a:lnTo>
                <a:lnTo>
                  <a:pt x="2712" y="5696"/>
                </a:lnTo>
                <a:lnTo>
                  <a:pt x="2727" y="5703"/>
                </a:lnTo>
                <a:lnTo>
                  <a:pt x="2722" y="5708"/>
                </a:lnTo>
                <a:lnTo>
                  <a:pt x="2712" y="5710"/>
                </a:lnTo>
                <a:lnTo>
                  <a:pt x="2713" y="5710"/>
                </a:lnTo>
                <a:lnTo>
                  <a:pt x="2713" y="5711"/>
                </a:lnTo>
                <a:lnTo>
                  <a:pt x="2710" y="5712"/>
                </a:lnTo>
                <a:lnTo>
                  <a:pt x="2708" y="5717"/>
                </a:lnTo>
                <a:lnTo>
                  <a:pt x="2714" y="5717"/>
                </a:lnTo>
                <a:lnTo>
                  <a:pt x="2721" y="5718"/>
                </a:lnTo>
                <a:lnTo>
                  <a:pt x="2739" y="5729"/>
                </a:lnTo>
                <a:lnTo>
                  <a:pt x="2755" y="5743"/>
                </a:lnTo>
                <a:lnTo>
                  <a:pt x="2737" y="5741"/>
                </a:lnTo>
                <a:lnTo>
                  <a:pt x="2724" y="5744"/>
                </a:lnTo>
                <a:lnTo>
                  <a:pt x="2733" y="5757"/>
                </a:lnTo>
                <a:lnTo>
                  <a:pt x="2748" y="5765"/>
                </a:lnTo>
                <a:lnTo>
                  <a:pt x="2741" y="5771"/>
                </a:lnTo>
                <a:lnTo>
                  <a:pt x="2728" y="5774"/>
                </a:lnTo>
                <a:lnTo>
                  <a:pt x="2717" y="5755"/>
                </a:lnTo>
                <a:lnTo>
                  <a:pt x="2697" y="5748"/>
                </a:lnTo>
                <a:lnTo>
                  <a:pt x="2702" y="5763"/>
                </a:lnTo>
                <a:lnTo>
                  <a:pt x="2707" y="5777"/>
                </a:lnTo>
                <a:lnTo>
                  <a:pt x="2694" y="5787"/>
                </a:lnTo>
                <a:lnTo>
                  <a:pt x="2676" y="5782"/>
                </a:lnTo>
                <a:lnTo>
                  <a:pt x="2683" y="5772"/>
                </a:lnTo>
                <a:lnTo>
                  <a:pt x="2694" y="5764"/>
                </a:lnTo>
                <a:lnTo>
                  <a:pt x="2680" y="5757"/>
                </a:lnTo>
                <a:lnTo>
                  <a:pt x="2662" y="5764"/>
                </a:lnTo>
                <a:lnTo>
                  <a:pt x="2654" y="5760"/>
                </a:lnTo>
                <a:lnTo>
                  <a:pt x="2646" y="5755"/>
                </a:lnTo>
                <a:lnTo>
                  <a:pt x="2648" y="5756"/>
                </a:lnTo>
                <a:lnTo>
                  <a:pt x="2650" y="5758"/>
                </a:lnTo>
                <a:lnTo>
                  <a:pt x="2655" y="5754"/>
                </a:lnTo>
                <a:lnTo>
                  <a:pt x="2660" y="5751"/>
                </a:lnTo>
                <a:lnTo>
                  <a:pt x="2648" y="5746"/>
                </a:lnTo>
                <a:lnTo>
                  <a:pt x="2638" y="5740"/>
                </a:lnTo>
                <a:lnTo>
                  <a:pt x="2661" y="5743"/>
                </a:lnTo>
                <a:lnTo>
                  <a:pt x="2680" y="5746"/>
                </a:lnTo>
                <a:lnTo>
                  <a:pt x="2681" y="5735"/>
                </a:lnTo>
                <a:lnTo>
                  <a:pt x="2694" y="5728"/>
                </a:lnTo>
                <a:lnTo>
                  <a:pt x="2695" y="5736"/>
                </a:lnTo>
                <a:lnTo>
                  <a:pt x="2696" y="5743"/>
                </a:lnTo>
                <a:lnTo>
                  <a:pt x="2709" y="5738"/>
                </a:lnTo>
                <a:lnTo>
                  <a:pt x="2704" y="5722"/>
                </a:lnTo>
                <a:lnTo>
                  <a:pt x="2711" y="5724"/>
                </a:lnTo>
                <a:lnTo>
                  <a:pt x="2715" y="5730"/>
                </a:lnTo>
                <a:lnTo>
                  <a:pt x="2683" y="5705"/>
                </a:lnTo>
                <a:lnTo>
                  <a:pt x="2642" y="5676"/>
                </a:lnTo>
                <a:lnTo>
                  <a:pt x="2633" y="5685"/>
                </a:lnTo>
                <a:lnTo>
                  <a:pt x="2620" y="5683"/>
                </a:lnTo>
                <a:lnTo>
                  <a:pt x="2603" y="5674"/>
                </a:lnTo>
                <a:lnTo>
                  <a:pt x="2591" y="5673"/>
                </a:lnTo>
                <a:lnTo>
                  <a:pt x="2605" y="5682"/>
                </a:lnTo>
                <a:lnTo>
                  <a:pt x="2614" y="5691"/>
                </a:lnTo>
                <a:lnTo>
                  <a:pt x="2616" y="5689"/>
                </a:lnTo>
                <a:lnTo>
                  <a:pt x="2618" y="5687"/>
                </a:lnTo>
                <a:lnTo>
                  <a:pt x="2641" y="5698"/>
                </a:lnTo>
                <a:lnTo>
                  <a:pt x="2668" y="5703"/>
                </a:lnTo>
                <a:lnTo>
                  <a:pt x="2625" y="5719"/>
                </a:lnTo>
                <a:lnTo>
                  <a:pt x="2582" y="5703"/>
                </a:lnTo>
                <a:lnTo>
                  <a:pt x="2587" y="5674"/>
                </a:lnTo>
                <a:lnTo>
                  <a:pt x="2599" y="5649"/>
                </a:lnTo>
                <a:lnTo>
                  <a:pt x="2582" y="5648"/>
                </a:lnTo>
                <a:lnTo>
                  <a:pt x="2560" y="5640"/>
                </a:lnTo>
                <a:lnTo>
                  <a:pt x="2579" y="5657"/>
                </a:lnTo>
                <a:lnTo>
                  <a:pt x="2573" y="5680"/>
                </a:lnTo>
                <a:lnTo>
                  <a:pt x="2558" y="5665"/>
                </a:lnTo>
                <a:lnTo>
                  <a:pt x="2534" y="5651"/>
                </a:lnTo>
                <a:lnTo>
                  <a:pt x="2540" y="5634"/>
                </a:lnTo>
                <a:lnTo>
                  <a:pt x="2545" y="5618"/>
                </a:lnTo>
                <a:lnTo>
                  <a:pt x="2519" y="5622"/>
                </a:lnTo>
                <a:lnTo>
                  <a:pt x="2521" y="5633"/>
                </a:lnTo>
                <a:lnTo>
                  <a:pt x="2517" y="5638"/>
                </a:lnTo>
                <a:lnTo>
                  <a:pt x="2466" y="5622"/>
                </a:lnTo>
                <a:lnTo>
                  <a:pt x="2418" y="5601"/>
                </a:lnTo>
                <a:lnTo>
                  <a:pt x="2427" y="5618"/>
                </a:lnTo>
                <a:lnTo>
                  <a:pt x="2439" y="5628"/>
                </a:lnTo>
                <a:lnTo>
                  <a:pt x="2401" y="5618"/>
                </a:lnTo>
                <a:lnTo>
                  <a:pt x="2389" y="5587"/>
                </a:lnTo>
                <a:lnTo>
                  <a:pt x="2401" y="5594"/>
                </a:lnTo>
                <a:lnTo>
                  <a:pt x="2421" y="5591"/>
                </a:lnTo>
                <a:lnTo>
                  <a:pt x="2421" y="5580"/>
                </a:lnTo>
                <a:lnTo>
                  <a:pt x="2423" y="5570"/>
                </a:lnTo>
                <a:lnTo>
                  <a:pt x="2389" y="5564"/>
                </a:lnTo>
                <a:lnTo>
                  <a:pt x="2374" y="5539"/>
                </a:lnTo>
                <a:lnTo>
                  <a:pt x="2358" y="5539"/>
                </a:lnTo>
                <a:lnTo>
                  <a:pt x="2351" y="5528"/>
                </a:lnTo>
                <a:lnTo>
                  <a:pt x="2342" y="5534"/>
                </a:lnTo>
                <a:lnTo>
                  <a:pt x="2337" y="5541"/>
                </a:lnTo>
                <a:lnTo>
                  <a:pt x="2297" y="5515"/>
                </a:lnTo>
                <a:lnTo>
                  <a:pt x="2271" y="5483"/>
                </a:lnTo>
                <a:lnTo>
                  <a:pt x="2248" y="5474"/>
                </a:lnTo>
                <a:lnTo>
                  <a:pt x="2225" y="5467"/>
                </a:lnTo>
                <a:lnTo>
                  <a:pt x="2230" y="5460"/>
                </a:lnTo>
                <a:lnTo>
                  <a:pt x="2238" y="5454"/>
                </a:lnTo>
                <a:lnTo>
                  <a:pt x="2226" y="5452"/>
                </a:lnTo>
                <a:lnTo>
                  <a:pt x="2212" y="5460"/>
                </a:lnTo>
                <a:lnTo>
                  <a:pt x="2216" y="5441"/>
                </a:lnTo>
                <a:lnTo>
                  <a:pt x="2233" y="5429"/>
                </a:lnTo>
                <a:lnTo>
                  <a:pt x="2214" y="5412"/>
                </a:lnTo>
                <a:lnTo>
                  <a:pt x="2208" y="5389"/>
                </a:lnTo>
                <a:lnTo>
                  <a:pt x="2196" y="5407"/>
                </a:lnTo>
                <a:lnTo>
                  <a:pt x="2177" y="5421"/>
                </a:lnTo>
                <a:lnTo>
                  <a:pt x="2196" y="5422"/>
                </a:lnTo>
                <a:lnTo>
                  <a:pt x="2216" y="5428"/>
                </a:lnTo>
                <a:lnTo>
                  <a:pt x="2206" y="5442"/>
                </a:lnTo>
                <a:lnTo>
                  <a:pt x="2188" y="5444"/>
                </a:lnTo>
                <a:lnTo>
                  <a:pt x="2157" y="5413"/>
                </a:lnTo>
                <a:lnTo>
                  <a:pt x="2126" y="5386"/>
                </a:lnTo>
                <a:lnTo>
                  <a:pt x="2138" y="5375"/>
                </a:lnTo>
                <a:lnTo>
                  <a:pt x="2157" y="5378"/>
                </a:lnTo>
                <a:lnTo>
                  <a:pt x="2143" y="5367"/>
                </a:lnTo>
                <a:lnTo>
                  <a:pt x="2122" y="5366"/>
                </a:lnTo>
                <a:lnTo>
                  <a:pt x="2120" y="5373"/>
                </a:lnTo>
                <a:lnTo>
                  <a:pt x="2120" y="5381"/>
                </a:lnTo>
                <a:lnTo>
                  <a:pt x="2112" y="5375"/>
                </a:lnTo>
                <a:lnTo>
                  <a:pt x="2103" y="5379"/>
                </a:lnTo>
                <a:lnTo>
                  <a:pt x="2076" y="5366"/>
                </a:lnTo>
                <a:lnTo>
                  <a:pt x="2057" y="5339"/>
                </a:lnTo>
                <a:lnTo>
                  <a:pt x="2033" y="5340"/>
                </a:lnTo>
                <a:lnTo>
                  <a:pt x="2025" y="5320"/>
                </a:lnTo>
                <a:lnTo>
                  <a:pt x="1985" y="5325"/>
                </a:lnTo>
                <a:lnTo>
                  <a:pt x="1955" y="5300"/>
                </a:lnTo>
                <a:lnTo>
                  <a:pt x="1948" y="5303"/>
                </a:lnTo>
                <a:lnTo>
                  <a:pt x="1941" y="5307"/>
                </a:lnTo>
                <a:lnTo>
                  <a:pt x="1922" y="5287"/>
                </a:lnTo>
                <a:lnTo>
                  <a:pt x="1921" y="5266"/>
                </a:lnTo>
                <a:lnTo>
                  <a:pt x="1902" y="5270"/>
                </a:lnTo>
                <a:lnTo>
                  <a:pt x="1884" y="5275"/>
                </a:lnTo>
                <a:lnTo>
                  <a:pt x="1888" y="5256"/>
                </a:lnTo>
                <a:lnTo>
                  <a:pt x="1899" y="5241"/>
                </a:lnTo>
                <a:close/>
                <a:moveTo>
                  <a:pt x="1848" y="5283"/>
                </a:moveTo>
                <a:lnTo>
                  <a:pt x="1843" y="5266"/>
                </a:lnTo>
                <a:lnTo>
                  <a:pt x="1830" y="5251"/>
                </a:lnTo>
                <a:lnTo>
                  <a:pt x="1847" y="5251"/>
                </a:lnTo>
                <a:lnTo>
                  <a:pt x="1863" y="5253"/>
                </a:lnTo>
                <a:lnTo>
                  <a:pt x="1865" y="5274"/>
                </a:lnTo>
                <a:lnTo>
                  <a:pt x="1848" y="5283"/>
                </a:lnTo>
                <a:close/>
                <a:moveTo>
                  <a:pt x="1652" y="5145"/>
                </a:moveTo>
                <a:lnTo>
                  <a:pt x="1690" y="5157"/>
                </a:lnTo>
                <a:lnTo>
                  <a:pt x="1716" y="5186"/>
                </a:lnTo>
                <a:lnTo>
                  <a:pt x="1681" y="5166"/>
                </a:lnTo>
                <a:lnTo>
                  <a:pt x="1652" y="5145"/>
                </a:lnTo>
                <a:close/>
                <a:moveTo>
                  <a:pt x="1675" y="5308"/>
                </a:moveTo>
                <a:lnTo>
                  <a:pt x="1687" y="5303"/>
                </a:lnTo>
                <a:lnTo>
                  <a:pt x="1696" y="5303"/>
                </a:lnTo>
                <a:lnTo>
                  <a:pt x="1689" y="5320"/>
                </a:lnTo>
                <a:lnTo>
                  <a:pt x="1675" y="5308"/>
                </a:lnTo>
                <a:close/>
                <a:moveTo>
                  <a:pt x="1511" y="5061"/>
                </a:moveTo>
                <a:lnTo>
                  <a:pt x="1494" y="5051"/>
                </a:lnTo>
                <a:lnTo>
                  <a:pt x="1479" y="5043"/>
                </a:lnTo>
                <a:lnTo>
                  <a:pt x="1505" y="5044"/>
                </a:lnTo>
                <a:lnTo>
                  <a:pt x="1511" y="5061"/>
                </a:lnTo>
                <a:close/>
                <a:moveTo>
                  <a:pt x="1461" y="5125"/>
                </a:moveTo>
                <a:lnTo>
                  <a:pt x="1474" y="5122"/>
                </a:lnTo>
                <a:lnTo>
                  <a:pt x="1484" y="5124"/>
                </a:lnTo>
                <a:lnTo>
                  <a:pt x="1479" y="5127"/>
                </a:lnTo>
                <a:lnTo>
                  <a:pt x="1479" y="5131"/>
                </a:lnTo>
                <a:lnTo>
                  <a:pt x="1490" y="5131"/>
                </a:lnTo>
                <a:lnTo>
                  <a:pt x="1497" y="5136"/>
                </a:lnTo>
                <a:lnTo>
                  <a:pt x="1475" y="5137"/>
                </a:lnTo>
                <a:lnTo>
                  <a:pt x="1461" y="5125"/>
                </a:lnTo>
                <a:close/>
                <a:moveTo>
                  <a:pt x="1534" y="6113"/>
                </a:moveTo>
                <a:lnTo>
                  <a:pt x="1519" y="6105"/>
                </a:lnTo>
                <a:lnTo>
                  <a:pt x="1505" y="6096"/>
                </a:lnTo>
                <a:lnTo>
                  <a:pt x="1519" y="6093"/>
                </a:lnTo>
                <a:lnTo>
                  <a:pt x="1542" y="6101"/>
                </a:lnTo>
                <a:lnTo>
                  <a:pt x="1539" y="6108"/>
                </a:lnTo>
                <a:lnTo>
                  <a:pt x="1534" y="6113"/>
                </a:lnTo>
                <a:close/>
                <a:moveTo>
                  <a:pt x="1437" y="5136"/>
                </a:moveTo>
                <a:lnTo>
                  <a:pt x="1444" y="5134"/>
                </a:lnTo>
                <a:lnTo>
                  <a:pt x="1453" y="5133"/>
                </a:lnTo>
                <a:lnTo>
                  <a:pt x="1459" y="5145"/>
                </a:lnTo>
                <a:lnTo>
                  <a:pt x="1452" y="5153"/>
                </a:lnTo>
                <a:lnTo>
                  <a:pt x="1443" y="5147"/>
                </a:lnTo>
                <a:lnTo>
                  <a:pt x="1437" y="5136"/>
                </a:lnTo>
                <a:close/>
                <a:moveTo>
                  <a:pt x="1501" y="6091"/>
                </a:moveTo>
                <a:lnTo>
                  <a:pt x="1480" y="6071"/>
                </a:lnTo>
                <a:lnTo>
                  <a:pt x="1478" y="6050"/>
                </a:lnTo>
                <a:lnTo>
                  <a:pt x="1496" y="6070"/>
                </a:lnTo>
                <a:lnTo>
                  <a:pt x="1501" y="6091"/>
                </a:lnTo>
                <a:close/>
                <a:moveTo>
                  <a:pt x="1397" y="5105"/>
                </a:moveTo>
                <a:lnTo>
                  <a:pt x="1415" y="5108"/>
                </a:lnTo>
                <a:lnTo>
                  <a:pt x="1431" y="5112"/>
                </a:lnTo>
                <a:lnTo>
                  <a:pt x="1412" y="5118"/>
                </a:lnTo>
                <a:lnTo>
                  <a:pt x="1397" y="5105"/>
                </a:lnTo>
                <a:close/>
                <a:moveTo>
                  <a:pt x="1355" y="5070"/>
                </a:moveTo>
                <a:lnTo>
                  <a:pt x="1376" y="5083"/>
                </a:lnTo>
                <a:lnTo>
                  <a:pt x="1395" y="5101"/>
                </a:lnTo>
                <a:lnTo>
                  <a:pt x="1359" y="5095"/>
                </a:lnTo>
                <a:lnTo>
                  <a:pt x="1355" y="5070"/>
                </a:lnTo>
                <a:close/>
                <a:moveTo>
                  <a:pt x="1414" y="6038"/>
                </a:moveTo>
                <a:lnTo>
                  <a:pt x="1422" y="6031"/>
                </a:lnTo>
                <a:lnTo>
                  <a:pt x="1436" y="6034"/>
                </a:lnTo>
                <a:lnTo>
                  <a:pt x="1430" y="6043"/>
                </a:lnTo>
                <a:lnTo>
                  <a:pt x="1414" y="6038"/>
                </a:lnTo>
                <a:close/>
                <a:moveTo>
                  <a:pt x="1254" y="4996"/>
                </a:moveTo>
                <a:lnTo>
                  <a:pt x="1256" y="4998"/>
                </a:lnTo>
                <a:lnTo>
                  <a:pt x="1258" y="4998"/>
                </a:lnTo>
                <a:lnTo>
                  <a:pt x="1256" y="4999"/>
                </a:lnTo>
                <a:lnTo>
                  <a:pt x="1255" y="4999"/>
                </a:lnTo>
                <a:lnTo>
                  <a:pt x="1254" y="4998"/>
                </a:lnTo>
                <a:lnTo>
                  <a:pt x="1254" y="4996"/>
                </a:lnTo>
                <a:close/>
                <a:moveTo>
                  <a:pt x="1284" y="5031"/>
                </a:moveTo>
                <a:lnTo>
                  <a:pt x="1269" y="5027"/>
                </a:lnTo>
                <a:lnTo>
                  <a:pt x="1253" y="5020"/>
                </a:lnTo>
                <a:lnTo>
                  <a:pt x="1258" y="5018"/>
                </a:lnTo>
                <a:lnTo>
                  <a:pt x="1264" y="5017"/>
                </a:lnTo>
                <a:lnTo>
                  <a:pt x="1268" y="5017"/>
                </a:lnTo>
                <a:lnTo>
                  <a:pt x="1272" y="5016"/>
                </a:lnTo>
                <a:lnTo>
                  <a:pt x="1272" y="5016"/>
                </a:lnTo>
                <a:lnTo>
                  <a:pt x="1271" y="5016"/>
                </a:lnTo>
                <a:lnTo>
                  <a:pt x="1286" y="5020"/>
                </a:lnTo>
                <a:lnTo>
                  <a:pt x="1284" y="5031"/>
                </a:lnTo>
                <a:close/>
                <a:moveTo>
                  <a:pt x="1290" y="6029"/>
                </a:moveTo>
                <a:lnTo>
                  <a:pt x="1294" y="6023"/>
                </a:lnTo>
                <a:lnTo>
                  <a:pt x="1298" y="6013"/>
                </a:lnTo>
                <a:lnTo>
                  <a:pt x="1308" y="6018"/>
                </a:lnTo>
                <a:lnTo>
                  <a:pt x="1319" y="6024"/>
                </a:lnTo>
                <a:lnTo>
                  <a:pt x="1306" y="6027"/>
                </a:lnTo>
                <a:lnTo>
                  <a:pt x="1290" y="6029"/>
                </a:lnTo>
                <a:close/>
                <a:moveTo>
                  <a:pt x="1347" y="6068"/>
                </a:moveTo>
                <a:lnTo>
                  <a:pt x="1351" y="6077"/>
                </a:lnTo>
                <a:lnTo>
                  <a:pt x="1348" y="6088"/>
                </a:lnTo>
                <a:lnTo>
                  <a:pt x="1338" y="6084"/>
                </a:lnTo>
                <a:lnTo>
                  <a:pt x="1327" y="6079"/>
                </a:lnTo>
                <a:lnTo>
                  <a:pt x="1311" y="6058"/>
                </a:lnTo>
                <a:lnTo>
                  <a:pt x="1281" y="6047"/>
                </a:lnTo>
                <a:lnTo>
                  <a:pt x="1312" y="6051"/>
                </a:lnTo>
                <a:lnTo>
                  <a:pt x="1347" y="6068"/>
                </a:lnTo>
                <a:close/>
                <a:moveTo>
                  <a:pt x="1367" y="6197"/>
                </a:moveTo>
                <a:lnTo>
                  <a:pt x="1349" y="6195"/>
                </a:lnTo>
                <a:lnTo>
                  <a:pt x="1324" y="6181"/>
                </a:lnTo>
                <a:lnTo>
                  <a:pt x="1348" y="6183"/>
                </a:lnTo>
                <a:lnTo>
                  <a:pt x="1367" y="6197"/>
                </a:lnTo>
                <a:close/>
                <a:moveTo>
                  <a:pt x="1366" y="6951"/>
                </a:moveTo>
                <a:lnTo>
                  <a:pt x="1380" y="6960"/>
                </a:lnTo>
                <a:lnTo>
                  <a:pt x="1395" y="6971"/>
                </a:lnTo>
                <a:lnTo>
                  <a:pt x="1379" y="6960"/>
                </a:lnTo>
                <a:lnTo>
                  <a:pt x="1366" y="6951"/>
                </a:lnTo>
                <a:close/>
                <a:moveTo>
                  <a:pt x="1443" y="7063"/>
                </a:moveTo>
                <a:lnTo>
                  <a:pt x="1448" y="7058"/>
                </a:lnTo>
                <a:lnTo>
                  <a:pt x="1454" y="7058"/>
                </a:lnTo>
                <a:lnTo>
                  <a:pt x="1468" y="7065"/>
                </a:lnTo>
                <a:lnTo>
                  <a:pt x="1480" y="7071"/>
                </a:lnTo>
                <a:lnTo>
                  <a:pt x="1501" y="7083"/>
                </a:lnTo>
                <a:lnTo>
                  <a:pt x="1518" y="7086"/>
                </a:lnTo>
                <a:lnTo>
                  <a:pt x="1517" y="7084"/>
                </a:lnTo>
                <a:lnTo>
                  <a:pt x="1516" y="7083"/>
                </a:lnTo>
                <a:lnTo>
                  <a:pt x="1513" y="7078"/>
                </a:lnTo>
                <a:lnTo>
                  <a:pt x="1509" y="7072"/>
                </a:lnTo>
                <a:lnTo>
                  <a:pt x="1521" y="7072"/>
                </a:lnTo>
                <a:lnTo>
                  <a:pt x="1530" y="7071"/>
                </a:lnTo>
                <a:lnTo>
                  <a:pt x="1497" y="7032"/>
                </a:lnTo>
                <a:lnTo>
                  <a:pt x="1436" y="6994"/>
                </a:lnTo>
                <a:lnTo>
                  <a:pt x="1435" y="6989"/>
                </a:lnTo>
                <a:lnTo>
                  <a:pt x="1431" y="6980"/>
                </a:lnTo>
                <a:lnTo>
                  <a:pt x="1456" y="6997"/>
                </a:lnTo>
                <a:lnTo>
                  <a:pt x="1484" y="7009"/>
                </a:lnTo>
                <a:lnTo>
                  <a:pt x="1501" y="7024"/>
                </a:lnTo>
                <a:lnTo>
                  <a:pt x="1521" y="7033"/>
                </a:lnTo>
                <a:lnTo>
                  <a:pt x="1540" y="7049"/>
                </a:lnTo>
                <a:lnTo>
                  <a:pt x="1565" y="7066"/>
                </a:lnTo>
                <a:lnTo>
                  <a:pt x="1565" y="7081"/>
                </a:lnTo>
                <a:lnTo>
                  <a:pt x="1578" y="7093"/>
                </a:lnTo>
                <a:lnTo>
                  <a:pt x="1559" y="7085"/>
                </a:lnTo>
                <a:lnTo>
                  <a:pt x="1546" y="7087"/>
                </a:lnTo>
                <a:lnTo>
                  <a:pt x="1556" y="7094"/>
                </a:lnTo>
                <a:lnTo>
                  <a:pt x="1568" y="7102"/>
                </a:lnTo>
                <a:lnTo>
                  <a:pt x="1576" y="7108"/>
                </a:lnTo>
                <a:lnTo>
                  <a:pt x="1581" y="7109"/>
                </a:lnTo>
                <a:lnTo>
                  <a:pt x="1590" y="7115"/>
                </a:lnTo>
                <a:lnTo>
                  <a:pt x="1599" y="7119"/>
                </a:lnTo>
                <a:lnTo>
                  <a:pt x="1598" y="7131"/>
                </a:lnTo>
                <a:lnTo>
                  <a:pt x="1598" y="7144"/>
                </a:lnTo>
                <a:lnTo>
                  <a:pt x="1626" y="7165"/>
                </a:lnTo>
                <a:lnTo>
                  <a:pt x="1640" y="7184"/>
                </a:lnTo>
                <a:lnTo>
                  <a:pt x="1622" y="7176"/>
                </a:lnTo>
                <a:lnTo>
                  <a:pt x="1610" y="7181"/>
                </a:lnTo>
                <a:lnTo>
                  <a:pt x="1628" y="7198"/>
                </a:lnTo>
                <a:lnTo>
                  <a:pt x="1619" y="7211"/>
                </a:lnTo>
                <a:lnTo>
                  <a:pt x="1592" y="7197"/>
                </a:lnTo>
                <a:lnTo>
                  <a:pt x="1564" y="7195"/>
                </a:lnTo>
                <a:lnTo>
                  <a:pt x="1582" y="7207"/>
                </a:lnTo>
                <a:lnTo>
                  <a:pt x="1589" y="7214"/>
                </a:lnTo>
                <a:lnTo>
                  <a:pt x="1555" y="7198"/>
                </a:lnTo>
                <a:lnTo>
                  <a:pt x="1539" y="7176"/>
                </a:lnTo>
                <a:lnTo>
                  <a:pt x="1553" y="7184"/>
                </a:lnTo>
                <a:lnTo>
                  <a:pt x="1562" y="7187"/>
                </a:lnTo>
                <a:lnTo>
                  <a:pt x="1561" y="7175"/>
                </a:lnTo>
                <a:lnTo>
                  <a:pt x="1559" y="7162"/>
                </a:lnTo>
                <a:lnTo>
                  <a:pt x="1546" y="7164"/>
                </a:lnTo>
                <a:lnTo>
                  <a:pt x="1529" y="7159"/>
                </a:lnTo>
                <a:lnTo>
                  <a:pt x="1529" y="7153"/>
                </a:lnTo>
                <a:lnTo>
                  <a:pt x="1527" y="7147"/>
                </a:lnTo>
                <a:lnTo>
                  <a:pt x="1523" y="7153"/>
                </a:lnTo>
                <a:lnTo>
                  <a:pt x="1516" y="7154"/>
                </a:lnTo>
                <a:lnTo>
                  <a:pt x="1512" y="7140"/>
                </a:lnTo>
                <a:lnTo>
                  <a:pt x="1507" y="7127"/>
                </a:lnTo>
                <a:lnTo>
                  <a:pt x="1495" y="7127"/>
                </a:lnTo>
                <a:lnTo>
                  <a:pt x="1482" y="7125"/>
                </a:lnTo>
                <a:lnTo>
                  <a:pt x="1500" y="7140"/>
                </a:lnTo>
                <a:lnTo>
                  <a:pt x="1513" y="7155"/>
                </a:lnTo>
                <a:lnTo>
                  <a:pt x="1512" y="7157"/>
                </a:lnTo>
                <a:lnTo>
                  <a:pt x="1515" y="7164"/>
                </a:lnTo>
                <a:lnTo>
                  <a:pt x="1492" y="7141"/>
                </a:lnTo>
                <a:lnTo>
                  <a:pt x="1468" y="7121"/>
                </a:lnTo>
                <a:lnTo>
                  <a:pt x="1450" y="7111"/>
                </a:lnTo>
                <a:lnTo>
                  <a:pt x="1434" y="7104"/>
                </a:lnTo>
                <a:lnTo>
                  <a:pt x="1434" y="7102"/>
                </a:lnTo>
                <a:lnTo>
                  <a:pt x="1434" y="7100"/>
                </a:lnTo>
                <a:lnTo>
                  <a:pt x="1466" y="7109"/>
                </a:lnTo>
                <a:lnTo>
                  <a:pt x="1478" y="7099"/>
                </a:lnTo>
                <a:lnTo>
                  <a:pt x="1441" y="7100"/>
                </a:lnTo>
                <a:lnTo>
                  <a:pt x="1404" y="7083"/>
                </a:lnTo>
                <a:lnTo>
                  <a:pt x="1402" y="7078"/>
                </a:lnTo>
                <a:lnTo>
                  <a:pt x="1398" y="7072"/>
                </a:lnTo>
                <a:lnTo>
                  <a:pt x="1405" y="7066"/>
                </a:lnTo>
                <a:lnTo>
                  <a:pt x="1421" y="7065"/>
                </a:lnTo>
                <a:lnTo>
                  <a:pt x="1383" y="7029"/>
                </a:lnTo>
                <a:lnTo>
                  <a:pt x="1347" y="6999"/>
                </a:lnTo>
                <a:lnTo>
                  <a:pt x="1349" y="6997"/>
                </a:lnTo>
                <a:lnTo>
                  <a:pt x="1351" y="6996"/>
                </a:lnTo>
                <a:lnTo>
                  <a:pt x="1360" y="7000"/>
                </a:lnTo>
                <a:lnTo>
                  <a:pt x="1367" y="7006"/>
                </a:lnTo>
                <a:lnTo>
                  <a:pt x="1368" y="7005"/>
                </a:lnTo>
                <a:lnTo>
                  <a:pt x="1368" y="7005"/>
                </a:lnTo>
                <a:lnTo>
                  <a:pt x="1373" y="7007"/>
                </a:lnTo>
                <a:lnTo>
                  <a:pt x="1376" y="7010"/>
                </a:lnTo>
                <a:lnTo>
                  <a:pt x="1373" y="7012"/>
                </a:lnTo>
                <a:lnTo>
                  <a:pt x="1364" y="7012"/>
                </a:lnTo>
                <a:lnTo>
                  <a:pt x="1384" y="7025"/>
                </a:lnTo>
                <a:lnTo>
                  <a:pt x="1390" y="7018"/>
                </a:lnTo>
                <a:lnTo>
                  <a:pt x="1417" y="7034"/>
                </a:lnTo>
                <a:lnTo>
                  <a:pt x="1443" y="7063"/>
                </a:lnTo>
                <a:close/>
                <a:moveTo>
                  <a:pt x="1389" y="6095"/>
                </a:moveTo>
                <a:lnTo>
                  <a:pt x="1383" y="6099"/>
                </a:lnTo>
                <a:lnTo>
                  <a:pt x="1395" y="6110"/>
                </a:lnTo>
                <a:lnTo>
                  <a:pt x="1379" y="6105"/>
                </a:lnTo>
                <a:lnTo>
                  <a:pt x="1365" y="6093"/>
                </a:lnTo>
                <a:lnTo>
                  <a:pt x="1375" y="6089"/>
                </a:lnTo>
                <a:lnTo>
                  <a:pt x="1389" y="6095"/>
                </a:lnTo>
                <a:close/>
                <a:moveTo>
                  <a:pt x="1410" y="6213"/>
                </a:moveTo>
                <a:lnTo>
                  <a:pt x="1408" y="6220"/>
                </a:lnTo>
                <a:lnTo>
                  <a:pt x="1401" y="6227"/>
                </a:lnTo>
                <a:lnTo>
                  <a:pt x="1388" y="6216"/>
                </a:lnTo>
                <a:lnTo>
                  <a:pt x="1382" y="6204"/>
                </a:lnTo>
                <a:lnTo>
                  <a:pt x="1395" y="6206"/>
                </a:lnTo>
                <a:lnTo>
                  <a:pt x="1410" y="6213"/>
                </a:lnTo>
                <a:close/>
                <a:moveTo>
                  <a:pt x="1450" y="6350"/>
                </a:moveTo>
                <a:lnTo>
                  <a:pt x="1451" y="6364"/>
                </a:lnTo>
                <a:lnTo>
                  <a:pt x="1461" y="6376"/>
                </a:lnTo>
                <a:lnTo>
                  <a:pt x="1445" y="6371"/>
                </a:lnTo>
                <a:lnTo>
                  <a:pt x="1450" y="6350"/>
                </a:lnTo>
                <a:close/>
                <a:moveTo>
                  <a:pt x="1466" y="6263"/>
                </a:moveTo>
                <a:lnTo>
                  <a:pt x="1457" y="6268"/>
                </a:lnTo>
                <a:lnTo>
                  <a:pt x="1452" y="6276"/>
                </a:lnTo>
                <a:lnTo>
                  <a:pt x="1442" y="6255"/>
                </a:lnTo>
                <a:lnTo>
                  <a:pt x="1466" y="6263"/>
                </a:lnTo>
                <a:close/>
                <a:moveTo>
                  <a:pt x="1467" y="6296"/>
                </a:moveTo>
                <a:lnTo>
                  <a:pt x="1476" y="6311"/>
                </a:lnTo>
                <a:lnTo>
                  <a:pt x="1482" y="6326"/>
                </a:lnTo>
                <a:lnTo>
                  <a:pt x="1466" y="6311"/>
                </a:lnTo>
                <a:lnTo>
                  <a:pt x="1447" y="6297"/>
                </a:lnTo>
                <a:lnTo>
                  <a:pt x="1458" y="6299"/>
                </a:lnTo>
                <a:lnTo>
                  <a:pt x="1467" y="6296"/>
                </a:lnTo>
                <a:close/>
                <a:moveTo>
                  <a:pt x="1553" y="7034"/>
                </a:moveTo>
                <a:lnTo>
                  <a:pt x="1555" y="7042"/>
                </a:lnTo>
                <a:lnTo>
                  <a:pt x="1543" y="7040"/>
                </a:lnTo>
                <a:lnTo>
                  <a:pt x="1542" y="7037"/>
                </a:lnTo>
                <a:lnTo>
                  <a:pt x="1540" y="7035"/>
                </a:lnTo>
                <a:lnTo>
                  <a:pt x="1541" y="7035"/>
                </a:lnTo>
                <a:lnTo>
                  <a:pt x="1541" y="7035"/>
                </a:lnTo>
                <a:lnTo>
                  <a:pt x="1540" y="7035"/>
                </a:lnTo>
                <a:lnTo>
                  <a:pt x="1540" y="7034"/>
                </a:lnTo>
                <a:lnTo>
                  <a:pt x="1532" y="7026"/>
                </a:lnTo>
                <a:lnTo>
                  <a:pt x="1525" y="7023"/>
                </a:lnTo>
                <a:lnTo>
                  <a:pt x="1514" y="7013"/>
                </a:lnTo>
                <a:lnTo>
                  <a:pt x="1504" y="7001"/>
                </a:lnTo>
                <a:lnTo>
                  <a:pt x="1530" y="7018"/>
                </a:lnTo>
                <a:lnTo>
                  <a:pt x="1553" y="7034"/>
                </a:lnTo>
                <a:close/>
                <a:moveTo>
                  <a:pt x="1604" y="7109"/>
                </a:moveTo>
                <a:lnTo>
                  <a:pt x="1604" y="7110"/>
                </a:lnTo>
                <a:lnTo>
                  <a:pt x="1603" y="7110"/>
                </a:lnTo>
                <a:lnTo>
                  <a:pt x="1598" y="7107"/>
                </a:lnTo>
                <a:lnTo>
                  <a:pt x="1591" y="7102"/>
                </a:lnTo>
                <a:lnTo>
                  <a:pt x="1597" y="7103"/>
                </a:lnTo>
                <a:lnTo>
                  <a:pt x="1604" y="7109"/>
                </a:lnTo>
                <a:close/>
                <a:moveTo>
                  <a:pt x="1584" y="7068"/>
                </a:moveTo>
                <a:lnTo>
                  <a:pt x="1609" y="7087"/>
                </a:lnTo>
                <a:lnTo>
                  <a:pt x="1645" y="7109"/>
                </a:lnTo>
                <a:lnTo>
                  <a:pt x="1648" y="7126"/>
                </a:lnTo>
                <a:lnTo>
                  <a:pt x="1652" y="7142"/>
                </a:lnTo>
                <a:lnTo>
                  <a:pt x="1637" y="7139"/>
                </a:lnTo>
                <a:lnTo>
                  <a:pt x="1623" y="7139"/>
                </a:lnTo>
                <a:lnTo>
                  <a:pt x="1620" y="7123"/>
                </a:lnTo>
                <a:lnTo>
                  <a:pt x="1623" y="7111"/>
                </a:lnTo>
                <a:lnTo>
                  <a:pt x="1576" y="7079"/>
                </a:lnTo>
                <a:lnTo>
                  <a:pt x="1585" y="7074"/>
                </a:lnTo>
                <a:lnTo>
                  <a:pt x="1584" y="7068"/>
                </a:lnTo>
                <a:close/>
                <a:moveTo>
                  <a:pt x="1581" y="6369"/>
                </a:moveTo>
                <a:lnTo>
                  <a:pt x="1580" y="6376"/>
                </a:lnTo>
                <a:lnTo>
                  <a:pt x="1572" y="6384"/>
                </a:lnTo>
                <a:lnTo>
                  <a:pt x="1565" y="6374"/>
                </a:lnTo>
                <a:lnTo>
                  <a:pt x="1551" y="6365"/>
                </a:lnTo>
                <a:lnTo>
                  <a:pt x="1565" y="6365"/>
                </a:lnTo>
                <a:lnTo>
                  <a:pt x="1581" y="6369"/>
                </a:lnTo>
                <a:close/>
                <a:moveTo>
                  <a:pt x="1660" y="7107"/>
                </a:moveTo>
                <a:lnTo>
                  <a:pt x="1659" y="7107"/>
                </a:lnTo>
                <a:lnTo>
                  <a:pt x="1658" y="7107"/>
                </a:lnTo>
                <a:lnTo>
                  <a:pt x="1636" y="7097"/>
                </a:lnTo>
                <a:lnTo>
                  <a:pt x="1629" y="7087"/>
                </a:lnTo>
                <a:lnTo>
                  <a:pt x="1644" y="7097"/>
                </a:lnTo>
                <a:lnTo>
                  <a:pt x="1660" y="7107"/>
                </a:lnTo>
                <a:close/>
                <a:moveTo>
                  <a:pt x="1589" y="6379"/>
                </a:moveTo>
                <a:lnTo>
                  <a:pt x="1611" y="6395"/>
                </a:lnTo>
                <a:lnTo>
                  <a:pt x="1615" y="6412"/>
                </a:lnTo>
                <a:lnTo>
                  <a:pt x="1597" y="6395"/>
                </a:lnTo>
                <a:lnTo>
                  <a:pt x="1589" y="6379"/>
                </a:lnTo>
                <a:close/>
                <a:moveTo>
                  <a:pt x="1613" y="6452"/>
                </a:moveTo>
                <a:lnTo>
                  <a:pt x="1627" y="6462"/>
                </a:lnTo>
                <a:lnTo>
                  <a:pt x="1632" y="6475"/>
                </a:lnTo>
                <a:lnTo>
                  <a:pt x="1619" y="6466"/>
                </a:lnTo>
                <a:lnTo>
                  <a:pt x="1613" y="6452"/>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26587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CFB32122-C580-2249-BEA6-AB58D4452353}" type="datetimeFigureOut">
              <a:rPr lang="es-ES_tradnl" smtClean="0"/>
              <a:t>25/02/2019</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42E4387-C938-1945-AF06-85B1049A224D}" type="slidenum">
              <a:rPr lang="es-ES_tradnl" smtClean="0"/>
              <a:t>‹Nº›</a:t>
            </a:fld>
            <a:endParaRPr lang="es-ES_tradnl" dirty="0"/>
          </a:p>
        </p:txBody>
      </p:sp>
    </p:spTree>
    <p:extLst>
      <p:ext uri="{BB962C8B-B14F-4D97-AF65-F5344CB8AC3E}">
        <p14:creationId xmlns:p14="http://schemas.microsoft.com/office/powerpoint/2010/main" val="120627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CFB32122-C580-2249-BEA6-AB58D4452353}" type="datetimeFigureOut">
              <a:rPr lang="es-ES_tradnl" smtClean="0"/>
              <a:t>25/02/2019</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42E4387-C938-1945-AF06-85B1049A224D}" type="slidenum">
              <a:rPr lang="es-ES_tradnl" smtClean="0"/>
              <a:t>‹Nº›</a:t>
            </a:fld>
            <a:endParaRPr lang="es-ES_tradnl" dirty="0"/>
          </a:p>
        </p:txBody>
      </p:sp>
    </p:spTree>
    <p:extLst>
      <p:ext uri="{BB962C8B-B14F-4D97-AF65-F5344CB8AC3E}">
        <p14:creationId xmlns:p14="http://schemas.microsoft.com/office/powerpoint/2010/main" val="165678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CFB32122-C580-2249-BEA6-AB58D4452353}" type="datetimeFigureOut">
              <a:rPr lang="es-ES_tradnl" smtClean="0"/>
              <a:t>25/02/2019</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542E4387-C938-1945-AF06-85B1049A224D}" type="slidenum">
              <a:rPr lang="es-ES_tradnl" smtClean="0"/>
              <a:t>‹Nº›</a:t>
            </a:fld>
            <a:endParaRPr lang="es-ES_tradnl" dirty="0"/>
          </a:p>
        </p:txBody>
      </p:sp>
    </p:spTree>
    <p:extLst>
      <p:ext uri="{BB962C8B-B14F-4D97-AF65-F5344CB8AC3E}">
        <p14:creationId xmlns:p14="http://schemas.microsoft.com/office/powerpoint/2010/main" val="131841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CFB32122-C580-2249-BEA6-AB58D4452353}" type="datetimeFigureOut">
              <a:rPr lang="es-ES_tradnl" smtClean="0"/>
              <a:t>25/02/2019</a:t>
            </a:fld>
            <a:endParaRPr lang="es-ES_tradnl" dirty="0"/>
          </a:p>
        </p:txBody>
      </p:sp>
      <p:sp>
        <p:nvSpPr>
          <p:cNvPr id="8" name="Marcador de pie de página 7"/>
          <p:cNvSpPr>
            <a:spLocks noGrp="1"/>
          </p:cNvSpPr>
          <p:nvPr>
            <p:ph type="ftr" sz="quarter" idx="11"/>
          </p:nvPr>
        </p:nvSpPr>
        <p:spPr/>
        <p:txBody>
          <a:bodyPr/>
          <a:lstStyle/>
          <a:p>
            <a:endParaRPr lang="es-ES_tradnl" dirty="0"/>
          </a:p>
        </p:txBody>
      </p:sp>
      <p:sp>
        <p:nvSpPr>
          <p:cNvPr id="9" name="Marcador de número de diapositiva 8"/>
          <p:cNvSpPr>
            <a:spLocks noGrp="1"/>
          </p:cNvSpPr>
          <p:nvPr>
            <p:ph type="sldNum" sz="quarter" idx="12"/>
          </p:nvPr>
        </p:nvSpPr>
        <p:spPr/>
        <p:txBody>
          <a:bodyPr/>
          <a:lstStyle/>
          <a:p>
            <a:fld id="{542E4387-C938-1945-AF06-85B1049A224D}" type="slidenum">
              <a:rPr lang="es-ES_tradnl" smtClean="0"/>
              <a:t>‹Nº›</a:t>
            </a:fld>
            <a:endParaRPr lang="es-ES_tradnl" dirty="0"/>
          </a:p>
        </p:txBody>
      </p:sp>
    </p:spTree>
    <p:extLst>
      <p:ext uri="{BB962C8B-B14F-4D97-AF65-F5344CB8AC3E}">
        <p14:creationId xmlns:p14="http://schemas.microsoft.com/office/powerpoint/2010/main" val="78812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CFB32122-C580-2249-BEA6-AB58D4452353}" type="datetimeFigureOut">
              <a:rPr lang="es-ES_tradnl" smtClean="0"/>
              <a:t>25/02/2019</a:t>
            </a:fld>
            <a:endParaRPr lang="es-ES_tradnl" dirty="0"/>
          </a:p>
        </p:txBody>
      </p:sp>
      <p:sp>
        <p:nvSpPr>
          <p:cNvPr id="4" name="Marcador de pie de página 3"/>
          <p:cNvSpPr>
            <a:spLocks noGrp="1"/>
          </p:cNvSpPr>
          <p:nvPr>
            <p:ph type="ftr" sz="quarter" idx="11"/>
          </p:nvPr>
        </p:nvSpPr>
        <p:spPr/>
        <p:txBody>
          <a:bodyPr/>
          <a:lstStyle/>
          <a:p>
            <a:endParaRPr lang="es-ES_tradnl" dirty="0"/>
          </a:p>
        </p:txBody>
      </p:sp>
      <p:sp>
        <p:nvSpPr>
          <p:cNvPr id="5" name="Marcador de número de diapositiva 4"/>
          <p:cNvSpPr>
            <a:spLocks noGrp="1"/>
          </p:cNvSpPr>
          <p:nvPr>
            <p:ph type="sldNum" sz="quarter" idx="12"/>
          </p:nvPr>
        </p:nvSpPr>
        <p:spPr/>
        <p:txBody>
          <a:bodyPr/>
          <a:lstStyle/>
          <a:p>
            <a:fld id="{542E4387-C938-1945-AF06-85B1049A224D}" type="slidenum">
              <a:rPr lang="es-ES_tradnl" smtClean="0"/>
              <a:t>‹Nº›</a:t>
            </a:fld>
            <a:endParaRPr lang="es-ES_tradnl" dirty="0"/>
          </a:p>
        </p:txBody>
      </p:sp>
    </p:spTree>
    <p:extLst>
      <p:ext uri="{BB962C8B-B14F-4D97-AF65-F5344CB8AC3E}">
        <p14:creationId xmlns:p14="http://schemas.microsoft.com/office/powerpoint/2010/main" val="41824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FB32122-C580-2249-BEA6-AB58D4452353}" type="datetimeFigureOut">
              <a:rPr lang="es-ES_tradnl" smtClean="0"/>
              <a:t>25/02/2019</a:t>
            </a:fld>
            <a:endParaRPr lang="es-ES_tradnl" dirty="0"/>
          </a:p>
        </p:txBody>
      </p:sp>
      <p:sp>
        <p:nvSpPr>
          <p:cNvPr id="3" name="Marcador de pie de página 2"/>
          <p:cNvSpPr>
            <a:spLocks noGrp="1"/>
          </p:cNvSpPr>
          <p:nvPr>
            <p:ph type="ftr" sz="quarter" idx="11"/>
          </p:nvPr>
        </p:nvSpPr>
        <p:spPr/>
        <p:txBody>
          <a:bodyPr/>
          <a:lstStyle/>
          <a:p>
            <a:endParaRPr lang="es-ES_tradnl" dirty="0"/>
          </a:p>
        </p:txBody>
      </p:sp>
      <p:sp>
        <p:nvSpPr>
          <p:cNvPr id="4" name="Marcador de número de diapositiva 3"/>
          <p:cNvSpPr>
            <a:spLocks noGrp="1"/>
          </p:cNvSpPr>
          <p:nvPr>
            <p:ph type="sldNum" sz="quarter" idx="12"/>
          </p:nvPr>
        </p:nvSpPr>
        <p:spPr/>
        <p:txBody>
          <a:bodyPr/>
          <a:lstStyle/>
          <a:p>
            <a:fld id="{542E4387-C938-1945-AF06-85B1049A224D}" type="slidenum">
              <a:rPr lang="es-ES_tradnl" smtClean="0"/>
              <a:t>‹Nº›</a:t>
            </a:fld>
            <a:endParaRPr lang="es-ES_tradnl" dirty="0"/>
          </a:p>
        </p:txBody>
      </p:sp>
    </p:spTree>
    <p:extLst>
      <p:ext uri="{BB962C8B-B14F-4D97-AF65-F5344CB8AC3E}">
        <p14:creationId xmlns:p14="http://schemas.microsoft.com/office/powerpoint/2010/main" val="74375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FB32122-C580-2249-BEA6-AB58D4452353}" type="datetimeFigureOut">
              <a:rPr lang="es-ES_tradnl" smtClean="0"/>
              <a:t>25/02/2019</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542E4387-C938-1945-AF06-85B1049A224D}" type="slidenum">
              <a:rPr lang="es-ES_tradnl" smtClean="0"/>
              <a:t>‹Nº›</a:t>
            </a:fld>
            <a:endParaRPr lang="es-ES_tradnl" dirty="0"/>
          </a:p>
        </p:txBody>
      </p:sp>
    </p:spTree>
    <p:extLst>
      <p:ext uri="{BB962C8B-B14F-4D97-AF65-F5344CB8AC3E}">
        <p14:creationId xmlns:p14="http://schemas.microsoft.com/office/powerpoint/2010/main" val="194229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FB32122-C580-2249-BEA6-AB58D4452353}" type="datetimeFigureOut">
              <a:rPr lang="es-ES_tradnl" smtClean="0"/>
              <a:t>25/02/2019</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542E4387-C938-1945-AF06-85B1049A224D}" type="slidenum">
              <a:rPr lang="es-ES_tradnl" smtClean="0"/>
              <a:t>‹Nº›</a:t>
            </a:fld>
            <a:endParaRPr lang="es-ES_tradnl" dirty="0"/>
          </a:p>
        </p:txBody>
      </p:sp>
    </p:spTree>
    <p:extLst>
      <p:ext uri="{BB962C8B-B14F-4D97-AF65-F5344CB8AC3E}">
        <p14:creationId xmlns:p14="http://schemas.microsoft.com/office/powerpoint/2010/main" val="33565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32122-C580-2249-BEA6-AB58D4452353}" type="datetimeFigureOut">
              <a:rPr lang="es-ES_tradnl" smtClean="0"/>
              <a:t>25/02/2019</a:t>
            </a:fld>
            <a:endParaRPr lang="es-ES_tradn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E4387-C938-1945-AF06-85B1049A224D}" type="slidenum">
              <a:rPr lang="es-ES_tradnl" smtClean="0"/>
              <a:t>‹Nº›</a:t>
            </a:fld>
            <a:endParaRPr lang="es-ES_tradnl" dirty="0"/>
          </a:p>
        </p:txBody>
      </p:sp>
    </p:spTree>
    <p:extLst>
      <p:ext uri="{BB962C8B-B14F-4D97-AF65-F5344CB8AC3E}">
        <p14:creationId xmlns:p14="http://schemas.microsoft.com/office/powerpoint/2010/main" val="168289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slideLayout" Target="../slideLayouts/slideLayout12.xml"/><Relationship Id="rId1" Type="http://schemas.openxmlformats.org/officeDocument/2006/relationships/themeOverride" Target="../theme/themeOverride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ctrTitle"/>
          </p:nvPr>
        </p:nvSpPr>
        <p:spPr>
          <a:xfrm>
            <a:off x="1697769" y="2202243"/>
            <a:ext cx="9144000" cy="1640516"/>
          </a:xfrm>
        </p:spPr>
        <p:txBody>
          <a:bodyPr>
            <a:noAutofit/>
          </a:bodyPr>
          <a:lstStyle/>
          <a:p>
            <a:r>
              <a:rPr lang="es-ES_tradnl" sz="3200" dirty="0"/>
              <a:t>Construyendo la Capacidad de Planificación Energética en América Latina y el Caribe</a:t>
            </a:r>
          </a:p>
        </p:txBody>
      </p:sp>
      <p:sp>
        <p:nvSpPr>
          <p:cNvPr id="5" name="Subtítulo 4"/>
          <p:cNvSpPr>
            <a:spLocks noGrp="1"/>
          </p:cNvSpPr>
          <p:nvPr>
            <p:ph type="subTitle" idx="1"/>
          </p:nvPr>
        </p:nvSpPr>
        <p:spPr>
          <a:xfrm>
            <a:off x="1524000" y="4370593"/>
            <a:ext cx="9144000" cy="2012100"/>
          </a:xfrm>
        </p:spPr>
        <p:txBody>
          <a:bodyPr>
            <a:normAutofit fontScale="47500" lnSpcReduction="20000"/>
          </a:bodyPr>
          <a:lstStyle/>
          <a:p>
            <a:r>
              <a:rPr lang="es-ES_tradnl" sz="4400" dirty="0"/>
              <a:t>Una perspectiva regional sobre el apoyo a gobiernos nacionales para mejorar su capacidad de planificación local</a:t>
            </a:r>
          </a:p>
          <a:p>
            <a:endParaRPr lang="es-ES_tradnl" dirty="0"/>
          </a:p>
          <a:p>
            <a:r>
              <a:rPr lang="es-ES_tradnl" sz="3300" dirty="0"/>
              <a:t>Medardo Cadena M.</a:t>
            </a:r>
          </a:p>
          <a:p>
            <a:r>
              <a:rPr lang="es-ES_tradnl" sz="3300" dirty="0"/>
              <a:t>Director de Integración</a:t>
            </a:r>
          </a:p>
          <a:p>
            <a:endParaRPr lang="es-ES_tradnl" sz="3300" dirty="0"/>
          </a:p>
          <a:p>
            <a:r>
              <a:rPr lang="es-ES_tradnl" sz="1800" dirty="0"/>
              <a:t>Brasilia, febrero 2019</a:t>
            </a:r>
          </a:p>
          <a:p>
            <a:endParaRPr lang="es-ES_tradnl" dirty="0"/>
          </a:p>
        </p:txBody>
      </p:sp>
    </p:spTree>
    <p:extLst>
      <p:ext uri="{BB962C8B-B14F-4D97-AF65-F5344CB8AC3E}">
        <p14:creationId xmlns:p14="http://schemas.microsoft.com/office/powerpoint/2010/main" val="1710785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2C14C8B7-2E50-4D31-B396-5CDB24ACE82A}"/>
              </a:ext>
            </a:extLst>
          </p:cNvPr>
          <p:cNvSpPr txBox="1"/>
          <p:nvPr/>
        </p:nvSpPr>
        <p:spPr>
          <a:xfrm>
            <a:off x="2370371" y="327120"/>
            <a:ext cx="7455131" cy="400110"/>
          </a:xfrm>
          <a:prstGeom prst="rect">
            <a:avLst/>
          </a:prstGeom>
          <a:noFill/>
        </p:spPr>
        <p:txBody>
          <a:bodyPr wrap="square" rtlCol="0">
            <a:spAutoFit/>
          </a:bodyPr>
          <a:lstStyle/>
          <a:p>
            <a:pPr algn="r"/>
            <a:r>
              <a:rPr lang="es-EC" sz="2000" b="1" dirty="0">
                <a:solidFill>
                  <a:prstClr val="white">
                    <a:lumMod val="50000"/>
                  </a:prstClr>
                </a:solidFill>
                <a:latin typeface="HelveticaNeueLT Std Med Cn"/>
                <a:cs typeface="HelveticaNeueLT Std Med Cn"/>
              </a:rPr>
              <a:t>El modelo de prospectiva energética de OLADE</a:t>
            </a:r>
          </a:p>
        </p:txBody>
      </p:sp>
      <p:pic>
        <p:nvPicPr>
          <p:cNvPr id="18" name="Imagen 17">
            <a:extLst>
              <a:ext uri="{FF2B5EF4-FFF2-40B4-BE49-F238E27FC236}">
                <a16:creationId xmlns:a16="http://schemas.microsoft.com/office/drawing/2014/main" id="{4CAD94B1-B069-4120-A3BF-17FFCABCB1F4}"/>
              </a:ext>
            </a:extLst>
          </p:cNvPr>
          <p:cNvPicPr>
            <a:picLocks noChangeAspect="1"/>
          </p:cNvPicPr>
          <p:nvPr/>
        </p:nvPicPr>
        <p:blipFill>
          <a:blip r:embed="rId3">
            <a:clrChange>
              <a:clrFrom>
                <a:srgbClr val="EDFDFF"/>
              </a:clrFrom>
              <a:clrTo>
                <a:srgbClr val="EDFDFF">
                  <a:alpha val="0"/>
                </a:srgbClr>
              </a:clrTo>
            </a:clrChange>
          </a:blip>
          <a:stretch>
            <a:fillRect/>
          </a:stretch>
        </p:blipFill>
        <p:spPr>
          <a:xfrm>
            <a:off x="10048093" y="281089"/>
            <a:ext cx="1709242" cy="567085"/>
          </a:xfrm>
          <a:prstGeom prst="rect">
            <a:avLst/>
          </a:prstGeom>
        </p:spPr>
      </p:pic>
      <p:grpSp>
        <p:nvGrpSpPr>
          <p:cNvPr id="6" name="Grupo 5">
            <a:extLst>
              <a:ext uri="{FF2B5EF4-FFF2-40B4-BE49-F238E27FC236}">
                <a16:creationId xmlns:a16="http://schemas.microsoft.com/office/drawing/2014/main" id="{86A04431-6627-4BDA-8F08-3D234E6F3178}"/>
              </a:ext>
            </a:extLst>
          </p:cNvPr>
          <p:cNvGrpSpPr/>
          <p:nvPr/>
        </p:nvGrpSpPr>
        <p:grpSpPr>
          <a:xfrm>
            <a:off x="1866900" y="1408926"/>
            <a:ext cx="8458200" cy="4679526"/>
            <a:chOff x="1866900" y="1408926"/>
            <a:chExt cx="8458200" cy="4679526"/>
          </a:xfrm>
        </p:grpSpPr>
        <p:grpSp>
          <p:nvGrpSpPr>
            <p:cNvPr id="3" name="Grupo 2">
              <a:extLst>
                <a:ext uri="{FF2B5EF4-FFF2-40B4-BE49-F238E27FC236}">
                  <a16:creationId xmlns:a16="http://schemas.microsoft.com/office/drawing/2014/main" id="{B8F2A764-8AC7-4D51-AAE2-DF5FB252BF18}"/>
                </a:ext>
              </a:extLst>
            </p:cNvPr>
            <p:cNvGrpSpPr/>
            <p:nvPr/>
          </p:nvGrpSpPr>
          <p:grpSpPr>
            <a:xfrm>
              <a:off x="1866900" y="1408926"/>
              <a:ext cx="8458200" cy="4679526"/>
              <a:chOff x="1866900" y="1408926"/>
              <a:chExt cx="8458200" cy="4679526"/>
            </a:xfrm>
          </p:grpSpPr>
          <p:pic>
            <p:nvPicPr>
              <p:cNvPr id="7" name="Imagen 6">
                <a:extLst>
                  <a:ext uri="{FF2B5EF4-FFF2-40B4-BE49-F238E27FC236}">
                    <a16:creationId xmlns:a16="http://schemas.microsoft.com/office/drawing/2014/main" id="{3C226F6A-65F1-491B-8475-912D11143AF3}"/>
                  </a:ext>
                </a:extLst>
              </p:cNvPr>
              <p:cNvPicPr>
                <a:picLocks noChangeAspect="1"/>
              </p:cNvPicPr>
              <p:nvPr/>
            </p:nvPicPr>
            <p:blipFill>
              <a:blip r:embed="rId4"/>
              <a:stretch>
                <a:fillRect/>
              </a:stretch>
            </p:blipFill>
            <p:spPr>
              <a:xfrm>
                <a:off x="1866900" y="1408926"/>
                <a:ext cx="3314393" cy="4592887"/>
              </a:xfrm>
              <a:prstGeom prst="rect">
                <a:avLst/>
              </a:prstGeom>
              <a:ln>
                <a:solidFill>
                  <a:schemeClr val="tx1"/>
                </a:solidFill>
              </a:ln>
            </p:spPr>
          </p:pic>
          <p:pic>
            <p:nvPicPr>
              <p:cNvPr id="2" name="Imagen 1">
                <a:extLst>
                  <a:ext uri="{FF2B5EF4-FFF2-40B4-BE49-F238E27FC236}">
                    <a16:creationId xmlns:a16="http://schemas.microsoft.com/office/drawing/2014/main" id="{5128DAA1-C02D-40C5-933A-48BF5B864265}"/>
                  </a:ext>
                </a:extLst>
              </p:cNvPr>
              <p:cNvPicPr>
                <a:picLocks noChangeAspect="1"/>
              </p:cNvPicPr>
              <p:nvPr/>
            </p:nvPicPr>
            <p:blipFill>
              <a:blip r:embed="rId5"/>
              <a:stretch>
                <a:fillRect/>
              </a:stretch>
            </p:blipFill>
            <p:spPr>
              <a:xfrm>
                <a:off x="5200231" y="1408926"/>
                <a:ext cx="5124869" cy="4679526"/>
              </a:xfrm>
              <a:prstGeom prst="rect">
                <a:avLst/>
              </a:prstGeom>
              <a:ln>
                <a:solidFill>
                  <a:schemeClr val="tx1"/>
                </a:solidFill>
              </a:ln>
            </p:spPr>
          </p:pic>
        </p:grpSp>
        <p:cxnSp>
          <p:nvCxnSpPr>
            <p:cNvPr id="10" name="Conector recto 9">
              <a:extLst>
                <a:ext uri="{FF2B5EF4-FFF2-40B4-BE49-F238E27FC236}">
                  <a16:creationId xmlns:a16="http://schemas.microsoft.com/office/drawing/2014/main" id="{6A70DBBA-DCAC-4196-BB24-3F72B9B519B8}"/>
                </a:ext>
              </a:extLst>
            </p:cNvPr>
            <p:cNvCxnSpPr>
              <a:cxnSpLocks/>
            </p:cNvCxnSpPr>
            <p:nvPr/>
          </p:nvCxnSpPr>
          <p:spPr>
            <a:xfrm flipV="1">
              <a:off x="5364408" y="1835372"/>
              <a:ext cx="4789242" cy="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1260B75B-DF1B-4785-B49C-8E3C7C69B0E0}"/>
                </a:ext>
              </a:extLst>
            </p:cNvPr>
            <p:cNvCxnSpPr>
              <a:cxnSpLocks/>
            </p:cNvCxnSpPr>
            <p:nvPr/>
          </p:nvCxnSpPr>
          <p:spPr>
            <a:xfrm flipV="1">
              <a:off x="5364408" y="2083022"/>
              <a:ext cx="4789242" cy="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46B52D5D-8212-48E9-B5FE-6A9FF9E64F45}"/>
                </a:ext>
              </a:extLst>
            </p:cNvPr>
            <p:cNvCxnSpPr>
              <a:cxnSpLocks/>
            </p:cNvCxnSpPr>
            <p:nvPr/>
          </p:nvCxnSpPr>
          <p:spPr>
            <a:xfrm flipV="1">
              <a:off x="5364408" y="2396126"/>
              <a:ext cx="4789242" cy="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0B289C3A-25D6-43BF-B3C6-2BBBA22297FC}"/>
                </a:ext>
              </a:extLst>
            </p:cNvPr>
            <p:cNvCxnSpPr>
              <a:cxnSpLocks/>
            </p:cNvCxnSpPr>
            <p:nvPr/>
          </p:nvCxnSpPr>
          <p:spPr>
            <a:xfrm flipV="1">
              <a:off x="5364408" y="2694333"/>
              <a:ext cx="4789242" cy="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38819232-EA5D-4168-9F34-E1CA9BD5ED3E}"/>
                </a:ext>
              </a:extLst>
            </p:cNvPr>
            <p:cNvCxnSpPr>
              <a:cxnSpLocks/>
            </p:cNvCxnSpPr>
            <p:nvPr/>
          </p:nvCxnSpPr>
          <p:spPr>
            <a:xfrm flipV="1">
              <a:off x="5258851" y="2958570"/>
              <a:ext cx="4789242" cy="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886EC4C3-4B00-4BDB-87B8-4D0B6C6F641B}"/>
                </a:ext>
              </a:extLst>
            </p:cNvPr>
            <p:cNvCxnSpPr>
              <a:cxnSpLocks/>
            </p:cNvCxnSpPr>
            <p:nvPr/>
          </p:nvCxnSpPr>
          <p:spPr>
            <a:xfrm flipV="1">
              <a:off x="5364408" y="3255087"/>
              <a:ext cx="1122117" cy="1783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1795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2C14C8B7-2E50-4D31-B396-5CDB24ACE82A}"/>
              </a:ext>
            </a:extLst>
          </p:cNvPr>
          <p:cNvSpPr txBox="1"/>
          <p:nvPr/>
        </p:nvSpPr>
        <p:spPr>
          <a:xfrm>
            <a:off x="2370371" y="327120"/>
            <a:ext cx="7455131" cy="400110"/>
          </a:xfrm>
          <a:prstGeom prst="rect">
            <a:avLst/>
          </a:prstGeom>
          <a:noFill/>
        </p:spPr>
        <p:txBody>
          <a:bodyPr wrap="square" rtlCol="0">
            <a:spAutoFit/>
          </a:bodyPr>
          <a:lstStyle/>
          <a:p>
            <a:pPr algn="r"/>
            <a:r>
              <a:rPr lang="es-EC" sz="2000" b="1" dirty="0">
                <a:solidFill>
                  <a:prstClr val="white">
                    <a:lumMod val="50000"/>
                  </a:prstClr>
                </a:solidFill>
                <a:latin typeface="HelveticaNeueLT Std Med Cn"/>
                <a:cs typeface="HelveticaNeueLT Std Med Cn"/>
              </a:rPr>
              <a:t>El modelo de prospectiva energética de OLADE</a:t>
            </a:r>
          </a:p>
        </p:txBody>
      </p:sp>
      <p:pic>
        <p:nvPicPr>
          <p:cNvPr id="18" name="Imagen 17">
            <a:extLst>
              <a:ext uri="{FF2B5EF4-FFF2-40B4-BE49-F238E27FC236}">
                <a16:creationId xmlns:a16="http://schemas.microsoft.com/office/drawing/2014/main" id="{4CAD94B1-B069-4120-A3BF-17FFCABCB1F4}"/>
              </a:ext>
            </a:extLst>
          </p:cNvPr>
          <p:cNvPicPr>
            <a:picLocks noChangeAspect="1"/>
          </p:cNvPicPr>
          <p:nvPr/>
        </p:nvPicPr>
        <p:blipFill>
          <a:blip r:embed="rId3">
            <a:clrChange>
              <a:clrFrom>
                <a:srgbClr val="EDFDFF"/>
              </a:clrFrom>
              <a:clrTo>
                <a:srgbClr val="EDFDFF">
                  <a:alpha val="0"/>
                </a:srgbClr>
              </a:clrTo>
            </a:clrChange>
          </a:blip>
          <a:stretch>
            <a:fillRect/>
          </a:stretch>
        </p:blipFill>
        <p:spPr>
          <a:xfrm>
            <a:off x="10048093" y="281089"/>
            <a:ext cx="1709242" cy="567085"/>
          </a:xfrm>
          <a:prstGeom prst="rect">
            <a:avLst/>
          </a:prstGeom>
        </p:spPr>
      </p:pic>
      <p:grpSp>
        <p:nvGrpSpPr>
          <p:cNvPr id="5" name="Grupo 4">
            <a:extLst>
              <a:ext uri="{FF2B5EF4-FFF2-40B4-BE49-F238E27FC236}">
                <a16:creationId xmlns:a16="http://schemas.microsoft.com/office/drawing/2014/main" id="{E1487048-9A52-4B8F-BFFB-FA1F32EA1C0C}"/>
              </a:ext>
            </a:extLst>
          </p:cNvPr>
          <p:cNvGrpSpPr/>
          <p:nvPr/>
        </p:nvGrpSpPr>
        <p:grpSpPr>
          <a:xfrm>
            <a:off x="1866900" y="1408926"/>
            <a:ext cx="8429625" cy="4647699"/>
            <a:chOff x="1866900" y="1408926"/>
            <a:chExt cx="7102439" cy="4647699"/>
          </a:xfrm>
        </p:grpSpPr>
        <p:pic>
          <p:nvPicPr>
            <p:cNvPr id="7" name="Imagen 6">
              <a:extLst>
                <a:ext uri="{FF2B5EF4-FFF2-40B4-BE49-F238E27FC236}">
                  <a16:creationId xmlns:a16="http://schemas.microsoft.com/office/drawing/2014/main" id="{3C226F6A-65F1-491B-8475-912D11143AF3}"/>
                </a:ext>
              </a:extLst>
            </p:cNvPr>
            <p:cNvPicPr>
              <a:picLocks noChangeAspect="1"/>
            </p:cNvPicPr>
            <p:nvPr/>
          </p:nvPicPr>
          <p:blipFill>
            <a:blip r:embed="rId4"/>
            <a:stretch>
              <a:fillRect/>
            </a:stretch>
          </p:blipFill>
          <p:spPr>
            <a:xfrm>
              <a:off x="1866900" y="1408926"/>
              <a:ext cx="3314393" cy="4592887"/>
            </a:xfrm>
            <a:prstGeom prst="rect">
              <a:avLst/>
            </a:prstGeom>
            <a:ln>
              <a:solidFill>
                <a:schemeClr val="tx1"/>
              </a:solidFill>
            </a:ln>
          </p:spPr>
        </p:pic>
        <p:pic>
          <p:nvPicPr>
            <p:cNvPr id="4" name="Imagen 3">
              <a:extLst>
                <a:ext uri="{FF2B5EF4-FFF2-40B4-BE49-F238E27FC236}">
                  <a16:creationId xmlns:a16="http://schemas.microsoft.com/office/drawing/2014/main" id="{6ECA34B4-FC51-4E3B-BC1C-636E3F8195D1}"/>
                </a:ext>
              </a:extLst>
            </p:cNvPr>
            <p:cNvPicPr>
              <a:picLocks noChangeAspect="1"/>
            </p:cNvPicPr>
            <p:nvPr/>
          </p:nvPicPr>
          <p:blipFill>
            <a:blip r:embed="rId5"/>
            <a:stretch>
              <a:fillRect/>
            </a:stretch>
          </p:blipFill>
          <p:spPr>
            <a:xfrm>
              <a:off x="5283233" y="1408926"/>
              <a:ext cx="3686106" cy="4647699"/>
            </a:xfrm>
            <a:prstGeom prst="rect">
              <a:avLst/>
            </a:prstGeom>
            <a:ln>
              <a:solidFill>
                <a:schemeClr val="tx1"/>
              </a:solidFill>
            </a:ln>
          </p:spPr>
        </p:pic>
      </p:grpSp>
      <p:cxnSp>
        <p:nvCxnSpPr>
          <p:cNvPr id="10" name="Conector recto 9">
            <a:extLst>
              <a:ext uri="{FF2B5EF4-FFF2-40B4-BE49-F238E27FC236}">
                <a16:creationId xmlns:a16="http://schemas.microsoft.com/office/drawing/2014/main" id="{33793DDB-7867-4095-8BED-1E9D17C93702}"/>
              </a:ext>
            </a:extLst>
          </p:cNvPr>
          <p:cNvCxnSpPr>
            <a:cxnSpLocks/>
          </p:cNvCxnSpPr>
          <p:nvPr/>
        </p:nvCxnSpPr>
        <p:spPr>
          <a:xfrm flipV="1">
            <a:off x="5921621" y="2047875"/>
            <a:ext cx="4232029" cy="2857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upo 12">
            <a:extLst>
              <a:ext uri="{FF2B5EF4-FFF2-40B4-BE49-F238E27FC236}">
                <a16:creationId xmlns:a16="http://schemas.microsoft.com/office/drawing/2014/main" id="{1AE2C4F2-D2C8-48C2-8CA5-4836109CAEF8}"/>
              </a:ext>
            </a:extLst>
          </p:cNvPr>
          <p:cNvGrpSpPr/>
          <p:nvPr/>
        </p:nvGrpSpPr>
        <p:grpSpPr>
          <a:xfrm>
            <a:off x="1866900" y="1105150"/>
            <a:ext cx="8429625" cy="4647699"/>
            <a:chOff x="1866900" y="1105150"/>
            <a:chExt cx="8429625" cy="4647699"/>
          </a:xfrm>
        </p:grpSpPr>
        <p:grpSp>
          <p:nvGrpSpPr>
            <p:cNvPr id="15" name="Grupo 14">
              <a:extLst>
                <a:ext uri="{FF2B5EF4-FFF2-40B4-BE49-F238E27FC236}">
                  <a16:creationId xmlns:a16="http://schemas.microsoft.com/office/drawing/2014/main" id="{4FA9767B-6C98-4A14-B970-E8EFD6595CC6}"/>
                </a:ext>
              </a:extLst>
            </p:cNvPr>
            <p:cNvGrpSpPr/>
            <p:nvPr/>
          </p:nvGrpSpPr>
          <p:grpSpPr>
            <a:xfrm>
              <a:off x="1866900" y="1105150"/>
              <a:ext cx="8429625" cy="4647699"/>
              <a:chOff x="1866900" y="1408926"/>
              <a:chExt cx="7102439" cy="4647699"/>
            </a:xfrm>
          </p:grpSpPr>
          <p:pic>
            <p:nvPicPr>
              <p:cNvPr id="16" name="Imagen 15">
                <a:extLst>
                  <a:ext uri="{FF2B5EF4-FFF2-40B4-BE49-F238E27FC236}">
                    <a16:creationId xmlns:a16="http://schemas.microsoft.com/office/drawing/2014/main" id="{6A55EDE6-3FD9-4EA8-860A-F265B42F43A5}"/>
                  </a:ext>
                </a:extLst>
              </p:cNvPr>
              <p:cNvPicPr>
                <a:picLocks noChangeAspect="1"/>
              </p:cNvPicPr>
              <p:nvPr/>
            </p:nvPicPr>
            <p:blipFill>
              <a:blip r:embed="rId4"/>
              <a:stretch>
                <a:fillRect/>
              </a:stretch>
            </p:blipFill>
            <p:spPr>
              <a:xfrm>
                <a:off x="1866900" y="1408926"/>
                <a:ext cx="3314393" cy="4592887"/>
              </a:xfrm>
              <a:prstGeom prst="rect">
                <a:avLst/>
              </a:prstGeom>
              <a:ln>
                <a:solidFill>
                  <a:schemeClr val="tx1"/>
                </a:solidFill>
              </a:ln>
            </p:spPr>
          </p:pic>
          <p:pic>
            <p:nvPicPr>
              <p:cNvPr id="17" name="Imagen 16">
                <a:extLst>
                  <a:ext uri="{FF2B5EF4-FFF2-40B4-BE49-F238E27FC236}">
                    <a16:creationId xmlns:a16="http://schemas.microsoft.com/office/drawing/2014/main" id="{3DDA798E-4337-42DD-BECE-39BAF52C6F59}"/>
                  </a:ext>
                </a:extLst>
              </p:cNvPr>
              <p:cNvPicPr>
                <a:picLocks noChangeAspect="1"/>
              </p:cNvPicPr>
              <p:nvPr/>
            </p:nvPicPr>
            <p:blipFill>
              <a:blip r:embed="rId5"/>
              <a:stretch>
                <a:fillRect/>
              </a:stretch>
            </p:blipFill>
            <p:spPr>
              <a:xfrm>
                <a:off x="5283233" y="1408926"/>
                <a:ext cx="3686106" cy="4647699"/>
              </a:xfrm>
              <a:prstGeom prst="rect">
                <a:avLst/>
              </a:prstGeom>
              <a:ln>
                <a:solidFill>
                  <a:schemeClr val="tx1"/>
                </a:solidFill>
              </a:ln>
            </p:spPr>
          </p:pic>
        </p:grpSp>
        <p:cxnSp>
          <p:nvCxnSpPr>
            <p:cNvPr id="19" name="Conector recto 18">
              <a:extLst>
                <a:ext uri="{FF2B5EF4-FFF2-40B4-BE49-F238E27FC236}">
                  <a16:creationId xmlns:a16="http://schemas.microsoft.com/office/drawing/2014/main" id="{755C6EBE-BE66-4CFE-9D60-8483E7A4BBE0}"/>
                </a:ext>
              </a:extLst>
            </p:cNvPr>
            <p:cNvCxnSpPr>
              <a:cxnSpLocks/>
            </p:cNvCxnSpPr>
            <p:nvPr/>
          </p:nvCxnSpPr>
          <p:spPr>
            <a:xfrm flipV="1">
              <a:off x="5921621" y="1742688"/>
              <a:ext cx="4232029"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64C88928-D0B2-4D25-B4EA-BFE8AB1E06DF}"/>
                </a:ext>
              </a:extLst>
            </p:cNvPr>
            <p:cNvCxnSpPr>
              <a:cxnSpLocks/>
            </p:cNvCxnSpPr>
            <p:nvPr/>
          </p:nvCxnSpPr>
          <p:spPr>
            <a:xfrm flipV="1">
              <a:off x="5921621" y="1999664"/>
              <a:ext cx="4232029"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80121008-840C-4BB4-85F3-615454755950}"/>
                </a:ext>
              </a:extLst>
            </p:cNvPr>
            <p:cNvCxnSpPr>
              <a:cxnSpLocks/>
            </p:cNvCxnSpPr>
            <p:nvPr/>
          </p:nvCxnSpPr>
          <p:spPr>
            <a:xfrm flipV="1">
              <a:off x="5921621" y="2213781"/>
              <a:ext cx="4232029"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2D12A6AA-A8F9-42E1-9AB0-08C1A6E58C2E}"/>
                </a:ext>
              </a:extLst>
            </p:cNvPr>
            <p:cNvCxnSpPr>
              <a:cxnSpLocks/>
            </p:cNvCxnSpPr>
            <p:nvPr/>
          </p:nvCxnSpPr>
          <p:spPr>
            <a:xfrm flipV="1">
              <a:off x="5921621" y="2394934"/>
              <a:ext cx="4232029"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6E886849-5625-4FC1-896A-1876675A1355}"/>
                </a:ext>
              </a:extLst>
            </p:cNvPr>
            <p:cNvCxnSpPr>
              <a:cxnSpLocks/>
            </p:cNvCxnSpPr>
            <p:nvPr/>
          </p:nvCxnSpPr>
          <p:spPr>
            <a:xfrm flipV="1">
              <a:off x="5993058" y="2625947"/>
              <a:ext cx="4232029"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C15477D5-5C7E-45B6-AA6B-1AB102ABB4E2}"/>
                </a:ext>
              </a:extLst>
            </p:cNvPr>
            <p:cNvCxnSpPr>
              <a:cxnSpLocks/>
            </p:cNvCxnSpPr>
            <p:nvPr/>
          </p:nvCxnSpPr>
          <p:spPr>
            <a:xfrm flipV="1">
              <a:off x="5921621" y="2864822"/>
              <a:ext cx="4232029"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6598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443798" y="1384109"/>
            <a:ext cx="4313854" cy="894274"/>
          </a:xfrm>
          <a:prstGeom prst="rect">
            <a:avLst/>
          </a:prstGeom>
        </p:spPr>
      </p:pic>
      <p:sp>
        <p:nvSpPr>
          <p:cNvPr id="8" name="Текст 4"/>
          <p:cNvSpPr txBox="1">
            <a:spLocks/>
          </p:cNvSpPr>
          <p:nvPr/>
        </p:nvSpPr>
        <p:spPr>
          <a:xfrm>
            <a:off x="178653" y="2738028"/>
            <a:ext cx="4645018" cy="2557240"/>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s-ES" sz="1800" dirty="0">
                <a:solidFill>
                  <a:srgbClr val="013C80"/>
                </a:solidFill>
                <a:latin typeface="HelveticaNeueLT Std Med Cn"/>
                <a:cs typeface="HelveticaNeueLT Std Med Cn"/>
              </a:rPr>
              <a:t>Sistema de Información, a través de la cual se integra, procesa y divulga la información estadística, prospectiva, socioeconómica, legal, oferta &amp; demanda de servicios y documental del sector energético, de los 27 Países Miembros de OLADE, con base en metodologías y conceptos estandarizados que permiten la consolidación de la información a nivel nacional, subregional y regional.</a:t>
            </a:r>
            <a:endParaRPr lang="es-CL" sz="1800" dirty="0">
              <a:solidFill>
                <a:srgbClr val="013C80"/>
              </a:solidFill>
              <a:latin typeface="HelveticaNeueLT Std Med Cn"/>
              <a:cs typeface="HelveticaNeueLT Std Med Cn"/>
            </a:endParaRPr>
          </a:p>
          <a:p>
            <a:pPr marL="0" indent="0" algn="just">
              <a:lnSpc>
                <a:spcPct val="100000"/>
              </a:lnSpc>
              <a:spcBef>
                <a:spcPts val="0"/>
              </a:spcBef>
              <a:buFont typeface="Arial" panose="020B0604020202020204" pitchFamily="34" charset="0"/>
              <a:buNone/>
            </a:pPr>
            <a:endParaRPr lang="es-CL" sz="1800" dirty="0">
              <a:solidFill>
                <a:prstClr val="black"/>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0A60787A-24B4-4DF2-A45B-8C44D5663476}"/>
              </a:ext>
            </a:extLst>
          </p:cNvPr>
          <p:cNvSpPr txBox="1"/>
          <p:nvPr/>
        </p:nvSpPr>
        <p:spPr>
          <a:xfrm>
            <a:off x="3934505" y="196492"/>
            <a:ext cx="7715189" cy="400110"/>
          </a:xfrm>
          <a:prstGeom prst="rect">
            <a:avLst/>
          </a:prstGeom>
          <a:noFill/>
        </p:spPr>
        <p:txBody>
          <a:bodyPr wrap="square" rtlCol="0">
            <a:spAutoFit/>
          </a:bodyPr>
          <a:lstStyle/>
          <a:p>
            <a:pPr algn="r"/>
            <a:r>
              <a:rPr lang="es-EC" sz="2000" b="1" dirty="0">
                <a:solidFill>
                  <a:prstClr val="white">
                    <a:lumMod val="50000"/>
                  </a:prstClr>
                </a:solidFill>
                <a:latin typeface="HelveticaNeueLT Std Med Cn"/>
                <a:cs typeface="HelveticaNeueLT Std Med Cn"/>
              </a:rPr>
              <a:t>Herramientas de OLADE para la planificación energética </a:t>
            </a:r>
          </a:p>
        </p:txBody>
      </p:sp>
      <p:pic>
        <p:nvPicPr>
          <p:cNvPr id="13" name="Imagen 12">
            <a:extLst>
              <a:ext uri="{FF2B5EF4-FFF2-40B4-BE49-F238E27FC236}">
                <a16:creationId xmlns:a16="http://schemas.microsoft.com/office/drawing/2014/main" id="{508DC766-270B-45B2-8EE9-2628AF526750}"/>
              </a:ext>
            </a:extLst>
          </p:cNvPr>
          <p:cNvPicPr>
            <a:picLocks noChangeAspect="1"/>
          </p:cNvPicPr>
          <p:nvPr/>
        </p:nvPicPr>
        <p:blipFill>
          <a:blip r:embed="rId4"/>
          <a:stretch>
            <a:fillRect/>
          </a:stretch>
        </p:blipFill>
        <p:spPr>
          <a:xfrm>
            <a:off x="5186719" y="1059500"/>
            <a:ext cx="2766044" cy="4032794"/>
          </a:xfrm>
          <a:prstGeom prst="rect">
            <a:avLst/>
          </a:prstGeom>
        </p:spPr>
      </p:pic>
      <p:pic>
        <p:nvPicPr>
          <p:cNvPr id="2" name="Imagen 1">
            <a:extLst>
              <a:ext uri="{FF2B5EF4-FFF2-40B4-BE49-F238E27FC236}">
                <a16:creationId xmlns:a16="http://schemas.microsoft.com/office/drawing/2014/main" id="{2E2D1543-0E87-40CE-9827-925595AFE8F0}"/>
              </a:ext>
            </a:extLst>
          </p:cNvPr>
          <p:cNvPicPr>
            <a:picLocks noChangeAspect="1"/>
          </p:cNvPicPr>
          <p:nvPr/>
        </p:nvPicPr>
        <p:blipFill>
          <a:blip r:embed="rId5"/>
          <a:stretch>
            <a:fillRect/>
          </a:stretch>
        </p:blipFill>
        <p:spPr>
          <a:xfrm>
            <a:off x="8206075" y="1562100"/>
            <a:ext cx="2914659" cy="4205716"/>
          </a:xfrm>
          <a:prstGeom prst="rect">
            <a:avLst/>
          </a:prstGeom>
        </p:spPr>
      </p:pic>
    </p:spTree>
    <p:extLst>
      <p:ext uri="{BB962C8B-B14F-4D97-AF65-F5344CB8AC3E}">
        <p14:creationId xmlns:p14="http://schemas.microsoft.com/office/powerpoint/2010/main" val="326742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A60787A-24B4-4DF2-A45B-8C44D5663476}"/>
              </a:ext>
            </a:extLst>
          </p:cNvPr>
          <p:cNvSpPr txBox="1"/>
          <p:nvPr/>
        </p:nvSpPr>
        <p:spPr>
          <a:xfrm>
            <a:off x="3934505" y="196492"/>
            <a:ext cx="7715189" cy="400110"/>
          </a:xfrm>
          <a:prstGeom prst="rect">
            <a:avLst/>
          </a:prstGeom>
          <a:noFill/>
        </p:spPr>
        <p:txBody>
          <a:bodyPr wrap="square" rtlCol="0">
            <a:spAutoFit/>
          </a:bodyPr>
          <a:lstStyle/>
          <a:p>
            <a:pPr algn="r"/>
            <a:r>
              <a:rPr lang="es-EC" sz="2000" b="1" dirty="0">
                <a:solidFill>
                  <a:prstClr val="white">
                    <a:lumMod val="50000"/>
                  </a:prstClr>
                </a:solidFill>
                <a:latin typeface="HelveticaNeueLT Std Med Cn"/>
                <a:cs typeface="HelveticaNeueLT Std Med Cn"/>
              </a:rPr>
              <a:t>Prospectivas Comparadas:</a:t>
            </a:r>
          </a:p>
        </p:txBody>
      </p:sp>
      <p:pic>
        <p:nvPicPr>
          <p:cNvPr id="3" name="Imagen 2">
            <a:extLst>
              <a:ext uri="{FF2B5EF4-FFF2-40B4-BE49-F238E27FC236}">
                <a16:creationId xmlns:a16="http://schemas.microsoft.com/office/drawing/2014/main" id="{AFAAB4DA-6B5C-4545-B1A8-2A63E8D3DAB6}"/>
              </a:ext>
            </a:extLst>
          </p:cNvPr>
          <p:cNvPicPr>
            <a:picLocks noChangeAspect="1"/>
          </p:cNvPicPr>
          <p:nvPr/>
        </p:nvPicPr>
        <p:blipFill>
          <a:blip r:embed="rId3"/>
          <a:stretch>
            <a:fillRect/>
          </a:stretch>
        </p:blipFill>
        <p:spPr>
          <a:xfrm>
            <a:off x="4726489" y="596602"/>
            <a:ext cx="6808285" cy="5309996"/>
          </a:xfrm>
          <a:prstGeom prst="rect">
            <a:avLst/>
          </a:prstGeom>
          <a:ln>
            <a:solidFill>
              <a:schemeClr val="tx1"/>
            </a:solidFill>
          </a:ln>
        </p:spPr>
      </p:pic>
      <p:pic>
        <p:nvPicPr>
          <p:cNvPr id="4" name="Imagen 3">
            <a:extLst>
              <a:ext uri="{FF2B5EF4-FFF2-40B4-BE49-F238E27FC236}">
                <a16:creationId xmlns:a16="http://schemas.microsoft.com/office/drawing/2014/main" id="{0ECDF6B7-1396-4DE1-A903-E66BAA40EA7F}"/>
              </a:ext>
            </a:extLst>
          </p:cNvPr>
          <p:cNvPicPr>
            <a:picLocks noChangeAspect="1"/>
          </p:cNvPicPr>
          <p:nvPr/>
        </p:nvPicPr>
        <p:blipFill>
          <a:blip r:embed="rId4"/>
          <a:stretch>
            <a:fillRect/>
          </a:stretch>
        </p:blipFill>
        <p:spPr>
          <a:xfrm>
            <a:off x="1266825" y="1326142"/>
            <a:ext cx="2914659" cy="4205716"/>
          </a:xfrm>
          <a:prstGeom prst="rect">
            <a:avLst/>
          </a:prstGeom>
        </p:spPr>
      </p:pic>
    </p:spTree>
    <p:extLst>
      <p:ext uri="{BB962C8B-B14F-4D97-AF65-F5344CB8AC3E}">
        <p14:creationId xmlns:p14="http://schemas.microsoft.com/office/powerpoint/2010/main" val="849417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A60787A-24B4-4DF2-A45B-8C44D5663476}"/>
              </a:ext>
            </a:extLst>
          </p:cNvPr>
          <p:cNvSpPr txBox="1"/>
          <p:nvPr/>
        </p:nvSpPr>
        <p:spPr>
          <a:xfrm>
            <a:off x="3934505" y="196492"/>
            <a:ext cx="7715189" cy="400110"/>
          </a:xfrm>
          <a:prstGeom prst="rect">
            <a:avLst/>
          </a:prstGeom>
          <a:noFill/>
        </p:spPr>
        <p:txBody>
          <a:bodyPr wrap="square" rtlCol="0">
            <a:spAutoFit/>
          </a:bodyPr>
          <a:lstStyle/>
          <a:p>
            <a:pPr algn="r"/>
            <a:r>
              <a:rPr lang="es-EC" sz="2000" b="1" dirty="0">
                <a:solidFill>
                  <a:prstClr val="white">
                    <a:lumMod val="50000"/>
                  </a:prstClr>
                </a:solidFill>
                <a:latin typeface="HelveticaNeueLT Std Med Cn"/>
                <a:cs typeface="HelveticaNeueLT Std Med Cn"/>
              </a:rPr>
              <a:t>Sistemas de Información:</a:t>
            </a:r>
          </a:p>
        </p:txBody>
      </p:sp>
      <p:pic>
        <p:nvPicPr>
          <p:cNvPr id="9" name="Imagen 8">
            <a:extLst>
              <a:ext uri="{FF2B5EF4-FFF2-40B4-BE49-F238E27FC236}">
                <a16:creationId xmlns:a16="http://schemas.microsoft.com/office/drawing/2014/main" id="{61F6EE29-02F7-4C15-8050-51EE6B9947F5}"/>
              </a:ext>
            </a:extLst>
          </p:cNvPr>
          <p:cNvPicPr>
            <a:picLocks noChangeAspect="1"/>
          </p:cNvPicPr>
          <p:nvPr/>
        </p:nvPicPr>
        <p:blipFill>
          <a:blip r:embed="rId3"/>
          <a:stretch>
            <a:fillRect/>
          </a:stretch>
        </p:blipFill>
        <p:spPr>
          <a:xfrm>
            <a:off x="315639" y="1365183"/>
            <a:ext cx="11876361" cy="5492817"/>
          </a:xfrm>
          <a:prstGeom prst="rect">
            <a:avLst/>
          </a:prstGeom>
        </p:spPr>
      </p:pic>
    </p:spTree>
    <p:extLst>
      <p:ext uri="{BB962C8B-B14F-4D97-AF65-F5344CB8AC3E}">
        <p14:creationId xmlns:p14="http://schemas.microsoft.com/office/powerpoint/2010/main" val="1653050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n 8"/>
          <p:cNvPicPr>
            <a:picLocks noChangeAspect="1"/>
          </p:cNvPicPr>
          <p:nvPr/>
        </p:nvPicPr>
        <p:blipFill>
          <a:blip r:embed="rId3"/>
          <a:stretch>
            <a:fillRect/>
          </a:stretch>
        </p:blipFill>
        <p:spPr>
          <a:xfrm>
            <a:off x="696320" y="1315881"/>
            <a:ext cx="4740339" cy="744625"/>
          </a:xfrm>
          <a:prstGeom prst="rect">
            <a:avLst/>
          </a:prstGeom>
        </p:spPr>
      </p:pic>
      <p:sp>
        <p:nvSpPr>
          <p:cNvPr id="10" name="Текст 4"/>
          <p:cNvSpPr txBox="1">
            <a:spLocks/>
          </p:cNvSpPr>
          <p:nvPr/>
        </p:nvSpPr>
        <p:spPr>
          <a:xfrm>
            <a:off x="658334" y="2228094"/>
            <a:ext cx="4740339" cy="1739900"/>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s-ES" sz="1800" dirty="0">
                <a:solidFill>
                  <a:srgbClr val="013C80"/>
                </a:solidFill>
                <a:latin typeface="HelveticaNeueLT Std Med Cn"/>
                <a:cs typeface="HelveticaNeueLT Std Med Cn"/>
              </a:rPr>
              <a:t>Programa de cursos virtuales y semipresenciales que busca fortalecer las capacidades técnicas de gestión del sector energético, en los Países Miembros de OLADE, mediante el abordaje académico de los temas más relevantes. </a:t>
            </a:r>
            <a:endParaRPr lang="es-CL" sz="1800" dirty="0">
              <a:solidFill>
                <a:prstClr val="black"/>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0A60787A-24B4-4DF2-A45B-8C44D5663476}"/>
              </a:ext>
            </a:extLst>
          </p:cNvPr>
          <p:cNvSpPr txBox="1"/>
          <p:nvPr/>
        </p:nvSpPr>
        <p:spPr>
          <a:xfrm>
            <a:off x="3934505" y="196492"/>
            <a:ext cx="7715189" cy="400110"/>
          </a:xfrm>
          <a:prstGeom prst="rect">
            <a:avLst/>
          </a:prstGeom>
          <a:noFill/>
        </p:spPr>
        <p:txBody>
          <a:bodyPr wrap="square" rtlCol="0">
            <a:spAutoFit/>
          </a:bodyPr>
          <a:lstStyle/>
          <a:p>
            <a:pPr algn="r"/>
            <a:r>
              <a:rPr lang="es-EC" sz="2000" b="1" dirty="0">
                <a:solidFill>
                  <a:prstClr val="white">
                    <a:lumMod val="50000"/>
                  </a:prstClr>
                </a:solidFill>
                <a:latin typeface="HelveticaNeueLT Std Med Cn"/>
                <a:cs typeface="HelveticaNeueLT Std Med Cn"/>
              </a:rPr>
              <a:t>Herramientas de OLADE para la planificación energética </a:t>
            </a:r>
          </a:p>
        </p:txBody>
      </p:sp>
      <p:pic>
        <p:nvPicPr>
          <p:cNvPr id="2" name="Imagen 1">
            <a:extLst>
              <a:ext uri="{FF2B5EF4-FFF2-40B4-BE49-F238E27FC236}">
                <a16:creationId xmlns:a16="http://schemas.microsoft.com/office/drawing/2014/main" id="{B4A0C1D2-4D00-46E4-982B-9E416E0E9774}"/>
              </a:ext>
            </a:extLst>
          </p:cNvPr>
          <p:cNvPicPr>
            <a:picLocks noChangeAspect="1"/>
          </p:cNvPicPr>
          <p:nvPr/>
        </p:nvPicPr>
        <p:blipFill>
          <a:blip r:embed="rId4"/>
          <a:stretch>
            <a:fillRect/>
          </a:stretch>
        </p:blipFill>
        <p:spPr>
          <a:xfrm>
            <a:off x="765260" y="3986928"/>
            <a:ext cx="4633413" cy="2196633"/>
          </a:xfrm>
          <a:prstGeom prst="rect">
            <a:avLst/>
          </a:prstGeom>
          <a:ln>
            <a:solidFill>
              <a:schemeClr val="tx1"/>
            </a:solidFill>
          </a:ln>
        </p:spPr>
      </p:pic>
      <p:pic>
        <p:nvPicPr>
          <p:cNvPr id="3" name="Imagen 2">
            <a:extLst>
              <a:ext uri="{FF2B5EF4-FFF2-40B4-BE49-F238E27FC236}">
                <a16:creationId xmlns:a16="http://schemas.microsoft.com/office/drawing/2014/main" id="{CCC14562-7531-4F74-9EFC-5C42C8DC7EDE}"/>
              </a:ext>
            </a:extLst>
          </p:cNvPr>
          <p:cNvPicPr>
            <a:picLocks noChangeAspect="1"/>
          </p:cNvPicPr>
          <p:nvPr/>
        </p:nvPicPr>
        <p:blipFill>
          <a:blip r:embed="rId5"/>
          <a:stretch>
            <a:fillRect/>
          </a:stretch>
        </p:blipFill>
        <p:spPr>
          <a:xfrm>
            <a:off x="5527338" y="1708000"/>
            <a:ext cx="6534834" cy="3184938"/>
          </a:xfrm>
          <a:prstGeom prst="rect">
            <a:avLst/>
          </a:prstGeom>
          <a:ln>
            <a:solidFill>
              <a:schemeClr val="tx1"/>
            </a:solidFill>
          </a:ln>
        </p:spPr>
      </p:pic>
    </p:spTree>
    <p:extLst>
      <p:ext uri="{BB962C8B-B14F-4D97-AF65-F5344CB8AC3E}">
        <p14:creationId xmlns:p14="http://schemas.microsoft.com/office/powerpoint/2010/main" val="1982978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A60787A-24B4-4DF2-A45B-8C44D5663476}"/>
              </a:ext>
            </a:extLst>
          </p:cNvPr>
          <p:cNvSpPr txBox="1"/>
          <p:nvPr/>
        </p:nvSpPr>
        <p:spPr>
          <a:xfrm>
            <a:off x="3934505" y="196492"/>
            <a:ext cx="7715189" cy="400110"/>
          </a:xfrm>
          <a:prstGeom prst="rect">
            <a:avLst/>
          </a:prstGeom>
          <a:noFill/>
        </p:spPr>
        <p:txBody>
          <a:bodyPr wrap="square" rtlCol="0">
            <a:spAutoFit/>
          </a:bodyPr>
          <a:lstStyle/>
          <a:p>
            <a:pPr algn="r"/>
            <a:r>
              <a:rPr lang="es-EC" sz="2000" b="1" dirty="0">
                <a:solidFill>
                  <a:prstClr val="white">
                    <a:lumMod val="50000"/>
                  </a:prstClr>
                </a:solidFill>
                <a:latin typeface="HelveticaNeueLT Std Med Cn"/>
                <a:cs typeface="HelveticaNeueLT Std Med Cn"/>
              </a:rPr>
              <a:t>Red de Expertos en Planificación Energética</a:t>
            </a:r>
          </a:p>
        </p:txBody>
      </p:sp>
      <p:pic>
        <p:nvPicPr>
          <p:cNvPr id="11" name="Imagen 10"/>
          <p:cNvPicPr>
            <a:picLocks noChangeAspect="1"/>
          </p:cNvPicPr>
          <p:nvPr/>
        </p:nvPicPr>
        <p:blipFill>
          <a:blip r:embed="rId3"/>
          <a:stretch>
            <a:fillRect/>
          </a:stretch>
        </p:blipFill>
        <p:spPr>
          <a:xfrm>
            <a:off x="611049" y="1546717"/>
            <a:ext cx="5020206" cy="926161"/>
          </a:xfrm>
          <a:prstGeom prst="rect">
            <a:avLst/>
          </a:prstGeom>
        </p:spPr>
      </p:pic>
      <p:sp>
        <p:nvSpPr>
          <p:cNvPr id="12" name="Текст 4"/>
          <p:cNvSpPr txBox="1">
            <a:spLocks/>
          </p:cNvSpPr>
          <p:nvPr/>
        </p:nvSpPr>
        <p:spPr>
          <a:xfrm>
            <a:off x="5788982" y="1228725"/>
            <a:ext cx="5860712" cy="3171825"/>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a:lnSpc>
                <a:spcPct val="100000"/>
              </a:lnSpc>
              <a:spcBef>
                <a:spcPts val="0"/>
              </a:spcBef>
              <a:buNone/>
            </a:pPr>
            <a:r>
              <a:rPr lang="es-ES" sz="1800" dirty="0">
                <a:solidFill>
                  <a:srgbClr val="013C80"/>
                </a:solidFill>
                <a:latin typeface="HelveticaNeueLT Std Med Cn"/>
              </a:rPr>
              <a:t>El aporte de OLADE con esta red constituye un espacio donde los expertos en planificación energética de los diferentes países pueden encontrar y compartir instrumentos de planificación, prospectivas, balances, planes energéticos y proyectos de expansión.  </a:t>
            </a:r>
          </a:p>
          <a:p>
            <a:pPr marL="0" indent="0" algn="just">
              <a:lnSpc>
                <a:spcPct val="100000"/>
              </a:lnSpc>
              <a:spcBef>
                <a:spcPts val="0"/>
              </a:spcBef>
              <a:buNone/>
            </a:pPr>
            <a:r>
              <a:rPr lang="es-ES" sz="1800" dirty="0">
                <a:solidFill>
                  <a:srgbClr val="013C80"/>
                </a:solidFill>
                <a:latin typeface="HelveticaNeueLT Std Med Cn"/>
              </a:rPr>
              <a:t>La plataforma permite, además, a través de sus foros y seminarios virtuales (</a:t>
            </a:r>
            <a:r>
              <a:rPr lang="es-ES" sz="1800" dirty="0" err="1">
                <a:solidFill>
                  <a:srgbClr val="013C80"/>
                </a:solidFill>
                <a:latin typeface="HelveticaNeueLT Std Med Cn"/>
              </a:rPr>
              <a:t>webinars</a:t>
            </a:r>
            <a:r>
              <a:rPr lang="es-ES" sz="1800" dirty="0">
                <a:solidFill>
                  <a:srgbClr val="013C80"/>
                </a:solidFill>
                <a:latin typeface="HelveticaNeueLT Std Med Cn"/>
              </a:rPr>
              <a:t>), compartir metodologías y lecciones aprendidas, generando un espacio de diálogo e intercambio de conocimiento y experiencias para el fortalecimiento de la capacidad de planificación de la región en su conjunto.</a:t>
            </a:r>
            <a:endParaRPr lang="es-CL" sz="1800" dirty="0">
              <a:solidFill>
                <a:srgbClr val="013C80"/>
              </a:solidFill>
              <a:latin typeface="HelveticaNeueLT Std Med Cn"/>
            </a:endParaRPr>
          </a:p>
        </p:txBody>
      </p:sp>
      <p:pic>
        <p:nvPicPr>
          <p:cNvPr id="3" name="Imagen 2">
            <a:extLst>
              <a:ext uri="{FF2B5EF4-FFF2-40B4-BE49-F238E27FC236}">
                <a16:creationId xmlns:a16="http://schemas.microsoft.com/office/drawing/2014/main" id="{4D76C128-8974-4192-813A-9E21F94DA4D2}"/>
              </a:ext>
            </a:extLst>
          </p:cNvPr>
          <p:cNvPicPr>
            <a:picLocks noChangeAspect="1"/>
          </p:cNvPicPr>
          <p:nvPr/>
        </p:nvPicPr>
        <p:blipFill>
          <a:blip r:embed="rId4"/>
          <a:stretch>
            <a:fillRect/>
          </a:stretch>
        </p:blipFill>
        <p:spPr>
          <a:xfrm>
            <a:off x="1272885" y="2663535"/>
            <a:ext cx="3384840" cy="3384840"/>
          </a:xfrm>
          <a:prstGeom prst="rect">
            <a:avLst/>
          </a:prstGeom>
        </p:spPr>
      </p:pic>
      <p:pic>
        <p:nvPicPr>
          <p:cNvPr id="5" name="Imagen 4">
            <a:extLst>
              <a:ext uri="{FF2B5EF4-FFF2-40B4-BE49-F238E27FC236}">
                <a16:creationId xmlns:a16="http://schemas.microsoft.com/office/drawing/2014/main" id="{44714F0D-4FE1-4912-A352-58010BC80708}"/>
              </a:ext>
            </a:extLst>
          </p:cNvPr>
          <p:cNvPicPr>
            <a:picLocks noChangeAspect="1"/>
          </p:cNvPicPr>
          <p:nvPr/>
        </p:nvPicPr>
        <p:blipFill>
          <a:blip r:embed="rId5"/>
          <a:stretch>
            <a:fillRect/>
          </a:stretch>
        </p:blipFill>
        <p:spPr>
          <a:xfrm>
            <a:off x="4984172" y="4607156"/>
            <a:ext cx="2223655" cy="1167938"/>
          </a:xfrm>
          <a:prstGeom prst="rect">
            <a:avLst/>
          </a:prstGeom>
        </p:spPr>
      </p:pic>
      <p:pic>
        <p:nvPicPr>
          <p:cNvPr id="14" name="Imagen 13">
            <a:extLst>
              <a:ext uri="{FF2B5EF4-FFF2-40B4-BE49-F238E27FC236}">
                <a16:creationId xmlns:a16="http://schemas.microsoft.com/office/drawing/2014/main" id="{CE5BADAC-3E75-480C-8C4B-2C173A123E5C}"/>
              </a:ext>
            </a:extLst>
          </p:cNvPr>
          <p:cNvPicPr>
            <a:picLocks noChangeAspect="1"/>
          </p:cNvPicPr>
          <p:nvPr/>
        </p:nvPicPr>
        <p:blipFill>
          <a:blip r:embed="rId6"/>
          <a:stretch>
            <a:fillRect/>
          </a:stretch>
        </p:blipFill>
        <p:spPr>
          <a:xfrm>
            <a:off x="7792099" y="4687443"/>
            <a:ext cx="1809750" cy="1360932"/>
          </a:xfrm>
          <a:prstGeom prst="rect">
            <a:avLst/>
          </a:prstGeom>
        </p:spPr>
      </p:pic>
      <p:pic>
        <p:nvPicPr>
          <p:cNvPr id="16" name="Imagen 15">
            <a:extLst>
              <a:ext uri="{FF2B5EF4-FFF2-40B4-BE49-F238E27FC236}">
                <a16:creationId xmlns:a16="http://schemas.microsoft.com/office/drawing/2014/main" id="{1553B5E9-9750-437B-908B-3CA4639CE7D8}"/>
              </a:ext>
            </a:extLst>
          </p:cNvPr>
          <p:cNvPicPr>
            <a:picLocks noChangeAspect="1"/>
          </p:cNvPicPr>
          <p:nvPr/>
        </p:nvPicPr>
        <p:blipFill>
          <a:blip r:embed="rId7"/>
          <a:stretch>
            <a:fillRect/>
          </a:stretch>
        </p:blipFill>
        <p:spPr>
          <a:xfrm>
            <a:off x="10103230" y="4493005"/>
            <a:ext cx="1396240" cy="1396240"/>
          </a:xfrm>
          <a:prstGeom prst="rect">
            <a:avLst/>
          </a:prstGeom>
        </p:spPr>
      </p:pic>
      <p:sp>
        <p:nvSpPr>
          <p:cNvPr id="9" name="CuadroTexto 8">
            <a:extLst>
              <a:ext uri="{FF2B5EF4-FFF2-40B4-BE49-F238E27FC236}">
                <a16:creationId xmlns:a16="http://schemas.microsoft.com/office/drawing/2014/main" id="{45C3EC86-1AAF-4590-A3BD-8C1BBCD34F97}"/>
              </a:ext>
            </a:extLst>
          </p:cNvPr>
          <p:cNvSpPr txBox="1"/>
          <p:nvPr/>
        </p:nvSpPr>
        <p:spPr>
          <a:xfrm>
            <a:off x="-1342345" y="6089903"/>
            <a:ext cx="7715189" cy="400110"/>
          </a:xfrm>
          <a:prstGeom prst="rect">
            <a:avLst/>
          </a:prstGeom>
          <a:noFill/>
        </p:spPr>
        <p:txBody>
          <a:bodyPr wrap="square" rtlCol="0">
            <a:spAutoFit/>
          </a:bodyPr>
          <a:lstStyle/>
          <a:p>
            <a:pPr algn="ctr"/>
            <a:r>
              <a:rPr lang="es-EC" sz="2000" b="1" i="1" dirty="0">
                <a:solidFill>
                  <a:schemeClr val="accent1">
                    <a:lumMod val="75000"/>
                  </a:schemeClr>
                </a:solidFill>
                <a:latin typeface="HelveticaNeueLT Std Med Cn"/>
                <a:cs typeface="HelveticaNeueLT Std Med Cn"/>
              </a:rPr>
              <a:t>expertosenred.olade.org</a:t>
            </a:r>
          </a:p>
        </p:txBody>
      </p:sp>
    </p:spTree>
    <p:extLst>
      <p:ext uri="{BB962C8B-B14F-4D97-AF65-F5344CB8AC3E}">
        <p14:creationId xmlns:p14="http://schemas.microsoft.com/office/powerpoint/2010/main" val="3579735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24000" y="2614613"/>
            <a:ext cx="9144000" cy="1838325"/>
          </a:xfrm>
        </p:spPr>
        <p:txBody>
          <a:bodyPr>
            <a:normAutofit/>
          </a:bodyPr>
          <a:lstStyle/>
          <a:p>
            <a:r>
              <a:rPr lang="es-ES_tradnl" sz="4800" dirty="0">
                <a:solidFill>
                  <a:srgbClr val="0070C0"/>
                </a:solidFill>
              </a:rPr>
              <a:t>Muchas gracias</a:t>
            </a:r>
          </a:p>
        </p:txBody>
      </p:sp>
      <p:pic>
        <p:nvPicPr>
          <p:cNvPr id="2" name="Imagen 1">
            <a:extLst>
              <a:ext uri="{FF2B5EF4-FFF2-40B4-BE49-F238E27FC236}">
                <a16:creationId xmlns:a16="http://schemas.microsoft.com/office/drawing/2014/main" id="{5AA3300D-57FC-41A8-A7A9-2B5532F4E6A7}"/>
              </a:ext>
            </a:extLst>
          </p:cNvPr>
          <p:cNvPicPr>
            <a:picLocks noChangeAspect="1"/>
          </p:cNvPicPr>
          <p:nvPr/>
        </p:nvPicPr>
        <p:blipFill>
          <a:blip r:embed="rId2"/>
          <a:stretch>
            <a:fillRect/>
          </a:stretch>
        </p:blipFill>
        <p:spPr>
          <a:xfrm>
            <a:off x="257175" y="476250"/>
            <a:ext cx="11088157" cy="6237089"/>
          </a:xfrm>
          <a:prstGeom prst="rect">
            <a:avLst/>
          </a:prstGeom>
        </p:spPr>
      </p:pic>
    </p:spTree>
    <p:extLst>
      <p:ext uri="{BB962C8B-B14F-4D97-AF65-F5344CB8AC3E}">
        <p14:creationId xmlns:p14="http://schemas.microsoft.com/office/powerpoint/2010/main" val="403188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2684234" y="845096"/>
            <a:ext cx="1409866" cy="1965580"/>
          </a:xfrm>
          <a:prstGeom prst="rect">
            <a:avLst/>
          </a:prstGeom>
          <a:ln>
            <a:solidFill>
              <a:schemeClr val="accent1"/>
            </a:solidFill>
          </a:ln>
        </p:spPr>
      </p:pic>
      <p:pic>
        <p:nvPicPr>
          <p:cNvPr id="5" name="Imagen 4"/>
          <p:cNvPicPr>
            <a:picLocks noChangeAspect="1"/>
          </p:cNvPicPr>
          <p:nvPr/>
        </p:nvPicPr>
        <p:blipFill>
          <a:blip r:embed="rId4"/>
          <a:stretch>
            <a:fillRect/>
          </a:stretch>
        </p:blipFill>
        <p:spPr>
          <a:xfrm>
            <a:off x="843560" y="1937704"/>
            <a:ext cx="1404385" cy="1976634"/>
          </a:xfrm>
          <a:prstGeom prst="rect">
            <a:avLst/>
          </a:prstGeom>
          <a:ln>
            <a:solidFill>
              <a:schemeClr val="accent1"/>
            </a:solidFill>
          </a:ln>
          <a:effectLst>
            <a:softEdge rad="0"/>
          </a:effectLst>
        </p:spPr>
      </p:pic>
      <p:pic>
        <p:nvPicPr>
          <p:cNvPr id="1026" name="Imagen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9442" y="4608212"/>
            <a:ext cx="1374658" cy="197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redondeado 1"/>
          <p:cNvSpPr/>
          <p:nvPr/>
        </p:nvSpPr>
        <p:spPr>
          <a:xfrm>
            <a:off x="5021616" y="3179258"/>
            <a:ext cx="2163778" cy="1303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Planificación Energética a Largo Plazo</a:t>
            </a:r>
          </a:p>
        </p:txBody>
      </p:sp>
      <p:pic>
        <p:nvPicPr>
          <p:cNvPr id="8" name="Imagen 7"/>
          <p:cNvPicPr>
            <a:picLocks noChangeAspect="1"/>
          </p:cNvPicPr>
          <p:nvPr/>
        </p:nvPicPr>
        <p:blipFill>
          <a:blip r:embed="rId6"/>
          <a:stretch>
            <a:fillRect/>
          </a:stretch>
        </p:blipFill>
        <p:spPr>
          <a:xfrm>
            <a:off x="8469458" y="5043154"/>
            <a:ext cx="3345404" cy="645790"/>
          </a:xfrm>
          <a:prstGeom prst="rect">
            <a:avLst/>
          </a:prstGeom>
        </p:spPr>
      </p:pic>
      <p:sp>
        <p:nvSpPr>
          <p:cNvPr id="10" name="CuadroTexto 9">
            <a:extLst>
              <a:ext uri="{FF2B5EF4-FFF2-40B4-BE49-F238E27FC236}">
                <a16:creationId xmlns:a16="http://schemas.microsoft.com/office/drawing/2014/main" id="{0A60787A-24B4-4DF2-A45B-8C44D5663476}"/>
              </a:ext>
            </a:extLst>
          </p:cNvPr>
          <p:cNvSpPr txBox="1"/>
          <p:nvPr/>
        </p:nvSpPr>
        <p:spPr>
          <a:xfrm>
            <a:off x="3934505" y="196492"/>
            <a:ext cx="7715189" cy="400110"/>
          </a:xfrm>
          <a:prstGeom prst="rect">
            <a:avLst/>
          </a:prstGeom>
          <a:noFill/>
        </p:spPr>
        <p:txBody>
          <a:bodyPr wrap="square" rtlCol="0">
            <a:spAutoFit/>
          </a:bodyPr>
          <a:lstStyle/>
          <a:p>
            <a:pPr algn="r"/>
            <a:r>
              <a:rPr lang="es-EC" sz="2000" b="1" dirty="0">
                <a:solidFill>
                  <a:prstClr val="white">
                    <a:lumMod val="50000"/>
                  </a:prstClr>
                </a:solidFill>
                <a:latin typeface="HelveticaNeueLT Std Med Cn"/>
                <a:cs typeface="HelveticaNeueLT Std Med Cn"/>
              </a:rPr>
              <a:t>Herramientas de OLADE para la planificación energética </a:t>
            </a:r>
          </a:p>
        </p:txBody>
      </p:sp>
      <p:pic>
        <p:nvPicPr>
          <p:cNvPr id="6" name="Imagen 5"/>
          <p:cNvPicPr>
            <a:picLocks noChangeAspect="1"/>
          </p:cNvPicPr>
          <p:nvPr/>
        </p:nvPicPr>
        <p:blipFill>
          <a:blip r:embed="rId7"/>
          <a:stretch>
            <a:fillRect/>
          </a:stretch>
        </p:blipFill>
        <p:spPr>
          <a:xfrm>
            <a:off x="4683279" y="5830661"/>
            <a:ext cx="3786179" cy="594743"/>
          </a:xfrm>
          <a:prstGeom prst="rect">
            <a:avLst/>
          </a:prstGeom>
        </p:spPr>
      </p:pic>
      <p:pic>
        <p:nvPicPr>
          <p:cNvPr id="7" name="Imagen 6"/>
          <p:cNvPicPr>
            <a:picLocks noChangeAspect="1"/>
          </p:cNvPicPr>
          <p:nvPr/>
        </p:nvPicPr>
        <p:blipFill>
          <a:blip r:embed="rId8"/>
          <a:stretch>
            <a:fillRect/>
          </a:stretch>
        </p:blipFill>
        <p:spPr>
          <a:xfrm>
            <a:off x="4705302" y="1026739"/>
            <a:ext cx="3361335" cy="696814"/>
          </a:xfrm>
          <a:prstGeom prst="rect">
            <a:avLst/>
          </a:prstGeom>
        </p:spPr>
      </p:pic>
      <p:sp>
        <p:nvSpPr>
          <p:cNvPr id="11" name="Flecha derecha 10"/>
          <p:cNvSpPr/>
          <p:nvPr/>
        </p:nvSpPr>
        <p:spPr>
          <a:xfrm>
            <a:off x="2448524" y="3268547"/>
            <a:ext cx="1825187" cy="1664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13" name="Flecha derecha 12"/>
          <p:cNvSpPr/>
          <p:nvPr/>
        </p:nvSpPr>
        <p:spPr>
          <a:xfrm rot="8466268">
            <a:off x="7152804" y="2689123"/>
            <a:ext cx="1200337" cy="16701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14" name="Flecha derecha 13"/>
          <p:cNvSpPr/>
          <p:nvPr/>
        </p:nvSpPr>
        <p:spPr>
          <a:xfrm rot="19551091">
            <a:off x="4266142" y="5107012"/>
            <a:ext cx="1200337" cy="16701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15" name="Flecha derecha 14"/>
          <p:cNvSpPr/>
          <p:nvPr/>
        </p:nvSpPr>
        <p:spPr>
          <a:xfrm rot="5400000">
            <a:off x="5503336" y="2273151"/>
            <a:ext cx="1200337" cy="16701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16" name="Flecha derecha 15"/>
          <p:cNvSpPr/>
          <p:nvPr/>
        </p:nvSpPr>
        <p:spPr>
          <a:xfrm rot="16200000">
            <a:off x="5622357" y="5107012"/>
            <a:ext cx="1200337" cy="16701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pic>
        <p:nvPicPr>
          <p:cNvPr id="12" name="Imagen 11"/>
          <p:cNvPicPr>
            <a:picLocks noChangeAspect="1"/>
          </p:cNvPicPr>
          <p:nvPr/>
        </p:nvPicPr>
        <p:blipFill>
          <a:blip r:embed="rId9"/>
          <a:stretch>
            <a:fillRect/>
          </a:stretch>
        </p:blipFill>
        <p:spPr>
          <a:xfrm>
            <a:off x="8457472" y="1761117"/>
            <a:ext cx="3604641" cy="665008"/>
          </a:xfrm>
          <a:prstGeom prst="rect">
            <a:avLst/>
          </a:prstGeom>
        </p:spPr>
      </p:pic>
      <p:sp>
        <p:nvSpPr>
          <p:cNvPr id="18" name="Flecha derecha 17"/>
          <p:cNvSpPr/>
          <p:nvPr/>
        </p:nvSpPr>
        <p:spPr>
          <a:xfrm rot="1806594">
            <a:off x="4453751" y="2602343"/>
            <a:ext cx="1200337" cy="16701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19" name="Flecha derecha 18"/>
          <p:cNvSpPr/>
          <p:nvPr/>
        </p:nvSpPr>
        <p:spPr>
          <a:xfrm rot="13241136">
            <a:off x="7227255" y="4604343"/>
            <a:ext cx="1200337" cy="16701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pic>
        <p:nvPicPr>
          <p:cNvPr id="1027" name="Imagen 1" descr="image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6078" y="4077873"/>
            <a:ext cx="1459347" cy="205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echa derecha 20"/>
          <p:cNvSpPr/>
          <p:nvPr/>
        </p:nvSpPr>
        <p:spPr>
          <a:xfrm>
            <a:off x="2448524" y="4219362"/>
            <a:ext cx="1825187" cy="1664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23" name="Flecha derecha 22"/>
          <p:cNvSpPr/>
          <p:nvPr/>
        </p:nvSpPr>
        <p:spPr>
          <a:xfrm rot="10800000">
            <a:off x="7827423" y="3638633"/>
            <a:ext cx="1200337" cy="16701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pic>
        <p:nvPicPr>
          <p:cNvPr id="3" name="Imagen 2">
            <a:extLst>
              <a:ext uri="{FF2B5EF4-FFF2-40B4-BE49-F238E27FC236}">
                <a16:creationId xmlns:a16="http://schemas.microsoft.com/office/drawing/2014/main" id="{F2ABC226-4F25-408E-9E00-D7E1092DC3FC}"/>
              </a:ext>
            </a:extLst>
          </p:cNvPr>
          <p:cNvPicPr>
            <a:picLocks noChangeAspect="1"/>
          </p:cNvPicPr>
          <p:nvPr/>
        </p:nvPicPr>
        <p:blipFill>
          <a:blip r:embed="rId11"/>
          <a:stretch>
            <a:fillRect/>
          </a:stretch>
        </p:blipFill>
        <p:spPr>
          <a:xfrm>
            <a:off x="9079586" y="2976788"/>
            <a:ext cx="1468448" cy="2140945"/>
          </a:xfrm>
          <a:prstGeom prst="rect">
            <a:avLst/>
          </a:prstGeom>
        </p:spPr>
      </p:pic>
      <p:pic>
        <p:nvPicPr>
          <p:cNvPr id="9" name="Imagen 8">
            <a:extLst>
              <a:ext uri="{FF2B5EF4-FFF2-40B4-BE49-F238E27FC236}">
                <a16:creationId xmlns:a16="http://schemas.microsoft.com/office/drawing/2014/main" id="{EC9F8DAF-89F2-47DA-9B6B-B6C84F25D5EA}"/>
              </a:ext>
            </a:extLst>
          </p:cNvPr>
          <p:cNvPicPr>
            <a:picLocks noChangeAspect="1"/>
          </p:cNvPicPr>
          <p:nvPr/>
        </p:nvPicPr>
        <p:blipFill>
          <a:blip r:embed="rId12"/>
          <a:stretch>
            <a:fillRect/>
          </a:stretch>
        </p:blipFill>
        <p:spPr>
          <a:xfrm>
            <a:off x="10657449" y="2676665"/>
            <a:ext cx="1521097" cy="2107845"/>
          </a:xfrm>
          <a:prstGeom prst="rect">
            <a:avLst/>
          </a:prstGeom>
        </p:spPr>
      </p:pic>
    </p:spTree>
    <p:extLst>
      <p:ext uri="{BB962C8B-B14F-4D97-AF65-F5344CB8AC3E}">
        <p14:creationId xmlns:p14="http://schemas.microsoft.com/office/powerpoint/2010/main" val="377356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8086725" y="2621198"/>
            <a:ext cx="2420848" cy="3407278"/>
          </a:xfrm>
          <a:prstGeom prst="rect">
            <a:avLst/>
          </a:prstGeom>
          <a:ln>
            <a:solidFill>
              <a:schemeClr val="accent1"/>
            </a:solidFill>
          </a:ln>
          <a:effectLst>
            <a:softEdge rad="0"/>
          </a:effectLst>
        </p:spPr>
      </p:pic>
      <p:sp>
        <p:nvSpPr>
          <p:cNvPr id="6" name="Текст 4"/>
          <p:cNvSpPr txBox="1">
            <a:spLocks/>
          </p:cNvSpPr>
          <p:nvPr/>
        </p:nvSpPr>
        <p:spPr>
          <a:xfrm>
            <a:off x="914399" y="1352550"/>
            <a:ext cx="10829925" cy="1400175"/>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s-CL" sz="2000" dirty="0">
                <a:solidFill>
                  <a:srgbClr val="00B0F0"/>
                </a:solidFill>
                <a:latin typeface="HelveticaNeueLT Std Med Cn"/>
                <a:cs typeface="HelveticaNeueLT Std Med Cn"/>
              </a:rPr>
              <a:t>Guía práctica de política energética, </a:t>
            </a:r>
            <a:r>
              <a:rPr lang="es-CL" sz="2000" dirty="0">
                <a:solidFill>
                  <a:srgbClr val="013C80"/>
                </a:solidFill>
                <a:latin typeface="HelveticaNeueLT Std Med Cn"/>
                <a:cs typeface="HelveticaNeueLT Std Med Cn"/>
              </a:rPr>
              <a:t>facilita elementos metodológicos y de diagnóstico que favorezcan la correspondencia entre la toma de decisiones políticas,</a:t>
            </a:r>
            <a:r>
              <a:rPr lang="es-ES" sz="2000" dirty="0">
                <a:solidFill>
                  <a:srgbClr val="013C80"/>
                </a:solidFill>
                <a:latin typeface="HelveticaNeueLT Std Med Cn"/>
                <a:cs typeface="HelveticaNeueLT Std Med Cn"/>
              </a:rPr>
              <a:t> los recursos energéticos disponibles y potenciales, así como las proyecciones nacionales a nivel regional en materia energética.</a:t>
            </a:r>
            <a:endParaRPr lang="es-CL" sz="2000" dirty="0">
              <a:solidFill>
                <a:srgbClr val="013C80"/>
              </a:solidFill>
              <a:latin typeface="HelveticaNeueLT Std Med Cn"/>
              <a:cs typeface="HelveticaNeueLT Std Med Cn"/>
            </a:endParaRPr>
          </a:p>
          <a:p>
            <a:pPr marL="0" indent="0" algn="just">
              <a:lnSpc>
                <a:spcPct val="100000"/>
              </a:lnSpc>
              <a:spcBef>
                <a:spcPts val="0"/>
              </a:spcBef>
              <a:buFont typeface="Arial" panose="020B0604020202020204" pitchFamily="34" charset="0"/>
              <a:buNone/>
            </a:pPr>
            <a:endParaRPr lang="es-CL" sz="2000" dirty="0">
              <a:solidFill>
                <a:srgbClr val="013C80"/>
              </a:solidFill>
              <a:latin typeface="HelveticaNeueLT Std Med Cn"/>
              <a:cs typeface="HelveticaNeueLT Std Med Cn"/>
            </a:endParaRPr>
          </a:p>
          <a:p>
            <a:pPr marL="0" indent="0" algn="just">
              <a:lnSpc>
                <a:spcPct val="100000"/>
              </a:lnSpc>
              <a:spcBef>
                <a:spcPts val="0"/>
              </a:spcBef>
              <a:buFont typeface="Arial" panose="020B0604020202020204" pitchFamily="34" charset="0"/>
              <a:buNone/>
            </a:pPr>
            <a:endParaRPr lang="es-CL" sz="2000" dirty="0">
              <a:solidFill>
                <a:prstClr val="black"/>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0A60787A-24B4-4DF2-A45B-8C44D5663476}"/>
              </a:ext>
            </a:extLst>
          </p:cNvPr>
          <p:cNvSpPr txBox="1"/>
          <p:nvPr/>
        </p:nvSpPr>
        <p:spPr>
          <a:xfrm>
            <a:off x="3934505" y="196492"/>
            <a:ext cx="7715189" cy="400110"/>
          </a:xfrm>
          <a:prstGeom prst="rect">
            <a:avLst/>
          </a:prstGeom>
          <a:noFill/>
        </p:spPr>
        <p:txBody>
          <a:bodyPr wrap="square" rtlCol="0">
            <a:spAutoFit/>
          </a:bodyPr>
          <a:lstStyle/>
          <a:p>
            <a:pPr algn="r"/>
            <a:r>
              <a:rPr lang="es-EC" sz="2000" b="1" dirty="0">
                <a:solidFill>
                  <a:prstClr val="white">
                    <a:lumMod val="50000"/>
                  </a:prstClr>
                </a:solidFill>
                <a:latin typeface="HelveticaNeueLT Std Med Cn"/>
                <a:cs typeface="HelveticaNeueLT Std Med Cn"/>
              </a:rPr>
              <a:t>Guía práctica de política energética</a:t>
            </a:r>
          </a:p>
        </p:txBody>
      </p:sp>
      <p:pic>
        <p:nvPicPr>
          <p:cNvPr id="11" name="Picture 5">
            <a:extLst>
              <a:ext uri="{FF2B5EF4-FFF2-40B4-BE49-F238E27FC236}">
                <a16:creationId xmlns:a16="http://schemas.microsoft.com/office/drawing/2014/main" id="{480D987B-74BA-4F2B-A4C2-34E041D64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1" y="3190875"/>
            <a:ext cx="5518150" cy="318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35464F4D-9252-4F5E-A927-14FAA49D3207}"/>
              </a:ext>
            </a:extLst>
          </p:cNvPr>
          <p:cNvSpPr txBox="1"/>
          <p:nvPr/>
        </p:nvSpPr>
        <p:spPr>
          <a:xfrm>
            <a:off x="1774826" y="2821543"/>
            <a:ext cx="5067300" cy="369332"/>
          </a:xfrm>
          <a:prstGeom prst="rect">
            <a:avLst/>
          </a:prstGeom>
          <a:noFill/>
        </p:spPr>
        <p:txBody>
          <a:bodyPr wrap="square" rtlCol="0">
            <a:spAutoFit/>
          </a:bodyPr>
          <a:lstStyle/>
          <a:p>
            <a:pPr algn="ctr"/>
            <a:r>
              <a:rPr lang="es-EC" b="1" dirty="0">
                <a:solidFill>
                  <a:srgbClr val="013C80"/>
                </a:solidFill>
                <a:latin typeface="HelveticaNeueLT Std Med Cn"/>
              </a:rPr>
              <a:t>Elementos clave de una política energética</a:t>
            </a:r>
          </a:p>
        </p:txBody>
      </p:sp>
    </p:spTree>
    <p:extLst>
      <p:ext uri="{BB962C8B-B14F-4D97-AF65-F5344CB8AC3E}">
        <p14:creationId xmlns:p14="http://schemas.microsoft.com/office/powerpoint/2010/main" val="295494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6325" y="2695262"/>
            <a:ext cx="2054229" cy="288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Текст 4"/>
          <p:cNvSpPr txBox="1">
            <a:spLocks/>
          </p:cNvSpPr>
          <p:nvPr/>
        </p:nvSpPr>
        <p:spPr>
          <a:xfrm>
            <a:off x="1174746" y="1275071"/>
            <a:ext cx="10140954" cy="1525790"/>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s-CL" sz="2000" dirty="0">
                <a:solidFill>
                  <a:srgbClr val="00B0F0"/>
                </a:solidFill>
                <a:latin typeface="HelveticaNeueLT Std Med Cn"/>
                <a:cs typeface="HelveticaNeueLT Std Med Cn"/>
              </a:rPr>
              <a:t>Manual de Estadística Energética, </a:t>
            </a:r>
            <a:r>
              <a:rPr lang="es-ES" sz="2000" dirty="0">
                <a:solidFill>
                  <a:srgbClr val="013C80"/>
                </a:solidFill>
                <a:latin typeface="HelveticaNeueLT Std Med Cn"/>
                <a:cs typeface="HelveticaNeueLT Std Med Cn"/>
              </a:rPr>
              <a:t>promueve el fortalecimiento y la sustentabilidad de un sistema estructurado, fundamental para la administración organizada, estandarizada, eficaz y eficiente de estadísticas energéticas.</a:t>
            </a:r>
            <a:endParaRPr lang="es-CL" sz="2000" dirty="0">
              <a:solidFill>
                <a:prstClr val="black"/>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0A60787A-24B4-4DF2-A45B-8C44D5663476}"/>
              </a:ext>
            </a:extLst>
          </p:cNvPr>
          <p:cNvSpPr txBox="1"/>
          <p:nvPr/>
        </p:nvSpPr>
        <p:spPr>
          <a:xfrm>
            <a:off x="3934505" y="196492"/>
            <a:ext cx="7715189" cy="400110"/>
          </a:xfrm>
          <a:prstGeom prst="rect">
            <a:avLst/>
          </a:prstGeom>
          <a:noFill/>
        </p:spPr>
        <p:txBody>
          <a:bodyPr wrap="square" rtlCol="0">
            <a:spAutoFit/>
          </a:bodyPr>
          <a:lstStyle/>
          <a:p>
            <a:pPr algn="r"/>
            <a:r>
              <a:rPr lang="es-EC" sz="2000" b="1" dirty="0">
                <a:solidFill>
                  <a:prstClr val="white">
                    <a:lumMod val="50000"/>
                  </a:prstClr>
                </a:solidFill>
                <a:latin typeface="HelveticaNeueLT Std Med Cn"/>
                <a:cs typeface="HelveticaNeueLT Std Med Cn"/>
              </a:rPr>
              <a:t>Manual de Estadística Energética</a:t>
            </a:r>
          </a:p>
        </p:txBody>
      </p:sp>
      <p:graphicFrame>
        <p:nvGraphicFramePr>
          <p:cNvPr id="2" name="Diagrama 1">
            <a:extLst>
              <a:ext uri="{FF2B5EF4-FFF2-40B4-BE49-F238E27FC236}">
                <a16:creationId xmlns:a16="http://schemas.microsoft.com/office/drawing/2014/main" id="{182D0FCA-D2BA-4951-9531-ACE5F6B8ACFF}"/>
              </a:ext>
            </a:extLst>
          </p:cNvPr>
          <p:cNvGraphicFramePr/>
          <p:nvPr>
            <p:extLst>
              <p:ext uri="{D42A27DB-BD31-4B8C-83A1-F6EECF244321}">
                <p14:modId xmlns:p14="http://schemas.microsoft.com/office/powerpoint/2010/main" val="1130778967"/>
              </p:ext>
            </p:extLst>
          </p:nvPr>
        </p:nvGraphicFramePr>
        <p:xfrm>
          <a:off x="2508248" y="2609850"/>
          <a:ext cx="4854575" cy="33861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3440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Текст 4"/>
          <p:cNvSpPr txBox="1">
            <a:spLocks/>
          </p:cNvSpPr>
          <p:nvPr/>
        </p:nvSpPr>
        <p:spPr>
          <a:xfrm>
            <a:off x="876301" y="1209739"/>
            <a:ext cx="9890760" cy="1525790"/>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s-CL" sz="1900" dirty="0">
                <a:solidFill>
                  <a:srgbClr val="00B0F0"/>
                </a:solidFill>
                <a:latin typeface="HelveticaNeueLT Std Med Cn"/>
                <a:cs typeface="HelveticaNeueLT Std Med Cn"/>
              </a:rPr>
              <a:t>Manual de Planificación Energética, </a:t>
            </a:r>
            <a:r>
              <a:rPr lang="es-CL" sz="1900" dirty="0">
                <a:solidFill>
                  <a:srgbClr val="013C80"/>
                </a:solidFill>
                <a:latin typeface="HelveticaNeueLT Std Med Cn"/>
                <a:cs typeface="HelveticaNeueLT Std Med Cn"/>
              </a:rPr>
              <a:t>analiza las actividades que la autoridad energética debe considerar para realizar una Planificación Energética con miras a la obtención de Planes Energéticos Nacionales. Se ha desarrollado el Manual de Planificación en 5 países: Belice, Bolivia, Grenada, Honduras y República Dominicana.</a:t>
            </a:r>
          </a:p>
          <a:p>
            <a:pPr marL="0" indent="0" algn="just">
              <a:lnSpc>
                <a:spcPct val="100000"/>
              </a:lnSpc>
              <a:spcBef>
                <a:spcPts val="0"/>
              </a:spcBef>
              <a:buFont typeface="Arial" panose="020B0604020202020204" pitchFamily="34" charset="0"/>
              <a:buNone/>
            </a:pPr>
            <a:endParaRPr lang="es-CL" sz="2000" dirty="0">
              <a:solidFill>
                <a:srgbClr val="013C80"/>
              </a:solidFill>
              <a:latin typeface="HelveticaNeueLT Std Med Cn"/>
              <a:cs typeface="HelveticaNeueLT Std Med Cn"/>
            </a:endParaRPr>
          </a:p>
          <a:p>
            <a:pPr marL="0" indent="0" algn="just">
              <a:lnSpc>
                <a:spcPct val="100000"/>
              </a:lnSpc>
              <a:spcBef>
                <a:spcPts val="0"/>
              </a:spcBef>
              <a:buFont typeface="Arial" panose="020B0604020202020204" pitchFamily="34" charset="0"/>
              <a:buNone/>
            </a:pPr>
            <a:endParaRPr lang="es-CL" sz="2000" dirty="0">
              <a:solidFill>
                <a:prstClr val="black"/>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8459922" y="2900552"/>
            <a:ext cx="2307139" cy="3216522"/>
          </a:xfrm>
          <a:prstGeom prst="rect">
            <a:avLst/>
          </a:prstGeom>
          <a:ln>
            <a:solidFill>
              <a:schemeClr val="accent1"/>
            </a:solidFill>
          </a:ln>
        </p:spPr>
      </p:pic>
      <p:sp>
        <p:nvSpPr>
          <p:cNvPr id="11" name="CuadroTexto 10">
            <a:extLst>
              <a:ext uri="{FF2B5EF4-FFF2-40B4-BE49-F238E27FC236}">
                <a16:creationId xmlns:a16="http://schemas.microsoft.com/office/drawing/2014/main" id="{0A60787A-24B4-4DF2-A45B-8C44D5663476}"/>
              </a:ext>
            </a:extLst>
          </p:cNvPr>
          <p:cNvSpPr txBox="1"/>
          <p:nvPr/>
        </p:nvSpPr>
        <p:spPr>
          <a:xfrm>
            <a:off x="3934505" y="196492"/>
            <a:ext cx="7715189" cy="400110"/>
          </a:xfrm>
          <a:prstGeom prst="rect">
            <a:avLst/>
          </a:prstGeom>
          <a:noFill/>
        </p:spPr>
        <p:txBody>
          <a:bodyPr wrap="square" rtlCol="0">
            <a:spAutoFit/>
          </a:bodyPr>
          <a:lstStyle/>
          <a:p>
            <a:pPr algn="r"/>
            <a:r>
              <a:rPr lang="es-EC" sz="2000" b="1" dirty="0">
                <a:solidFill>
                  <a:prstClr val="white">
                    <a:lumMod val="50000"/>
                  </a:prstClr>
                </a:solidFill>
                <a:latin typeface="HelveticaNeueLT Std Med Cn"/>
                <a:cs typeface="HelveticaNeueLT Std Med Cn"/>
              </a:rPr>
              <a:t>Manual de Planificación Energética</a:t>
            </a:r>
          </a:p>
        </p:txBody>
      </p:sp>
      <p:sp>
        <p:nvSpPr>
          <p:cNvPr id="5" name="CuadroTexto 4">
            <a:extLst>
              <a:ext uri="{FF2B5EF4-FFF2-40B4-BE49-F238E27FC236}">
                <a16:creationId xmlns:a16="http://schemas.microsoft.com/office/drawing/2014/main" id="{44F8F4DE-4DA7-4A68-BB73-42E8E0601E87}"/>
              </a:ext>
            </a:extLst>
          </p:cNvPr>
          <p:cNvSpPr txBox="1"/>
          <p:nvPr/>
        </p:nvSpPr>
        <p:spPr>
          <a:xfrm>
            <a:off x="1404845" y="2512532"/>
            <a:ext cx="5067300" cy="338554"/>
          </a:xfrm>
          <a:prstGeom prst="rect">
            <a:avLst/>
          </a:prstGeom>
          <a:noFill/>
        </p:spPr>
        <p:txBody>
          <a:bodyPr wrap="square" rtlCol="0">
            <a:spAutoFit/>
          </a:bodyPr>
          <a:lstStyle/>
          <a:p>
            <a:pPr algn="ctr"/>
            <a:r>
              <a:rPr lang="es-EC" sz="1600" b="1" dirty="0">
                <a:solidFill>
                  <a:srgbClr val="013C80"/>
                </a:solidFill>
                <a:latin typeface="HelveticaNeueLT Std Med Cn"/>
              </a:rPr>
              <a:t>El proceso de la planificación energética</a:t>
            </a:r>
          </a:p>
        </p:txBody>
      </p:sp>
      <p:pic>
        <p:nvPicPr>
          <p:cNvPr id="7" name="Imagen 6">
            <a:extLst>
              <a:ext uri="{FF2B5EF4-FFF2-40B4-BE49-F238E27FC236}">
                <a16:creationId xmlns:a16="http://schemas.microsoft.com/office/drawing/2014/main" id="{FECCFCED-8A84-4D36-A214-E794591572A6}"/>
              </a:ext>
            </a:extLst>
          </p:cNvPr>
          <p:cNvPicPr>
            <a:picLocks noChangeAspect="1"/>
          </p:cNvPicPr>
          <p:nvPr/>
        </p:nvPicPr>
        <p:blipFill>
          <a:blip r:embed="rId4"/>
          <a:stretch>
            <a:fillRect/>
          </a:stretch>
        </p:blipFill>
        <p:spPr>
          <a:xfrm>
            <a:off x="1882075" y="2900552"/>
            <a:ext cx="4144496" cy="3957448"/>
          </a:xfrm>
          <a:prstGeom prst="rect">
            <a:avLst/>
          </a:prstGeom>
        </p:spPr>
      </p:pic>
    </p:spTree>
    <p:extLst>
      <p:ext uri="{BB962C8B-B14F-4D97-AF65-F5344CB8AC3E}">
        <p14:creationId xmlns:p14="http://schemas.microsoft.com/office/powerpoint/2010/main" val="3705304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514905" y="3945536"/>
            <a:ext cx="3513604" cy="400110"/>
          </a:xfrm>
          <a:prstGeom prst="rect">
            <a:avLst/>
          </a:prstGeom>
          <a:noFill/>
        </p:spPr>
        <p:txBody>
          <a:bodyPr wrap="square" rtlCol="0">
            <a:spAutoFit/>
          </a:bodyPr>
          <a:lstStyle/>
          <a:p>
            <a:r>
              <a:rPr lang="en-US" sz="2000" dirty="0">
                <a:solidFill>
                  <a:srgbClr val="00B0F0"/>
                </a:solidFill>
                <a:latin typeface="HelveticaNeueLT Std Med Cn"/>
              </a:rPr>
              <a:t>El </a:t>
            </a:r>
            <a:r>
              <a:rPr lang="en-US" sz="2000" dirty="0" err="1">
                <a:solidFill>
                  <a:srgbClr val="00B0F0"/>
                </a:solidFill>
                <a:latin typeface="HelveticaNeueLT Std Med Cn"/>
              </a:rPr>
              <a:t>proceso</a:t>
            </a:r>
            <a:r>
              <a:rPr lang="en-US" sz="2000" dirty="0">
                <a:solidFill>
                  <a:srgbClr val="00B0F0"/>
                </a:solidFill>
                <a:latin typeface="HelveticaNeueLT Std Med Cn"/>
              </a:rPr>
              <a:t> de </a:t>
            </a:r>
            <a:r>
              <a:rPr lang="en-US" sz="2000" dirty="0" err="1">
                <a:solidFill>
                  <a:srgbClr val="00B0F0"/>
                </a:solidFill>
                <a:latin typeface="HelveticaNeueLT Std Med Cn"/>
              </a:rPr>
              <a:t>planificación</a:t>
            </a:r>
            <a:endParaRPr lang="ru-RU" sz="2000" dirty="0">
              <a:solidFill>
                <a:srgbClr val="00B0F0"/>
              </a:solidFill>
              <a:latin typeface="HelveticaNeueLT Std Med Cn"/>
            </a:endParaRPr>
          </a:p>
        </p:txBody>
      </p:sp>
      <p:sp>
        <p:nvSpPr>
          <p:cNvPr id="14" name="Прямоугольник 13"/>
          <p:cNvSpPr/>
          <p:nvPr/>
        </p:nvSpPr>
        <p:spPr>
          <a:xfrm>
            <a:off x="514905" y="4489002"/>
            <a:ext cx="3844031" cy="2031325"/>
          </a:xfrm>
          <a:prstGeom prst="rect">
            <a:avLst/>
          </a:prstGeom>
        </p:spPr>
        <p:txBody>
          <a:bodyPr wrap="square">
            <a:spAutoFit/>
          </a:bodyPr>
          <a:lstStyle/>
          <a:p>
            <a:pPr>
              <a:spcBef>
                <a:spcPts val="800"/>
              </a:spcBef>
            </a:pPr>
            <a:r>
              <a:rPr lang="es-CL" sz="1400" dirty="0">
                <a:solidFill>
                  <a:srgbClr val="013C80"/>
                </a:solidFill>
                <a:latin typeface="HelveticaNeueLT Std Med Cn"/>
              </a:rPr>
              <a:t>En el proceso de planificación energética el análisis debe recorrer un camino inverso al de los flujos de energía, partiendo de la demanda final, tanto de la energía primaria como secundaria, pasando por los centros de transformación y las demandas de energía primaria que los alimentan, hasta llegar evaluación y cuantificación de los recursos disponibles en el país.</a:t>
            </a:r>
            <a:endParaRPr lang="en-US" sz="1400" dirty="0">
              <a:solidFill>
                <a:srgbClr val="013C80"/>
              </a:solidFill>
              <a:latin typeface="HelveticaNeueLT Std Med Cn"/>
            </a:endParaRPr>
          </a:p>
        </p:txBody>
      </p:sp>
      <p:pic>
        <p:nvPicPr>
          <p:cNvPr id="3" name="Marcador de posición de imagen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2290" r="12290"/>
          <a:stretch>
            <a:fillRect/>
          </a:stretch>
        </p:blipFill>
        <p:spPr>
          <a:xfrm>
            <a:off x="648072" y="1443966"/>
            <a:ext cx="2737924" cy="2419769"/>
          </a:xfrm>
        </p:spPr>
      </p:pic>
      <p:pic>
        <p:nvPicPr>
          <p:cNvPr id="8" name="Imagen 7" descr="OLADE-institucional TRANS.png"/>
          <p:cNvPicPr>
            <a:picLocks noChangeAspect="1"/>
          </p:cNvPicPr>
          <p:nvPr/>
        </p:nvPicPr>
        <p:blipFill rotWithShape="1">
          <a:blip r:embed="rId5" cstate="print">
            <a:extLst>
              <a:ext uri="{28A0092B-C50C-407E-A947-70E740481C1C}">
                <a14:useLocalDpi xmlns:a14="http://schemas.microsoft.com/office/drawing/2010/main" val="0"/>
              </a:ext>
            </a:extLst>
          </a:blip>
          <a:srcRect b="44823"/>
          <a:stretch/>
        </p:blipFill>
        <p:spPr>
          <a:xfrm>
            <a:off x="11377034" y="6524705"/>
            <a:ext cx="678735" cy="196057"/>
          </a:xfrm>
          <a:prstGeom prst="rect">
            <a:avLst/>
          </a:prstGeom>
          <a:noFill/>
          <a:ln>
            <a:noFill/>
          </a:ln>
        </p:spPr>
      </p:pic>
      <p:sp>
        <p:nvSpPr>
          <p:cNvPr id="9" name="CuadroTexto 8">
            <a:extLst>
              <a:ext uri="{FF2B5EF4-FFF2-40B4-BE49-F238E27FC236}">
                <a16:creationId xmlns:a16="http://schemas.microsoft.com/office/drawing/2014/main" id="{C781247F-83CD-47E6-A61B-904A3861D55B}"/>
              </a:ext>
            </a:extLst>
          </p:cNvPr>
          <p:cNvSpPr txBox="1"/>
          <p:nvPr/>
        </p:nvSpPr>
        <p:spPr>
          <a:xfrm>
            <a:off x="3934505" y="196492"/>
            <a:ext cx="7715189" cy="400110"/>
          </a:xfrm>
          <a:prstGeom prst="rect">
            <a:avLst/>
          </a:prstGeom>
          <a:noFill/>
        </p:spPr>
        <p:txBody>
          <a:bodyPr wrap="square" rtlCol="0">
            <a:spAutoFit/>
          </a:bodyPr>
          <a:lstStyle/>
          <a:p>
            <a:pPr algn="r"/>
            <a:r>
              <a:rPr lang="es-EC" sz="2000" b="1" dirty="0">
                <a:solidFill>
                  <a:prstClr val="white">
                    <a:lumMod val="50000"/>
                  </a:prstClr>
                </a:solidFill>
                <a:latin typeface="HelveticaNeueLT Std Med Cn"/>
                <a:cs typeface="HelveticaNeueLT Std Med Cn"/>
              </a:rPr>
              <a:t>Manual de Planificación Energética</a:t>
            </a:r>
          </a:p>
        </p:txBody>
      </p:sp>
      <p:sp>
        <p:nvSpPr>
          <p:cNvPr id="11" name="Текст 4">
            <a:extLst>
              <a:ext uri="{FF2B5EF4-FFF2-40B4-BE49-F238E27FC236}">
                <a16:creationId xmlns:a16="http://schemas.microsoft.com/office/drawing/2014/main" id="{FFE7B087-D90E-4140-B0F5-5CE45ABBD9F7}"/>
              </a:ext>
            </a:extLst>
          </p:cNvPr>
          <p:cNvSpPr txBox="1">
            <a:spLocks/>
          </p:cNvSpPr>
          <p:nvPr/>
        </p:nvSpPr>
        <p:spPr>
          <a:xfrm>
            <a:off x="4628189" y="4461287"/>
            <a:ext cx="2784665" cy="189652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buNone/>
            </a:pPr>
            <a:r>
              <a:rPr lang="es-CL" sz="1400" dirty="0">
                <a:solidFill>
                  <a:srgbClr val="013C80"/>
                </a:solidFill>
                <a:latin typeface="HelveticaNeueLT Std Med Cn"/>
              </a:rPr>
              <a:t>Involucra un análisis integral del sector energético. Se conforma de una serie de análisis parciales de las cadenas productivas energéticas y sus interrelaciones en los diferentes niveles</a:t>
            </a:r>
          </a:p>
        </p:txBody>
      </p:sp>
      <p:sp>
        <p:nvSpPr>
          <p:cNvPr id="15" name="Прямоугольник 8">
            <a:extLst>
              <a:ext uri="{FF2B5EF4-FFF2-40B4-BE49-F238E27FC236}">
                <a16:creationId xmlns:a16="http://schemas.microsoft.com/office/drawing/2014/main" id="{424D5363-D525-4BC0-AF3D-FAD8611E6EFB}"/>
              </a:ext>
            </a:extLst>
          </p:cNvPr>
          <p:cNvSpPr/>
          <p:nvPr/>
        </p:nvSpPr>
        <p:spPr>
          <a:xfrm>
            <a:off x="4628189" y="3946719"/>
            <a:ext cx="1897676" cy="400110"/>
          </a:xfrm>
          <a:prstGeom prst="rect">
            <a:avLst/>
          </a:prstGeom>
        </p:spPr>
        <p:txBody>
          <a:bodyPr wrap="square">
            <a:spAutoFit/>
          </a:bodyPr>
          <a:lstStyle/>
          <a:p>
            <a:r>
              <a:rPr lang="es-CL" sz="2000" dirty="0">
                <a:solidFill>
                  <a:srgbClr val="00B0F0"/>
                </a:solidFill>
                <a:latin typeface="HelveticaNeueLT Std Med Cn"/>
              </a:rPr>
              <a:t>El diagnóstico</a:t>
            </a:r>
            <a:endParaRPr lang="ru-RU" sz="2000" dirty="0">
              <a:solidFill>
                <a:srgbClr val="00B0F0"/>
              </a:solidFill>
              <a:latin typeface="HelveticaNeueLT Std Med Cn"/>
            </a:endParaRPr>
          </a:p>
        </p:txBody>
      </p:sp>
      <p:pic>
        <p:nvPicPr>
          <p:cNvPr id="16" name="Marcador de posición de imagen 2">
            <a:extLst>
              <a:ext uri="{FF2B5EF4-FFF2-40B4-BE49-F238E27FC236}">
                <a16:creationId xmlns:a16="http://schemas.microsoft.com/office/drawing/2014/main" id="{C810B45D-7323-4FED-9F5D-D945785DBBA2}"/>
              </a:ext>
            </a:extLst>
          </p:cNvPr>
          <p:cNvPicPr>
            <a:picLocks noChangeAspect="1"/>
          </p:cNvPicPr>
          <p:nvPr/>
        </p:nvPicPr>
        <p:blipFill>
          <a:blip r:embed="rId6">
            <a:extLst>
              <a:ext uri="{28A0092B-C50C-407E-A947-70E740481C1C}">
                <a14:useLocalDpi xmlns:a14="http://schemas.microsoft.com/office/drawing/2010/main" val="0"/>
              </a:ext>
            </a:extLst>
          </a:blip>
          <a:srcRect l="16597" r="16597"/>
          <a:stretch>
            <a:fillRect/>
          </a:stretch>
        </p:blipFill>
        <p:spPr bwMode="auto">
          <a:xfrm>
            <a:off x="4705839" y="1470493"/>
            <a:ext cx="2420200" cy="2419769"/>
          </a:xfrm>
          <a:custGeom>
            <a:avLst/>
            <a:gdLst>
              <a:gd name="T0" fmla="*/ 6310 w 10597"/>
              <a:gd name="T1" fmla="*/ 692 h 9515"/>
              <a:gd name="T2" fmla="*/ 9313 w 10597"/>
              <a:gd name="T3" fmla="*/ 1927 h 9515"/>
              <a:gd name="T4" fmla="*/ 9464 w 10597"/>
              <a:gd name="T5" fmla="*/ 3197 h 9515"/>
              <a:gd name="T6" fmla="*/ 9368 w 10597"/>
              <a:gd name="T7" fmla="*/ 5650 h 9515"/>
              <a:gd name="T8" fmla="*/ 9053 w 10597"/>
              <a:gd name="T9" fmla="*/ 5489 h 9515"/>
              <a:gd name="T10" fmla="*/ 8826 w 10597"/>
              <a:gd name="T11" fmla="*/ 5914 h 9515"/>
              <a:gd name="T12" fmla="*/ 7282 w 10597"/>
              <a:gd name="T13" fmla="*/ 4640 h 9515"/>
              <a:gd name="T14" fmla="*/ 8350 w 10597"/>
              <a:gd name="T15" fmla="*/ 5966 h 9515"/>
              <a:gd name="T16" fmla="*/ 8236 w 10597"/>
              <a:gd name="T17" fmla="*/ 6450 h 9515"/>
              <a:gd name="T18" fmla="*/ 6942 w 10597"/>
              <a:gd name="T19" fmla="*/ 4951 h 9515"/>
              <a:gd name="T20" fmla="*/ 7597 w 10597"/>
              <a:gd name="T21" fmla="*/ 6123 h 9515"/>
              <a:gd name="T22" fmla="*/ 6009 w 10597"/>
              <a:gd name="T23" fmla="*/ 4701 h 9515"/>
              <a:gd name="T24" fmla="*/ 7124 w 10597"/>
              <a:gd name="T25" fmla="*/ 5875 h 9515"/>
              <a:gd name="T26" fmla="*/ 8778 w 10597"/>
              <a:gd name="T27" fmla="*/ 7086 h 9515"/>
              <a:gd name="T28" fmla="*/ 10334 w 10597"/>
              <a:gd name="T29" fmla="*/ 9427 h 9515"/>
              <a:gd name="T30" fmla="*/ 2631 w 10597"/>
              <a:gd name="T31" fmla="*/ 6647 h 9515"/>
              <a:gd name="T32" fmla="*/ 1665 w 10597"/>
              <a:gd name="T33" fmla="*/ 6277 h 9515"/>
              <a:gd name="T34" fmla="*/ 2982 w 10597"/>
              <a:gd name="T35" fmla="*/ 7288 h 9515"/>
              <a:gd name="T36" fmla="*/ 4795 w 10597"/>
              <a:gd name="T37" fmla="*/ 8474 h 9515"/>
              <a:gd name="T38" fmla="*/ 2131 w 10597"/>
              <a:gd name="T39" fmla="*/ 8956 h 9515"/>
              <a:gd name="T40" fmla="*/ 827 w 10597"/>
              <a:gd name="T41" fmla="*/ 4229 h 9515"/>
              <a:gd name="T42" fmla="*/ 2925 w 10597"/>
              <a:gd name="T43" fmla="*/ 1319 h 9515"/>
              <a:gd name="T44" fmla="*/ 1054 w 10597"/>
              <a:gd name="T45" fmla="*/ 517 h 9515"/>
              <a:gd name="T46" fmla="*/ 45 w 10597"/>
              <a:gd name="T47" fmla="*/ 63 h 9515"/>
              <a:gd name="T48" fmla="*/ 7429 w 10597"/>
              <a:gd name="T49" fmla="*/ 5684 h 9515"/>
              <a:gd name="T50" fmla="*/ 7580 w 10597"/>
              <a:gd name="T51" fmla="*/ 3249 h 9515"/>
              <a:gd name="T52" fmla="*/ 6467 w 10597"/>
              <a:gd name="T53" fmla="*/ 4199 h 9515"/>
              <a:gd name="T54" fmla="*/ 5151 w 10597"/>
              <a:gd name="T55" fmla="*/ 2612 h 9515"/>
              <a:gd name="T56" fmla="*/ 4380 w 10597"/>
              <a:gd name="T57" fmla="*/ 3860 h 9515"/>
              <a:gd name="T58" fmla="*/ 4087 w 10597"/>
              <a:gd name="T59" fmla="*/ 3945 h 9515"/>
              <a:gd name="T60" fmla="*/ 6365 w 10597"/>
              <a:gd name="T61" fmla="*/ 5756 h 9515"/>
              <a:gd name="T62" fmla="*/ 6358 w 10597"/>
              <a:gd name="T63" fmla="*/ 5901 h 9515"/>
              <a:gd name="T64" fmla="*/ 6736 w 10597"/>
              <a:gd name="T65" fmla="*/ 5846 h 9515"/>
              <a:gd name="T66" fmla="*/ 7854 w 10597"/>
              <a:gd name="T67" fmla="*/ 9467 h 9515"/>
              <a:gd name="T68" fmla="*/ 5746 w 10597"/>
              <a:gd name="T69" fmla="*/ 7282 h 9515"/>
              <a:gd name="T70" fmla="*/ 5758 w 10597"/>
              <a:gd name="T71" fmla="*/ 7106 h 9515"/>
              <a:gd name="T72" fmla="*/ 8140 w 10597"/>
              <a:gd name="T73" fmla="*/ 6811 h 9515"/>
              <a:gd name="T74" fmla="*/ 4883 w 10597"/>
              <a:gd name="T75" fmla="*/ 6471 h 9515"/>
              <a:gd name="T76" fmla="*/ 3860 w 10597"/>
              <a:gd name="T77" fmla="*/ 7343 h 9515"/>
              <a:gd name="T78" fmla="*/ 3578 w 10597"/>
              <a:gd name="T79" fmla="*/ 5443 h 9515"/>
              <a:gd name="T80" fmla="*/ 4390 w 10597"/>
              <a:gd name="T81" fmla="*/ 5680 h 9515"/>
              <a:gd name="T82" fmla="*/ 4111 w 10597"/>
              <a:gd name="T83" fmla="*/ 5449 h 9515"/>
              <a:gd name="T84" fmla="*/ 3889 w 10597"/>
              <a:gd name="T85" fmla="*/ 5729 h 9515"/>
              <a:gd name="T86" fmla="*/ 4625 w 10597"/>
              <a:gd name="T87" fmla="*/ 6171 h 9515"/>
              <a:gd name="T88" fmla="*/ 4313 w 10597"/>
              <a:gd name="T89" fmla="*/ 5527 h 9515"/>
              <a:gd name="T90" fmla="*/ 5238 w 10597"/>
              <a:gd name="T91" fmla="*/ 6564 h 9515"/>
              <a:gd name="T92" fmla="*/ 5845 w 10597"/>
              <a:gd name="T93" fmla="*/ 6859 h 9515"/>
              <a:gd name="T94" fmla="*/ 5561 w 10597"/>
              <a:gd name="T95" fmla="*/ 6229 h 9515"/>
              <a:gd name="T96" fmla="*/ 5844 w 10597"/>
              <a:gd name="T97" fmla="*/ 6568 h 9515"/>
              <a:gd name="T98" fmla="*/ 6125 w 10597"/>
              <a:gd name="T99" fmla="*/ 6991 h 9515"/>
              <a:gd name="T100" fmla="*/ 5759 w 10597"/>
              <a:gd name="T101" fmla="*/ 6276 h 9515"/>
              <a:gd name="T102" fmla="*/ 6100 w 10597"/>
              <a:gd name="T103" fmla="*/ 7381 h 9515"/>
              <a:gd name="T104" fmla="*/ 6845 w 10597"/>
              <a:gd name="T105" fmla="*/ 6780 h 9515"/>
              <a:gd name="T106" fmla="*/ 6555 w 10597"/>
              <a:gd name="T107" fmla="*/ 6541 h 9515"/>
              <a:gd name="T108" fmla="*/ 6091 w 10597"/>
              <a:gd name="T109" fmla="*/ 5663 h 9515"/>
              <a:gd name="T110" fmla="*/ 5267 w 10597"/>
              <a:gd name="T111" fmla="*/ 5554 h 9515"/>
              <a:gd name="T112" fmla="*/ 5810 w 10597"/>
              <a:gd name="T113" fmla="*/ 6133 h 9515"/>
              <a:gd name="T114" fmla="*/ 6979 w 10597"/>
              <a:gd name="T115" fmla="*/ 6950 h 9515"/>
              <a:gd name="T116" fmla="*/ 5414 w 10597"/>
              <a:gd name="T117" fmla="*/ 6033 h 9515"/>
              <a:gd name="T118" fmla="*/ 3432 w 10597"/>
              <a:gd name="T119" fmla="*/ 7005 h 9515"/>
              <a:gd name="T120" fmla="*/ 2273 w 10597"/>
              <a:gd name="T121" fmla="*/ 6201 h 9515"/>
              <a:gd name="T122" fmla="*/ 1997 w 10597"/>
              <a:gd name="T123" fmla="*/ 5147 h 9515"/>
              <a:gd name="T124" fmla="*/ 1355 w 10597"/>
              <a:gd name="T125" fmla="*/ 5070 h 9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97" h="9515">
                <a:moveTo>
                  <a:pt x="181" y="0"/>
                </a:moveTo>
                <a:lnTo>
                  <a:pt x="305" y="0"/>
                </a:lnTo>
                <a:lnTo>
                  <a:pt x="305" y="4"/>
                </a:lnTo>
                <a:lnTo>
                  <a:pt x="312" y="10"/>
                </a:lnTo>
                <a:lnTo>
                  <a:pt x="245" y="6"/>
                </a:lnTo>
                <a:lnTo>
                  <a:pt x="181" y="0"/>
                </a:lnTo>
                <a:close/>
                <a:moveTo>
                  <a:pt x="1228" y="0"/>
                </a:moveTo>
                <a:lnTo>
                  <a:pt x="1242" y="0"/>
                </a:lnTo>
                <a:lnTo>
                  <a:pt x="1235" y="1"/>
                </a:lnTo>
                <a:lnTo>
                  <a:pt x="1228" y="0"/>
                </a:lnTo>
                <a:close/>
                <a:moveTo>
                  <a:pt x="1252" y="0"/>
                </a:moveTo>
                <a:lnTo>
                  <a:pt x="1283" y="0"/>
                </a:lnTo>
                <a:lnTo>
                  <a:pt x="1296" y="10"/>
                </a:lnTo>
                <a:lnTo>
                  <a:pt x="1318" y="0"/>
                </a:lnTo>
                <a:lnTo>
                  <a:pt x="1402" y="0"/>
                </a:lnTo>
                <a:lnTo>
                  <a:pt x="1402" y="1"/>
                </a:lnTo>
                <a:lnTo>
                  <a:pt x="1403" y="2"/>
                </a:lnTo>
                <a:lnTo>
                  <a:pt x="1402" y="5"/>
                </a:lnTo>
                <a:lnTo>
                  <a:pt x="1400" y="6"/>
                </a:lnTo>
                <a:lnTo>
                  <a:pt x="1413" y="5"/>
                </a:lnTo>
                <a:lnTo>
                  <a:pt x="1427" y="0"/>
                </a:lnTo>
                <a:lnTo>
                  <a:pt x="1477" y="0"/>
                </a:lnTo>
                <a:lnTo>
                  <a:pt x="1482" y="3"/>
                </a:lnTo>
                <a:lnTo>
                  <a:pt x="1490" y="6"/>
                </a:lnTo>
                <a:lnTo>
                  <a:pt x="1486" y="10"/>
                </a:lnTo>
                <a:lnTo>
                  <a:pt x="1481" y="12"/>
                </a:lnTo>
                <a:lnTo>
                  <a:pt x="1490" y="13"/>
                </a:lnTo>
                <a:lnTo>
                  <a:pt x="1499" y="15"/>
                </a:lnTo>
                <a:lnTo>
                  <a:pt x="1514" y="4"/>
                </a:lnTo>
                <a:lnTo>
                  <a:pt x="1530" y="5"/>
                </a:lnTo>
                <a:lnTo>
                  <a:pt x="1530" y="2"/>
                </a:lnTo>
                <a:lnTo>
                  <a:pt x="1530" y="0"/>
                </a:lnTo>
                <a:lnTo>
                  <a:pt x="3760" y="0"/>
                </a:lnTo>
                <a:lnTo>
                  <a:pt x="3765" y="1"/>
                </a:lnTo>
                <a:lnTo>
                  <a:pt x="3770" y="0"/>
                </a:lnTo>
                <a:lnTo>
                  <a:pt x="3875" y="0"/>
                </a:lnTo>
                <a:lnTo>
                  <a:pt x="3876" y="16"/>
                </a:lnTo>
                <a:lnTo>
                  <a:pt x="3878" y="31"/>
                </a:lnTo>
                <a:lnTo>
                  <a:pt x="3892" y="16"/>
                </a:lnTo>
                <a:lnTo>
                  <a:pt x="3914" y="10"/>
                </a:lnTo>
                <a:lnTo>
                  <a:pt x="3909" y="3"/>
                </a:lnTo>
                <a:lnTo>
                  <a:pt x="3905" y="0"/>
                </a:lnTo>
                <a:lnTo>
                  <a:pt x="3954" y="0"/>
                </a:lnTo>
                <a:lnTo>
                  <a:pt x="3982" y="10"/>
                </a:lnTo>
                <a:lnTo>
                  <a:pt x="4012" y="11"/>
                </a:lnTo>
                <a:lnTo>
                  <a:pt x="4005" y="4"/>
                </a:lnTo>
                <a:lnTo>
                  <a:pt x="3996" y="6"/>
                </a:lnTo>
                <a:lnTo>
                  <a:pt x="3994" y="3"/>
                </a:lnTo>
                <a:lnTo>
                  <a:pt x="3993" y="0"/>
                </a:lnTo>
                <a:lnTo>
                  <a:pt x="4078" y="0"/>
                </a:lnTo>
                <a:lnTo>
                  <a:pt x="4068" y="14"/>
                </a:lnTo>
                <a:lnTo>
                  <a:pt x="4046" y="24"/>
                </a:lnTo>
                <a:lnTo>
                  <a:pt x="4051" y="32"/>
                </a:lnTo>
                <a:lnTo>
                  <a:pt x="4055" y="39"/>
                </a:lnTo>
                <a:lnTo>
                  <a:pt x="4065" y="33"/>
                </a:lnTo>
                <a:lnTo>
                  <a:pt x="4068" y="25"/>
                </a:lnTo>
                <a:lnTo>
                  <a:pt x="4075" y="29"/>
                </a:lnTo>
                <a:lnTo>
                  <a:pt x="4081" y="37"/>
                </a:lnTo>
                <a:lnTo>
                  <a:pt x="4098" y="27"/>
                </a:lnTo>
                <a:lnTo>
                  <a:pt x="4093" y="11"/>
                </a:lnTo>
                <a:lnTo>
                  <a:pt x="4090" y="16"/>
                </a:lnTo>
                <a:lnTo>
                  <a:pt x="4086" y="21"/>
                </a:lnTo>
                <a:lnTo>
                  <a:pt x="4083" y="11"/>
                </a:lnTo>
                <a:lnTo>
                  <a:pt x="4081" y="0"/>
                </a:lnTo>
                <a:lnTo>
                  <a:pt x="4312" y="0"/>
                </a:lnTo>
                <a:lnTo>
                  <a:pt x="4312" y="3"/>
                </a:lnTo>
                <a:lnTo>
                  <a:pt x="4314" y="5"/>
                </a:lnTo>
                <a:lnTo>
                  <a:pt x="4316" y="2"/>
                </a:lnTo>
                <a:lnTo>
                  <a:pt x="4318" y="0"/>
                </a:lnTo>
                <a:lnTo>
                  <a:pt x="4323" y="0"/>
                </a:lnTo>
                <a:lnTo>
                  <a:pt x="4330" y="10"/>
                </a:lnTo>
                <a:lnTo>
                  <a:pt x="4337" y="12"/>
                </a:lnTo>
                <a:lnTo>
                  <a:pt x="4342" y="6"/>
                </a:lnTo>
                <a:lnTo>
                  <a:pt x="4342" y="0"/>
                </a:lnTo>
                <a:lnTo>
                  <a:pt x="4426" y="0"/>
                </a:lnTo>
                <a:lnTo>
                  <a:pt x="4418" y="9"/>
                </a:lnTo>
                <a:lnTo>
                  <a:pt x="4417" y="19"/>
                </a:lnTo>
                <a:lnTo>
                  <a:pt x="4446" y="12"/>
                </a:lnTo>
                <a:lnTo>
                  <a:pt x="4451" y="33"/>
                </a:lnTo>
                <a:lnTo>
                  <a:pt x="4500" y="30"/>
                </a:lnTo>
                <a:lnTo>
                  <a:pt x="4530" y="55"/>
                </a:lnTo>
                <a:lnTo>
                  <a:pt x="4553" y="53"/>
                </a:lnTo>
                <a:lnTo>
                  <a:pt x="4572" y="58"/>
                </a:lnTo>
                <a:lnTo>
                  <a:pt x="4585" y="49"/>
                </a:lnTo>
                <a:lnTo>
                  <a:pt x="4602" y="36"/>
                </a:lnTo>
                <a:lnTo>
                  <a:pt x="4606" y="54"/>
                </a:lnTo>
                <a:lnTo>
                  <a:pt x="4620" y="59"/>
                </a:lnTo>
                <a:lnTo>
                  <a:pt x="4604" y="69"/>
                </a:lnTo>
                <a:lnTo>
                  <a:pt x="4583" y="66"/>
                </a:lnTo>
                <a:lnTo>
                  <a:pt x="4577" y="91"/>
                </a:lnTo>
                <a:lnTo>
                  <a:pt x="4559" y="112"/>
                </a:lnTo>
                <a:lnTo>
                  <a:pt x="4581" y="121"/>
                </a:lnTo>
                <a:lnTo>
                  <a:pt x="4604" y="107"/>
                </a:lnTo>
                <a:lnTo>
                  <a:pt x="4635" y="128"/>
                </a:lnTo>
                <a:lnTo>
                  <a:pt x="4677" y="120"/>
                </a:lnTo>
                <a:lnTo>
                  <a:pt x="4678" y="137"/>
                </a:lnTo>
                <a:lnTo>
                  <a:pt x="4682" y="143"/>
                </a:lnTo>
                <a:lnTo>
                  <a:pt x="4686" y="138"/>
                </a:lnTo>
                <a:lnTo>
                  <a:pt x="4690" y="132"/>
                </a:lnTo>
                <a:lnTo>
                  <a:pt x="4701" y="143"/>
                </a:lnTo>
                <a:lnTo>
                  <a:pt x="4716" y="151"/>
                </a:lnTo>
                <a:lnTo>
                  <a:pt x="4734" y="156"/>
                </a:lnTo>
                <a:lnTo>
                  <a:pt x="4753" y="160"/>
                </a:lnTo>
                <a:lnTo>
                  <a:pt x="4792" y="168"/>
                </a:lnTo>
                <a:lnTo>
                  <a:pt x="4827" y="184"/>
                </a:lnTo>
                <a:lnTo>
                  <a:pt x="4815" y="163"/>
                </a:lnTo>
                <a:lnTo>
                  <a:pt x="4808" y="142"/>
                </a:lnTo>
                <a:lnTo>
                  <a:pt x="4794" y="143"/>
                </a:lnTo>
                <a:lnTo>
                  <a:pt x="4781" y="143"/>
                </a:lnTo>
                <a:lnTo>
                  <a:pt x="4787" y="148"/>
                </a:lnTo>
                <a:lnTo>
                  <a:pt x="4787" y="153"/>
                </a:lnTo>
                <a:lnTo>
                  <a:pt x="4760" y="148"/>
                </a:lnTo>
                <a:lnTo>
                  <a:pt x="4741" y="138"/>
                </a:lnTo>
                <a:lnTo>
                  <a:pt x="4722" y="127"/>
                </a:lnTo>
                <a:lnTo>
                  <a:pt x="4698" y="122"/>
                </a:lnTo>
                <a:lnTo>
                  <a:pt x="4717" y="116"/>
                </a:lnTo>
                <a:lnTo>
                  <a:pt x="4714" y="100"/>
                </a:lnTo>
                <a:lnTo>
                  <a:pt x="4736" y="98"/>
                </a:lnTo>
                <a:lnTo>
                  <a:pt x="4742" y="117"/>
                </a:lnTo>
                <a:lnTo>
                  <a:pt x="4780" y="111"/>
                </a:lnTo>
                <a:lnTo>
                  <a:pt x="4824" y="121"/>
                </a:lnTo>
                <a:lnTo>
                  <a:pt x="4812" y="128"/>
                </a:lnTo>
                <a:lnTo>
                  <a:pt x="4813" y="140"/>
                </a:lnTo>
                <a:lnTo>
                  <a:pt x="4829" y="144"/>
                </a:lnTo>
                <a:lnTo>
                  <a:pt x="4847" y="142"/>
                </a:lnTo>
                <a:lnTo>
                  <a:pt x="4843" y="133"/>
                </a:lnTo>
                <a:lnTo>
                  <a:pt x="4839" y="126"/>
                </a:lnTo>
                <a:lnTo>
                  <a:pt x="4897" y="141"/>
                </a:lnTo>
                <a:lnTo>
                  <a:pt x="4957" y="150"/>
                </a:lnTo>
                <a:lnTo>
                  <a:pt x="4961" y="165"/>
                </a:lnTo>
                <a:lnTo>
                  <a:pt x="4963" y="179"/>
                </a:lnTo>
                <a:lnTo>
                  <a:pt x="4974" y="174"/>
                </a:lnTo>
                <a:lnTo>
                  <a:pt x="4985" y="168"/>
                </a:lnTo>
                <a:lnTo>
                  <a:pt x="4986" y="179"/>
                </a:lnTo>
                <a:lnTo>
                  <a:pt x="4981" y="188"/>
                </a:lnTo>
                <a:lnTo>
                  <a:pt x="4994" y="190"/>
                </a:lnTo>
                <a:lnTo>
                  <a:pt x="5008" y="188"/>
                </a:lnTo>
                <a:lnTo>
                  <a:pt x="5004" y="179"/>
                </a:lnTo>
                <a:lnTo>
                  <a:pt x="5005" y="170"/>
                </a:lnTo>
                <a:lnTo>
                  <a:pt x="5023" y="177"/>
                </a:lnTo>
                <a:lnTo>
                  <a:pt x="5039" y="186"/>
                </a:lnTo>
                <a:lnTo>
                  <a:pt x="5028" y="194"/>
                </a:lnTo>
                <a:lnTo>
                  <a:pt x="5028" y="204"/>
                </a:lnTo>
                <a:lnTo>
                  <a:pt x="5041" y="202"/>
                </a:lnTo>
                <a:lnTo>
                  <a:pt x="5057" y="197"/>
                </a:lnTo>
                <a:lnTo>
                  <a:pt x="5055" y="185"/>
                </a:lnTo>
                <a:lnTo>
                  <a:pt x="5060" y="176"/>
                </a:lnTo>
                <a:lnTo>
                  <a:pt x="5089" y="198"/>
                </a:lnTo>
                <a:lnTo>
                  <a:pt x="5125" y="202"/>
                </a:lnTo>
                <a:lnTo>
                  <a:pt x="5114" y="213"/>
                </a:lnTo>
                <a:lnTo>
                  <a:pt x="5108" y="223"/>
                </a:lnTo>
                <a:lnTo>
                  <a:pt x="5194" y="254"/>
                </a:lnTo>
                <a:lnTo>
                  <a:pt x="5280" y="306"/>
                </a:lnTo>
                <a:lnTo>
                  <a:pt x="5285" y="296"/>
                </a:lnTo>
                <a:lnTo>
                  <a:pt x="5292" y="288"/>
                </a:lnTo>
                <a:lnTo>
                  <a:pt x="5297" y="296"/>
                </a:lnTo>
                <a:lnTo>
                  <a:pt x="5295" y="311"/>
                </a:lnTo>
                <a:lnTo>
                  <a:pt x="5306" y="308"/>
                </a:lnTo>
                <a:lnTo>
                  <a:pt x="5315" y="296"/>
                </a:lnTo>
                <a:lnTo>
                  <a:pt x="5316" y="310"/>
                </a:lnTo>
                <a:lnTo>
                  <a:pt x="5321" y="325"/>
                </a:lnTo>
                <a:lnTo>
                  <a:pt x="5347" y="329"/>
                </a:lnTo>
                <a:lnTo>
                  <a:pt x="5374" y="332"/>
                </a:lnTo>
                <a:lnTo>
                  <a:pt x="5373" y="319"/>
                </a:lnTo>
                <a:lnTo>
                  <a:pt x="5379" y="311"/>
                </a:lnTo>
                <a:lnTo>
                  <a:pt x="5386" y="313"/>
                </a:lnTo>
                <a:lnTo>
                  <a:pt x="5398" y="309"/>
                </a:lnTo>
                <a:lnTo>
                  <a:pt x="5429" y="328"/>
                </a:lnTo>
                <a:lnTo>
                  <a:pt x="5460" y="337"/>
                </a:lnTo>
                <a:lnTo>
                  <a:pt x="5440" y="345"/>
                </a:lnTo>
                <a:lnTo>
                  <a:pt x="5416" y="338"/>
                </a:lnTo>
                <a:lnTo>
                  <a:pt x="5416" y="345"/>
                </a:lnTo>
                <a:lnTo>
                  <a:pt x="5415" y="351"/>
                </a:lnTo>
                <a:lnTo>
                  <a:pt x="5457" y="366"/>
                </a:lnTo>
                <a:lnTo>
                  <a:pt x="5498" y="383"/>
                </a:lnTo>
                <a:lnTo>
                  <a:pt x="5478" y="361"/>
                </a:lnTo>
                <a:lnTo>
                  <a:pt x="5454" y="352"/>
                </a:lnTo>
                <a:lnTo>
                  <a:pt x="5462" y="345"/>
                </a:lnTo>
                <a:lnTo>
                  <a:pt x="5465" y="334"/>
                </a:lnTo>
                <a:lnTo>
                  <a:pt x="5484" y="350"/>
                </a:lnTo>
                <a:lnTo>
                  <a:pt x="5503" y="349"/>
                </a:lnTo>
                <a:lnTo>
                  <a:pt x="5512" y="371"/>
                </a:lnTo>
                <a:lnTo>
                  <a:pt x="5532" y="386"/>
                </a:lnTo>
                <a:lnTo>
                  <a:pt x="5531" y="366"/>
                </a:lnTo>
                <a:lnTo>
                  <a:pt x="5530" y="349"/>
                </a:lnTo>
                <a:lnTo>
                  <a:pt x="5544" y="363"/>
                </a:lnTo>
                <a:lnTo>
                  <a:pt x="5555" y="382"/>
                </a:lnTo>
                <a:lnTo>
                  <a:pt x="5575" y="373"/>
                </a:lnTo>
                <a:lnTo>
                  <a:pt x="5586" y="393"/>
                </a:lnTo>
                <a:lnTo>
                  <a:pt x="5636" y="396"/>
                </a:lnTo>
                <a:lnTo>
                  <a:pt x="5677" y="417"/>
                </a:lnTo>
                <a:lnTo>
                  <a:pt x="5700" y="405"/>
                </a:lnTo>
                <a:lnTo>
                  <a:pt x="5715" y="401"/>
                </a:lnTo>
                <a:lnTo>
                  <a:pt x="5715" y="417"/>
                </a:lnTo>
                <a:lnTo>
                  <a:pt x="5723" y="440"/>
                </a:lnTo>
                <a:lnTo>
                  <a:pt x="5779" y="436"/>
                </a:lnTo>
                <a:lnTo>
                  <a:pt x="5828" y="427"/>
                </a:lnTo>
                <a:lnTo>
                  <a:pt x="5843" y="437"/>
                </a:lnTo>
                <a:lnTo>
                  <a:pt x="5863" y="438"/>
                </a:lnTo>
                <a:lnTo>
                  <a:pt x="5887" y="472"/>
                </a:lnTo>
                <a:lnTo>
                  <a:pt x="5958" y="474"/>
                </a:lnTo>
                <a:lnTo>
                  <a:pt x="5939" y="488"/>
                </a:lnTo>
                <a:lnTo>
                  <a:pt x="5919" y="490"/>
                </a:lnTo>
                <a:lnTo>
                  <a:pt x="5930" y="509"/>
                </a:lnTo>
                <a:lnTo>
                  <a:pt x="5943" y="522"/>
                </a:lnTo>
                <a:lnTo>
                  <a:pt x="5949" y="512"/>
                </a:lnTo>
                <a:lnTo>
                  <a:pt x="5961" y="521"/>
                </a:lnTo>
                <a:lnTo>
                  <a:pt x="5971" y="505"/>
                </a:lnTo>
                <a:lnTo>
                  <a:pt x="5983" y="494"/>
                </a:lnTo>
                <a:lnTo>
                  <a:pt x="5979" y="511"/>
                </a:lnTo>
                <a:lnTo>
                  <a:pt x="5969" y="525"/>
                </a:lnTo>
                <a:lnTo>
                  <a:pt x="5983" y="548"/>
                </a:lnTo>
                <a:lnTo>
                  <a:pt x="5979" y="575"/>
                </a:lnTo>
                <a:lnTo>
                  <a:pt x="6000" y="554"/>
                </a:lnTo>
                <a:lnTo>
                  <a:pt x="6023" y="534"/>
                </a:lnTo>
                <a:lnTo>
                  <a:pt x="6035" y="561"/>
                </a:lnTo>
                <a:lnTo>
                  <a:pt x="6052" y="584"/>
                </a:lnTo>
                <a:lnTo>
                  <a:pt x="6053" y="554"/>
                </a:lnTo>
                <a:lnTo>
                  <a:pt x="6050" y="524"/>
                </a:lnTo>
                <a:lnTo>
                  <a:pt x="6072" y="554"/>
                </a:lnTo>
                <a:lnTo>
                  <a:pt x="6109" y="567"/>
                </a:lnTo>
                <a:lnTo>
                  <a:pt x="6084" y="533"/>
                </a:lnTo>
                <a:lnTo>
                  <a:pt x="6060" y="495"/>
                </a:lnTo>
                <a:lnTo>
                  <a:pt x="6090" y="508"/>
                </a:lnTo>
                <a:lnTo>
                  <a:pt x="6108" y="526"/>
                </a:lnTo>
                <a:lnTo>
                  <a:pt x="6103" y="522"/>
                </a:lnTo>
                <a:lnTo>
                  <a:pt x="6094" y="525"/>
                </a:lnTo>
                <a:lnTo>
                  <a:pt x="6108" y="556"/>
                </a:lnTo>
                <a:lnTo>
                  <a:pt x="6129" y="571"/>
                </a:lnTo>
                <a:lnTo>
                  <a:pt x="6116" y="582"/>
                </a:lnTo>
                <a:lnTo>
                  <a:pt x="6115" y="602"/>
                </a:lnTo>
                <a:lnTo>
                  <a:pt x="6127" y="608"/>
                </a:lnTo>
                <a:lnTo>
                  <a:pt x="6142" y="609"/>
                </a:lnTo>
                <a:lnTo>
                  <a:pt x="6134" y="598"/>
                </a:lnTo>
                <a:lnTo>
                  <a:pt x="6142" y="591"/>
                </a:lnTo>
                <a:lnTo>
                  <a:pt x="6162" y="608"/>
                </a:lnTo>
                <a:lnTo>
                  <a:pt x="6189" y="598"/>
                </a:lnTo>
                <a:lnTo>
                  <a:pt x="6213" y="628"/>
                </a:lnTo>
                <a:lnTo>
                  <a:pt x="6237" y="617"/>
                </a:lnTo>
                <a:lnTo>
                  <a:pt x="6240" y="627"/>
                </a:lnTo>
                <a:lnTo>
                  <a:pt x="6245" y="638"/>
                </a:lnTo>
                <a:lnTo>
                  <a:pt x="6263" y="630"/>
                </a:lnTo>
                <a:lnTo>
                  <a:pt x="6282" y="637"/>
                </a:lnTo>
                <a:lnTo>
                  <a:pt x="6281" y="659"/>
                </a:lnTo>
                <a:lnTo>
                  <a:pt x="6287" y="677"/>
                </a:lnTo>
                <a:lnTo>
                  <a:pt x="6322" y="669"/>
                </a:lnTo>
                <a:lnTo>
                  <a:pt x="6351" y="683"/>
                </a:lnTo>
                <a:lnTo>
                  <a:pt x="6328" y="683"/>
                </a:lnTo>
                <a:lnTo>
                  <a:pt x="6310" y="692"/>
                </a:lnTo>
                <a:lnTo>
                  <a:pt x="6324" y="704"/>
                </a:lnTo>
                <a:lnTo>
                  <a:pt x="6330" y="715"/>
                </a:lnTo>
                <a:lnTo>
                  <a:pt x="6364" y="712"/>
                </a:lnTo>
                <a:lnTo>
                  <a:pt x="6394" y="698"/>
                </a:lnTo>
                <a:lnTo>
                  <a:pt x="6419" y="715"/>
                </a:lnTo>
                <a:lnTo>
                  <a:pt x="6452" y="717"/>
                </a:lnTo>
                <a:lnTo>
                  <a:pt x="6482" y="723"/>
                </a:lnTo>
                <a:lnTo>
                  <a:pt x="6502" y="750"/>
                </a:lnTo>
                <a:lnTo>
                  <a:pt x="6512" y="741"/>
                </a:lnTo>
                <a:lnTo>
                  <a:pt x="6524" y="742"/>
                </a:lnTo>
                <a:lnTo>
                  <a:pt x="6523" y="767"/>
                </a:lnTo>
                <a:lnTo>
                  <a:pt x="6529" y="783"/>
                </a:lnTo>
                <a:lnTo>
                  <a:pt x="6536" y="770"/>
                </a:lnTo>
                <a:lnTo>
                  <a:pt x="6547" y="758"/>
                </a:lnTo>
                <a:lnTo>
                  <a:pt x="6579" y="774"/>
                </a:lnTo>
                <a:lnTo>
                  <a:pt x="6613" y="772"/>
                </a:lnTo>
                <a:lnTo>
                  <a:pt x="6609" y="785"/>
                </a:lnTo>
                <a:lnTo>
                  <a:pt x="6600" y="794"/>
                </a:lnTo>
                <a:lnTo>
                  <a:pt x="6631" y="810"/>
                </a:lnTo>
                <a:lnTo>
                  <a:pt x="6664" y="803"/>
                </a:lnTo>
                <a:lnTo>
                  <a:pt x="6684" y="819"/>
                </a:lnTo>
                <a:lnTo>
                  <a:pt x="6713" y="822"/>
                </a:lnTo>
                <a:lnTo>
                  <a:pt x="6713" y="838"/>
                </a:lnTo>
                <a:lnTo>
                  <a:pt x="6716" y="857"/>
                </a:lnTo>
                <a:lnTo>
                  <a:pt x="6730" y="852"/>
                </a:lnTo>
                <a:lnTo>
                  <a:pt x="6737" y="859"/>
                </a:lnTo>
                <a:lnTo>
                  <a:pt x="6745" y="867"/>
                </a:lnTo>
                <a:lnTo>
                  <a:pt x="6756" y="867"/>
                </a:lnTo>
                <a:lnTo>
                  <a:pt x="6766" y="853"/>
                </a:lnTo>
                <a:lnTo>
                  <a:pt x="6780" y="842"/>
                </a:lnTo>
                <a:lnTo>
                  <a:pt x="6766" y="865"/>
                </a:lnTo>
                <a:lnTo>
                  <a:pt x="6756" y="890"/>
                </a:lnTo>
                <a:lnTo>
                  <a:pt x="6767" y="892"/>
                </a:lnTo>
                <a:lnTo>
                  <a:pt x="6775" y="897"/>
                </a:lnTo>
                <a:lnTo>
                  <a:pt x="6781" y="882"/>
                </a:lnTo>
                <a:lnTo>
                  <a:pt x="6794" y="872"/>
                </a:lnTo>
                <a:lnTo>
                  <a:pt x="6791" y="890"/>
                </a:lnTo>
                <a:lnTo>
                  <a:pt x="6795" y="902"/>
                </a:lnTo>
                <a:lnTo>
                  <a:pt x="6811" y="886"/>
                </a:lnTo>
                <a:lnTo>
                  <a:pt x="6817" y="865"/>
                </a:lnTo>
                <a:lnTo>
                  <a:pt x="6824" y="871"/>
                </a:lnTo>
                <a:lnTo>
                  <a:pt x="6837" y="871"/>
                </a:lnTo>
                <a:lnTo>
                  <a:pt x="6835" y="878"/>
                </a:lnTo>
                <a:lnTo>
                  <a:pt x="6841" y="887"/>
                </a:lnTo>
                <a:lnTo>
                  <a:pt x="6829" y="889"/>
                </a:lnTo>
                <a:lnTo>
                  <a:pt x="6824" y="893"/>
                </a:lnTo>
                <a:lnTo>
                  <a:pt x="6838" y="908"/>
                </a:lnTo>
                <a:lnTo>
                  <a:pt x="6859" y="912"/>
                </a:lnTo>
                <a:lnTo>
                  <a:pt x="6848" y="901"/>
                </a:lnTo>
                <a:lnTo>
                  <a:pt x="6841" y="887"/>
                </a:lnTo>
                <a:lnTo>
                  <a:pt x="6875" y="888"/>
                </a:lnTo>
                <a:lnTo>
                  <a:pt x="6899" y="875"/>
                </a:lnTo>
                <a:lnTo>
                  <a:pt x="6896" y="895"/>
                </a:lnTo>
                <a:lnTo>
                  <a:pt x="6896" y="912"/>
                </a:lnTo>
                <a:lnTo>
                  <a:pt x="6881" y="917"/>
                </a:lnTo>
                <a:lnTo>
                  <a:pt x="6871" y="932"/>
                </a:lnTo>
                <a:lnTo>
                  <a:pt x="6895" y="951"/>
                </a:lnTo>
                <a:lnTo>
                  <a:pt x="6922" y="944"/>
                </a:lnTo>
                <a:lnTo>
                  <a:pt x="6903" y="938"/>
                </a:lnTo>
                <a:lnTo>
                  <a:pt x="6902" y="916"/>
                </a:lnTo>
                <a:lnTo>
                  <a:pt x="6941" y="921"/>
                </a:lnTo>
                <a:lnTo>
                  <a:pt x="6984" y="920"/>
                </a:lnTo>
                <a:lnTo>
                  <a:pt x="7007" y="938"/>
                </a:lnTo>
                <a:lnTo>
                  <a:pt x="7011" y="958"/>
                </a:lnTo>
                <a:lnTo>
                  <a:pt x="7042" y="959"/>
                </a:lnTo>
                <a:lnTo>
                  <a:pt x="7067" y="959"/>
                </a:lnTo>
                <a:lnTo>
                  <a:pt x="7077" y="975"/>
                </a:lnTo>
                <a:lnTo>
                  <a:pt x="7099" y="991"/>
                </a:lnTo>
                <a:lnTo>
                  <a:pt x="7080" y="988"/>
                </a:lnTo>
                <a:lnTo>
                  <a:pt x="7061" y="985"/>
                </a:lnTo>
                <a:lnTo>
                  <a:pt x="7051" y="1000"/>
                </a:lnTo>
                <a:lnTo>
                  <a:pt x="7029" y="1006"/>
                </a:lnTo>
                <a:lnTo>
                  <a:pt x="7044" y="1018"/>
                </a:lnTo>
                <a:lnTo>
                  <a:pt x="7052" y="1028"/>
                </a:lnTo>
                <a:lnTo>
                  <a:pt x="7099" y="1019"/>
                </a:lnTo>
                <a:lnTo>
                  <a:pt x="7145" y="1012"/>
                </a:lnTo>
                <a:lnTo>
                  <a:pt x="7134" y="1028"/>
                </a:lnTo>
                <a:lnTo>
                  <a:pt x="7122" y="1043"/>
                </a:lnTo>
                <a:lnTo>
                  <a:pt x="7101" y="1042"/>
                </a:lnTo>
                <a:lnTo>
                  <a:pt x="7087" y="1048"/>
                </a:lnTo>
                <a:lnTo>
                  <a:pt x="7121" y="1056"/>
                </a:lnTo>
                <a:lnTo>
                  <a:pt x="7143" y="1084"/>
                </a:lnTo>
                <a:lnTo>
                  <a:pt x="7177" y="1082"/>
                </a:lnTo>
                <a:lnTo>
                  <a:pt x="7196" y="1104"/>
                </a:lnTo>
                <a:lnTo>
                  <a:pt x="7238" y="1093"/>
                </a:lnTo>
                <a:lnTo>
                  <a:pt x="7269" y="1100"/>
                </a:lnTo>
                <a:lnTo>
                  <a:pt x="7248" y="1106"/>
                </a:lnTo>
                <a:lnTo>
                  <a:pt x="7231" y="1123"/>
                </a:lnTo>
                <a:lnTo>
                  <a:pt x="7291" y="1141"/>
                </a:lnTo>
                <a:lnTo>
                  <a:pt x="7339" y="1144"/>
                </a:lnTo>
                <a:lnTo>
                  <a:pt x="7332" y="1138"/>
                </a:lnTo>
                <a:lnTo>
                  <a:pt x="7324" y="1132"/>
                </a:lnTo>
                <a:lnTo>
                  <a:pt x="7339" y="1127"/>
                </a:lnTo>
                <a:lnTo>
                  <a:pt x="7353" y="1123"/>
                </a:lnTo>
                <a:lnTo>
                  <a:pt x="7357" y="1148"/>
                </a:lnTo>
                <a:lnTo>
                  <a:pt x="7379" y="1162"/>
                </a:lnTo>
                <a:lnTo>
                  <a:pt x="7409" y="1154"/>
                </a:lnTo>
                <a:lnTo>
                  <a:pt x="7438" y="1158"/>
                </a:lnTo>
                <a:lnTo>
                  <a:pt x="7445" y="1178"/>
                </a:lnTo>
                <a:lnTo>
                  <a:pt x="7451" y="1190"/>
                </a:lnTo>
                <a:lnTo>
                  <a:pt x="7458" y="1161"/>
                </a:lnTo>
                <a:lnTo>
                  <a:pt x="7472" y="1143"/>
                </a:lnTo>
                <a:lnTo>
                  <a:pt x="7477" y="1190"/>
                </a:lnTo>
                <a:lnTo>
                  <a:pt x="7517" y="1219"/>
                </a:lnTo>
                <a:lnTo>
                  <a:pt x="7518" y="1208"/>
                </a:lnTo>
                <a:lnTo>
                  <a:pt x="7525" y="1199"/>
                </a:lnTo>
                <a:lnTo>
                  <a:pt x="7526" y="1215"/>
                </a:lnTo>
                <a:lnTo>
                  <a:pt x="7525" y="1229"/>
                </a:lnTo>
                <a:lnTo>
                  <a:pt x="7556" y="1229"/>
                </a:lnTo>
                <a:lnTo>
                  <a:pt x="7570" y="1246"/>
                </a:lnTo>
                <a:lnTo>
                  <a:pt x="7580" y="1234"/>
                </a:lnTo>
                <a:lnTo>
                  <a:pt x="7591" y="1223"/>
                </a:lnTo>
                <a:lnTo>
                  <a:pt x="7592" y="1238"/>
                </a:lnTo>
                <a:lnTo>
                  <a:pt x="7590" y="1252"/>
                </a:lnTo>
                <a:lnTo>
                  <a:pt x="7623" y="1252"/>
                </a:lnTo>
                <a:lnTo>
                  <a:pt x="7642" y="1273"/>
                </a:lnTo>
                <a:lnTo>
                  <a:pt x="7654" y="1261"/>
                </a:lnTo>
                <a:lnTo>
                  <a:pt x="7668" y="1249"/>
                </a:lnTo>
                <a:lnTo>
                  <a:pt x="7685" y="1257"/>
                </a:lnTo>
                <a:lnTo>
                  <a:pt x="7702" y="1264"/>
                </a:lnTo>
                <a:lnTo>
                  <a:pt x="7686" y="1269"/>
                </a:lnTo>
                <a:lnTo>
                  <a:pt x="7680" y="1281"/>
                </a:lnTo>
                <a:lnTo>
                  <a:pt x="7771" y="1318"/>
                </a:lnTo>
                <a:lnTo>
                  <a:pt x="7857" y="1365"/>
                </a:lnTo>
                <a:lnTo>
                  <a:pt x="7857" y="1356"/>
                </a:lnTo>
                <a:lnTo>
                  <a:pt x="7867" y="1352"/>
                </a:lnTo>
                <a:lnTo>
                  <a:pt x="7875" y="1363"/>
                </a:lnTo>
                <a:lnTo>
                  <a:pt x="7888" y="1369"/>
                </a:lnTo>
                <a:lnTo>
                  <a:pt x="7879" y="1377"/>
                </a:lnTo>
                <a:lnTo>
                  <a:pt x="7878" y="1389"/>
                </a:lnTo>
                <a:lnTo>
                  <a:pt x="7905" y="1399"/>
                </a:lnTo>
                <a:lnTo>
                  <a:pt x="7935" y="1404"/>
                </a:lnTo>
                <a:lnTo>
                  <a:pt x="7934" y="1416"/>
                </a:lnTo>
                <a:lnTo>
                  <a:pt x="7933" y="1428"/>
                </a:lnTo>
                <a:lnTo>
                  <a:pt x="7971" y="1435"/>
                </a:lnTo>
                <a:lnTo>
                  <a:pt x="8003" y="1451"/>
                </a:lnTo>
                <a:lnTo>
                  <a:pt x="8005" y="1445"/>
                </a:lnTo>
                <a:lnTo>
                  <a:pt x="8007" y="1439"/>
                </a:lnTo>
                <a:lnTo>
                  <a:pt x="7991" y="1431"/>
                </a:lnTo>
                <a:lnTo>
                  <a:pt x="7980" y="1416"/>
                </a:lnTo>
                <a:lnTo>
                  <a:pt x="8009" y="1420"/>
                </a:lnTo>
                <a:lnTo>
                  <a:pt x="8039" y="1409"/>
                </a:lnTo>
                <a:lnTo>
                  <a:pt x="8029" y="1422"/>
                </a:lnTo>
                <a:lnTo>
                  <a:pt x="8012" y="1432"/>
                </a:lnTo>
                <a:lnTo>
                  <a:pt x="8119" y="1452"/>
                </a:lnTo>
                <a:lnTo>
                  <a:pt x="8212" y="1491"/>
                </a:lnTo>
                <a:lnTo>
                  <a:pt x="8229" y="1487"/>
                </a:lnTo>
                <a:lnTo>
                  <a:pt x="8243" y="1496"/>
                </a:lnTo>
                <a:lnTo>
                  <a:pt x="8207" y="1504"/>
                </a:lnTo>
                <a:lnTo>
                  <a:pt x="8181" y="1515"/>
                </a:lnTo>
                <a:lnTo>
                  <a:pt x="8232" y="1539"/>
                </a:lnTo>
                <a:lnTo>
                  <a:pt x="8299" y="1553"/>
                </a:lnTo>
                <a:lnTo>
                  <a:pt x="8299" y="1569"/>
                </a:lnTo>
                <a:lnTo>
                  <a:pt x="8294" y="1555"/>
                </a:lnTo>
                <a:lnTo>
                  <a:pt x="8266" y="1561"/>
                </a:lnTo>
                <a:lnTo>
                  <a:pt x="8236" y="1573"/>
                </a:lnTo>
                <a:lnTo>
                  <a:pt x="8283" y="1583"/>
                </a:lnTo>
                <a:lnTo>
                  <a:pt x="8321" y="1577"/>
                </a:lnTo>
                <a:lnTo>
                  <a:pt x="8316" y="1584"/>
                </a:lnTo>
                <a:lnTo>
                  <a:pt x="8317" y="1596"/>
                </a:lnTo>
                <a:lnTo>
                  <a:pt x="8362" y="1601"/>
                </a:lnTo>
                <a:lnTo>
                  <a:pt x="8406" y="1610"/>
                </a:lnTo>
                <a:lnTo>
                  <a:pt x="8452" y="1613"/>
                </a:lnTo>
                <a:lnTo>
                  <a:pt x="8509" y="1602"/>
                </a:lnTo>
                <a:lnTo>
                  <a:pt x="8503" y="1621"/>
                </a:lnTo>
                <a:lnTo>
                  <a:pt x="8489" y="1635"/>
                </a:lnTo>
                <a:lnTo>
                  <a:pt x="8490" y="1623"/>
                </a:lnTo>
                <a:lnTo>
                  <a:pt x="8487" y="1618"/>
                </a:lnTo>
                <a:lnTo>
                  <a:pt x="8476" y="1617"/>
                </a:lnTo>
                <a:lnTo>
                  <a:pt x="8470" y="1628"/>
                </a:lnTo>
                <a:lnTo>
                  <a:pt x="8485" y="1640"/>
                </a:lnTo>
                <a:lnTo>
                  <a:pt x="8503" y="1650"/>
                </a:lnTo>
                <a:lnTo>
                  <a:pt x="8509" y="1641"/>
                </a:lnTo>
                <a:lnTo>
                  <a:pt x="8519" y="1635"/>
                </a:lnTo>
                <a:lnTo>
                  <a:pt x="8526" y="1652"/>
                </a:lnTo>
                <a:lnTo>
                  <a:pt x="8535" y="1667"/>
                </a:lnTo>
                <a:lnTo>
                  <a:pt x="8545" y="1663"/>
                </a:lnTo>
                <a:lnTo>
                  <a:pt x="8552" y="1657"/>
                </a:lnTo>
                <a:lnTo>
                  <a:pt x="8537" y="1648"/>
                </a:lnTo>
                <a:lnTo>
                  <a:pt x="8542" y="1631"/>
                </a:lnTo>
                <a:lnTo>
                  <a:pt x="8524" y="1624"/>
                </a:lnTo>
                <a:lnTo>
                  <a:pt x="8510" y="1614"/>
                </a:lnTo>
                <a:lnTo>
                  <a:pt x="8513" y="1602"/>
                </a:lnTo>
                <a:lnTo>
                  <a:pt x="8514" y="1589"/>
                </a:lnTo>
                <a:lnTo>
                  <a:pt x="8523" y="1598"/>
                </a:lnTo>
                <a:lnTo>
                  <a:pt x="8523" y="1617"/>
                </a:lnTo>
                <a:lnTo>
                  <a:pt x="8568" y="1631"/>
                </a:lnTo>
                <a:lnTo>
                  <a:pt x="8609" y="1635"/>
                </a:lnTo>
                <a:lnTo>
                  <a:pt x="8571" y="1652"/>
                </a:lnTo>
                <a:lnTo>
                  <a:pt x="8548" y="1680"/>
                </a:lnTo>
                <a:lnTo>
                  <a:pt x="8582" y="1691"/>
                </a:lnTo>
                <a:lnTo>
                  <a:pt x="8622" y="1695"/>
                </a:lnTo>
                <a:lnTo>
                  <a:pt x="8633" y="1718"/>
                </a:lnTo>
                <a:lnTo>
                  <a:pt x="8655" y="1729"/>
                </a:lnTo>
                <a:lnTo>
                  <a:pt x="8690" y="1719"/>
                </a:lnTo>
                <a:lnTo>
                  <a:pt x="8710" y="1735"/>
                </a:lnTo>
                <a:lnTo>
                  <a:pt x="8690" y="1730"/>
                </a:lnTo>
                <a:lnTo>
                  <a:pt x="8682" y="1747"/>
                </a:lnTo>
                <a:lnTo>
                  <a:pt x="8702" y="1746"/>
                </a:lnTo>
                <a:lnTo>
                  <a:pt x="8718" y="1751"/>
                </a:lnTo>
                <a:lnTo>
                  <a:pt x="8725" y="1743"/>
                </a:lnTo>
                <a:lnTo>
                  <a:pt x="8728" y="1732"/>
                </a:lnTo>
                <a:lnTo>
                  <a:pt x="8759" y="1740"/>
                </a:lnTo>
                <a:lnTo>
                  <a:pt x="8795" y="1743"/>
                </a:lnTo>
                <a:lnTo>
                  <a:pt x="8826" y="1770"/>
                </a:lnTo>
                <a:lnTo>
                  <a:pt x="8854" y="1802"/>
                </a:lnTo>
                <a:lnTo>
                  <a:pt x="8874" y="1802"/>
                </a:lnTo>
                <a:lnTo>
                  <a:pt x="8895" y="1800"/>
                </a:lnTo>
                <a:lnTo>
                  <a:pt x="8865" y="1827"/>
                </a:lnTo>
                <a:lnTo>
                  <a:pt x="8829" y="1846"/>
                </a:lnTo>
                <a:lnTo>
                  <a:pt x="8896" y="1880"/>
                </a:lnTo>
                <a:lnTo>
                  <a:pt x="8975" y="1872"/>
                </a:lnTo>
                <a:lnTo>
                  <a:pt x="9033" y="1908"/>
                </a:lnTo>
                <a:lnTo>
                  <a:pt x="9109" y="1907"/>
                </a:lnTo>
                <a:lnTo>
                  <a:pt x="9101" y="1888"/>
                </a:lnTo>
                <a:lnTo>
                  <a:pt x="9086" y="1876"/>
                </a:lnTo>
                <a:lnTo>
                  <a:pt x="9066" y="1871"/>
                </a:lnTo>
                <a:lnTo>
                  <a:pt x="9042" y="1869"/>
                </a:lnTo>
                <a:lnTo>
                  <a:pt x="9000" y="1863"/>
                </a:lnTo>
                <a:lnTo>
                  <a:pt x="8978" y="1843"/>
                </a:lnTo>
                <a:lnTo>
                  <a:pt x="8966" y="1857"/>
                </a:lnTo>
                <a:lnTo>
                  <a:pt x="8948" y="1854"/>
                </a:lnTo>
                <a:lnTo>
                  <a:pt x="8957" y="1846"/>
                </a:lnTo>
                <a:lnTo>
                  <a:pt x="8959" y="1835"/>
                </a:lnTo>
                <a:lnTo>
                  <a:pt x="8910" y="1846"/>
                </a:lnTo>
                <a:lnTo>
                  <a:pt x="8864" y="1840"/>
                </a:lnTo>
                <a:lnTo>
                  <a:pt x="8928" y="1817"/>
                </a:lnTo>
                <a:lnTo>
                  <a:pt x="8994" y="1818"/>
                </a:lnTo>
                <a:lnTo>
                  <a:pt x="8976" y="1825"/>
                </a:lnTo>
                <a:lnTo>
                  <a:pt x="8965" y="1839"/>
                </a:lnTo>
                <a:lnTo>
                  <a:pt x="9014" y="1838"/>
                </a:lnTo>
                <a:lnTo>
                  <a:pt x="9066" y="1822"/>
                </a:lnTo>
                <a:lnTo>
                  <a:pt x="9088" y="1851"/>
                </a:lnTo>
                <a:lnTo>
                  <a:pt x="9112" y="1877"/>
                </a:lnTo>
                <a:lnTo>
                  <a:pt x="9157" y="1875"/>
                </a:lnTo>
                <a:lnTo>
                  <a:pt x="9195" y="1859"/>
                </a:lnTo>
                <a:lnTo>
                  <a:pt x="9186" y="1874"/>
                </a:lnTo>
                <a:lnTo>
                  <a:pt x="9179" y="1890"/>
                </a:lnTo>
                <a:lnTo>
                  <a:pt x="9191" y="1901"/>
                </a:lnTo>
                <a:lnTo>
                  <a:pt x="9181" y="1918"/>
                </a:lnTo>
                <a:lnTo>
                  <a:pt x="9234" y="1910"/>
                </a:lnTo>
                <a:lnTo>
                  <a:pt x="9244" y="1928"/>
                </a:lnTo>
                <a:lnTo>
                  <a:pt x="9265" y="1934"/>
                </a:lnTo>
                <a:lnTo>
                  <a:pt x="9262" y="1919"/>
                </a:lnTo>
                <a:lnTo>
                  <a:pt x="9252" y="1913"/>
                </a:lnTo>
                <a:lnTo>
                  <a:pt x="9275" y="1909"/>
                </a:lnTo>
                <a:lnTo>
                  <a:pt x="9286" y="1896"/>
                </a:lnTo>
                <a:lnTo>
                  <a:pt x="9304" y="1907"/>
                </a:lnTo>
                <a:lnTo>
                  <a:pt x="9313" y="1927"/>
                </a:lnTo>
                <a:lnTo>
                  <a:pt x="9295" y="1934"/>
                </a:lnTo>
                <a:lnTo>
                  <a:pt x="9291" y="1953"/>
                </a:lnTo>
                <a:lnTo>
                  <a:pt x="9334" y="1941"/>
                </a:lnTo>
                <a:lnTo>
                  <a:pt x="9378" y="1928"/>
                </a:lnTo>
                <a:lnTo>
                  <a:pt x="9404" y="1943"/>
                </a:lnTo>
                <a:lnTo>
                  <a:pt x="9429" y="1955"/>
                </a:lnTo>
                <a:lnTo>
                  <a:pt x="9412" y="1961"/>
                </a:lnTo>
                <a:lnTo>
                  <a:pt x="9400" y="1971"/>
                </a:lnTo>
                <a:lnTo>
                  <a:pt x="9387" y="1962"/>
                </a:lnTo>
                <a:lnTo>
                  <a:pt x="9369" y="1958"/>
                </a:lnTo>
                <a:lnTo>
                  <a:pt x="9365" y="1969"/>
                </a:lnTo>
                <a:lnTo>
                  <a:pt x="9365" y="1982"/>
                </a:lnTo>
                <a:lnTo>
                  <a:pt x="9383" y="1979"/>
                </a:lnTo>
                <a:lnTo>
                  <a:pt x="9401" y="1976"/>
                </a:lnTo>
                <a:lnTo>
                  <a:pt x="9406" y="1997"/>
                </a:lnTo>
                <a:lnTo>
                  <a:pt x="9427" y="2012"/>
                </a:lnTo>
                <a:lnTo>
                  <a:pt x="9371" y="2001"/>
                </a:lnTo>
                <a:lnTo>
                  <a:pt x="9313" y="2018"/>
                </a:lnTo>
                <a:lnTo>
                  <a:pt x="9378" y="2036"/>
                </a:lnTo>
                <a:lnTo>
                  <a:pt x="9407" y="2078"/>
                </a:lnTo>
                <a:lnTo>
                  <a:pt x="9422" y="2081"/>
                </a:lnTo>
                <a:lnTo>
                  <a:pt x="9443" y="2078"/>
                </a:lnTo>
                <a:lnTo>
                  <a:pt x="9443" y="2067"/>
                </a:lnTo>
                <a:lnTo>
                  <a:pt x="9448" y="2061"/>
                </a:lnTo>
                <a:lnTo>
                  <a:pt x="9522" y="2107"/>
                </a:lnTo>
                <a:lnTo>
                  <a:pt x="9595" y="2155"/>
                </a:lnTo>
                <a:lnTo>
                  <a:pt x="9603" y="2147"/>
                </a:lnTo>
                <a:lnTo>
                  <a:pt x="9612" y="2141"/>
                </a:lnTo>
                <a:lnTo>
                  <a:pt x="9623" y="2156"/>
                </a:lnTo>
                <a:lnTo>
                  <a:pt x="9638" y="2167"/>
                </a:lnTo>
                <a:lnTo>
                  <a:pt x="9614" y="2167"/>
                </a:lnTo>
                <a:lnTo>
                  <a:pt x="9603" y="2176"/>
                </a:lnTo>
                <a:lnTo>
                  <a:pt x="9630" y="2199"/>
                </a:lnTo>
                <a:lnTo>
                  <a:pt x="9664" y="2214"/>
                </a:lnTo>
                <a:lnTo>
                  <a:pt x="9662" y="2229"/>
                </a:lnTo>
                <a:lnTo>
                  <a:pt x="9659" y="2243"/>
                </a:lnTo>
                <a:lnTo>
                  <a:pt x="9669" y="2238"/>
                </a:lnTo>
                <a:lnTo>
                  <a:pt x="9682" y="2234"/>
                </a:lnTo>
                <a:lnTo>
                  <a:pt x="9679" y="2250"/>
                </a:lnTo>
                <a:lnTo>
                  <a:pt x="9678" y="2269"/>
                </a:lnTo>
                <a:lnTo>
                  <a:pt x="9697" y="2269"/>
                </a:lnTo>
                <a:lnTo>
                  <a:pt x="9714" y="2264"/>
                </a:lnTo>
                <a:lnTo>
                  <a:pt x="9700" y="2286"/>
                </a:lnTo>
                <a:lnTo>
                  <a:pt x="9685" y="2307"/>
                </a:lnTo>
                <a:lnTo>
                  <a:pt x="9713" y="2313"/>
                </a:lnTo>
                <a:lnTo>
                  <a:pt x="9728" y="2331"/>
                </a:lnTo>
                <a:lnTo>
                  <a:pt x="9722" y="2332"/>
                </a:lnTo>
                <a:lnTo>
                  <a:pt x="9717" y="2332"/>
                </a:lnTo>
                <a:lnTo>
                  <a:pt x="9716" y="2337"/>
                </a:lnTo>
                <a:lnTo>
                  <a:pt x="9710" y="2338"/>
                </a:lnTo>
                <a:lnTo>
                  <a:pt x="9702" y="2320"/>
                </a:lnTo>
                <a:lnTo>
                  <a:pt x="9686" y="2324"/>
                </a:lnTo>
                <a:lnTo>
                  <a:pt x="9720" y="2344"/>
                </a:lnTo>
                <a:lnTo>
                  <a:pt x="9759" y="2350"/>
                </a:lnTo>
                <a:lnTo>
                  <a:pt x="9759" y="2368"/>
                </a:lnTo>
                <a:lnTo>
                  <a:pt x="9760" y="2384"/>
                </a:lnTo>
                <a:lnTo>
                  <a:pt x="9774" y="2377"/>
                </a:lnTo>
                <a:lnTo>
                  <a:pt x="9783" y="2387"/>
                </a:lnTo>
                <a:lnTo>
                  <a:pt x="9757" y="2398"/>
                </a:lnTo>
                <a:lnTo>
                  <a:pt x="9749" y="2425"/>
                </a:lnTo>
                <a:lnTo>
                  <a:pt x="9725" y="2415"/>
                </a:lnTo>
                <a:lnTo>
                  <a:pt x="9701" y="2408"/>
                </a:lnTo>
                <a:lnTo>
                  <a:pt x="9689" y="2421"/>
                </a:lnTo>
                <a:lnTo>
                  <a:pt x="9684" y="2439"/>
                </a:lnTo>
                <a:lnTo>
                  <a:pt x="9731" y="2433"/>
                </a:lnTo>
                <a:lnTo>
                  <a:pt x="9768" y="2451"/>
                </a:lnTo>
                <a:lnTo>
                  <a:pt x="9792" y="2433"/>
                </a:lnTo>
                <a:lnTo>
                  <a:pt x="9814" y="2445"/>
                </a:lnTo>
                <a:lnTo>
                  <a:pt x="9798" y="2443"/>
                </a:lnTo>
                <a:lnTo>
                  <a:pt x="9779" y="2444"/>
                </a:lnTo>
                <a:lnTo>
                  <a:pt x="9776" y="2464"/>
                </a:lnTo>
                <a:lnTo>
                  <a:pt x="9779" y="2478"/>
                </a:lnTo>
                <a:lnTo>
                  <a:pt x="9794" y="2466"/>
                </a:lnTo>
                <a:lnTo>
                  <a:pt x="9809" y="2468"/>
                </a:lnTo>
                <a:lnTo>
                  <a:pt x="9798" y="2478"/>
                </a:lnTo>
                <a:lnTo>
                  <a:pt x="9804" y="2486"/>
                </a:lnTo>
                <a:lnTo>
                  <a:pt x="9821" y="2477"/>
                </a:lnTo>
                <a:lnTo>
                  <a:pt x="9845" y="2470"/>
                </a:lnTo>
                <a:lnTo>
                  <a:pt x="9838" y="2491"/>
                </a:lnTo>
                <a:lnTo>
                  <a:pt x="9839" y="2505"/>
                </a:lnTo>
                <a:lnTo>
                  <a:pt x="9861" y="2487"/>
                </a:lnTo>
                <a:lnTo>
                  <a:pt x="9886" y="2488"/>
                </a:lnTo>
                <a:lnTo>
                  <a:pt x="9874" y="2498"/>
                </a:lnTo>
                <a:lnTo>
                  <a:pt x="9863" y="2502"/>
                </a:lnTo>
                <a:lnTo>
                  <a:pt x="9868" y="2515"/>
                </a:lnTo>
                <a:lnTo>
                  <a:pt x="9869" y="2524"/>
                </a:lnTo>
                <a:lnTo>
                  <a:pt x="9909" y="2507"/>
                </a:lnTo>
                <a:lnTo>
                  <a:pt x="9946" y="2532"/>
                </a:lnTo>
                <a:lnTo>
                  <a:pt x="9960" y="2521"/>
                </a:lnTo>
                <a:lnTo>
                  <a:pt x="9970" y="2506"/>
                </a:lnTo>
                <a:lnTo>
                  <a:pt x="9980" y="2520"/>
                </a:lnTo>
                <a:lnTo>
                  <a:pt x="9994" y="2509"/>
                </a:lnTo>
                <a:lnTo>
                  <a:pt x="10003" y="2522"/>
                </a:lnTo>
                <a:lnTo>
                  <a:pt x="10012" y="2536"/>
                </a:lnTo>
                <a:lnTo>
                  <a:pt x="9966" y="2540"/>
                </a:lnTo>
                <a:lnTo>
                  <a:pt x="9923" y="2528"/>
                </a:lnTo>
                <a:lnTo>
                  <a:pt x="9921" y="2535"/>
                </a:lnTo>
                <a:lnTo>
                  <a:pt x="9917" y="2541"/>
                </a:lnTo>
                <a:lnTo>
                  <a:pt x="10002" y="2574"/>
                </a:lnTo>
                <a:lnTo>
                  <a:pt x="10096" y="2599"/>
                </a:lnTo>
                <a:lnTo>
                  <a:pt x="10099" y="2615"/>
                </a:lnTo>
                <a:lnTo>
                  <a:pt x="10103" y="2628"/>
                </a:lnTo>
                <a:lnTo>
                  <a:pt x="10074" y="2629"/>
                </a:lnTo>
                <a:lnTo>
                  <a:pt x="10046" y="2626"/>
                </a:lnTo>
                <a:lnTo>
                  <a:pt x="10016" y="2625"/>
                </a:lnTo>
                <a:lnTo>
                  <a:pt x="9984" y="2635"/>
                </a:lnTo>
                <a:lnTo>
                  <a:pt x="9984" y="2641"/>
                </a:lnTo>
                <a:lnTo>
                  <a:pt x="9984" y="2646"/>
                </a:lnTo>
                <a:lnTo>
                  <a:pt x="10070" y="2650"/>
                </a:lnTo>
                <a:lnTo>
                  <a:pt x="10120" y="2693"/>
                </a:lnTo>
                <a:lnTo>
                  <a:pt x="10186" y="2716"/>
                </a:lnTo>
                <a:lnTo>
                  <a:pt x="10221" y="2758"/>
                </a:lnTo>
                <a:lnTo>
                  <a:pt x="10233" y="2753"/>
                </a:lnTo>
                <a:lnTo>
                  <a:pt x="10244" y="2761"/>
                </a:lnTo>
                <a:lnTo>
                  <a:pt x="10226" y="2765"/>
                </a:lnTo>
                <a:lnTo>
                  <a:pt x="10220" y="2780"/>
                </a:lnTo>
                <a:lnTo>
                  <a:pt x="10232" y="2791"/>
                </a:lnTo>
                <a:lnTo>
                  <a:pt x="10232" y="2813"/>
                </a:lnTo>
                <a:lnTo>
                  <a:pt x="10248" y="2815"/>
                </a:lnTo>
                <a:lnTo>
                  <a:pt x="10256" y="2804"/>
                </a:lnTo>
                <a:lnTo>
                  <a:pt x="10244" y="2805"/>
                </a:lnTo>
                <a:lnTo>
                  <a:pt x="10238" y="2801"/>
                </a:lnTo>
                <a:lnTo>
                  <a:pt x="10268" y="2797"/>
                </a:lnTo>
                <a:lnTo>
                  <a:pt x="10304" y="2800"/>
                </a:lnTo>
                <a:lnTo>
                  <a:pt x="10303" y="2859"/>
                </a:lnTo>
                <a:lnTo>
                  <a:pt x="10332" y="2910"/>
                </a:lnTo>
                <a:lnTo>
                  <a:pt x="10321" y="2936"/>
                </a:lnTo>
                <a:lnTo>
                  <a:pt x="10326" y="2967"/>
                </a:lnTo>
                <a:lnTo>
                  <a:pt x="10240" y="2998"/>
                </a:lnTo>
                <a:lnTo>
                  <a:pt x="10137" y="2985"/>
                </a:lnTo>
                <a:lnTo>
                  <a:pt x="10151" y="2977"/>
                </a:lnTo>
                <a:lnTo>
                  <a:pt x="10166" y="2971"/>
                </a:lnTo>
                <a:lnTo>
                  <a:pt x="10139" y="2958"/>
                </a:lnTo>
                <a:lnTo>
                  <a:pt x="10108" y="2944"/>
                </a:lnTo>
                <a:lnTo>
                  <a:pt x="10019" y="2941"/>
                </a:lnTo>
                <a:lnTo>
                  <a:pt x="9938" y="2905"/>
                </a:lnTo>
                <a:lnTo>
                  <a:pt x="9916" y="2873"/>
                </a:lnTo>
                <a:lnTo>
                  <a:pt x="9882" y="2852"/>
                </a:lnTo>
                <a:lnTo>
                  <a:pt x="9845" y="2839"/>
                </a:lnTo>
                <a:lnTo>
                  <a:pt x="9814" y="2835"/>
                </a:lnTo>
                <a:lnTo>
                  <a:pt x="9837" y="2846"/>
                </a:lnTo>
                <a:lnTo>
                  <a:pt x="9838" y="2866"/>
                </a:lnTo>
                <a:lnTo>
                  <a:pt x="9798" y="2845"/>
                </a:lnTo>
                <a:lnTo>
                  <a:pt x="9756" y="2836"/>
                </a:lnTo>
                <a:lnTo>
                  <a:pt x="9717" y="2803"/>
                </a:lnTo>
                <a:lnTo>
                  <a:pt x="9673" y="2801"/>
                </a:lnTo>
                <a:lnTo>
                  <a:pt x="9671" y="2792"/>
                </a:lnTo>
                <a:lnTo>
                  <a:pt x="9679" y="2778"/>
                </a:lnTo>
                <a:lnTo>
                  <a:pt x="9641" y="2775"/>
                </a:lnTo>
                <a:lnTo>
                  <a:pt x="9614" y="2758"/>
                </a:lnTo>
                <a:lnTo>
                  <a:pt x="9631" y="2766"/>
                </a:lnTo>
                <a:lnTo>
                  <a:pt x="9644" y="2766"/>
                </a:lnTo>
                <a:lnTo>
                  <a:pt x="9620" y="2743"/>
                </a:lnTo>
                <a:lnTo>
                  <a:pt x="9596" y="2755"/>
                </a:lnTo>
                <a:lnTo>
                  <a:pt x="9543" y="2708"/>
                </a:lnTo>
                <a:lnTo>
                  <a:pt x="9479" y="2674"/>
                </a:lnTo>
                <a:lnTo>
                  <a:pt x="9419" y="2690"/>
                </a:lnTo>
                <a:lnTo>
                  <a:pt x="9362" y="2680"/>
                </a:lnTo>
                <a:lnTo>
                  <a:pt x="9349" y="2703"/>
                </a:lnTo>
                <a:lnTo>
                  <a:pt x="9339" y="2728"/>
                </a:lnTo>
                <a:lnTo>
                  <a:pt x="9351" y="2731"/>
                </a:lnTo>
                <a:lnTo>
                  <a:pt x="9368" y="2729"/>
                </a:lnTo>
                <a:lnTo>
                  <a:pt x="9374" y="2712"/>
                </a:lnTo>
                <a:lnTo>
                  <a:pt x="9391" y="2704"/>
                </a:lnTo>
                <a:lnTo>
                  <a:pt x="9420" y="2729"/>
                </a:lnTo>
                <a:lnTo>
                  <a:pt x="9457" y="2745"/>
                </a:lnTo>
                <a:lnTo>
                  <a:pt x="9454" y="2757"/>
                </a:lnTo>
                <a:lnTo>
                  <a:pt x="9451" y="2768"/>
                </a:lnTo>
                <a:lnTo>
                  <a:pt x="9469" y="2766"/>
                </a:lnTo>
                <a:lnTo>
                  <a:pt x="9486" y="2775"/>
                </a:lnTo>
                <a:lnTo>
                  <a:pt x="9487" y="2767"/>
                </a:lnTo>
                <a:lnTo>
                  <a:pt x="9492" y="2763"/>
                </a:lnTo>
                <a:lnTo>
                  <a:pt x="9493" y="2776"/>
                </a:lnTo>
                <a:lnTo>
                  <a:pt x="9498" y="2784"/>
                </a:lnTo>
                <a:lnTo>
                  <a:pt x="9459" y="2783"/>
                </a:lnTo>
                <a:lnTo>
                  <a:pt x="9428" y="2799"/>
                </a:lnTo>
                <a:lnTo>
                  <a:pt x="9476" y="2809"/>
                </a:lnTo>
                <a:lnTo>
                  <a:pt x="9510" y="2828"/>
                </a:lnTo>
                <a:lnTo>
                  <a:pt x="9500" y="2839"/>
                </a:lnTo>
                <a:lnTo>
                  <a:pt x="9493" y="2853"/>
                </a:lnTo>
                <a:lnTo>
                  <a:pt x="9519" y="2869"/>
                </a:lnTo>
                <a:lnTo>
                  <a:pt x="9539" y="2891"/>
                </a:lnTo>
                <a:lnTo>
                  <a:pt x="9520" y="2894"/>
                </a:lnTo>
                <a:lnTo>
                  <a:pt x="9511" y="2907"/>
                </a:lnTo>
                <a:lnTo>
                  <a:pt x="9530" y="2923"/>
                </a:lnTo>
                <a:lnTo>
                  <a:pt x="9540" y="2947"/>
                </a:lnTo>
                <a:lnTo>
                  <a:pt x="9548" y="2943"/>
                </a:lnTo>
                <a:lnTo>
                  <a:pt x="9557" y="2940"/>
                </a:lnTo>
                <a:lnTo>
                  <a:pt x="9570" y="2974"/>
                </a:lnTo>
                <a:lnTo>
                  <a:pt x="9598" y="2991"/>
                </a:lnTo>
                <a:lnTo>
                  <a:pt x="9608" y="3025"/>
                </a:lnTo>
                <a:lnTo>
                  <a:pt x="9622" y="3054"/>
                </a:lnTo>
                <a:lnTo>
                  <a:pt x="9487" y="3002"/>
                </a:lnTo>
                <a:lnTo>
                  <a:pt x="9349" y="2957"/>
                </a:lnTo>
                <a:lnTo>
                  <a:pt x="9315" y="2929"/>
                </a:lnTo>
                <a:lnTo>
                  <a:pt x="9261" y="2924"/>
                </a:lnTo>
                <a:lnTo>
                  <a:pt x="9229" y="2890"/>
                </a:lnTo>
                <a:lnTo>
                  <a:pt x="9173" y="2897"/>
                </a:lnTo>
                <a:lnTo>
                  <a:pt x="9218" y="2899"/>
                </a:lnTo>
                <a:lnTo>
                  <a:pt x="9249" y="2914"/>
                </a:lnTo>
                <a:lnTo>
                  <a:pt x="9182" y="2908"/>
                </a:lnTo>
                <a:lnTo>
                  <a:pt x="9132" y="2882"/>
                </a:lnTo>
                <a:lnTo>
                  <a:pt x="9111" y="2893"/>
                </a:lnTo>
                <a:lnTo>
                  <a:pt x="9087" y="2884"/>
                </a:lnTo>
                <a:lnTo>
                  <a:pt x="9118" y="2880"/>
                </a:lnTo>
                <a:lnTo>
                  <a:pt x="9144" y="2869"/>
                </a:lnTo>
                <a:lnTo>
                  <a:pt x="9097" y="2873"/>
                </a:lnTo>
                <a:lnTo>
                  <a:pt x="9045" y="2878"/>
                </a:lnTo>
                <a:lnTo>
                  <a:pt x="9049" y="2867"/>
                </a:lnTo>
                <a:lnTo>
                  <a:pt x="9051" y="2855"/>
                </a:lnTo>
                <a:lnTo>
                  <a:pt x="9022" y="2848"/>
                </a:lnTo>
                <a:lnTo>
                  <a:pt x="9021" y="2832"/>
                </a:lnTo>
                <a:lnTo>
                  <a:pt x="9015" y="2831"/>
                </a:lnTo>
                <a:lnTo>
                  <a:pt x="9009" y="2829"/>
                </a:lnTo>
                <a:lnTo>
                  <a:pt x="8990" y="2840"/>
                </a:lnTo>
                <a:lnTo>
                  <a:pt x="8970" y="2852"/>
                </a:lnTo>
                <a:lnTo>
                  <a:pt x="8975" y="2857"/>
                </a:lnTo>
                <a:lnTo>
                  <a:pt x="8982" y="2860"/>
                </a:lnTo>
                <a:lnTo>
                  <a:pt x="8995" y="2855"/>
                </a:lnTo>
                <a:lnTo>
                  <a:pt x="9011" y="2851"/>
                </a:lnTo>
                <a:lnTo>
                  <a:pt x="9019" y="2860"/>
                </a:lnTo>
                <a:lnTo>
                  <a:pt x="9034" y="2864"/>
                </a:lnTo>
                <a:lnTo>
                  <a:pt x="9011" y="2868"/>
                </a:lnTo>
                <a:lnTo>
                  <a:pt x="8987" y="2866"/>
                </a:lnTo>
                <a:lnTo>
                  <a:pt x="8983" y="2885"/>
                </a:lnTo>
                <a:lnTo>
                  <a:pt x="8995" y="2897"/>
                </a:lnTo>
                <a:lnTo>
                  <a:pt x="8968" y="2905"/>
                </a:lnTo>
                <a:lnTo>
                  <a:pt x="8954" y="2921"/>
                </a:lnTo>
                <a:lnTo>
                  <a:pt x="9021" y="2906"/>
                </a:lnTo>
                <a:lnTo>
                  <a:pt x="9053" y="2928"/>
                </a:lnTo>
                <a:lnTo>
                  <a:pt x="9071" y="2932"/>
                </a:lnTo>
                <a:lnTo>
                  <a:pt x="9088" y="2939"/>
                </a:lnTo>
                <a:lnTo>
                  <a:pt x="9092" y="2929"/>
                </a:lnTo>
                <a:lnTo>
                  <a:pt x="9098" y="2921"/>
                </a:lnTo>
                <a:lnTo>
                  <a:pt x="9105" y="2937"/>
                </a:lnTo>
                <a:lnTo>
                  <a:pt x="9116" y="2946"/>
                </a:lnTo>
                <a:lnTo>
                  <a:pt x="9283" y="2999"/>
                </a:lnTo>
                <a:lnTo>
                  <a:pt x="9419" y="3075"/>
                </a:lnTo>
                <a:lnTo>
                  <a:pt x="9369" y="3080"/>
                </a:lnTo>
                <a:lnTo>
                  <a:pt x="9332" y="3081"/>
                </a:lnTo>
                <a:lnTo>
                  <a:pt x="9362" y="3102"/>
                </a:lnTo>
                <a:lnTo>
                  <a:pt x="9395" y="3117"/>
                </a:lnTo>
                <a:lnTo>
                  <a:pt x="9394" y="3138"/>
                </a:lnTo>
                <a:lnTo>
                  <a:pt x="9401" y="3150"/>
                </a:lnTo>
                <a:lnTo>
                  <a:pt x="9427" y="3157"/>
                </a:lnTo>
                <a:lnTo>
                  <a:pt x="9459" y="3170"/>
                </a:lnTo>
                <a:lnTo>
                  <a:pt x="9465" y="3186"/>
                </a:lnTo>
                <a:lnTo>
                  <a:pt x="9482" y="3200"/>
                </a:lnTo>
                <a:lnTo>
                  <a:pt x="9464" y="3197"/>
                </a:lnTo>
                <a:lnTo>
                  <a:pt x="9447" y="3194"/>
                </a:lnTo>
                <a:lnTo>
                  <a:pt x="9442" y="3212"/>
                </a:lnTo>
                <a:lnTo>
                  <a:pt x="9447" y="3227"/>
                </a:lnTo>
                <a:lnTo>
                  <a:pt x="9358" y="3232"/>
                </a:lnTo>
                <a:lnTo>
                  <a:pt x="9269" y="3224"/>
                </a:lnTo>
                <a:lnTo>
                  <a:pt x="9187" y="3216"/>
                </a:lnTo>
                <a:lnTo>
                  <a:pt x="9113" y="3190"/>
                </a:lnTo>
                <a:lnTo>
                  <a:pt x="9088" y="3193"/>
                </a:lnTo>
                <a:lnTo>
                  <a:pt x="9062" y="3191"/>
                </a:lnTo>
                <a:lnTo>
                  <a:pt x="9037" y="3187"/>
                </a:lnTo>
                <a:lnTo>
                  <a:pt x="9013" y="3181"/>
                </a:lnTo>
                <a:lnTo>
                  <a:pt x="8965" y="3163"/>
                </a:lnTo>
                <a:lnTo>
                  <a:pt x="8924" y="3143"/>
                </a:lnTo>
                <a:lnTo>
                  <a:pt x="8842" y="3132"/>
                </a:lnTo>
                <a:lnTo>
                  <a:pt x="8768" y="3102"/>
                </a:lnTo>
                <a:lnTo>
                  <a:pt x="8776" y="3096"/>
                </a:lnTo>
                <a:lnTo>
                  <a:pt x="8780" y="3089"/>
                </a:lnTo>
                <a:lnTo>
                  <a:pt x="8744" y="3080"/>
                </a:lnTo>
                <a:lnTo>
                  <a:pt x="8718" y="3089"/>
                </a:lnTo>
                <a:lnTo>
                  <a:pt x="8717" y="3072"/>
                </a:lnTo>
                <a:lnTo>
                  <a:pt x="8717" y="3055"/>
                </a:lnTo>
                <a:lnTo>
                  <a:pt x="8668" y="3044"/>
                </a:lnTo>
                <a:lnTo>
                  <a:pt x="8616" y="3040"/>
                </a:lnTo>
                <a:lnTo>
                  <a:pt x="8562" y="3042"/>
                </a:lnTo>
                <a:lnTo>
                  <a:pt x="8505" y="3055"/>
                </a:lnTo>
                <a:lnTo>
                  <a:pt x="8478" y="3038"/>
                </a:lnTo>
                <a:lnTo>
                  <a:pt x="8443" y="3050"/>
                </a:lnTo>
                <a:lnTo>
                  <a:pt x="8384" y="2968"/>
                </a:lnTo>
                <a:lnTo>
                  <a:pt x="8297" y="2934"/>
                </a:lnTo>
                <a:lnTo>
                  <a:pt x="8306" y="2940"/>
                </a:lnTo>
                <a:lnTo>
                  <a:pt x="8314" y="2947"/>
                </a:lnTo>
                <a:lnTo>
                  <a:pt x="8292" y="2957"/>
                </a:lnTo>
                <a:lnTo>
                  <a:pt x="8269" y="2967"/>
                </a:lnTo>
                <a:lnTo>
                  <a:pt x="8257" y="2957"/>
                </a:lnTo>
                <a:lnTo>
                  <a:pt x="8234" y="2958"/>
                </a:lnTo>
                <a:lnTo>
                  <a:pt x="8230" y="2934"/>
                </a:lnTo>
                <a:lnTo>
                  <a:pt x="8216" y="2923"/>
                </a:lnTo>
                <a:lnTo>
                  <a:pt x="8202" y="2939"/>
                </a:lnTo>
                <a:lnTo>
                  <a:pt x="8177" y="2948"/>
                </a:lnTo>
                <a:lnTo>
                  <a:pt x="8099" y="2863"/>
                </a:lnTo>
                <a:lnTo>
                  <a:pt x="7979" y="2830"/>
                </a:lnTo>
                <a:lnTo>
                  <a:pt x="7956" y="2812"/>
                </a:lnTo>
                <a:lnTo>
                  <a:pt x="7920" y="2810"/>
                </a:lnTo>
                <a:lnTo>
                  <a:pt x="7905" y="2823"/>
                </a:lnTo>
                <a:lnTo>
                  <a:pt x="7884" y="2825"/>
                </a:lnTo>
                <a:lnTo>
                  <a:pt x="7871" y="2862"/>
                </a:lnTo>
                <a:lnTo>
                  <a:pt x="7852" y="2880"/>
                </a:lnTo>
                <a:lnTo>
                  <a:pt x="7856" y="2893"/>
                </a:lnTo>
                <a:lnTo>
                  <a:pt x="7867" y="2908"/>
                </a:lnTo>
                <a:lnTo>
                  <a:pt x="7838" y="2943"/>
                </a:lnTo>
                <a:lnTo>
                  <a:pt x="7805" y="2967"/>
                </a:lnTo>
                <a:lnTo>
                  <a:pt x="7814" y="2985"/>
                </a:lnTo>
                <a:lnTo>
                  <a:pt x="7796" y="2989"/>
                </a:lnTo>
                <a:lnTo>
                  <a:pt x="7819" y="3034"/>
                </a:lnTo>
                <a:lnTo>
                  <a:pt x="7864" y="3067"/>
                </a:lnTo>
                <a:lnTo>
                  <a:pt x="7865" y="3047"/>
                </a:lnTo>
                <a:lnTo>
                  <a:pt x="7889" y="3050"/>
                </a:lnTo>
                <a:lnTo>
                  <a:pt x="7884" y="3038"/>
                </a:lnTo>
                <a:lnTo>
                  <a:pt x="7872" y="3024"/>
                </a:lnTo>
                <a:lnTo>
                  <a:pt x="7886" y="3021"/>
                </a:lnTo>
                <a:lnTo>
                  <a:pt x="7901" y="3024"/>
                </a:lnTo>
                <a:lnTo>
                  <a:pt x="7896" y="3017"/>
                </a:lnTo>
                <a:lnTo>
                  <a:pt x="7887" y="3007"/>
                </a:lnTo>
                <a:lnTo>
                  <a:pt x="7900" y="3007"/>
                </a:lnTo>
                <a:lnTo>
                  <a:pt x="7914" y="3011"/>
                </a:lnTo>
                <a:lnTo>
                  <a:pt x="7918" y="3043"/>
                </a:lnTo>
                <a:lnTo>
                  <a:pt x="7917" y="3073"/>
                </a:lnTo>
                <a:lnTo>
                  <a:pt x="7901" y="3073"/>
                </a:lnTo>
                <a:lnTo>
                  <a:pt x="7891" y="3081"/>
                </a:lnTo>
                <a:lnTo>
                  <a:pt x="7908" y="3089"/>
                </a:lnTo>
                <a:lnTo>
                  <a:pt x="7929" y="3105"/>
                </a:lnTo>
                <a:lnTo>
                  <a:pt x="7905" y="3115"/>
                </a:lnTo>
                <a:lnTo>
                  <a:pt x="7889" y="3127"/>
                </a:lnTo>
                <a:lnTo>
                  <a:pt x="7893" y="3138"/>
                </a:lnTo>
                <a:lnTo>
                  <a:pt x="7900" y="3148"/>
                </a:lnTo>
                <a:lnTo>
                  <a:pt x="7858" y="3191"/>
                </a:lnTo>
                <a:lnTo>
                  <a:pt x="7803" y="3214"/>
                </a:lnTo>
                <a:lnTo>
                  <a:pt x="7810" y="3233"/>
                </a:lnTo>
                <a:lnTo>
                  <a:pt x="7802" y="3249"/>
                </a:lnTo>
                <a:lnTo>
                  <a:pt x="7765" y="3240"/>
                </a:lnTo>
                <a:lnTo>
                  <a:pt x="7736" y="3257"/>
                </a:lnTo>
                <a:lnTo>
                  <a:pt x="7777" y="3277"/>
                </a:lnTo>
                <a:lnTo>
                  <a:pt x="7818" y="3296"/>
                </a:lnTo>
                <a:lnTo>
                  <a:pt x="7795" y="3302"/>
                </a:lnTo>
                <a:lnTo>
                  <a:pt x="7772" y="3304"/>
                </a:lnTo>
                <a:lnTo>
                  <a:pt x="7746" y="3370"/>
                </a:lnTo>
                <a:lnTo>
                  <a:pt x="7686" y="3414"/>
                </a:lnTo>
                <a:lnTo>
                  <a:pt x="7657" y="3391"/>
                </a:lnTo>
                <a:lnTo>
                  <a:pt x="7637" y="3370"/>
                </a:lnTo>
                <a:lnTo>
                  <a:pt x="7631" y="3367"/>
                </a:lnTo>
                <a:lnTo>
                  <a:pt x="7623" y="3364"/>
                </a:lnTo>
                <a:lnTo>
                  <a:pt x="7624" y="3370"/>
                </a:lnTo>
                <a:lnTo>
                  <a:pt x="7632" y="3376"/>
                </a:lnTo>
                <a:lnTo>
                  <a:pt x="7616" y="3366"/>
                </a:lnTo>
                <a:lnTo>
                  <a:pt x="7610" y="3348"/>
                </a:lnTo>
                <a:lnTo>
                  <a:pt x="7579" y="3367"/>
                </a:lnTo>
                <a:lnTo>
                  <a:pt x="7566" y="3397"/>
                </a:lnTo>
                <a:lnTo>
                  <a:pt x="7597" y="3414"/>
                </a:lnTo>
                <a:lnTo>
                  <a:pt x="7620" y="3433"/>
                </a:lnTo>
                <a:lnTo>
                  <a:pt x="7558" y="3460"/>
                </a:lnTo>
                <a:lnTo>
                  <a:pt x="7484" y="3480"/>
                </a:lnTo>
                <a:lnTo>
                  <a:pt x="7507" y="3499"/>
                </a:lnTo>
                <a:lnTo>
                  <a:pt x="7540" y="3513"/>
                </a:lnTo>
                <a:lnTo>
                  <a:pt x="7552" y="3540"/>
                </a:lnTo>
                <a:lnTo>
                  <a:pt x="7567" y="3569"/>
                </a:lnTo>
                <a:lnTo>
                  <a:pt x="7551" y="3583"/>
                </a:lnTo>
                <a:lnTo>
                  <a:pt x="7542" y="3597"/>
                </a:lnTo>
                <a:lnTo>
                  <a:pt x="7530" y="3594"/>
                </a:lnTo>
                <a:lnTo>
                  <a:pt x="7518" y="3593"/>
                </a:lnTo>
                <a:lnTo>
                  <a:pt x="7529" y="3603"/>
                </a:lnTo>
                <a:lnTo>
                  <a:pt x="7541" y="3613"/>
                </a:lnTo>
                <a:lnTo>
                  <a:pt x="7547" y="3610"/>
                </a:lnTo>
                <a:lnTo>
                  <a:pt x="7552" y="3606"/>
                </a:lnTo>
                <a:lnTo>
                  <a:pt x="7586" y="3640"/>
                </a:lnTo>
                <a:lnTo>
                  <a:pt x="7621" y="3673"/>
                </a:lnTo>
                <a:lnTo>
                  <a:pt x="7623" y="3674"/>
                </a:lnTo>
                <a:lnTo>
                  <a:pt x="7625" y="3675"/>
                </a:lnTo>
                <a:lnTo>
                  <a:pt x="7625" y="3675"/>
                </a:lnTo>
                <a:lnTo>
                  <a:pt x="7624" y="3676"/>
                </a:lnTo>
                <a:lnTo>
                  <a:pt x="7687" y="3727"/>
                </a:lnTo>
                <a:lnTo>
                  <a:pt x="7759" y="3767"/>
                </a:lnTo>
                <a:lnTo>
                  <a:pt x="7760" y="3785"/>
                </a:lnTo>
                <a:lnTo>
                  <a:pt x="7762" y="3803"/>
                </a:lnTo>
                <a:lnTo>
                  <a:pt x="7809" y="3826"/>
                </a:lnTo>
                <a:lnTo>
                  <a:pt x="7836" y="3860"/>
                </a:lnTo>
                <a:lnTo>
                  <a:pt x="7842" y="3853"/>
                </a:lnTo>
                <a:lnTo>
                  <a:pt x="7847" y="3847"/>
                </a:lnTo>
                <a:lnTo>
                  <a:pt x="7863" y="3873"/>
                </a:lnTo>
                <a:lnTo>
                  <a:pt x="7883" y="3897"/>
                </a:lnTo>
                <a:lnTo>
                  <a:pt x="7983" y="3965"/>
                </a:lnTo>
                <a:lnTo>
                  <a:pt x="8065" y="4054"/>
                </a:lnTo>
                <a:lnTo>
                  <a:pt x="8066" y="4056"/>
                </a:lnTo>
                <a:lnTo>
                  <a:pt x="8070" y="4060"/>
                </a:lnTo>
                <a:lnTo>
                  <a:pt x="8067" y="4056"/>
                </a:lnTo>
                <a:lnTo>
                  <a:pt x="8065" y="4054"/>
                </a:lnTo>
                <a:lnTo>
                  <a:pt x="8070" y="4047"/>
                </a:lnTo>
                <a:lnTo>
                  <a:pt x="8081" y="4041"/>
                </a:lnTo>
                <a:lnTo>
                  <a:pt x="8129" y="4099"/>
                </a:lnTo>
                <a:lnTo>
                  <a:pt x="8184" y="4151"/>
                </a:lnTo>
                <a:lnTo>
                  <a:pt x="8241" y="4198"/>
                </a:lnTo>
                <a:lnTo>
                  <a:pt x="8298" y="4247"/>
                </a:lnTo>
                <a:lnTo>
                  <a:pt x="8295" y="4261"/>
                </a:lnTo>
                <a:lnTo>
                  <a:pt x="8293" y="4276"/>
                </a:lnTo>
                <a:lnTo>
                  <a:pt x="8325" y="4283"/>
                </a:lnTo>
                <a:lnTo>
                  <a:pt x="8356" y="4291"/>
                </a:lnTo>
                <a:lnTo>
                  <a:pt x="8373" y="4330"/>
                </a:lnTo>
                <a:lnTo>
                  <a:pt x="8395" y="4366"/>
                </a:lnTo>
                <a:lnTo>
                  <a:pt x="8429" y="4382"/>
                </a:lnTo>
                <a:lnTo>
                  <a:pt x="8460" y="4411"/>
                </a:lnTo>
                <a:lnTo>
                  <a:pt x="8490" y="4445"/>
                </a:lnTo>
                <a:lnTo>
                  <a:pt x="8521" y="4474"/>
                </a:lnTo>
                <a:lnTo>
                  <a:pt x="8545" y="4516"/>
                </a:lnTo>
                <a:lnTo>
                  <a:pt x="8591" y="4567"/>
                </a:lnTo>
                <a:lnTo>
                  <a:pt x="8605" y="4563"/>
                </a:lnTo>
                <a:lnTo>
                  <a:pt x="8615" y="4554"/>
                </a:lnTo>
                <a:lnTo>
                  <a:pt x="8622" y="4579"/>
                </a:lnTo>
                <a:lnTo>
                  <a:pt x="8652" y="4590"/>
                </a:lnTo>
                <a:lnTo>
                  <a:pt x="8667" y="4623"/>
                </a:lnTo>
                <a:lnTo>
                  <a:pt x="8688" y="4650"/>
                </a:lnTo>
                <a:lnTo>
                  <a:pt x="8700" y="4662"/>
                </a:lnTo>
                <a:lnTo>
                  <a:pt x="8712" y="4673"/>
                </a:lnTo>
                <a:lnTo>
                  <a:pt x="8739" y="4696"/>
                </a:lnTo>
                <a:lnTo>
                  <a:pt x="8724" y="4709"/>
                </a:lnTo>
                <a:lnTo>
                  <a:pt x="8713" y="4725"/>
                </a:lnTo>
                <a:lnTo>
                  <a:pt x="8780" y="4752"/>
                </a:lnTo>
                <a:lnTo>
                  <a:pt x="8836" y="4797"/>
                </a:lnTo>
                <a:lnTo>
                  <a:pt x="8819" y="4798"/>
                </a:lnTo>
                <a:lnTo>
                  <a:pt x="8799" y="4790"/>
                </a:lnTo>
                <a:lnTo>
                  <a:pt x="8792" y="4805"/>
                </a:lnTo>
                <a:lnTo>
                  <a:pt x="8785" y="4820"/>
                </a:lnTo>
                <a:lnTo>
                  <a:pt x="8827" y="4833"/>
                </a:lnTo>
                <a:lnTo>
                  <a:pt x="8846" y="4861"/>
                </a:lnTo>
                <a:lnTo>
                  <a:pt x="8831" y="4848"/>
                </a:lnTo>
                <a:lnTo>
                  <a:pt x="8815" y="4849"/>
                </a:lnTo>
                <a:lnTo>
                  <a:pt x="8843" y="4878"/>
                </a:lnTo>
                <a:lnTo>
                  <a:pt x="8882" y="4897"/>
                </a:lnTo>
                <a:lnTo>
                  <a:pt x="8877" y="4911"/>
                </a:lnTo>
                <a:lnTo>
                  <a:pt x="8874" y="4927"/>
                </a:lnTo>
                <a:lnTo>
                  <a:pt x="8898" y="4944"/>
                </a:lnTo>
                <a:lnTo>
                  <a:pt x="8929" y="4946"/>
                </a:lnTo>
                <a:lnTo>
                  <a:pt x="8957" y="4992"/>
                </a:lnTo>
                <a:lnTo>
                  <a:pt x="9000" y="5025"/>
                </a:lnTo>
                <a:lnTo>
                  <a:pt x="9007" y="5010"/>
                </a:lnTo>
                <a:lnTo>
                  <a:pt x="9020" y="5002"/>
                </a:lnTo>
                <a:lnTo>
                  <a:pt x="9012" y="5026"/>
                </a:lnTo>
                <a:lnTo>
                  <a:pt x="9012" y="5043"/>
                </a:lnTo>
                <a:lnTo>
                  <a:pt x="9035" y="5032"/>
                </a:lnTo>
                <a:lnTo>
                  <a:pt x="9049" y="5050"/>
                </a:lnTo>
                <a:lnTo>
                  <a:pt x="9033" y="5049"/>
                </a:lnTo>
                <a:lnTo>
                  <a:pt x="9023" y="5055"/>
                </a:lnTo>
                <a:lnTo>
                  <a:pt x="9067" y="5114"/>
                </a:lnTo>
                <a:lnTo>
                  <a:pt x="9118" y="5167"/>
                </a:lnTo>
                <a:lnTo>
                  <a:pt x="9116" y="5168"/>
                </a:lnTo>
                <a:lnTo>
                  <a:pt x="9114" y="5171"/>
                </a:lnTo>
                <a:lnTo>
                  <a:pt x="9151" y="5228"/>
                </a:lnTo>
                <a:lnTo>
                  <a:pt x="9195" y="5252"/>
                </a:lnTo>
                <a:lnTo>
                  <a:pt x="9198" y="5264"/>
                </a:lnTo>
                <a:lnTo>
                  <a:pt x="9206" y="5271"/>
                </a:lnTo>
                <a:lnTo>
                  <a:pt x="9191" y="5271"/>
                </a:lnTo>
                <a:lnTo>
                  <a:pt x="9186" y="5282"/>
                </a:lnTo>
                <a:lnTo>
                  <a:pt x="9204" y="5288"/>
                </a:lnTo>
                <a:lnTo>
                  <a:pt x="9222" y="5296"/>
                </a:lnTo>
                <a:lnTo>
                  <a:pt x="9217" y="5283"/>
                </a:lnTo>
                <a:lnTo>
                  <a:pt x="9211" y="5271"/>
                </a:lnTo>
                <a:lnTo>
                  <a:pt x="9225" y="5296"/>
                </a:lnTo>
                <a:lnTo>
                  <a:pt x="9239" y="5320"/>
                </a:lnTo>
                <a:lnTo>
                  <a:pt x="9244" y="5340"/>
                </a:lnTo>
                <a:lnTo>
                  <a:pt x="9254" y="5357"/>
                </a:lnTo>
                <a:lnTo>
                  <a:pt x="9237" y="5353"/>
                </a:lnTo>
                <a:lnTo>
                  <a:pt x="9228" y="5355"/>
                </a:lnTo>
                <a:lnTo>
                  <a:pt x="9261" y="5399"/>
                </a:lnTo>
                <a:lnTo>
                  <a:pt x="9308" y="5432"/>
                </a:lnTo>
                <a:lnTo>
                  <a:pt x="9297" y="5436"/>
                </a:lnTo>
                <a:lnTo>
                  <a:pt x="9289" y="5442"/>
                </a:lnTo>
                <a:lnTo>
                  <a:pt x="9299" y="5452"/>
                </a:lnTo>
                <a:lnTo>
                  <a:pt x="9311" y="5462"/>
                </a:lnTo>
                <a:lnTo>
                  <a:pt x="9321" y="5458"/>
                </a:lnTo>
                <a:lnTo>
                  <a:pt x="9331" y="5452"/>
                </a:lnTo>
                <a:lnTo>
                  <a:pt x="9336" y="5477"/>
                </a:lnTo>
                <a:lnTo>
                  <a:pt x="9351" y="5495"/>
                </a:lnTo>
                <a:lnTo>
                  <a:pt x="9361" y="5485"/>
                </a:lnTo>
                <a:lnTo>
                  <a:pt x="9370" y="5491"/>
                </a:lnTo>
                <a:lnTo>
                  <a:pt x="9364" y="5513"/>
                </a:lnTo>
                <a:lnTo>
                  <a:pt x="9383" y="5539"/>
                </a:lnTo>
                <a:lnTo>
                  <a:pt x="9366" y="5543"/>
                </a:lnTo>
                <a:lnTo>
                  <a:pt x="9350" y="5548"/>
                </a:lnTo>
                <a:lnTo>
                  <a:pt x="9378" y="5561"/>
                </a:lnTo>
                <a:lnTo>
                  <a:pt x="9396" y="5582"/>
                </a:lnTo>
                <a:lnTo>
                  <a:pt x="9414" y="5576"/>
                </a:lnTo>
                <a:lnTo>
                  <a:pt x="9431" y="5597"/>
                </a:lnTo>
                <a:lnTo>
                  <a:pt x="9408" y="5593"/>
                </a:lnTo>
                <a:lnTo>
                  <a:pt x="9392" y="5611"/>
                </a:lnTo>
                <a:lnTo>
                  <a:pt x="9411" y="5613"/>
                </a:lnTo>
                <a:lnTo>
                  <a:pt x="9422" y="5620"/>
                </a:lnTo>
                <a:lnTo>
                  <a:pt x="9415" y="5664"/>
                </a:lnTo>
                <a:lnTo>
                  <a:pt x="9452" y="5712"/>
                </a:lnTo>
                <a:lnTo>
                  <a:pt x="9457" y="5703"/>
                </a:lnTo>
                <a:lnTo>
                  <a:pt x="9466" y="5702"/>
                </a:lnTo>
                <a:lnTo>
                  <a:pt x="9468" y="5718"/>
                </a:lnTo>
                <a:lnTo>
                  <a:pt x="9483" y="5722"/>
                </a:lnTo>
                <a:lnTo>
                  <a:pt x="9478" y="5750"/>
                </a:lnTo>
                <a:lnTo>
                  <a:pt x="9458" y="5753"/>
                </a:lnTo>
                <a:lnTo>
                  <a:pt x="9445" y="5765"/>
                </a:lnTo>
                <a:lnTo>
                  <a:pt x="9435" y="5736"/>
                </a:lnTo>
                <a:lnTo>
                  <a:pt x="9408" y="5719"/>
                </a:lnTo>
                <a:lnTo>
                  <a:pt x="9409" y="5691"/>
                </a:lnTo>
                <a:lnTo>
                  <a:pt x="9404" y="5659"/>
                </a:lnTo>
                <a:lnTo>
                  <a:pt x="9385" y="5666"/>
                </a:lnTo>
                <a:lnTo>
                  <a:pt x="9368" y="5650"/>
                </a:lnTo>
                <a:lnTo>
                  <a:pt x="9383" y="5651"/>
                </a:lnTo>
                <a:lnTo>
                  <a:pt x="9393" y="5647"/>
                </a:lnTo>
                <a:lnTo>
                  <a:pt x="9393" y="5635"/>
                </a:lnTo>
                <a:lnTo>
                  <a:pt x="9384" y="5622"/>
                </a:lnTo>
                <a:lnTo>
                  <a:pt x="9364" y="5634"/>
                </a:lnTo>
                <a:lnTo>
                  <a:pt x="9338" y="5642"/>
                </a:lnTo>
                <a:lnTo>
                  <a:pt x="9358" y="5629"/>
                </a:lnTo>
                <a:lnTo>
                  <a:pt x="9373" y="5610"/>
                </a:lnTo>
                <a:lnTo>
                  <a:pt x="9350" y="5584"/>
                </a:lnTo>
                <a:lnTo>
                  <a:pt x="9323" y="5563"/>
                </a:lnTo>
                <a:lnTo>
                  <a:pt x="9317" y="5585"/>
                </a:lnTo>
                <a:lnTo>
                  <a:pt x="9300" y="5596"/>
                </a:lnTo>
                <a:lnTo>
                  <a:pt x="9308" y="5573"/>
                </a:lnTo>
                <a:lnTo>
                  <a:pt x="9323" y="5557"/>
                </a:lnTo>
                <a:lnTo>
                  <a:pt x="9269" y="5521"/>
                </a:lnTo>
                <a:lnTo>
                  <a:pt x="9236" y="5467"/>
                </a:lnTo>
                <a:lnTo>
                  <a:pt x="9230" y="5472"/>
                </a:lnTo>
                <a:lnTo>
                  <a:pt x="9222" y="5472"/>
                </a:lnTo>
                <a:lnTo>
                  <a:pt x="9229" y="5483"/>
                </a:lnTo>
                <a:lnTo>
                  <a:pt x="9232" y="5497"/>
                </a:lnTo>
                <a:lnTo>
                  <a:pt x="9219" y="5474"/>
                </a:lnTo>
                <a:lnTo>
                  <a:pt x="9219" y="5448"/>
                </a:lnTo>
                <a:lnTo>
                  <a:pt x="9202" y="5456"/>
                </a:lnTo>
                <a:lnTo>
                  <a:pt x="9188" y="5446"/>
                </a:lnTo>
                <a:lnTo>
                  <a:pt x="9204" y="5440"/>
                </a:lnTo>
                <a:lnTo>
                  <a:pt x="9204" y="5412"/>
                </a:lnTo>
                <a:lnTo>
                  <a:pt x="9178" y="5394"/>
                </a:lnTo>
                <a:lnTo>
                  <a:pt x="9150" y="5363"/>
                </a:lnTo>
                <a:lnTo>
                  <a:pt x="9120" y="5338"/>
                </a:lnTo>
                <a:lnTo>
                  <a:pt x="9088" y="5334"/>
                </a:lnTo>
                <a:lnTo>
                  <a:pt x="9092" y="5319"/>
                </a:lnTo>
                <a:lnTo>
                  <a:pt x="9103" y="5312"/>
                </a:lnTo>
                <a:lnTo>
                  <a:pt x="9075" y="5277"/>
                </a:lnTo>
                <a:lnTo>
                  <a:pt x="9039" y="5249"/>
                </a:lnTo>
                <a:lnTo>
                  <a:pt x="9057" y="5249"/>
                </a:lnTo>
                <a:lnTo>
                  <a:pt x="9066" y="5239"/>
                </a:lnTo>
                <a:lnTo>
                  <a:pt x="9052" y="5229"/>
                </a:lnTo>
                <a:lnTo>
                  <a:pt x="9029" y="5226"/>
                </a:lnTo>
                <a:lnTo>
                  <a:pt x="9027" y="5240"/>
                </a:lnTo>
                <a:lnTo>
                  <a:pt x="9021" y="5248"/>
                </a:lnTo>
                <a:lnTo>
                  <a:pt x="9011" y="5235"/>
                </a:lnTo>
                <a:lnTo>
                  <a:pt x="9005" y="5219"/>
                </a:lnTo>
                <a:lnTo>
                  <a:pt x="9025" y="5215"/>
                </a:lnTo>
                <a:lnTo>
                  <a:pt x="9032" y="5196"/>
                </a:lnTo>
                <a:lnTo>
                  <a:pt x="8992" y="5158"/>
                </a:lnTo>
                <a:lnTo>
                  <a:pt x="8949" y="5134"/>
                </a:lnTo>
                <a:lnTo>
                  <a:pt x="8945" y="5122"/>
                </a:lnTo>
                <a:lnTo>
                  <a:pt x="8950" y="5111"/>
                </a:lnTo>
                <a:lnTo>
                  <a:pt x="8930" y="5105"/>
                </a:lnTo>
                <a:lnTo>
                  <a:pt x="8921" y="5104"/>
                </a:lnTo>
                <a:lnTo>
                  <a:pt x="8924" y="5114"/>
                </a:lnTo>
                <a:lnTo>
                  <a:pt x="8919" y="5121"/>
                </a:lnTo>
                <a:lnTo>
                  <a:pt x="8902" y="5086"/>
                </a:lnTo>
                <a:lnTo>
                  <a:pt x="8887" y="5050"/>
                </a:lnTo>
                <a:lnTo>
                  <a:pt x="8880" y="5057"/>
                </a:lnTo>
                <a:lnTo>
                  <a:pt x="8873" y="5062"/>
                </a:lnTo>
                <a:lnTo>
                  <a:pt x="8875" y="5074"/>
                </a:lnTo>
                <a:lnTo>
                  <a:pt x="8878" y="5085"/>
                </a:lnTo>
                <a:lnTo>
                  <a:pt x="8845" y="5059"/>
                </a:lnTo>
                <a:lnTo>
                  <a:pt x="8821" y="5024"/>
                </a:lnTo>
                <a:lnTo>
                  <a:pt x="8795" y="4991"/>
                </a:lnTo>
                <a:lnTo>
                  <a:pt x="8755" y="4971"/>
                </a:lnTo>
                <a:lnTo>
                  <a:pt x="8759" y="4963"/>
                </a:lnTo>
                <a:lnTo>
                  <a:pt x="8767" y="4959"/>
                </a:lnTo>
                <a:lnTo>
                  <a:pt x="8736" y="4917"/>
                </a:lnTo>
                <a:lnTo>
                  <a:pt x="8703" y="4877"/>
                </a:lnTo>
                <a:lnTo>
                  <a:pt x="8657" y="4837"/>
                </a:lnTo>
                <a:lnTo>
                  <a:pt x="8614" y="4806"/>
                </a:lnTo>
                <a:lnTo>
                  <a:pt x="8613" y="4805"/>
                </a:lnTo>
                <a:lnTo>
                  <a:pt x="8599" y="4779"/>
                </a:lnTo>
                <a:lnTo>
                  <a:pt x="8582" y="4743"/>
                </a:lnTo>
                <a:lnTo>
                  <a:pt x="8552" y="4734"/>
                </a:lnTo>
                <a:lnTo>
                  <a:pt x="8533" y="4714"/>
                </a:lnTo>
                <a:lnTo>
                  <a:pt x="8522" y="4676"/>
                </a:lnTo>
                <a:lnTo>
                  <a:pt x="8466" y="4662"/>
                </a:lnTo>
                <a:lnTo>
                  <a:pt x="8468" y="4648"/>
                </a:lnTo>
                <a:lnTo>
                  <a:pt x="8479" y="4639"/>
                </a:lnTo>
                <a:lnTo>
                  <a:pt x="8466" y="4625"/>
                </a:lnTo>
                <a:lnTo>
                  <a:pt x="8453" y="4611"/>
                </a:lnTo>
                <a:lnTo>
                  <a:pt x="8436" y="4622"/>
                </a:lnTo>
                <a:lnTo>
                  <a:pt x="8423" y="4612"/>
                </a:lnTo>
                <a:lnTo>
                  <a:pt x="8442" y="4612"/>
                </a:lnTo>
                <a:lnTo>
                  <a:pt x="8453" y="4605"/>
                </a:lnTo>
                <a:lnTo>
                  <a:pt x="8430" y="4590"/>
                </a:lnTo>
                <a:lnTo>
                  <a:pt x="8397" y="4583"/>
                </a:lnTo>
                <a:lnTo>
                  <a:pt x="8408" y="4570"/>
                </a:lnTo>
                <a:lnTo>
                  <a:pt x="8404" y="4553"/>
                </a:lnTo>
                <a:lnTo>
                  <a:pt x="8367" y="4546"/>
                </a:lnTo>
                <a:lnTo>
                  <a:pt x="8330" y="4539"/>
                </a:lnTo>
                <a:lnTo>
                  <a:pt x="8334" y="4549"/>
                </a:lnTo>
                <a:lnTo>
                  <a:pt x="8323" y="4556"/>
                </a:lnTo>
                <a:lnTo>
                  <a:pt x="8322" y="4548"/>
                </a:lnTo>
                <a:lnTo>
                  <a:pt x="8317" y="4545"/>
                </a:lnTo>
                <a:lnTo>
                  <a:pt x="8313" y="4558"/>
                </a:lnTo>
                <a:lnTo>
                  <a:pt x="8305" y="4568"/>
                </a:lnTo>
                <a:lnTo>
                  <a:pt x="8281" y="4540"/>
                </a:lnTo>
                <a:lnTo>
                  <a:pt x="8261" y="4506"/>
                </a:lnTo>
                <a:lnTo>
                  <a:pt x="8282" y="4520"/>
                </a:lnTo>
                <a:lnTo>
                  <a:pt x="8292" y="4505"/>
                </a:lnTo>
                <a:lnTo>
                  <a:pt x="8314" y="4517"/>
                </a:lnTo>
                <a:lnTo>
                  <a:pt x="8330" y="4521"/>
                </a:lnTo>
                <a:lnTo>
                  <a:pt x="8318" y="4510"/>
                </a:lnTo>
                <a:lnTo>
                  <a:pt x="8310" y="4496"/>
                </a:lnTo>
                <a:lnTo>
                  <a:pt x="8318" y="4496"/>
                </a:lnTo>
                <a:lnTo>
                  <a:pt x="8326" y="4496"/>
                </a:lnTo>
                <a:lnTo>
                  <a:pt x="8318" y="4479"/>
                </a:lnTo>
                <a:lnTo>
                  <a:pt x="8298" y="4482"/>
                </a:lnTo>
                <a:lnTo>
                  <a:pt x="8284" y="4471"/>
                </a:lnTo>
                <a:lnTo>
                  <a:pt x="8266" y="4465"/>
                </a:lnTo>
                <a:lnTo>
                  <a:pt x="8271" y="4478"/>
                </a:lnTo>
                <a:lnTo>
                  <a:pt x="8279" y="4488"/>
                </a:lnTo>
                <a:lnTo>
                  <a:pt x="8266" y="4493"/>
                </a:lnTo>
                <a:lnTo>
                  <a:pt x="8261" y="4506"/>
                </a:lnTo>
                <a:lnTo>
                  <a:pt x="8239" y="4502"/>
                </a:lnTo>
                <a:lnTo>
                  <a:pt x="8230" y="4484"/>
                </a:lnTo>
                <a:lnTo>
                  <a:pt x="8245" y="4484"/>
                </a:lnTo>
                <a:lnTo>
                  <a:pt x="8255" y="4477"/>
                </a:lnTo>
                <a:lnTo>
                  <a:pt x="8247" y="4472"/>
                </a:lnTo>
                <a:lnTo>
                  <a:pt x="8242" y="4466"/>
                </a:lnTo>
                <a:lnTo>
                  <a:pt x="8226" y="4473"/>
                </a:lnTo>
                <a:lnTo>
                  <a:pt x="8211" y="4479"/>
                </a:lnTo>
                <a:lnTo>
                  <a:pt x="8192" y="4451"/>
                </a:lnTo>
                <a:lnTo>
                  <a:pt x="8167" y="4428"/>
                </a:lnTo>
                <a:lnTo>
                  <a:pt x="8147" y="4402"/>
                </a:lnTo>
                <a:lnTo>
                  <a:pt x="8147" y="4365"/>
                </a:lnTo>
                <a:lnTo>
                  <a:pt x="8131" y="4357"/>
                </a:lnTo>
                <a:lnTo>
                  <a:pt x="8115" y="4362"/>
                </a:lnTo>
                <a:lnTo>
                  <a:pt x="8126" y="4377"/>
                </a:lnTo>
                <a:lnTo>
                  <a:pt x="8122" y="4391"/>
                </a:lnTo>
                <a:lnTo>
                  <a:pt x="8085" y="4354"/>
                </a:lnTo>
                <a:lnTo>
                  <a:pt x="8089" y="4317"/>
                </a:lnTo>
                <a:lnTo>
                  <a:pt x="8084" y="4309"/>
                </a:lnTo>
                <a:lnTo>
                  <a:pt x="8076" y="4305"/>
                </a:lnTo>
                <a:lnTo>
                  <a:pt x="8061" y="4312"/>
                </a:lnTo>
                <a:lnTo>
                  <a:pt x="8046" y="4319"/>
                </a:lnTo>
                <a:lnTo>
                  <a:pt x="8007" y="4282"/>
                </a:lnTo>
                <a:lnTo>
                  <a:pt x="7967" y="4243"/>
                </a:lnTo>
                <a:lnTo>
                  <a:pt x="7926" y="4208"/>
                </a:lnTo>
                <a:lnTo>
                  <a:pt x="7884" y="4184"/>
                </a:lnTo>
                <a:lnTo>
                  <a:pt x="7807" y="4102"/>
                </a:lnTo>
                <a:lnTo>
                  <a:pt x="7720" y="4030"/>
                </a:lnTo>
                <a:lnTo>
                  <a:pt x="7718" y="4037"/>
                </a:lnTo>
                <a:lnTo>
                  <a:pt x="7714" y="4042"/>
                </a:lnTo>
                <a:lnTo>
                  <a:pt x="7648" y="3964"/>
                </a:lnTo>
                <a:lnTo>
                  <a:pt x="7559" y="3894"/>
                </a:lnTo>
                <a:lnTo>
                  <a:pt x="7549" y="3901"/>
                </a:lnTo>
                <a:lnTo>
                  <a:pt x="7541" y="3907"/>
                </a:lnTo>
                <a:lnTo>
                  <a:pt x="7490" y="3858"/>
                </a:lnTo>
                <a:lnTo>
                  <a:pt x="7437" y="3809"/>
                </a:lnTo>
                <a:lnTo>
                  <a:pt x="7436" y="3819"/>
                </a:lnTo>
                <a:lnTo>
                  <a:pt x="7427" y="3822"/>
                </a:lnTo>
                <a:lnTo>
                  <a:pt x="7409" y="3780"/>
                </a:lnTo>
                <a:lnTo>
                  <a:pt x="7372" y="3776"/>
                </a:lnTo>
                <a:lnTo>
                  <a:pt x="7314" y="3721"/>
                </a:lnTo>
                <a:lnTo>
                  <a:pt x="7253" y="3668"/>
                </a:lnTo>
                <a:lnTo>
                  <a:pt x="7232" y="3667"/>
                </a:lnTo>
                <a:lnTo>
                  <a:pt x="7238" y="3647"/>
                </a:lnTo>
                <a:lnTo>
                  <a:pt x="7251" y="3663"/>
                </a:lnTo>
                <a:lnTo>
                  <a:pt x="7270" y="3655"/>
                </a:lnTo>
                <a:lnTo>
                  <a:pt x="7265" y="3633"/>
                </a:lnTo>
                <a:lnTo>
                  <a:pt x="7271" y="3613"/>
                </a:lnTo>
                <a:lnTo>
                  <a:pt x="7230" y="3620"/>
                </a:lnTo>
                <a:lnTo>
                  <a:pt x="7213" y="3645"/>
                </a:lnTo>
                <a:lnTo>
                  <a:pt x="7188" y="3623"/>
                </a:lnTo>
                <a:lnTo>
                  <a:pt x="7159" y="3606"/>
                </a:lnTo>
                <a:lnTo>
                  <a:pt x="7158" y="3607"/>
                </a:lnTo>
                <a:lnTo>
                  <a:pt x="7157" y="3607"/>
                </a:lnTo>
                <a:lnTo>
                  <a:pt x="7129" y="3595"/>
                </a:lnTo>
                <a:lnTo>
                  <a:pt x="7108" y="3611"/>
                </a:lnTo>
                <a:lnTo>
                  <a:pt x="7089" y="3603"/>
                </a:lnTo>
                <a:lnTo>
                  <a:pt x="7074" y="3602"/>
                </a:lnTo>
                <a:lnTo>
                  <a:pt x="7158" y="3662"/>
                </a:lnTo>
                <a:lnTo>
                  <a:pt x="7242" y="3722"/>
                </a:lnTo>
                <a:lnTo>
                  <a:pt x="7296" y="3761"/>
                </a:lnTo>
                <a:lnTo>
                  <a:pt x="7348" y="3802"/>
                </a:lnTo>
                <a:lnTo>
                  <a:pt x="7453" y="3883"/>
                </a:lnTo>
                <a:lnTo>
                  <a:pt x="7505" y="3924"/>
                </a:lnTo>
                <a:lnTo>
                  <a:pt x="7531" y="3945"/>
                </a:lnTo>
                <a:lnTo>
                  <a:pt x="7557" y="3967"/>
                </a:lnTo>
                <a:lnTo>
                  <a:pt x="7658" y="4050"/>
                </a:lnTo>
                <a:lnTo>
                  <a:pt x="7709" y="4093"/>
                </a:lnTo>
                <a:lnTo>
                  <a:pt x="7759" y="4137"/>
                </a:lnTo>
                <a:lnTo>
                  <a:pt x="7808" y="4181"/>
                </a:lnTo>
                <a:lnTo>
                  <a:pt x="7823" y="4194"/>
                </a:lnTo>
                <a:lnTo>
                  <a:pt x="7838" y="4208"/>
                </a:lnTo>
                <a:lnTo>
                  <a:pt x="7809" y="4214"/>
                </a:lnTo>
                <a:lnTo>
                  <a:pt x="7777" y="4225"/>
                </a:lnTo>
                <a:lnTo>
                  <a:pt x="7781" y="4236"/>
                </a:lnTo>
                <a:lnTo>
                  <a:pt x="7784" y="4248"/>
                </a:lnTo>
                <a:lnTo>
                  <a:pt x="7802" y="4237"/>
                </a:lnTo>
                <a:lnTo>
                  <a:pt x="7826" y="4233"/>
                </a:lnTo>
                <a:lnTo>
                  <a:pt x="7819" y="4246"/>
                </a:lnTo>
                <a:lnTo>
                  <a:pt x="7803" y="4252"/>
                </a:lnTo>
                <a:lnTo>
                  <a:pt x="7839" y="4272"/>
                </a:lnTo>
                <a:lnTo>
                  <a:pt x="7878" y="4276"/>
                </a:lnTo>
                <a:lnTo>
                  <a:pt x="7864" y="4250"/>
                </a:lnTo>
                <a:lnTo>
                  <a:pt x="7857" y="4226"/>
                </a:lnTo>
                <a:lnTo>
                  <a:pt x="7954" y="4315"/>
                </a:lnTo>
                <a:lnTo>
                  <a:pt x="8048" y="4406"/>
                </a:lnTo>
                <a:lnTo>
                  <a:pt x="8081" y="4435"/>
                </a:lnTo>
                <a:lnTo>
                  <a:pt x="8115" y="4465"/>
                </a:lnTo>
                <a:lnTo>
                  <a:pt x="8145" y="4494"/>
                </a:lnTo>
                <a:lnTo>
                  <a:pt x="8163" y="4523"/>
                </a:lnTo>
                <a:lnTo>
                  <a:pt x="8204" y="4543"/>
                </a:lnTo>
                <a:lnTo>
                  <a:pt x="8243" y="4565"/>
                </a:lnTo>
                <a:lnTo>
                  <a:pt x="8243" y="4583"/>
                </a:lnTo>
                <a:lnTo>
                  <a:pt x="8249" y="4594"/>
                </a:lnTo>
                <a:lnTo>
                  <a:pt x="8264" y="4591"/>
                </a:lnTo>
                <a:lnTo>
                  <a:pt x="8277" y="4605"/>
                </a:lnTo>
                <a:lnTo>
                  <a:pt x="8286" y="4624"/>
                </a:lnTo>
                <a:lnTo>
                  <a:pt x="8293" y="4639"/>
                </a:lnTo>
                <a:lnTo>
                  <a:pt x="8334" y="4669"/>
                </a:lnTo>
                <a:lnTo>
                  <a:pt x="8354" y="4695"/>
                </a:lnTo>
                <a:lnTo>
                  <a:pt x="8337" y="4686"/>
                </a:lnTo>
                <a:lnTo>
                  <a:pt x="8323" y="4673"/>
                </a:lnTo>
                <a:lnTo>
                  <a:pt x="8333" y="4703"/>
                </a:lnTo>
                <a:lnTo>
                  <a:pt x="8365" y="4722"/>
                </a:lnTo>
                <a:lnTo>
                  <a:pt x="8381" y="4731"/>
                </a:lnTo>
                <a:lnTo>
                  <a:pt x="8397" y="4742"/>
                </a:lnTo>
                <a:lnTo>
                  <a:pt x="8407" y="4755"/>
                </a:lnTo>
                <a:lnTo>
                  <a:pt x="8409" y="4774"/>
                </a:lnTo>
                <a:lnTo>
                  <a:pt x="8478" y="4829"/>
                </a:lnTo>
                <a:lnTo>
                  <a:pt x="8536" y="4865"/>
                </a:lnTo>
                <a:lnTo>
                  <a:pt x="8540" y="4879"/>
                </a:lnTo>
                <a:lnTo>
                  <a:pt x="8541" y="4895"/>
                </a:lnTo>
                <a:lnTo>
                  <a:pt x="8573" y="4907"/>
                </a:lnTo>
                <a:lnTo>
                  <a:pt x="8571" y="4941"/>
                </a:lnTo>
                <a:lnTo>
                  <a:pt x="8621" y="4973"/>
                </a:lnTo>
                <a:lnTo>
                  <a:pt x="8660" y="5017"/>
                </a:lnTo>
                <a:lnTo>
                  <a:pt x="8643" y="5022"/>
                </a:lnTo>
                <a:lnTo>
                  <a:pt x="8628" y="5028"/>
                </a:lnTo>
                <a:lnTo>
                  <a:pt x="8647" y="5032"/>
                </a:lnTo>
                <a:lnTo>
                  <a:pt x="8660" y="5023"/>
                </a:lnTo>
                <a:lnTo>
                  <a:pt x="8706" y="5073"/>
                </a:lnTo>
                <a:lnTo>
                  <a:pt x="8759" y="5117"/>
                </a:lnTo>
                <a:lnTo>
                  <a:pt x="8758" y="5135"/>
                </a:lnTo>
                <a:lnTo>
                  <a:pt x="8782" y="5135"/>
                </a:lnTo>
                <a:lnTo>
                  <a:pt x="8778" y="5146"/>
                </a:lnTo>
                <a:lnTo>
                  <a:pt x="8768" y="5152"/>
                </a:lnTo>
                <a:lnTo>
                  <a:pt x="8792" y="5177"/>
                </a:lnTo>
                <a:lnTo>
                  <a:pt x="8822" y="5183"/>
                </a:lnTo>
                <a:lnTo>
                  <a:pt x="8835" y="5204"/>
                </a:lnTo>
                <a:lnTo>
                  <a:pt x="8850" y="5224"/>
                </a:lnTo>
                <a:lnTo>
                  <a:pt x="8885" y="5295"/>
                </a:lnTo>
                <a:lnTo>
                  <a:pt x="8935" y="5378"/>
                </a:lnTo>
                <a:lnTo>
                  <a:pt x="8971" y="5400"/>
                </a:lnTo>
                <a:lnTo>
                  <a:pt x="8992" y="5436"/>
                </a:lnTo>
                <a:lnTo>
                  <a:pt x="9013" y="5470"/>
                </a:lnTo>
                <a:lnTo>
                  <a:pt x="9053" y="5489"/>
                </a:lnTo>
                <a:lnTo>
                  <a:pt x="9056" y="5506"/>
                </a:lnTo>
                <a:lnTo>
                  <a:pt x="9061" y="5520"/>
                </a:lnTo>
                <a:lnTo>
                  <a:pt x="9037" y="5507"/>
                </a:lnTo>
                <a:lnTo>
                  <a:pt x="9016" y="5487"/>
                </a:lnTo>
                <a:lnTo>
                  <a:pt x="8996" y="5465"/>
                </a:lnTo>
                <a:lnTo>
                  <a:pt x="8971" y="5445"/>
                </a:lnTo>
                <a:lnTo>
                  <a:pt x="8958" y="5452"/>
                </a:lnTo>
                <a:lnTo>
                  <a:pt x="8945" y="5461"/>
                </a:lnTo>
                <a:lnTo>
                  <a:pt x="8956" y="5475"/>
                </a:lnTo>
                <a:lnTo>
                  <a:pt x="8980" y="5480"/>
                </a:lnTo>
                <a:lnTo>
                  <a:pt x="8964" y="5491"/>
                </a:lnTo>
                <a:lnTo>
                  <a:pt x="8952" y="5507"/>
                </a:lnTo>
                <a:lnTo>
                  <a:pt x="8977" y="5515"/>
                </a:lnTo>
                <a:lnTo>
                  <a:pt x="9001" y="5510"/>
                </a:lnTo>
                <a:lnTo>
                  <a:pt x="9017" y="5534"/>
                </a:lnTo>
                <a:lnTo>
                  <a:pt x="9027" y="5553"/>
                </a:lnTo>
                <a:lnTo>
                  <a:pt x="9044" y="5538"/>
                </a:lnTo>
                <a:lnTo>
                  <a:pt x="9067" y="5532"/>
                </a:lnTo>
                <a:lnTo>
                  <a:pt x="9080" y="5564"/>
                </a:lnTo>
                <a:lnTo>
                  <a:pt x="9111" y="5575"/>
                </a:lnTo>
                <a:lnTo>
                  <a:pt x="9105" y="5588"/>
                </a:lnTo>
                <a:lnTo>
                  <a:pt x="9096" y="5597"/>
                </a:lnTo>
                <a:lnTo>
                  <a:pt x="9130" y="5632"/>
                </a:lnTo>
                <a:lnTo>
                  <a:pt x="9142" y="5671"/>
                </a:lnTo>
                <a:lnTo>
                  <a:pt x="9122" y="5648"/>
                </a:lnTo>
                <a:lnTo>
                  <a:pt x="9098" y="5627"/>
                </a:lnTo>
                <a:lnTo>
                  <a:pt x="9088" y="5644"/>
                </a:lnTo>
                <a:lnTo>
                  <a:pt x="9080" y="5666"/>
                </a:lnTo>
                <a:lnTo>
                  <a:pt x="9097" y="5664"/>
                </a:lnTo>
                <a:lnTo>
                  <a:pt x="9117" y="5669"/>
                </a:lnTo>
                <a:lnTo>
                  <a:pt x="9116" y="5724"/>
                </a:lnTo>
                <a:lnTo>
                  <a:pt x="9165" y="5766"/>
                </a:lnTo>
                <a:lnTo>
                  <a:pt x="9157" y="5777"/>
                </a:lnTo>
                <a:lnTo>
                  <a:pt x="9149" y="5787"/>
                </a:lnTo>
                <a:lnTo>
                  <a:pt x="9155" y="5791"/>
                </a:lnTo>
                <a:lnTo>
                  <a:pt x="9161" y="5795"/>
                </a:lnTo>
                <a:lnTo>
                  <a:pt x="9185" y="5785"/>
                </a:lnTo>
                <a:lnTo>
                  <a:pt x="9197" y="5763"/>
                </a:lnTo>
                <a:lnTo>
                  <a:pt x="9204" y="5780"/>
                </a:lnTo>
                <a:lnTo>
                  <a:pt x="9217" y="5794"/>
                </a:lnTo>
                <a:lnTo>
                  <a:pt x="9217" y="5772"/>
                </a:lnTo>
                <a:lnTo>
                  <a:pt x="9222" y="5759"/>
                </a:lnTo>
                <a:lnTo>
                  <a:pt x="9232" y="5780"/>
                </a:lnTo>
                <a:lnTo>
                  <a:pt x="9240" y="5802"/>
                </a:lnTo>
                <a:lnTo>
                  <a:pt x="9216" y="5801"/>
                </a:lnTo>
                <a:lnTo>
                  <a:pt x="9197" y="5803"/>
                </a:lnTo>
                <a:lnTo>
                  <a:pt x="9208" y="5822"/>
                </a:lnTo>
                <a:lnTo>
                  <a:pt x="9221" y="5840"/>
                </a:lnTo>
                <a:lnTo>
                  <a:pt x="9207" y="5851"/>
                </a:lnTo>
                <a:lnTo>
                  <a:pt x="9193" y="5861"/>
                </a:lnTo>
                <a:lnTo>
                  <a:pt x="9171" y="5850"/>
                </a:lnTo>
                <a:lnTo>
                  <a:pt x="9151" y="5857"/>
                </a:lnTo>
                <a:lnTo>
                  <a:pt x="9169" y="5865"/>
                </a:lnTo>
                <a:lnTo>
                  <a:pt x="9185" y="5872"/>
                </a:lnTo>
                <a:lnTo>
                  <a:pt x="9173" y="5889"/>
                </a:lnTo>
                <a:lnTo>
                  <a:pt x="9163" y="5900"/>
                </a:lnTo>
                <a:lnTo>
                  <a:pt x="9183" y="5915"/>
                </a:lnTo>
                <a:lnTo>
                  <a:pt x="9200" y="5897"/>
                </a:lnTo>
                <a:lnTo>
                  <a:pt x="9190" y="5894"/>
                </a:lnTo>
                <a:lnTo>
                  <a:pt x="9204" y="5874"/>
                </a:lnTo>
                <a:lnTo>
                  <a:pt x="9197" y="5872"/>
                </a:lnTo>
                <a:lnTo>
                  <a:pt x="9192" y="5867"/>
                </a:lnTo>
                <a:lnTo>
                  <a:pt x="9205" y="5866"/>
                </a:lnTo>
                <a:lnTo>
                  <a:pt x="9218" y="5864"/>
                </a:lnTo>
                <a:lnTo>
                  <a:pt x="9216" y="5880"/>
                </a:lnTo>
                <a:lnTo>
                  <a:pt x="9205" y="5904"/>
                </a:lnTo>
                <a:lnTo>
                  <a:pt x="9215" y="5909"/>
                </a:lnTo>
                <a:lnTo>
                  <a:pt x="9228" y="5911"/>
                </a:lnTo>
                <a:lnTo>
                  <a:pt x="9226" y="5897"/>
                </a:lnTo>
                <a:lnTo>
                  <a:pt x="9233" y="5889"/>
                </a:lnTo>
                <a:lnTo>
                  <a:pt x="9256" y="5924"/>
                </a:lnTo>
                <a:lnTo>
                  <a:pt x="9275" y="5963"/>
                </a:lnTo>
                <a:lnTo>
                  <a:pt x="9236" y="5942"/>
                </a:lnTo>
                <a:lnTo>
                  <a:pt x="9196" y="5920"/>
                </a:lnTo>
                <a:lnTo>
                  <a:pt x="9192" y="5926"/>
                </a:lnTo>
                <a:lnTo>
                  <a:pt x="9188" y="5930"/>
                </a:lnTo>
                <a:lnTo>
                  <a:pt x="9230" y="5963"/>
                </a:lnTo>
                <a:lnTo>
                  <a:pt x="9269" y="5997"/>
                </a:lnTo>
                <a:lnTo>
                  <a:pt x="9263" y="6007"/>
                </a:lnTo>
                <a:lnTo>
                  <a:pt x="9254" y="6013"/>
                </a:lnTo>
                <a:lnTo>
                  <a:pt x="9260" y="6016"/>
                </a:lnTo>
                <a:lnTo>
                  <a:pt x="9264" y="6020"/>
                </a:lnTo>
                <a:lnTo>
                  <a:pt x="9272" y="6016"/>
                </a:lnTo>
                <a:lnTo>
                  <a:pt x="9279" y="6009"/>
                </a:lnTo>
                <a:lnTo>
                  <a:pt x="9298" y="6030"/>
                </a:lnTo>
                <a:lnTo>
                  <a:pt x="9296" y="6053"/>
                </a:lnTo>
                <a:lnTo>
                  <a:pt x="9346" y="6075"/>
                </a:lnTo>
                <a:lnTo>
                  <a:pt x="9365" y="6108"/>
                </a:lnTo>
                <a:lnTo>
                  <a:pt x="9340" y="6096"/>
                </a:lnTo>
                <a:lnTo>
                  <a:pt x="9291" y="6075"/>
                </a:lnTo>
                <a:lnTo>
                  <a:pt x="9325" y="6104"/>
                </a:lnTo>
                <a:lnTo>
                  <a:pt x="9346" y="6141"/>
                </a:lnTo>
                <a:lnTo>
                  <a:pt x="9362" y="6125"/>
                </a:lnTo>
                <a:lnTo>
                  <a:pt x="9383" y="6115"/>
                </a:lnTo>
                <a:lnTo>
                  <a:pt x="9388" y="6124"/>
                </a:lnTo>
                <a:lnTo>
                  <a:pt x="9391" y="6134"/>
                </a:lnTo>
                <a:lnTo>
                  <a:pt x="9365" y="6132"/>
                </a:lnTo>
                <a:lnTo>
                  <a:pt x="9344" y="6151"/>
                </a:lnTo>
                <a:lnTo>
                  <a:pt x="9369" y="6163"/>
                </a:lnTo>
                <a:lnTo>
                  <a:pt x="9362" y="6189"/>
                </a:lnTo>
                <a:lnTo>
                  <a:pt x="9411" y="6229"/>
                </a:lnTo>
                <a:lnTo>
                  <a:pt x="9447" y="6277"/>
                </a:lnTo>
                <a:lnTo>
                  <a:pt x="9415" y="6268"/>
                </a:lnTo>
                <a:lnTo>
                  <a:pt x="9383" y="6261"/>
                </a:lnTo>
                <a:lnTo>
                  <a:pt x="9411" y="6296"/>
                </a:lnTo>
                <a:lnTo>
                  <a:pt x="9420" y="6343"/>
                </a:lnTo>
                <a:lnTo>
                  <a:pt x="9449" y="6366"/>
                </a:lnTo>
                <a:lnTo>
                  <a:pt x="9468" y="6398"/>
                </a:lnTo>
                <a:lnTo>
                  <a:pt x="9485" y="6395"/>
                </a:lnTo>
                <a:lnTo>
                  <a:pt x="9505" y="6398"/>
                </a:lnTo>
                <a:lnTo>
                  <a:pt x="9503" y="6408"/>
                </a:lnTo>
                <a:lnTo>
                  <a:pt x="9507" y="6416"/>
                </a:lnTo>
                <a:lnTo>
                  <a:pt x="9516" y="6402"/>
                </a:lnTo>
                <a:lnTo>
                  <a:pt x="9529" y="6407"/>
                </a:lnTo>
                <a:lnTo>
                  <a:pt x="9511" y="6421"/>
                </a:lnTo>
                <a:lnTo>
                  <a:pt x="9483" y="6411"/>
                </a:lnTo>
                <a:lnTo>
                  <a:pt x="9480" y="6421"/>
                </a:lnTo>
                <a:lnTo>
                  <a:pt x="9466" y="6431"/>
                </a:lnTo>
                <a:lnTo>
                  <a:pt x="9492" y="6435"/>
                </a:lnTo>
                <a:lnTo>
                  <a:pt x="9485" y="6453"/>
                </a:lnTo>
                <a:lnTo>
                  <a:pt x="9459" y="6440"/>
                </a:lnTo>
                <a:lnTo>
                  <a:pt x="9443" y="6422"/>
                </a:lnTo>
                <a:lnTo>
                  <a:pt x="9440" y="6428"/>
                </a:lnTo>
                <a:lnTo>
                  <a:pt x="9435" y="6432"/>
                </a:lnTo>
                <a:lnTo>
                  <a:pt x="9446" y="6449"/>
                </a:lnTo>
                <a:lnTo>
                  <a:pt x="9445" y="6463"/>
                </a:lnTo>
                <a:lnTo>
                  <a:pt x="9421" y="6429"/>
                </a:lnTo>
                <a:lnTo>
                  <a:pt x="9394" y="6398"/>
                </a:lnTo>
                <a:lnTo>
                  <a:pt x="9386" y="6408"/>
                </a:lnTo>
                <a:lnTo>
                  <a:pt x="9376" y="6418"/>
                </a:lnTo>
                <a:lnTo>
                  <a:pt x="9373" y="6401"/>
                </a:lnTo>
                <a:lnTo>
                  <a:pt x="9373" y="6383"/>
                </a:lnTo>
                <a:lnTo>
                  <a:pt x="9384" y="6384"/>
                </a:lnTo>
                <a:lnTo>
                  <a:pt x="9392" y="6380"/>
                </a:lnTo>
                <a:lnTo>
                  <a:pt x="9367" y="6358"/>
                </a:lnTo>
                <a:lnTo>
                  <a:pt x="9341" y="6361"/>
                </a:lnTo>
                <a:lnTo>
                  <a:pt x="9341" y="6343"/>
                </a:lnTo>
                <a:lnTo>
                  <a:pt x="9343" y="6326"/>
                </a:lnTo>
                <a:lnTo>
                  <a:pt x="9358" y="6339"/>
                </a:lnTo>
                <a:lnTo>
                  <a:pt x="9373" y="6353"/>
                </a:lnTo>
                <a:lnTo>
                  <a:pt x="9368" y="6324"/>
                </a:lnTo>
                <a:lnTo>
                  <a:pt x="9376" y="6290"/>
                </a:lnTo>
                <a:lnTo>
                  <a:pt x="9366" y="6287"/>
                </a:lnTo>
                <a:lnTo>
                  <a:pt x="9359" y="6281"/>
                </a:lnTo>
                <a:lnTo>
                  <a:pt x="9353" y="6291"/>
                </a:lnTo>
                <a:lnTo>
                  <a:pt x="9354" y="6305"/>
                </a:lnTo>
                <a:lnTo>
                  <a:pt x="9341" y="6306"/>
                </a:lnTo>
                <a:lnTo>
                  <a:pt x="9334" y="6313"/>
                </a:lnTo>
                <a:lnTo>
                  <a:pt x="9314" y="6302"/>
                </a:lnTo>
                <a:lnTo>
                  <a:pt x="9295" y="6291"/>
                </a:lnTo>
                <a:lnTo>
                  <a:pt x="9298" y="6312"/>
                </a:lnTo>
                <a:lnTo>
                  <a:pt x="9290" y="6318"/>
                </a:lnTo>
                <a:lnTo>
                  <a:pt x="9269" y="6283"/>
                </a:lnTo>
                <a:lnTo>
                  <a:pt x="9261" y="6252"/>
                </a:lnTo>
                <a:lnTo>
                  <a:pt x="9269" y="6263"/>
                </a:lnTo>
                <a:lnTo>
                  <a:pt x="9289" y="6266"/>
                </a:lnTo>
                <a:lnTo>
                  <a:pt x="9267" y="6222"/>
                </a:lnTo>
                <a:lnTo>
                  <a:pt x="9251" y="6186"/>
                </a:lnTo>
                <a:lnTo>
                  <a:pt x="9239" y="6189"/>
                </a:lnTo>
                <a:lnTo>
                  <a:pt x="9235" y="6202"/>
                </a:lnTo>
                <a:lnTo>
                  <a:pt x="9210" y="6196"/>
                </a:lnTo>
                <a:lnTo>
                  <a:pt x="9197" y="6181"/>
                </a:lnTo>
                <a:lnTo>
                  <a:pt x="9181" y="6128"/>
                </a:lnTo>
                <a:lnTo>
                  <a:pt x="9129" y="6087"/>
                </a:lnTo>
                <a:lnTo>
                  <a:pt x="9146" y="6093"/>
                </a:lnTo>
                <a:lnTo>
                  <a:pt x="9160" y="6090"/>
                </a:lnTo>
                <a:lnTo>
                  <a:pt x="9145" y="6071"/>
                </a:lnTo>
                <a:lnTo>
                  <a:pt x="9123" y="6057"/>
                </a:lnTo>
                <a:lnTo>
                  <a:pt x="9136" y="6054"/>
                </a:lnTo>
                <a:lnTo>
                  <a:pt x="9144" y="6042"/>
                </a:lnTo>
                <a:lnTo>
                  <a:pt x="9132" y="6041"/>
                </a:lnTo>
                <a:lnTo>
                  <a:pt x="9119" y="6040"/>
                </a:lnTo>
                <a:lnTo>
                  <a:pt x="9092" y="6011"/>
                </a:lnTo>
                <a:lnTo>
                  <a:pt x="9049" y="5993"/>
                </a:lnTo>
                <a:lnTo>
                  <a:pt x="9034" y="5953"/>
                </a:lnTo>
                <a:lnTo>
                  <a:pt x="8995" y="5955"/>
                </a:lnTo>
                <a:lnTo>
                  <a:pt x="9012" y="5962"/>
                </a:lnTo>
                <a:lnTo>
                  <a:pt x="9009" y="5972"/>
                </a:lnTo>
                <a:lnTo>
                  <a:pt x="9003" y="5974"/>
                </a:lnTo>
                <a:lnTo>
                  <a:pt x="8989" y="5983"/>
                </a:lnTo>
                <a:lnTo>
                  <a:pt x="8987" y="5960"/>
                </a:lnTo>
                <a:lnTo>
                  <a:pt x="8985" y="5937"/>
                </a:lnTo>
                <a:lnTo>
                  <a:pt x="9013" y="5937"/>
                </a:lnTo>
                <a:lnTo>
                  <a:pt x="9033" y="5946"/>
                </a:lnTo>
                <a:lnTo>
                  <a:pt x="9005" y="5896"/>
                </a:lnTo>
                <a:lnTo>
                  <a:pt x="8964" y="5877"/>
                </a:lnTo>
                <a:lnTo>
                  <a:pt x="8968" y="5876"/>
                </a:lnTo>
                <a:lnTo>
                  <a:pt x="8969" y="5872"/>
                </a:lnTo>
                <a:lnTo>
                  <a:pt x="8977" y="5877"/>
                </a:lnTo>
                <a:lnTo>
                  <a:pt x="8988" y="5879"/>
                </a:lnTo>
                <a:lnTo>
                  <a:pt x="8984" y="5863"/>
                </a:lnTo>
                <a:lnTo>
                  <a:pt x="8968" y="5854"/>
                </a:lnTo>
                <a:lnTo>
                  <a:pt x="8966" y="5848"/>
                </a:lnTo>
                <a:lnTo>
                  <a:pt x="8963" y="5843"/>
                </a:lnTo>
                <a:lnTo>
                  <a:pt x="8942" y="5833"/>
                </a:lnTo>
                <a:lnTo>
                  <a:pt x="8926" y="5806"/>
                </a:lnTo>
                <a:lnTo>
                  <a:pt x="8904" y="5812"/>
                </a:lnTo>
                <a:lnTo>
                  <a:pt x="8885" y="5803"/>
                </a:lnTo>
                <a:lnTo>
                  <a:pt x="8902" y="5794"/>
                </a:lnTo>
                <a:lnTo>
                  <a:pt x="8912" y="5777"/>
                </a:lnTo>
                <a:lnTo>
                  <a:pt x="8893" y="5758"/>
                </a:lnTo>
                <a:lnTo>
                  <a:pt x="8869" y="5740"/>
                </a:lnTo>
                <a:lnTo>
                  <a:pt x="8870" y="5750"/>
                </a:lnTo>
                <a:lnTo>
                  <a:pt x="8854" y="5756"/>
                </a:lnTo>
                <a:lnTo>
                  <a:pt x="8834" y="5728"/>
                </a:lnTo>
                <a:lnTo>
                  <a:pt x="8848" y="5716"/>
                </a:lnTo>
                <a:lnTo>
                  <a:pt x="8826" y="5707"/>
                </a:lnTo>
                <a:lnTo>
                  <a:pt x="8802" y="5693"/>
                </a:lnTo>
                <a:lnTo>
                  <a:pt x="8783" y="5674"/>
                </a:lnTo>
                <a:lnTo>
                  <a:pt x="8772" y="5649"/>
                </a:lnTo>
                <a:lnTo>
                  <a:pt x="8759" y="5649"/>
                </a:lnTo>
                <a:lnTo>
                  <a:pt x="8747" y="5648"/>
                </a:lnTo>
                <a:lnTo>
                  <a:pt x="8758" y="5637"/>
                </a:lnTo>
                <a:lnTo>
                  <a:pt x="8773" y="5632"/>
                </a:lnTo>
                <a:lnTo>
                  <a:pt x="8735" y="5611"/>
                </a:lnTo>
                <a:lnTo>
                  <a:pt x="8700" y="5583"/>
                </a:lnTo>
                <a:lnTo>
                  <a:pt x="8705" y="5598"/>
                </a:lnTo>
                <a:lnTo>
                  <a:pt x="8709" y="5612"/>
                </a:lnTo>
                <a:lnTo>
                  <a:pt x="8680" y="5587"/>
                </a:lnTo>
                <a:lnTo>
                  <a:pt x="8666" y="5560"/>
                </a:lnTo>
                <a:lnTo>
                  <a:pt x="8677" y="5573"/>
                </a:lnTo>
                <a:lnTo>
                  <a:pt x="8689" y="5572"/>
                </a:lnTo>
                <a:lnTo>
                  <a:pt x="8673" y="5548"/>
                </a:lnTo>
                <a:lnTo>
                  <a:pt x="8645" y="5537"/>
                </a:lnTo>
                <a:lnTo>
                  <a:pt x="8652" y="5550"/>
                </a:lnTo>
                <a:lnTo>
                  <a:pt x="8642" y="5559"/>
                </a:lnTo>
                <a:lnTo>
                  <a:pt x="8630" y="5543"/>
                </a:lnTo>
                <a:lnTo>
                  <a:pt x="8639" y="5530"/>
                </a:lnTo>
                <a:lnTo>
                  <a:pt x="8616" y="5532"/>
                </a:lnTo>
                <a:lnTo>
                  <a:pt x="8598" y="5518"/>
                </a:lnTo>
                <a:lnTo>
                  <a:pt x="8601" y="5536"/>
                </a:lnTo>
                <a:lnTo>
                  <a:pt x="8600" y="5558"/>
                </a:lnTo>
                <a:lnTo>
                  <a:pt x="8614" y="5562"/>
                </a:lnTo>
                <a:lnTo>
                  <a:pt x="8630" y="5564"/>
                </a:lnTo>
                <a:lnTo>
                  <a:pt x="8631" y="5599"/>
                </a:lnTo>
                <a:lnTo>
                  <a:pt x="8655" y="5621"/>
                </a:lnTo>
                <a:lnTo>
                  <a:pt x="8684" y="5646"/>
                </a:lnTo>
                <a:lnTo>
                  <a:pt x="8694" y="5681"/>
                </a:lnTo>
                <a:lnTo>
                  <a:pt x="8720" y="5706"/>
                </a:lnTo>
                <a:lnTo>
                  <a:pt x="8749" y="5728"/>
                </a:lnTo>
                <a:lnTo>
                  <a:pt x="8782" y="5782"/>
                </a:lnTo>
                <a:lnTo>
                  <a:pt x="8826" y="5829"/>
                </a:lnTo>
                <a:lnTo>
                  <a:pt x="8816" y="5840"/>
                </a:lnTo>
                <a:lnTo>
                  <a:pt x="8804" y="5851"/>
                </a:lnTo>
                <a:lnTo>
                  <a:pt x="8812" y="5866"/>
                </a:lnTo>
                <a:lnTo>
                  <a:pt x="8826" y="5874"/>
                </a:lnTo>
                <a:lnTo>
                  <a:pt x="8816" y="5897"/>
                </a:lnTo>
                <a:lnTo>
                  <a:pt x="8801" y="5913"/>
                </a:lnTo>
                <a:lnTo>
                  <a:pt x="8826" y="5914"/>
                </a:lnTo>
                <a:lnTo>
                  <a:pt x="8843" y="5910"/>
                </a:lnTo>
                <a:lnTo>
                  <a:pt x="8852" y="5937"/>
                </a:lnTo>
                <a:lnTo>
                  <a:pt x="8849" y="5956"/>
                </a:lnTo>
                <a:lnTo>
                  <a:pt x="8867" y="5953"/>
                </a:lnTo>
                <a:lnTo>
                  <a:pt x="8878" y="5963"/>
                </a:lnTo>
                <a:lnTo>
                  <a:pt x="8852" y="5965"/>
                </a:lnTo>
                <a:lnTo>
                  <a:pt x="8834" y="5972"/>
                </a:lnTo>
                <a:lnTo>
                  <a:pt x="8856" y="5985"/>
                </a:lnTo>
                <a:lnTo>
                  <a:pt x="8852" y="6007"/>
                </a:lnTo>
                <a:lnTo>
                  <a:pt x="8868" y="6013"/>
                </a:lnTo>
                <a:lnTo>
                  <a:pt x="8880" y="6020"/>
                </a:lnTo>
                <a:lnTo>
                  <a:pt x="8894" y="6007"/>
                </a:lnTo>
                <a:lnTo>
                  <a:pt x="8919" y="6006"/>
                </a:lnTo>
                <a:lnTo>
                  <a:pt x="8909" y="6016"/>
                </a:lnTo>
                <a:lnTo>
                  <a:pt x="8897" y="6027"/>
                </a:lnTo>
                <a:lnTo>
                  <a:pt x="8919" y="6050"/>
                </a:lnTo>
                <a:lnTo>
                  <a:pt x="8935" y="6081"/>
                </a:lnTo>
                <a:lnTo>
                  <a:pt x="8909" y="6077"/>
                </a:lnTo>
                <a:lnTo>
                  <a:pt x="8892" y="6090"/>
                </a:lnTo>
                <a:lnTo>
                  <a:pt x="8882" y="6082"/>
                </a:lnTo>
                <a:lnTo>
                  <a:pt x="8864" y="6081"/>
                </a:lnTo>
                <a:lnTo>
                  <a:pt x="8855" y="6061"/>
                </a:lnTo>
                <a:lnTo>
                  <a:pt x="8839" y="6047"/>
                </a:lnTo>
                <a:lnTo>
                  <a:pt x="8857" y="6051"/>
                </a:lnTo>
                <a:lnTo>
                  <a:pt x="8869" y="6049"/>
                </a:lnTo>
                <a:lnTo>
                  <a:pt x="8852" y="6030"/>
                </a:lnTo>
                <a:lnTo>
                  <a:pt x="8832" y="6023"/>
                </a:lnTo>
                <a:lnTo>
                  <a:pt x="8826" y="5982"/>
                </a:lnTo>
                <a:lnTo>
                  <a:pt x="8809" y="5942"/>
                </a:lnTo>
                <a:lnTo>
                  <a:pt x="8795" y="5943"/>
                </a:lnTo>
                <a:lnTo>
                  <a:pt x="8784" y="5946"/>
                </a:lnTo>
                <a:lnTo>
                  <a:pt x="8783" y="5938"/>
                </a:lnTo>
                <a:lnTo>
                  <a:pt x="8774" y="5934"/>
                </a:lnTo>
                <a:lnTo>
                  <a:pt x="8782" y="5924"/>
                </a:lnTo>
                <a:lnTo>
                  <a:pt x="8795" y="5919"/>
                </a:lnTo>
                <a:lnTo>
                  <a:pt x="8781" y="5903"/>
                </a:lnTo>
                <a:lnTo>
                  <a:pt x="8759" y="5911"/>
                </a:lnTo>
                <a:lnTo>
                  <a:pt x="8764" y="5896"/>
                </a:lnTo>
                <a:lnTo>
                  <a:pt x="8769" y="5883"/>
                </a:lnTo>
                <a:lnTo>
                  <a:pt x="8744" y="5865"/>
                </a:lnTo>
                <a:lnTo>
                  <a:pt x="8735" y="5831"/>
                </a:lnTo>
                <a:lnTo>
                  <a:pt x="8724" y="5837"/>
                </a:lnTo>
                <a:lnTo>
                  <a:pt x="8709" y="5840"/>
                </a:lnTo>
                <a:lnTo>
                  <a:pt x="8701" y="5821"/>
                </a:lnTo>
                <a:lnTo>
                  <a:pt x="8692" y="5834"/>
                </a:lnTo>
                <a:lnTo>
                  <a:pt x="8685" y="5818"/>
                </a:lnTo>
                <a:lnTo>
                  <a:pt x="8680" y="5799"/>
                </a:lnTo>
                <a:lnTo>
                  <a:pt x="8635" y="5757"/>
                </a:lnTo>
                <a:lnTo>
                  <a:pt x="8613" y="5707"/>
                </a:lnTo>
                <a:lnTo>
                  <a:pt x="8578" y="5706"/>
                </a:lnTo>
                <a:lnTo>
                  <a:pt x="8557" y="5722"/>
                </a:lnTo>
                <a:lnTo>
                  <a:pt x="8574" y="5719"/>
                </a:lnTo>
                <a:lnTo>
                  <a:pt x="8588" y="5723"/>
                </a:lnTo>
                <a:lnTo>
                  <a:pt x="8580" y="5735"/>
                </a:lnTo>
                <a:lnTo>
                  <a:pt x="8572" y="5745"/>
                </a:lnTo>
                <a:lnTo>
                  <a:pt x="8600" y="5780"/>
                </a:lnTo>
                <a:lnTo>
                  <a:pt x="8628" y="5816"/>
                </a:lnTo>
                <a:lnTo>
                  <a:pt x="8652" y="5854"/>
                </a:lnTo>
                <a:lnTo>
                  <a:pt x="8671" y="5896"/>
                </a:lnTo>
                <a:lnTo>
                  <a:pt x="8651" y="5890"/>
                </a:lnTo>
                <a:lnTo>
                  <a:pt x="8638" y="5877"/>
                </a:lnTo>
                <a:lnTo>
                  <a:pt x="8629" y="5892"/>
                </a:lnTo>
                <a:lnTo>
                  <a:pt x="8617" y="5900"/>
                </a:lnTo>
                <a:lnTo>
                  <a:pt x="8620" y="5890"/>
                </a:lnTo>
                <a:lnTo>
                  <a:pt x="8626" y="5883"/>
                </a:lnTo>
                <a:lnTo>
                  <a:pt x="8595" y="5875"/>
                </a:lnTo>
                <a:lnTo>
                  <a:pt x="8575" y="5865"/>
                </a:lnTo>
                <a:lnTo>
                  <a:pt x="8593" y="5865"/>
                </a:lnTo>
                <a:lnTo>
                  <a:pt x="8612" y="5854"/>
                </a:lnTo>
                <a:lnTo>
                  <a:pt x="8610" y="5868"/>
                </a:lnTo>
                <a:lnTo>
                  <a:pt x="8614" y="5876"/>
                </a:lnTo>
                <a:lnTo>
                  <a:pt x="8631" y="5869"/>
                </a:lnTo>
                <a:lnTo>
                  <a:pt x="8642" y="5855"/>
                </a:lnTo>
                <a:lnTo>
                  <a:pt x="8622" y="5855"/>
                </a:lnTo>
                <a:lnTo>
                  <a:pt x="8602" y="5837"/>
                </a:lnTo>
                <a:lnTo>
                  <a:pt x="8585" y="5847"/>
                </a:lnTo>
                <a:lnTo>
                  <a:pt x="8565" y="5841"/>
                </a:lnTo>
                <a:lnTo>
                  <a:pt x="8544" y="5815"/>
                </a:lnTo>
                <a:lnTo>
                  <a:pt x="8510" y="5785"/>
                </a:lnTo>
                <a:lnTo>
                  <a:pt x="8482" y="5756"/>
                </a:lnTo>
                <a:lnTo>
                  <a:pt x="8472" y="5726"/>
                </a:lnTo>
                <a:lnTo>
                  <a:pt x="8463" y="5738"/>
                </a:lnTo>
                <a:lnTo>
                  <a:pt x="8447" y="5743"/>
                </a:lnTo>
                <a:lnTo>
                  <a:pt x="8451" y="5706"/>
                </a:lnTo>
                <a:lnTo>
                  <a:pt x="8436" y="5681"/>
                </a:lnTo>
                <a:lnTo>
                  <a:pt x="8459" y="5684"/>
                </a:lnTo>
                <a:lnTo>
                  <a:pt x="8471" y="5692"/>
                </a:lnTo>
                <a:lnTo>
                  <a:pt x="8461" y="5694"/>
                </a:lnTo>
                <a:lnTo>
                  <a:pt x="8458" y="5704"/>
                </a:lnTo>
                <a:lnTo>
                  <a:pt x="8478" y="5708"/>
                </a:lnTo>
                <a:lnTo>
                  <a:pt x="8500" y="5704"/>
                </a:lnTo>
                <a:lnTo>
                  <a:pt x="8470" y="5676"/>
                </a:lnTo>
                <a:lnTo>
                  <a:pt x="8419" y="5675"/>
                </a:lnTo>
                <a:lnTo>
                  <a:pt x="8406" y="5658"/>
                </a:lnTo>
                <a:lnTo>
                  <a:pt x="8393" y="5642"/>
                </a:lnTo>
                <a:lnTo>
                  <a:pt x="8421" y="5644"/>
                </a:lnTo>
                <a:lnTo>
                  <a:pt x="8435" y="5635"/>
                </a:lnTo>
                <a:lnTo>
                  <a:pt x="8416" y="5624"/>
                </a:lnTo>
                <a:lnTo>
                  <a:pt x="8396" y="5613"/>
                </a:lnTo>
                <a:lnTo>
                  <a:pt x="8360" y="5612"/>
                </a:lnTo>
                <a:lnTo>
                  <a:pt x="8326" y="5596"/>
                </a:lnTo>
                <a:lnTo>
                  <a:pt x="8337" y="5589"/>
                </a:lnTo>
                <a:lnTo>
                  <a:pt x="8345" y="5584"/>
                </a:lnTo>
                <a:lnTo>
                  <a:pt x="8336" y="5566"/>
                </a:lnTo>
                <a:lnTo>
                  <a:pt x="8317" y="5567"/>
                </a:lnTo>
                <a:lnTo>
                  <a:pt x="8313" y="5550"/>
                </a:lnTo>
                <a:lnTo>
                  <a:pt x="8315" y="5534"/>
                </a:lnTo>
                <a:lnTo>
                  <a:pt x="8294" y="5526"/>
                </a:lnTo>
                <a:lnTo>
                  <a:pt x="8275" y="5527"/>
                </a:lnTo>
                <a:lnTo>
                  <a:pt x="8271" y="5524"/>
                </a:lnTo>
                <a:lnTo>
                  <a:pt x="8268" y="5520"/>
                </a:lnTo>
                <a:lnTo>
                  <a:pt x="8274" y="5514"/>
                </a:lnTo>
                <a:lnTo>
                  <a:pt x="8269" y="5506"/>
                </a:lnTo>
                <a:lnTo>
                  <a:pt x="8265" y="5509"/>
                </a:lnTo>
                <a:lnTo>
                  <a:pt x="8262" y="5513"/>
                </a:lnTo>
                <a:lnTo>
                  <a:pt x="8252" y="5500"/>
                </a:lnTo>
                <a:lnTo>
                  <a:pt x="8240" y="5490"/>
                </a:lnTo>
                <a:lnTo>
                  <a:pt x="8247" y="5488"/>
                </a:lnTo>
                <a:lnTo>
                  <a:pt x="8252" y="5484"/>
                </a:lnTo>
                <a:lnTo>
                  <a:pt x="8243" y="5481"/>
                </a:lnTo>
                <a:lnTo>
                  <a:pt x="8233" y="5488"/>
                </a:lnTo>
                <a:lnTo>
                  <a:pt x="8231" y="5487"/>
                </a:lnTo>
                <a:lnTo>
                  <a:pt x="8229" y="5487"/>
                </a:lnTo>
                <a:lnTo>
                  <a:pt x="8236" y="5475"/>
                </a:lnTo>
                <a:lnTo>
                  <a:pt x="8231" y="5464"/>
                </a:lnTo>
                <a:lnTo>
                  <a:pt x="8228" y="5465"/>
                </a:lnTo>
                <a:lnTo>
                  <a:pt x="8226" y="5465"/>
                </a:lnTo>
                <a:lnTo>
                  <a:pt x="8241" y="5468"/>
                </a:lnTo>
                <a:lnTo>
                  <a:pt x="8255" y="5467"/>
                </a:lnTo>
                <a:lnTo>
                  <a:pt x="8231" y="5447"/>
                </a:lnTo>
                <a:lnTo>
                  <a:pt x="8203" y="5460"/>
                </a:lnTo>
                <a:lnTo>
                  <a:pt x="8205" y="5456"/>
                </a:lnTo>
                <a:lnTo>
                  <a:pt x="8208" y="5453"/>
                </a:lnTo>
                <a:lnTo>
                  <a:pt x="8206" y="5453"/>
                </a:lnTo>
                <a:lnTo>
                  <a:pt x="8204" y="5453"/>
                </a:lnTo>
                <a:lnTo>
                  <a:pt x="8203" y="5425"/>
                </a:lnTo>
                <a:lnTo>
                  <a:pt x="8179" y="5429"/>
                </a:lnTo>
                <a:lnTo>
                  <a:pt x="8178" y="5417"/>
                </a:lnTo>
                <a:lnTo>
                  <a:pt x="8188" y="5406"/>
                </a:lnTo>
                <a:lnTo>
                  <a:pt x="8141" y="5369"/>
                </a:lnTo>
                <a:lnTo>
                  <a:pt x="8096" y="5334"/>
                </a:lnTo>
                <a:lnTo>
                  <a:pt x="8094" y="5322"/>
                </a:lnTo>
                <a:lnTo>
                  <a:pt x="8091" y="5312"/>
                </a:lnTo>
                <a:lnTo>
                  <a:pt x="8095" y="5306"/>
                </a:lnTo>
                <a:lnTo>
                  <a:pt x="8099" y="5301"/>
                </a:lnTo>
                <a:lnTo>
                  <a:pt x="8061" y="5292"/>
                </a:lnTo>
                <a:lnTo>
                  <a:pt x="8053" y="5268"/>
                </a:lnTo>
                <a:lnTo>
                  <a:pt x="8028" y="5260"/>
                </a:lnTo>
                <a:lnTo>
                  <a:pt x="8011" y="5253"/>
                </a:lnTo>
                <a:lnTo>
                  <a:pt x="8018" y="5247"/>
                </a:lnTo>
                <a:lnTo>
                  <a:pt x="8019" y="5237"/>
                </a:lnTo>
                <a:lnTo>
                  <a:pt x="7973" y="5225"/>
                </a:lnTo>
                <a:lnTo>
                  <a:pt x="7961" y="5193"/>
                </a:lnTo>
                <a:lnTo>
                  <a:pt x="7941" y="5192"/>
                </a:lnTo>
                <a:lnTo>
                  <a:pt x="7921" y="5188"/>
                </a:lnTo>
                <a:lnTo>
                  <a:pt x="7910" y="5165"/>
                </a:lnTo>
                <a:lnTo>
                  <a:pt x="7878" y="5154"/>
                </a:lnTo>
                <a:lnTo>
                  <a:pt x="7888" y="5170"/>
                </a:lnTo>
                <a:lnTo>
                  <a:pt x="7897" y="5185"/>
                </a:lnTo>
                <a:lnTo>
                  <a:pt x="7890" y="5185"/>
                </a:lnTo>
                <a:lnTo>
                  <a:pt x="7883" y="5187"/>
                </a:lnTo>
                <a:lnTo>
                  <a:pt x="7880" y="5164"/>
                </a:lnTo>
                <a:lnTo>
                  <a:pt x="7864" y="5145"/>
                </a:lnTo>
                <a:lnTo>
                  <a:pt x="7871" y="5147"/>
                </a:lnTo>
                <a:lnTo>
                  <a:pt x="7878" y="5149"/>
                </a:lnTo>
                <a:lnTo>
                  <a:pt x="7867" y="5132"/>
                </a:lnTo>
                <a:lnTo>
                  <a:pt x="7847" y="5131"/>
                </a:lnTo>
                <a:lnTo>
                  <a:pt x="7833" y="5116"/>
                </a:lnTo>
                <a:lnTo>
                  <a:pt x="7842" y="5104"/>
                </a:lnTo>
                <a:lnTo>
                  <a:pt x="7843" y="5104"/>
                </a:lnTo>
                <a:lnTo>
                  <a:pt x="7843" y="5104"/>
                </a:lnTo>
                <a:lnTo>
                  <a:pt x="7844" y="5104"/>
                </a:lnTo>
                <a:lnTo>
                  <a:pt x="7844" y="5102"/>
                </a:lnTo>
                <a:lnTo>
                  <a:pt x="7844" y="5101"/>
                </a:lnTo>
                <a:lnTo>
                  <a:pt x="7841" y="5093"/>
                </a:lnTo>
                <a:lnTo>
                  <a:pt x="7834" y="5088"/>
                </a:lnTo>
                <a:lnTo>
                  <a:pt x="7837" y="5087"/>
                </a:lnTo>
                <a:lnTo>
                  <a:pt x="7839" y="5081"/>
                </a:lnTo>
                <a:lnTo>
                  <a:pt x="7817" y="5055"/>
                </a:lnTo>
                <a:lnTo>
                  <a:pt x="7786" y="5062"/>
                </a:lnTo>
                <a:lnTo>
                  <a:pt x="7803" y="5075"/>
                </a:lnTo>
                <a:lnTo>
                  <a:pt x="7803" y="5090"/>
                </a:lnTo>
                <a:lnTo>
                  <a:pt x="7772" y="5056"/>
                </a:lnTo>
                <a:lnTo>
                  <a:pt x="7757" y="5020"/>
                </a:lnTo>
                <a:lnTo>
                  <a:pt x="7745" y="5026"/>
                </a:lnTo>
                <a:lnTo>
                  <a:pt x="7733" y="5032"/>
                </a:lnTo>
                <a:lnTo>
                  <a:pt x="7724" y="5014"/>
                </a:lnTo>
                <a:lnTo>
                  <a:pt x="7710" y="5006"/>
                </a:lnTo>
                <a:lnTo>
                  <a:pt x="7709" y="5026"/>
                </a:lnTo>
                <a:lnTo>
                  <a:pt x="7703" y="5041"/>
                </a:lnTo>
                <a:lnTo>
                  <a:pt x="7727" y="5050"/>
                </a:lnTo>
                <a:lnTo>
                  <a:pt x="7732" y="5078"/>
                </a:lnTo>
                <a:lnTo>
                  <a:pt x="7716" y="5064"/>
                </a:lnTo>
                <a:lnTo>
                  <a:pt x="7697" y="5053"/>
                </a:lnTo>
                <a:lnTo>
                  <a:pt x="7701" y="5020"/>
                </a:lnTo>
                <a:lnTo>
                  <a:pt x="7692" y="5002"/>
                </a:lnTo>
                <a:lnTo>
                  <a:pt x="7674" y="5008"/>
                </a:lnTo>
                <a:lnTo>
                  <a:pt x="7656" y="5016"/>
                </a:lnTo>
                <a:lnTo>
                  <a:pt x="7656" y="5010"/>
                </a:lnTo>
                <a:lnTo>
                  <a:pt x="7656" y="5004"/>
                </a:lnTo>
                <a:lnTo>
                  <a:pt x="7651" y="5004"/>
                </a:lnTo>
                <a:lnTo>
                  <a:pt x="7650" y="5000"/>
                </a:lnTo>
                <a:lnTo>
                  <a:pt x="7676" y="4996"/>
                </a:lnTo>
                <a:lnTo>
                  <a:pt x="7692" y="4985"/>
                </a:lnTo>
                <a:lnTo>
                  <a:pt x="7686" y="4972"/>
                </a:lnTo>
                <a:lnTo>
                  <a:pt x="7704" y="4961"/>
                </a:lnTo>
                <a:lnTo>
                  <a:pt x="7685" y="4952"/>
                </a:lnTo>
                <a:lnTo>
                  <a:pt x="7656" y="4953"/>
                </a:lnTo>
                <a:lnTo>
                  <a:pt x="7630" y="4914"/>
                </a:lnTo>
                <a:lnTo>
                  <a:pt x="7584" y="4920"/>
                </a:lnTo>
                <a:lnTo>
                  <a:pt x="7600" y="4899"/>
                </a:lnTo>
                <a:lnTo>
                  <a:pt x="7620" y="4882"/>
                </a:lnTo>
                <a:lnTo>
                  <a:pt x="7611" y="4887"/>
                </a:lnTo>
                <a:lnTo>
                  <a:pt x="7600" y="4889"/>
                </a:lnTo>
                <a:lnTo>
                  <a:pt x="7600" y="4891"/>
                </a:lnTo>
                <a:lnTo>
                  <a:pt x="7600" y="4892"/>
                </a:lnTo>
                <a:lnTo>
                  <a:pt x="7597" y="4891"/>
                </a:lnTo>
                <a:lnTo>
                  <a:pt x="7595" y="4891"/>
                </a:lnTo>
                <a:lnTo>
                  <a:pt x="7582" y="4894"/>
                </a:lnTo>
                <a:lnTo>
                  <a:pt x="7573" y="4898"/>
                </a:lnTo>
                <a:lnTo>
                  <a:pt x="7559" y="4876"/>
                </a:lnTo>
                <a:lnTo>
                  <a:pt x="7531" y="4869"/>
                </a:lnTo>
                <a:lnTo>
                  <a:pt x="7544" y="4853"/>
                </a:lnTo>
                <a:lnTo>
                  <a:pt x="7556" y="4837"/>
                </a:lnTo>
                <a:lnTo>
                  <a:pt x="7551" y="4837"/>
                </a:lnTo>
                <a:lnTo>
                  <a:pt x="7547" y="4836"/>
                </a:lnTo>
                <a:lnTo>
                  <a:pt x="7548" y="4834"/>
                </a:lnTo>
                <a:lnTo>
                  <a:pt x="7549" y="4833"/>
                </a:lnTo>
                <a:lnTo>
                  <a:pt x="7531" y="4834"/>
                </a:lnTo>
                <a:lnTo>
                  <a:pt x="7512" y="4836"/>
                </a:lnTo>
                <a:lnTo>
                  <a:pt x="7515" y="4812"/>
                </a:lnTo>
                <a:lnTo>
                  <a:pt x="7500" y="4786"/>
                </a:lnTo>
                <a:lnTo>
                  <a:pt x="7492" y="4790"/>
                </a:lnTo>
                <a:lnTo>
                  <a:pt x="7482" y="4793"/>
                </a:lnTo>
                <a:lnTo>
                  <a:pt x="7455" y="4761"/>
                </a:lnTo>
                <a:lnTo>
                  <a:pt x="7410" y="4762"/>
                </a:lnTo>
                <a:lnTo>
                  <a:pt x="7404" y="4736"/>
                </a:lnTo>
                <a:lnTo>
                  <a:pt x="7379" y="4736"/>
                </a:lnTo>
                <a:lnTo>
                  <a:pt x="7363" y="4704"/>
                </a:lnTo>
                <a:lnTo>
                  <a:pt x="7336" y="4685"/>
                </a:lnTo>
                <a:lnTo>
                  <a:pt x="7326" y="4689"/>
                </a:lnTo>
                <a:lnTo>
                  <a:pt x="7318" y="4680"/>
                </a:lnTo>
                <a:lnTo>
                  <a:pt x="7317" y="4691"/>
                </a:lnTo>
                <a:lnTo>
                  <a:pt x="7312" y="4698"/>
                </a:lnTo>
                <a:lnTo>
                  <a:pt x="7289" y="4695"/>
                </a:lnTo>
                <a:lnTo>
                  <a:pt x="7275" y="4680"/>
                </a:lnTo>
                <a:lnTo>
                  <a:pt x="7298" y="4687"/>
                </a:lnTo>
                <a:lnTo>
                  <a:pt x="7311" y="4676"/>
                </a:lnTo>
                <a:lnTo>
                  <a:pt x="7282" y="4640"/>
                </a:lnTo>
                <a:lnTo>
                  <a:pt x="7255" y="4602"/>
                </a:lnTo>
                <a:lnTo>
                  <a:pt x="7234" y="4603"/>
                </a:lnTo>
                <a:lnTo>
                  <a:pt x="7219" y="4619"/>
                </a:lnTo>
                <a:lnTo>
                  <a:pt x="7241" y="4627"/>
                </a:lnTo>
                <a:lnTo>
                  <a:pt x="7262" y="4631"/>
                </a:lnTo>
                <a:lnTo>
                  <a:pt x="7238" y="4644"/>
                </a:lnTo>
                <a:lnTo>
                  <a:pt x="7222" y="4664"/>
                </a:lnTo>
                <a:lnTo>
                  <a:pt x="7226" y="4649"/>
                </a:lnTo>
                <a:lnTo>
                  <a:pt x="7221" y="4636"/>
                </a:lnTo>
                <a:lnTo>
                  <a:pt x="7211" y="4626"/>
                </a:lnTo>
                <a:lnTo>
                  <a:pt x="7201" y="4616"/>
                </a:lnTo>
                <a:lnTo>
                  <a:pt x="7223" y="4604"/>
                </a:lnTo>
                <a:lnTo>
                  <a:pt x="7230" y="4583"/>
                </a:lnTo>
                <a:lnTo>
                  <a:pt x="7213" y="4590"/>
                </a:lnTo>
                <a:lnTo>
                  <a:pt x="7200" y="4587"/>
                </a:lnTo>
                <a:lnTo>
                  <a:pt x="7210" y="4581"/>
                </a:lnTo>
                <a:lnTo>
                  <a:pt x="7217" y="4574"/>
                </a:lnTo>
                <a:lnTo>
                  <a:pt x="7193" y="4563"/>
                </a:lnTo>
                <a:lnTo>
                  <a:pt x="7169" y="4551"/>
                </a:lnTo>
                <a:lnTo>
                  <a:pt x="7145" y="4513"/>
                </a:lnTo>
                <a:lnTo>
                  <a:pt x="7104" y="4479"/>
                </a:lnTo>
                <a:lnTo>
                  <a:pt x="7097" y="4488"/>
                </a:lnTo>
                <a:lnTo>
                  <a:pt x="7087" y="4493"/>
                </a:lnTo>
                <a:lnTo>
                  <a:pt x="7080" y="4482"/>
                </a:lnTo>
                <a:lnTo>
                  <a:pt x="7063" y="4480"/>
                </a:lnTo>
                <a:lnTo>
                  <a:pt x="7050" y="4450"/>
                </a:lnTo>
                <a:lnTo>
                  <a:pt x="7012" y="4441"/>
                </a:lnTo>
                <a:lnTo>
                  <a:pt x="7014" y="4431"/>
                </a:lnTo>
                <a:lnTo>
                  <a:pt x="7016" y="4418"/>
                </a:lnTo>
                <a:lnTo>
                  <a:pt x="7039" y="4416"/>
                </a:lnTo>
                <a:lnTo>
                  <a:pt x="7052" y="4424"/>
                </a:lnTo>
                <a:lnTo>
                  <a:pt x="7043" y="4388"/>
                </a:lnTo>
                <a:lnTo>
                  <a:pt x="7001" y="4375"/>
                </a:lnTo>
                <a:lnTo>
                  <a:pt x="7014" y="4386"/>
                </a:lnTo>
                <a:lnTo>
                  <a:pt x="7022" y="4406"/>
                </a:lnTo>
                <a:lnTo>
                  <a:pt x="6971" y="4380"/>
                </a:lnTo>
                <a:lnTo>
                  <a:pt x="6916" y="4359"/>
                </a:lnTo>
                <a:lnTo>
                  <a:pt x="6911" y="4365"/>
                </a:lnTo>
                <a:lnTo>
                  <a:pt x="6912" y="4377"/>
                </a:lnTo>
                <a:lnTo>
                  <a:pt x="6881" y="4381"/>
                </a:lnTo>
                <a:lnTo>
                  <a:pt x="6890" y="4363"/>
                </a:lnTo>
                <a:lnTo>
                  <a:pt x="6897" y="4345"/>
                </a:lnTo>
                <a:lnTo>
                  <a:pt x="6873" y="4328"/>
                </a:lnTo>
                <a:lnTo>
                  <a:pt x="6858" y="4311"/>
                </a:lnTo>
                <a:lnTo>
                  <a:pt x="6848" y="4337"/>
                </a:lnTo>
                <a:lnTo>
                  <a:pt x="6867" y="4356"/>
                </a:lnTo>
                <a:lnTo>
                  <a:pt x="6843" y="4346"/>
                </a:lnTo>
                <a:lnTo>
                  <a:pt x="6824" y="4345"/>
                </a:lnTo>
                <a:lnTo>
                  <a:pt x="6840" y="4317"/>
                </a:lnTo>
                <a:lnTo>
                  <a:pt x="6848" y="4284"/>
                </a:lnTo>
                <a:lnTo>
                  <a:pt x="6801" y="4265"/>
                </a:lnTo>
                <a:lnTo>
                  <a:pt x="6753" y="4283"/>
                </a:lnTo>
                <a:lnTo>
                  <a:pt x="6784" y="4289"/>
                </a:lnTo>
                <a:lnTo>
                  <a:pt x="6808" y="4302"/>
                </a:lnTo>
                <a:lnTo>
                  <a:pt x="6792" y="4304"/>
                </a:lnTo>
                <a:lnTo>
                  <a:pt x="6780" y="4312"/>
                </a:lnTo>
                <a:lnTo>
                  <a:pt x="6736" y="4280"/>
                </a:lnTo>
                <a:lnTo>
                  <a:pt x="6701" y="4251"/>
                </a:lnTo>
                <a:lnTo>
                  <a:pt x="6707" y="4257"/>
                </a:lnTo>
                <a:lnTo>
                  <a:pt x="6715" y="4261"/>
                </a:lnTo>
                <a:lnTo>
                  <a:pt x="6709" y="4243"/>
                </a:lnTo>
                <a:lnTo>
                  <a:pt x="6725" y="4236"/>
                </a:lnTo>
                <a:lnTo>
                  <a:pt x="6725" y="4245"/>
                </a:lnTo>
                <a:lnTo>
                  <a:pt x="6726" y="4252"/>
                </a:lnTo>
                <a:lnTo>
                  <a:pt x="6740" y="4246"/>
                </a:lnTo>
                <a:lnTo>
                  <a:pt x="6742" y="4232"/>
                </a:lnTo>
                <a:lnTo>
                  <a:pt x="6764" y="4236"/>
                </a:lnTo>
                <a:lnTo>
                  <a:pt x="6791" y="4241"/>
                </a:lnTo>
                <a:lnTo>
                  <a:pt x="6781" y="4222"/>
                </a:lnTo>
                <a:lnTo>
                  <a:pt x="6764" y="4212"/>
                </a:lnTo>
                <a:lnTo>
                  <a:pt x="6743" y="4220"/>
                </a:lnTo>
                <a:lnTo>
                  <a:pt x="6728" y="4212"/>
                </a:lnTo>
                <a:lnTo>
                  <a:pt x="6742" y="4203"/>
                </a:lnTo>
                <a:lnTo>
                  <a:pt x="6750" y="4191"/>
                </a:lnTo>
                <a:lnTo>
                  <a:pt x="6729" y="4185"/>
                </a:lnTo>
                <a:lnTo>
                  <a:pt x="6714" y="4197"/>
                </a:lnTo>
                <a:lnTo>
                  <a:pt x="6719" y="4213"/>
                </a:lnTo>
                <a:lnTo>
                  <a:pt x="6724" y="4230"/>
                </a:lnTo>
                <a:lnTo>
                  <a:pt x="6701" y="4222"/>
                </a:lnTo>
                <a:lnTo>
                  <a:pt x="6691" y="4201"/>
                </a:lnTo>
                <a:lnTo>
                  <a:pt x="6676" y="4204"/>
                </a:lnTo>
                <a:lnTo>
                  <a:pt x="6668" y="4212"/>
                </a:lnTo>
                <a:lnTo>
                  <a:pt x="6683" y="4220"/>
                </a:lnTo>
                <a:lnTo>
                  <a:pt x="6694" y="4235"/>
                </a:lnTo>
                <a:lnTo>
                  <a:pt x="6677" y="4239"/>
                </a:lnTo>
                <a:lnTo>
                  <a:pt x="6658" y="4236"/>
                </a:lnTo>
                <a:lnTo>
                  <a:pt x="6681" y="4255"/>
                </a:lnTo>
                <a:lnTo>
                  <a:pt x="6703" y="4274"/>
                </a:lnTo>
                <a:lnTo>
                  <a:pt x="6693" y="4276"/>
                </a:lnTo>
                <a:lnTo>
                  <a:pt x="6687" y="4283"/>
                </a:lnTo>
                <a:lnTo>
                  <a:pt x="6703" y="4289"/>
                </a:lnTo>
                <a:lnTo>
                  <a:pt x="6716" y="4277"/>
                </a:lnTo>
                <a:lnTo>
                  <a:pt x="6736" y="4302"/>
                </a:lnTo>
                <a:lnTo>
                  <a:pt x="6762" y="4310"/>
                </a:lnTo>
                <a:lnTo>
                  <a:pt x="6757" y="4320"/>
                </a:lnTo>
                <a:lnTo>
                  <a:pt x="6774" y="4320"/>
                </a:lnTo>
                <a:lnTo>
                  <a:pt x="6773" y="4329"/>
                </a:lnTo>
                <a:lnTo>
                  <a:pt x="6770" y="4338"/>
                </a:lnTo>
                <a:lnTo>
                  <a:pt x="6783" y="4341"/>
                </a:lnTo>
                <a:lnTo>
                  <a:pt x="6800" y="4338"/>
                </a:lnTo>
                <a:lnTo>
                  <a:pt x="6813" y="4368"/>
                </a:lnTo>
                <a:lnTo>
                  <a:pt x="6845" y="4376"/>
                </a:lnTo>
                <a:lnTo>
                  <a:pt x="6839" y="4387"/>
                </a:lnTo>
                <a:lnTo>
                  <a:pt x="6836" y="4401"/>
                </a:lnTo>
                <a:lnTo>
                  <a:pt x="6882" y="4429"/>
                </a:lnTo>
                <a:lnTo>
                  <a:pt x="6929" y="4443"/>
                </a:lnTo>
                <a:lnTo>
                  <a:pt x="6937" y="4459"/>
                </a:lnTo>
                <a:lnTo>
                  <a:pt x="6959" y="4461"/>
                </a:lnTo>
                <a:lnTo>
                  <a:pt x="6959" y="4480"/>
                </a:lnTo>
                <a:lnTo>
                  <a:pt x="6956" y="4496"/>
                </a:lnTo>
                <a:lnTo>
                  <a:pt x="6990" y="4512"/>
                </a:lnTo>
                <a:lnTo>
                  <a:pt x="7020" y="4549"/>
                </a:lnTo>
                <a:lnTo>
                  <a:pt x="7028" y="4543"/>
                </a:lnTo>
                <a:lnTo>
                  <a:pt x="7037" y="4535"/>
                </a:lnTo>
                <a:lnTo>
                  <a:pt x="7052" y="4552"/>
                </a:lnTo>
                <a:lnTo>
                  <a:pt x="7074" y="4570"/>
                </a:lnTo>
                <a:lnTo>
                  <a:pt x="7058" y="4575"/>
                </a:lnTo>
                <a:lnTo>
                  <a:pt x="7045" y="4585"/>
                </a:lnTo>
                <a:lnTo>
                  <a:pt x="7117" y="4604"/>
                </a:lnTo>
                <a:lnTo>
                  <a:pt x="7161" y="4655"/>
                </a:lnTo>
                <a:lnTo>
                  <a:pt x="7170" y="4642"/>
                </a:lnTo>
                <a:lnTo>
                  <a:pt x="7185" y="4635"/>
                </a:lnTo>
                <a:lnTo>
                  <a:pt x="7198" y="4652"/>
                </a:lnTo>
                <a:lnTo>
                  <a:pt x="7216" y="4664"/>
                </a:lnTo>
                <a:lnTo>
                  <a:pt x="7195" y="4670"/>
                </a:lnTo>
                <a:lnTo>
                  <a:pt x="7180" y="4680"/>
                </a:lnTo>
                <a:lnTo>
                  <a:pt x="7225" y="4717"/>
                </a:lnTo>
                <a:lnTo>
                  <a:pt x="7275" y="4750"/>
                </a:lnTo>
                <a:lnTo>
                  <a:pt x="7320" y="4786"/>
                </a:lnTo>
                <a:lnTo>
                  <a:pt x="7346" y="4830"/>
                </a:lnTo>
                <a:lnTo>
                  <a:pt x="7338" y="4820"/>
                </a:lnTo>
                <a:lnTo>
                  <a:pt x="7322" y="4817"/>
                </a:lnTo>
                <a:lnTo>
                  <a:pt x="7320" y="4832"/>
                </a:lnTo>
                <a:lnTo>
                  <a:pt x="7317" y="4845"/>
                </a:lnTo>
                <a:lnTo>
                  <a:pt x="7342" y="4855"/>
                </a:lnTo>
                <a:lnTo>
                  <a:pt x="7346" y="4876"/>
                </a:lnTo>
                <a:lnTo>
                  <a:pt x="7364" y="4872"/>
                </a:lnTo>
                <a:lnTo>
                  <a:pt x="7382" y="4866"/>
                </a:lnTo>
                <a:lnTo>
                  <a:pt x="7381" y="4890"/>
                </a:lnTo>
                <a:lnTo>
                  <a:pt x="7389" y="4906"/>
                </a:lnTo>
                <a:lnTo>
                  <a:pt x="7399" y="4901"/>
                </a:lnTo>
                <a:lnTo>
                  <a:pt x="7407" y="4893"/>
                </a:lnTo>
                <a:lnTo>
                  <a:pt x="7432" y="4910"/>
                </a:lnTo>
                <a:lnTo>
                  <a:pt x="7443" y="4928"/>
                </a:lnTo>
                <a:lnTo>
                  <a:pt x="7431" y="4917"/>
                </a:lnTo>
                <a:lnTo>
                  <a:pt x="7412" y="4914"/>
                </a:lnTo>
                <a:lnTo>
                  <a:pt x="7417" y="4937"/>
                </a:lnTo>
                <a:lnTo>
                  <a:pt x="7401" y="4961"/>
                </a:lnTo>
                <a:lnTo>
                  <a:pt x="7420" y="4957"/>
                </a:lnTo>
                <a:lnTo>
                  <a:pt x="7431" y="4947"/>
                </a:lnTo>
                <a:lnTo>
                  <a:pt x="7464" y="4973"/>
                </a:lnTo>
                <a:lnTo>
                  <a:pt x="7495" y="5013"/>
                </a:lnTo>
                <a:lnTo>
                  <a:pt x="7518" y="5007"/>
                </a:lnTo>
                <a:lnTo>
                  <a:pt x="7543" y="5009"/>
                </a:lnTo>
                <a:lnTo>
                  <a:pt x="7533" y="5023"/>
                </a:lnTo>
                <a:lnTo>
                  <a:pt x="7525" y="5039"/>
                </a:lnTo>
                <a:lnTo>
                  <a:pt x="7559" y="5038"/>
                </a:lnTo>
                <a:lnTo>
                  <a:pt x="7584" y="5045"/>
                </a:lnTo>
                <a:lnTo>
                  <a:pt x="7584" y="5041"/>
                </a:lnTo>
                <a:lnTo>
                  <a:pt x="7584" y="5039"/>
                </a:lnTo>
                <a:lnTo>
                  <a:pt x="7597" y="5046"/>
                </a:lnTo>
                <a:lnTo>
                  <a:pt x="7611" y="5050"/>
                </a:lnTo>
                <a:lnTo>
                  <a:pt x="7605" y="5044"/>
                </a:lnTo>
                <a:lnTo>
                  <a:pt x="7599" y="5037"/>
                </a:lnTo>
                <a:lnTo>
                  <a:pt x="7609" y="5032"/>
                </a:lnTo>
                <a:lnTo>
                  <a:pt x="7614" y="5025"/>
                </a:lnTo>
                <a:lnTo>
                  <a:pt x="7628" y="5039"/>
                </a:lnTo>
                <a:lnTo>
                  <a:pt x="7637" y="5057"/>
                </a:lnTo>
                <a:lnTo>
                  <a:pt x="7622" y="5056"/>
                </a:lnTo>
                <a:lnTo>
                  <a:pt x="7614" y="5047"/>
                </a:lnTo>
                <a:lnTo>
                  <a:pt x="7609" y="5059"/>
                </a:lnTo>
                <a:lnTo>
                  <a:pt x="7596" y="5055"/>
                </a:lnTo>
                <a:lnTo>
                  <a:pt x="7610" y="5074"/>
                </a:lnTo>
                <a:lnTo>
                  <a:pt x="7610" y="5094"/>
                </a:lnTo>
                <a:lnTo>
                  <a:pt x="7599" y="5087"/>
                </a:lnTo>
                <a:lnTo>
                  <a:pt x="7590" y="5095"/>
                </a:lnTo>
                <a:lnTo>
                  <a:pt x="7624" y="5118"/>
                </a:lnTo>
                <a:lnTo>
                  <a:pt x="7666" y="5134"/>
                </a:lnTo>
                <a:lnTo>
                  <a:pt x="7642" y="5136"/>
                </a:lnTo>
                <a:lnTo>
                  <a:pt x="7636" y="5153"/>
                </a:lnTo>
                <a:lnTo>
                  <a:pt x="7680" y="5147"/>
                </a:lnTo>
                <a:lnTo>
                  <a:pt x="7701" y="5171"/>
                </a:lnTo>
                <a:lnTo>
                  <a:pt x="7693" y="5160"/>
                </a:lnTo>
                <a:lnTo>
                  <a:pt x="7683" y="5167"/>
                </a:lnTo>
                <a:lnTo>
                  <a:pt x="7704" y="5187"/>
                </a:lnTo>
                <a:lnTo>
                  <a:pt x="7729" y="5203"/>
                </a:lnTo>
                <a:lnTo>
                  <a:pt x="7728" y="5219"/>
                </a:lnTo>
                <a:lnTo>
                  <a:pt x="7722" y="5231"/>
                </a:lnTo>
                <a:lnTo>
                  <a:pt x="7739" y="5232"/>
                </a:lnTo>
                <a:lnTo>
                  <a:pt x="7758" y="5228"/>
                </a:lnTo>
                <a:lnTo>
                  <a:pt x="7760" y="5240"/>
                </a:lnTo>
                <a:lnTo>
                  <a:pt x="7763" y="5250"/>
                </a:lnTo>
                <a:lnTo>
                  <a:pt x="7757" y="5258"/>
                </a:lnTo>
                <a:lnTo>
                  <a:pt x="7750" y="5263"/>
                </a:lnTo>
                <a:lnTo>
                  <a:pt x="7795" y="5301"/>
                </a:lnTo>
                <a:lnTo>
                  <a:pt x="7849" y="5324"/>
                </a:lnTo>
                <a:lnTo>
                  <a:pt x="7828" y="5335"/>
                </a:lnTo>
                <a:lnTo>
                  <a:pt x="7812" y="5349"/>
                </a:lnTo>
                <a:lnTo>
                  <a:pt x="7827" y="5362"/>
                </a:lnTo>
                <a:lnTo>
                  <a:pt x="7852" y="5369"/>
                </a:lnTo>
                <a:lnTo>
                  <a:pt x="7836" y="5354"/>
                </a:lnTo>
                <a:lnTo>
                  <a:pt x="7841" y="5341"/>
                </a:lnTo>
                <a:lnTo>
                  <a:pt x="7857" y="5361"/>
                </a:lnTo>
                <a:lnTo>
                  <a:pt x="7861" y="5396"/>
                </a:lnTo>
                <a:lnTo>
                  <a:pt x="7877" y="5386"/>
                </a:lnTo>
                <a:lnTo>
                  <a:pt x="7881" y="5368"/>
                </a:lnTo>
                <a:lnTo>
                  <a:pt x="7928" y="5416"/>
                </a:lnTo>
                <a:lnTo>
                  <a:pt x="7983" y="5447"/>
                </a:lnTo>
                <a:lnTo>
                  <a:pt x="7969" y="5443"/>
                </a:lnTo>
                <a:lnTo>
                  <a:pt x="7960" y="5436"/>
                </a:lnTo>
                <a:lnTo>
                  <a:pt x="7953" y="5450"/>
                </a:lnTo>
                <a:lnTo>
                  <a:pt x="7946" y="5465"/>
                </a:lnTo>
                <a:lnTo>
                  <a:pt x="8008" y="5501"/>
                </a:lnTo>
                <a:lnTo>
                  <a:pt x="8052" y="5556"/>
                </a:lnTo>
                <a:lnTo>
                  <a:pt x="8035" y="5559"/>
                </a:lnTo>
                <a:lnTo>
                  <a:pt x="8031" y="5574"/>
                </a:lnTo>
                <a:lnTo>
                  <a:pt x="8063" y="5574"/>
                </a:lnTo>
                <a:lnTo>
                  <a:pt x="8084" y="5583"/>
                </a:lnTo>
                <a:lnTo>
                  <a:pt x="8077" y="5588"/>
                </a:lnTo>
                <a:lnTo>
                  <a:pt x="8072" y="5595"/>
                </a:lnTo>
                <a:lnTo>
                  <a:pt x="8113" y="5630"/>
                </a:lnTo>
                <a:lnTo>
                  <a:pt x="8159" y="5659"/>
                </a:lnTo>
                <a:lnTo>
                  <a:pt x="8148" y="5663"/>
                </a:lnTo>
                <a:lnTo>
                  <a:pt x="8140" y="5671"/>
                </a:lnTo>
                <a:lnTo>
                  <a:pt x="8179" y="5707"/>
                </a:lnTo>
                <a:lnTo>
                  <a:pt x="8197" y="5749"/>
                </a:lnTo>
                <a:lnTo>
                  <a:pt x="8181" y="5750"/>
                </a:lnTo>
                <a:lnTo>
                  <a:pt x="8172" y="5761"/>
                </a:lnTo>
                <a:lnTo>
                  <a:pt x="8186" y="5769"/>
                </a:lnTo>
                <a:lnTo>
                  <a:pt x="8193" y="5782"/>
                </a:lnTo>
                <a:lnTo>
                  <a:pt x="8211" y="5782"/>
                </a:lnTo>
                <a:lnTo>
                  <a:pt x="8224" y="5777"/>
                </a:lnTo>
                <a:lnTo>
                  <a:pt x="8225" y="5791"/>
                </a:lnTo>
                <a:lnTo>
                  <a:pt x="8233" y="5799"/>
                </a:lnTo>
                <a:lnTo>
                  <a:pt x="8241" y="5791"/>
                </a:lnTo>
                <a:lnTo>
                  <a:pt x="8247" y="5782"/>
                </a:lnTo>
                <a:lnTo>
                  <a:pt x="8252" y="5805"/>
                </a:lnTo>
                <a:lnTo>
                  <a:pt x="8265" y="5827"/>
                </a:lnTo>
                <a:lnTo>
                  <a:pt x="8267" y="5810"/>
                </a:lnTo>
                <a:lnTo>
                  <a:pt x="8280" y="5804"/>
                </a:lnTo>
                <a:lnTo>
                  <a:pt x="8299" y="5864"/>
                </a:lnTo>
                <a:lnTo>
                  <a:pt x="8285" y="5900"/>
                </a:lnTo>
                <a:lnTo>
                  <a:pt x="8304" y="5920"/>
                </a:lnTo>
                <a:lnTo>
                  <a:pt x="8326" y="5939"/>
                </a:lnTo>
                <a:lnTo>
                  <a:pt x="8316" y="5939"/>
                </a:lnTo>
                <a:lnTo>
                  <a:pt x="8308" y="5944"/>
                </a:lnTo>
                <a:lnTo>
                  <a:pt x="8318" y="5962"/>
                </a:lnTo>
                <a:lnTo>
                  <a:pt x="8326" y="5983"/>
                </a:lnTo>
                <a:lnTo>
                  <a:pt x="8350" y="5966"/>
                </a:lnTo>
                <a:lnTo>
                  <a:pt x="8372" y="5950"/>
                </a:lnTo>
                <a:lnTo>
                  <a:pt x="8369" y="5987"/>
                </a:lnTo>
                <a:lnTo>
                  <a:pt x="8400" y="5995"/>
                </a:lnTo>
                <a:lnTo>
                  <a:pt x="8423" y="6034"/>
                </a:lnTo>
                <a:lnTo>
                  <a:pt x="8446" y="6072"/>
                </a:lnTo>
                <a:lnTo>
                  <a:pt x="8470" y="6109"/>
                </a:lnTo>
                <a:lnTo>
                  <a:pt x="8495" y="6145"/>
                </a:lnTo>
                <a:lnTo>
                  <a:pt x="8544" y="6217"/>
                </a:lnTo>
                <a:lnTo>
                  <a:pt x="8591" y="6291"/>
                </a:lnTo>
                <a:lnTo>
                  <a:pt x="8576" y="6281"/>
                </a:lnTo>
                <a:lnTo>
                  <a:pt x="8566" y="6268"/>
                </a:lnTo>
                <a:lnTo>
                  <a:pt x="8553" y="6270"/>
                </a:lnTo>
                <a:lnTo>
                  <a:pt x="8541" y="6277"/>
                </a:lnTo>
                <a:lnTo>
                  <a:pt x="8546" y="6282"/>
                </a:lnTo>
                <a:lnTo>
                  <a:pt x="8551" y="6289"/>
                </a:lnTo>
                <a:lnTo>
                  <a:pt x="8561" y="6285"/>
                </a:lnTo>
                <a:lnTo>
                  <a:pt x="8575" y="6284"/>
                </a:lnTo>
                <a:lnTo>
                  <a:pt x="8570" y="6298"/>
                </a:lnTo>
                <a:lnTo>
                  <a:pt x="8559" y="6306"/>
                </a:lnTo>
                <a:lnTo>
                  <a:pt x="8564" y="6318"/>
                </a:lnTo>
                <a:lnTo>
                  <a:pt x="8572" y="6329"/>
                </a:lnTo>
                <a:lnTo>
                  <a:pt x="8582" y="6325"/>
                </a:lnTo>
                <a:lnTo>
                  <a:pt x="8592" y="6318"/>
                </a:lnTo>
                <a:lnTo>
                  <a:pt x="8599" y="6290"/>
                </a:lnTo>
                <a:lnTo>
                  <a:pt x="8613" y="6270"/>
                </a:lnTo>
                <a:lnTo>
                  <a:pt x="8621" y="6282"/>
                </a:lnTo>
                <a:lnTo>
                  <a:pt x="8625" y="6298"/>
                </a:lnTo>
                <a:lnTo>
                  <a:pt x="8608" y="6297"/>
                </a:lnTo>
                <a:lnTo>
                  <a:pt x="8599" y="6308"/>
                </a:lnTo>
                <a:lnTo>
                  <a:pt x="8619" y="6347"/>
                </a:lnTo>
                <a:lnTo>
                  <a:pt x="8650" y="6377"/>
                </a:lnTo>
                <a:lnTo>
                  <a:pt x="8645" y="6392"/>
                </a:lnTo>
                <a:lnTo>
                  <a:pt x="8660" y="6389"/>
                </a:lnTo>
                <a:lnTo>
                  <a:pt x="8657" y="6409"/>
                </a:lnTo>
                <a:lnTo>
                  <a:pt x="8664" y="6423"/>
                </a:lnTo>
                <a:lnTo>
                  <a:pt x="8644" y="6410"/>
                </a:lnTo>
                <a:lnTo>
                  <a:pt x="8621" y="6398"/>
                </a:lnTo>
                <a:lnTo>
                  <a:pt x="8633" y="6436"/>
                </a:lnTo>
                <a:lnTo>
                  <a:pt x="8661" y="6461"/>
                </a:lnTo>
                <a:lnTo>
                  <a:pt x="8655" y="6480"/>
                </a:lnTo>
                <a:lnTo>
                  <a:pt x="8664" y="6500"/>
                </a:lnTo>
                <a:lnTo>
                  <a:pt x="8635" y="6503"/>
                </a:lnTo>
                <a:lnTo>
                  <a:pt x="8613" y="6513"/>
                </a:lnTo>
                <a:lnTo>
                  <a:pt x="8638" y="6524"/>
                </a:lnTo>
                <a:lnTo>
                  <a:pt x="8653" y="6544"/>
                </a:lnTo>
                <a:lnTo>
                  <a:pt x="8672" y="6541"/>
                </a:lnTo>
                <a:lnTo>
                  <a:pt x="8690" y="6535"/>
                </a:lnTo>
                <a:lnTo>
                  <a:pt x="8684" y="6555"/>
                </a:lnTo>
                <a:lnTo>
                  <a:pt x="8680" y="6578"/>
                </a:lnTo>
                <a:lnTo>
                  <a:pt x="8662" y="6582"/>
                </a:lnTo>
                <a:lnTo>
                  <a:pt x="8642" y="6592"/>
                </a:lnTo>
                <a:lnTo>
                  <a:pt x="8632" y="6576"/>
                </a:lnTo>
                <a:lnTo>
                  <a:pt x="8612" y="6568"/>
                </a:lnTo>
                <a:lnTo>
                  <a:pt x="8597" y="6519"/>
                </a:lnTo>
                <a:lnTo>
                  <a:pt x="8570" y="6473"/>
                </a:lnTo>
                <a:lnTo>
                  <a:pt x="8537" y="6456"/>
                </a:lnTo>
                <a:lnTo>
                  <a:pt x="8522" y="6426"/>
                </a:lnTo>
                <a:lnTo>
                  <a:pt x="8518" y="6435"/>
                </a:lnTo>
                <a:lnTo>
                  <a:pt x="8508" y="6436"/>
                </a:lnTo>
                <a:lnTo>
                  <a:pt x="8504" y="6421"/>
                </a:lnTo>
                <a:lnTo>
                  <a:pt x="8503" y="6403"/>
                </a:lnTo>
                <a:lnTo>
                  <a:pt x="8521" y="6397"/>
                </a:lnTo>
                <a:lnTo>
                  <a:pt x="8532" y="6382"/>
                </a:lnTo>
                <a:lnTo>
                  <a:pt x="8525" y="6380"/>
                </a:lnTo>
                <a:lnTo>
                  <a:pt x="8521" y="6376"/>
                </a:lnTo>
                <a:lnTo>
                  <a:pt x="8496" y="6383"/>
                </a:lnTo>
                <a:lnTo>
                  <a:pt x="8471" y="6390"/>
                </a:lnTo>
                <a:lnTo>
                  <a:pt x="8469" y="6371"/>
                </a:lnTo>
                <a:lnTo>
                  <a:pt x="8446" y="6368"/>
                </a:lnTo>
                <a:lnTo>
                  <a:pt x="8450" y="6358"/>
                </a:lnTo>
                <a:lnTo>
                  <a:pt x="8455" y="6351"/>
                </a:lnTo>
                <a:lnTo>
                  <a:pt x="8437" y="6347"/>
                </a:lnTo>
                <a:lnTo>
                  <a:pt x="8423" y="6339"/>
                </a:lnTo>
                <a:lnTo>
                  <a:pt x="8450" y="6338"/>
                </a:lnTo>
                <a:lnTo>
                  <a:pt x="8470" y="6363"/>
                </a:lnTo>
                <a:lnTo>
                  <a:pt x="8484" y="6355"/>
                </a:lnTo>
                <a:lnTo>
                  <a:pt x="8492" y="6342"/>
                </a:lnTo>
                <a:lnTo>
                  <a:pt x="8469" y="6328"/>
                </a:lnTo>
                <a:lnTo>
                  <a:pt x="8446" y="6312"/>
                </a:lnTo>
                <a:lnTo>
                  <a:pt x="8447" y="6295"/>
                </a:lnTo>
                <a:lnTo>
                  <a:pt x="8432" y="6290"/>
                </a:lnTo>
                <a:lnTo>
                  <a:pt x="8439" y="6277"/>
                </a:lnTo>
                <a:lnTo>
                  <a:pt x="8444" y="6263"/>
                </a:lnTo>
                <a:lnTo>
                  <a:pt x="8425" y="6261"/>
                </a:lnTo>
                <a:lnTo>
                  <a:pt x="8410" y="6256"/>
                </a:lnTo>
                <a:lnTo>
                  <a:pt x="8418" y="6238"/>
                </a:lnTo>
                <a:lnTo>
                  <a:pt x="8416" y="6223"/>
                </a:lnTo>
                <a:lnTo>
                  <a:pt x="8402" y="6243"/>
                </a:lnTo>
                <a:lnTo>
                  <a:pt x="8376" y="6250"/>
                </a:lnTo>
                <a:lnTo>
                  <a:pt x="8385" y="6225"/>
                </a:lnTo>
                <a:lnTo>
                  <a:pt x="8391" y="6200"/>
                </a:lnTo>
                <a:lnTo>
                  <a:pt x="8369" y="6202"/>
                </a:lnTo>
                <a:lnTo>
                  <a:pt x="8351" y="6195"/>
                </a:lnTo>
                <a:lnTo>
                  <a:pt x="8363" y="6214"/>
                </a:lnTo>
                <a:lnTo>
                  <a:pt x="8361" y="6233"/>
                </a:lnTo>
                <a:lnTo>
                  <a:pt x="8341" y="6206"/>
                </a:lnTo>
                <a:lnTo>
                  <a:pt x="8324" y="6177"/>
                </a:lnTo>
                <a:lnTo>
                  <a:pt x="8293" y="6166"/>
                </a:lnTo>
                <a:lnTo>
                  <a:pt x="8262" y="6132"/>
                </a:lnTo>
                <a:lnTo>
                  <a:pt x="8273" y="6181"/>
                </a:lnTo>
                <a:lnTo>
                  <a:pt x="8252" y="6220"/>
                </a:lnTo>
                <a:lnTo>
                  <a:pt x="8261" y="6228"/>
                </a:lnTo>
                <a:lnTo>
                  <a:pt x="8275" y="6232"/>
                </a:lnTo>
                <a:lnTo>
                  <a:pt x="8279" y="6221"/>
                </a:lnTo>
                <a:lnTo>
                  <a:pt x="8288" y="6215"/>
                </a:lnTo>
                <a:lnTo>
                  <a:pt x="8312" y="6226"/>
                </a:lnTo>
                <a:lnTo>
                  <a:pt x="8338" y="6233"/>
                </a:lnTo>
                <a:lnTo>
                  <a:pt x="8318" y="6233"/>
                </a:lnTo>
                <a:lnTo>
                  <a:pt x="8307" y="6243"/>
                </a:lnTo>
                <a:lnTo>
                  <a:pt x="8311" y="6252"/>
                </a:lnTo>
                <a:lnTo>
                  <a:pt x="8316" y="6259"/>
                </a:lnTo>
                <a:lnTo>
                  <a:pt x="8328" y="6260"/>
                </a:lnTo>
                <a:lnTo>
                  <a:pt x="8339" y="6260"/>
                </a:lnTo>
                <a:lnTo>
                  <a:pt x="8341" y="6279"/>
                </a:lnTo>
                <a:lnTo>
                  <a:pt x="8343" y="6298"/>
                </a:lnTo>
                <a:lnTo>
                  <a:pt x="8321" y="6295"/>
                </a:lnTo>
                <a:lnTo>
                  <a:pt x="8305" y="6287"/>
                </a:lnTo>
                <a:lnTo>
                  <a:pt x="8305" y="6289"/>
                </a:lnTo>
                <a:lnTo>
                  <a:pt x="8305" y="6291"/>
                </a:lnTo>
                <a:lnTo>
                  <a:pt x="8286" y="6291"/>
                </a:lnTo>
                <a:lnTo>
                  <a:pt x="8291" y="6303"/>
                </a:lnTo>
                <a:lnTo>
                  <a:pt x="8306" y="6308"/>
                </a:lnTo>
                <a:lnTo>
                  <a:pt x="8307" y="6305"/>
                </a:lnTo>
                <a:lnTo>
                  <a:pt x="8310" y="6307"/>
                </a:lnTo>
                <a:lnTo>
                  <a:pt x="8313" y="6309"/>
                </a:lnTo>
                <a:lnTo>
                  <a:pt x="8330" y="6309"/>
                </a:lnTo>
                <a:lnTo>
                  <a:pt x="8347" y="6310"/>
                </a:lnTo>
                <a:lnTo>
                  <a:pt x="8345" y="6299"/>
                </a:lnTo>
                <a:lnTo>
                  <a:pt x="8356" y="6293"/>
                </a:lnTo>
                <a:lnTo>
                  <a:pt x="8370" y="6327"/>
                </a:lnTo>
                <a:lnTo>
                  <a:pt x="8391" y="6354"/>
                </a:lnTo>
                <a:lnTo>
                  <a:pt x="8434" y="6361"/>
                </a:lnTo>
                <a:lnTo>
                  <a:pt x="8452" y="6394"/>
                </a:lnTo>
                <a:lnTo>
                  <a:pt x="8453" y="6394"/>
                </a:lnTo>
                <a:lnTo>
                  <a:pt x="8436" y="6376"/>
                </a:lnTo>
                <a:lnTo>
                  <a:pt x="8412" y="6367"/>
                </a:lnTo>
                <a:lnTo>
                  <a:pt x="8413" y="6369"/>
                </a:lnTo>
                <a:lnTo>
                  <a:pt x="8413" y="6370"/>
                </a:lnTo>
                <a:lnTo>
                  <a:pt x="8408" y="6365"/>
                </a:lnTo>
                <a:lnTo>
                  <a:pt x="8402" y="6361"/>
                </a:lnTo>
                <a:lnTo>
                  <a:pt x="8398" y="6375"/>
                </a:lnTo>
                <a:lnTo>
                  <a:pt x="8395" y="6389"/>
                </a:lnTo>
                <a:lnTo>
                  <a:pt x="8385" y="6379"/>
                </a:lnTo>
                <a:lnTo>
                  <a:pt x="8371" y="6371"/>
                </a:lnTo>
                <a:lnTo>
                  <a:pt x="8371" y="6393"/>
                </a:lnTo>
                <a:lnTo>
                  <a:pt x="8394" y="6400"/>
                </a:lnTo>
                <a:lnTo>
                  <a:pt x="8395" y="6395"/>
                </a:lnTo>
                <a:lnTo>
                  <a:pt x="8395" y="6392"/>
                </a:lnTo>
                <a:lnTo>
                  <a:pt x="8410" y="6411"/>
                </a:lnTo>
                <a:lnTo>
                  <a:pt x="8430" y="6417"/>
                </a:lnTo>
                <a:lnTo>
                  <a:pt x="8433" y="6450"/>
                </a:lnTo>
                <a:lnTo>
                  <a:pt x="8446" y="6477"/>
                </a:lnTo>
                <a:lnTo>
                  <a:pt x="8432" y="6474"/>
                </a:lnTo>
                <a:lnTo>
                  <a:pt x="8422" y="6482"/>
                </a:lnTo>
                <a:lnTo>
                  <a:pt x="8426" y="6492"/>
                </a:lnTo>
                <a:lnTo>
                  <a:pt x="8417" y="6503"/>
                </a:lnTo>
                <a:lnTo>
                  <a:pt x="8431" y="6503"/>
                </a:lnTo>
                <a:lnTo>
                  <a:pt x="8450" y="6511"/>
                </a:lnTo>
                <a:lnTo>
                  <a:pt x="8449" y="6500"/>
                </a:lnTo>
                <a:lnTo>
                  <a:pt x="8460" y="6494"/>
                </a:lnTo>
                <a:lnTo>
                  <a:pt x="8471" y="6515"/>
                </a:lnTo>
                <a:lnTo>
                  <a:pt x="8471" y="6544"/>
                </a:lnTo>
                <a:lnTo>
                  <a:pt x="8458" y="6544"/>
                </a:lnTo>
                <a:lnTo>
                  <a:pt x="8448" y="6549"/>
                </a:lnTo>
                <a:lnTo>
                  <a:pt x="8467" y="6557"/>
                </a:lnTo>
                <a:lnTo>
                  <a:pt x="8491" y="6561"/>
                </a:lnTo>
                <a:lnTo>
                  <a:pt x="8486" y="6592"/>
                </a:lnTo>
                <a:lnTo>
                  <a:pt x="8481" y="6626"/>
                </a:lnTo>
                <a:lnTo>
                  <a:pt x="8494" y="6646"/>
                </a:lnTo>
                <a:lnTo>
                  <a:pt x="8496" y="6671"/>
                </a:lnTo>
                <a:lnTo>
                  <a:pt x="8483" y="6674"/>
                </a:lnTo>
                <a:lnTo>
                  <a:pt x="8473" y="6680"/>
                </a:lnTo>
                <a:lnTo>
                  <a:pt x="8478" y="6703"/>
                </a:lnTo>
                <a:lnTo>
                  <a:pt x="8490" y="6702"/>
                </a:lnTo>
                <a:lnTo>
                  <a:pt x="8487" y="6718"/>
                </a:lnTo>
                <a:lnTo>
                  <a:pt x="8472" y="6729"/>
                </a:lnTo>
                <a:lnTo>
                  <a:pt x="8480" y="6738"/>
                </a:lnTo>
                <a:lnTo>
                  <a:pt x="8483" y="6751"/>
                </a:lnTo>
                <a:lnTo>
                  <a:pt x="8495" y="6739"/>
                </a:lnTo>
                <a:lnTo>
                  <a:pt x="8490" y="6724"/>
                </a:lnTo>
                <a:lnTo>
                  <a:pt x="8503" y="6722"/>
                </a:lnTo>
                <a:lnTo>
                  <a:pt x="8519" y="6726"/>
                </a:lnTo>
                <a:lnTo>
                  <a:pt x="8517" y="6740"/>
                </a:lnTo>
                <a:lnTo>
                  <a:pt x="8532" y="6743"/>
                </a:lnTo>
                <a:lnTo>
                  <a:pt x="8525" y="6762"/>
                </a:lnTo>
                <a:lnTo>
                  <a:pt x="8511" y="6774"/>
                </a:lnTo>
                <a:lnTo>
                  <a:pt x="8517" y="6758"/>
                </a:lnTo>
                <a:lnTo>
                  <a:pt x="8496" y="6747"/>
                </a:lnTo>
                <a:lnTo>
                  <a:pt x="8490" y="6770"/>
                </a:lnTo>
                <a:lnTo>
                  <a:pt x="8472" y="6788"/>
                </a:lnTo>
                <a:lnTo>
                  <a:pt x="8488" y="6805"/>
                </a:lnTo>
                <a:lnTo>
                  <a:pt x="8497" y="6827"/>
                </a:lnTo>
                <a:lnTo>
                  <a:pt x="8480" y="6824"/>
                </a:lnTo>
                <a:lnTo>
                  <a:pt x="8464" y="6819"/>
                </a:lnTo>
                <a:lnTo>
                  <a:pt x="8466" y="6795"/>
                </a:lnTo>
                <a:lnTo>
                  <a:pt x="8451" y="6781"/>
                </a:lnTo>
                <a:lnTo>
                  <a:pt x="8444" y="6789"/>
                </a:lnTo>
                <a:lnTo>
                  <a:pt x="8439" y="6786"/>
                </a:lnTo>
                <a:lnTo>
                  <a:pt x="8429" y="6762"/>
                </a:lnTo>
                <a:lnTo>
                  <a:pt x="8392" y="6747"/>
                </a:lnTo>
                <a:lnTo>
                  <a:pt x="8399" y="6734"/>
                </a:lnTo>
                <a:lnTo>
                  <a:pt x="8405" y="6720"/>
                </a:lnTo>
                <a:lnTo>
                  <a:pt x="8380" y="6704"/>
                </a:lnTo>
                <a:lnTo>
                  <a:pt x="8380" y="6681"/>
                </a:lnTo>
                <a:lnTo>
                  <a:pt x="8390" y="6689"/>
                </a:lnTo>
                <a:lnTo>
                  <a:pt x="8392" y="6703"/>
                </a:lnTo>
                <a:lnTo>
                  <a:pt x="8416" y="6699"/>
                </a:lnTo>
                <a:lnTo>
                  <a:pt x="8436" y="6689"/>
                </a:lnTo>
                <a:lnTo>
                  <a:pt x="8425" y="6686"/>
                </a:lnTo>
                <a:lnTo>
                  <a:pt x="8408" y="6687"/>
                </a:lnTo>
                <a:lnTo>
                  <a:pt x="8403" y="6671"/>
                </a:lnTo>
                <a:lnTo>
                  <a:pt x="8392" y="6660"/>
                </a:lnTo>
                <a:lnTo>
                  <a:pt x="8400" y="6649"/>
                </a:lnTo>
                <a:lnTo>
                  <a:pt x="8409" y="6639"/>
                </a:lnTo>
                <a:lnTo>
                  <a:pt x="8381" y="6642"/>
                </a:lnTo>
                <a:lnTo>
                  <a:pt x="8366" y="6626"/>
                </a:lnTo>
                <a:lnTo>
                  <a:pt x="8345" y="6638"/>
                </a:lnTo>
                <a:lnTo>
                  <a:pt x="8328" y="6641"/>
                </a:lnTo>
                <a:lnTo>
                  <a:pt x="8313" y="6614"/>
                </a:lnTo>
                <a:lnTo>
                  <a:pt x="8300" y="6586"/>
                </a:lnTo>
                <a:lnTo>
                  <a:pt x="8313" y="6591"/>
                </a:lnTo>
                <a:lnTo>
                  <a:pt x="8323" y="6587"/>
                </a:lnTo>
                <a:lnTo>
                  <a:pt x="8312" y="6570"/>
                </a:lnTo>
                <a:lnTo>
                  <a:pt x="8296" y="6554"/>
                </a:lnTo>
                <a:lnTo>
                  <a:pt x="8298" y="6527"/>
                </a:lnTo>
                <a:lnTo>
                  <a:pt x="8278" y="6504"/>
                </a:lnTo>
                <a:lnTo>
                  <a:pt x="8292" y="6487"/>
                </a:lnTo>
                <a:lnTo>
                  <a:pt x="8303" y="6467"/>
                </a:lnTo>
                <a:lnTo>
                  <a:pt x="8281" y="6467"/>
                </a:lnTo>
                <a:lnTo>
                  <a:pt x="8258" y="6466"/>
                </a:lnTo>
                <a:lnTo>
                  <a:pt x="8256" y="6454"/>
                </a:lnTo>
                <a:lnTo>
                  <a:pt x="8250" y="6444"/>
                </a:lnTo>
                <a:lnTo>
                  <a:pt x="8264" y="6443"/>
                </a:lnTo>
                <a:lnTo>
                  <a:pt x="8270" y="6434"/>
                </a:lnTo>
                <a:lnTo>
                  <a:pt x="8259" y="6431"/>
                </a:lnTo>
                <a:lnTo>
                  <a:pt x="8248" y="6428"/>
                </a:lnTo>
                <a:lnTo>
                  <a:pt x="8259" y="6412"/>
                </a:lnTo>
                <a:lnTo>
                  <a:pt x="8271" y="6401"/>
                </a:lnTo>
                <a:lnTo>
                  <a:pt x="8244" y="6394"/>
                </a:lnTo>
                <a:lnTo>
                  <a:pt x="8229" y="6379"/>
                </a:lnTo>
                <a:lnTo>
                  <a:pt x="8231" y="6402"/>
                </a:lnTo>
                <a:lnTo>
                  <a:pt x="8238" y="6422"/>
                </a:lnTo>
                <a:lnTo>
                  <a:pt x="8215" y="6392"/>
                </a:lnTo>
                <a:lnTo>
                  <a:pt x="8192" y="6362"/>
                </a:lnTo>
                <a:lnTo>
                  <a:pt x="8205" y="6409"/>
                </a:lnTo>
                <a:lnTo>
                  <a:pt x="8227" y="6449"/>
                </a:lnTo>
                <a:lnTo>
                  <a:pt x="8230" y="6437"/>
                </a:lnTo>
                <a:lnTo>
                  <a:pt x="8242" y="6434"/>
                </a:lnTo>
                <a:lnTo>
                  <a:pt x="8236" y="6450"/>
                </a:lnTo>
                <a:lnTo>
                  <a:pt x="8234" y="6465"/>
                </a:lnTo>
                <a:lnTo>
                  <a:pt x="8220" y="6471"/>
                </a:lnTo>
                <a:lnTo>
                  <a:pt x="8204" y="6476"/>
                </a:lnTo>
                <a:lnTo>
                  <a:pt x="8202" y="6434"/>
                </a:lnTo>
                <a:lnTo>
                  <a:pt x="8185" y="6405"/>
                </a:lnTo>
                <a:lnTo>
                  <a:pt x="8188" y="6402"/>
                </a:lnTo>
                <a:lnTo>
                  <a:pt x="8190" y="6398"/>
                </a:lnTo>
                <a:lnTo>
                  <a:pt x="8179" y="6400"/>
                </a:lnTo>
                <a:lnTo>
                  <a:pt x="8171" y="6400"/>
                </a:lnTo>
                <a:lnTo>
                  <a:pt x="8169" y="6400"/>
                </a:lnTo>
                <a:lnTo>
                  <a:pt x="8168" y="6400"/>
                </a:lnTo>
                <a:lnTo>
                  <a:pt x="8165" y="6399"/>
                </a:lnTo>
                <a:lnTo>
                  <a:pt x="8163" y="6397"/>
                </a:lnTo>
                <a:lnTo>
                  <a:pt x="8165" y="6393"/>
                </a:lnTo>
                <a:lnTo>
                  <a:pt x="8165" y="6390"/>
                </a:lnTo>
                <a:lnTo>
                  <a:pt x="8167" y="6388"/>
                </a:lnTo>
                <a:lnTo>
                  <a:pt x="8169" y="6386"/>
                </a:lnTo>
                <a:lnTo>
                  <a:pt x="8166" y="6384"/>
                </a:lnTo>
                <a:lnTo>
                  <a:pt x="8160" y="6383"/>
                </a:lnTo>
                <a:lnTo>
                  <a:pt x="8155" y="6382"/>
                </a:lnTo>
                <a:lnTo>
                  <a:pt x="8148" y="6383"/>
                </a:lnTo>
                <a:lnTo>
                  <a:pt x="8159" y="6370"/>
                </a:lnTo>
                <a:lnTo>
                  <a:pt x="8175" y="6362"/>
                </a:lnTo>
                <a:lnTo>
                  <a:pt x="8164" y="6352"/>
                </a:lnTo>
                <a:lnTo>
                  <a:pt x="8156" y="6339"/>
                </a:lnTo>
                <a:lnTo>
                  <a:pt x="8158" y="6357"/>
                </a:lnTo>
                <a:lnTo>
                  <a:pt x="8146" y="6367"/>
                </a:lnTo>
                <a:lnTo>
                  <a:pt x="8141" y="6356"/>
                </a:lnTo>
                <a:lnTo>
                  <a:pt x="8138" y="6345"/>
                </a:lnTo>
                <a:lnTo>
                  <a:pt x="8116" y="6352"/>
                </a:lnTo>
                <a:lnTo>
                  <a:pt x="8098" y="6345"/>
                </a:lnTo>
                <a:lnTo>
                  <a:pt x="8091" y="6361"/>
                </a:lnTo>
                <a:lnTo>
                  <a:pt x="8076" y="6367"/>
                </a:lnTo>
                <a:lnTo>
                  <a:pt x="8065" y="6356"/>
                </a:lnTo>
                <a:lnTo>
                  <a:pt x="8043" y="6362"/>
                </a:lnTo>
                <a:lnTo>
                  <a:pt x="8060" y="6348"/>
                </a:lnTo>
                <a:lnTo>
                  <a:pt x="8077" y="6334"/>
                </a:lnTo>
                <a:lnTo>
                  <a:pt x="8064" y="6330"/>
                </a:lnTo>
                <a:lnTo>
                  <a:pt x="8055" y="6322"/>
                </a:lnTo>
                <a:lnTo>
                  <a:pt x="8068" y="6310"/>
                </a:lnTo>
                <a:lnTo>
                  <a:pt x="8086" y="6302"/>
                </a:lnTo>
                <a:lnTo>
                  <a:pt x="8085" y="6308"/>
                </a:lnTo>
                <a:lnTo>
                  <a:pt x="8084" y="6313"/>
                </a:lnTo>
                <a:lnTo>
                  <a:pt x="8087" y="6292"/>
                </a:lnTo>
                <a:lnTo>
                  <a:pt x="8070" y="6275"/>
                </a:lnTo>
                <a:lnTo>
                  <a:pt x="8072" y="6270"/>
                </a:lnTo>
                <a:lnTo>
                  <a:pt x="8072" y="6263"/>
                </a:lnTo>
                <a:lnTo>
                  <a:pt x="8067" y="6266"/>
                </a:lnTo>
                <a:lnTo>
                  <a:pt x="8064" y="6268"/>
                </a:lnTo>
                <a:lnTo>
                  <a:pt x="8064" y="6266"/>
                </a:lnTo>
                <a:lnTo>
                  <a:pt x="8064" y="6264"/>
                </a:lnTo>
                <a:lnTo>
                  <a:pt x="8061" y="6265"/>
                </a:lnTo>
                <a:lnTo>
                  <a:pt x="8059" y="6266"/>
                </a:lnTo>
                <a:lnTo>
                  <a:pt x="8057" y="6252"/>
                </a:lnTo>
                <a:lnTo>
                  <a:pt x="8060" y="6232"/>
                </a:lnTo>
                <a:lnTo>
                  <a:pt x="8049" y="6229"/>
                </a:lnTo>
                <a:lnTo>
                  <a:pt x="8040" y="6227"/>
                </a:lnTo>
                <a:lnTo>
                  <a:pt x="8030" y="6222"/>
                </a:lnTo>
                <a:lnTo>
                  <a:pt x="8016" y="6220"/>
                </a:lnTo>
                <a:lnTo>
                  <a:pt x="8018" y="6216"/>
                </a:lnTo>
                <a:lnTo>
                  <a:pt x="8020" y="6211"/>
                </a:lnTo>
                <a:lnTo>
                  <a:pt x="8025" y="6215"/>
                </a:lnTo>
                <a:lnTo>
                  <a:pt x="8031" y="6215"/>
                </a:lnTo>
                <a:lnTo>
                  <a:pt x="8033" y="6208"/>
                </a:lnTo>
                <a:lnTo>
                  <a:pt x="8030" y="6203"/>
                </a:lnTo>
                <a:lnTo>
                  <a:pt x="8034" y="6201"/>
                </a:lnTo>
                <a:lnTo>
                  <a:pt x="8037" y="6199"/>
                </a:lnTo>
                <a:lnTo>
                  <a:pt x="8033" y="6199"/>
                </a:lnTo>
                <a:lnTo>
                  <a:pt x="8028" y="6199"/>
                </a:lnTo>
                <a:lnTo>
                  <a:pt x="8023" y="6191"/>
                </a:lnTo>
                <a:lnTo>
                  <a:pt x="8020" y="6182"/>
                </a:lnTo>
                <a:lnTo>
                  <a:pt x="8016" y="6185"/>
                </a:lnTo>
                <a:lnTo>
                  <a:pt x="8012" y="6189"/>
                </a:lnTo>
                <a:lnTo>
                  <a:pt x="8002" y="6180"/>
                </a:lnTo>
                <a:lnTo>
                  <a:pt x="7988" y="6183"/>
                </a:lnTo>
                <a:lnTo>
                  <a:pt x="7991" y="6166"/>
                </a:lnTo>
                <a:lnTo>
                  <a:pt x="7986" y="6155"/>
                </a:lnTo>
                <a:lnTo>
                  <a:pt x="7976" y="6189"/>
                </a:lnTo>
                <a:lnTo>
                  <a:pt x="7991" y="6222"/>
                </a:lnTo>
                <a:lnTo>
                  <a:pt x="7985" y="6220"/>
                </a:lnTo>
                <a:lnTo>
                  <a:pt x="7979" y="6220"/>
                </a:lnTo>
                <a:lnTo>
                  <a:pt x="7980" y="6233"/>
                </a:lnTo>
                <a:lnTo>
                  <a:pt x="7985" y="6242"/>
                </a:lnTo>
                <a:lnTo>
                  <a:pt x="7984" y="6243"/>
                </a:lnTo>
                <a:lnTo>
                  <a:pt x="7974" y="6216"/>
                </a:lnTo>
                <a:lnTo>
                  <a:pt x="7964" y="6189"/>
                </a:lnTo>
                <a:lnTo>
                  <a:pt x="7948" y="6205"/>
                </a:lnTo>
                <a:lnTo>
                  <a:pt x="7931" y="6215"/>
                </a:lnTo>
                <a:lnTo>
                  <a:pt x="7917" y="6201"/>
                </a:lnTo>
                <a:lnTo>
                  <a:pt x="7901" y="6199"/>
                </a:lnTo>
                <a:lnTo>
                  <a:pt x="7906" y="6211"/>
                </a:lnTo>
                <a:lnTo>
                  <a:pt x="7910" y="6223"/>
                </a:lnTo>
                <a:lnTo>
                  <a:pt x="7895" y="6229"/>
                </a:lnTo>
                <a:lnTo>
                  <a:pt x="7881" y="6240"/>
                </a:lnTo>
                <a:lnTo>
                  <a:pt x="7862" y="6206"/>
                </a:lnTo>
                <a:lnTo>
                  <a:pt x="7817" y="6178"/>
                </a:lnTo>
                <a:lnTo>
                  <a:pt x="7818" y="6177"/>
                </a:lnTo>
                <a:lnTo>
                  <a:pt x="7841" y="6178"/>
                </a:lnTo>
                <a:lnTo>
                  <a:pt x="7868" y="6181"/>
                </a:lnTo>
                <a:lnTo>
                  <a:pt x="7857" y="6126"/>
                </a:lnTo>
                <a:lnTo>
                  <a:pt x="7817" y="6095"/>
                </a:lnTo>
                <a:lnTo>
                  <a:pt x="7800" y="6048"/>
                </a:lnTo>
                <a:lnTo>
                  <a:pt x="7784" y="5999"/>
                </a:lnTo>
                <a:lnTo>
                  <a:pt x="7771" y="5996"/>
                </a:lnTo>
                <a:lnTo>
                  <a:pt x="7762" y="5988"/>
                </a:lnTo>
                <a:lnTo>
                  <a:pt x="7764" y="5975"/>
                </a:lnTo>
                <a:lnTo>
                  <a:pt x="7765" y="5961"/>
                </a:lnTo>
                <a:lnTo>
                  <a:pt x="7760" y="5959"/>
                </a:lnTo>
                <a:lnTo>
                  <a:pt x="7754" y="5957"/>
                </a:lnTo>
                <a:lnTo>
                  <a:pt x="7756" y="5956"/>
                </a:lnTo>
                <a:lnTo>
                  <a:pt x="7757" y="5955"/>
                </a:lnTo>
                <a:lnTo>
                  <a:pt x="7776" y="5916"/>
                </a:lnTo>
                <a:lnTo>
                  <a:pt x="7825" y="5908"/>
                </a:lnTo>
                <a:lnTo>
                  <a:pt x="7796" y="5900"/>
                </a:lnTo>
                <a:lnTo>
                  <a:pt x="7744" y="5911"/>
                </a:lnTo>
                <a:lnTo>
                  <a:pt x="7730" y="5891"/>
                </a:lnTo>
                <a:lnTo>
                  <a:pt x="7713" y="5874"/>
                </a:lnTo>
                <a:lnTo>
                  <a:pt x="7713" y="5875"/>
                </a:lnTo>
                <a:lnTo>
                  <a:pt x="7712" y="5875"/>
                </a:lnTo>
                <a:lnTo>
                  <a:pt x="7708" y="5867"/>
                </a:lnTo>
                <a:lnTo>
                  <a:pt x="7702" y="5860"/>
                </a:lnTo>
                <a:lnTo>
                  <a:pt x="7701" y="5871"/>
                </a:lnTo>
                <a:lnTo>
                  <a:pt x="7694" y="5877"/>
                </a:lnTo>
                <a:lnTo>
                  <a:pt x="7679" y="5873"/>
                </a:lnTo>
                <a:lnTo>
                  <a:pt x="7679" y="5861"/>
                </a:lnTo>
                <a:lnTo>
                  <a:pt x="7686" y="5865"/>
                </a:lnTo>
                <a:lnTo>
                  <a:pt x="7692" y="5850"/>
                </a:lnTo>
                <a:lnTo>
                  <a:pt x="7672" y="5826"/>
                </a:lnTo>
                <a:lnTo>
                  <a:pt x="7654" y="5798"/>
                </a:lnTo>
                <a:lnTo>
                  <a:pt x="7673" y="5803"/>
                </a:lnTo>
                <a:lnTo>
                  <a:pt x="7685" y="5801"/>
                </a:lnTo>
                <a:lnTo>
                  <a:pt x="7674" y="5779"/>
                </a:lnTo>
                <a:lnTo>
                  <a:pt x="7660" y="5759"/>
                </a:lnTo>
                <a:lnTo>
                  <a:pt x="7639" y="5775"/>
                </a:lnTo>
                <a:lnTo>
                  <a:pt x="7617" y="5788"/>
                </a:lnTo>
                <a:lnTo>
                  <a:pt x="7646" y="5744"/>
                </a:lnTo>
                <a:lnTo>
                  <a:pt x="7618" y="5712"/>
                </a:lnTo>
                <a:lnTo>
                  <a:pt x="7614" y="5725"/>
                </a:lnTo>
                <a:lnTo>
                  <a:pt x="7616" y="5735"/>
                </a:lnTo>
                <a:lnTo>
                  <a:pt x="7592" y="5729"/>
                </a:lnTo>
                <a:lnTo>
                  <a:pt x="7576" y="5718"/>
                </a:lnTo>
                <a:lnTo>
                  <a:pt x="7566" y="5725"/>
                </a:lnTo>
                <a:lnTo>
                  <a:pt x="7566" y="5737"/>
                </a:lnTo>
                <a:lnTo>
                  <a:pt x="7555" y="5730"/>
                </a:lnTo>
                <a:lnTo>
                  <a:pt x="7545" y="5724"/>
                </a:lnTo>
                <a:lnTo>
                  <a:pt x="7554" y="5713"/>
                </a:lnTo>
                <a:lnTo>
                  <a:pt x="7567" y="5710"/>
                </a:lnTo>
                <a:lnTo>
                  <a:pt x="7557" y="5703"/>
                </a:lnTo>
                <a:lnTo>
                  <a:pt x="7543" y="5698"/>
                </a:lnTo>
                <a:lnTo>
                  <a:pt x="7538" y="5706"/>
                </a:lnTo>
                <a:lnTo>
                  <a:pt x="7526" y="5708"/>
                </a:lnTo>
                <a:lnTo>
                  <a:pt x="7521" y="5683"/>
                </a:lnTo>
                <a:lnTo>
                  <a:pt x="7511" y="5650"/>
                </a:lnTo>
                <a:lnTo>
                  <a:pt x="7504" y="5636"/>
                </a:lnTo>
                <a:lnTo>
                  <a:pt x="7504" y="5616"/>
                </a:lnTo>
                <a:lnTo>
                  <a:pt x="7488" y="5611"/>
                </a:lnTo>
                <a:lnTo>
                  <a:pt x="7470" y="5608"/>
                </a:lnTo>
                <a:lnTo>
                  <a:pt x="7469" y="5618"/>
                </a:lnTo>
                <a:lnTo>
                  <a:pt x="7463" y="5625"/>
                </a:lnTo>
                <a:lnTo>
                  <a:pt x="7440" y="5597"/>
                </a:lnTo>
                <a:lnTo>
                  <a:pt x="7409" y="5569"/>
                </a:lnTo>
                <a:lnTo>
                  <a:pt x="7438" y="5580"/>
                </a:lnTo>
                <a:lnTo>
                  <a:pt x="7459" y="5587"/>
                </a:lnTo>
                <a:lnTo>
                  <a:pt x="7444" y="5564"/>
                </a:lnTo>
                <a:lnTo>
                  <a:pt x="7421" y="5540"/>
                </a:lnTo>
                <a:lnTo>
                  <a:pt x="7408" y="5519"/>
                </a:lnTo>
                <a:lnTo>
                  <a:pt x="7418" y="5507"/>
                </a:lnTo>
                <a:lnTo>
                  <a:pt x="7377" y="5485"/>
                </a:lnTo>
                <a:lnTo>
                  <a:pt x="7340" y="5449"/>
                </a:lnTo>
                <a:lnTo>
                  <a:pt x="7343" y="5422"/>
                </a:lnTo>
                <a:lnTo>
                  <a:pt x="7336" y="5405"/>
                </a:lnTo>
                <a:lnTo>
                  <a:pt x="7354" y="5394"/>
                </a:lnTo>
                <a:lnTo>
                  <a:pt x="7372" y="5390"/>
                </a:lnTo>
                <a:lnTo>
                  <a:pt x="7367" y="5383"/>
                </a:lnTo>
                <a:lnTo>
                  <a:pt x="7360" y="5380"/>
                </a:lnTo>
                <a:lnTo>
                  <a:pt x="7354" y="5381"/>
                </a:lnTo>
                <a:lnTo>
                  <a:pt x="7348" y="5383"/>
                </a:lnTo>
                <a:lnTo>
                  <a:pt x="7348" y="5376"/>
                </a:lnTo>
                <a:lnTo>
                  <a:pt x="7346" y="5371"/>
                </a:lnTo>
                <a:lnTo>
                  <a:pt x="7352" y="5368"/>
                </a:lnTo>
                <a:lnTo>
                  <a:pt x="7355" y="5363"/>
                </a:lnTo>
                <a:lnTo>
                  <a:pt x="7335" y="5358"/>
                </a:lnTo>
                <a:lnTo>
                  <a:pt x="7315" y="5352"/>
                </a:lnTo>
                <a:lnTo>
                  <a:pt x="7328" y="5346"/>
                </a:lnTo>
                <a:lnTo>
                  <a:pt x="7333" y="5333"/>
                </a:lnTo>
                <a:lnTo>
                  <a:pt x="7314" y="5332"/>
                </a:lnTo>
                <a:lnTo>
                  <a:pt x="7298" y="5342"/>
                </a:lnTo>
                <a:lnTo>
                  <a:pt x="7291" y="5332"/>
                </a:lnTo>
                <a:lnTo>
                  <a:pt x="7286" y="5321"/>
                </a:lnTo>
                <a:lnTo>
                  <a:pt x="7299" y="5318"/>
                </a:lnTo>
                <a:lnTo>
                  <a:pt x="7309" y="5313"/>
                </a:lnTo>
                <a:lnTo>
                  <a:pt x="7290" y="5303"/>
                </a:lnTo>
                <a:lnTo>
                  <a:pt x="7258" y="5307"/>
                </a:lnTo>
                <a:lnTo>
                  <a:pt x="7268" y="5329"/>
                </a:lnTo>
                <a:lnTo>
                  <a:pt x="7251" y="5348"/>
                </a:lnTo>
                <a:lnTo>
                  <a:pt x="7225" y="5312"/>
                </a:lnTo>
                <a:lnTo>
                  <a:pt x="7189" y="5287"/>
                </a:lnTo>
                <a:lnTo>
                  <a:pt x="7188" y="5295"/>
                </a:lnTo>
                <a:lnTo>
                  <a:pt x="7182" y="5299"/>
                </a:lnTo>
                <a:lnTo>
                  <a:pt x="7196" y="5277"/>
                </a:lnTo>
                <a:lnTo>
                  <a:pt x="7212" y="5257"/>
                </a:lnTo>
                <a:lnTo>
                  <a:pt x="7195" y="5245"/>
                </a:lnTo>
                <a:lnTo>
                  <a:pt x="7183" y="5227"/>
                </a:lnTo>
                <a:lnTo>
                  <a:pt x="7185" y="5248"/>
                </a:lnTo>
                <a:lnTo>
                  <a:pt x="7166" y="5268"/>
                </a:lnTo>
                <a:lnTo>
                  <a:pt x="7167" y="5247"/>
                </a:lnTo>
                <a:lnTo>
                  <a:pt x="7172" y="5228"/>
                </a:lnTo>
                <a:lnTo>
                  <a:pt x="7152" y="5231"/>
                </a:lnTo>
                <a:lnTo>
                  <a:pt x="7132" y="5233"/>
                </a:lnTo>
                <a:lnTo>
                  <a:pt x="7111" y="5206"/>
                </a:lnTo>
                <a:lnTo>
                  <a:pt x="7092" y="5177"/>
                </a:lnTo>
                <a:lnTo>
                  <a:pt x="7100" y="5180"/>
                </a:lnTo>
                <a:lnTo>
                  <a:pt x="7102" y="5187"/>
                </a:lnTo>
                <a:lnTo>
                  <a:pt x="7109" y="5178"/>
                </a:lnTo>
                <a:lnTo>
                  <a:pt x="7115" y="5169"/>
                </a:lnTo>
                <a:lnTo>
                  <a:pt x="7088" y="5167"/>
                </a:lnTo>
                <a:lnTo>
                  <a:pt x="7061" y="5158"/>
                </a:lnTo>
                <a:lnTo>
                  <a:pt x="7061" y="5156"/>
                </a:lnTo>
                <a:lnTo>
                  <a:pt x="7061" y="5154"/>
                </a:lnTo>
                <a:lnTo>
                  <a:pt x="7060" y="5155"/>
                </a:lnTo>
                <a:lnTo>
                  <a:pt x="7058" y="5156"/>
                </a:lnTo>
                <a:lnTo>
                  <a:pt x="7047" y="5149"/>
                </a:lnTo>
                <a:lnTo>
                  <a:pt x="7039" y="5139"/>
                </a:lnTo>
                <a:lnTo>
                  <a:pt x="7045" y="5124"/>
                </a:lnTo>
                <a:lnTo>
                  <a:pt x="7050" y="5110"/>
                </a:lnTo>
                <a:lnTo>
                  <a:pt x="7038" y="5095"/>
                </a:lnTo>
                <a:lnTo>
                  <a:pt x="7015" y="5098"/>
                </a:lnTo>
                <a:lnTo>
                  <a:pt x="7020" y="5080"/>
                </a:lnTo>
                <a:lnTo>
                  <a:pt x="7032" y="5068"/>
                </a:lnTo>
                <a:lnTo>
                  <a:pt x="7015" y="5059"/>
                </a:lnTo>
                <a:lnTo>
                  <a:pt x="6997" y="5050"/>
                </a:lnTo>
                <a:lnTo>
                  <a:pt x="7012" y="5041"/>
                </a:lnTo>
                <a:lnTo>
                  <a:pt x="7008" y="5021"/>
                </a:lnTo>
                <a:lnTo>
                  <a:pt x="7048" y="5062"/>
                </a:lnTo>
                <a:lnTo>
                  <a:pt x="7085" y="5105"/>
                </a:lnTo>
                <a:lnTo>
                  <a:pt x="7098" y="5094"/>
                </a:lnTo>
                <a:lnTo>
                  <a:pt x="7114" y="5084"/>
                </a:lnTo>
                <a:lnTo>
                  <a:pt x="7093" y="5065"/>
                </a:lnTo>
                <a:lnTo>
                  <a:pt x="7071" y="5040"/>
                </a:lnTo>
                <a:lnTo>
                  <a:pt x="7068" y="5049"/>
                </a:lnTo>
                <a:lnTo>
                  <a:pt x="7058" y="5055"/>
                </a:lnTo>
                <a:lnTo>
                  <a:pt x="7062" y="5042"/>
                </a:lnTo>
                <a:lnTo>
                  <a:pt x="7062" y="5029"/>
                </a:lnTo>
                <a:lnTo>
                  <a:pt x="7024" y="5000"/>
                </a:lnTo>
                <a:lnTo>
                  <a:pt x="6978" y="5003"/>
                </a:lnTo>
                <a:lnTo>
                  <a:pt x="6977" y="4990"/>
                </a:lnTo>
                <a:lnTo>
                  <a:pt x="6984" y="4973"/>
                </a:lnTo>
                <a:lnTo>
                  <a:pt x="6961" y="4965"/>
                </a:lnTo>
                <a:lnTo>
                  <a:pt x="6942" y="4951"/>
                </a:lnTo>
                <a:lnTo>
                  <a:pt x="6926" y="4956"/>
                </a:lnTo>
                <a:lnTo>
                  <a:pt x="6914" y="4962"/>
                </a:lnTo>
                <a:lnTo>
                  <a:pt x="6924" y="4979"/>
                </a:lnTo>
                <a:lnTo>
                  <a:pt x="6943" y="4985"/>
                </a:lnTo>
                <a:lnTo>
                  <a:pt x="6945" y="4974"/>
                </a:lnTo>
                <a:lnTo>
                  <a:pt x="6949" y="4967"/>
                </a:lnTo>
                <a:lnTo>
                  <a:pt x="6958" y="4980"/>
                </a:lnTo>
                <a:lnTo>
                  <a:pt x="6967" y="4993"/>
                </a:lnTo>
                <a:lnTo>
                  <a:pt x="6947" y="5009"/>
                </a:lnTo>
                <a:lnTo>
                  <a:pt x="6927" y="5027"/>
                </a:lnTo>
                <a:lnTo>
                  <a:pt x="6926" y="5014"/>
                </a:lnTo>
                <a:lnTo>
                  <a:pt x="6932" y="4998"/>
                </a:lnTo>
                <a:lnTo>
                  <a:pt x="6902" y="4979"/>
                </a:lnTo>
                <a:lnTo>
                  <a:pt x="6874" y="4979"/>
                </a:lnTo>
                <a:lnTo>
                  <a:pt x="6867" y="4971"/>
                </a:lnTo>
                <a:lnTo>
                  <a:pt x="6856" y="4970"/>
                </a:lnTo>
                <a:lnTo>
                  <a:pt x="6859" y="4952"/>
                </a:lnTo>
                <a:lnTo>
                  <a:pt x="6855" y="4943"/>
                </a:lnTo>
                <a:lnTo>
                  <a:pt x="6848" y="4949"/>
                </a:lnTo>
                <a:lnTo>
                  <a:pt x="6843" y="4955"/>
                </a:lnTo>
                <a:lnTo>
                  <a:pt x="6824" y="4937"/>
                </a:lnTo>
                <a:lnTo>
                  <a:pt x="6807" y="4916"/>
                </a:lnTo>
                <a:lnTo>
                  <a:pt x="6798" y="4921"/>
                </a:lnTo>
                <a:lnTo>
                  <a:pt x="6790" y="4925"/>
                </a:lnTo>
                <a:lnTo>
                  <a:pt x="6809" y="4940"/>
                </a:lnTo>
                <a:lnTo>
                  <a:pt x="6821" y="4965"/>
                </a:lnTo>
                <a:lnTo>
                  <a:pt x="6795" y="4948"/>
                </a:lnTo>
                <a:lnTo>
                  <a:pt x="6767" y="4939"/>
                </a:lnTo>
                <a:lnTo>
                  <a:pt x="6780" y="4932"/>
                </a:lnTo>
                <a:lnTo>
                  <a:pt x="6784" y="4920"/>
                </a:lnTo>
                <a:lnTo>
                  <a:pt x="6776" y="4917"/>
                </a:lnTo>
                <a:lnTo>
                  <a:pt x="6767" y="4917"/>
                </a:lnTo>
                <a:lnTo>
                  <a:pt x="6755" y="4930"/>
                </a:lnTo>
                <a:lnTo>
                  <a:pt x="6745" y="4943"/>
                </a:lnTo>
                <a:lnTo>
                  <a:pt x="6751" y="4945"/>
                </a:lnTo>
                <a:lnTo>
                  <a:pt x="6757" y="4948"/>
                </a:lnTo>
                <a:lnTo>
                  <a:pt x="6766" y="4945"/>
                </a:lnTo>
                <a:lnTo>
                  <a:pt x="6776" y="4946"/>
                </a:lnTo>
                <a:lnTo>
                  <a:pt x="6780" y="4955"/>
                </a:lnTo>
                <a:lnTo>
                  <a:pt x="6785" y="4964"/>
                </a:lnTo>
                <a:lnTo>
                  <a:pt x="6788" y="4964"/>
                </a:lnTo>
                <a:lnTo>
                  <a:pt x="6791" y="4964"/>
                </a:lnTo>
                <a:lnTo>
                  <a:pt x="6792" y="4970"/>
                </a:lnTo>
                <a:lnTo>
                  <a:pt x="6792" y="4975"/>
                </a:lnTo>
                <a:lnTo>
                  <a:pt x="6797" y="4981"/>
                </a:lnTo>
                <a:lnTo>
                  <a:pt x="6801" y="4986"/>
                </a:lnTo>
                <a:lnTo>
                  <a:pt x="6807" y="4993"/>
                </a:lnTo>
                <a:lnTo>
                  <a:pt x="6813" y="5002"/>
                </a:lnTo>
                <a:lnTo>
                  <a:pt x="6842" y="5005"/>
                </a:lnTo>
                <a:lnTo>
                  <a:pt x="6858" y="5031"/>
                </a:lnTo>
                <a:lnTo>
                  <a:pt x="6844" y="5036"/>
                </a:lnTo>
                <a:lnTo>
                  <a:pt x="6835" y="5043"/>
                </a:lnTo>
                <a:lnTo>
                  <a:pt x="6839" y="5042"/>
                </a:lnTo>
                <a:lnTo>
                  <a:pt x="6843" y="5041"/>
                </a:lnTo>
                <a:lnTo>
                  <a:pt x="6841" y="5043"/>
                </a:lnTo>
                <a:lnTo>
                  <a:pt x="6839" y="5045"/>
                </a:lnTo>
                <a:lnTo>
                  <a:pt x="6859" y="5042"/>
                </a:lnTo>
                <a:lnTo>
                  <a:pt x="6876" y="5051"/>
                </a:lnTo>
                <a:lnTo>
                  <a:pt x="6856" y="5055"/>
                </a:lnTo>
                <a:lnTo>
                  <a:pt x="6841" y="5067"/>
                </a:lnTo>
                <a:lnTo>
                  <a:pt x="6865" y="5065"/>
                </a:lnTo>
                <a:lnTo>
                  <a:pt x="6893" y="5055"/>
                </a:lnTo>
                <a:lnTo>
                  <a:pt x="6883" y="5070"/>
                </a:lnTo>
                <a:lnTo>
                  <a:pt x="6866" y="5077"/>
                </a:lnTo>
                <a:lnTo>
                  <a:pt x="6865" y="5082"/>
                </a:lnTo>
                <a:lnTo>
                  <a:pt x="6865" y="5086"/>
                </a:lnTo>
                <a:lnTo>
                  <a:pt x="6892" y="5088"/>
                </a:lnTo>
                <a:lnTo>
                  <a:pt x="6904" y="5075"/>
                </a:lnTo>
                <a:lnTo>
                  <a:pt x="6912" y="5106"/>
                </a:lnTo>
                <a:lnTo>
                  <a:pt x="6934" y="5099"/>
                </a:lnTo>
                <a:lnTo>
                  <a:pt x="6936" y="5108"/>
                </a:lnTo>
                <a:lnTo>
                  <a:pt x="6946" y="5108"/>
                </a:lnTo>
                <a:lnTo>
                  <a:pt x="6938" y="5122"/>
                </a:lnTo>
                <a:lnTo>
                  <a:pt x="6933" y="5137"/>
                </a:lnTo>
                <a:lnTo>
                  <a:pt x="6933" y="5137"/>
                </a:lnTo>
                <a:lnTo>
                  <a:pt x="6941" y="5147"/>
                </a:lnTo>
                <a:lnTo>
                  <a:pt x="6956" y="5151"/>
                </a:lnTo>
                <a:lnTo>
                  <a:pt x="6961" y="5143"/>
                </a:lnTo>
                <a:lnTo>
                  <a:pt x="6961" y="5133"/>
                </a:lnTo>
                <a:lnTo>
                  <a:pt x="6953" y="5134"/>
                </a:lnTo>
                <a:lnTo>
                  <a:pt x="6960" y="5128"/>
                </a:lnTo>
                <a:lnTo>
                  <a:pt x="6969" y="5121"/>
                </a:lnTo>
                <a:lnTo>
                  <a:pt x="6990" y="5136"/>
                </a:lnTo>
                <a:lnTo>
                  <a:pt x="6992" y="5157"/>
                </a:lnTo>
                <a:lnTo>
                  <a:pt x="6982" y="5143"/>
                </a:lnTo>
                <a:lnTo>
                  <a:pt x="6969" y="5133"/>
                </a:lnTo>
                <a:lnTo>
                  <a:pt x="6976" y="5150"/>
                </a:lnTo>
                <a:lnTo>
                  <a:pt x="6988" y="5162"/>
                </a:lnTo>
                <a:lnTo>
                  <a:pt x="6975" y="5158"/>
                </a:lnTo>
                <a:lnTo>
                  <a:pt x="6961" y="5155"/>
                </a:lnTo>
                <a:lnTo>
                  <a:pt x="6976" y="5185"/>
                </a:lnTo>
                <a:lnTo>
                  <a:pt x="6998" y="5205"/>
                </a:lnTo>
                <a:lnTo>
                  <a:pt x="6996" y="5209"/>
                </a:lnTo>
                <a:lnTo>
                  <a:pt x="6993" y="5212"/>
                </a:lnTo>
                <a:lnTo>
                  <a:pt x="7005" y="5215"/>
                </a:lnTo>
                <a:lnTo>
                  <a:pt x="7013" y="5224"/>
                </a:lnTo>
                <a:lnTo>
                  <a:pt x="6996" y="5227"/>
                </a:lnTo>
                <a:lnTo>
                  <a:pt x="6973" y="5227"/>
                </a:lnTo>
                <a:lnTo>
                  <a:pt x="6983" y="5214"/>
                </a:lnTo>
                <a:lnTo>
                  <a:pt x="6985" y="5197"/>
                </a:lnTo>
                <a:lnTo>
                  <a:pt x="6972" y="5201"/>
                </a:lnTo>
                <a:lnTo>
                  <a:pt x="6961" y="5206"/>
                </a:lnTo>
                <a:lnTo>
                  <a:pt x="6965" y="5234"/>
                </a:lnTo>
                <a:lnTo>
                  <a:pt x="6985" y="5253"/>
                </a:lnTo>
                <a:lnTo>
                  <a:pt x="6989" y="5245"/>
                </a:lnTo>
                <a:lnTo>
                  <a:pt x="6985" y="5237"/>
                </a:lnTo>
                <a:lnTo>
                  <a:pt x="7001" y="5242"/>
                </a:lnTo>
                <a:lnTo>
                  <a:pt x="7020" y="5243"/>
                </a:lnTo>
                <a:lnTo>
                  <a:pt x="7022" y="5240"/>
                </a:lnTo>
                <a:lnTo>
                  <a:pt x="7023" y="5235"/>
                </a:lnTo>
                <a:lnTo>
                  <a:pt x="7027" y="5239"/>
                </a:lnTo>
                <a:lnTo>
                  <a:pt x="7032" y="5240"/>
                </a:lnTo>
                <a:lnTo>
                  <a:pt x="7034" y="5245"/>
                </a:lnTo>
                <a:lnTo>
                  <a:pt x="7039" y="5248"/>
                </a:lnTo>
                <a:lnTo>
                  <a:pt x="7033" y="5254"/>
                </a:lnTo>
                <a:lnTo>
                  <a:pt x="7032" y="5263"/>
                </a:lnTo>
                <a:lnTo>
                  <a:pt x="7052" y="5267"/>
                </a:lnTo>
                <a:lnTo>
                  <a:pt x="7065" y="5279"/>
                </a:lnTo>
                <a:lnTo>
                  <a:pt x="7062" y="5279"/>
                </a:lnTo>
                <a:lnTo>
                  <a:pt x="7060" y="5278"/>
                </a:lnTo>
                <a:lnTo>
                  <a:pt x="7064" y="5283"/>
                </a:lnTo>
                <a:lnTo>
                  <a:pt x="7069" y="5287"/>
                </a:lnTo>
                <a:lnTo>
                  <a:pt x="7075" y="5299"/>
                </a:lnTo>
                <a:lnTo>
                  <a:pt x="7079" y="5307"/>
                </a:lnTo>
                <a:lnTo>
                  <a:pt x="7104" y="5302"/>
                </a:lnTo>
                <a:lnTo>
                  <a:pt x="7125" y="5289"/>
                </a:lnTo>
                <a:lnTo>
                  <a:pt x="7129" y="5294"/>
                </a:lnTo>
                <a:lnTo>
                  <a:pt x="7136" y="5294"/>
                </a:lnTo>
                <a:lnTo>
                  <a:pt x="7127" y="5319"/>
                </a:lnTo>
                <a:lnTo>
                  <a:pt x="7113" y="5336"/>
                </a:lnTo>
                <a:lnTo>
                  <a:pt x="7135" y="5335"/>
                </a:lnTo>
                <a:lnTo>
                  <a:pt x="7154" y="5320"/>
                </a:lnTo>
                <a:lnTo>
                  <a:pt x="7182" y="5349"/>
                </a:lnTo>
                <a:lnTo>
                  <a:pt x="7175" y="5367"/>
                </a:lnTo>
                <a:lnTo>
                  <a:pt x="7189" y="5381"/>
                </a:lnTo>
                <a:lnTo>
                  <a:pt x="7186" y="5399"/>
                </a:lnTo>
                <a:lnTo>
                  <a:pt x="7177" y="5390"/>
                </a:lnTo>
                <a:lnTo>
                  <a:pt x="7163" y="5385"/>
                </a:lnTo>
                <a:lnTo>
                  <a:pt x="7170" y="5408"/>
                </a:lnTo>
                <a:lnTo>
                  <a:pt x="7186" y="5422"/>
                </a:lnTo>
                <a:lnTo>
                  <a:pt x="7179" y="5422"/>
                </a:lnTo>
                <a:lnTo>
                  <a:pt x="7174" y="5423"/>
                </a:lnTo>
                <a:lnTo>
                  <a:pt x="7170" y="5428"/>
                </a:lnTo>
                <a:lnTo>
                  <a:pt x="7162" y="5430"/>
                </a:lnTo>
                <a:lnTo>
                  <a:pt x="7162" y="5416"/>
                </a:lnTo>
                <a:lnTo>
                  <a:pt x="7157" y="5408"/>
                </a:lnTo>
                <a:lnTo>
                  <a:pt x="7146" y="5410"/>
                </a:lnTo>
                <a:lnTo>
                  <a:pt x="7139" y="5415"/>
                </a:lnTo>
                <a:lnTo>
                  <a:pt x="7158" y="5440"/>
                </a:lnTo>
                <a:lnTo>
                  <a:pt x="7191" y="5437"/>
                </a:lnTo>
                <a:lnTo>
                  <a:pt x="7196" y="5447"/>
                </a:lnTo>
                <a:lnTo>
                  <a:pt x="7201" y="5456"/>
                </a:lnTo>
                <a:lnTo>
                  <a:pt x="7206" y="5471"/>
                </a:lnTo>
                <a:lnTo>
                  <a:pt x="7222" y="5478"/>
                </a:lnTo>
                <a:lnTo>
                  <a:pt x="7223" y="5479"/>
                </a:lnTo>
                <a:lnTo>
                  <a:pt x="7215" y="5488"/>
                </a:lnTo>
                <a:lnTo>
                  <a:pt x="7215" y="5500"/>
                </a:lnTo>
                <a:lnTo>
                  <a:pt x="7227" y="5496"/>
                </a:lnTo>
                <a:lnTo>
                  <a:pt x="7232" y="5485"/>
                </a:lnTo>
                <a:lnTo>
                  <a:pt x="7238" y="5488"/>
                </a:lnTo>
                <a:lnTo>
                  <a:pt x="7246" y="5491"/>
                </a:lnTo>
                <a:lnTo>
                  <a:pt x="7258" y="5472"/>
                </a:lnTo>
                <a:lnTo>
                  <a:pt x="7277" y="5461"/>
                </a:lnTo>
                <a:lnTo>
                  <a:pt x="7273" y="5479"/>
                </a:lnTo>
                <a:lnTo>
                  <a:pt x="7292" y="5492"/>
                </a:lnTo>
                <a:lnTo>
                  <a:pt x="7265" y="5498"/>
                </a:lnTo>
                <a:lnTo>
                  <a:pt x="7246" y="5508"/>
                </a:lnTo>
                <a:lnTo>
                  <a:pt x="7269" y="5537"/>
                </a:lnTo>
                <a:lnTo>
                  <a:pt x="7300" y="5559"/>
                </a:lnTo>
                <a:lnTo>
                  <a:pt x="7309" y="5571"/>
                </a:lnTo>
                <a:lnTo>
                  <a:pt x="7319" y="5580"/>
                </a:lnTo>
                <a:lnTo>
                  <a:pt x="7327" y="5596"/>
                </a:lnTo>
                <a:lnTo>
                  <a:pt x="7338" y="5611"/>
                </a:lnTo>
                <a:lnTo>
                  <a:pt x="7353" y="5632"/>
                </a:lnTo>
                <a:lnTo>
                  <a:pt x="7358" y="5656"/>
                </a:lnTo>
                <a:lnTo>
                  <a:pt x="7346" y="5655"/>
                </a:lnTo>
                <a:lnTo>
                  <a:pt x="7341" y="5658"/>
                </a:lnTo>
                <a:lnTo>
                  <a:pt x="7332" y="5677"/>
                </a:lnTo>
                <a:lnTo>
                  <a:pt x="7333" y="5691"/>
                </a:lnTo>
                <a:lnTo>
                  <a:pt x="7345" y="5680"/>
                </a:lnTo>
                <a:lnTo>
                  <a:pt x="7357" y="5667"/>
                </a:lnTo>
                <a:lnTo>
                  <a:pt x="7389" y="5681"/>
                </a:lnTo>
                <a:lnTo>
                  <a:pt x="7412" y="5701"/>
                </a:lnTo>
                <a:lnTo>
                  <a:pt x="7413" y="5693"/>
                </a:lnTo>
                <a:lnTo>
                  <a:pt x="7413" y="5686"/>
                </a:lnTo>
                <a:lnTo>
                  <a:pt x="7417" y="5685"/>
                </a:lnTo>
                <a:lnTo>
                  <a:pt x="7421" y="5684"/>
                </a:lnTo>
                <a:lnTo>
                  <a:pt x="7426" y="5696"/>
                </a:lnTo>
                <a:lnTo>
                  <a:pt x="7412" y="5706"/>
                </a:lnTo>
                <a:lnTo>
                  <a:pt x="7432" y="5735"/>
                </a:lnTo>
                <a:lnTo>
                  <a:pt x="7453" y="5763"/>
                </a:lnTo>
                <a:lnTo>
                  <a:pt x="7432" y="5776"/>
                </a:lnTo>
                <a:lnTo>
                  <a:pt x="7433" y="5797"/>
                </a:lnTo>
                <a:lnTo>
                  <a:pt x="7421" y="5788"/>
                </a:lnTo>
                <a:lnTo>
                  <a:pt x="7412" y="5777"/>
                </a:lnTo>
                <a:lnTo>
                  <a:pt x="7410" y="5806"/>
                </a:lnTo>
                <a:lnTo>
                  <a:pt x="7443" y="5818"/>
                </a:lnTo>
                <a:lnTo>
                  <a:pt x="7449" y="5800"/>
                </a:lnTo>
                <a:lnTo>
                  <a:pt x="7462" y="5795"/>
                </a:lnTo>
                <a:lnTo>
                  <a:pt x="7447" y="5787"/>
                </a:lnTo>
                <a:lnTo>
                  <a:pt x="7435" y="5776"/>
                </a:lnTo>
                <a:lnTo>
                  <a:pt x="7450" y="5778"/>
                </a:lnTo>
                <a:lnTo>
                  <a:pt x="7469" y="5778"/>
                </a:lnTo>
                <a:lnTo>
                  <a:pt x="7499" y="5829"/>
                </a:lnTo>
                <a:lnTo>
                  <a:pt x="7542" y="5854"/>
                </a:lnTo>
                <a:lnTo>
                  <a:pt x="7538" y="5871"/>
                </a:lnTo>
                <a:lnTo>
                  <a:pt x="7533" y="5888"/>
                </a:lnTo>
                <a:lnTo>
                  <a:pt x="7539" y="5890"/>
                </a:lnTo>
                <a:lnTo>
                  <a:pt x="7544" y="5892"/>
                </a:lnTo>
                <a:lnTo>
                  <a:pt x="7559" y="5887"/>
                </a:lnTo>
                <a:lnTo>
                  <a:pt x="7567" y="5891"/>
                </a:lnTo>
                <a:lnTo>
                  <a:pt x="7582" y="5939"/>
                </a:lnTo>
                <a:lnTo>
                  <a:pt x="7629" y="5958"/>
                </a:lnTo>
                <a:lnTo>
                  <a:pt x="7621" y="5968"/>
                </a:lnTo>
                <a:lnTo>
                  <a:pt x="7610" y="5976"/>
                </a:lnTo>
                <a:lnTo>
                  <a:pt x="7615" y="5983"/>
                </a:lnTo>
                <a:lnTo>
                  <a:pt x="7613" y="5997"/>
                </a:lnTo>
                <a:lnTo>
                  <a:pt x="7629" y="5999"/>
                </a:lnTo>
                <a:lnTo>
                  <a:pt x="7628" y="6018"/>
                </a:lnTo>
                <a:lnTo>
                  <a:pt x="7636" y="6014"/>
                </a:lnTo>
                <a:lnTo>
                  <a:pt x="7646" y="6012"/>
                </a:lnTo>
                <a:lnTo>
                  <a:pt x="7649" y="6027"/>
                </a:lnTo>
                <a:lnTo>
                  <a:pt x="7653" y="6043"/>
                </a:lnTo>
                <a:lnTo>
                  <a:pt x="7641" y="6047"/>
                </a:lnTo>
                <a:lnTo>
                  <a:pt x="7634" y="6055"/>
                </a:lnTo>
                <a:lnTo>
                  <a:pt x="7644" y="6060"/>
                </a:lnTo>
                <a:lnTo>
                  <a:pt x="7655" y="6066"/>
                </a:lnTo>
                <a:lnTo>
                  <a:pt x="7654" y="6054"/>
                </a:lnTo>
                <a:lnTo>
                  <a:pt x="7653" y="6043"/>
                </a:lnTo>
                <a:lnTo>
                  <a:pt x="7670" y="6054"/>
                </a:lnTo>
                <a:lnTo>
                  <a:pt x="7685" y="6058"/>
                </a:lnTo>
                <a:lnTo>
                  <a:pt x="7679" y="6076"/>
                </a:lnTo>
                <a:lnTo>
                  <a:pt x="7679" y="6101"/>
                </a:lnTo>
                <a:lnTo>
                  <a:pt x="7713" y="6128"/>
                </a:lnTo>
                <a:lnTo>
                  <a:pt x="7734" y="6166"/>
                </a:lnTo>
                <a:lnTo>
                  <a:pt x="7729" y="6164"/>
                </a:lnTo>
                <a:lnTo>
                  <a:pt x="7723" y="6164"/>
                </a:lnTo>
                <a:lnTo>
                  <a:pt x="7721" y="6170"/>
                </a:lnTo>
                <a:lnTo>
                  <a:pt x="7720" y="6174"/>
                </a:lnTo>
                <a:lnTo>
                  <a:pt x="7706" y="6159"/>
                </a:lnTo>
                <a:lnTo>
                  <a:pt x="7697" y="6139"/>
                </a:lnTo>
                <a:lnTo>
                  <a:pt x="7689" y="6140"/>
                </a:lnTo>
                <a:lnTo>
                  <a:pt x="7680" y="6140"/>
                </a:lnTo>
                <a:lnTo>
                  <a:pt x="7680" y="6154"/>
                </a:lnTo>
                <a:lnTo>
                  <a:pt x="7677" y="6162"/>
                </a:lnTo>
                <a:lnTo>
                  <a:pt x="7667" y="6155"/>
                </a:lnTo>
                <a:lnTo>
                  <a:pt x="7649" y="6158"/>
                </a:lnTo>
                <a:lnTo>
                  <a:pt x="7629" y="6135"/>
                </a:lnTo>
                <a:lnTo>
                  <a:pt x="7597" y="6123"/>
                </a:lnTo>
                <a:lnTo>
                  <a:pt x="7616" y="6124"/>
                </a:lnTo>
                <a:lnTo>
                  <a:pt x="7625" y="6121"/>
                </a:lnTo>
                <a:lnTo>
                  <a:pt x="7604" y="6096"/>
                </a:lnTo>
                <a:lnTo>
                  <a:pt x="7581" y="6075"/>
                </a:lnTo>
                <a:lnTo>
                  <a:pt x="7584" y="6060"/>
                </a:lnTo>
                <a:lnTo>
                  <a:pt x="7590" y="6048"/>
                </a:lnTo>
                <a:lnTo>
                  <a:pt x="7568" y="6043"/>
                </a:lnTo>
                <a:lnTo>
                  <a:pt x="7551" y="6039"/>
                </a:lnTo>
                <a:lnTo>
                  <a:pt x="7574" y="6027"/>
                </a:lnTo>
                <a:lnTo>
                  <a:pt x="7599" y="6019"/>
                </a:lnTo>
                <a:lnTo>
                  <a:pt x="7594" y="6007"/>
                </a:lnTo>
                <a:lnTo>
                  <a:pt x="7584" y="5999"/>
                </a:lnTo>
                <a:lnTo>
                  <a:pt x="7566" y="6004"/>
                </a:lnTo>
                <a:lnTo>
                  <a:pt x="7557" y="5989"/>
                </a:lnTo>
                <a:lnTo>
                  <a:pt x="7540" y="5998"/>
                </a:lnTo>
                <a:lnTo>
                  <a:pt x="7527" y="5997"/>
                </a:lnTo>
                <a:lnTo>
                  <a:pt x="7526" y="6002"/>
                </a:lnTo>
                <a:lnTo>
                  <a:pt x="7521" y="6003"/>
                </a:lnTo>
                <a:lnTo>
                  <a:pt x="7530" y="5988"/>
                </a:lnTo>
                <a:lnTo>
                  <a:pt x="7541" y="5975"/>
                </a:lnTo>
                <a:lnTo>
                  <a:pt x="7510" y="5965"/>
                </a:lnTo>
                <a:lnTo>
                  <a:pt x="7486" y="5957"/>
                </a:lnTo>
                <a:lnTo>
                  <a:pt x="7503" y="5955"/>
                </a:lnTo>
                <a:lnTo>
                  <a:pt x="7510" y="5944"/>
                </a:lnTo>
                <a:lnTo>
                  <a:pt x="7478" y="5926"/>
                </a:lnTo>
                <a:lnTo>
                  <a:pt x="7444" y="5932"/>
                </a:lnTo>
                <a:lnTo>
                  <a:pt x="7455" y="5923"/>
                </a:lnTo>
                <a:lnTo>
                  <a:pt x="7463" y="5909"/>
                </a:lnTo>
                <a:lnTo>
                  <a:pt x="7488" y="5914"/>
                </a:lnTo>
                <a:lnTo>
                  <a:pt x="7508" y="5911"/>
                </a:lnTo>
                <a:lnTo>
                  <a:pt x="7478" y="5892"/>
                </a:lnTo>
                <a:lnTo>
                  <a:pt x="7436" y="5890"/>
                </a:lnTo>
                <a:lnTo>
                  <a:pt x="7439" y="5878"/>
                </a:lnTo>
                <a:lnTo>
                  <a:pt x="7444" y="5868"/>
                </a:lnTo>
                <a:lnTo>
                  <a:pt x="7427" y="5869"/>
                </a:lnTo>
                <a:lnTo>
                  <a:pt x="7410" y="5870"/>
                </a:lnTo>
                <a:lnTo>
                  <a:pt x="7420" y="5884"/>
                </a:lnTo>
                <a:lnTo>
                  <a:pt x="7418" y="5896"/>
                </a:lnTo>
                <a:lnTo>
                  <a:pt x="7407" y="5878"/>
                </a:lnTo>
                <a:lnTo>
                  <a:pt x="7388" y="5867"/>
                </a:lnTo>
                <a:lnTo>
                  <a:pt x="7424" y="5920"/>
                </a:lnTo>
                <a:lnTo>
                  <a:pt x="7463" y="5969"/>
                </a:lnTo>
                <a:lnTo>
                  <a:pt x="7413" y="5922"/>
                </a:lnTo>
                <a:lnTo>
                  <a:pt x="7367" y="5895"/>
                </a:lnTo>
                <a:lnTo>
                  <a:pt x="7351" y="5890"/>
                </a:lnTo>
                <a:lnTo>
                  <a:pt x="7341" y="5876"/>
                </a:lnTo>
                <a:lnTo>
                  <a:pt x="7352" y="5875"/>
                </a:lnTo>
                <a:lnTo>
                  <a:pt x="7359" y="5869"/>
                </a:lnTo>
                <a:lnTo>
                  <a:pt x="7342" y="5838"/>
                </a:lnTo>
                <a:lnTo>
                  <a:pt x="7324" y="5808"/>
                </a:lnTo>
                <a:lnTo>
                  <a:pt x="7335" y="5805"/>
                </a:lnTo>
                <a:lnTo>
                  <a:pt x="7342" y="5800"/>
                </a:lnTo>
                <a:lnTo>
                  <a:pt x="7329" y="5790"/>
                </a:lnTo>
                <a:lnTo>
                  <a:pt x="7315" y="5781"/>
                </a:lnTo>
                <a:lnTo>
                  <a:pt x="7321" y="5793"/>
                </a:lnTo>
                <a:lnTo>
                  <a:pt x="7324" y="5808"/>
                </a:lnTo>
                <a:lnTo>
                  <a:pt x="7289" y="5800"/>
                </a:lnTo>
                <a:lnTo>
                  <a:pt x="7251" y="5803"/>
                </a:lnTo>
                <a:lnTo>
                  <a:pt x="7250" y="5801"/>
                </a:lnTo>
                <a:lnTo>
                  <a:pt x="7250" y="5799"/>
                </a:lnTo>
                <a:lnTo>
                  <a:pt x="7252" y="5799"/>
                </a:lnTo>
                <a:lnTo>
                  <a:pt x="7254" y="5799"/>
                </a:lnTo>
                <a:lnTo>
                  <a:pt x="7245" y="5786"/>
                </a:lnTo>
                <a:lnTo>
                  <a:pt x="7229" y="5780"/>
                </a:lnTo>
                <a:lnTo>
                  <a:pt x="7227" y="5775"/>
                </a:lnTo>
                <a:lnTo>
                  <a:pt x="7225" y="5768"/>
                </a:lnTo>
                <a:lnTo>
                  <a:pt x="7186" y="5750"/>
                </a:lnTo>
                <a:lnTo>
                  <a:pt x="7155" y="5708"/>
                </a:lnTo>
                <a:lnTo>
                  <a:pt x="7158" y="5700"/>
                </a:lnTo>
                <a:lnTo>
                  <a:pt x="7158" y="5692"/>
                </a:lnTo>
                <a:lnTo>
                  <a:pt x="7160" y="5690"/>
                </a:lnTo>
                <a:lnTo>
                  <a:pt x="7162" y="5688"/>
                </a:lnTo>
                <a:lnTo>
                  <a:pt x="7157" y="5685"/>
                </a:lnTo>
                <a:lnTo>
                  <a:pt x="7157" y="5677"/>
                </a:lnTo>
                <a:lnTo>
                  <a:pt x="7155" y="5680"/>
                </a:lnTo>
                <a:lnTo>
                  <a:pt x="7153" y="5682"/>
                </a:lnTo>
                <a:lnTo>
                  <a:pt x="7152" y="5680"/>
                </a:lnTo>
                <a:lnTo>
                  <a:pt x="7149" y="5677"/>
                </a:lnTo>
                <a:lnTo>
                  <a:pt x="7140" y="5682"/>
                </a:lnTo>
                <a:lnTo>
                  <a:pt x="7138" y="5688"/>
                </a:lnTo>
                <a:lnTo>
                  <a:pt x="7127" y="5685"/>
                </a:lnTo>
                <a:lnTo>
                  <a:pt x="7123" y="5670"/>
                </a:lnTo>
                <a:lnTo>
                  <a:pt x="7129" y="5664"/>
                </a:lnTo>
                <a:lnTo>
                  <a:pt x="7135" y="5658"/>
                </a:lnTo>
                <a:lnTo>
                  <a:pt x="7122" y="5663"/>
                </a:lnTo>
                <a:lnTo>
                  <a:pt x="7113" y="5661"/>
                </a:lnTo>
                <a:lnTo>
                  <a:pt x="7117" y="5650"/>
                </a:lnTo>
                <a:lnTo>
                  <a:pt x="7125" y="5643"/>
                </a:lnTo>
                <a:lnTo>
                  <a:pt x="7113" y="5647"/>
                </a:lnTo>
                <a:lnTo>
                  <a:pt x="7102" y="5651"/>
                </a:lnTo>
                <a:lnTo>
                  <a:pt x="7077" y="5618"/>
                </a:lnTo>
                <a:lnTo>
                  <a:pt x="7047" y="5603"/>
                </a:lnTo>
                <a:lnTo>
                  <a:pt x="7050" y="5592"/>
                </a:lnTo>
                <a:lnTo>
                  <a:pt x="7063" y="5589"/>
                </a:lnTo>
                <a:lnTo>
                  <a:pt x="7066" y="5592"/>
                </a:lnTo>
                <a:lnTo>
                  <a:pt x="7074" y="5592"/>
                </a:lnTo>
                <a:lnTo>
                  <a:pt x="7075" y="5570"/>
                </a:lnTo>
                <a:lnTo>
                  <a:pt x="7058" y="5565"/>
                </a:lnTo>
                <a:lnTo>
                  <a:pt x="7060" y="5572"/>
                </a:lnTo>
                <a:lnTo>
                  <a:pt x="7060" y="5579"/>
                </a:lnTo>
                <a:lnTo>
                  <a:pt x="7011" y="5558"/>
                </a:lnTo>
                <a:lnTo>
                  <a:pt x="7000" y="5510"/>
                </a:lnTo>
                <a:lnTo>
                  <a:pt x="7003" y="5513"/>
                </a:lnTo>
                <a:lnTo>
                  <a:pt x="7006" y="5504"/>
                </a:lnTo>
                <a:lnTo>
                  <a:pt x="7037" y="5508"/>
                </a:lnTo>
                <a:lnTo>
                  <a:pt x="7063" y="5486"/>
                </a:lnTo>
                <a:lnTo>
                  <a:pt x="7043" y="5486"/>
                </a:lnTo>
                <a:lnTo>
                  <a:pt x="7029" y="5479"/>
                </a:lnTo>
                <a:lnTo>
                  <a:pt x="7021" y="5491"/>
                </a:lnTo>
                <a:lnTo>
                  <a:pt x="7008" y="5499"/>
                </a:lnTo>
                <a:lnTo>
                  <a:pt x="7006" y="5493"/>
                </a:lnTo>
                <a:lnTo>
                  <a:pt x="7002" y="5490"/>
                </a:lnTo>
                <a:lnTo>
                  <a:pt x="7014" y="5481"/>
                </a:lnTo>
                <a:lnTo>
                  <a:pt x="7024" y="5468"/>
                </a:lnTo>
                <a:lnTo>
                  <a:pt x="7021" y="5453"/>
                </a:lnTo>
                <a:lnTo>
                  <a:pt x="7007" y="5443"/>
                </a:lnTo>
                <a:lnTo>
                  <a:pt x="6940" y="5437"/>
                </a:lnTo>
                <a:lnTo>
                  <a:pt x="6882" y="5411"/>
                </a:lnTo>
                <a:lnTo>
                  <a:pt x="6901" y="5408"/>
                </a:lnTo>
                <a:lnTo>
                  <a:pt x="6911" y="5396"/>
                </a:lnTo>
                <a:lnTo>
                  <a:pt x="6894" y="5381"/>
                </a:lnTo>
                <a:lnTo>
                  <a:pt x="6872" y="5391"/>
                </a:lnTo>
                <a:lnTo>
                  <a:pt x="6859" y="5380"/>
                </a:lnTo>
                <a:lnTo>
                  <a:pt x="6843" y="5378"/>
                </a:lnTo>
                <a:lnTo>
                  <a:pt x="6863" y="5370"/>
                </a:lnTo>
                <a:lnTo>
                  <a:pt x="6877" y="5356"/>
                </a:lnTo>
                <a:lnTo>
                  <a:pt x="6873" y="5351"/>
                </a:lnTo>
                <a:lnTo>
                  <a:pt x="6866" y="5348"/>
                </a:lnTo>
                <a:lnTo>
                  <a:pt x="6856" y="5358"/>
                </a:lnTo>
                <a:lnTo>
                  <a:pt x="6837" y="5362"/>
                </a:lnTo>
                <a:lnTo>
                  <a:pt x="6835" y="5344"/>
                </a:lnTo>
                <a:lnTo>
                  <a:pt x="6814" y="5355"/>
                </a:lnTo>
                <a:lnTo>
                  <a:pt x="6745" y="5285"/>
                </a:lnTo>
                <a:lnTo>
                  <a:pt x="6705" y="5212"/>
                </a:lnTo>
                <a:lnTo>
                  <a:pt x="6682" y="5210"/>
                </a:lnTo>
                <a:lnTo>
                  <a:pt x="6659" y="5208"/>
                </a:lnTo>
                <a:lnTo>
                  <a:pt x="6648" y="5182"/>
                </a:lnTo>
                <a:lnTo>
                  <a:pt x="6619" y="5188"/>
                </a:lnTo>
                <a:lnTo>
                  <a:pt x="6610" y="5174"/>
                </a:lnTo>
                <a:lnTo>
                  <a:pt x="6605" y="5164"/>
                </a:lnTo>
                <a:lnTo>
                  <a:pt x="6607" y="5170"/>
                </a:lnTo>
                <a:lnTo>
                  <a:pt x="6606" y="5176"/>
                </a:lnTo>
                <a:lnTo>
                  <a:pt x="6600" y="5173"/>
                </a:lnTo>
                <a:lnTo>
                  <a:pt x="6595" y="5169"/>
                </a:lnTo>
                <a:lnTo>
                  <a:pt x="6603" y="5168"/>
                </a:lnTo>
                <a:lnTo>
                  <a:pt x="6590" y="5158"/>
                </a:lnTo>
                <a:lnTo>
                  <a:pt x="6577" y="5150"/>
                </a:lnTo>
                <a:lnTo>
                  <a:pt x="6581" y="5149"/>
                </a:lnTo>
                <a:lnTo>
                  <a:pt x="6586" y="5149"/>
                </a:lnTo>
                <a:lnTo>
                  <a:pt x="6597" y="5148"/>
                </a:lnTo>
                <a:lnTo>
                  <a:pt x="6601" y="5140"/>
                </a:lnTo>
                <a:lnTo>
                  <a:pt x="6588" y="5127"/>
                </a:lnTo>
                <a:lnTo>
                  <a:pt x="6588" y="5110"/>
                </a:lnTo>
                <a:lnTo>
                  <a:pt x="6568" y="5111"/>
                </a:lnTo>
                <a:lnTo>
                  <a:pt x="6560" y="5098"/>
                </a:lnTo>
                <a:lnTo>
                  <a:pt x="6570" y="5096"/>
                </a:lnTo>
                <a:lnTo>
                  <a:pt x="6577" y="5090"/>
                </a:lnTo>
                <a:lnTo>
                  <a:pt x="6536" y="5067"/>
                </a:lnTo>
                <a:lnTo>
                  <a:pt x="6497" y="5040"/>
                </a:lnTo>
                <a:lnTo>
                  <a:pt x="6494" y="5041"/>
                </a:lnTo>
                <a:lnTo>
                  <a:pt x="6491" y="5043"/>
                </a:lnTo>
                <a:lnTo>
                  <a:pt x="6492" y="5039"/>
                </a:lnTo>
                <a:lnTo>
                  <a:pt x="6492" y="5036"/>
                </a:lnTo>
                <a:lnTo>
                  <a:pt x="6485" y="5030"/>
                </a:lnTo>
                <a:lnTo>
                  <a:pt x="6478" y="5026"/>
                </a:lnTo>
                <a:lnTo>
                  <a:pt x="6455" y="5008"/>
                </a:lnTo>
                <a:lnTo>
                  <a:pt x="6431" y="4993"/>
                </a:lnTo>
                <a:lnTo>
                  <a:pt x="6406" y="4983"/>
                </a:lnTo>
                <a:lnTo>
                  <a:pt x="6381" y="4975"/>
                </a:lnTo>
                <a:lnTo>
                  <a:pt x="6410" y="4999"/>
                </a:lnTo>
                <a:lnTo>
                  <a:pt x="6424" y="5023"/>
                </a:lnTo>
                <a:lnTo>
                  <a:pt x="6418" y="5016"/>
                </a:lnTo>
                <a:lnTo>
                  <a:pt x="6413" y="5019"/>
                </a:lnTo>
                <a:lnTo>
                  <a:pt x="6423" y="5035"/>
                </a:lnTo>
                <a:lnTo>
                  <a:pt x="6436" y="5026"/>
                </a:lnTo>
                <a:lnTo>
                  <a:pt x="6437" y="5049"/>
                </a:lnTo>
                <a:lnTo>
                  <a:pt x="6408" y="5064"/>
                </a:lnTo>
                <a:lnTo>
                  <a:pt x="6391" y="5017"/>
                </a:lnTo>
                <a:lnTo>
                  <a:pt x="6355" y="5013"/>
                </a:lnTo>
                <a:lnTo>
                  <a:pt x="6346" y="5001"/>
                </a:lnTo>
                <a:lnTo>
                  <a:pt x="6337" y="4990"/>
                </a:lnTo>
                <a:lnTo>
                  <a:pt x="6352" y="4989"/>
                </a:lnTo>
                <a:lnTo>
                  <a:pt x="6359" y="4985"/>
                </a:lnTo>
                <a:lnTo>
                  <a:pt x="6349" y="4971"/>
                </a:lnTo>
                <a:lnTo>
                  <a:pt x="6329" y="4969"/>
                </a:lnTo>
                <a:lnTo>
                  <a:pt x="6328" y="4976"/>
                </a:lnTo>
                <a:lnTo>
                  <a:pt x="6324" y="4981"/>
                </a:lnTo>
                <a:lnTo>
                  <a:pt x="6331" y="4959"/>
                </a:lnTo>
                <a:lnTo>
                  <a:pt x="6358" y="4952"/>
                </a:lnTo>
                <a:lnTo>
                  <a:pt x="6362" y="4966"/>
                </a:lnTo>
                <a:lnTo>
                  <a:pt x="6381" y="4970"/>
                </a:lnTo>
                <a:lnTo>
                  <a:pt x="6391" y="4950"/>
                </a:lnTo>
                <a:lnTo>
                  <a:pt x="6402" y="4932"/>
                </a:lnTo>
                <a:lnTo>
                  <a:pt x="6388" y="4928"/>
                </a:lnTo>
                <a:lnTo>
                  <a:pt x="6379" y="4920"/>
                </a:lnTo>
                <a:lnTo>
                  <a:pt x="6368" y="4927"/>
                </a:lnTo>
                <a:lnTo>
                  <a:pt x="6359" y="4933"/>
                </a:lnTo>
                <a:lnTo>
                  <a:pt x="6351" y="4922"/>
                </a:lnTo>
                <a:lnTo>
                  <a:pt x="6334" y="4924"/>
                </a:lnTo>
                <a:lnTo>
                  <a:pt x="6337" y="4935"/>
                </a:lnTo>
                <a:lnTo>
                  <a:pt x="6346" y="4938"/>
                </a:lnTo>
                <a:lnTo>
                  <a:pt x="6299" y="4945"/>
                </a:lnTo>
                <a:lnTo>
                  <a:pt x="6258" y="4933"/>
                </a:lnTo>
                <a:lnTo>
                  <a:pt x="6269" y="4921"/>
                </a:lnTo>
                <a:lnTo>
                  <a:pt x="6257" y="4911"/>
                </a:lnTo>
                <a:lnTo>
                  <a:pt x="6230" y="4904"/>
                </a:lnTo>
                <a:lnTo>
                  <a:pt x="6209" y="4876"/>
                </a:lnTo>
                <a:lnTo>
                  <a:pt x="6222" y="4873"/>
                </a:lnTo>
                <a:lnTo>
                  <a:pt x="6231" y="4865"/>
                </a:lnTo>
                <a:lnTo>
                  <a:pt x="6207" y="4862"/>
                </a:lnTo>
                <a:lnTo>
                  <a:pt x="6184" y="4864"/>
                </a:lnTo>
                <a:lnTo>
                  <a:pt x="6185" y="4851"/>
                </a:lnTo>
                <a:lnTo>
                  <a:pt x="6166" y="4846"/>
                </a:lnTo>
                <a:lnTo>
                  <a:pt x="6172" y="4832"/>
                </a:lnTo>
                <a:lnTo>
                  <a:pt x="6170" y="4811"/>
                </a:lnTo>
                <a:lnTo>
                  <a:pt x="6157" y="4811"/>
                </a:lnTo>
                <a:lnTo>
                  <a:pt x="6146" y="4811"/>
                </a:lnTo>
                <a:lnTo>
                  <a:pt x="6157" y="4821"/>
                </a:lnTo>
                <a:lnTo>
                  <a:pt x="6147" y="4834"/>
                </a:lnTo>
                <a:lnTo>
                  <a:pt x="6133" y="4814"/>
                </a:lnTo>
                <a:lnTo>
                  <a:pt x="6112" y="4824"/>
                </a:lnTo>
                <a:lnTo>
                  <a:pt x="6117" y="4811"/>
                </a:lnTo>
                <a:lnTo>
                  <a:pt x="6122" y="4800"/>
                </a:lnTo>
                <a:lnTo>
                  <a:pt x="6103" y="4801"/>
                </a:lnTo>
                <a:lnTo>
                  <a:pt x="6098" y="4788"/>
                </a:lnTo>
                <a:lnTo>
                  <a:pt x="6084" y="4796"/>
                </a:lnTo>
                <a:lnTo>
                  <a:pt x="6076" y="4809"/>
                </a:lnTo>
                <a:lnTo>
                  <a:pt x="6092" y="4810"/>
                </a:lnTo>
                <a:lnTo>
                  <a:pt x="6107" y="4829"/>
                </a:lnTo>
                <a:lnTo>
                  <a:pt x="6101" y="4833"/>
                </a:lnTo>
                <a:lnTo>
                  <a:pt x="6097" y="4836"/>
                </a:lnTo>
                <a:lnTo>
                  <a:pt x="6099" y="4840"/>
                </a:lnTo>
                <a:lnTo>
                  <a:pt x="6102" y="4841"/>
                </a:lnTo>
                <a:lnTo>
                  <a:pt x="6098" y="4847"/>
                </a:lnTo>
                <a:lnTo>
                  <a:pt x="6091" y="4852"/>
                </a:lnTo>
                <a:lnTo>
                  <a:pt x="6080" y="4839"/>
                </a:lnTo>
                <a:lnTo>
                  <a:pt x="6062" y="4835"/>
                </a:lnTo>
                <a:lnTo>
                  <a:pt x="6057" y="4851"/>
                </a:lnTo>
                <a:lnTo>
                  <a:pt x="6063" y="4864"/>
                </a:lnTo>
                <a:lnTo>
                  <a:pt x="6062" y="4865"/>
                </a:lnTo>
                <a:lnTo>
                  <a:pt x="6061" y="4865"/>
                </a:lnTo>
                <a:lnTo>
                  <a:pt x="6045" y="4838"/>
                </a:lnTo>
                <a:lnTo>
                  <a:pt x="6048" y="4805"/>
                </a:lnTo>
                <a:lnTo>
                  <a:pt x="6028" y="4785"/>
                </a:lnTo>
                <a:lnTo>
                  <a:pt x="6019" y="4755"/>
                </a:lnTo>
                <a:lnTo>
                  <a:pt x="6036" y="4743"/>
                </a:lnTo>
                <a:lnTo>
                  <a:pt x="6052" y="4731"/>
                </a:lnTo>
                <a:lnTo>
                  <a:pt x="6031" y="4715"/>
                </a:lnTo>
                <a:lnTo>
                  <a:pt x="6009" y="4701"/>
                </a:lnTo>
                <a:lnTo>
                  <a:pt x="5993" y="4713"/>
                </a:lnTo>
                <a:lnTo>
                  <a:pt x="5980" y="4708"/>
                </a:lnTo>
                <a:lnTo>
                  <a:pt x="5995" y="4701"/>
                </a:lnTo>
                <a:lnTo>
                  <a:pt x="6001" y="4686"/>
                </a:lnTo>
                <a:lnTo>
                  <a:pt x="5987" y="4691"/>
                </a:lnTo>
                <a:lnTo>
                  <a:pt x="5978" y="4680"/>
                </a:lnTo>
                <a:lnTo>
                  <a:pt x="5967" y="4691"/>
                </a:lnTo>
                <a:lnTo>
                  <a:pt x="5957" y="4701"/>
                </a:lnTo>
                <a:lnTo>
                  <a:pt x="5968" y="4711"/>
                </a:lnTo>
                <a:lnTo>
                  <a:pt x="5964" y="4723"/>
                </a:lnTo>
                <a:lnTo>
                  <a:pt x="5956" y="4709"/>
                </a:lnTo>
                <a:lnTo>
                  <a:pt x="5940" y="4706"/>
                </a:lnTo>
                <a:lnTo>
                  <a:pt x="5944" y="4720"/>
                </a:lnTo>
                <a:lnTo>
                  <a:pt x="5942" y="4728"/>
                </a:lnTo>
                <a:lnTo>
                  <a:pt x="5935" y="4725"/>
                </a:lnTo>
                <a:lnTo>
                  <a:pt x="5925" y="4732"/>
                </a:lnTo>
                <a:lnTo>
                  <a:pt x="5924" y="4711"/>
                </a:lnTo>
                <a:lnTo>
                  <a:pt x="5934" y="4696"/>
                </a:lnTo>
                <a:lnTo>
                  <a:pt x="5922" y="4687"/>
                </a:lnTo>
                <a:lnTo>
                  <a:pt x="5908" y="4679"/>
                </a:lnTo>
                <a:lnTo>
                  <a:pt x="5914" y="4651"/>
                </a:lnTo>
                <a:lnTo>
                  <a:pt x="5904" y="4635"/>
                </a:lnTo>
                <a:lnTo>
                  <a:pt x="5889" y="4649"/>
                </a:lnTo>
                <a:lnTo>
                  <a:pt x="5871" y="4660"/>
                </a:lnTo>
                <a:lnTo>
                  <a:pt x="5882" y="4643"/>
                </a:lnTo>
                <a:lnTo>
                  <a:pt x="5891" y="4627"/>
                </a:lnTo>
                <a:lnTo>
                  <a:pt x="5858" y="4600"/>
                </a:lnTo>
                <a:lnTo>
                  <a:pt x="5811" y="4590"/>
                </a:lnTo>
                <a:lnTo>
                  <a:pt x="5808" y="4575"/>
                </a:lnTo>
                <a:lnTo>
                  <a:pt x="5786" y="4568"/>
                </a:lnTo>
                <a:lnTo>
                  <a:pt x="5788" y="4545"/>
                </a:lnTo>
                <a:lnTo>
                  <a:pt x="5781" y="4529"/>
                </a:lnTo>
                <a:lnTo>
                  <a:pt x="5748" y="4542"/>
                </a:lnTo>
                <a:lnTo>
                  <a:pt x="5720" y="4550"/>
                </a:lnTo>
                <a:lnTo>
                  <a:pt x="5721" y="4536"/>
                </a:lnTo>
                <a:lnTo>
                  <a:pt x="5716" y="4517"/>
                </a:lnTo>
                <a:lnTo>
                  <a:pt x="5731" y="4514"/>
                </a:lnTo>
                <a:lnTo>
                  <a:pt x="5744" y="4510"/>
                </a:lnTo>
                <a:lnTo>
                  <a:pt x="5715" y="4492"/>
                </a:lnTo>
                <a:lnTo>
                  <a:pt x="5683" y="4492"/>
                </a:lnTo>
                <a:lnTo>
                  <a:pt x="5697" y="4503"/>
                </a:lnTo>
                <a:lnTo>
                  <a:pt x="5698" y="4516"/>
                </a:lnTo>
                <a:lnTo>
                  <a:pt x="5648" y="4488"/>
                </a:lnTo>
                <a:lnTo>
                  <a:pt x="5604" y="4468"/>
                </a:lnTo>
                <a:lnTo>
                  <a:pt x="5581" y="4428"/>
                </a:lnTo>
                <a:lnTo>
                  <a:pt x="5556" y="4407"/>
                </a:lnTo>
                <a:lnTo>
                  <a:pt x="5558" y="4406"/>
                </a:lnTo>
                <a:lnTo>
                  <a:pt x="5562" y="4405"/>
                </a:lnTo>
                <a:lnTo>
                  <a:pt x="5555" y="4393"/>
                </a:lnTo>
                <a:lnTo>
                  <a:pt x="5539" y="4394"/>
                </a:lnTo>
                <a:lnTo>
                  <a:pt x="5538" y="4387"/>
                </a:lnTo>
                <a:lnTo>
                  <a:pt x="5528" y="4385"/>
                </a:lnTo>
                <a:lnTo>
                  <a:pt x="5526" y="4396"/>
                </a:lnTo>
                <a:lnTo>
                  <a:pt x="5526" y="4409"/>
                </a:lnTo>
                <a:lnTo>
                  <a:pt x="5510" y="4413"/>
                </a:lnTo>
                <a:lnTo>
                  <a:pt x="5493" y="4418"/>
                </a:lnTo>
                <a:lnTo>
                  <a:pt x="5493" y="4417"/>
                </a:lnTo>
                <a:lnTo>
                  <a:pt x="5476" y="4394"/>
                </a:lnTo>
                <a:lnTo>
                  <a:pt x="5457" y="4377"/>
                </a:lnTo>
                <a:lnTo>
                  <a:pt x="5467" y="4383"/>
                </a:lnTo>
                <a:lnTo>
                  <a:pt x="5479" y="4370"/>
                </a:lnTo>
                <a:lnTo>
                  <a:pt x="5465" y="4357"/>
                </a:lnTo>
                <a:lnTo>
                  <a:pt x="5446" y="4350"/>
                </a:lnTo>
                <a:lnTo>
                  <a:pt x="5435" y="4360"/>
                </a:lnTo>
                <a:lnTo>
                  <a:pt x="5412" y="4355"/>
                </a:lnTo>
                <a:lnTo>
                  <a:pt x="5416" y="4342"/>
                </a:lnTo>
                <a:lnTo>
                  <a:pt x="5420" y="4329"/>
                </a:lnTo>
                <a:lnTo>
                  <a:pt x="5412" y="4330"/>
                </a:lnTo>
                <a:lnTo>
                  <a:pt x="5408" y="4327"/>
                </a:lnTo>
                <a:lnTo>
                  <a:pt x="5435" y="4323"/>
                </a:lnTo>
                <a:lnTo>
                  <a:pt x="5457" y="4307"/>
                </a:lnTo>
                <a:lnTo>
                  <a:pt x="5425" y="4290"/>
                </a:lnTo>
                <a:lnTo>
                  <a:pt x="5390" y="4292"/>
                </a:lnTo>
                <a:lnTo>
                  <a:pt x="5391" y="4280"/>
                </a:lnTo>
                <a:lnTo>
                  <a:pt x="5392" y="4268"/>
                </a:lnTo>
                <a:lnTo>
                  <a:pt x="5369" y="4265"/>
                </a:lnTo>
                <a:lnTo>
                  <a:pt x="5351" y="4268"/>
                </a:lnTo>
                <a:lnTo>
                  <a:pt x="5363" y="4275"/>
                </a:lnTo>
                <a:lnTo>
                  <a:pt x="5372" y="4286"/>
                </a:lnTo>
                <a:lnTo>
                  <a:pt x="5331" y="4278"/>
                </a:lnTo>
                <a:lnTo>
                  <a:pt x="5295" y="4285"/>
                </a:lnTo>
                <a:lnTo>
                  <a:pt x="5305" y="4268"/>
                </a:lnTo>
                <a:lnTo>
                  <a:pt x="5313" y="4251"/>
                </a:lnTo>
                <a:lnTo>
                  <a:pt x="5334" y="4266"/>
                </a:lnTo>
                <a:lnTo>
                  <a:pt x="5353" y="4245"/>
                </a:lnTo>
                <a:lnTo>
                  <a:pt x="5325" y="4240"/>
                </a:lnTo>
                <a:lnTo>
                  <a:pt x="5298" y="4232"/>
                </a:lnTo>
                <a:lnTo>
                  <a:pt x="5295" y="4246"/>
                </a:lnTo>
                <a:lnTo>
                  <a:pt x="5297" y="4262"/>
                </a:lnTo>
                <a:lnTo>
                  <a:pt x="5271" y="4264"/>
                </a:lnTo>
                <a:lnTo>
                  <a:pt x="5250" y="4258"/>
                </a:lnTo>
                <a:lnTo>
                  <a:pt x="5250" y="4241"/>
                </a:lnTo>
                <a:lnTo>
                  <a:pt x="5256" y="4228"/>
                </a:lnTo>
                <a:lnTo>
                  <a:pt x="5239" y="4230"/>
                </a:lnTo>
                <a:lnTo>
                  <a:pt x="5224" y="4227"/>
                </a:lnTo>
                <a:lnTo>
                  <a:pt x="5222" y="4227"/>
                </a:lnTo>
                <a:lnTo>
                  <a:pt x="5221" y="4227"/>
                </a:lnTo>
                <a:lnTo>
                  <a:pt x="5221" y="4226"/>
                </a:lnTo>
                <a:lnTo>
                  <a:pt x="5222" y="4226"/>
                </a:lnTo>
                <a:lnTo>
                  <a:pt x="5185" y="4207"/>
                </a:lnTo>
                <a:lnTo>
                  <a:pt x="5146" y="4203"/>
                </a:lnTo>
                <a:lnTo>
                  <a:pt x="5158" y="4188"/>
                </a:lnTo>
                <a:lnTo>
                  <a:pt x="5170" y="4173"/>
                </a:lnTo>
                <a:lnTo>
                  <a:pt x="5150" y="4173"/>
                </a:lnTo>
                <a:lnTo>
                  <a:pt x="5134" y="4172"/>
                </a:lnTo>
                <a:lnTo>
                  <a:pt x="5143" y="4166"/>
                </a:lnTo>
                <a:lnTo>
                  <a:pt x="5144" y="4158"/>
                </a:lnTo>
                <a:lnTo>
                  <a:pt x="5126" y="4159"/>
                </a:lnTo>
                <a:lnTo>
                  <a:pt x="5110" y="4167"/>
                </a:lnTo>
                <a:lnTo>
                  <a:pt x="5125" y="4177"/>
                </a:lnTo>
                <a:lnTo>
                  <a:pt x="5138" y="4189"/>
                </a:lnTo>
                <a:lnTo>
                  <a:pt x="5129" y="4198"/>
                </a:lnTo>
                <a:lnTo>
                  <a:pt x="5130" y="4213"/>
                </a:lnTo>
                <a:lnTo>
                  <a:pt x="5124" y="4212"/>
                </a:lnTo>
                <a:lnTo>
                  <a:pt x="5118" y="4209"/>
                </a:lnTo>
                <a:lnTo>
                  <a:pt x="5166" y="4241"/>
                </a:lnTo>
                <a:lnTo>
                  <a:pt x="5220" y="4267"/>
                </a:lnTo>
                <a:lnTo>
                  <a:pt x="5222" y="4284"/>
                </a:lnTo>
                <a:lnTo>
                  <a:pt x="5223" y="4301"/>
                </a:lnTo>
                <a:lnTo>
                  <a:pt x="5232" y="4302"/>
                </a:lnTo>
                <a:lnTo>
                  <a:pt x="5239" y="4304"/>
                </a:lnTo>
                <a:lnTo>
                  <a:pt x="5232" y="4295"/>
                </a:lnTo>
                <a:lnTo>
                  <a:pt x="5225" y="4287"/>
                </a:lnTo>
                <a:lnTo>
                  <a:pt x="5244" y="4294"/>
                </a:lnTo>
                <a:lnTo>
                  <a:pt x="5259" y="4306"/>
                </a:lnTo>
                <a:lnTo>
                  <a:pt x="5255" y="4307"/>
                </a:lnTo>
                <a:lnTo>
                  <a:pt x="5254" y="4309"/>
                </a:lnTo>
                <a:lnTo>
                  <a:pt x="5260" y="4313"/>
                </a:lnTo>
                <a:lnTo>
                  <a:pt x="5267" y="4319"/>
                </a:lnTo>
                <a:lnTo>
                  <a:pt x="5275" y="4315"/>
                </a:lnTo>
                <a:lnTo>
                  <a:pt x="5281" y="4320"/>
                </a:lnTo>
                <a:lnTo>
                  <a:pt x="5278" y="4323"/>
                </a:lnTo>
                <a:lnTo>
                  <a:pt x="5275" y="4326"/>
                </a:lnTo>
                <a:lnTo>
                  <a:pt x="5287" y="4339"/>
                </a:lnTo>
                <a:lnTo>
                  <a:pt x="5296" y="4353"/>
                </a:lnTo>
                <a:lnTo>
                  <a:pt x="5301" y="4346"/>
                </a:lnTo>
                <a:lnTo>
                  <a:pt x="5306" y="4340"/>
                </a:lnTo>
                <a:lnTo>
                  <a:pt x="5294" y="4337"/>
                </a:lnTo>
                <a:lnTo>
                  <a:pt x="5287" y="4337"/>
                </a:lnTo>
                <a:lnTo>
                  <a:pt x="5291" y="4321"/>
                </a:lnTo>
                <a:lnTo>
                  <a:pt x="5293" y="4308"/>
                </a:lnTo>
                <a:lnTo>
                  <a:pt x="5315" y="4335"/>
                </a:lnTo>
                <a:lnTo>
                  <a:pt x="5326" y="4360"/>
                </a:lnTo>
                <a:lnTo>
                  <a:pt x="5321" y="4348"/>
                </a:lnTo>
                <a:lnTo>
                  <a:pt x="5310" y="4342"/>
                </a:lnTo>
                <a:lnTo>
                  <a:pt x="5324" y="4366"/>
                </a:lnTo>
                <a:lnTo>
                  <a:pt x="5342" y="4385"/>
                </a:lnTo>
                <a:lnTo>
                  <a:pt x="5395" y="4413"/>
                </a:lnTo>
                <a:lnTo>
                  <a:pt x="5441" y="4448"/>
                </a:lnTo>
                <a:lnTo>
                  <a:pt x="5465" y="4469"/>
                </a:lnTo>
                <a:lnTo>
                  <a:pt x="5489" y="4491"/>
                </a:lnTo>
                <a:lnTo>
                  <a:pt x="5483" y="4493"/>
                </a:lnTo>
                <a:lnTo>
                  <a:pt x="5480" y="4495"/>
                </a:lnTo>
                <a:lnTo>
                  <a:pt x="5490" y="4505"/>
                </a:lnTo>
                <a:lnTo>
                  <a:pt x="5499" y="4503"/>
                </a:lnTo>
                <a:lnTo>
                  <a:pt x="5510" y="4514"/>
                </a:lnTo>
                <a:lnTo>
                  <a:pt x="5520" y="4525"/>
                </a:lnTo>
                <a:lnTo>
                  <a:pt x="5521" y="4527"/>
                </a:lnTo>
                <a:lnTo>
                  <a:pt x="5525" y="4530"/>
                </a:lnTo>
                <a:lnTo>
                  <a:pt x="5522" y="4527"/>
                </a:lnTo>
                <a:lnTo>
                  <a:pt x="5520" y="4525"/>
                </a:lnTo>
                <a:lnTo>
                  <a:pt x="5524" y="4517"/>
                </a:lnTo>
                <a:lnTo>
                  <a:pt x="5535" y="4511"/>
                </a:lnTo>
                <a:lnTo>
                  <a:pt x="5636" y="4611"/>
                </a:lnTo>
                <a:lnTo>
                  <a:pt x="5748" y="4695"/>
                </a:lnTo>
                <a:lnTo>
                  <a:pt x="5744" y="4709"/>
                </a:lnTo>
                <a:lnTo>
                  <a:pt x="5743" y="4725"/>
                </a:lnTo>
                <a:lnTo>
                  <a:pt x="5774" y="4729"/>
                </a:lnTo>
                <a:lnTo>
                  <a:pt x="5804" y="4734"/>
                </a:lnTo>
                <a:lnTo>
                  <a:pt x="5822" y="4771"/>
                </a:lnTo>
                <a:lnTo>
                  <a:pt x="5844" y="4804"/>
                </a:lnTo>
                <a:lnTo>
                  <a:pt x="5907" y="4843"/>
                </a:lnTo>
                <a:lnTo>
                  <a:pt x="5969" y="4900"/>
                </a:lnTo>
                <a:lnTo>
                  <a:pt x="5992" y="4939"/>
                </a:lnTo>
                <a:lnTo>
                  <a:pt x="6037" y="4985"/>
                </a:lnTo>
                <a:lnTo>
                  <a:pt x="6050" y="4980"/>
                </a:lnTo>
                <a:lnTo>
                  <a:pt x="6061" y="4971"/>
                </a:lnTo>
                <a:lnTo>
                  <a:pt x="6068" y="4993"/>
                </a:lnTo>
                <a:lnTo>
                  <a:pt x="6098" y="5002"/>
                </a:lnTo>
                <a:lnTo>
                  <a:pt x="6134" y="5057"/>
                </a:lnTo>
                <a:lnTo>
                  <a:pt x="6183" y="5098"/>
                </a:lnTo>
                <a:lnTo>
                  <a:pt x="6170" y="5112"/>
                </a:lnTo>
                <a:lnTo>
                  <a:pt x="6159" y="5128"/>
                </a:lnTo>
                <a:lnTo>
                  <a:pt x="6225" y="5149"/>
                </a:lnTo>
                <a:lnTo>
                  <a:pt x="6279" y="5188"/>
                </a:lnTo>
                <a:lnTo>
                  <a:pt x="6264" y="5190"/>
                </a:lnTo>
                <a:lnTo>
                  <a:pt x="6244" y="5185"/>
                </a:lnTo>
                <a:lnTo>
                  <a:pt x="6237" y="5200"/>
                </a:lnTo>
                <a:lnTo>
                  <a:pt x="6232" y="5214"/>
                </a:lnTo>
                <a:lnTo>
                  <a:pt x="6272" y="5223"/>
                </a:lnTo>
                <a:lnTo>
                  <a:pt x="6291" y="5249"/>
                </a:lnTo>
                <a:lnTo>
                  <a:pt x="6276" y="5238"/>
                </a:lnTo>
                <a:lnTo>
                  <a:pt x="6262" y="5240"/>
                </a:lnTo>
                <a:lnTo>
                  <a:pt x="6289" y="5266"/>
                </a:lnTo>
                <a:lnTo>
                  <a:pt x="6327" y="5281"/>
                </a:lnTo>
                <a:lnTo>
                  <a:pt x="6323" y="5295"/>
                </a:lnTo>
                <a:lnTo>
                  <a:pt x="6321" y="5311"/>
                </a:lnTo>
                <a:lnTo>
                  <a:pt x="6344" y="5325"/>
                </a:lnTo>
                <a:lnTo>
                  <a:pt x="6375" y="5324"/>
                </a:lnTo>
                <a:lnTo>
                  <a:pt x="6378" y="5339"/>
                </a:lnTo>
                <a:lnTo>
                  <a:pt x="6385" y="5352"/>
                </a:lnTo>
                <a:lnTo>
                  <a:pt x="6386" y="5350"/>
                </a:lnTo>
                <a:lnTo>
                  <a:pt x="6388" y="5350"/>
                </a:lnTo>
                <a:lnTo>
                  <a:pt x="6418" y="5361"/>
                </a:lnTo>
                <a:lnTo>
                  <a:pt x="6448" y="5370"/>
                </a:lnTo>
                <a:lnTo>
                  <a:pt x="6450" y="5381"/>
                </a:lnTo>
                <a:lnTo>
                  <a:pt x="6450" y="5393"/>
                </a:lnTo>
                <a:lnTo>
                  <a:pt x="6451" y="5377"/>
                </a:lnTo>
                <a:lnTo>
                  <a:pt x="6463" y="5371"/>
                </a:lnTo>
                <a:lnTo>
                  <a:pt x="6456" y="5394"/>
                </a:lnTo>
                <a:lnTo>
                  <a:pt x="6456" y="5411"/>
                </a:lnTo>
                <a:lnTo>
                  <a:pt x="6458" y="5409"/>
                </a:lnTo>
                <a:lnTo>
                  <a:pt x="6461" y="5406"/>
                </a:lnTo>
                <a:lnTo>
                  <a:pt x="6465" y="5397"/>
                </a:lnTo>
                <a:lnTo>
                  <a:pt x="6472" y="5390"/>
                </a:lnTo>
                <a:lnTo>
                  <a:pt x="6480" y="5395"/>
                </a:lnTo>
                <a:lnTo>
                  <a:pt x="6487" y="5400"/>
                </a:lnTo>
                <a:lnTo>
                  <a:pt x="6489" y="5401"/>
                </a:lnTo>
                <a:lnTo>
                  <a:pt x="6490" y="5404"/>
                </a:lnTo>
                <a:lnTo>
                  <a:pt x="6509" y="5421"/>
                </a:lnTo>
                <a:lnTo>
                  <a:pt x="6535" y="5425"/>
                </a:lnTo>
                <a:lnTo>
                  <a:pt x="6536" y="5434"/>
                </a:lnTo>
                <a:lnTo>
                  <a:pt x="6535" y="5443"/>
                </a:lnTo>
                <a:lnTo>
                  <a:pt x="6608" y="5493"/>
                </a:lnTo>
                <a:lnTo>
                  <a:pt x="6670" y="5535"/>
                </a:lnTo>
                <a:lnTo>
                  <a:pt x="6698" y="5555"/>
                </a:lnTo>
                <a:lnTo>
                  <a:pt x="6729" y="5577"/>
                </a:lnTo>
                <a:lnTo>
                  <a:pt x="6760" y="5602"/>
                </a:lnTo>
                <a:lnTo>
                  <a:pt x="6794" y="5632"/>
                </a:lnTo>
                <a:lnTo>
                  <a:pt x="6788" y="5643"/>
                </a:lnTo>
                <a:lnTo>
                  <a:pt x="6790" y="5654"/>
                </a:lnTo>
                <a:lnTo>
                  <a:pt x="6800" y="5647"/>
                </a:lnTo>
                <a:lnTo>
                  <a:pt x="6805" y="5630"/>
                </a:lnTo>
                <a:lnTo>
                  <a:pt x="6914" y="5727"/>
                </a:lnTo>
                <a:lnTo>
                  <a:pt x="7030" y="5817"/>
                </a:lnTo>
                <a:lnTo>
                  <a:pt x="7034" y="5808"/>
                </a:lnTo>
                <a:lnTo>
                  <a:pt x="7031" y="5798"/>
                </a:lnTo>
                <a:lnTo>
                  <a:pt x="7041" y="5803"/>
                </a:lnTo>
                <a:lnTo>
                  <a:pt x="7058" y="5816"/>
                </a:lnTo>
                <a:lnTo>
                  <a:pt x="7047" y="5823"/>
                </a:lnTo>
                <a:lnTo>
                  <a:pt x="7055" y="5838"/>
                </a:lnTo>
                <a:lnTo>
                  <a:pt x="7064" y="5836"/>
                </a:lnTo>
                <a:lnTo>
                  <a:pt x="7072" y="5829"/>
                </a:lnTo>
                <a:lnTo>
                  <a:pt x="7077" y="5840"/>
                </a:lnTo>
                <a:lnTo>
                  <a:pt x="7068" y="5850"/>
                </a:lnTo>
                <a:lnTo>
                  <a:pt x="7102" y="5879"/>
                </a:lnTo>
                <a:lnTo>
                  <a:pt x="7135" y="5909"/>
                </a:lnTo>
                <a:lnTo>
                  <a:pt x="7132" y="5891"/>
                </a:lnTo>
                <a:lnTo>
                  <a:pt x="7124" y="5875"/>
                </a:lnTo>
                <a:lnTo>
                  <a:pt x="7148" y="5904"/>
                </a:lnTo>
                <a:lnTo>
                  <a:pt x="7174" y="5951"/>
                </a:lnTo>
                <a:lnTo>
                  <a:pt x="7172" y="5932"/>
                </a:lnTo>
                <a:lnTo>
                  <a:pt x="7159" y="5912"/>
                </a:lnTo>
                <a:lnTo>
                  <a:pt x="7176" y="5905"/>
                </a:lnTo>
                <a:lnTo>
                  <a:pt x="7186" y="5886"/>
                </a:lnTo>
                <a:lnTo>
                  <a:pt x="7175" y="5882"/>
                </a:lnTo>
                <a:lnTo>
                  <a:pt x="7166" y="5879"/>
                </a:lnTo>
                <a:lnTo>
                  <a:pt x="7173" y="5872"/>
                </a:lnTo>
                <a:lnTo>
                  <a:pt x="7153" y="5856"/>
                </a:lnTo>
                <a:lnTo>
                  <a:pt x="7168" y="5858"/>
                </a:lnTo>
                <a:lnTo>
                  <a:pt x="7185" y="5869"/>
                </a:lnTo>
                <a:lnTo>
                  <a:pt x="7190" y="5873"/>
                </a:lnTo>
                <a:lnTo>
                  <a:pt x="7195" y="5877"/>
                </a:lnTo>
                <a:lnTo>
                  <a:pt x="7200" y="5889"/>
                </a:lnTo>
                <a:lnTo>
                  <a:pt x="7218" y="5891"/>
                </a:lnTo>
                <a:lnTo>
                  <a:pt x="7216" y="5900"/>
                </a:lnTo>
                <a:lnTo>
                  <a:pt x="7217" y="5909"/>
                </a:lnTo>
                <a:lnTo>
                  <a:pt x="7297" y="5962"/>
                </a:lnTo>
                <a:lnTo>
                  <a:pt x="7360" y="6035"/>
                </a:lnTo>
                <a:lnTo>
                  <a:pt x="7347" y="6033"/>
                </a:lnTo>
                <a:lnTo>
                  <a:pt x="7330" y="6020"/>
                </a:lnTo>
                <a:lnTo>
                  <a:pt x="7335" y="6035"/>
                </a:lnTo>
                <a:lnTo>
                  <a:pt x="7336" y="6050"/>
                </a:lnTo>
                <a:lnTo>
                  <a:pt x="7361" y="6066"/>
                </a:lnTo>
                <a:lnTo>
                  <a:pt x="7390" y="6094"/>
                </a:lnTo>
                <a:lnTo>
                  <a:pt x="7380" y="6074"/>
                </a:lnTo>
                <a:lnTo>
                  <a:pt x="7396" y="6080"/>
                </a:lnTo>
                <a:lnTo>
                  <a:pt x="7396" y="6068"/>
                </a:lnTo>
                <a:lnTo>
                  <a:pt x="7403" y="6055"/>
                </a:lnTo>
                <a:lnTo>
                  <a:pt x="7409" y="6073"/>
                </a:lnTo>
                <a:lnTo>
                  <a:pt x="7413" y="6090"/>
                </a:lnTo>
                <a:lnTo>
                  <a:pt x="7425" y="6091"/>
                </a:lnTo>
                <a:lnTo>
                  <a:pt x="7435" y="6091"/>
                </a:lnTo>
                <a:lnTo>
                  <a:pt x="7436" y="6096"/>
                </a:lnTo>
                <a:lnTo>
                  <a:pt x="7438" y="6100"/>
                </a:lnTo>
                <a:lnTo>
                  <a:pt x="7433" y="6106"/>
                </a:lnTo>
                <a:lnTo>
                  <a:pt x="7428" y="6110"/>
                </a:lnTo>
                <a:lnTo>
                  <a:pt x="7449" y="6125"/>
                </a:lnTo>
                <a:lnTo>
                  <a:pt x="7464" y="6136"/>
                </a:lnTo>
                <a:lnTo>
                  <a:pt x="7476" y="6151"/>
                </a:lnTo>
                <a:lnTo>
                  <a:pt x="7489" y="6163"/>
                </a:lnTo>
                <a:lnTo>
                  <a:pt x="7488" y="6152"/>
                </a:lnTo>
                <a:lnTo>
                  <a:pt x="7485" y="6144"/>
                </a:lnTo>
                <a:lnTo>
                  <a:pt x="7513" y="6180"/>
                </a:lnTo>
                <a:lnTo>
                  <a:pt x="7544" y="6210"/>
                </a:lnTo>
                <a:lnTo>
                  <a:pt x="7541" y="6219"/>
                </a:lnTo>
                <a:lnTo>
                  <a:pt x="7530" y="6223"/>
                </a:lnTo>
                <a:lnTo>
                  <a:pt x="7555" y="6240"/>
                </a:lnTo>
                <a:lnTo>
                  <a:pt x="7576" y="6241"/>
                </a:lnTo>
                <a:lnTo>
                  <a:pt x="7599" y="6284"/>
                </a:lnTo>
                <a:lnTo>
                  <a:pt x="7648" y="6330"/>
                </a:lnTo>
                <a:lnTo>
                  <a:pt x="7651" y="6327"/>
                </a:lnTo>
                <a:lnTo>
                  <a:pt x="7655" y="6324"/>
                </a:lnTo>
                <a:lnTo>
                  <a:pt x="7650" y="6312"/>
                </a:lnTo>
                <a:lnTo>
                  <a:pt x="7635" y="6298"/>
                </a:lnTo>
                <a:lnTo>
                  <a:pt x="7648" y="6299"/>
                </a:lnTo>
                <a:lnTo>
                  <a:pt x="7658" y="6295"/>
                </a:lnTo>
                <a:lnTo>
                  <a:pt x="7667" y="6303"/>
                </a:lnTo>
                <a:lnTo>
                  <a:pt x="7676" y="6312"/>
                </a:lnTo>
                <a:lnTo>
                  <a:pt x="7669" y="6298"/>
                </a:lnTo>
                <a:lnTo>
                  <a:pt x="7660" y="6283"/>
                </a:lnTo>
                <a:lnTo>
                  <a:pt x="7687" y="6295"/>
                </a:lnTo>
                <a:lnTo>
                  <a:pt x="7711" y="6314"/>
                </a:lnTo>
                <a:lnTo>
                  <a:pt x="7711" y="6325"/>
                </a:lnTo>
                <a:lnTo>
                  <a:pt x="7707" y="6335"/>
                </a:lnTo>
                <a:lnTo>
                  <a:pt x="7721" y="6344"/>
                </a:lnTo>
                <a:lnTo>
                  <a:pt x="7717" y="6352"/>
                </a:lnTo>
                <a:lnTo>
                  <a:pt x="7756" y="6385"/>
                </a:lnTo>
                <a:lnTo>
                  <a:pt x="7789" y="6414"/>
                </a:lnTo>
                <a:lnTo>
                  <a:pt x="7814" y="6419"/>
                </a:lnTo>
                <a:lnTo>
                  <a:pt x="7836" y="6414"/>
                </a:lnTo>
                <a:lnTo>
                  <a:pt x="7844" y="6430"/>
                </a:lnTo>
                <a:lnTo>
                  <a:pt x="7840" y="6445"/>
                </a:lnTo>
                <a:lnTo>
                  <a:pt x="7858" y="6446"/>
                </a:lnTo>
                <a:lnTo>
                  <a:pt x="7876" y="6446"/>
                </a:lnTo>
                <a:lnTo>
                  <a:pt x="7886" y="6466"/>
                </a:lnTo>
                <a:lnTo>
                  <a:pt x="7881" y="6484"/>
                </a:lnTo>
                <a:lnTo>
                  <a:pt x="7880" y="6479"/>
                </a:lnTo>
                <a:lnTo>
                  <a:pt x="7884" y="6474"/>
                </a:lnTo>
                <a:lnTo>
                  <a:pt x="7876" y="6471"/>
                </a:lnTo>
                <a:lnTo>
                  <a:pt x="7868" y="6472"/>
                </a:lnTo>
                <a:lnTo>
                  <a:pt x="7876" y="6487"/>
                </a:lnTo>
                <a:lnTo>
                  <a:pt x="7886" y="6506"/>
                </a:lnTo>
                <a:lnTo>
                  <a:pt x="7891" y="6496"/>
                </a:lnTo>
                <a:lnTo>
                  <a:pt x="7901" y="6483"/>
                </a:lnTo>
                <a:lnTo>
                  <a:pt x="7907" y="6494"/>
                </a:lnTo>
                <a:lnTo>
                  <a:pt x="7900" y="6502"/>
                </a:lnTo>
                <a:lnTo>
                  <a:pt x="7913" y="6510"/>
                </a:lnTo>
                <a:lnTo>
                  <a:pt x="7925" y="6513"/>
                </a:lnTo>
                <a:lnTo>
                  <a:pt x="7917" y="6499"/>
                </a:lnTo>
                <a:lnTo>
                  <a:pt x="7917" y="6486"/>
                </a:lnTo>
                <a:lnTo>
                  <a:pt x="7931" y="6499"/>
                </a:lnTo>
                <a:lnTo>
                  <a:pt x="7945" y="6513"/>
                </a:lnTo>
                <a:lnTo>
                  <a:pt x="7952" y="6504"/>
                </a:lnTo>
                <a:lnTo>
                  <a:pt x="7946" y="6495"/>
                </a:lnTo>
                <a:lnTo>
                  <a:pt x="7964" y="6518"/>
                </a:lnTo>
                <a:lnTo>
                  <a:pt x="7963" y="6556"/>
                </a:lnTo>
                <a:lnTo>
                  <a:pt x="7983" y="6571"/>
                </a:lnTo>
                <a:lnTo>
                  <a:pt x="7994" y="6587"/>
                </a:lnTo>
                <a:lnTo>
                  <a:pt x="8000" y="6586"/>
                </a:lnTo>
                <a:lnTo>
                  <a:pt x="8006" y="6586"/>
                </a:lnTo>
                <a:lnTo>
                  <a:pt x="8004" y="6576"/>
                </a:lnTo>
                <a:lnTo>
                  <a:pt x="8000" y="6566"/>
                </a:lnTo>
                <a:lnTo>
                  <a:pt x="8005" y="6569"/>
                </a:lnTo>
                <a:lnTo>
                  <a:pt x="8011" y="6572"/>
                </a:lnTo>
                <a:lnTo>
                  <a:pt x="8021" y="6582"/>
                </a:lnTo>
                <a:lnTo>
                  <a:pt x="8027" y="6601"/>
                </a:lnTo>
                <a:lnTo>
                  <a:pt x="8033" y="6594"/>
                </a:lnTo>
                <a:lnTo>
                  <a:pt x="8040" y="6581"/>
                </a:lnTo>
                <a:lnTo>
                  <a:pt x="8046" y="6586"/>
                </a:lnTo>
                <a:lnTo>
                  <a:pt x="8053" y="6586"/>
                </a:lnTo>
                <a:lnTo>
                  <a:pt x="8049" y="6603"/>
                </a:lnTo>
                <a:lnTo>
                  <a:pt x="8037" y="6616"/>
                </a:lnTo>
                <a:lnTo>
                  <a:pt x="8041" y="6630"/>
                </a:lnTo>
                <a:lnTo>
                  <a:pt x="8044" y="6644"/>
                </a:lnTo>
                <a:lnTo>
                  <a:pt x="8057" y="6646"/>
                </a:lnTo>
                <a:lnTo>
                  <a:pt x="8067" y="6641"/>
                </a:lnTo>
                <a:lnTo>
                  <a:pt x="8064" y="6634"/>
                </a:lnTo>
                <a:lnTo>
                  <a:pt x="8062" y="6629"/>
                </a:lnTo>
                <a:lnTo>
                  <a:pt x="8078" y="6660"/>
                </a:lnTo>
                <a:lnTo>
                  <a:pt x="8111" y="6678"/>
                </a:lnTo>
                <a:lnTo>
                  <a:pt x="8127" y="6705"/>
                </a:lnTo>
                <a:lnTo>
                  <a:pt x="8153" y="6734"/>
                </a:lnTo>
                <a:lnTo>
                  <a:pt x="8154" y="6726"/>
                </a:lnTo>
                <a:lnTo>
                  <a:pt x="8160" y="6727"/>
                </a:lnTo>
                <a:lnTo>
                  <a:pt x="8158" y="6708"/>
                </a:lnTo>
                <a:lnTo>
                  <a:pt x="8163" y="6683"/>
                </a:lnTo>
                <a:lnTo>
                  <a:pt x="8167" y="6703"/>
                </a:lnTo>
                <a:lnTo>
                  <a:pt x="8182" y="6717"/>
                </a:lnTo>
                <a:lnTo>
                  <a:pt x="8176" y="6729"/>
                </a:lnTo>
                <a:lnTo>
                  <a:pt x="8182" y="6742"/>
                </a:lnTo>
                <a:lnTo>
                  <a:pt x="8191" y="6741"/>
                </a:lnTo>
                <a:lnTo>
                  <a:pt x="8200" y="6735"/>
                </a:lnTo>
                <a:lnTo>
                  <a:pt x="8206" y="6750"/>
                </a:lnTo>
                <a:lnTo>
                  <a:pt x="8209" y="6743"/>
                </a:lnTo>
                <a:lnTo>
                  <a:pt x="8220" y="6770"/>
                </a:lnTo>
                <a:lnTo>
                  <a:pt x="8207" y="6788"/>
                </a:lnTo>
                <a:lnTo>
                  <a:pt x="8240" y="6777"/>
                </a:lnTo>
                <a:lnTo>
                  <a:pt x="8255" y="6737"/>
                </a:lnTo>
                <a:lnTo>
                  <a:pt x="8262" y="6747"/>
                </a:lnTo>
                <a:lnTo>
                  <a:pt x="8263" y="6738"/>
                </a:lnTo>
                <a:lnTo>
                  <a:pt x="8275" y="6755"/>
                </a:lnTo>
                <a:lnTo>
                  <a:pt x="8276" y="6777"/>
                </a:lnTo>
                <a:lnTo>
                  <a:pt x="8306" y="6763"/>
                </a:lnTo>
                <a:lnTo>
                  <a:pt x="8324" y="6760"/>
                </a:lnTo>
                <a:lnTo>
                  <a:pt x="8302" y="6727"/>
                </a:lnTo>
                <a:lnTo>
                  <a:pt x="8288" y="6690"/>
                </a:lnTo>
                <a:lnTo>
                  <a:pt x="8304" y="6705"/>
                </a:lnTo>
                <a:lnTo>
                  <a:pt x="8304" y="6726"/>
                </a:lnTo>
                <a:lnTo>
                  <a:pt x="8329" y="6735"/>
                </a:lnTo>
                <a:lnTo>
                  <a:pt x="8354" y="6751"/>
                </a:lnTo>
                <a:lnTo>
                  <a:pt x="8347" y="6760"/>
                </a:lnTo>
                <a:lnTo>
                  <a:pt x="8341" y="6771"/>
                </a:lnTo>
                <a:lnTo>
                  <a:pt x="8372" y="6769"/>
                </a:lnTo>
                <a:lnTo>
                  <a:pt x="8405" y="6774"/>
                </a:lnTo>
                <a:lnTo>
                  <a:pt x="8386" y="6778"/>
                </a:lnTo>
                <a:lnTo>
                  <a:pt x="8395" y="6798"/>
                </a:lnTo>
                <a:lnTo>
                  <a:pt x="8380" y="6793"/>
                </a:lnTo>
                <a:lnTo>
                  <a:pt x="8374" y="6784"/>
                </a:lnTo>
                <a:lnTo>
                  <a:pt x="8367" y="6784"/>
                </a:lnTo>
                <a:lnTo>
                  <a:pt x="8358" y="6781"/>
                </a:lnTo>
                <a:lnTo>
                  <a:pt x="8354" y="6791"/>
                </a:lnTo>
                <a:lnTo>
                  <a:pt x="8353" y="6803"/>
                </a:lnTo>
                <a:lnTo>
                  <a:pt x="8366" y="6802"/>
                </a:lnTo>
                <a:lnTo>
                  <a:pt x="8359" y="6789"/>
                </a:lnTo>
                <a:lnTo>
                  <a:pt x="8376" y="6800"/>
                </a:lnTo>
                <a:lnTo>
                  <a:pt x="8382" y="6818"/>
                </a:lnTo>
                <a:lnTo>
                  <a:pt x="8375" y="6835"/>
                </a:lnTo>
                <a:lnTo>
                  <a:pt x="8372" y="6853"/>
                </a:lnTo>
                <a:lnTo>
                  <a:pt x="8384" y="6868"/>
                </a:lnTo>
                <a:lnTo>
                  <a:pt x="8395" y="6884"/>
                </a:lnTo>
                <a:lnTo>
                  <a:pt x="8394" y="6858"/>
                </a:lnTo>
                <a:lnTo>
                  <a:pt x="8404" y="6833"/>
                </a:lnTo>
                <a:lnTo>
                  <a:pt x="8416" y="6840"/>
                </a:lnTo>
                <a:lnTo>
                  <a:pt x="8430" y="6853"/>
                </a:lnTo>
                <a:lnTo>
                  <a:pt x="8417" y="6852"/>
                </a:lnTo>
                <a:lnTo>
                  <a:pt x="8407" y="6857"/>
                </a:lnTo>
                <a:lnTo>
                  <a:pt x="8416" y="6874"/>
                </a:lnTo>
                <a:lnTo>
                  <a:pt x="8430" y="6886"/>
                </a:lnTo>
                <a:lnTo>
                  <a:pt x="8433" y="6876"/>
                </a:lnTo>
                <a:lnTo>
                  <a:pt x="8427" y="6864"/>
                </a:lnTo>
                <a:lnTo>
                  <a:pt x="8451" y="6883"/>
                </a:lnTo>
                <a:lnTo>
                  <a:pt x="8470" y="6894"/>
                </a:lnTo>
                <a:lnTo>
                  <a:pt x="8495" y="6932"/>
                </a:lnTo>
                <a:lnTo>
                  <a:pt x="8538" y="6977"/>
                </a:lnTo>
                <a:lnTo>
                  <a:pt x="8532" y="6977"/>
                </a:lnTo>
                <a:lnTo>
                  <a:pt x="8525" y="6972"/>
                </a:lnTo>
                <a:lnTo>
                  <a:pt x="8526" y="6977"/>
                </a:lnTo>
                <a:lnTo>
                  <a:pt x="8531" y="6983"/>
                </a:lnTo>
                <a:lnTo>
                  <a:pt x="8516" y="6973"/>
                </a:lnTo>
                <a:lnTo>
                  <a:pt x="8500" y="6952"/>
                </a:lnTo>
                <a:lnTo>
                  <a:pt x="8497" y="6955"/>
                </a:lnTo>
                <a:lnTo>
                  <a:pt x="8494" y="6958"/>
                </a:lnTo>
                <a:lnTo>
                  <a:pt x="8505" y="6980"/>
                </a:lnTo>
                <a:lnTo>
                  <a:pt x="8509" y="7001"/>
                </a:lnTo>
                <a:lnTo>
                  <a:pt x="8538" y="6989"/>
                </a:lnTo>
                <a:lnTo>
                  <a:pt x="8552" y="6958"/>
                </a:lnTo>
                <a:lnTo>
                  <a:pt x="8561" y="6974"/>
                </a:lnTo>
                <a:lnTo>
                  <a:pt x="8564" y="6972"/>
                </a:lnTo>
                <a:lnTo>
                  <a:pt x="8572" y="6983"/>
                </a:lnTo>
                <a:lnTo>
                  <a:pt x="8576" y="7003"/>
                </a:lnTo>
                <a:lnTo>
                  <a:pt x="8582" y="6994"/>
                </a:lnTo>
                <a:lnTo>
                  <a:pt x="8581" y="6982"/>
                </a:lnTo>
                <a:lnTo>
                  <a:pt x="8608" y="6999"/>
                </a:lnTo>
                <a:lnTo>
                  <a:pt x="8634" y="7003"/>
                </a:lnTo>
                <a:lnTo>
                  <a:pt x="8634" y="7011"/>
                </a:lnTo>
                <a:lnTo>
                  <a:pt x="8627" y="7010"/>
                </a:lnTo>
                <a:lnTo>
                  <a:pt x="8632" y="7024"/>
                </a:lnTo>
                <a:lnTo>
                  <a:pt x="8626" y="7035"/>
                </a:lnTo>
                <a:lnTo>
                  <a:pt x="8615" y="7028"/>
                </a:lnTo>
                <a:lnTo>
                  <a:pt x="8603" y="7013"/>
                </a:lnTo>
                <a:lnTo>
                  <a:pt x="8599" y="7019"/>
                </a:lnTo>
                <a:lnTo>
                  <a:pt x="8597" y="7027"/>
                </a:lnTo>
                <a:lnTo>
                  <a:pt x="8617" y="7039"/>
                </a:lnTo>
                <a:lnTo>
                  <a:pt x="8628" y="7051"/>
                </a:lnTo>
                <a:lnTo>
                  <a:pt x="8657" y="7046"/>
                </a:lnTo>
                <a:lnTo>
                  <a:pt x="8684" y="7069"/>
                </a:lnTo>
                <a:lnTo>
                  <a:pt x="8661" y="7070"/>
                </a:lnTo>
                <a:lnTo>
                  <a:pt x="8636" y="7060"/>
                </a:lnTo>
                <a:lnTo>
                  <a:pt x="8635" y="7067"/>
                </a:lnTo>
                <a:lnTo>
                  <a:pt x="8630" y="7073"/>
                </a:lnTo>
                <a:lnTo>
                  <a:pt x="8648" y="7074"/>
                </a:lnTo>
                <a:lnTo>
                  <a:pt x="8665" y="7076"/>
                </a:lnTo>
                <a:lnTo>
                  <a:pt x="8668" y="7090"/>
                </a:lnTo>
                <a:lnTo>
                  <a:pt x="8656" y="7101"/>
                </a:lnTo>
                <a:lnTo>
                  <a:pt x="8676" y="7105"/>
                </a:lnTo>
                <a:lnTo>
                  <a:pt x="8689" y="7123"/>
                </a:lnTo>
                <a:lnTo>
                  <a:pt x="8699" y="7116"/>
                </a:lnTo>
                <a:lnTo>
                  <a:pt x="8700" y="7106"/>
                </a:lnTo>
                <a:lnTo>
                  <a:pt x="8709" y="7110"/>
                </a:lnTo>
                <a:lnTo>
                  <a:pt x="8701" y="7121"/>
                </a:lnTo>
                <a:lnTo>
                  <a:pt x="8713" y="7123"/>
                </a:lnTo>
                <a:lnTo>
                  <a:pt x="8718" y="7131"/>
                </a:lnTo>
                <a:lnTo>
                  <a:pt x="8731" y="7119"/>
                </a:lnTo>
                <a:lnTo>
                  <a:pt x="8760" y="7121"/>
                </a:lnTo>
                <a:lnTo>
                  <a:pt x="8754" y="7102"/>
                </a:lnTo>
                <a:lnTo>
                  <a:pt x="8740" y="7081"/>
                </a:lnTo>
                <a:lnTo>
                  <a:pt x="8727" y="7075"/>
                </a:lnTo>
                <a:lnTo>
                  <a:pt x="8717" y="7083"/>
                </a:lnTo>
                <a:lnTo>
                  <a:pt x="8716" y="7071"/>
                </a:lnTo>
                <a:lnTo>
                  <a:pt x="8703" y="7062"/>
                </a:lnTo>
                <a:lnTo>
                  <a:pt x="8724" y="7061"/>
                </a:lnTo>
                <a:lnTo>
                  <a:pt x="8744" y="7051"/>
                </a:lnTo>
                <a:lnTo>
                  <a:pt x="8748" y="7065"/>
                </a:lnTo>
                <a:lnTo>
                  <a:pt x="8735" y="7068"/>
                </a:lnTo>
                <a:lnTo>
                  <a:pt x="8759" y="7085"/>
                </a:lnTo>
                <a:lnTo>
                  <a:pt x="8780" y="7095"/>
                </a:lnTo>
                <a:lnTo>
                  <a:pt x="8778" y="7086"/>
                </a:lnTo>
                <a:lnTo>
                  <a:pt x="8782" y="7078"/>
                </a:lnTo>
                <a:lnTo>
                  <a:pt x="8800" y="7105"/>
                </a:lnTo>
                <a:lnTo>
                  <a:pt x="8822" y="7126"/>
                </a:lnTo>
                <a:lnTo>
                  <a:pt x="8811" y="7124"/>
                </a:lnTo>
                <a:lnTo>
                  <a:pt x="8804" y="7134"/>
                </a:lnTo>
                <a:lnTo>
                  <a:pt x="8822" y="7139"/>
                </a:lnTo>
                <a:lnTo>
                  <a:pt x="8839" y="7137"/>
                </a:lnTo>
                <a:lnTo>
                  <a:pt x="8837" y="7149"/>
                </a:lnTo>
                <a:lnTo>
                  <a:pt x="8830" y="7161"/>
                </a:lnTo>
                <a:lnTo>
                  <a:pt x="8864" y="7194"/>
                </a:lnTo>
                <a:lnTo>
                  <a:pt x="8876" y="7230"/>
                </a:lnTo>
                <a:lnTo>
                  <a:pt x="8889" y="7222"/>
                </a:lnTo>
                <a:lnTo>
                  <a:pt x="8882" y="7201"/>
                </a:lnTo>
                <a:lnTo>
                  <a:pt x="8902" y="7212"/>
                </a:lnTo>
                <a:lnTo>
                  <a:pt x="8892" y="7233"/>
                </a:lnTo>
                <a:lnTo>
                  <a:pt x="8910" y="7252"/>
                </a:lnTo>
                <a:lnTo>
                  <a:pt x="8927" y="7263"/>
                </a:lnTo>
                <a:lnTo>
                  <a:pt x="8920" y="7251"/>
                </a:lnTo>
                <a:lnTo>
                  <a:pt x="8916" y="7238"/>
                </a:lnTo>
                <a:lnTo>
                  <a:pt x="8937" y="7250"/>
                </a:lnTo>
                <a:lnTo>
                  <a:pt x="8959" y="7268"/>
                </a:lnTo>
                <a:lnTo>
                  <a:pt x="8980" y="7291"/>
                </a:lnTo>
                <a:lnTo>
                  <a:pt x="8998" y="7319"/>
                </a:lnTo>
                <a:lnTo>
                  <a:pt x="9011" y="7314"/>
                </a:lnTo>
                <a:lnTo>
                  <a:pt x="9041" y="7324"/>
                </a:lnTo>
                <a:lnTo>
                  <a:pt x="9041" y="7337"/>
                </a:lnTo>
                <a:lnTo>
                  <a:pt x="9040" y="7349"/>
                </a:lnTo>
                <a:lnTo>
                  <a:pt x="9032" y="7345"/>
                </a:lnTo>
                <a:lnTo>
                  <a:pt x="9019" y="7334"/>
                </a:lnTo>
                <a:lnTo>
                  <a:pt x="9032" y="7359"/>
                </a:lnTo>
                <a:lnTo>
                  <a:pt x="9062" y="7381"/>
                </a:lnTo>
                <a:lnTo>
                  <a:pt x="9056" y="7371"/>
                </a:lnTo>
                <a:lnTo>
                  <a:pt x="9041" y="7358"/>
                </a:lnTo>
                <a:lnTo>
                  <a:pt x="9077" y="7369"/>
                </a:lnTo>
                <a:lnTo>
                  <a:pt x="9110" y="7398"/>
                </a:lnTo>
                <a:lnTo>
                  <a:pt x="9101" y="7405"/>
                </a:lnTo>
                <a:lnTo>
                  <a:pt x="9100" y="7415"/>
                </a:lnTo>
                <a:lnTo>
                  <a:pt x="9091" y="7408"/>
                </a:lnTo>
                <a:lnTo>
                  <a:pt x="9076" y="7410"/>
                </a:lnTo>
                <a:lnTo>
                  <a:pt x="9086" y="7420"/>
                </a:lnTo>
                <a:lnTo>
                  <a:pt x="9094" y="7429"/>
                </a:lnTo>
                <a:lnTo>
                  <a:pt x="9087" y="7433"/>
                </a:lnTo>
                <a:lnTo>
                  <a:pt x="9071" y="7439"/>
                </a:lnTo>
                <a:lnTo>
                  <a:pt x="9103" y="7445"/>
                </a:lnTo>
                <a:lnTo>
                  <a:pt x="9130" y="7448"/>
                </a:lnTo>
                <a:lnTo>
                  <a:pt x="9170" y="7486"/>
                </a:lnTo>
                <a:lnTo>
                  <a:pt x="9180" y="7522"/>
                </a:lnTo>
                <a:lnTo>
                  <a:pt x="9193" y="7520"/>
                </a:lnTo>
                <a:lnTo>
                  <a:pt x="9206" y="7509"/>
                </a:lnTo>
                <a:lnTo>
                  <a:pt x="9210" y="7529"/>
                </a:lnTo>
                <a:lnTo>
                  <a:pt x="9201" y="7537"/>
                </a:lnTo>
                <a:lnTo>
                  <a:pt x="9215" y="7548"/>
                </a:lnTo>
                <a:lnTo>
                  <a:pt x="9222" y="7561"/>
                </a:lnTo>
                <a:lnTo>
                  <a:pt x="9210" y="7567"/>
                </a:lnTo>
                <a:lnTo>
                  <a:pt x="9200" y="7571"/>
                </a:lnTo>
                <a:lnTo>
                  <a:pt x="9218" y="7577"/>
                </a:lnTo>
                <a:lnTo>
                  <a:pt x="9235" y="7567"/>
                </a:lnTo>
                <a:lnTo>
                  <a:pt x="9229" y="7558"/>
                </a:lnTo>
                <a:lnTo>
                  <a:pt x="9225" y="7550"/>
                </a:lnTo>
                <a:lnTo>
                  <a:pt x="9240" y="7554"/>
                </a:lnTo>
                <a:lnTo>
                  <a:pt x="9242" y="7569"/>
                </a:lnTo>
                <a:lnTo>
                  <a:pt x="9256" y="7571"/>
                </a:lnTo>
                <a:lnTo>
                  <a:pt x="9271" y="7579"/>
                </a:lnTo>
                <a:lnTo>
                  <a:pt x="9280" y="7601"/>
                </a:lnTo>
                <a:lnTo>
                  <a:pt x="9285" y="7623"/>
                </a:lnTo>
                <a:lnTo>
                  <a:pt x="9290" y="7603"/>
                </a:lnTo>
                <a:lnTo>
                  <a:pt x="9291" y="7595"/>
                </a:lnTo>
                <a:lnTo>
                  <a:pt x="9313" y="7601"/>
                </a:lnTo>
                <a:lnTo>
                  <a:pt x="9333" y="7634"/>
                </a:lnTo>
                <a:lnTo>
                  <a:pt x="9323" y="7624"/>
                </a:lnTo>
                <a:lnTo>
                  <a:pt x="9309" y="7613"/>
                </a:lnTo>
                <a:lnTo>
                  <a:pt x="9331" y="7639"/>
                </a:lnTo>
                <a:lnTo>
                  <a:pt x="9344" y="7665"/>
                </a:lnTo>
                <a:lnTo>
                  <a:pt x="9356" y="7661"/>
                </a:lnTo>
                <a:lnTo>
                  <a:pt x="9367" y="7656"/>
                </a:lnTo>
                <a:lnTo>
                  <a:pt x="9368" y="7673"/>
                </a:lnTo>
                <a:lnTo>
                  <a:pt x="9373" y="7691"/>
                </a:lnTo>
                <a:lnTo>
                  <a:pt x="9389" y="7696"/>
                </a:lnTo>
                <a:lnTo>
                  <a:pt x="9405" y="7697"/>
                </a:lnTo>
                <a:lnTo>
                  <a:pt x="9423" y="7724"/>
                </a:lnTo>
                <a:lnTo>
                  <a:pt x="9437" y="7745"/>
                </a:lnTo>
                <a:lnTo>
                  <a:pt x="9451" y="7763"/>
                </a:lnTo>
                <a:lnTo>
                  <a:pt x="9474" y="7781"/>
                </a:lnTo>
                <a:lnTo>
                  <a:pt x="9464" y="7782"/>
                </a:lnTo>
                <a:lnTo>
                  <a:pt x="9455" y="7787"/>
                </a:lnTo>
                <a:lnTo>
                  <a:pt x="9521" y="7836"/>
                </a:lnTo>
                <a:lnTo>
                  <a:pt x="9579" y="7907"/>
                </a:lnTo>
                <a:lnTo>
                  <a:pt x="9590" y="7910"/>
                </a:lnTo>
                <a:lnTo>
                  <a:pt x="9592" y="7920"/>
                </a:lnTo>
                <a:lnTo>
                  <a:pt x="9598" y="7923"/>
                </a:lnTo>
                <a:lnTo>
                  <a:pt x="9604" y="7928"/>
                </a:lnTo>
                <a:lnTo>
                  <a:pt x="9603" y="7917"/>
                </a:lnTo>
                <a:lnTo>
                  <a:pt x="9598" y="7908"/>
                </a:lnTo>
                <a:lnTo>
                  <a:pt x="9628" y="7942"/>
                </a:lnTo>
                <a:lnTo>
                  <a:pt x="9668" y="7965"/>
                </a:lnTo>
                <a:lnTo>
                  <a:pt x="9681" y="7997"/>
                </a:lnTo>
                <a:lnTo>
                  <a:pt x="9712" y="8020"/>
                </a:lnTo>
                <a:lnTo>
                  <a:pt x="9753" y="8083"/>
                </a:lnTo>
                <a:lnTo>
                  <a:pt x="9817" y="8146"/>
                </a:lnTo>
                <a:lnTo>
                  <a:pt x="9807" y="8144"/>
                </a:lnTo>
                <a:lnTo>
                  <a:pt x="9797" y="8144"/>
                </a:lnTo>
                <a:lnTo>
                  <a:pt x="9813" y="8163"/>
                </a:lnTo>
                <a:lnTo>
                  <a:pt x="9824" y="8180"/>
                </a:lnTo>
                <a:lnTo>
                  <a:pt x="9829" y="8179"/>
                </a:lnTo>
                <a:lnTo>
                  <a:pt x="9834" y="8172"/>
                </a:lnTo>
                <a:lnTo>
                  <a:pt x="9857" y="8190"/>
                </a:lnTo>
                <a:lnTo>
                  <a:pt x="9876" y="8216"/>
                </a:lnTo>
                <a:lnTo>
                  <a:pt x="9894" y="8247"/>
                </a:lnTo>
                <a:lnTo>
                  <a:pt x="9918" y="8276"/>
                </a:lnTo>
                <a:lnTo>
                  <a:pt x="9907" y="8284"/>
                </a:lnTo>
                <a:lnTo>
                  <a:pt x="9904" y="8295"/>
                </a:lnTo>
                <a:lnTo>
                  <a:pt x="9921" y="8312"/>
                </a:lnTo>
                <a:lnTo>
                  <a:pt x="9936" y="8317"/>
                </a:lnTo>
                <a:lnTo>
                  <a:pt x="9938" y="8330"/>
                </a:lnTo>
                <a:lnTo>
                  <a:pt x="9937" y="8340"/>
                </a:lnTo>
                <a:lnTo>
                  <a:pt x="9945" y="8334"/>
                </a:lnTo>
                <a:lnTo>
                  <a:pt x="9955" y="8318"/>
                </a:lnTo>
                <a:lnTo>
                  <a:pt x="9964" y="8334"/>
                </a:lnTo>
                <a:lnTo>
                  <a:pt x="9976" y="8350"/>
                </a:lnTo>
                <a:lnTo>
                  <a:pt x="9974" y="8379"/>
                </a:lnTo>
                <a:lnTo>
                  <a:pt x="10015" y="8431"/>
                </a:lnTo>
                <a:lnTo>
                  <a:pt x="10017" y="8415"/>
                </a:lnTo>
                <a:lnTo>
                  <a:pt x="10017" y="8398"/>
                </a:lnTo>
                <a:lnTo>
                  <a:pt x="10023" y="8401"/>
                </a:lnTo>
                <a:lnTo>
                  <a:pt x="10021" y="8410"/>
                </a:lnTo>
                <a:lnTo>
                  <a:pt x="10051" y="8438"/>
                </a:lnTo>
                <a:lnTo>
                  <a:pt x="10059" y="8461"/>
                </a:lnTo>
                <a:lnTo>
                  <a:pt x="10065" y="8460"/>
                </a:lnTo>
                <a:lnTo>
                  <a:pt x="10070" y="8452"/>
                </a:lnTo>
                <a:lnTo>
                  <a:pt x="10085" y="8475"/>
                </a:lnTo>
                <a:lnTo>
                  <a:pt x="10088" y="8494"/>
                </a:lnTo>
                <a:lnTo>
                  <a:pt x="10110" y="8500"/>
                </a:lnTo>
                <a:lnTo>
                  <a:pt x="10112" y="8523"/>
                </a:lnTo>
                <a:lnTo>
                  <a:pt x="10127" y="8533"/>
                </a:lnTo>
                <a:lnTo>
                  <a:pt x="10125" y="8545"/>
                </a:lnTo>
                <a:lnTo>
                  <a:pt x="10139" y="8551"/>
                </a:lnTo>
                <a:lnTo>
                  <a:pt x="10152" y="8556"/>
                </a:lnTo>
                <a:lnTo>
                  <a:pt x="10149" y="8544"/>
                </a:lnTo>
                <a:lnTo>
                  <a:pt x="10136" y="8529"/>
                </a:lnTo>
                <a:lnTo>
                  <a:pt x="10163" y="8507"/>
                </a:lnTo>
                <a:lnTo>
                  <a:pt x="10184" y="8485"/>
                </a:lnTo>
                <a:lnTo>
                  <a:pt x="10181" y="8566"/>
                </a:lnTo>
                <a:lnTo>
                  <a:pt x="10177" y="8649"/>
                </a:lnTo>
                <a:lnTo>
                  <a:pt x="10187" y="8637"/>
                </a:lnTo>
                <a:lnTo>
                  <a:pt x="10203" y="8644"/>
                </a:lnTo>
                <a:lnTo>
                  <a:pt x="10202" y="8632"/>
                </a:lnTo>
                <a:lnTo>
                  <a:pt x="10211" y="8623"/>
                </a:lnTo>
                <a:lnTo>
                  <a:pt x="10196" y="8610"/>
                </a:lnTo>
                <a:lnTo>
                  <a:pt x="10189" y="8599"/>
                </a:lnTo>
                <a:lnTo>
                  <a:pt x="10203" y="8601"/>
                </a:lnTo>
                <a:lnTo>
                  <a:pt x="10218" y="8617"/>
                </a:lnTo>
                <a:lnTo>
                  <a:pt x="10222" y="8599"/>
                </a:lnTo>
                <a:lnTo>
                  <a:pt x="10240" y="8593"/>
                </a:lnTo>
                <a:lnTo>
                  <a:pt x="10240" y="8565"/>
                </a:lnTo>
                <a:lnTo>
                  <a:pt x="10254" y="8552"/>
                </a:lnTo>
                <a:lnTo>
                  <a:pt x="10266" y="8571"/>
                </a:lnTo>
                <a:lnTo>
                  <a:pt x="10275" y="8591"/>
                </a:lnTo>
                <a:lnTo>
                  <a:pt x="10260" y="8627"/>
                </a:lnTo>
                <a:lnTo>
                  <a:pt x="10239" y="8649"/>
                </a:lnTo>
                <a:lnTo>
                  <a:pt x="10240" y="8673"/>
                </a:lnTo>
                <a:lnTo>
                  <a:pt x="10229" y="8688"/>
                </a:lnTo>
                <a:lnTo>
                  <a:pt x="10254" y="8714"/>
                </a:lnTo>
                <a:lnTo>
                  <a:pt x="10277" y="8730"/>
                </a:lnTo>
                <a:lnTo>
                  <a:pt x="10269" y="8717"/>
                </a:lnTo>
                <a:lnTo>
                  <a:pt x="10257" y="8699"/>
                </a:lnTo>
                <a:lnTo>
                  <a:pt x="10287" y="8687"/>
                </a:lnTo>
                <a:lnTo>
                  <a:pt x="10298" y="8668"/>
                </a:lnTo>
                <a:lnTo>
                  <a:pt x="10312" y="8673"/>
                </a:lnTo>
                <a:lnTo>
                  <a:pt x="10327" y="8693"/>
                </a:lnTo>
                <a:lnTo>
                  <a:pt x="10305" y="8713"/>
                </a:lnTo>
                <a:lnTo>
                  <a:pt x="10306" y="8741"/>
                </a:lnTo>
                <a:lnTo>
                  <a:pt x="10297" y="8736"/>
                </a:lnTo>
                <a:lnTo>
                  <a:pt x="10286" y="8732"/>
                </a:lnTo>
                <a:lnTo>
                  <a:pt x="10288" y="8761"/>
                </a:lnTo>
                <a:lnTo>
                  <a:pt x="10292" y="8791"/>
                </a:lnTo>
                <a:lnTo>
                  <a:pt x="10303" y="8787"/>
                </a:lnTo>
                <a:lnTo>
                  <a:pt x="10318" y="8785"/>
                </a:lnTo>
                <a:lnTo>
                  <a:pt x="10332" y="8806"/>
                </a:lnTo>
                <a:lnTo>
                  <a:pt x="10350" y="8810"/>
                </a:lnTo>
                <a:lnTo>
                  <a:pt x="10345" y="8795"/>
                </a:lnTo>
                <a:lnTo>
                  <a:pt x="10330" y="8777"/>
                </a:lnTo>
                <a:lnTo>
                  <a:pt x="10348" y="8755"/>
                </a:lnTo>
                <a:lnTo>
                  <a:pt x="10355" y="8735"/>
                </a:lnTo>
                <a:lnTo>
                  <a:pt x="10374" y="8742"/>
                </a:lnTo>
                <a:lnTo>
                  <a:pt x="10386" y="8727"/>
                </a:lnTo>
                <a:lnTo>
                  <a:pt x="10395" y="8737"/>
                </a:lnTo>
                <a:lnTo>
                  <a:pt x="10402" y="8740"/>
                </a:lnTo>
                <a:lnTo>
                  <a:pt x="10378" y="8807"/>
                </a:lnTo>
                <a:lnTo>
                  <a:pt x="10406" y="8854"/>
                </a:lnTo>
                <a:lnTo>
                  <a:pt x="10420" y="8836"/>
                </a:lnTo>
                <a:lnTo>
                  <a:pt x="10447" y="8831"/>
                </a:lnTo>
                <a:lnTo>
                  <a:pt x="10451" y="8802"/>
                </a:lnTo>
                <a:lnTo>
                  <a:pt x="10474" y="8788"/>
                </a:lnTo>
                <a:lnTo>
                  <a:pt x="10442" y="8884"/>
                </a:lnTo>
                <a:lnTo>
                  <a:pt x="10429" y="8978"/>
                </a:lnTo>
                <a:lnTo>
                  <a:pt x="10445" y="8979"/>
                </a:lnTo>
                <a:lnTo>
                  <a:pt x="10460" y="8978"/>
                </a:lnTo>
                <a:lnTo>
                  <a:pt x="10494" y="8927"/>
                </a:lnTo>
                <a:lnTo>
                  <a:pt x="10534" y="8876"/>
                </a:lnTo>
                <a:lnTo>
                  <a:pt x="10530" y="8915"/>
                </a:lnTo>
                <a:lnTo>
                  <a:pt x="10526" y="8953"/>
                </a:lnTo>
                <a:lnTo>
                  <a:pt x="10499" y="8988"/>
                </a:lnTo>
                <a:lnTo>
                  <a:pt x="10474" y="9023"/>
                </a:lnTo>
                <a:lnTo>
                  <a:pt x="10483" y="9032"/>
                </a:lnTo>
                <a:lnTo>
                  <a:pt x="10493" y="9040"/>
                </a:lnTo>
                <a:lnTo>
                  <a:pt x="10483" y="9037"/>
                </a:lnTo>
                <a:lnTo>
                  <a:pt x="10474" y="9038"/>
                </a:lnTo>
                <a:lnTo>
                  <a:pt x="10479" y="9064"/>
                </a:lnTo>
                <a:lnTo>
                  <a:pt x="10495" y="9093"/>
                </a:lnTo>
                <a:lnTo>
                  <a:pt x="10521" y="9063"/>
                </a:lnTo>
                <a:lnTo>
                  <a:pt x="10551" y="9044"/>
                </a:lnTo>
                <a:lnTo>
                  <a:pt x="10562" y="9012"/>
                </a:lnTo>
                <a:lnTo>
                  <a:pt x="10597" y="8996"/>
                </a:lnTo>
                <a:lnTo>
                  <a:pt x="10586" y="9065"/>
                </a:lnTo>
                <a:lnTo>
                  <a:pt x="10546" y="9102"/>
                </a:lnTo>
                <a:lnTo>
                  <a:pt x="10545" y="9116"/>
                </a:lnTo>
                <a:lnTo>
                  <a:pt x="10550" y="9130"/>
                </a:lnTo>
                <a:lnTo>
                  <a:pt x="10514" y="9157"/>
                </a:lnTo>
                <a:lnTo>
                  <a:pt x="10478" y="9175"/>
                </a:lnTo>
                <a:lnTo>
                  <a:pt x="10480" y="9192"/>
                </a:lnTo>
                <a:lnTo>
                  <a:pt x="10463" y="9194"/>
                </a:lnTo>
                <a:lnTo>
                  <a:pt x="10472" y="9237"/>
                </a:lnTo>
                <a:lnTo>
                  <a:pt x="10505" y="9273"/>
                </a:lnTo>
                <a:lnTo>
                  <a:pt x="10511" y="9255"/>
                </a:lnTo>
                <a:lnTo>
                  <a:pt x="10531" y="9261"/>
                </a:lnTo>
                <a:lnTo>
                  <a:pt x="10530" y="9249"/>
                </a:lnTo>
                <a:lnTo>
                  <a:pt x="10522" y="9237"/>
                </a:lnTo>
                <a:lnTo>
                  <a:pt x="10536" y="9235"/>
                </a:lnTo>
                <a:lnTo>
                  <a:pt x="10550" y="9240"/>
                </a:lnTo>
                <a:lnTo>
                  <a:pt x="10547" y="9233"/>
                </a:lnTo>
                <a:lnTo>
                  <a:pt x="10542" y="9223"/>
                </a:lnTo>
                <a:lnTo>
                  <a:pt x="10553" y="9224"/>
                </a:lnTo>
                <a:lnTo>
                  <a:pt x="10565" y="9228"/>
                </a:lnTo>
                <a:lnTo>
                  <a:pt x="10561" y="9259"/>
                </a:lnTo>
                <a:lnTo>
                  <a:pt x="10551" y="9285"/>
                </a:lnTo>
                <a:lnTo>
                  <a:pt x="10535" y="9284"/>
                </a:lnTo>
                <a:lnTo>
                  <a:pt x="10524" y="9290"/>
                </a:lnTo>
                <a:lnTo>
                  <a:pt x="10537" y="9299"/>
                </a:lnTo>
                <a:lnTo>
                  <a:pt x="10552" y="9316"/>
                </a:lnTo>
                <a:lnTo>
                  <a:pt x="10527" y="9322"/>
                </a:lnTo>
                <a:lnTo>
                  <a:pt x="10510" y="9331"/>
                </a:lnTo>
                <a:lnTo>
                  <a:pt x="10511" y="9340"/>
                </a:lnTo>
                <a:lnTo>
                  <a:pt x="10514" y="9351"/>
                </a:lnTo>
                <a:lnTo>
                  <a:pt x="10463" y="9385"/>
                </a:lnTo>
                <a:lnTo>
                  <a:pt x="10407" y="9398"/>
                </a:lnTo>
                <a:lnTo>
                  <a:pt x="10408" y="9415"/>
                </a:lnTo>
                <a:lnTo>
                  <a:pt x="10396" y="9429"/>
                </a:lnTo>
                <a:lnTo>
                  <a:pt x="10365" y="9415"/>
                </a:lnTo>
                <a:lnTo>
                  <a:pt x="10334" y="9427"/>
                </a:lnTo>
                <a:lnTo>
                  <a:pt x="10366" y="9451"/>
                </a:lnTo>
                <a:lnTo>
                  <a:pt x="10397" y="9475"/>
                </a:lnTo>
                <a:lnTo>
                  <a:pt x="10374" y="9477"/>
                </a:lnTo>
                <a:lnTo>
                  <a:pt x="10354" y="9475"/>
                </a:lnTo>
                <a:lnTo>
                  <a:pt x="10344" y="9496"/>
                </a:lnTo>
                <a:lnTo>
                  <a:pt x="10330" y="9515"/>
                </a:lnTo>
                <a:lnTo>
                  <a:pt x="10211" y="9515"/>
                </a:lnTo>
                <a:lnTo>
                  <a:pt x="10205" y="9513"/>
                </a:lnTo>
                <a:lnTo>
                  <a:pt x="10201" y="9510"/>
                </a:lnTo>
                <a:lnTo>
                  <a:pt x="10200" y="9512"/>
                </a:lnTo>
                <a:lnTo>
                  <a:pt x="10201" y="9515"/>
                </a:lnTo>
                <a:lnTo>
                  <a:pt x="10195" y="9515"/>
                </a:lnTo>
                <a:lnTo>
                  <a:pt x="10193" y="9502"/>
                </a:lnTo>
                <a:lnTo>
                  <a:pt x="10193" y="9492"/>
                </a:lnTo>
                <a:lnTo>
                  <a:pt x="10167" y="9502"/>
                </a:lnTo>
                <a:lnTo>
                  <a:pt x="10147" y="9515"/>
                </a:lnTo>
                <a:lnTo>
                  <a:pt x="9669" y="9515"/>
                </a:lnTo>
                <a:lnTo>
                  <a:pt x="9652" y="9494"/>
                </a:lnTo>
                <a:lnTo>
                  <a:pt x="9640" y="9503"/>
                </a:lnTo>
                <a:lnTo>
                  <a:pt x="9650" y="9503"/>
                </a:lnTo>
                <a:lnTo>
                  <a:pt x="9655" y="9515"/>
                </a:lnTo>
                <a:lnTo>
                  <a:pt x="7905" y="9515"/>
                </a:lnTo>
                <a:lnTo>
                  <a:pt x="7904" y="9512"/>
                </a:lnTo>
                <a:lnTo>
                  <a:pt x="7901" y="9510"/>
                </a:lnTo>
                <a:lnTo>
                  <a:pt x="7900" y="9512"/>
                </a:lnTo>
                <a:lnTo>
                  <a:pt x="7899" y="9515"/>
                </a:lnTo>
                <a:lnTo>
                  <a:pt x="7881" y="9515"/>
                </a:lnTo>
                <a:lnTo>
                  <a:pt x="7881" y="9514"/>
                </a:lnTo>
                <a:lnTo>
                  <a:pt x="7879" y="9512"/>
                </a:lnTo>
                <a:lnTo>
                  <a:pt x="7871" y="9506"/>
                </a:lnTo>
                <a:lnTo>
                  <a:pt x="7862" y="9514"/>
                </a:lnTo>
                <a:lnTo>
                  <a:pt x="7863" y="9515"/>
                </a:lnTo>
                <a:lnTo>
                  <a:pt x="6319" y="9515"/>
                </a:lnTo>
                <a:lnTo>
                  <a:pt x="6311" y="9513"/>
                </a:lnTo>
                <a:lnTo>
                  <a:pt x="6306" y="9507"/>
                </a:lnTo>
                <a:lnTo>
                  <a:pt x="6315" y="9502"/>
                </a:lnTo>
                <a:lnTo>
                  <a:pt x="6316" y="9484"/>
                </a:lnTo>
                <a:lnTo>
                  <a:pt x="6286" y="9465"/>
                </a:lnTo>
                <a:lnTo>
                  <a:pt x="6255" y="9452"/>
                </a:lnTo>
                <a:lnTo>
                  <a:pt x="6248" y="9468"/>
                </a:lnTo>
                <a:lnTo>
                  <a:pt x="6248" y="9466"/>
                </a:lnTo>
                <a:lnTo>
                  <a:pt x="6250" y="9454"/>
                </a:lnTo>
                <a:lnTo>
                  <a:pt x="6253" y="9442"/>
                </a:lnTo>
                <a:lnTo>
                  <a:pt x="6198" y="9406"/>
                </a:lnTo>
                <a:lnTo>
                  <a:pt x="6141" y="9371"/>
                </a:lnTo>
                <a:lnTo>
                  <a:pt x="6159" y="9380"/>
                </a:lnTo>
                <a:lnTo>
                  <a:pt x="6172" y="9374"/>
                </a:lnTo>
                <a:lnTo>
                  <a:pt x="6147" y="9354"/>
                </a:lnTo>
                <a:lnTo>
                  <a:pt x="6121" y="9345"/>
                </a:lnTo>
                <a:lnTo>
                  <a:pt x="6129" y="9344"/>
                </a:lnTo>
                <a:lnTo>
                  <a:pt x="6133" y="9336"/>
                </a:lnTo>
                <a:lnTo>
                  <a:pt x="6116" y="9329"/>
                </a:lnTo>
                <a:lnTo>
                  <a:pt x="6105" y="9318"/>
                </a:lnTo>
                <a:lnTo>
                  <a:pt x="6103" y="9323"/>
                </a:lnTo>
                <a:lnTo>
                  <a:pt x="6098" y="9327"/>
                </a:lnTo>
                <a:lnTo>
                  <a:pt x="6086" y="9313"/>
                </a:lnTo>
                <a:lnTo>
                  <a:pt x="6070" y="9310"/>
                </a:lnTo>
                <a:lnTo>
                  <a:pt x="6079" y="9306"/>
                </a:lnTo>
                <a:lnTo>
                  <a:pt x="6083" y="9296"/>
                </a:lnTo>
                <a:lnTo>
                  <a:pt x="6073" y="9283"/>
                </a:lnTo>
                <a:lnTo>
                  <a:pt x="6063" y="9272"/>
                </a:lnTo>
                <a:lnTo>
                  <a:pt x="6053" y="9260"/>
                </a:lnTo>
                <a:lnTo>
                  <a:pt x="6043" y="9248"/>
                </a:lnTo>
                <a:lnTo>
                  <a:pt x="6020" y="9230"/>
                </a:lnTo>
                <a:lnTo>
                  <a:pt x="5994" y="9219"/>
                </a:lnTo>
                <a:lnTo>
                  <a:pt x="5993" y="9200"/>
                </a:lnTo>
                <a:lnTo>
                  <a:pt x="5972" y="9198"/>
                </a:lnTo>
                <a:lnTo>
                  <a:pt x="5976" y="9188"/>
                </a:lnTo>
                <a:lnTo>
                  <a:pt x="5980" y="9179"/>
                </a:lnTo>
                <a:lnTo>
                  <a:pt x="5949" y="9165"/>
                </a:lnTo>
                <a:lnTo>
                  <a:pt x="5932" y="9130"/>
                </a:lnTo>
                <a:lnTo>
                  <a:pt x="5921" y="9129"/>
                </a:lnTo>
                <a:lnTo>
                  <a:pt x="5912" y="9128"/>
                </a:lnTo>
                <a:lnTo>
                  <a:pt x="5901" y="9107"/>
                </a:lnTo>
                <a:lnTo>
                  <a:pt x="5888" y="9087"/>
                </a:lnTo>
                <a:lnTo>
                  <a:pt x="5875" y="9068"/>
                </a:lnTo>
                <a:lnTo>
                  <a:pt x="5860" y="9050"/>
                </a:lnTo>
                <a:lnTo>
                  <a:pt x="5827" y="9015"/>
                </a:lnTo>
                <a:lnTo>
                  <a:pt x="5792" y="8982"/>
                </a:lnTo>
                <a:lnTo>
                  <a:pt x="5757" y="8950"/>
                </a:lnTo>
                <a:lnTo>
                  <a:pt x="5723" y="8917"/>
                </a:lnTo>
                <a:lnTo>
                  <a:pt x="5691" y="8883"/>
                </a:lnTo>
                <a:lnTo>
                  <a:pt x="5661" y="8847"/>
                </a:lnTo>
                <a:lnTo>
                  <a:pt x="5626" y="8824"/>
                </a:lnTo>
                <a:lnTo>
                  <a:pt x="5601" y="8794"/>
                </a:lnTo>
                <a:lnTo>
                  <a:pt x="5590" y="8794"/>
                </a:lnTo>
                <a:lnTo>
                  <a:pt x="5581" y="8793"/>
                </a:lnTo>
                <a:lnTo>
                  <a:pt x="5562" y="8764"/>
                </a:lnTo>
                <a:lnTo>
                  <a:pt x="5534" y="8751"/>
                </a:lnTo>
                <a:lnTo>
                  <a:pt x="5533" y="8740"/>
                </a:lnTo>
                <a:lnTo>
                  <a:pt x="5511" y="8736"/>
                </a:lnTo>
                <a:lnTo>
                  <a:pt x="5433" y="8655"/>
                </a:lnTo>
                <a:lnTo>
                  <a:pt x="5349" y="8578"/>
                </a:lnTo>
                <a:lnTo>
                  <a:pt x="5342" y="8578"/>
                </a:lnTo>
                <a:lnTo>
                  <a:pt x="5334" y="8578"/>
                </a:lnTo>
                <a:lnTo>
                  <a:pt x="5019" y="8309"/>
                </a:lnTo>
                <a:lnTo>
                  <a:pt x="4695" y="8055"/>
                </a:lnTo>
                <a:lnTo>
                  <a:pt x="4367" y="7805"/>
                </a:lnTo>
                <a:lnTo>
                  <a:pt x="4040" y="7550"/>
                </a:lnTo>
                <a:lnTo>
                  <a:pt x="4025" y="7553"/>
                </a:lnTo>
                <a:lnTo>
                  <a:pt x="4014" y="7543"/>
                </a:lnTo>
                <a:lnTo>
                  <a:pt x="4024" y="7544"/>
                </a:lnTo>
                <a:lnTo>
                  <a:pt x="4030" y="7541"/>
                </a:lnTo>
                <a:lnTo>
                  <a:pt x="4016" y="7531"/>
                </a:lnTo>
                <a:lnTo>
                  <a:pt x="3999" y="7534"/>
                </a:lnTo>
                <a:lnTo>
                  <a:pt x="3999" y="7525"/>
                </a:lnTo>
                <a:lnTo>
                  <a:pt x="3999" y="7514"/>
                </a:lnTo>
                <a:lnTo>
                  <a:pt x="3951" y="7487"/>
                </a:lnTo>
                <a:lnTo>
                  <a:pt x="3910" y="7458"/>
                </a:lnTo>
                <a:lnTo>
                  <a:pt x="3869" y="7431"/>
                </a:lnTo>
                <a:lnTo>
                  <a:pt x="3822" y="7403"/>
                </a:lnTo>
                <a:lnTo>
                  <a:pt x="3830" y="7398"/>
                </a:lnTo>
                <a:lnTo>
                  <a:pt x="3828" y="7393"/>
                </a:lnTo>
                <a:lnTo>
                  <a:pt x="3817" y="7394"/>
                </a:lnTo>
                <a:lnTo>
                  <a:pt x="3806" y="7395"/>
                </a:lnTo>
                <a:lnTo>
                  <a:pt x="3636" y="7268"/>
                </a:lnTo>
                <a:lnTo>
                  <a:pt x="3464" y="7143"/>
                </a:lnTo>
                <a:lnTo>
                  <a:pt x="3423" y="7122"/>
                </a:lnTo>
                <a:lnTo>
                  <a:pt x="3384" y="7098"/>
                </a:lnTo>
                <a:lnTo>
                  <a:pt x="3382" y="7098"/>
                </a:lnTo>
                <a:lnTo>
                  <a:pt x="3381" y="7097"/>
                </a:lnTo>
                <a:lnTo>
                  <a:pt x="3382" y="7097"/>
                </a:lnTo>
                <a:lnTo>
                  <a:pt x="3384" y="7097"/>
                </a:lnTo>
                <a:lnTo>
                  <a:pt x="3374" y="7090"/>
                </a:lnTo>
                <a:lnTo>
                  <a:pt x="3366" y="7084"/>
                </a:lnTo>
                <a:lnTo>
                  <a:pt x="3380" y="7102"/>
                </a:lnTo>
                <a:lnTo>
                  <a:pt x="3396" y="7116"/>
                </a:lnTo>
                <a:lnTo>
                  <a:pt x="3390" y="7123"/>
                </a:lnTo>
                <a:lnTo>
                  <a:pt x="3374" y="7118"/>
                </a:lnTo>
                <a:lnTo>
                  <a:pt x="3414" y="7141"/>
                </a:lnTo>
                <a:lnTo>
                  <a:pt x="3445" y="7156"/>
                </a:lnTo>
                <a:lnTo>
                  <a:pt x="3433" y="7156"/>
                </a:lnTo>
                <a:lnTo>
                  <a:pt x="3418" y="7143"/>
                </a:lnTo>
                <a:lnTo>
                  <a:pt x="3415" y="7148"/>
                </a:lnTo>
                <a:lnTo>
                  <a:pt x="3412" y="7154"/>
                </a:lnTo>
                <a:lnTo>
                  <a:pt x="3373" y="7126"/>
                </a:lnTo>
                <a:lnTo>
                  <a:pt x="3341" y="7117"/>
                </a:lnTo>
                <a:lnTo>
                  <a:pt x="3362" y="7132"/>
                </a:lnTo>
                <a:lnTo>
                  <a:pt x="3391" y="7145"/>
                </a:lnTo>
                <a:lnTo>
                  <a:pt x="3394" y="7162"/>
                </a:lnTo>
                <a:lnTo>
                  <a:pt x="3417" y="7187"/>
                </a:lnTo>
                <a:lnTo>
                  <a:pt x="3408" y="7192"/>
                </a:lnTo>
                <a:lnTo>
                  <a:pt x="3398" y="7196"/>
                </a:lnTo>
                <a:lnTo>
                  <a:pt x="3396" y="7182"/>
                </a:lnTo>
                <a:lnTo>
                  <a:pt x="3389" y="7168"/>
                </a:lnTo>
                <a:lnTo>
                  <a:pt x="3375" y="7166"/>
                </a:lnTo>
                <a:lnTo>
                  <a:pt x="3356" y="7156"/>
                </a:lnTo>
                <a:lnTo>
                  <a:pt x="3351" y="7146"/>
                </a:lnTo>
                <a:lnTo>
                  <a:pt x="3357" y="7143"/>
                </a:lnTo>
                <a:lnTo>
                  <a:pt x="3333" y="7129"/>
                </a:lnTo>
                <a:lnTo>
                  <a:pt x="3315" y="7116"/>
                </a:lnTo>
                <a:lnTo>
                  <a:pt x="3311" y="7118"/>
                </a:lnTo>
                <a:lnTo>
                  <a:pt x="3307" y="7127"/>
                </a:lnTo>
                <a:lnTo>
                  <a:pt x="3242" y="7073"/>
                </a:lnTo>
                <a:lnTo>
                  <a:pt x="3188" y="7030"/>
                </a:lnTo>
                <a:lnTo>
                  <a:pt x="3185" y="7007"/>
                </a:lnTo>
                <a:lnTo>
                  <a:pt x="3147" y="6978"/>
                </a:lnTo>
                <a:lnTo>
                  <a:pt x="3152" y="6989"/>
                </a:lnTo>
                <a:lnTo>
                  <a:pt x="3154" y="6999"/>
                </a:lnTo>
                <a:lnTo>
                  <a:pt x="3170" y="7009"/>
                </a:lnTo>
                <a:lnTo>
                  <a:pt x="3177" y="7015"/>
                </a:lnTo>
                <a:lnTo>
                  <a:pt x="3151" y="7007"/>
                </a:lnTo>
                <a:lnTo>
                  <a:pt x="3123" y="6983"/>
                </a:lnTo>
                <a:lnTo>
                  <a:pt x="3129" y="6982"/>
                </a:lnTo>
                <a:lnTo>
                  <a:pt x="3134" y="6978"/>
                </a:lnTo>
                <a:lnTo>
                  <a:pt x="3097" y="6959"/>
                </a:lnTo>
                <a:lnTo>
                  <a:pt x="3080" y="6935"/>
                </a:lnTo>
                <a:lnTo>
                  <a:pt x="3044" y="6920"/>
                </a:lnTo>
                <a:lnTo>
                  <a:pt x="3012" y="6936"/>
                </a:lnTo>
                <a:lnTo>
                  <a:pt x="3016" y="6947"/>
                </a:lnTo>
                <a:lnTo>
                  <a:pt x="3020" y="6957"/>
                </a:lnTo>
                <a:lnTo>
                  <a:pt x="3015" y="6957"/>
                </a:lnTo>
                <a:lnTo>
                  <a:pt x="3011" y="6960"/>
                </a:lnTo>
                <a:lnTo>
                  <a:pt x="3004" y="6948"/>
                </a:lnTo>
                <a:lnTo>
                  <a:pt x="2991" y="6938"/>
                </a:lnTo>
                <a:lnTo>
                  <a:pt x="2985" y="6939"/>
                </a:lnTo>
                <a:lnTo>
                  <a:pt x="2978" y="6938"/>
                </a:lnTo>
                <a:lnTo>
                  <a:pt x="2984" y="6948"/>
                </a:lnTo>
                <a:lnTo>
                  <a:pt x="2998" y="6959"/>
                </a:lnTo>
                <a:lnTo>
                  <a:pt x="2985" y="6960"/>
                </a:lnTo>
                <a:lnTo>
                  <a:pt x="2971" y="6958"/>
                </a:lnTo>
                <a:lnTo>
                  <a:pt x="2970" y="6953"/>
                </a:lnTo>
                <a:lnTo>
                  <a:pt x="2976" y="6950"/>
                </a:lnTo>
                <a:lnTo>
                  <a:pt x="2950" y="6938"/>
                </a:lnTo>
                <a:lnTo>
                  <a:pt x="2931" y="6927"/>
                </a:lnTo>
                <a:lnTo>
                  <a:pt x="2967" y="6935"/>
                </a:lnTo>
                <a:lnTo>
                  <a:pt x="2993" y="6923"/>
                </a:lnTo>
                <a:lnTo>
                  <a:pt x="3001" y="6929"/>
                </a:lnTo>
                <a:lnTo>
                  <a:pt x="3006" y="6936"/>
                </a:lnTo>
                <a:lnTo>
                  <a:pt x="3025" y="6922"/>
                </a:lnTo>
                <a:lnTo>
                  <a:pt x="3035" y="6901"/>
                </a:lnTo>
                <a:lnTo>
                  <a:pt x="3016" y="6888"/>
                </a:lnTo>
                <a:lnTo>
                  <a:pt x="2997" y="6876"/>
                </a:lnTo>
                <a:lnTo>
                  <a:pt x="2995" y="6883"/>
                </a:lnTo>
                <a:lnTo>
                  <a:pt x="2994" y="6890"/>
                </a:lnTo>
                <a:lnTo>
                  <a:pt x="2986" y="6879"/>
                </a:lnTo>
                <a:lnTo>
                  <a:pt x="2989" y="6867"/>
                </a:lnTo>
                <a:lnTo>
                  <a:pt x="3009" y="6878"/>
                </a:lnTo>
                <a:lnTo>
                  <a:pt x="3029" y="6888"/>
                </a:lnTo>
                <a:lnTo>
                  <a:pt x="3030" y="6883"/>
                </a:lnTo>
                <a:lnTo>
                  <a:pt x="3029" y="6877"/>
                </a:lnTo>
                <a:lnTo>
                  <a:pt x="2981" y="6859"/>
                </a:lnTo>
                <a:lnTo>
                  <a:pt x="2941" y="6827"/>
                </a:lnTo>
                <a:lnTo>
                  <a:pt x="2961" y="6835"/>
                </a:lnTo>
                <a:lnTo>
                  <a:pt x="2970" y="6833"/>
                </a:lnTo>
                <a:lnTo>
                  <a:pt x="3018" y="6863"/>
                </a:lnTo>
                <a:lnTo>
                  <a:pt x="3074" y="6902"/>
                </a:lnTo>
                <a:lnTo>
                  <a:pt x="3042" y="6868"/>
                </a:lnTo>
                <a:lnTo>
                  <a:pt x="3009" y="6834"/>
                </a:lnTo>
                <a:lnTo>
                  <a:pt x="2967" y="6815"/>
                </a:lnTo>
                <a:lnTo>
                  <a:pt x="2915" y="6782"/>
                </a:lnTo>
                <a:lnTo>
                  <a:pt x="2917" y="6790"/>
                </a:lnTo>
                <a:lnTo>
                  <a:pt x="2926" y="6797"/>
                </a:lnTo>
                <a:lnTo>
                  <a:pt x="2913" y="6790"/>
                </a:lnTo>
                <a:lnTo>
                  <a:pt x="2887" y="6773"/>
                </a:lnTo>
                <a:lnTo>
                  <a:pt x="2886" y="6777"/>
                </a:lnTo>
                <a:lnTo>
                  <a:pt x="2889" y="6781"/>
                </a:lnTo>
                <a:lnTo>
                  <a:pt x="2872" y="6768"/>
                </a:lnTo>
                <a:lnTo>
                  <a:pt x="2851" y="6745"/>
                </a:lnTo>
                <a:lnTo>
                  <a:pt x="2836" y="6749"/>
                </a:lnTo>
                <a:lnTo>
                  <a:pt x="2817" y="6736"/>
                </a:lnTo>
                <a:lnTo>
                  <a:pt x="2860" y="6779"/>
                </a:lnTo>
                <a:lnTo>
                  <a:pt x="2923" y="6812"/>
                </a:lnTo>
                <a:lnTo>
                  <a:pt x="2926" y="6823"/>
                </a:lnTo>
                <a:lnTo>
                  <a:pt x="2936" y="6833"/>
                </a:lnTo>
                <a:lnTo>
                  <a:pt x="2911" y="6817"/>
                </a:lnTo>
                <a:lnTo>
                  <a:pt x="2883" y="6799"/>
                </a:lnTo>
                <a:lnTo>
                  <a:pt x="2901" y="6824"/>
                </a:lnTo>
                <a:lnTo>
                  <a:pt x="2901" y="6847"/>
                </a:lnTo>
                <a:lnTo>
                  <a:pt x="2890" y="6817"/>
                </a:lnTo>
                <a:lnTo>
                  <a:pt x="2864" y="6787"/>
                </a:lnTo>
                <a:lnTo>
                  <a:pt x="2858" y="6788"/>
                </a:lnTo>
                <a:lnTo>
                  <a:pt x="2852" y="6787"/>
                </a:lnTo>
                <a:lnTo>
                  <a:pt x="2812" y="6755"/>
                </a:lnTo>
                <a:lnTo>
                  <a:pt x="2779" y="6732"/>
                </a:lnTo>
                <a:lnTo>
                  <a:pt x="2786" y="6744"/>
                </a:lnTo>
                <a:lnTo>
                  <a:pt x="2797" y="6756"/>
                </a:lnTo>
                <a:lnTo>
                  <a:pt x="2755" y="6723"/>
                </a:lnTo>
                <a:lnTo>
                  <a:pt x="2705" y="6689"/>
                </a:lnTo>
                <a:lnTo>
                  <a:pt x="2711" y="6703"/>
                </a:lnTo>
                <a:lnTo>
                  <a:pt x="2722" y="6716"/>
                </a:lnTo>
                <a:lnTo>
                  <a:pt x="2678" y="6690"/>
                </a:lnTo>
                <a:lnTo>
                  <a:pt x="2638" y="6668"/>
                </a:lnTo>
                <a:lnTo>
                  <a:pt x="2632" y="6671"/>
                </a:lnTo>
                <a:lnTo>
                  <a:pt x="2626" y="6677"/>
                </a:lnTo>
                <a:lnTo>
                  <a:pt x="2612" y="6663"/>
                </a:lnTo>
                <a:lnTo>
                  <a:pt x="2589" y="6650"/>
                </a:lnTo>
                <a:lnTo>
                  <a:pt x="2603" y="6635"/>
                </a:lnTo>
                <a:lnTo>
                  <a:pt x="2631" y="6647"/>
                </a:lnTo>
                <a:lnTo>
                  <a:pt x="2625" y="6628"/>
                </a:lnTo>
                <a:lnTo>
                  <a:pt x="2598" y="6614"/>
                </a:lnTo>
                <a:lnTo>
                  <a:pt x="2594" y="6621"/>
                </a:lnTo>
                <a:lnTo>
                  <a:pt x="2591" y="6626"/>
                </a:lnTo>
                <a:lnTo>
                  <a:pt x="2567" y="6613"/>
                </a:lnTo>
                <a:lnTo>
                  <a:pt x="2542" y="6596"/>
                </a:lnTo>
                <a:lnTo>
                  <a:pt x="2554" y="6598"/>
                </a:lnTo>
                <a:lnTo>
                  <a:pt x="2568" y="6608"/>
                </a:lnTo>
                <a:lnTo>
                  <a:pt x="2555" y="6590"/>
                </a:lnTo>
                <a:lnTo>
                  <a:pt x="2523" y="6572"/>
                </a:lnTo>
                <a:lnTo>
                  <a:pt x="2522" y="6565"/>
                </a:lnTo>
                <a:lnTo>
                  <a:pt x="2526" y="6557"/>
                </a:lnTo>
                <a:lnTo>
                  <a:pt x="2511" y="6551"/>
                </a:lnTo>
                <a:lnTo>
                  <a:pt x="2506" y="6546"/>
                </a:lnTo>
                <a:lnTo>
                  <a:pt x="2502" y="6548"/>
                </a:lnTo>
                <a:lnTo>
                  <a:pt x="2500" y="6557"/>
                </a:lnTo>
                <a:lnTo>
                  <a:pt x="2473" y="6535"/>
                </a:lnTo>
                <a:lnTo>
                  <a:pt x="2440" y="6513"/>
                </a:lnTo>
                <a:lnTo>
                  <a:pt x="2441" y="6503"/>
                </a:lnTo>
                <a:lnTo>
                  <a:pt x="2452" y="6504"/>
                </a:lnTo>
                <a:lnTo>
                  <a:pt x="2444" y="6494"/>
                </a:lnTo>
                <a:lnTo>
                  <a:pt x="2431" y="6483"/>
                </a:lnTo>
                <a:lnTo>
                  <a:pt x="2423" y="6492"/>
                </a:lnTo>
                <a:lnTo>
                  <a:pt x="2390" y="6475"/>
                </a:lnTo>
                <a:lnTo>
                  <a:pt x="2390" y="6466"/>
                </a:lnTo>
                <a:lnTo>
                  <a:pt x="2382" y="6454"/>
                </a:lnTo>
                <a:lnTo>
                  <a:pt x="2371" y="6457"/>
                </a:lnTo>
                <a:lnTo>
                  <a:pt x="2361" y="6457"/>
                </a:lnTo>
                <a:lnTo>
                  <a:pt x="2360" y="6453"/>
                </a:lnTo>
                <a:lnTo>
                  <a:pt x="2366" y="6448"/>
                </a:lnTo>
                <a:lnTo>
                  <a:pt x="2346" y="6442"/>
                </a:lnTo>
                <a:lnTo>
                  <a:pt x="2329" y="6442"/>
                </a:lnTo>
                <a:lnTo>
                  <a:pt x="2333" y="6436"/>
                </a:lnTo>
                <a:lnTo>
                  <a:pt x="2322" y="6445"/>
                </a:lnTo>
                <a:lnTo>
                  <a:pt x="2331" y="6456"/>
                </a:lnTo>
                <a:lnTo>
                  <a:pt x="2342" y="6466"/>
                </a:lnTo>
                <a:lnTo>
                  <a:pt x="2324" y="6456"/>
                </a:lnTo>
                <a:lnTo>
                  <a:pt x="2305" y="6440"/>
                </a:lnTo>
                <a:lnTo>
                  <a:pt x="2312" y="6437"/>
                </a:lnTo>
                <a:lnTo>
                  <a:pt x="2320" y="6437"/>
                </a:lnTo>
                <a:lnTo>
                  <a:pt x="2316" y="6426"/>
                </a:lnTo>
                <a:lnTo>
                  <a:pt x="2306" y="6416"/>
                </a:lnTo>
                <a:lnTo>
                  <a:pt x="2297" y="6423"/>
                </a:lnTo>
                <a:lnTo>
                  <a:pt x="2290" y="6430"/>
                </a:lnTo>
                <a:lnTo>
                  <a:pt x="2285" y="6423"/>
                </a:lnTo>
                <a:lnTo>
                  <a:pt x="2280" y="6416"/>
                </a:lnTo>
                <a:lnTo>
                  <a:pt x="2292" y="6412"/>
                </a:lnTo>
                <a:lnTo>
                  <a:pt x="2304" y="6407"/>
                </a:lnTo>
                <a:lnTo>
                  <a:pt x="2320" y="6419"/>
                </a:lnTo>
                <a:lnTo>
                  <a:pt x="2330" y="6430"/>
                </a:lnTo>
                <a:lnTo>
                  <a:pt x="2327" y="6414"/>
                </a:lnTo>
                <a:lnTo>
                  <a:pt x="2306" y="6404"/>
                </a:lnTo>
                <a:lnTo>
                  <a:pt x="2306" y="6390"/>
                </a:lnTo>
                <a:lnTo>
                  <a:pt x="2281" y="6380"/>
                </a:lnTo>
                <a:lnTo>
                  <a:pt x="2236" y="6345"/>
                </a:lnTo>
                <a:lnTo>
                  <a:pt x="2191" y="6330"/>
                </a:lnTo>
                <a:lnTo>
                  <a:pt x="2190" y="6336"/>
                </a:lnTo>
                <a:lnTo>
                  <a:pt x="2197" y="6342"/>
                </a:lnTo>
                <a:lnTo>
                  <a:pt x="2191" y="6347"/>
                </a:lnTo>
                <a:lnTo>
                  <a:pt x="2186" y="6351"/>
                </a:lnTo>
                <a:lnTo>
                  <a:pt x="2177" y="6340"/>
                </a:lnTo>
                <a:lnTo>
                  <a:pt x="2178" y="6331"/>
                </a:lnTo>
                <a:lnTo>
                  <a:pt x="2160" y="6322"/>
                </a:lnTo>
                <a:lnTo>
                  <a:pt x="2143" y="6322"/>
                </a:lnTo>
                <a:lnTo>
                  <a:pt x="2113" y="6295"/>
                </a:lnTo>
                <a:lnTo>
                  <a:pt x="2078" y="6276"/>
                </a:lnTo>
                <a:lnTo>
                  <a:pt x="2077" y="6284"/>
                </a:lnTo>
                <a:lnTo>
                  <a:pt x="2075" y="6294"/>
                </a:lnTo>
                <a:lnTo>
                  <a:pt x="2062" y="6293"/>
                </a:lnTo>
                <a:lnTo>
                  <a:pt x="2049" y="6291"/>
                </a:lnTo>
                <a:lnTo>
                  <a:pt x="2062" y="6283"/>
                </a:lnTo>
                <a:lnTo>
                  <a:pt x="2074" y="6273"/>
                </a:lnTo>
                <a:lnTo>
                  <a:pt x="2063" y="6268"/>
                </a:lnTo>
                <a:lnTo>
                  <a:pt x="2054" y="6270"/>
                </a:lnTo>
                <a:lnTo>
                  <a:pt x="2050" y="6279"/>
                </a:lnTo>
                <a:lnTo>
                  <a:pt x="2031" y="6262"/>
                </a:lnTo>
                <a:lnTo>
                  <a:pt x="2023" y="6247"/>
                </a:lnTo>
                <a:lnTo>
                  <a:pt x="2001" y="6239"/>
                </a:lnTo>
                <a:lnTo>
                  <a:pt x="1985" y="6221"/>
                </a:lnTo>
                <a:lnTo>
                  <a:pt x="1985" y="6235"/>
                </a:lnTo>
                <a:lnTo>
                  <a:pt x="1989" y="6247"/>
                </a:lnTo>
                <a:lnTo>
                  <a:pt x="1978" y="6241"/>
                </a:lnTo>
                <a:lnTo>
                  <a:pt x="1982" y="6227"/>
                </a:lnTo>
                <a:lnTo>
                  <a:pt x="1956" y="6210"/>
                </a:lnTo>
                <a:lnTo>
                  <a:pt x="1931" y="6192"/>
                </a:lnTo>
                <a:lnTo>
                  <a:pt x="1905" y="6179"/>
                </a:lnTo>
                <a:lnTo>
                  <a:pt x="1880" y="6176"/>
                </a:lnTo>
                <a:lnTo>
                  <a:pt x="1864" y="6159"/>
                </a:lnTo>
                <a:lnTo>
                  <a:pt x="1854" y="6141"/>
                </a:lnTo>
                <a:lnTo>
                  <a:pt x="1846" y="6147"/>
                </a:lnTo>
                <a:lnTo>
                  <a:pt x="1840" y="6153"/>
                </a:lnTo>
                <a:lnTo>
                  <a:pt x="1822" y="6145"/>
                </a:lnTo>
                <a:lnTo>
                  <a:pt x="1806" y="6133"/>
                </a:lnTo>
                <a:lnTo>
                  <a:pt x="1813" y="6126"/>
                </a:lnTo>
                <a:lnTo>
                  <a:pt x="1813" y="6118"/>
                </a:lnTo>
                <a:lnTo>
                  <a:pt x="1795" y="6112"/>
                </a:lnTo>
                <a:lnTo>
                  <a:pt x="1780" y="6111"/>
                </a:lnTo>
                <a:lnTo>
                  <a:pt x="1790" y="6125"/>
                </a:lnTo>
                <a:lnTo>
                  <a:pt x="1789" y="6128"/>
                </a:lnTo>
                <a:lnTo>
                  <a:pt x="1783" y="6135"/>
                </a:lnTo>
                <a:lnTo>
                  <a:pt x="1757" y="6126"/>
                </a:lnTo>
                <a:lnTo>
                  <a:pt x="1773" y="6123"/>
                </a:lnTo>
                <a:lnTo>
                  <a:pt x="1771" y="6103"/>
                </a:lnTo>
                <a:lnTo>
                  <a:pt x="1756" y="6108"/>
                </a:lnTo>
                <a:lnTo>
                  <a:pt x="1735" y="6109"/>
                </a:lnTo>
                <a:lnTo>
                  <a:pt x="1678" y="6072"/>
                </a:lnTo>
                <a:lnTo>
                  <a:pt x="1617" y="6041"/>
                </a:lnTo>
                <a:lnTo>
                  <a:pt x="1632" y="6053"/>
                </a:lnTo>
                <a:lnTo>
                  <a:pt x="1636" y="6064"/>
                </a:lnTo>
                <a:lnTo>
                  <a:pt x="1613" y="6048"/>
                </a:lnTo>
                <a:lnTo>
                  <a:pt x="1603" y="6031"/>
                </a:lnTo>
                <a:lnTo>
                  <a:pt x="1593" y="6031"/>
                </a:lnTo>
                <a:lnTo>
                  <a:pt x="1588" y="6022"/>
                </a:lnTo>
                <a:lnTo>
                  <a:pt x="1584" y="6031"/>
                </a:lnTo>
                <a:lnTo>
                  <a:pt x="1582" y="6047"/>
                </a:lnTo>
                <a:lnTo>
                  <a:pt x="1574" y="6044"/>
                </a:lnTo>
                <a:lnTo>
                  <a:pt x="1568" y="6047"/>
                </a:lnTo>
                <a:lnTo>
                  <a:pt x="1516" y="6016"/>
                </a:lnTo>
                <a:lnTo>
                  <a:pt x="1469" y="6003"/>
                </a:lnTo>
                <a:lnTo>
                  <a:pt x="1490" y="6017"/>
                </a:lnTo>
                <a:lnTo>
                  <a:pt x="1500" y="6029"/>
                </a:lnTo>
                <a:lnTo>
                  <a:pt x="1515" y="6033"/>
                </a:lnTo>
                <a:lnTo>
                  <a:pt x="1526" y="6031"/>
                </a:lnTo>
                <a:lnTo>
                  <a:pt x="1526" y="6038"/>
                </a:lnTo>
                <a:lnTo>
                  <a:pt x="1517" y="6045"/>
                </a:lnTo>
                <a:lnTo>
                  <a:pt x="1527" y="6052"/>
                </a:lnTo>
                <a:lnTo>
                  <a:pt x="1571" y="6064"/>
                </a:lnTo>
                <a:lnTo>
                  <a:pt x="1618" y="6122"/>
                </a:lnTo>
                <a:lnTo>
                  <a:pt x="1610" y="6104"/>
                </a:lnTo>
                <a:lnTo>
                  <a:pt x="1605" y="6087"/>
                </a:lnTo>
                <a:lnTo>
                  <a:pt x="1620" y="6095"/>
                </a:lnTo>
                <a:lnTo>
                  <a:pt x="1635" y="6104"/>
                </a:lnTo>
                <a:lnTo>
                  <a:pt x="1632" y="6092"/>
                </a:lnTo>
                <a:lnTo>
                  <a:pt x="1639" y="6094"/>
                </a:lnTo>
                <a:lnTo>
                  <a:pt x="1639" y="6086"/>
                </a:lnTo>
                <a:lnTo>
                  <a:pt x="1629" y="6077"/>
                </a:lnTo>
                <a:lnTo>
                  <a:pt x="1648" y="6088"/>
                </a:lnTo>
                <a:lnTo>
                  <a:pt x="1662" y="6099"/>
                </a:lnTo>
                <a:lnTo>
                  <a:pt x="1699" y="6154"/>
                </a:lnTo>
                <a:lnTo>
                  <a:pt x="1795" y="6210"/>
                </a:lnTo>
                <a:lnTo>
                  <a:pt x="1792" y="6199"/>
                </a:lnTo>
                <a:lnTo>
                  <a:pt x="1775" y="6188"/>
                </a:lnTo>
                <a:lnTo>
                  <a:pt x="1807" y="6208"/>
                </a:lnTo>
                <a:lnTo>
                  <a:pt x="1820" y="6237"/>
                </a:lnTo>
                <a:lnTo>
                  <a:pt x="1803" y="6227"/>
                </a:lnTo>
                <a:lnTo>
                  <a:pt x="1789" y="6223"/>
                </a:lnTo>
                <a:lnTo>
                  <a:pt x="1803" y="6234"/>
                </a:lnTo>
                <a:lnTo>
                  <a:pt x="1823" y="6242"/>
                </a:lnTo>
                <a:lnTo>
                  <a:pt x="1830" y="6238"/>
                </a:lnTo>
                <a:lnTo>
                  <a:pt x="1833" y="6224"/>
                </a:lnTo>
                <a:lnTo>
                  <a:pt x="1840" y="6239"/>
                </a:lnTo>
                <a:lnTo>
                  <a:pt x="1849" y="6254"/>
                </a:lnTo>
                <a:lnTo>
                  <a:pt x="1844" y="6256"/>
                </a:lnTo>
                <a:lnTo>
                  <a:pt x="1840" y="6260"/>
                </a:lnTo>
                <a:lnTo>
                  <a:pt x="1811" y="6246"/>
                </a:lnTo>
                <a:lnTo>
                  <a:pt x="1773" y="6226"/>
                </a:lnTo>
                <a:lnTo>
                  <a:pt x="1722" y="6177"/>
                </a:lnTo>
                <a:lnTo>
                  <a:pt x="1633" y="6130"/>
                </a:lnTo>
                <a:lnTo>
                  <a:pt x="1645" y="6143"/>
                </a:lnTo>
                <a:lnTo>
                  <a:pt x="1641" y="6150"/>
                </a:lnTo>
                <a:lnTo>
                  <a:pt x="1662" y="6161"/>
                </a:lnTo>
                <a:lnTo>
                  <a:pt x="1679" y="6164"/>
                </a:lnTo>
                <a:lnTo>
                  <a:pt x="1690" y="6189"/>
                </a:lnTo>
                <a:lnTo>
                  <a:pt x="1697" y="6202"/>
                </a:lnTo>
                <a:lnTo>
                  <a:pt x="1712" y="6213"/>
                </a:lnTo>
                <a:lnTo>
                  <a:pt x="1726" y="6207"/>
                </a:lnTo>
                <a:lnTo>
                  <a:pt x="1734" y="6216"/>
                </a:lnTo>
                <a:lnTo>
                  <a:pt x="1743" y="6224"/>
                </a:lnTo>
                <a:lnTo>
                  <a:pt x="1730" y="6223"/>
                </a:lnTo>
                <a:lnTo>
                  <a:pt x="1718" y="6222"/>
                </a:lnTo>
                <a:lnTo>
                  <a:pt x="1732" y="6239"/>
                </a:lnTo>
                <a:lnTo>
                  <a:pt x="1750" y="6257"/>
                </a:lnTo>
                <a:lnTo>
                  <a:pt x="1753" y="6252"/>
                </a:lnTo>
                <a:lnTo>
                  <a:pt x="1740" y="6239"/>
                </a:lnTo>
                <a:lnTo>
                  <a:pt x="1748" y="6240"/>
                </a:lnTo>
                <a:lnTo>
                  <a:pt x="1751" y="6244"/>
                </a:lnTo>
                <a:lnTo>
                  <a:pt x="1754" y="6243"/>
                </a:lnTo>
                <a:lnTo>
                  <a:pt x="1758" y="6241"/>
                </a:lnTo>
                <a:lnTo>
                  <a:pt x="1788" y="6287"/>
                </a:lnTo>
                <a:lnTo>
                  <a:pt x="1825" y="6319"/>
                </a:lnTo>
                <a:lnTo>
                  <a:pt x="1802" y="6288"/>
                </a:lnTo>
                <a:lnTo>
                  <a:pt x="1784" y="6259"/>
                </a:lnTo>
                <a:lnTo>
                  <a:pt x="1796" y="6271"/>
                </a:lnTo>
                <a:lnTo>
                  <a:pt x="1802" y="6281"/>
                </a:lnTo>
                <a:lnTo>
                  <a:pt x="1826" y="6292"/>
                </a:lnTo>
                <a:lnTo>
                  <a:pt x="1844" y="6298"/>
                </a:lnTo>
                <a:lnTo>
                  <a:pt x="1839" y="6288"/>
                </a:lnTo>
                <a:lnTo>
                  <a:pt x="1829" y="6278"/>
                </a:lnTo>
                <a:lnTo>
                  <a:pt x="1812" y="6271"/>
                </a:lnTo>
                <a:lnTo>
                  <a:pt x="1796" y="6268"/>
                </a:lnTo>
                <a:lnTo>
                  <a:pt x="1801" y="6259"/>
                </a:lnTo>
                <a:lnTo>
                  <a:pt x="1805" y="6252"/>
                </a:lnTo>
                <a:lnTo>
                  <a:pt x="1817" y="6263"/>
                </a:lnTo>
                <a:lnTo>
                  <a:pt x="1836" y="6265"/>
                </a:lnTo>
                <a:lnTo>
                  <a:pt x="1854" y="6299"/>
                </a:lnTo>
                <a:lnTo>
                  <a:pt x="1863" y="6333"/>
                </a:lnTo>
                <a:lnTo>
                  <a:pt x="1894" y="6350"/>
                </a:lnTo>
                <a:lnTo>
                  <a:pt x="1903" y="6365"/>
                </a:lnTo>
                <a:lnTo>
                  <a:pt x="1879" y="6349"/>
                </a:lnTo>
                <a:lnTo>
                  <a:pt x="1855" y="6336"/>
                </a:lnTo>
                <a:lnTo>
                  <a:pt x="1851" y="6324"/>
                </a:lnTo>
                <a:lnTo>
                  <a:pt x="1851" y="6318"/>
                </a:lnTo>
                <a:lnTo>
                  <a:pt x="1844" y="6309"/>
                </a:lnTo>
                <a:lnTo>
                  <a:pt x="1830" y="6298"/>
                </a:lnTo>
                <a:lnTo>
                  <a:pt x="1830" y="6312"/>
                </a:lnTo>
                <a:lnTo>
                  <a:pt x="1836" y="6325"/>
                </a:lnTo>
                <a:lnTo>
                  <a:pt x="1821" y="6321"/>
                </a:lnTo>
                <a:lnTo>
                  <a:pt x="1803" y="6314"/>
                </a:lnTo>
                <a:lnTo>
                  <a:pt x="1807" y="6321"/>
                </a:lnTo>
                <a:lnTo>
                  <a:pt x="1813" y="6329"/>
                </a:lnTo>
                <a:lnTo>
                  <a:pt x="1809" y="6328"/>
                </a:lnTo>
                <a:lnTo>
                  <a:pt x="1792" y="6320"/>
                </a:lnTo>
                <a:lnTo>
                  <a:pt x="1786" y="6307"/>
                </a:lnTo>
                <a:lnTo>
                  <a:pt x="1791" y="6299"/>
                </a:lnTo>
                <a:lnTo>
                  <a:pt x="1779" y="6289"/>
                </a:lnTo>
                <a:lnTo>
                  <a:pt x="1772" y="6277"/>
                </a:lnTo>
                <a:lnTo>
                  <a:pt x="1758" y="6280"/>
                </a:lnTo>
                <a:lnTo>
                  <a:pt x="1740" y="6275"/>
                </a:lnTo>
                <a:lnTo>
                  <a:pt x="1726" y="6252"/>
                </a:lnTo>
                <a:lnTo>
                  <a:pt x="1710" y="6225"/>
                </a:lnTo>
                <a:lnTo>
                  <a:pt x="1696" y="6223"/>
                </a:lnTo>
                <a:lnTo>
                  <a:pt x="1677" y="6203"/>
                </a:lnTo>
                <a:lnTo>
                  <a:pt x="1666" y="6207"/>
                </a:lnTo>
                <a:lnTo>
                  <a:pt x="1675" y="6218"/>
                </a:lnTo>
                <a:lnTo>
                  <a:pt x="1647" y="6210"/>
                </a:lnTo>
                <a:lnTo>
                  <a:pt x="1613" y="6202"/>
                </a:lnTo>
                <a:lnTo>
                  <a:pt x="1608" y="6191"/>
                </a:lnTo>
                <a:lnTo>
                  <a:pt x="1598" y="6182"/>
                </a:lnTo>
                <a:lnTo>
                  <a:pt x="1597" y="6198"/>
                </a:lnTo>
                <a:lnTo>
                  <a:pt x="1622" y="6219"/>
                </a:lnTo>
                <a:lnTo>
                  <a:pt x="1645" y="6220"/>
                </a:lnTo>
                <a:lnTo>
                  <a:pt x="1675" y="6229"/>
                </a:lnTo>
                <a:lnTo>
                  <a:pt x="1664" y="6236"/>
                </a:lnTo>
                <a:lnTo>
                  <a:pt x="1665" y="6247"/>
                </a:lnTo>
                <a:lnTo>
                  <a:pt x="1651" y="6244"/>
                </a:lnTo>
                <a:lnTo>
                  <a:pt x="1647" y="6234"/>
                </a:lnTo>
                <a:lnTo>
                  <a:pt x="1642" y="6233"/>
                </a:lnTo>
                <a:lnTo>
                  <a:pt x="1636" y="6231"/>
                </a:lnTo>
                <a:lnTo>
                  <a:pt x="1639" y="6242"/>
                </a:lnTo>
                <a:lnTo>
                  <a:pt x="1626" y="6237"/>
                </a:lnTo>
                <a:lnTo>
                  <a:pt x="1630" y="6245"/>
                </a:lnTo>
                <a:lnTo>
                  <a:pt x="1624" y="6252"/>
                </a:lnTo>
                <a:lnTo>
                  <a:pt x="1648" y="6258"/>
                </a:lnTo>
                <a:lnTo>
                  <a:pt x="1669" y="6253"/>
                </a:lnTo>
                <a:lnTo>
                  <a:pt x="1666" y="6263"/>
                </a:lnTo>
                <a:lnTo>
                  <a:pt x="1672" y="6271"/>
                </a:lnTo>
                <a:lnTo>
                  <a:pt x="1666" y="6272"/>
                </a:lnTo>
                <a:lnTo>
                  <a:pt x="1660" y="6269"/>
                </a:lnTo>
                <a:lnTo>
                  <a:pt x="1665" y="6277"/>
                </a:lnTo>
                <a:lnTo>
                  <a:pt x="1663" y="6287"/>
                </a:lnTo>
                <a:lnTo>
                  <a:pt x="1690" y="6283"/>
                </a:lnTo>
                <a:lnTo>
                  <a:pt x="1714" y="6276"/>
                </a:lnTo>
                <a:lnTo>
                  <a:pt x="1719" y="6284"/>
                </a:lnTo>
                <a:lnTo>
                  <a:pt x="1711" y="6293"/>
                </a:lnTo>
                <a:lnTo>
                  <a:pt x="1726" y="6294"/>
                </a:lnTo>
                <a:lnTo>
                  <a:pt x="1729" y="6283"/>
                </a:lnTo>
                <a:lnTo>
                  <a:pt x="1740" y="6290"/>
                </a:lnTo>
                <a:lnTo>
                  <a:pt x="1747" y="6287"/>
                </a:lnTo>
                <a:lnTo>
                  <a:pt x="1766" y="6297"/>
                </a:lnTo>
                <a:lnTo>
                  <a:pt x="1780" y="6309"/>
                </a:lnTo>
                <a:lnTo>
                  <a:pt x="1769" y="6307"/>
                </a:lnTo>
                <a:lnTo>
                  <a:pt x="1759" y="6297"/>
                </a:lnTo>
                <a:lnTo>
                  <a:pt x="1753" y="6299"/>
                </a:lnTo>
                <a:lnTo>
                  <a:pt x="1748" y="6307"/>
                </a:lnTo>
                <a:lnTo>
                  <a:pt x="1783" y="6324"/>
                </a:lnTo>
                <a:lnTo>
                  <a:pt x="1806" y="6332"/>
                </a:lnTo>
                <a:lnTo>
                  <a:pt x="1817" y="6344"/>
                </a:lnTo>
                <a:lnTo>
                  <a:pt x="1828" y="6349"/>
                </a:lnTo>
                <a:lnTo>
                  <a:pt x="1827" y="6355"/>
                </a:lnTo>
                <a:lnTo>
                  <a:pt x="1817" y="6358"/>
                </a:lnTo>
                <a:lnTo>
                  <a:pt x="1808" y="6349"/>
                </a:lnTo>
                <a:lnTo>
                  <a:pt x="1807" y="6340"/>
                </a:lnTo>
                <a:lnTo>
                  <a:pt x="1767" y="6326"/>
                </a:lnTo>
                <a:lnTo>
                  <a:pt x="1733" y="6322"/>
                </a:lnTo>
                <a:lnTo>
                  <a:pt x="1726" y="6314"/>
                </a:lnTo>
                <a:lnTo>
                  <a:pt x="1724" y="6305"/>
                </a:lnTo>
                <a:lnTo>
                  <a:pt x="1719" y="6305"/>
                </a:lnTo>
                <a:lnTo>
                  <a:pt x="1722" y="6308"/>
                </a:lnTo>
                <a:lnTo>
                  <a:pt x="1713" y="6306"/>
                </a:lnTo>
                <a:lnTo>
                  <a:pt x="1702" y="6296"/>
                </a:lnTo>
                <a:lnTo>
                  <a:pt x="1736" y="6329"/>
                </a:lnTo>
                <a:lnTo>
                  <a:pt x="1780" y="6345"/>
                </a:lnTo>
                <a:lnTo>
                  <a:pt x="1780" y="6357"/>
                </a:lnTo>
                <a:lnTo>
                  <a:pt x="1787" y="6376"/>
                </a:lnTo>
                <a:lnTo>
                  <a:pt x="1800" y="6379"/>
                </a:lnTo>
                <a:lnTo>
                  <a:pt x="1808" y="6373"/>
                </a:lnTo>
                <a:lnTo>
                  <a:pt x="1808" y="6381"/>
                </a:lnTo>
                <a:lnTo>
                  <a:pt x="1806" y="6388"/>
                </a:lnTo>
                <a:lnTo>
                  <a:pt x="1786" y="6390"/>
                </a:lnTo>
                <a:lnTo>
                  <a:pt x="1766" y="6380"/>
                </a:lnTo>
                <a:lnTo>
                  <a:pt x="1798" y="6406"/>
                </a:lnTo>
                <a:lnTo>
                  <a:pt x="1833" y="6431"/>
                </a:lnTo>
                <a:lnTo>
                  <a:pt x="1813" y="6427"/>
                </a:lnTo>
                <a:lnTo>
                  <a:pt x="1790" y="6418"/>
                </a:lnTo>
                <a:lnTo>
                  <a:pt x="1809" y="6434"/>
                </a:lnTo>
                <a:lnTo>
                  <a:pt x="1840" y="6455"/>
                </a:lnTo>
                <a:lnTo>
                  <a:pt x="1843" y="6440"/>
                </a:lnTo>
                <a:lnTo>
                  <a:pt x="1837" y="6426"/>
                </a:lnTo>
                <a:lnTo>
                  <a:pt x="1851" y="6432"/>
                </a:lnTo>
                <a:lnTo>
                  <a:pt x="1857" y="6425"/>
                </a:lnTo>
                <a:lnTo>
                  <a:pt x="1866" y="6439"/>
                </a:lnTo>
                <a:lnTo>
                  <a:pt x="1856" y="6448"/>
                </a:lnTo>
                <a:lnTo>
                  <a:pt x="1871" y="6461"/>
                </a:lnTo>
                <a:lnTo>
                  <a:pt x="1886" y="6463"/>
                </a:lnTo>
                <a:lnTo>
                  <a:pt x="1879" y="6457"/>
                </a:lnTo>
                <a:lnTo>
                  <a:pt x="1871" y="6445"/>
                </a:lnTo>
                <a:lnTo>
                  <a:pt x="1884" y="6445"/>
                </a:lnTo>
                <a:lnTo>
                  <a:pt x="1905" y="6454"/>
                </a:lnTo>
                <a:lnTo>
                  <a:pt x="1911" y="6468"/>
                </a:lnTo>
                <a:lnTo>
                  <a:pt x="1914" y="6483"/>
                </a:lnTo>
                <a:lnTo>
                  <a:pt x="1924" y="6487"/>
                </a:lnTo>
                <a:lnTo>
                  <a:pt x="1935" y="6492"/>
                </a:lnTo>
                <a:lnTo>
                  <a:pt x="1929" y="6498"/>
                </a:lnTo>
                <a:lnTo>
                  <a:pt x="1932" y="6510"/>
                </a:lnTo>
                <a:lnTo>
                  <a:pt x="1968" y="6521"/>
                </a:lnTo>
                <a:lnTo>
                  <a:pt x="1973" y="6505"/>
                </a:lnTo>
                <a:lnTo>
                  <a:pt x="1983" y="6505"/>
                </a:lnTo>
                <a:lnTo>
                  <a:pt x="1995" y="6511"/>
                </a:lnTo>
                <a:lnTo>
                  <a:pt x="1989" y="6514"/>
                </a:lnTo>
                <a:lnTo>
                  <a:pt x="1984" y="6520"/>
                </a:lnTo>
                <a:lnTo>
                  <a:pt x="2009" y="6526"/>
                </a:lnTo>
                <a:lnTo>
                  <a:pt x="2017" y="6540"/>
                </a:lnTo>
                <a:lnTo>
                  <a:pt x="2006" y="6530"/>
                </a:lnTo>
                <a:lnTo>
                  <a:pt x="1993" y="6526"/>
                </a:lnTo>
                <a:lnTo>
                  <a:pt x="2003" y="6536"/>
                </a:lnTo>
                <a:lnTo>
                  <a:pt x="2002" y="6546"/>
                </a:lnTo>
                <a:lnTo>
                  <a:pt x="2024" y="6560"/>
                </a:lnTo>
                <a:lnTo>
                  <a:pt x="2036" y="6575"/>
                </a:lnTo>
                <a:lnTo>
                  <a:pt x="2056" y="6581"/>
                </a:lnTo>
                <a:lnTo>
                  <a:pt x="2069" y="6574"/>
                </a:lnTo>
                <a:lnTo>
                  <a:pt x="2063" y="6570"/>
                </a:lnTo>
                <a:lnTo>
                  <a:pt x="2048" y="6566"/>
                </a:lnTo>
                <a:lnTo>
                  <a:pt x="2059" y="6565"/>
                </a:lnTo>
                <a:lnTo>
                  <a:pt x="2082" y="6574"/>
                </a:lnTo>
                <a:lnTo>
                  <a:pt x="2062" y="6587"/>
                </a:lnTo>
                <a:lnTo>
                  <a:pt x="2047" y="6602"/>
                </a:lnTo>
                <a:lnTo>
                  <a:pt x="2025" y="6579"/>
                </a:lnTo>
                <a:lnTo>
                  <a:pt x="1993" y="6561"/>
                </a:lnTo>
                <a:lnTo>
                  <a:pt x="2027" y="6591"/>
                </a:lnTo>
                <a:lnTo>
                  <a:pt x="2071" y="6616"/>
                </a:lnTo>
                <a:lnTo>
                  <a:pt x="2044" y="6610"/>
                </a:lnTo>
                <a:lnTo>
                  <a:pt x="2022" y="6590"/>
                </a:lnTo>
                <a:lnTo>
                  <a:pt x="2022" y="6602"/>
                </a:lnTo>
                <a:lnTo>
                  <a:pt x="2021" y="6613"/>
                </a:lnTo>
                <a:lnTo>
                  <a:pt x="2067" y="6642"/>
                </a:lnTo>
                <a:lnTo>
                  <a:pt x="2104" y="6671"/>
                </a:lnTo>
                <a:lnTo>
                  <a:pt x="2111" y="6669"/>
                </a:lnTo>
                <a:lnTo>
                  <a:pt x="2111" y="6660"/>
                </a:lnTo>
                <a:lnTo>
                  <a:pt x="2125" y="6671"/>
                </a:lnTo>
                <a:lnTo>
                  <a:pt x="2139" y="6678"/>
                </a:lnTo>
                <a:lnTo>
                  <a:pt x="2136" y="6668"/>
                </a:lnTo>
                <a:lnTo>
                  <a:pt x="2126" y="6665"/>
                </a:lnTo>
                <a:lnTo>
                  <a:pt x="2134" y="6662"/>
                </a:lnTo>
                <a:lnTo>
                  <a:pt x="2156" y="6671"/>
                </a:lnTo>
                <a:lnTo>
                  <a:pt x="2146" y="6661"/>
                </a:lnTo>
                <a:lnTo>
                  <a:pt x="2132" y="6657"/>
                </a:lnTo>
                <a:lnTo>
                  <a:pt x="2134" y="6649"/>
                </a:lnTo>
                <a:lnTo>
                  <a:pt x="2126" y="6645"/>
                </a:lnTo>
                <a:lnTo>
                  <a:pt x="2131" y="6640"/>
                </a:lnTo>
                <a:lnTo>
                  <a:pt x="2141" y="6630"/>
                </a:lnTo>
                <a:lnTo>
                  <a:pt x="2153" y="6645"/>
                </a:lnTo>
                <a:lnTo>
                  <a:pt x="2163" y="6660"/>
                </a:lnTo>
                <a:lnTo>
                  <a:pt x="2174" y="6658"/>
                </a:lnTo>
                <a:lnTo>
                  <a:pt x="2178" y="6644"/>
                </a:lnTo>
                <a:lnTo>
                  <a:pt x="2187" y="6661"/>
                </a:lnTo>
                <a:lnTo>
                  <a:pt x="2212" y="6677"/>
                </a:lnTo>
                <a:lnTo>
                  <a:pt x="2191" y="6675"/>
                </a:lnTo>
                <a:lnTo>
                  <a:pt x="2167" y="6665"/>
                </a:lnTo>
                <a:lnTo>
                  <a:pt x="2197" y="6684"/>
                </a:lnTo>
                <a:lnTo>
                  <a:pt x="2225" y="6708"/>
                </a:lnTo>
                <a:lnTo>
                  <a:pt x="2229" y="6707"/>
                </a:lnTo>
                <a:lnTo>
                  <a:pt x="2224" y="6700"/>
                </a:lnTo>
                <a:lnTo>
                  <a:pt x="2243" y="6711"/>
                </a:lnTo>
                <a:lnTo>
                  <a:pt x="2259" y="6730"/>
                </a:lnTo>
                <a:lnTo>
                  <a:pt x="2264" y="6726"/>
                </a:lnTo>
                <a:lnTo>
                  <a:pt x="2253" y="6718"/>
                </a:lnTo>
                <a:lnTo>
                  <a:pt x="2269" y="6719"/>
                </a:lnTo>
                <a:lnTo>
                  <a:pt x="2287" y="6726"/>
                </a:lnTo>
                <a:lnTo>
                  <a:pt x="2284" y="6734"/>
                </a:lnTo>
                <a:lnTo>
                  <a:pt x="2268" y="6735"/>
                </a:lnTo>
                <a:lnTo>
                  <a:pt x="2269" y="6739"/>
                </a:lnTo>
                <a:lnTo>
                  <a:pt x="2270" y="6744"/>
                </a:lnTo>
                <a:lnTo>
                  <a:pt x="2290" y="6752"/>
                </a:lnTo>
                <a:lnTo>
                  <a:pt x="2299" y="6761"/>
                </a:lnTo>
                <a:lnTo>
                  <a:pt x="2335" y="6767"/>
                </a:lnTo>
                <a:lnTo>
                  <a:pt x="2359" y="6771"/>
                </a:lnTo>
                <a:lnTo>
                  <a:pt x="2368" y="6781"/>
                </a:lnTo>
                <a:lnTo>
                  <a:pt x="2373" y="6791"/>
                </a:lnTo>
                <a:lnTo>
                  <a:pt x="2378" y="6792"/>
                </a:lnTo>
                <a:lnTo>
                  <a:pt x="2383" y="6794"/>
                </a:lnTo>
                <a:lnTo>
                  <a:pt x="2380" y="6789"/>
                </a:lnTo>
                <a:lnTo>
                  <a:pt x="2371" y="6782"/>
                </a:lnTo>
                <a:lnTo>
                  <a:pt x="2404" y="6803"/>
                </a:lnTo>
                <a:lnTo>
                  <a:pt x="2434" y="6830"/>
                </a:lnTo>
                <a:lnTo>
                  <a:pt x="2436" y="6827"/>
                </a:lnTo>
                <a:lnTo>
                  <a:pt x="2438" y="6824"/>
                </a:lnTo>
                <a:lnTo>
                  <a:pt x="2421" y="6811"/>
                </a:lnTo>
                <a:lnTo>
                  <a:pt x="2401" y="6797"/>
                </a:lnTo>
                <a:lnTo>
                  <a:pt x="2407" y="6793"/>
                </a:lnTo>
                <a:lnTo>
                  <a:pt x="2379" y="6779"/>
                </a:lnTo>
                <a:lnTo>
                  <a:pt x="2394" y="6779"/>
                </a:lnTo>
                <a:lnTo>
                  <a:pt x="2411" y="6782"/>
                </a:lnTo>
                <a:lnTo>
                  <a:pt x="2440" y="6819"/>
                </a:lnTo>
                <a:lnTo>
                  <a:pt x="2455" y="6850"/>
                </a:lnTo>
                <a:lnTo>
                  <a:pt x="2462" y="6849"/>
                </a:lnTo>
                <a:lnTo>
                  <a:pt x="2467" y="6842"/>
                </a:lnTo>
                <a:lnTo>
                  <a:pt x="2474" y="6852"/>
                </a:lnTo>
                <a:lnTo>
                  <a:pt x="2474" y="6862"/>
                </a:lnTo>
                <a:lnTo>
                  <a:pt x="2465" y="6857"/>
                </a:lnTo>
                <a:lnTo>
                  <a:pt x="2457" y="6857"/>
                </a:lnTo>
                <a:lnTo>
                  <a:pt x="2469" y="6865"/>
                </a:lnTo>
                <a:lnTo>
                  <a:pt x="2485" y="6865"/>
                </a:lnTo>
                <a:lnTo>
                  <a:pt x="2492" y="6876"/>
                </a:lnTo>
                <a:lnTo>
                  <a:pt x="2499" y="6886"/>
                </a:lnTo>
                <a:lnTo>
                  <a:pt x="2517" y="6886"/>
                </a:lnTo>
                <a:lnTo>
                  <a:pt x="2540" y="6895"/>
                </a:lnTo>
                <a:lnTo>
                  <a:pt x="2529" y="6900"/>
                </a:lnTo>
                <a:lnTo>
                  <a:pt x="2513" y="6895"/>
                </a:lnTo>
                <a:lnTo>
                  <a:pt x="2533" y="6915"/>
                </a:lnTo>
                <a:lnTo>
                  <a:pt x="2556" y="6922"/>
                </a:lnTo>
                <a:lnTo>
                  <a:pt x="2614" y="6969"/>
                </a:lnTo>
                <a:lnTo>
                  <a:pt x="2669" y="7006"/>
                </a:lnTo>
                <a:lnTo>
                  <a:pt x="2704" y="7013"/>
                </a:lnTo>
                <a:lnTo>
                  <a:pt x="2736" y="7025"/>
                </a:lnTo>
                <a:lnTo>
                  <a:pt x="2732" y="7030"/>
                </a:lnTo>
                <a:lnTo>
                  <a:pt x="2715" y="7027"/>
                </a:lnTo>
                <a:lnTo>
                  <a:pt x="2741" y="7047"/>
                </a:lnTo>
                <a:lnTo>
                  <a:pt x="2748" y="7061"/>
                </a:lnTo>
                <a:lnTo>
                  <a:pt x="2788" y="7079"/>
                </a:lnTo>
                <a:lnTo>
                  <a:pt x="2820" y="7103"/>
                </a:lnTo>
                <a:lnTo>
                  <a:pt x="2791" y="7090"/>
                </a:lnTo>
                <a:lnTo>
                  <a:pt x="2776" y="7090"/>
                </a:lnTo>
                <a:lnTo>
                  <a:pt x="2781" y="7095"/>
                </a:lnTo>
                <a:lnTo>
                  <a:pt x="2787" y="7102"/>
                </a:lnTo>
                <a:lnTo>
                  <a:pt x="2802" y="7104"/>
                </a:lnTo>
                <a:lnTo>
                  <a:pt x="2807" y="7123"/>
                </a:lnTo>
                <a:lnTo>
                  <a:pt x="2819" y="7126"/>
                </a:lnTo>
                <a:lnTo>
                  <a:pt x="2829" y="7130"/>
                </a:lnTo>
                <a:lnTo>
                  <a:pt x="2821" y="7117"/>
                </a:lnTo>
                <a:lnTo>
                  <a:pt x="2850" y="7130"/>
                </a:lnTo>
                <a:lnTo>
                  <a:pt x="2844" y="7139"/>
                </a:lnTo>
                <a:lnTo>
                  <a:pt x="2844" y="7148"/>
                </a:lnTo>
                <a:lnTo>
                  <a:pt x="2911" y="7190"/>
                </a:lnTo>
                <a:lnTo>
                  <a:pt x="2981" y="7237"/>
                </a:lnTo>
                <a:lnTo>
                  <a:pt x="2975" y="7241"/>
                </a:lnTo>
                <a:lnTo>
                  <a:pt x="2971" y="7251"/>
                </a:lnTo>
                <a:lnTo>
                  <a:pt x="2963" y="7246"/>
                </a:lnTo>
                <a:lnTo>
                  <a:pt x="2953" y="7239"/>
                </a:lnTo>
                <a:lnTo>
                  <a:pt x="2962" y="7241"/>
                </a:lnTo>
                <a:lnTo>
                  <a:pt x="2971" y="7242"/>
                </a:lnTo>
                <a:lnTo>
                  <a:pt x="2948" y="7222"/>
                </a:lnTo>
                <a:lnTo>
                  <a:pt x="2916" y="7203"/>
                </a:lnTo>
                <a:lnTo>
                  <a:pt x="2906" y="7208"/>
                </a:lnTo>
                <a:lnTo>
                  <a:pt x="2896" y="7214"/>
                </a:lnTo>
                <a:lnTo>
                  <a:pt x="2898" y="7199"/>
                </a:lnTo>
                <a:lnTo>
                  <a:pt x="2886" y="7178"/>
                </a:lnTo>
                <a:lnTo>
                  <a:pt x="2865" y="7175"/>
                </a:lnTo>
                <a:lnTo>
                  <a:pt x="2846" y="7165"/>
                </a:lnTo>
                <a:lnTo>
                  <a:pt x="2850" y="7161"/>
                </a:lnTo>
                <a:lnTo>
                  <a:pt x="2853" y="7157"/>
                </a:lnTo>
                <a:lnTo>
                  <a:pt x="2838" y="7146"/>
                </a:lnTo>
                <a:lnTo>
                  <a:pt x="2826" y="7136"/>
                </a:lnTo>
                <a:lnTo>
                  <a:pt x="2810" y="7137"/>
                </a:lnTo>
                <a:lnTo>
                  <a:pt x="2794" y="7135"/>
                </a:lnTo>
                <a:lnTo>
                  <a:pt x="2800" y="7127"/>
                </a:lnTo>
                <a:lnTo>
                  <a:pt x="2794" y="7115"/>
                </a:lnTo>
                <a:lnTo>
                  <a:pt x="2773" y="7107"/>
                </a:lnTo>
                <a:lnTo>
                  <a:pt x="2755" y="7090"/>
                </a:lnTo>
                <a:lnTo>
                  <a:pt x="2763" y="7085"/>
                </a:lnTo>
                <a:lnTo>
                  <a:pt x="2772" y="7084"/>
                </a:lnTo>
                <a:lnTo>
                  <a:pt x="2771" y="7080"/>
                </a:lnTo>
                <a:lnTo>
                  <a:pt x="2771" y="7075"/>
                </a:lnTo>
                <a:lnTo>
                  <a:pt x="2743" y="7074"/>
                </a:lnTo>
                <a:lnTo>
                  <a:pt x="2711" y="7066"/>
                </a:lnTo>
                <a:lnTo>
                  <a:pt x="2724" y="7083"/>
                </a:lnTo>
                <a:lnTo>
                  <a:pt x="2745" y="7087"/>
                </a:lnTo>
                <a:lnTo>
                  <a:pt x="2747" y="7091"/>
                </a:lnTo>
                <a:lnTo>
                  <a:pt x="2736" y="7099"/>
                </a:lnTo>
                <a:lnTo>
                  <a:pt x="2750" y="7106"/>
                </a:lnTo>
                <a:lnTo>
                  <a:pt x="2757" y="7099"/>
                </a:lnTo>
                <a:lnTo>
                  <a:pt x="2780" y="7128"/>
                </a:lnTo>
                <a:lnTo>
                  <a:pt x="2802" y="7153"/>
                </a:lnTo>
                <a:lnTo>
                  <a:pt x="2810" y="7146"/>
                </a:lnTo>
                <a:lnTo>
                  <a:pt x="2818" y="7139"/>
                </a:lnTo>
                <a:lnTo>
                  <a:pt x="2824" y="7150"/>
                </a:lnTo>
                <a:lnTo>
                  <a:pt x="2822" y="7162"/>
                </a:lnTo>
                <a:lnTo>
                  <a:pt x="2854" y="7181"/>
                </a:lnTo>
                <a:lnTo>
                  <a:pt x="2879" y="7187"/>
                </a:lnTo>
                <a:lnTo>
                  <a:pt x="2879" y="7196"/>
                </a:lnTo>
                <a:lnTo>
                  <a:pt x="2868" y="7196"/>
                </a:lnTo>
                <a:lnTo>
                  <a:pt x="2884" y="7211"/>
                </a:lnTo>
                <a:lnTo>
                  <a:pt x="2898" y="7220"/>
                </a:lnTo>
                <a:lnTo>
                  <a:pt x="2920" y="7223"/>
                </a:lnTo>
                <a:lnTo>
                  <a:pt x="2954" y="7248"/>
                </a:lnTo>
                <a:lnTo>
                  <a:pt x="2947" y="7248"/>
                </a:lnTo>
                <a:lnTo>
                  <a:pt x="2941" y="7248"/>
                </a:lnTo>
                <a:lnTo>
                  <a:pt x="2960" y="7268"/>
                </a:lnTo>
                <a:lnTo>
                  <a:pt x="2982" y="7288"/>
                </a:lnTo>
                <a:lnTo>
                  <a:pt x="3005" y="7303"/>
                </a:lnTo>
                <a:lnTo>
                  <a:pt x="3029" y="7306"/>
                </a:lnTo>
                <a:lnTo>
                  <a:pt x="3035" y="7320"/>
                </a:lnTo>
                <a:lnTo>
                  <a:pt x="3032" y="7333"/>
                </a:lnTo>
                <a:lnTo>
                  <a:pt x="3055" y="7348"/>
                </a:lnTo>
                <a:lnTo>
                  <a:pt x="3059" y="7364"/>
                </a:lnTo>
                <a:lnTo>
                  <a:pt x="3064" y="7365"/>
                </a:lnTo>
                <a:lnTo>
                  <a:pt x="3071" y="7367"/>
                </a:lnTo>
                <a:lnTo>
                  <a:pt x="3060" y="7344"/>
                </a:lnTo>
                <a:lnTo>
                  <a:pt x="3053" y="7322"/>
                </a:lnTo>
                <a:lnTo>
                  <a:pt x="3077" y="7348"/>
                </a:lnTo>
                <a:lnTo>
                  <a:pt x="3100" y="7371"/>
                </a:lnTo>
                <a:lnTo>
                  <a:pt x="3132" y="7385"/>
                </a:lnTo>
                <a:lnTo>
                  <a:pt x="3165" y="7405"/>
                </a:lnTo>
                <a:lnTo>
                  <a:pt x="3167" y="7416"/>
                </a:lnTo>
                <a:lnTo>
                  <a:pt x="3170" y="7426"/>
                </a:lnTo>
                <a:lnTo>
                  <a:pt x="3177" y="7431"/>
                </a:lnTo>
                <a:lnTo>
                  <a:pt x="3186" y="7436"/>
                </a:lnTo>
                <a:lnTo>
                  <a:pt x="3184" y="7438"/>
                </a:lnTo>
                <a:lnTo>
                  <a:pt x="3182" y="7439"/>
                </a:lnTo>
                <a:lnTo>
                  <a:pt x="3186" y="7441"/>
                </a:lnTo>
                <a:lnTo>
                  <a:pt x="3187" y="7444"/>
                </a:lnTo>
                <a:lnTo>
                  <a:pt x="3212" y="7456"/>
                </a:lnTo>
                <a:lnTo>
                  <a:pt x="3222" y="7473"/>
                </a:lnTo>
                <a:lnTo>
                  <a:pt x="3204" y="7459"/>
                </a:lnTo>
                <a:lnTo>
                  <a:pt x="3185" y="7448"/>
                </a:lnTo>
                <a:lnTo>
                  <a:pt x="3185" y="7449"/>
                </a:lnTo>
                <a:lnTo>
                  <a:pt x="3185" y="7451"/>
                </a:lnTo>
                <a:lnTo>
                  <a:pt x="3238" y="7489"/>
                </a:lnTo>
                <a:lnTo>
                  <a:pt x="3286" y="7523"/>
                </a:lnTo>
                <a:lnTo>
                  <a:pt x="3292" y="7526"/>
                </a:lnTo>
                <a:lnTo>
                  <a:pt x="3298" y="7527"/>
                </a:lnTo>
                <a:lnTo>
                  <a:pt x="3297" y="7525"/>
                </a:lnTo>
                <a:lnTo>
                  <a:pt x="3296" y="7524"/>
                </a:lnTo>
                <a:lnTo>
                  <a:pt x="3304" y="7526"/>
                </a:lnTo>
                <a:lnTo>
                  <a:pt x="3314" y="7528"/>
                </a:lnTo>
                <a:lnTo>
                  <a:pt x="3327" y="7526"/>
                </a:lnTo>
                <a:lnTo>
                  <a:pt x="3341" y="7524"/>
                </a:lnTo>
                <a:lnTo>
                  <a:pt x="3341" y="7525"/>
                </a:lnTo>
                <a:lnTo>
                  <a:pt x="3342" y="7525"/>
                </a:lnTo>
                <a:lnTo>
                  <a:pt x="3339" y="7513"/>
                </a:lnTo>
                <a:lnTo>
                  <a:pt x="3324" y="7500"/>
                </a:lnTo>
                <a:lnTo>
                  <a:pt x="3335" y="7504"/>
                </a:lnTo>
                <a:lnTo>
                  <a:pt x="3349" y="7514"/>
                </a:lnTo>
                <a:lnTo>
                  <a:pt x="3348" y="7523"/>
                </a:lnTo>
                <a:lnTo>
                  <a:pt x="3351" y="7532"/>
                </a:lnTo>
                <a:lnTo>
                  <a:pt x="3355" y="7546"/>
                </a:lnTo>
                <a:lnTo>
                  <a:pt x="3355" y="7559"/>
                </a:lnTo>
                <a:lnTo>
                  <a:pt x="3376" y="7561"/>
                </a:lnTo>
                <a:lnTo>
                  <a:pt x="3397" y="7562"/>
                </a:lnTo>
                <a:lnTo>
                  <a:pt x="3413" y="7585"/>
                </a:lnTo>
                <a:lnTo>
                  <a:pt x="3414" y="7605"/>
                </a:lnTo>
                <a:lnTo>
                  <a:pt x="3412" y="7599"/>
                </a:lnTo>
                <a:lnTo>
                  <a:pt x="3414" y="7594"/>
                </a:lnTo>
                <a:lnTo>
                  <a:pt x="3404" y="7589"/>
                </a:lnTo>
                <a:lnTo>
                  <a:pt x="3395" y="7590"/>
                </a:lnTo>
                <a:lnTo>
                  <a:pt x="3409" y="7609"/>
                </a:lnTo>
                <a:lnTo>
                  <a:pt x="3425" y="7632"/>
                </a:lnTo>
                <a:lnTo>
                  <a:pt x="3428" y="7619"/>
                </a:lnTo>
                <a:lnTo>
                  <a:pt x="3437" y="7605"/>
                </a:lnTo>
                <a:lnTo>
                  <a:pt x="3446" y="7618"/>
                </a:lnTo>
                <a:lnTo>
                  <a:pt x="3441" y="7626"/>
                </a:lnTo>
                <a:lnTo>
                  <a:pt x="3459" y="7636"/>
                </a:lnTo>
                <a:lnTo>
                  <a:pt x="3473" y="7640"/>
                </a:lnTo>
                <a:lnTo>
                  <a:pt x="3461" y="7624"/>
                </a:lnTo>
                <a:lnTo>
                  <a:pt x="3456" y="7609"/>
                </a:lnTo>
                <a:lnTo>
                  <a:pt x="3477" y="7624"/>
                </a:lnTo>
                <a:lnTo>
                  <a:pt x="3496" y="7640"/>
                </a:lnTo>
                <a:lnTo>
                  <a:pt x="3502" y="7632"/>
                </a:lnTo>
                <a:lnTo>
                  <a:pt x="3492" y="7620"/>
                </a:lnTo>
                <a:lnTo>
                  <a:pt x="3520" y="7646"/>
                </a:lnTo>
                <a:lnTo>
                  <a:pt x="3529" y="7691"/>
                </a:lnTo>
                <a:lnTo>
                  <a:pt x="3557" y="7709"/>
                </a:lnTo>
                <a:lnTo>
                  <a:pt x="3576" y="7728"/>
                </a:lnTo>
                <a:lnTo>
                  <a:pt x="3581" y="7726"/>
                </a:lnTo>
                <a:lnTo>
                  <a:pt x="3589" y="7726"/>
                </a:lnTo>
                <a:lnTo>
                  <a:pt x="3583" y="7715"/>
                </a:lnTo>
                <a:lnTo>
                  <a:pt x="3575" y="7704"/>
                </a:lnTo>
                <a:lnTo>
                  <a:pt x="3583" y="7707"/>
                </a:lnTo>
                <a:lnTo>
                  <a:pt x="3592" y="7710"/>
                </a:lnTo>
                <a:lnTo>
                  <a:pt x="3604" y="7721"/>
                </a:lnTo>
                <a:lnTo>
                  <a:pt x="3618" y="7744"/>
                </a:lnTo>
                <a:lnTo>
                  <a:pt x="3622" y="7737"/>
                </a:lnTo>
                <a:lnTo>
                  <a:pt x="3628" y="7720"/>
                </a:lnTo>
                <a:lnTo>
                  <a:pt x="3636" y="7728"/>
                </a:lnTo>
                <a:lnTo>
                  <a:pt x="3644" y="7728"/>
                </a:lnTo>
                <a:lnTo>
                  <a:pt x="3645" y="7747"/>
                </a:lnTo>
                <a:lnTo>
                  <a:pt x="3635" y="7763"/>
                </a:lnTo>
                <a:lnTo>
                  <a:pt x="3643" y="7779"/>
                </a:lnTo>
                <a:lnTo>
                  <a:pt x="3651" y="7794"/>
                </a:lnTo>
                <a:lnTo>
                  <a:pt x="3667" y="7798"/>
                </a:lnTo>
                <a:lnTo>
                  <a:pt x="3672" y="7791"/>
                </a:lnTo>
                <a:lnTo>
                  <a:pt x="3668" y="7786"/>
                </a:lnTo>
                <a:lnTo>
                  <a:pt x="3661" y="7782"/>
                </a:lnTo>
                <a:lnTo>
                  <a:pt x="3664" y="7781"/>
                </a:lnTo>
                <a:lnTo>
                  <a:pt x="3667" y="7780"/>
                </a:lnTo>
                <a:lnTo>
                  <a:pt x="3667" y="7779"/>
                </a:lnTo>
                <a:lnTo>
                  <a:pt x="3667" y="7778"/>
                </a:lnTo>
                <a:lnTo>
                  <a:pt x="3669" y="7776"/>
                </a:lnTo>
                <a:lnTo>
                  <a:pt x="3671" y="7776"/>
                </a:lnTo>
                <a:lnTo>
                  <a:pt x="3671" y="7776"/>
                </a:lnTo>
                <a:lnTo>
                  <a:pt x="3671" y="7776"/>
                </a:lnTo>
                <a:lnTo>
                  <a:pt x="3672" y="7776"/>
                </a:lnTo>
                <a:lnTo>
                  <a:pt x="3672" y="7776"/>
                </a:lnTo>
                <a:lnTo>
                  <a:pt x="3698" y="7818"/>
                </a:lnTo>
                <a:lnTo>
                  <a:pt x="3739" y="7836"/>
                </a:lnTo>
                <a:lnTo>
                  <a:pt x="3765" y="7867"/>
                </a:lnTo>
                <a:lnTo>
                  <a:pt x="3804" y="7901"/>
                </a:lnTo>
                <a:lnTo>
                  <a:pt x="3803" y="7893"/>
                </a:lnTo>
                <a:lnTo>
                  <a:pt x="3811" y="7894"/>
                </a:lnTo>
                <a:lnTo>
                  <a:pt x="3803" y="7872"/>
                </a:lnTo>
                <a:lnTo>
                  <a:pt x="3800" y="7843"/>
                </a:lnTo>
                <a:lnTo>
                  <a:pt x="3812" y="7866"/>
                </a:lnTo>
                <a:lnTo>
                  <a:pt x="3833" y="7882"/>
                </a:lnTo>
                <a:lnTo>
                  <a:pt x="3829" y="7896"/>
                </a:lnTo>
                <a:lnTo>
                  <a:pt x="3839" y="7912"/>
                </a:lnTo>
                <a:lnTo>
                  <a:pt x="3851" y="7912"/>
                </a:lnTo>
                <a:lnTo>
                  <a:pt x="3859" y="7903"/>
                </a:lnTo>
                <a:lnTo>
                  <a:pt x="3870" y="7921"/>
                </a:lnTo>
                <a:lnTo>
                  <a:pt x="3872" y="7914"/>
                </a:lnTo>
                <a:lnTo>
                  <a:pt x="3892" y="7945"/>
                </a:lnTo>
                <a:lnTo>
                  <a:pt x="3883" y="7965"/>
                </a:lnTo>
                <a:lnTo>
                  <a:pt x="3917" y="7954"/>
                </a:lnTo>
                <a:lnTo>
                  <a:pt x="3924" y="7909"/>
                </a:lnTo>
                <a:lnTo>
                  <a:pt x="3934" y="7920"/>
                </a:lnTo>
                <a:lnTo>
                  <a:pt x="3933" y="7911"/>
                </a:lnTo>
                <a:lnTo>
                  <a:pt x="3951" y="7930"/>
                </a:lnTo>
                <a:lnTo>
                  <a:pt x="3960" y="7956"/>
                </a:lnTo>
                <a:lnTo>
                  <a:pt x="3990" y="7942"/>
                </a:lnTo>
                <a:lnTo>
                  <a:pt x="4011" y="7938"/>
                </a:lnTo>
                <a:lnTo>
                  <a:pt x="3976" y="7899"/>
                </a:lnTo>
                <a:lnTo>
                  <a:pt x="3949" y="7856"/>
                </a:lnTo>
                <a:lnTo>
                  <a:pt x="3972" y="7875"/>
                </a:lnTo>
                <a:lnTo>
                  <a:pt x="3979" y="7899"/>
                </a:lnTo>
                <a:lnTo>
                  <a:pt x="4009" y="7910"/>
                </a:lnTo>
                <a:lnTo>
                  <a:pt x="4043" y="7929"/>
                </a:lnTo>
                <a:lnTo>
                  <a:pt x="4037" y="7939"/>
                </a:lnTo>
                <a:lnTo>
                  <a:pt x="4034" y="7951"/>
                </a:lnTo>
                <a:lnTo>
                  <a:pt x="4069" y="7951"/>
                </a:lnTo>
                <a:lnTo>
                  <a:pt x="4108" y="7958"/>
                </a:lnTo>
                <a:lnTo>
                  <a:pt x="4088" y="7963"/>
                </a:lnTo>
                <a:lnTo>
                  <a:pt x="4105" y="7987"/>
                </a:lnTo>
                <a:lnTo>
                  <a:pt x="4086" y="7979"/>
                </a:lnTo>
                <a:lnTo>
                  <a:pt x="4075" y="7968"/>
                </a:lnTo>
                <a:lnTo>
                  <a:pt x="4065" y="7967"/>
                </a:lnTo>
                <a:lnTo>
                  <a:pt x="4056" y="7964"/>
                </a:lnTo>
                <a:lnTo>
                  <a:pt x="4053" y="7976"/>
                </a:lnTo>
                <a:lnTo>
                  <a:pt x="4056" y="7989"/>
                </a:lnTo>
                <a:lnTo>
                  <a:pt x="4070" y="7988"/>
                </a:lnTo>
                <a:lnTo>
                  <a:pt x="4059" y="7973"/>
                </a:lnTo>
                <a:lnTo>
                  <a:pt x="4082" y="7987"/>
                </a:lnTo>
                <a:lnTo>
                  <a:pt x="4095" y="8009"/>
                </a:lnTo>
                <a:lnTo>
                  <a:pt x="4090" y="8028"/>
                </a:lnTo>
                <a:lnTo>
                  <a:pt x="4092" y="8049"/>
                </a:lnTo>
                <a:lnTo>
                  <a:pt x="4109" y="8067"/>
                </a:lnTo>
                <a:lnTo>
                  <a:pt x="4127" y="8085"/>
                </a:lnTo>
                <a:lnTo>
                  <a:pt x="4119" y="8055"/>
                </a:lnTo>
                <a:lnTo>
                  <a:pt x="4124" y="8027"/>
                </a:lnTo>
                <a:lnTo>
                  <a:pt x="4141" y="8036"/>
                </a:lnTo>
                <a:lnTo>
                  <a:pt x="4160" y="8051"/>
                </a:lnTo>
                <a:lnTo>
                  <a:pt x="4145" y="8050"/>
                </a:lnTo>
                <a:lnTo>
                  <a:pt x="4133" y="8054"/>
                </a:lnTo>
                <a:lnTo>
                  <a:pt x="4149" y="8076"/>
                </a:lnTo>
                <a:lnTo>
                  <a:pt x="4169" y="8089"/>
                </a:lnTo>
                <a:lnTo>
                  <a:pt x="4170" y="8078"/>
                </a:lnTo>
                <a:lnTo>
                  <a:pt x="4160" y="8063"/>
                </a:lnTo>
                <a:lnTo>
                  <a:pt x="4192" y="8086"/>
                </a:lnTo>
                <a:lnTo>
                  <a:pt x="4218" y="8100"/>
                </a:lnTo>
                <a:lnTo>
                  <a:pt x="4256" y="8144"/>
                </a:lnTo>
                <a:lnTo>
                  <a:pt x="4319" y="8200"/>
                </a:lnTo>
                <a:lnTo>
                  <a:pt x="4312" y="8199"/>
                </a:lnTo>
                <a:lnTo>
                  <a:pt x="4303" y="8193"/>
                </a:lnTo>
                <a:lnTo>
                  <a:pt x="4305" y="8199"/>
                </a:lnTo>
                <a:lnTo>
                  <a:pt x="4313" y="8207"/>
                </a:lnTo>
                <a:lnTo>
                  <a:pt x="4293" y="8193"/>
                </a:lnTo>
                <a:lnTo>
                  <a:pt x="4268" y="8169"/>
                </a:lnTo>
                <a:lnTo>
                  <a:pt x="4265" y="8172"/>
                </a:lnTo>
                <a:lnTo>
                  <a:pt x="4261" y="8175"/>
                </a:lnTo>
                <a:lnTo>
                  <a:pt x="4282" y="8203"/>
                </a:lnTo>
                <a:lnTo>
                  <a:pt x="4293" y="8227"/>
                </a:lnTo>
                <a:lnTo>
                  <a:pt x="4322" y="8213"/>
                </a:lnTo>
                <a:lnTo>
                  <a:pt x="4330" y="8178"/>
                </a:lnTo>
                <a:lnTo>
                  <a:pt x="4346" y="8197"/>
                </a:lnTo>
                <a:lnTo>
                  <a:pt x="4349" y="8195"/>
                </a:lnTo>
                <a:lnTo>
                  <a:pt x="4360" y="8209"/>
                </a:lnTo>
                <a:lnTo>
                  <a:pt x="4371" y="8232"/>
                </a:lnTo>
                <a:lnTo>
                  <a:pt x="4375" y="8221"/>
                </a:lnTo>
                <a:lnTo>
                  <a:pt x="4371" y="8208"/>
                </a:lnTo>
                <a:lnTo>
                  <a:pt x="4407" y="8229"/>
                </a:lnTo>
                <a:lnTo>
                  <a:pt x="4439" y="8235"/>
                </a:lnTo>
                <a:lnTo>
                  <a:pt x="4441" y="8244"/>
                </a:lnTo>
                <a:lnTo>
                  <a:pt x="4432" y="8242"/>
                </a:lnTo>
                <a:lnTo>
                  <a:pt x="4442" y="8259"/>
                </a:lnTo>
                <a:lnTo>
                  <a:pt x="4438" y="8272"/>
                </a:lnTo>
                <a:lnTo>
                  <a:pt x="4424" y="8262"/>
                </a:lnTo>
                <a:lnTo>
                  <a:pt x="4406" y="8244"/>
                </a:lnTo>
                <a:lnTo>
                  <a:pt x="4403" y="8251"/>
                </a:lnTo>
                <a:lnTo>
                  <a:pt x="4403" y="8260"/>
                </a:lnTo>
                <a:lnTo>
                  <a:pt x="4428" y="8276"/>
                </a:lnTo>
                <a:lnTo>
                  <a:pt x="4444" y="8289"/>
                </a:lnTo>
                <a:lnTo>
                  <a:pt x="4478" y="8285"/>
                </a:lnTo>
                <a:lnTo>
                  <a:pt x="4515" y="8315"/>
                </a:lnTo>
                <a:lnTo>
                  <a:pt x="4488" y="8315"/>
                </a:lnTo>
                <a:lnTo>
                  <a:pt x="4457" y="8301"/>
                </a:lnTo>
                <a:lnTo>
                  <a:pt x="4457" y="8309"/>
                </a:lnTo>
                <a:lnTo>
                  <a:pt x="4454" y="8317"/>
                </a:lnTo>
                <a:lnTo>
                  <a:pt x="4474" y="8318"/>
                </a:lnTo>
                <a:lnTo>
                  <a:pt x="4495" y="8322"/>
                </a:lnTo>
                <a:lnTo>
                  <a:pt x="4501" y="8338"/>
                </a:lnTo>
                <a:lnTo>
                  <a:pt x="4491" y="8350"/>
                </a:lnTo>
                <a:lnTo>
                  <a:pt x="4515" y="8355"/>
                </a:lnTo>
                <a:lnTo>
                  <a:pt x="4535" y="8377"/>
                </a:lnTo>
                <a:lnTo>
                  <a:pt x="4544" y="8369"/>
                </a:lnTo>
                <a:lnTo>
                  <a:pt x="4542" y="8358"/>
                </a:lnTo>
                <a:lnTo>
                  <a:pt x="4555" y="8364"/>
                </a:lnTo>
                <a:lnTo>
                  <a:pt x="4549" y="8376"/>
                </a:lnTo>
                <a:lnTo>
                  <a:pt x="4563" y="8378"/>
                </a:lnTo>
                <a:lnTo>
                  <a:pt x="4571" y="8390"/>
                </a:lnTo>
                <a:lnTo>
                  <a:pt x="4583" y="8375"/>
                </a:lnTo>
                <a:lnTo>
                  <a:pt x="4616" y="8379"/>
                </a:lnTo>
                <a:lnTo>
                  <a:pt x="4604" y="8356"/>
                </a:lnTo>
                <a:lnTo>
                  <a:pt x="4581" y="8331"/>
                </a:lnTo>
                <a:lnTo>
                  <a:pt x="4567" y="8324"/>
                </a:lnTo>
                <a:lnTo>
                  <a:pt x="4556" y="8333"/>
                </a:lnTo>
                <a:lnTo>
                  <a:pt x="4551" y="8319"/>
                </a:lnTo>
                <a:lnTo>
                  <a:pt x="4534" y="8306"/>
                </a:lnTo>
                <a:lnTo>
                  <a:pt x="4558" y="8306"/>
                </a:lnTo>
                <a:lnTo>
                  <a:pt x="4579" y="8297"/>
                </a:lnTo>
                <a:lnTo>
                  <a:pt x="4588" y="8313"/>
                </a:lnTo>
                <a:lnTo>
                  <a:pt x="4573" y="8316"/>
                </a:lnTo>
                <a:lnTo>
                  <a:pt x="4606" y="8337"/>
                </a:lnTo>
                <a:lnTo>
                  <a:pt x="4633" y="8351"/>
                </a:lnTo>
                <a:lnTo>
                  <a:pt x="4628" y="8339"/>
                </a:lnTo>
                <a:lnTo>
                  <a:pt x="4630" y="8330"/>
                </a:lnTo>
                <a:lnTo>
                  <a:pt x="4659" y="8362"/>
                </a:lnTo>
                <a:lnTo>
                  <a:pt x="4690" y="8389"/>
                </a:lnTo>
                <a:lnTo>
                  <a:pt x="4676" y="8386"/>
                </a:lnTo>
                <a:lnTo>
                  <a:pt x="4670" y="8396"/>
                </a:lnTo>
                <a:lnTo>
                  <a:pt x="4694" y="8404"/>
                </a:lnTo>
                <a:lnTo>
                  <a:pt x="4713" y="8402"/>
                </a:lnTo>
                <a:lnTo>
                  <a:pt x="4714" y="8417"/>
                </a:lnTo>
                <a:lnTo>
                  <a:pt x="4708" y="8430"/>
                </a:lnTo>
                <a:lnTo>
                  <a:pt x="4756" y="8470"/>
                </a:lnTo>
                <a:lnTo>
                  <a:pt x="4780" y="8513"/>
                </a:lnTo>
                <a:lnTo>
                  <a:pt x="4792" y="8505"/>
                </a:lnTo>
                <a:lnTo>
                  <a:pt x="4778" y="8480"/>
                </a:lnTo>
                <a:lnTo>
                  <a:pt x="4786" y="8480"/>
                </a:lnTo>
                <a:lnTo>
                  <a:pt x="4794" y="8484"/>
                </a:lnTo>
                <a:lnTo>
                  <a:pt x="4795" y="8474"/>
                </a:lnTo>
                <a:lnTo>
                  <a:pt x="4786" y="8465"/>
                </a:lnTo>
                <a:lnTo>
                  <a:pt x="4792" y="8466"/>
                </a:lnTo>
                <a:lnTo>
                  <a:pt x="4809" y="8471"/>
                </a:lnTo>
                <a:lnTo>
                  <a:pt x="4808" y="8483"/>
                </a:lnTo>
                <a:lnTo>
                  <a:pt x="4801" y="8490"/>
                </a:lnTo>
                <a:lnTo>
                  <a:pt x="4809" y="8507"/>
                </a:lnTo>
                <a:lnTo>
                  <a:pt x="4799" y="8519"/>
                </a:lnTo>
                <a:lnTo>
                  <a:pt x="4825" y="8541"/>
                </a:lnTo>
                <a:lnTo>
                  <a:pt x="4847" y="8555"/>
                </a:lnTo>
                <a:lnTo>
                  <a:pt x="4835" y="8541"/>
                </a:lnTo>
                <a:lnTo>
                  <a:pt x="4828" y="8525"/>
                </a:lnTo>
                <a:lnTo>
                  <a:pt x="4849" y="8538"/>
                </a:lnTo>
                <a:lnTo>
                  <a:pt x="4873" y="8555"/>
                </a:lnTo>
                <a:lnTo>
                  <a:pt x="4880" y="8553"/>
                </a:lnTo>
                <a:lnTo>
                  <a:pt x="4884" y="8548"/>
                </a:lnTo>
                <a:lnTo>
                  <a:pt x="4890" y="8559"/>
                </a:lnTo>
                <a:lnTo>
                  <a:pt x="4902" y="8571"/>
                </a:lnTo>
                <a:lnTo>
                  <a:pt x="4894" y="8570"/>
                </a:lnTo>
                <a:lnTo>
                  <a:pt x="4886" y="8565"/>
                </a:lnTo>
                <a:lnTo>
                  <a:pt x="4916" y="8593"/>
                </a:lnTo>
                <a:lnTo>
                  <a:pt x="4944" y="8625"/>
                </a:lnTo>
                <a:lnTo>
                  <a:pt x="4957" y="8620"/>
                </a:lnTo>
                <a:lnTo>
                  <a:pt x="4996" y="8634"/>
                </a:lnTo>
                <a:lnTo>
                  <a:pt x="4998" y="8649"/>
                </a:lnTo>
                <a:lnTo>
                  <a:pt x="5000" y="8664"/>
                </a:lnTo>
                <a:lnTo>
                  <a:pt x="4990" y="8657"/>
                </a:lnTo>
                <a:lnTo>
                  <a:pt x="4973" y="8645"/>
                </a:lnTo>
                <a:lnTo>
                  <a:pt x="4994" y="8674"/>
                </a:lnTo>
                <a:lnTo>
                  <a:pt x="5034" y="8702"/>
                </a:lnTo>
                <a:lnTo>
                  <a:pt x="5026" y="8691"/>
                </a:lnTo>
                <a:lnTo>
                  <a:pt x="5003" y="8673"/>
                </a:lnTo>
                <a:lnTo>
                  <a:pt x="5048" y="8690"/>
                </a:lnTo>
                <a:lnTo>
                  <a:pt x="5094" y="8726"/>
                </a:lnTo>
                <a:lnTo>
                  <a:pt x="5086" y="8735"/>
                </a:lnTo>
                <a:lnTo>
                  <a:pt x="5087" y="8745"/>
                </a:lnTo>
                <a:lnTo>
                  <a:pt x="5074" y="8737"/>
                </a:lnTo>
                <a:lnTo>
                  <a:pt x="5058" y="8738"/>
                </a:lnTo>
                <a:lnTo>
                  <a:pt x="5071" y="8749"/>
                </a:lnTo>
                <a:lnTo>
                  <a:pt x="5083" y="8760"/>
                </a:lnTo>
                <a:lnTo>
                  <a:pt x="5076" y="8765"/>
                </a:lnTo>
                <a:lnTo>
                  <a:pt x="5059" y="8770"/>
                </a:lnTo>
                <a:lnTo>
                  <a:pt x="5097" y="8781"/>
                </a:lnTo>
                <a:lnTo>
                  <a:pt x="5130" y="8785"/>
                </a:lnTo>
                <a:lnTo>
                  <a:pt x="5186" y="8832"/>
                </a:lnTo>
                <a:lnTo>
                  <a:pt x="5206" y="8875"/>
                </a:lnTo>
                <a:lnTo>
                  <a:pt x="5221" y="8874"/>
                </a:lnTo>
                <a:lnTo>
                  <a:pt x="5233" y="8862"/>
                </a:lnTo>
                <a:lnTo>
                  <a:pt x="5243" y="8886"/>
                </a:lnTo>
                <a:lnTo>
                  <a:pt x="5234" y="8895"/>
                </a:lnTo>
                <a:lnTo>
                  <a:pt x="5253" y="8909"/>
                </a:lnTo>
                <a:lnTo>
                  <a:pt x="5264" y="8925"/>
                </a:lnTo>
                <a:lnTo>
                  <a:pt x="5253" y="8931"/>
                </a:lnTo>
                <a:lnTo>
                  <a:pt x="5241" y="8935"/>
                </a:lnTo>
                <a:lnTo>
                  <a:pt x="5263" y="8943"/>
                </a:lnTo>
                <a:lnTo>
                  <a:pt x="5280" y="8933"/>
                </a:lnTo>
                <a:lnTo>
                  <a:pt x="5272" y="8922"/>
                </a:lnTo>
                <a:lnTo>
                  <a:pt x="5266" y="8912"/>
                </a:lnTo>
                <a:lnTo>
                  <a:pt x="5284" y="8918"/>
                </a:lnTo>
                <a:lnTo>
                  <a:pt x="5290" y="8936"/>
                </a:lnTo>
                <a:lnTo>
                  <a:pt x="5306" y="8941"/>
                </a:lnTo>
                <a:lnTo>
                  <a:pt x="5324" y="8950"/>
                </a:lnTo>
                <a:lnTo>
                  <a:pt x="5341" y="8978"/>
                </a:lnTo>
                <a:lnTo>
                  <a:pt x="5353" y="9003"/>
                </a:lnTo>
                <a:lnTo>
                  <a:pt x="5352" y="8980"/>
                </a:lnTo>
                <a:lnTo>
                  <a:pt x="5352" y="8970"/>
                </a:lnTo>
                <a:lnTo>
                  <a:pt x="5379" y="8979"/>
                </a:lnTo>
                <a:lnTo>
                  <a:pt x="5410" y="9020"/>
                </a:lnTo>
                <a:lnTo>
                  <a:pt x="5397" y="9008"/>
                </a:lnTo>
                <a:lnTo>
                  <a:pt x="5377" y="8994"/>
                </a:lnTo>
                <a:lnTo>
                  <a:pt x="5409" y="9026"/>
                </a:lnTo>
                <a:lnTo>
                  <a:pt x="5430" y="9058"/>
                </a:lnTo>
                <a:lnTo>
                  <a:pt x="5443" y="9055"/>
                </a:lnTo>
                <a:lnTo>
                  <a:pt x="5454" y="9049"/>
                </a:lnTo>
                <a:lnTo>
                  <a:pt x="5460" y="9069"/>
                </a:lnTo>
                <a:lnTo>
                  <a:pt x="5470" y="9090"/>
                </a:lnTo>
                <a:lnTo>
                  <a:pt x="5490" y="9098"/>
                </a:lnTo>
                <a:lnTo>
                  <a:pt x="5509" y="9101"/>
                </a:lnTo>
                <a:lnTo>
                  <a:pt x="5555" y="9160"/>
                </a:lnTo>
                <a:lnTo>
                  <a:pt x="5607" y="9205"/>
                </a:lnTo>
                <a:lnTo>
                  <a:pt x="5595" y="9206"/>
                </a:lnTo>
                <a:lnTo>
                  <a:pt x="5587" y="9211"/>
                </a:lnTo>
                <a:lnTo>
                  <a:pt x="5675" y="9274"/>
                </a:lnTo>
                <a:lnTo>
                  <a:pt x="5758" y="9363"/>
                </a:lnTo>
                <a:lnTo>
                  <a:pt x="5772" y="9367"/>
                </a:lnTo>
                <a:lnTo>
                  <a:pt x="5776" y="9381"/>
                </a:lnTo>
                <a:lnTo>
                  <a:pt x="5784" y="9385"/>
                </a:lnTo>
                <a:lnTo>
                  <a:pt x="5792" y="9390"/>
                </a:lnTo>
                <a:lnTo>
                  <a:pt x="5788" y="9378"/>
                </a:lnTo>
                <a:lnTo>
                  <a:pt x="5781" y="9366"/>
                </a:lnTo>
                <a:lnTo>
                  <a:pt x="5823" y="9410"/>
                </a:lnTo>
                <a:lnTo>
                  <a:pt x="5875" y="9441"/>
                </a:lnTo>
                <a:lnTo>
                  <a:pt x="5896" y="9481"/>
                </a:lnTo>
                <a:lnTo>
                  <a:pt x="5936" y="9510"/>
                </a:lnTo>
                <a:lnTo>
                  <a:pt x="5937" y="9512"/>
                </a:lnTo>
                <a:lnTo>
                  <a:pt x="5938" y="9515"/>
                </a:lnTo>
                <a:lnTo>
                  <a:pt x="4200" y="9515"/>
                </a:lnTo>
                <a:lnTo>
                  <a:pt x="4190" y="9506"/>
                </a:lnTo>
                <a:lnTo>
                  <a:pt x="4180" y="9498"/>
                </a:lnTo>
                <a:lnTo>
                  <a:pt x="4185" y="9493"/>
                </a:lnTo>
                <a:lnTo>
                  <a:pt x="4190" y="9487"/>
                </a:lnTo>
                <a:lnTo>
                  <a:pt x="4134" y="9450"/>
                </a:lnTo>
                <a:lnTo>
                  <a:pt x="4100" y="9406"/>
                </a:lnTo>
                <a:lnTo>
                  <a:pt x="4048" y="9364"/>
                </a:lnTo>
                <a:lnTo>
                  <a:pt x="4016" y="9310"/>
                </a:lnTo>
                <a:lnTo>
                  <a:pt x="4007" y="9311"/>
                </a:lnTo>
                <a:lnTo>
                  <a:pt x="4012" y="9325"/>
                </a:lnTo>
                <a:lnTo>
                  <a:pt x="3952" y="9277"/>
                </a:lnTo>
                <a:lnTo>
                  <a:pt x="3905" y="9216"/>
                </a:lnTo>
                <a:lnTo>
                  <a:pt x="3861" y="9197"/>
                </a:lnTo>
                <a:lnTo>
                  <a:pt x="3841" y="9165"/>
                </a:lnTo>
                <a:lnTo>
                  <a:pt x="3868" y="9192"/>
                </a:lnTo>
                <a:lnTo>
                  <a:pt x="3882" y="9182"/>
                </a:lnTo>
                <a:lnTo>
                  <a:pt x="3860" y="9167"/>
                </a:lnTo>
                <a:lnTo>
                  <a:pt x="3851" y="9155"/>
                </a:lnTo>
                <a:lnTo>
                  <a:pt x="3840" y="9155"/>
                </a:lnTo>
                <a:lnTo>
                  <a:pt x="3832" y="9163"/>
                </a:lnTo>
                <a:lnTo>
                  <a:pt x="3778" y="9126"/>
                </a:lnTo>
                <a:lnTo>
                  <a:pt x="3750" y="9085"/>
                </a:lnTo>
                <a:lnTo>
                  <a:pt x="3739" y="9090"/>
                </a:lnTo>
                <a:lnTo>
                  <a:pt x="3717" y="9074"/>
                </a:lnTo>
                <a:lnTo>
                  <a:pt x="3716" y="9050"/>
                </a:lnTo>
                <a:lnTo>
                  <a:pt x="3684" y="9026"/>
                </a:lnTo>
                <a:lnTo>
                  <a:pt x="3688" y="9021"/>
                </a:lnTo>
                <a:lnTo>
                  <a:pt x="3685" y="9015"/>
                </a:lnTo>
                <a:lnTo>
                  <a:pt x="3695" y="9015"/>
                </a:lnTo>
                <a:lnTo>
                  <a:pt x="3709" y="9023"/>
                </a:lnTo>
                <a:lnTo>
                  <a:pt x="3713" y="9013"/>
                </a:lnTo>
                <a:lnTo>
                  <a:pt x="3701" y="8998"/>
                </a:lnTo>
                <a:lnTo>
                  <a:pt x="3685" y="8996"/>
                </a:lnTo>
                <a:lnTo>
                  <a:pt x="3672" y="9004"/>
                </a:lnTo>
                <a:lnTo>
                  <a:pt x="3649" y="8975"/>
                </a:lnTo>
                <a:lnTo>
                  <a:pt x="3636" y="8948"/>
                </a:lnTo>
                <a:lnTo>
                  <a:pt x="3627" y="8949"/>
                </a:lnTo>
                <a:lnTo>
                  <a:pt x="3624" y="8962"/>
                </a:lnTo>
                <a:lnTo>
                  <a:pt x="3573" y="8912"/>
                </a:lnTo>
                <a:lnTo>
                  <a:pt x="3522" y="8872"/>
                </a:lnTo>
                <a:lnTo>
                  <a:pt x="3480" y="8913"/>
                </a:lnTo>
                <a:lnTo>
                  <a:pt x="3427" y="8935"/>
                </a:lnTo>
                <a:lnTo>
                  <a:pt x="3431" y="8952"/>
                </a:lnTo>
                <a:lnTo>
                  <a:pt x="3422" y="8968"/>
                </a:lnTo>
                <a:lnTo>
                  <a:pt x="3389" y="8961"/>
                </a:lnTo>
                <a:lnTo>
                  <a:pt x="3360" y="8978"/>
                </a:lnTo>
                <a:lnTo>
                  <a:pt x="3395" y="8996"/>
                </a:lnTo>
                <a:lnTo>
                  <a:pt x="3430" y="9013"/>
                </a:lnTo>
                <a:lnTo>
                  <a:pt x="3409" y="9019"/>
                </a:lnTo>
                <a:lnTo>
                  <a:pt x="3389" y="9020"/>
                </a:lnTo>
                <a:lnTo>
                  <a:pt x="3356" y="9083"/>
                </a:lnTo>
                <a:lnTo>
                  <a:pt x="3296" y="9125"/>
                </a:lnTo>
                <a:lnTo>
                  <a:pt x="3271" y="9105"/>
                </a:lnTo>
                <a:lnTo>
                  <a:pt x="3256" y="9086"/>
                </a:lnTo>
                <a:lnTo>
                  <a:pt x="3249" y="9083"/>
                </a:lnTo>
                <a:lnTo>
                  <a:pt x="3243" y="9080"/>
                </a:lnTo>
                <a:lnTo>
                  <a:pt x="3244" y="9087"/>
                </a:lnTo>
                <a:lnTo>
                  <a:pt x="3249" y="9092"/>
                </a:lnTo>
                <a:lnTo>
                  <a:pt x="3235" y="9082"/>
                </a:lnTo>
                <a:lnTo>
                  <a:pt x="3232" y="9065"/>
                </a:lnTo>
                <a:lnTo>
                  <a:pt x="3202" y="9085"/>
                </a:lnTo>
                <a:lnTo>
                  <a:pt x="3187" y="9112"/>
                </a:lnTo>
                <a:lnTo>
                  <a:pt x="3213" y="9127"/>
                </a:lnTo>
                <a:lnTo>
                  <a:pt x="3232" y="9145"/>
                </a:lnTo>
                <a:lnTo>
                  <a:pt x="3171" y="9172"/>
                </a:lnTo>
                <a:lnTo>
                  <a:pt x="3100" y="9193"/>
                </a:lnTo>
                <a:lnTo>
                  <a:pt x="3120" y="9210"/>
                </a:lnTo>
                <a:lnTo>
                  <a:pt x="3150" y="9222"/>
                </a:lnTo>
                <a:lnTo>
                  <a:pt x="3157" y="9248"/>
                </a:lnTo>
                <a:lnTo>
                  <a:pt x="3168" y="9275"/>
                </a:lnTo>
                <a:lnTo>
                  <a:pt x="3152" y="9288"/>
                </a:lnTo>
                <a:lnTo>
                  <a:pt x="3141" y="9301"/>
                </a:lnTo>
                <a:lnTo>
                  <a:pt x="3096" y="9297"/>
                </a:lnTo>
                <a:lnTo>
                  <a:pt x="3049" y="9291"/>
                </a:lnTo>
                <a:lnTo>
                  <a:pt x="3044" y="9278"/>
                </a:lnTo>
                <a:lnTo>
                  <a:pt x="3040" y="9264"/>
                </a:lnTo>
                <a:lnTo>
                  <a:pt x="3005" y="9251"/>
                </a:lnTo>
                <a:lnTo>
                  <a:pt x="2976" y="9223"/>
                </a:lnTo>
                <a:lnTo>
                  <a:pt x="2954" y="9229"/>
                </a:lnTo>
                <a:lnTo>
                  <a:pt x="2927" y="9205"/>
                </a:lnTo>
                <a:lnTo>
                  <a:pt x="2920" y="9242"/>
                </a:lnTo>
                <a:lnTo>
                  <a:pt x="2937" y="9282"/>
                </a:lnTo>
                <a:lnTo>
                  <a:pt x="2939" y="9269"/>
                </a:lnTo>
                <a:lnTo>
                  <a:pt x="2943" y="9286"/>
                </a:lnTo>
                <a:lnTo>
                  <a:pt x="2948" y="9284"/>
                </a:lnTo>
                <a:lnTo>
                  <a:pt x="2952" y="9276"/>
                </a:lnTo>
                <a:lnTo>
                  <a:pt x="2958" y="9283"/>
                </a:lnTo>
                <a:lnTo>
                  <a:pt x="2963" y="9291"/>
                </a:lnTo>
                <a:lnTo>
                  <a:pt x="2988" y="9291"/>
                </a:lnTo>
                <a:lnTo>
                  <a:pt x="3012" y="9284"/>
                </a:lnTo>
                <a:lnTo>
                  <a:pt x="3022" y="9303"/>
                </a:lnTo>
                <a:lnTo>
                  <a:pt x="3044" y="9323"/>
                </a:lnTo>
                <a:lnTo>
                  <a:pt x="3012" y="9325"/>
                </a:lnTo>
                <a:lnTo>
                  <a:pt x="2991" y="9333"/>
                </a:lnTo>
                <a:lnTo>
                  <a:pt x="2970" y="9319"/>
                </a:lnTo>
                <a:lnTo>
                  <a:pt x="2953" y="9319"/>
                </a:lnTo>
                <a:lnTo>
                  <a:pt x="2942" y="9304"/>
                </a:lnTo>
                <a:lnTo>
                  <a:pt x="2931" y="9289"/>
                </a:lnTo>
                <a:lnTo>
                  <a:pt x="2914" y="9293"/>
                </a:lnTo>
                <a:lnTo>
                  <a:pt x="2897" y="9297"/>
                </a:lnTo>
                <a:lnTo>
                  <a:pt x="2901" y="9283"/>
                </a:lnTo>
                <a:lnTo>
                  <a:pt x="2915" y="9270"/>
                </a:lnTo>
                <a:lnTo>
                  <a:pt x="2910" y="9256"/>
                </a:lnTo>
                <a:lnTo>
                  <a:pt x="2907" y="9243"/>
                </a:lnTo>
                <a:lnTo>
                  <a:pt x="2849" y="9240"/>
                </a:lnTo>
                <a:lnTo>
                  <a:pt x="2789" y="9242"/>
                </a:lnTo>
                <a:lnTo>
                  <a:pt x="2799" y="9257"/>
                </a:lnTo>
                <a:lnTo>
                  <a:pt x="2810" y="9273"/>
                </a:lnTo>
                <a:lnTo>
                  <a:pt x="2816" y="9271"/>
                </a:lnTo>
                <a:lnTo>
                  <a:pt x="2813" y="9261"/>
                </a:lnTo>
                <a:lnTo>
                  <a:pt x="2820" y="9265"/>
                </a:lnTo>
                <a:lnTo>
                  <a:pt x="2829" y="9271"/>
                </a:lnTo>
                <a:lnTo>
                  <a:pt x="2831" y="9283"/>
                </a:lnTo>
                <a:lnTo>
                  <a:pt x="2831" y="9296"/>
                </a:lnTo>
                <a:lnTo>
                  <a:pt x="2806" y="9298"/>
                </a:lnTo>
                <a:lnTo>
                  <a:pt x="2784" y="9317"/>
                </a:lnTo>
                <a:lnTo>
                  <a:pt x="2759" y="9307"/>
                </a:lnTo>
                <a:lnTo>
                  <a:pt x="2737" y="9321"/>
                </a:lnTo>
                <a:lnTo>
                  <a:pt x="2707" y="9313"/>
                </a:lnTo>
                <a:lnTo>
                  <a:pt x="2675" y="9298"/>
                </a:lnTo>
                <a:lnTo>
                  <a:pt x="2658" y="9315"/>
                </a:lnTo>
                <a:lnTo>
                  <a:pt x="2633" y="9303"/>
                </a:lnTo>
                <a:lnTo>
                  <a:pt x="2605" y="9282"/>
                </a:lnTo>
                <a:lnTo>
                  <a:pt x="2609" y="9271"/>
                </a:lnTo>
                <a:lnTo>
                  <a:pt x="2620" y="9258"/>
                </a:lnTo>
                <a:lnTo>
                  <a:pt x="2634" y="9270"/>
                </a:lnTo>
                <a:lnTo>
                  <a:pt x="2647" y="9275"/>
                </a:lnTo>
                <a:lnTo>
                  <a:pt x="2647" y="9261"/>
                </a:lnTo>
                <a:lnTo>
                  <a:pt x="2656" y="9264"/>
                </a:lnTo>
                <a:lnTo>
                  <a:pt x="2653" y="9252"/>
                </a:lnTo>
                <a:lnTo>
                  <a:pt x="2639" y="9238"/>
                </a:lnTo>
                <a:lnTo>
                  <a:pt x="2634" y="9240"/>
                </a:lnTo>
                <a:lnTo>
                  <a:pt x="2630" y="9248"/>
                </a:lnTo>
                <a:lnTo>
                  <a:pt x="2607" y="9233"/>
                </a:lnTo>
                <a:lnTo>
                  <a:pt x="2586" y="9223"/>
                </a:lnTo>
                <a:lnTo>
                  <a:pt x="2571" y="9237"/>
                </a:lnTo>
                <a:lnTo>
                  <a:pt x="2548" y="9227"/>
                </a:lnTo>
                <a:lnTo>
                  <a:pt x="2570" y="9253"/>
                </a:lnTo>
                <a:lnTo>
                  <a:pt x="2596" y="9275"/>
                </a:lnTo>
                <a:lnTo>
                  <a:pt x="2528" y="9238"/>
                </a:lnTo>
                <a:lnTo>
                  <a:pt x="2464" y="9218"/>
                </a:lnTo>
                <a:lnTo>
                  <a:pt x="2441" y="9189"/>
                </a:lnTo>
                <a:lnTo>
                  <a:pt x="2417" y="9161"/>
                </a:lnTo>
                <a:lnTo>
                  <a:pt x="2318" y="9110"/>
                </a:lnTo>
                <a:lnTo>
                  <a:pt x="2215" y="9018"/>
                </a:lnTo>
                <a:lnTo>
                  <a:pt x="2220" y="9030"/>
                </a:lnTo>
                <a:lnTo>
                  <a:pt x="2219" y="9040"/>
                </a:lnTo>
                <a:lnTo>
                  <a:pt x="2175" y="9008"/>
                </a:lnTo>
                <a:lnTo>
                  <a:pt x="2120" y="8977"/>
                </a:lnTo>
                <a:lnTo>
                  <a:pt x="2131" y="8973"/>
                </a:lnTo>
                <a:lnTo>
                  <a:pt x="2140" y="8963"/>
                </a:lnTo>
                <a:lnTo>
                  <a:pt x="2136" y="8960"/>
                </a:lnTo>
                <a:lnTo>
                  <a:pt x="2131" y="8956"/>
                </a:lnTo>
                <a:lnTo>
                  <a:pt x="2122" y="8958"/>
                </a:lnTo>
                <a:lnTo>
                  <a:pt x="2118" y="8969"/>
                </a:lnTo>
                <a:lnTo>
                  <a:pt x="2114" y="8952"/>
                </a:lnTo>
                <a:lnTo>
                  <a:pt x="2115" y="8936"/>
                </a:lnTo>
                <a:lnTo>
                  <a:pt x="2100" y="8940"/>
                </a:lnTo>
                <a:lnTo>
                  <a:pt x="2082" y="8945"/>
                </a:lnTo>
                <a:lnTo>
                  <a:pt x="2074" y="8928"/>
                </a:lnTo>
                <a:lnTo>
                  <a:pt x="2059" y="8926"/>
                </a:lnTo>
                <a:lnTo>
                  <a:pt x="2058" y="8918"/>
                </a:lnTo>
                <a:lnTo>
                  <a:pt x="2063" y="8912"/>
                </a:lnTo>
                <a:lnTo>
                  <a:pt x="2049" y="8912"/>
                </a:lnTo>
                <a:lnTo>
                  <a:pt x="2036" y="8914"/>
                </a:lnTo>
                <a:lnTo>
                  <a:pt x="2004" y="8884"/>
                </a:lnTo>
                <a:lnTo>
                  <a:pt x="1992" y="8853"/>
                </a:lnTo>
                <a:lnTo>
                  <a:pt x="1940" y="8833"/>
                </a:lnTo>
                <a:lnTo>
                  <a:pt x="1877" y="8779"/>
                </a:lnTo>
                <a:lnTo>
                  <a:pt x="1880" y="8778"/>
                </a:lnTo>
                <a:lnTo>
                  <a:pt x="1876" y="8766"/>
                </a:lnTo>
                <a:lnTo>
                  <a:pt x="1867" y="8749"/>
                </a:lnTo>
                <a:lnTo>
                  <a:pt x="1862" y="8742"/>
                </a:lnTo>
                <a:lnTo>
                  <a:pt x="1850" y="8741"/>
                </a:lnTo>
                <a:lnTo>
                  <a:pt x="1840" y="8747"/>
                </a:lnTo>
                <a:lnTo>
                  <a:pt x="1800" y="8711"/>
                </a:lnTo>
                <a:lnTo>
                  <a:pt x="1796" y="8677"/>
                </a:lnTo>
                <a:lnTo>
                  <a:pt x="1784" y="8668"/>
                </a:lnTo>
                <a:lnTo>
                  <a:pt x="1772" y="8658"/>
                </a:lnTo>
                <a:lnTo>
                  <a:pt x="1764" y="8673"/>
                </a:lnTo>
                <a:lnTo>
                  <a:pt x="1746" y="8678"/>
                </a:lnTo>
                <a:lnTo>
                  <a:pt x="1727" y="8651"/>
                </a:lnTo>
                <a:lnTo>
                  <a:pt x="1699" y="8630"/>
                </a:lnTo>
                <a:lnTo>
                  <a:pt x="1703" y="8619"/>
                </a:lnTo>
                <a:lnTo>
                  <a:pt x="1710" y="8609"/>
                </a:lnTo>
                <a:lnTo>
                  <a:pt x="1687" y="8602"/>
                </a:lnTo>
                <a:lnTo>
                  <a:pt x="1672" y="8614"/>
                </a:lnTo>
                <a:lnTo>
                  <a:pt x="1657" y="8583"/>
                </a:lnTo>
                <a:lnTo>
                  <a:pt x="1622" y="8570"/>
                </a:lnTo>
                <a:lnTo>
                  <a:pt x="1630" y="8555"/>
                </a:lnTo>
                <a:lnTo>
                  <a:pt x="1603" y="8536"/>
                </a:lnTo>
                <a:lnTo>
                  <a:pt x="1605" y="8549"/>
                </a:lnTo>
                <a:lnTo>
                  <a:pt x="1619" y="8555"/>
                </a:lnTo>
                <a:lnTo>
                  <a:pt x="1599" y="8556"/>
                </a:lnTo>
                <a:lnTo>
                  <a:pt x="1592" y="8528"/>
                </a:lnTo>
                <a:lnTo>
                  <a:pt x="1583" y="8521"/>
                </a:lnTo>
                <a:lnTo>
                  <a:pt x="1573" y="8512"/>
                </a:lnTo>
                <a:lnTo>
                  <a:pt x="1560" y="8519"/>
                </a:lnTo>
                <a:lnTo>
                  <a:pt x="1542" y="8511"/>
                </a:lnTo>
                <a:lnTo>
                  <a:pt x="1556" y="8504"/>
                </a:lnTo>
                <a:lnTo>
                  <a:pt x="1561" y="8490"/>
                </a:lnTo>
                <a:lnTo>
                  <a:pt x="1551" y="8497"/>
                </a:lnTo>
                <a:lnTo>
                  <a:pt x="1541" y="8504"/>
                </a:lnTo>
                <a:lnTo>
                  <a:pt x="1498" y="8468"/>
                </a:lnTo>
                <a:lnTo>
                  <a:pt x="1439" y="8425"/>
                </a:lnTo>
                <a:lnTo>
                  <a:pt x="1445" y="8415"/>
                </a:lnTo>
                <a:lnTo>
                  <a:pt x="1447" y="8407"/>
                </a:lnTo>
                <a:lnTo>
                  <a:pt x="1438" y="8409"/>
                </a:lnTo>
                <a:lnTo>
                  <a:pt x="1430" y="8417"/>
                </a:lnTo>
                <a:lnTo>
                  <a:pt x="1398" y="8388"/>
                </a:lnTo>
                <a:lnTo>
                  <a:pt x="1371" y="8362"/>
                </a:lnTo>
                <a:lnTo>
                  <a:pt x="1345" y="8338"/>
                </a:lnTo>
                <a:lnTo>
                  <a:pt x="1313" y="8308"/>
                </a:lnTo>
                <a:lnTo>
                  <a:pt x="1305" y="8312"/>
                </a:lnTo>
                <a:lnTo>
                  <a:pt x="1301" y="8322"/>
                </a:lnTo>
                <a:lnTo>
                  <a:pt x="1290" y="8307"/>
                </a:lnTo>
                <a:lnTo>
                  <a:pt x="1269" y="8304"/>
                </a:lnTo>
                <a:lnTo>
                  <a:pt x="1248" y="8272"/>
                </a:lnTo>
                <a:lnTo>
                  <a:pt x="1220" y="8238"/>
                </a:lnTo>
                <a:lnTo>
                  <a:pt x="1149" y="8187"/>
                </a:lnTo>
                <a:lnTo>
                  <a:pt x="1076" y="8134"/>
                </a:lnTo>
                <a:lnTo>
                  <a:pt x="1088" y="8119"/>
                </a:lnTo>
                <a:lnTo>
                  <a:pt x="1061" y="8103"/>
                </a:lnTo>
                <a:lnTo>
                  <a:pt x="1043" y="8079"/>
                </a:lnTo>
                <a:lnTo>
                  <a:pt x="1015" y="8070"/>
                </a:lnTo>
                <a:lnTo>
                  <a:pt x="990" y="8056"/>
                </a:lnTo>
                <a:lnTo>
                  <a:pt x="994" y="8050"/>
                </a:lnTo>
                <a:lnTo>
                  <a:pt x="999" y="8045"/>
                </a:lnTo>
                <a:lnTo>
                  <a:pt x="953" y="8023"/>
                </a:lnTo>
                <a:lnTo>
                  <a:pt x="926" y="7989"/>
                </a:lnTo>
                <a:lnTo>
                  <a:pt x="882" y="7963"/>
                </a:lnTo>
                <a:lnTo>
                  <a:pt x="857" y="7920"/>
                </a:lnTo>
                <a:lnTo>
                  <a:pt x="849" y="7922"/>
                </a:lnTo>
                <a:lnTo>
                  <a:pt x="852" y="7934"/>
                </a:lnTo>
                <a:lnTo>
                  <a:pt x="803" y="7904"/>
                </a:lnTo>
                <a:lnTo>
                  <a:pt x="765" y="7858"/>
                </a:lnTo>
                <a:lnTo>
                  <a:pt x="729" y="7850"/>
                </a:lnTo>
                <a:lnTo>
                  <a:pt x="712" y="7826"/>
                </a:lnTo>
                <a:lnTo>
                  <a:pt x="734" y="7845"/>
                </a:lnTo>
                <a:lnTo>
                  <a:pt x="746" y="7834"/>
                </a:lnTo>
                <a:lnTo>
                  <a:pt x="729" y="7824"/>
                </a:lnTo>
                <a:lnTo>
                  <a:pt x="721" y="7815"/>
                </a:lnTo>
                <a:lnTo>
                  <a:pt x="712" y="7817"/>
                </a:lnTo>
                <a:lnTo>
                  <a:pt x="704" y="7826"/>
                </a:lnTo>
                <a:lnTo>
                  <a:pt x="659" y="7803"/>
                </a:lnTo>
                <a:lnTo>
                  <a:pt x="638" y="7771"/>
                </a:lnTo>
                <a:lnTo>
                  <a:pt x="627" y="7778"/>
                </a:lnTo>
                <a:lnTo>
                  <a:pt x="609" y="7768"/>
                </a:lnTo>
                <a:lnTo>
                  <a:pt x="609" y="7746"/>
                </a:lnTo>
                <a:lnTo>
                  <a:pt x="584" y="7731"/>
                </a:lnTo>
                <a:lnTo>
                  <a:pt x="587" y="7726"/>
                </a:lnTo>
                <a:lnTo>
                  <a:pt x="585" y="7720"/>
                </a:lnTo>
                <a:lnTo>
                  <a:pt x="594" y="7719"/>
                </a:lnTo>
                <a:lnTo>
                  <a:pt x="605" y="7725"/>
                </a:lnTo>
                <a:lnTo>
                  <a:pt x="609" y="7713"/>
                </a:lnTo>
                <a:lnTo>
                  <a:pt x="600" y="7702"/>
                </a:lnTo>
                <a:lnTo>
                  <a:pt x="586" y="7704"/>
                </a:lnTo>
                <a:lnTo>
                  <a:pt x="574" y="7713"/>
                </a:lnTo>
                <a:lnTo>
                  <a:pt x="556" y="7692"/>
                </a:lnTo>
                <a:lnTo>
                  <a:pt x="547" y="7670"/>
                </a:lnTo>
                <a:lnTo>
                  <a:pt x="538" y="7673"/>
                </a:lnTo>
                <a:lnTo>
                  <a:pt x="535" y="7684"/>
                </a:lnTo>
                <a:lnTo>
                  <a:pt x="500" y="7654"/>
                </a:lnTo>
                <a:lnTo>
                  <a:pt x="463" y="7628"/>
                </a:lnTo>
                <a:lnTo>
                  <a:pt x="446" y="7617"/>
                </a:lnTo>
                <a:lnTo>
                  <a:pt x="431" y="7605"/>
                </a:lnTo>
                <a:lnTo>
                  <a:pt x="419" y="7591"/>
                </a:lnTo>
                <a:lnTo>
                  <a:pt x="410" y="7577"/>
                </a:lnTo>
                <a:lnTo>
                  <a:pt x="401" y="7581"/>
                </a:lnTo>
                <a:lnTo>
                  <a:pt x="393" y="7587"/>
                </a:lnTo>
                <a:lnTo>
                  <a:pt x="381" y="7565"/>
                </a:lnTo>
                <a:lnTo>
                  <a:pt x="401" y="7559"/>
                </a:lnTo>
                <a:lnTo>
                  <a:pt x="397" y="7553"/>
                </a:lnTo>
                <a:lnTo>
                  <a:pt x="386" y="7548"/>
                </a:lnTo>
                <a:lnTo>
                  <a:pt x="371" y="7566"/>
                </a:lnTo>
                <a:lnTo>
                  <a:pt x="317" y="7508"/>
                </a:lnTo>
                <a:lnTo>
                  <a:pt x="246" y="7467"/>
                </a:lnTo>
                <a:lnTo>
                  <a:pt x="255" y="7452"/>
                </a:lnTo>
                <a:lnTo>
                  <a:pt x="228" y="7431"/>
                </a:lnTo>
                <a:lnTo>
                  <a:pt x="234" y="7424"/>
                </a:lnTo>
                <a:lnTo>
                  <a:pt x="240" y="7417"/>
                </a:lnTo>
                <a:lnTo>
                  <a:pt x="218" y="7403"/>
                </a:lnTo>
                <a:lnTo>
                  <a:pt x="205" y="7381"/>
                </a:lnTo>
                <a:lnTo>
                  <a:pt x="198" y="7401"/>
                </a:lnTo>
                <a:lnTo>
                  <a:pt x="189" y="7421"/>
                </a:lnTo>
                <a:lnTo>
                  <a:pt x="181" y="7402"/>
                </a:lnTo>
                <a:lnTo>
                  <a:pt x="168" y="7388"/>
                </a:lnTo>
                <a:lnTo>
                  <a:pt x="163" y="7392"/>
                </a:lnTo>
                <a:lnTo>
                  <a:pt x="159" y="7400"/>
                </a:lnTo>
                <a:lnTo>
                  <a:pt x="144" y="7385"/>
                </a:lnTo>
                <a:lnTo>
                  <a:pt x="127" y="7371"/>
                </a:lnTo>
                <a:lnTo>
                  <a:pt x="137" y="7369"/>
                </a:lnTo>
                <a:lnTo>
                  <a:pt x="146" y="7367"/>
                </a:lnTo>
                <a:lnTo>
                  <a:pt x="132" y="7364"/>
                </a:lnTo>
                <a:lnTo>
                  <a:pt x="126" y="7353"/>
                </a:lnTo>
                <a:lnTo>
                  <a:pt x="112" y="7356"/>
                </a:lnTo>
                <a:lnTo>
                  <a:pt x="97" y="7350"/>
                </a:lnTo>
                <a:lnTo>
                  <a:pt x="103" y="7339"/>
                </a:lnTo>
                <a:lnTo>
                  <a:pt x="107" y="7328"/>
                </a:lnTo>
                <a:lnTo>
                  <a:pt x="83" y="7326"/>
                </a:lnTo>
                <a:lnTo>
                  <a:pt x="82" y="7340"/>
                </a:lnTo>
                <a:lnTo>
                  <a:pt x="70" y="7340"/>
                </a:lnTo>
                <a:lnTo>
                  <a:pt x="56" y="7332"/>
                </a:lnTo>
                <a:lnTo>
                  <a:pt x="62" y="7319"/>
                </a:lnTo>
                <a:lnTo>
                  <a:pt x="73" y="7311"/>
                </a:lnTo>
                <a:lnTo>
                  <a:pt x="58" y="7301"/>
                </a:lnTo>
                <a:lnTo>
                  <a:pt x="59" y="7289"/>
                </a:lnTo>
                <a:lnTo>
                  <a:pt x="32" y="7274"/>
                </a:lnTo>
                <a:lnTo>
                  <a:pt x="17" y="7254"/>
                </a:lnTo>
                <a:lnTo>
                  <a:pt x="25" y="7256"/>
                </a:lnTo>
                <a:lnTo>
                  <a:pt x="32" y="7265"/>
                </a:lnTo>
                <a:lnTo>
                  <a:pt x="34" y="7250"/>
                </a:lnTo>
                <a:lnTo>
                  <a:pt x="15" y="7236"/>
                </a:lnTo>
                <a:lnTo>
                  <a:pt x="9" y="7238"/>
                </a:lnTo>
                <a:lnTo>
                  <a:pt x="0" y="7237"/>
                </a:lnTo>
                <a:lnTo>
                  <a:pt x="0" y="4000"/>
                </a:lnTo>
                <a:lnTo>
                  <a:pt x="55" y="4007"/>
                </a:lnTo>
                <a:lnTo>
                  <a:pt x="104" y="4007"/>
                </a:lnTo>
                <a:lnTo>
                  <a:pt x="133" y="4020"/>
                </a:lnTo>
                <a:lnTo>
                  <a:pt x="151" y="4017"/>
                </a:lnTo>
                <a:lnTo>
                  <a:pt x="164" y="4025"/>
                </a:lnTo>
                <a:lnTo>
                  <a:pt x="170" y="4033"/>
                </a:lnTo>
                <a:lnTo>
                  <a:pt x="171" y="4027"/>
                </a:lnTo>
                <a:lnTo>
                  <a:pt x="176" y="4020"/>
                </a:lnTo>
                <a:lnTo>
                  <a:pt x="184" y="4027"/>
                </a:lnTo>
                <a:lnTo>
                  <a:pt x="184" y="4032"/>
                </a:lnTo>
                <a:lnTo>
                  <a:pt x="199" y="4027"/>
                </a:lnTo>
                <a:lnTo>
                  <a:pt x="214" y="4023"/>
                </a:lnTo>
                <a:lnTo>
                  <a:pt x="252" y="4037"/>
                </a:lnTo>
                <a:lnTo>
                  <a:pt x="295" y="4056"/>
                </a:lnTo>
                <a:lnTo>
                  <a:pt x="298" y="4052"/>
                </a:lnTo>
                <a:lnTo>
                  <a:pt x="301" y="4048"/>
                </a:lnTo>
                <a:lnTo>
                  <a:pt x="318" y="4057"/>
                </a:lnTo>
                <a:lnTo>
                  <a:pt x="340" y="4056"/>
                </a:lnTo>
                <a:lnTo>
                  <a:pt x="350" y="4070"/>
                </a:lnTo>
                <a:lnTo>
                  <a:pt x="362" y="4081"/>
                </a:lnTo>
                <a:lnTo>
                  <a:pt x="367" y="4082"/>
                </a:lnTo>
                <a:lnTo>
                  <a:pt x="371" y="4083"/>
                </a:lnTo>
                <a:lnTo>
                  <a:pt x="377" y="4087"/>
                </a:lnTo>
                <a:lnTo>
                  <a:pt x="380" y="4091"/>
                </a:lnTo>
                <a:lnTo>
                  <a:pt x="397" y="4100"/>
                </a:lnTo>
                <a:lnTo>
                  <a:pt x="415" y="4109"/>
                </a:lnTo>
                <a:lnTo>
                  <a:pt x="424" y="4112"/>
                </a:lnTo>
                <a:lnTo>
                  <a:pt x="434" y="4116"/>
                </a:lnTo>
                <a:lnTo>
                  <a:pt x="465" y="4123"/>
                </a:lnTo>
                <a:lnTo>
                  <a:pt x="493" y="4140"/>
                </a:lnTo>
                <a:lnTo>
                  <a:pt x="492" y="4133"/>
                </a:lnTo>
                <a:lnTo>
                  <a:pt x="499" y="4127"/>
                </a:lnTo>
                <a:lnTo>
                  <a:pt x="510" y="4139"/>
                </a:lnTo>
                <a:lnTo>
                  <a:pt x="520" y="4153"/>
                </a:lnTo>
                <a:lnTo>
                  <a:pt x="517" y="4156"/>
                </a:lnTo>
                <a:lnTo>
                  <a:pt x="515" y="4158"/>
                </a:lnTo>
                <a:lnTo>
                  <a:pt x="525" y="4164"/>
                </a:lnTo>
                <a:lnTo>
                  <a:pt x="534" y="4170"/>
                </a:lnTo>
                <a:lnTo>
                  <a:pt x="540" y="4159"/>
                </a:lnTo>
                <a:lnTo>
                  <a:pt x="554" y="4153"/>
                </a:lnTo>
                <a:lnTo>
                  <a:pt x="565" y="4167"/>
                </a:lnTo>
                <a:lnTo>
                  <a:pt x="587" y="4163"/>
                </a:lnTo>
                <a:lnTo>
                  <a:pt x="588" y="4173"/>
                </a:lnTo>
                <a:lnTo>
                  <a:pt x="587" y="4179"/>
                </a:lnTo>
                <a:lnTo>
                  <a:pt x="605" y="4178"/>
                </a:lnTo>
                <a:lnTo>
                  <a:pt x="621" y="4179"/>
                </a:lnTo>
                <a:lnTo>
                  <a:pt x="597" y="4189"/>
                </a:lnTo>
                <a:lnTo>
                  <a:pt x="568" y="4175"/>
                </a:lnTo>
                <a:lnTo>
                  <a:pt x="566" y="4181"/>
                </a:lnTo>
                <a:lnTo>
                  <a:pt x="560" y="4185"/>
                </a:lnTo>
                <a:lnTo>
                  <a:pt x="577" y="4196"/>
                </a:lnTo>
                <a:lnTo>
                  <a:pt x="594" y="4206"/>
                </a:lnTo>
                <a:lnTo>
                  <a:pt x="604" y="4208"/>
                </a:lnTo>
                <a:lnTo>
                  <a:pt x="614" y="4209"/>
                </a:lnTo>
                <a:lnTo>
                  <a:pt x="619" y="4214"/>
                </a:lnTo>
                <a:lnTo>
                  <a:pt x="621" y="4219"/>
                </a:lnTo>
                <a:lnTo>
                  <a:pt x="626" y="4221"/>
                </a:lnTo>
                <a:lnTo>
                  <a:pt x="631" y="4225"/>
                </a:lnTo>
                <a:lnTo>
                  <a:pt x="633" y="4223"/>
                </a:lnTo>
                <a:lnTo>
                  <a:pt x="637" y="4222"/>
                </a:lnTo>
                <a:lnTo>
                  <a:pt x="638" y="4225"/>
                </a:lnTo>
                <a:lnTo>
                  <a:pt x="638" y="4228"/>
                </a:lnTo>
                <a:lnTo>
                  <a:pt x="643" y="4230"/>
                </a:lnTo>
                <a:lnTo>
                  <a:pt x="648" y="4232"/>
                </a:lnTo>
                <a:lnTo>
                  <a:pt x="651" y="4238"/>
                </a:lnTo>
                <a:lnTo>
                  <a:pt x="657" y="4244"/>
                </a:lnTo>
                <a:lnTo>
                  <a:pt x="664" y="4245"/>
                </a:lnTo>
                <a:lnTo>
                  <a:pt x="673" y="4244"/>
                </a:lnTo>
                <a:lnTo>
                  <a:pt x="674" y="4248"/>
                </a:lnTo>
                <a:lnTo>
                  <a:pt x="674" y="4254"/>
                </a:lnTo>
                <a:lnTo>
                  <a:pt x="678" y="4256"/>
                </a:lnTo>
                <a:lnTo>
                  <a:pt x="683" y="4258"/>
                </a:lnTo>
                <a:lnTo>
                  <a:pt x="688" y="4246"/>
                </a:lnTo>
                <a:lnTo>
                  <a:pt x="705" y="4238"/>
                </a:lnTo>
                <a:lnTo>
                  <a:pt x="710" y="4262"/>
                </a:lnTo>
                <a:lnTo>
                  <a:pt x="715" y="4284"/>
                </a:lnTo>
                <a:lnTo>
                  <a:pt x="734" y="4276"/>
                </a:lnTo>
                <a:lnTo>
                  <a:pt x="752" y="4277"/>
                </a:lnTo>
                <a:lnTo>
                  <a:pt x="733" y="4265"/>
                </a:lnTo>
                <a:lnTo>
                  <a:pt x="725" y="4248"/>
                </a:lnTo>
                <a:lnTo>
                  <a:pt x="755" y="4265"/>
                </a:lnTo>
                <a:lnTo>
                  <a:pt x="783" y="4284"/>
                </a:lnTo>
                <a:lnTo>
                  <a:pt x="815" y="4284"/>
                </a:lnTo>
                <a:lnTo>
                  <a:pt x="858" y="4304"/>
                </a:lnTo>
                <a:lnTo>
                  <a:pt x="827" y="4266"/>
                </a:lnTo>
                <a:lnTo>
                  <a:pt x="827" y="4229"/>
                </a:lnTo>
                <a:lnTo>
                  <a:pt x="816" y="4223"/>
                </a:lnTo>
                <a:lnTo>
                  <a:pt x="803" y="4225"/>
                </a:lnTo>
                <a:lnTo>
                  <a:pt x="804" y="4235"/>
                </a:lnTo>
                <a:lnTo>
                  <a:pt x="797" y="4243"/>
                </a:lnTo>
                <a:lnTo>
                  <a:pt x="772" y="4239"/>
                </a:lnTo>
                <a:lnTo>
                  <a:pt x="746" y="4243"/>
                </a:lnTo>
                <a:lnTo>
                  <a:pt x="763" y="4236"/>
                </a:lnTo>
                <a:lnTo>
                  <a:pt x="769" y="4225"/>
                </a:lnTo>
                <a:lnTo>
                  <a:pt x="761" y="4218"/>
                </a:lnTo>
                <a:lnTo>
                  <a:pt x="753" y="4213"/>
                </a:lnTo>
                <a:lnTo>
                  <a:pt x="742" y="4216"/>
                </a:lnTo>
                <a:lnTo>
                  <a:pt x="733" y="4219"/>
                </a:lnTo>
                <a:lnTo>
                  <a:pt x="721" y="4204"/>
                </a:lnTo>
                <a:lnTo>
                  <a:pt x="711" y="4189"/>
                </a:lnTo>
                <a:lnTo>
                  <a:pt x="732" y="4185"/>
                </a:lnTo>
                <a:lnTo>
                  <a:pt x="750" y="4188"/>
                </a:lnTo>
                <a:lnTo>
                  <a:pt x="742" y="4177"/>
                </a:lnTo>
                <a:lnTo>
                  <a:pt x="733" y="4172"/>
                </a:lnTo>
                <a:lnTo>
                  <a:pt x="717" y="4176"/>
                </a:lnTo>
                <a:lnTo>
                  <a:pt x="702" y="4181"/>
                </a:lnTo>
                <a:lnTo>
                  <a:pt x="709" y="4189"/>
                </a:lnTo>
                <a:lnTo>
                  <a:pt x="702" y="4197"/>
                </a:lnTo>
                <a:lnTo>
                  <a:pt x="674" y="4174"/>
                </a:lnTo>
                <a:lnTo>
                  <a:pt x="642" y="4157"/>
                </a:lnTo>
                <a:lnTo>
                  <a:pt x="601" y="4165"/>
                </a:lnTo>
                <a:lnTo>
                  <a:pt x="568" y="4144"/>
                </a:lnTo>
                <a:lnTo>
                  <a:pt x="537" y="4117"/>
                </a:lnTo>
                <a:lnTo>
                  <a:pt x="504" y="4110"/>
                </a:lnTo>
                <a:lnTo>
                  <a:pt x="526" y="4102"/>
                </a:lnTo>
                <a:lnTo>
                  <a:pt x="536" y="4089"/>
                </a:lnTo>
                <a:lnTo>
                  <a:pt x="563" y="4126"/>
                </a:lnTo>
                <a:lnTo>
                  <a:pt x="597" y="4128"/>
                </a:lnTo>
                <a:lnTo>
                  <a:pt x="609" y="4148"/>
                </a:lnTo>
                <a:lnTo>
                  <a:pt x="629" y="4156"/>
                </a:lnTo>
                <a:lnTo>
                  <a:pt x="624" y="4141"/>
                </a:lnTo>
                <a:lnTo>
                  <a:pt x="624" y="4125"/>
                </a:lnTo>
                <a:lnTo>
                  <a:pt x="597" y="4118"/>
                </a:lnTo>
                <a:lnTo>
                  <a:pt x="576" y="4119"/>
                </a:lnTo>
                <a:lnTo>
                  <a:pt x="556" y="4092"/>
                </a:lnTo>
                <a:lnTo>
                  <a:pt x="531" y="4074"/>
                </a:lnTo>
                <a:lnTo>
                  <a:pt x="546" y="4073"/>
                </a:lnTo>
                <a:lnTo>
                  <a:pt x="550" y="4063"/>
                </a:lnTo>
                <a:lnTo>
                  <a:pt x="544" y="4062"/>
                </a:lnTo>
                <a:lnTo>
                  <a:pt x="541" y="4055"/>
                </a:lnTo>
                <a:lnTo>
                  <a:pt x="528" y="4056"/>
                </a:lnTo>
                <a:lnTo>
                  <a:pt x="516" y="4054"/>
                </a:lnTo>
                <a:lnTo>
                  <a:pt x="516" y="4060"/>
                </a:lnTo>
                <a:lnTo>
                  <a:pt x="511" y="4065"/>
                </a:lnTo>
                <a:lnTo>
                  <a:pt x="492" y="4052"/>
                </a:lnTo>
                <a:lnTo>
                  <a:pt x="476" y="4036"/>
                </a:lnTo>
                <a:lnTo>
                  <a:pt x="475" y="4036"/>
                </a:lnTo>
                <a:lnTo>
                  <a:pt x="474" y="4036"/>
                </a:lnTo>
                <a:lnTo>
                  <a:pt x="454" y="4050"/>
                </a:lnTo>
                <a:lnTo>
                  <a:pt x="439" y="4055"/>
                </a:lnTo>
                <a:lnTo>
                  <a:pt x="440" y="4038"/>
                </a:lnTo>
                <a:lnTo>
                  <a:pt x="430" y="4016"/>
                </a:lnTo>
                <a:lnTo>
                  <a:pt x="380" y="4026"/>
                </a:lnTo>
                <a:lnTo>
                  <a:pt x="337" y="4038"/>
                </a:lnTo>
                <a:lnTo>
                  <a:pt x="323" y="4030"/>
                </a:lnTo>
                <a:lnTo>
                  <a:pt x="305" y="4032"/>
                </a:lnTo>
                <a:lnTo>
                  <a:pt x="281" y="4000"/>
                </a:lnTo>
                <a:lnTo>
                  <a:pt x="216" y="4008"/>
                </a:lnTo>
                <a:lnTo>
                  <a:pt x="233" y="3992"/>
                </a:lnTo>
                <a:lnTo>
                  <a:pt x="251" y="3988"/>
                </a:lnTo>
                <a:lnTo>
                  <a:pt x="240" y="3970"/>
                </a:lnTo>
                <a:lnTo>
                  <a:pt x="226" y="3958"/>
                </a:lnTo>
                <a:lnTo>
                  <a:pt x="222" y="3970"/>
                </a:lnTo>
                <a:lnTo>
                  <a:pt x="209" y="3961"/>
                </a:lnTo>
                <a:lnTo>
                  <a:pt x="203" y="3979"/>
                </a:lnTo>
                <a:lnTo>
                  <a:pt x="191" y="3991"/>
                </a:lnTo>
                <a:lnTo>
                  <a:pt x="195" y="3974"/>
                </a:lnTo>
                <a:lnTo>
                  <a:pt x="203" y="3959"/>
                </a:lnTo>
                <a:lnTo>
                  <a:pt x="187" y="3939"/>
                </a:lnTo>
                <a:lnTo>
                  <a:pt x="188" y="3910"/>
                </a:lnTo>
                <a:lnTo>
                  <a:pt x="171" y="3934"/>
                </a:lnTo>
                <a:lnTo>
                  <a:pt x="153" y="3957"/>
                </a:lnTo>
                <a:lnTo>
                  <a:pt x="152" y="3951"/>
                </a:lnTo>
                <a:lnTo>
                  <a:pt x="150" y="3946"/>
                </a:lnTo>
                <a:lnTo>
                  <a:pt x="148" y="3949"/>
                </a:lnTo>
                <a:lnTo>
                  <a:pt x="146" y="3951"/>
                </a:lnTo>
                <a:lnTo>
                  <a:pt x="130" y="3939"/>
                </a:lnTo>
                <a:lnTo>
                  <a:pt x="124" y="3926"/>
                </a:lnTo>
                <a:lnTo>
                  <a:pt x="134" y="3936"/>
                </a:lnTo>
                <a:lnTo>
                  <a:pt x="148" y="3942"/>
                </a:lnTo>
                <a:lnTo>
                  <a:pt x="133" y="3927"/>
                </a:lnTo>
                <a:lnTo>
                  <a:pt x="123" y="3912"/>
                </a:lnTo>
                <a:lnTo>
                  <a:pt x="124" y="3941"/>
                </a:lnTo>
                <a:lnTo>
                  <a:pt x="129" y="3971"/>
                </a:lnTo>
                <a:lnTo>
                  <a:pt x="107" y="3943"/>
                </a:lnTo>
                <a:lnTo>
                  <a:pt x="72" y="3935"/>
                </a:lnTo>
                <a:lnTo>
                  <a:pt x="97" y="3965"/>
                </a:lnTo>
                <a:lnTo>
                  <a:pt x="123" y="4000"/>
                </a:lnTo>
                <a:lnTo>
                  <a:pt x="94" y="3992"/>
                </a:lnTo>
                <a:lnTo>
                  <a:pt x="77" y="3976"/>
                </a:lnTo>
                <a:lnTo>
                  <a:pt x="82" y="3979"/>
                </a:lnTo>
                <a:lnTo>
                  <a:pt x="89" y="3976"/>
                </a:lnTo>
                <a:lnTo>
                  <a:pt x="74" y="3945"/>
                </a:lnTo>
                <a:lnTo>
                  <a:pt x="53" y="3934"/>
                </a:lnTo>
                <a:lnTo>
                  <a:pt x="65" y="3922"/>
                </a:lnTo>
                <a:lnTo>
                  <a:pt x="64" y="3902"/>
                </a:lnTo>
                <a:lnTo>
                  <a:pt x="52" y="3897"/>
                </a:lnTo>
                <a:lnTo>
                  <a:pt x="38" y="3898"/>
                </a:lnTo>
                <a:lnTo>
                  <a:pt x="47" y="3908"/>
                </a:lnTo>
                <a:lnTo>
                  <a:pt x="39" y="3916"/>
                </a:lnTo>
                <a:lnTo>
                  <a:pt x="39" y="3916"/>
                </a:lnTo>
                <a:lnTo>
                  <a:pt x="38" y="3915"/>
                </a:lnTo>
                <a:lnTo>
                  <a:pt x="40" y="3917"/>
                </a:lnTo>
                <a:lnTo>
                  <a:pt x="42" y="3919"/>
                </a:lnTo>
                <a:lnTo>
                  <a:pt x="20" y="3917"/>
                </a:lnTo>
                <a:lnTo>
                  <a:pt x="0" y="3913"/>
                </a:lnTo>
                <a:lnTo>
                  <a:pt x="0" y="1375"/>
                </a:lnTo>
                <a:lnTo>
                  <a:pt x="50" y="1378"/>
                </a:lnTo>
                <a:lnTo>
                  <a:pt x="101" y="1373"/>
                </a:lnTo>
                <a:lnTo>
                  <a:pt x="146" y="1367"/>
                </a:lnTo>
                <a:lnTo>
                  <a:pt x="189" y="1362"/>
                </a:lnTo>
                <a:lnTo>
                  <a:pt x="227" y="1362"/>
                </a:lnTo>
                <a:lnTo>
                  <a:pt x="260" y="1368"/>
                </a:lnTo>
                <a:lnTo>
                  <a:pt x="323" y="1345"/>
                </a:lnTo>
                <a:lnTo>
                  <a:pt x="390" y="1348"/>
                </a:lnTo>
                <a:lnTo>
                  <a:pt x="401" y="1344"/>
                </a:lnTo>
                <a:lnTo>
                  <a:pt x="412" y="1341"/>
                </a:lnTo>
                <a:lnTo>
                  <a:pt x="412" y="1341"/>
                </a:lnTo>
                <a:lnTo>
                  <a:pt x="412" y="1340"/>
                </a:lnTo>
                <a:lnTo>
                  <a:pt x="412" y="1341"/>
                </a:lnTo>
                <a:lnTo>
                  <a:pt x="414" y="1341"/>
                </a:lnTo>
                <a:lnTo>
                  <a:pt x="418" y="1339"/>
                </a:lnTo>
                <a:lnTo>
                  <a:pt x="422" y="1338"/>
                </a:lnTo>
                <a:lnTo>
                  <a:pt x="415" y="1329"/>
                </a:lnTo>
                <a:lnTo>
                  <a:pt x="411" y="1320"/>
                </a:lnTo>
                <a:lnTo>
                  <a:pt x="443" y="1319"/>
                </a:lnTo>
                <a:lnTo>
                  <a:pt x="477" y="1325"/>
                </a:lnTo>
                <a:lnTo>
                  <a:pt x="474" y="1328"/>
                </a:lnTo>
                <a:lnTo>
                  <a:pt x="471" y="1329"/>
                </a:lnTo>
                <a:lnTo>
                  <a:pt x="475" y="1329"/>
                </a:lnTo>
                <a:lnTo>
                  <a:pt x="479" y="1329"/>
                </a:lnTo>
                <a:lnTo>
                  <a:pt x="478" y="1327"/>
                </a:lnTo>
                <a:lnTo>
                  <a:pt x="477" y="1325"/>
                </a:lnTo>
                <a:lnTo>
                  <a:pt x="491" y="1311"/>
                </a:lnTo>
                <a:lnTo>
                  <a:pt x="508" y="1317"/>
                </a:lnTo>
                <a:lnTo>
                  <a:pt x="504" y="1323"/>
                </a:lnTo>
                <a:lnTo>
                  <a:pt x="501" y="1329"/>
                </a:lnTo>
                <a:lnTo>
                  <a:pt x="510" y="1329"/>
                </a:lnTo>
                <a:lnTo>
                  <a:pt x="518" y="1329"/>
                </a:lnTo>
                <a:lnTo>
                  <a:pt x="516" y="1319"/>
                </a:lnTo>
                <a:lnTo>
                  <a:pt x="520" y="1306"/>
                </a:lnTo>
                <a:lnTo>
                  <a:pt x="576" y="1307"/>
                </a:lnTo>
                <a:lnTo>
                  <a:pt x="629" y="1330"/>
                </a:lnTo>
                <a:lnTo>
                  <a:pt x="637" y="1328"/>
                </a:lnTo>
                <a:lnTo>
                  <a:pt x="643" y="1327"/>
                </a:lnTo>
                <a:lnTo>
                  <a:pt x="650" y="1323"/>
                </a:lnTo>
                <a:lnTo>
                  <a:pt x="648" y="1312"/>
                </a:lnTo>
                <a:lnTo>
                  <a:pt x="633" y="1310"/>
                </a:lnTo>
                <a:lnTo>
                  <a:pt x="625" y="1299"/>
                </a:lnTo>
                <a:lnTo>
                  <a:pt x="667" y="1298"/>
                </a:lnTo>
                <a:lnTo>
                  <a:pt x="693" y="1319"/>
                </a:lnTo>
                <a:lnTo>
                  <a:pt x="702" y="1318"/>
                </a:lnTo>
                <a:lnTo>
                  <a:pt x="711" y="1316"/>
                </a:lnTo>
                <a:lnTo>
                  <a:pt x="709" y="1304"/>
                </a:lnTo>
                <a:lnTo>
                  <a:pt x="713" y="1292"/>
                </a:lnTo>
                <a:lnTo>
                  <a:pt x="805" y="1289"/>
                </a:lnTo>
                <a:lnTo>
                  <a:pt x="886" y="1272"/>
                </a:lnTo>
                <a:lnTo>
                  <a:pt x="910" y="1277"/>
                </a:lnTo>
                <a:lnTo>
                  <a:pt x="935" y="1280"/>
                </a:lnTo>
                <a:lnTo>
                  <a:pt x="958" y="1280"/>
                </a:lnTo>
                <a:lnTo>
                  <a:pt x="982" y="1279"/>
                </a:lnTo>
                <a:lnTo>
                  <a:pt x="1029" y="1274"/>
                </a:lnTo>
                <a:lnTo>
                  <a:pt x="1075" y="1272"/>
                </a:lnTo>
                <a:lnTo>
                  <a:pt x="1071" y="1267"/>
                </a:lnTo>
                <a:lnTo>
                  <a:pt x="1071" y="1261"/>
                </a:lnTo>
                <a:lnTo>
                  <a:pt x="1090" y="1270"/>
                </a:lnTo>
                <a:lnTo>
                  <a:pt x="1110" y="1274"/>
                </a:lnTo>
                <a:lnTo>
                  <a:pt x="1132" y="1275"/>
                </a:lnTo>
                <a:lnTo>
                  <a:pt x="1157" y="1274"/>
                </a:lnTo>
                <a:lnTo>
                  <a:pt x="1204" y="1269"/>
                </a:lnTo>
                <a:lnTo>
                  <a:pt x="1250" y="1270"/>
                </a:lnTo>
                <a:lnTo>
                  <a:pt x="1251" y="1260"/>
                </a:lnTo>
                <a:lnTo>
                  <a:pt x="1252" y="1249"/>
                </a:lnTo>
                <a:lnTo>
                  <a:pt x="1267" y="1252"/>
                </a:lnTo>
                <a:lnTo>
                  <a:pt x="1283" y="1254"/>
                </a:lnTo>
                <a:lnTo>
                  <a:pt x="1297" y="1254"/>
                </a:lnTo>
                <a:lnTo>
                  <a:pt x="1312" y="1255"/>
                </a:lnTo>
                <a:lnTo>
                  <a:pt x="1342" y="1255"/>
                </a:lnTo>
                <a:lnTo>
                  <a:pt x="1371" y="1261"/>
                </a:lnTo>
                <a:lnTo>
                  <a:pt x="1367" y="1252"/>
                </a:lnTo>
                <a:lnTo>
                  <a:pt x="1370" y="1244"/>
                </a:lnTo>
                <a:lnTo>
                  <a:pt x="1405" y="1265"/>
                </a:lnTo>
                <a:lnTo>
                  <a:pt x="1430" y="1246"/>
                </a:lnTo>
                <a:lnTo>
                  <a:pt x="1463" y="1257"/>
                </a:lnTo>
                <a:lnTo>
                  <a:pt x="1496" y="1253"/>
                </a:lnTo>
                <a:lnTo>
                  <a:pt x="1529" y="1250"/>
                </a:lnTo>
                <a:lnTo>
                  <a:pt x="1563" y="1261"/>
                </a:lnTo>
                <a:lnTo>
                  <a:pt x="1577" y="1249"/>
                </a:lnTo>
                <a:lnTo>
                  <a:pt x="1584" y="1269"/>
                </a:lnTo>
                <a:lnTo>
                  <a:pt x="1567" y="1264"/>
                </a:lnTo>
                <a:lnTo>
                  <a:pt x="1560" y="1282"/>
                </a:lnTo>
                <a:lnTo>
                  <a:pt x="1574" y="1294"/>
                </a:lnTo>
                <a:lnTo>
                  <a:pt x="1581" y="1315"/>
                </a:lnTo>
                <a:lnTo>
                  <a:pt x="1603" y="1286"/>
                </a:lnTo>
                <a:lnTo>
                  <a:pt x="1601" y="1256"/>
                </a:lnTo>
                <a:lnTo>
                  <a:pt x="1650" y="1256"/>
                </a:lnTo>
                <a:lnTo>
                  <a:pt x="1698" y="1248"/>
                </a:lnTo>
                <a:lnTo>
                  <a:pt x="1703" y="1258"/>
                </a:lnTo>
                <a:lnTo>
                  <a:pt x="1709" y="1269"/>
                </a:lnTo>
                <a:lnTo>
                  <a:pt x="1740" y="1257"/>
                </a:lnTo>
                <a:lnTo>
                  <a:pt x="1774" y="1252"/>
                </a:lnTo>
                <a:lnTo>
                  <a:pt x="1808" y="1251"/>
                </a:lnTo>
                <a:lnTo>
                  <a:pt x="1841" y="1253"/>
                </a:lnTo>
                <a:lnTo>
                  <a:pt x="1906" y="1258"/>
                </a:lnTo>
                <a:lnTo>
                  <a:pt x="1966" y="1251"/>
                </a:lnTo>
                <a:lnTo>
                  <a:pt x="1984" y="1263"/>
                </a:lnTo>
                <a:lnTo>
                  <a:pt x="1996" y="1273"/>
                </a:lnTo>
                <a:lnTo>
                  <a:pt x="1999" y="1265"/>
                </a:lnTo>
                <a:lnTo>
                  <a:pt x="2004" y="1256"/>
                </a:lnTo>
                <a:lnTo>
                  <a:pt x="2103" y="1265"/>
                </a:lnTo>
                <a:lnTo>
                  <a:pt x="2198" y="1266"/>
                </a:lnTo>
                <a:lnTo>
                  <a:pt x="2293" y="1270"/>
                </a:lnTo>
                <a:lnTo>
                  <a:pt x="2389" y="1281"/>
                </a:lnTo>
                <a:lnTo>
                  <a:pt x="2392" y="1276"/>
                </a:lnTo>
                <a:lnTo>
                  <a:pt x="2395" y="1274"/>
                </a:lnTo>
                <a:lnTo>
                  <a:pt x="2383" y="1258"/>
                </a:lnTo>
                <a:lnTo>
                  <a:pt x="2367" y="1245"/>
                </a:lnTo>
                <a:lnTo>
                  <a:pt x="2380" y="1243"/>
                </a:lnTo>
                <a:lnTo>
                  <a:pt x="2397" y="1246"/>
                </a:lnTo>
                <a:lnTo>
                  <a:pt x="2397" y="1258"/>
                </a:lnTo>
                <a:lnTo>
                  <a:pt x="2400" y="1271"/>
                </a:lnTo>
                <a:lnTo>
                  <a:pt x="2426" y="1276"/>
                </a:lnTo>
                <a:lnTo>
                  <a:pt x="2450" y="1295"/>
                </a:lnTo>
                <a:lnTo>
                  <a:pt x="2483" y="1286"/>
                </a:lnTo>
                <a:lnTo>
                  <a:pt x="2513" y="1294"/>
                </a:lnTo>
                <a:lnTo>
                  <a:pt x="2536" y="1286"/>
                </a:lnTo>
                <a:lnTo>
                  <a:pt x="2576" y="1286"/>
                </a:lnTo>
                <a:lnTo>
                  <a:pt x="2622" y="1288"/>
                </a:lnTo>
                <a:lnTo>
                  <a:pt x="2661" y="1287"/>
                </a:lnTo>
                <a:lnTo>
                  <a:pt x="2658" y="1298"/>
                </a:lnTo>
                <a:lnTo>
                  <a:pt x="2661" y="1308"/>
                </a:lnTo>
                <a:lnTo>
                  <a:pt x="2711" y="1302"/>
                </a:lnTo>
                <a:lnTo>
                  <a:pt x="2748" y="1295"/>
                </a:lnTo>
                <a:lnTo>
                  <a:pt x="2753" y="1307"/>
                </a:lnTo>
                <a:lnTo>
                  <a:pt x="2755" y="1318"/>
                </a:lnTo>
                <a:lnTo>
                  <a:pt x="2768" y="1312"/>
                </a:lnTo>
                <a:lnTo>
                  <a:pt x="2776" y="1299"/>
                </a:lnTo>
                <a:lnTo>
                  <a:pt x="2791" y="1303"/>
                </a:lnTo>
                <a:lnTo>
                  <a:pt x="2794" y="1319"/>
                </a:lnTo>
                <a:lnTo>
                  <a:pt x="2831" y="1318"/>
                </a:lnTo>
                <a:lnTo>
                  <a:pt x="2870" y="1309"/>
                </a:lnTo>
                <a:lnTo>
                  <a:pt x="2863" y="1317"/>
                </a:lnTo>
                <a:lnTo>
                  <a:pt x="2866" y="1326"/>
                </a:lnTo>
                <a:lnTo>
                  <a:pt x="2895" y="1325"/>
                </a:lnTo>
                <a:lnTo>
                  <a:pt x="2925" y="1319"/>
                </a:lnTo>
                <a:lnTo>
                  <a:pt x="2925" y="1332"/>
                </a:lnTo>
                <a:lnTo>
                  <a:pt x="2935" y="1337"/>
                </a:lnTo>
                <a:lnTo>
                  <a:pt x="2941" y="1335"/>
                </a:lnTo>
                <a:lnTo>
                  <a:pt x="2942" y="1331"/>
                </a:lnTo>
                <a:lnTo>
                  <a:pt x="2928" y="1317"/>
                </a:lnTo>
                <a:lnTo>
                  <a:pt x="2911" y="1303"/>
                </a:lnTo>
                <a:lnTo>
                  <a:pt x="2901" y="1309"/>
                </a:lnTo>
                <a:lnTo>
                  <a:pt x="2901" y="1324"/>
                </a:lnTo>
                <a:lnTo>
                  <a:pt x="2888" y="1319"/>
                </a:lnTo>
                <a:lnTo>
                  <a:pt x="2875" y="1313"/>
                </a:lnTo>
                <a:lnTo>
                  <a:pt x="2864" y="1289"/>
                </a:lnTo>
                <a:lnTo>
                  <a:pt x="2803" y="1268"/>
                </a:lnTo>
                <a:lnTo>
                  <a:pt x="2614" y="1252"/>
                </a:lnTo>
                <a:lnTo>
                  <a:pt x="2425" y="1238"/>
                </a:lnTo>
                <a:lnTo>
                  <a:pt x="2397" y="1236"/>
                </a:lnTo>
                <a:lnTo>
                  <a:pt x="2370" y="1235"/>
                </a:lnTo>
                <a:lnTo>
                  <a:pt x="2315" y="1232"/>
                </a:lnTo>
                <a:lnTo>
                  <a:pt x="2310" y="1232"/>
                </a:lnTo>
                <a:lnTo>
                  <a:pt x="2346" y="1253"/>
                </a:lnTo>
                <a:lnTo>
                  <a:pt x="2378" y="1273"/>
                </a:lnTo>
                <a:lnTo>
                  <a:pt x="2333" y="1257"/>
                </a:lnTo>
                <a:lnTo>
                  <a:pt x="2287" y="1230"/>
                </a:lnTo>
                <a:lnTo>
                  <a:pt x="2275" y="1230"/>
                </a:lnTo>
                <a:lnTo>
                  <a:pt x="2296" y="1245"/>
                </a:lnTo>
                <a:lnTo>
                  <a:pt x="2315" y="1260"/>
                </a:lnTo>
                <a:lnTo>
                  <a:pt x="2278" y="1246"/>
                </a:lnTo>
                <a:lnTo>
                  <a:pt x="2241" y="1228"/>
                </a:lnTo>
                <a:lnTo>
                  <a:pt x="2204" y="1226"/>
                </a:lnTo>
                <a:lnTo>
                  <a:pt x="2094" y="1221"/>
                </a:lnTo>
                <a:lnTo>
                  <a:pt x="2039" y="1219"/>
                </a:lnTo>
                <a:lnTo>
                  <a:pt x="2010" y="1218"/>
                </a:lnTo>
                <a:lnTo>
                  <a:pt x="1983" y="1217"/>
                </a:lnTo>
                <a:lnTo>
                  <a:pt x="1873" y="1215"/>
                </a:lnTo>
                <a:lnTo>
                  <a:pt x="1818" y="1214"/>
                </a:lnTo>
                <a:lnTo>
                  <a:pt x="1762" y="1213"/>
                </a:lnTo>
                <a:lnTo>
                  <a:pt x="1652" y="1212"/>
                </a:lnTo>
                <a:lnTo>
                  <a:pt x="1624" y="1212"/>
                </a:lnTo>
                <a:lnTo>
                  <a:pt x="1596" y="1212"/>
                </a:lnTo>
                <a:lnTo>
                  <a:pt x="1541" y="1212"/>
                </a:lnTo>
                <a:lnTo>
                  <a:pt x="1320" y="1214"/>
                </a:lnTo>
                <a:lnTo>
                  <a:pt x="1098" y="1218"/>
                </a:lnTo>
                <a:lnTo>
                  <a:pt x="1042" y="1220"/>
                </a:lnTo>
                <a:lnTo>
                  <a:pt x="986" y="1223"/>
                </a:lnTo>
                <a:lnTo>
                  <a:pt x="931" y="1224"/>
                </a:lnTo>
                <a:lnTo>
                  <a:pt x="875" y="1227"/>
                </a:lnTo>
                <a:lnTo>
                  <a:pt x="762" y="1231"/>
                </a:lnTo>
                <a:lnTo>
                  <a:pt x="706" y="1234"/>
                </a:lnTo>
                <a:lnTo>
                  <a:pt x="650" y="1237"/>
                </a:lnTo>
                <a:lnTo>
                  <a:pt x="576" y="1247"/>
                </a:lnTo>
                <a:lnTo>
                  <a:pt x="512" y="1245"/>
                </a:lnTo>
                <a:lnTo>
                  <a:pt x="478" y="1261"/>
                </a:lnTo>
                <a:lnTo>
                  <a:pt x="443" y="1276"/>
                </a:lnTo>
                <a:lnTo>
                  <a:pt x="429" y="1265"/>
                </a:lnTo>
                <a:lnTo>
                  <a:pt x="419" y="1264"/>
                </a:lnTo>
                <a:lnTo>
                  <a:pt x="398" y="1275"/>
                </a:lnTo>
                <a:lnTo>
                  <a:pt x="366" y="1268"/>
                </a:lnTo>
                <a:lnTo>
                  <a:pt x="325" y="1281"/>
                </a:lnTo>
                <a:lnTo>
                  <a:pt x="296" y="1281"/>
                </a:lnTo>
                <a:lnTo>
                  <a:pt x="310" y="1273"/>
                </a:lnTo>
                <a:lnTo>
                  <a:pt x="326" y="1271"/>
                </a:lnTo>
                <a:lnTo>
                  <a:pt x="299" y="1260"/>
                </a:lnTo>
                <a:lnTo>
                  <a:pt x="271" y="1272"/>
                </a:lnTo>
                <a:lnTo>
                  <a:pt x="241" y="1286"/>
                </a:lnTo>
                <a:lnTo>
                  <a:pt x="211" y="1275"/>
                </a:lnTo>
                <a:lnTo>
                  <a:pt x="180" y="1295"/>
                </a:lnTo>
                <a:lnTo>
                  <a:pt x="140" y="1298"/>
                </a:lnTo>
                <a:lnTo>
                  <a:pt x="105" y="1301"/>
                </a:lnTo>
                <a:lnTo>
                  <a:pt x="87" y="1322"/>
                </a:lnTo>
                <a:lnTo>
                  <a:pt x="75" y="1318"/>
                </a:lnTo>
                <a:lnTo>
                  <a:pt x="62" y="1310"/>
                </a:lnTo>
                <a:lnTo>
                  <a:pt x="40" y="1329"/>
                </a:lnTo>
                <a:lnTo>
                  <a:pt x="14" y="1308"/>
                </a:lnTo>
                <a:lnTo>
                  <a:pt x="8" y="1310"/>
                </a:lnTo>
                <a:lnTo>
                  <a:pt x="0" y="1313"/>
                </a:lnTo>
                <a:lnTo>
                  <a:pt x="0" y="717"/>
                </a:lnTo>
                <a:lnTo>
                  <a:pt x="8" y="716"/>
                </a:lnTo>
                <a:lnTo>
                  <a:pt x="14" y="715"/>
                </a:lnTo>
                <a:lnTo>
                  <a:pt x="41" y="708"/>
                </a:lnTo>
                <a:lnTo>
                  <a:pt x="71" y="691"/>
                </a:lnTo>
                <a:lnTo>
                  <a:pt x="84" y="702"/>
                </a:lnTo>
                <a:lnTo>
                  <a:pt x="90" y="716"/>
                </a:lnTo>
                <a:lnTo>
                  <a:pt x="112" y="696"/>
                </a:lnTo>
                <a:lnTo>
                  <a:pt x="129" y="686"/>
                </a:lnTo>
                <a:lnTo>
                  <a:pt x="128" y="689"/>
                </a:lnTo>
                <a:lnTo>
                  <a:pt x="127" y="691"/>
                </a:lnTo>
                <a:lnTo>
                  <a:pt x="132" y="693"/>
                </a:lnTo>
                <a:lnTo>
                  <a:pt x="138" y="693"/>
                </a:lnTo>
                <a:lnTo>
                  <a:pt x="140" y="695"/>
                </a:lnTo>
                <a:lnTo>
                  <a:pt x="141" y="696"/>
                </a:lnTo>
                <a:lnTo>
                  <a:pt x="151" y="685"/>
                </a:lnTo>
                <a:lnTo>
                  <a:pt x="162" y="681"/>
                </a:lnTo>
                <a:lnTo>
                  <a:pt x="163" y="682"/>
                </a:lnTo>
                <a:lnTo>
                  <a:pt x="165" y="683"/>
                </a:lnTo>
                <a:lnTo>
                  <a:pt x="165" y="682"/>
                </a:lnTo>
                <a:lnTo>
                  <a:pt x="165" y="681"/>
                </a:lnTo>
                <a:lnTo>
                  <a:pt x="171" y="678"/>
                </a:lnTo>
                <a:lnTo>
                  <a:pt x="175" y="673"/>
                </a:lnTo>
                <a:lnTo>
                  <a:pt x="177" y="680"/>
                </a:lnTo>
                <a:lnTo>
                  <a:pt x="186" y="687"/>
                </a:lnTo>
                <a:lnTo>
                  <a:pt x="220" y="657"/>
                </a:lnTo>
                <a:lnTo>
                  <a:pt x="253" y="665"/>
                </a:lnTo>
                <a:lnTo>
                  <a:pt x="280" y="636"/>
                </a:lnTo>
                <a:lnTo>
                  <a:pt x="300" y="609"/>
                </a:lnTo>
                <a:lnTo>
                  <a:pt x="364" y="614"/>
                </a:lnTo>
                <a:lnTo>
                  <a:pt x="391" y="627"/>
                </a:lnTo>
                <a:lnTo>
                  <a:pt x="405" y="623"/>
                </a:lnTo>
                <a:lnTo>
                  <a:pt x="412" y="612"/>
                </a:lnTo>
                <a:lnTo>
                  <a:pt x="412" y="614"/>
                </a:lnTo>
                <a:lnTo>
                  <a:pt x="414" y="617"/>
                </a:lnTo>
                <a:lnTo>
                  <a:pt x="418" y="614"/>
                </a:lnTo>
                <a:lnTo>
                  <a:pt x="421" y="613"/>
                </a:lnTo>
                <a:lnTo>
                  <a:pt x="423" y="614"/>
                </a:lnTo>
                <a:lnTo>
                  <a:pt x="425" y="617"/>
                </a:lnTo>
                <a:lnTo>
                  <a:pt x="426" y="618"/>
                </a:lnTo>
                <a:lnTo>
                  <a:pt x="427" y="618"/>
                </a:lnTo>
                <a:lnTo>
                  <a:pt x="427" y="620"/>
                </a:lnTo>
                <a:lnTo>
                  <a:pt x="427" y="623"/>
                </a:lnTo>
                <a:lnTo>
                  <a:pt x="414" y="625"/>
                </a:lnTo>
                <a:lnTo>
                  <a:pt x="414" y="636"/>
                </a:lnTo>
                <a:lnTo>
                  <a:pt x="419" y="637"/>
                </a:lnTo>
                <a:lnTo>
                  <a:pt x="425" y="637"/>
                </a:lnTo>
                <a:lnTo>
                  <a:pt x="425" y="639"/>
                </a:lnTo>
                <a:lnTo>
                  <a:pt x="425" y="640"/>
                </a:lnTo>
                <a:lnTo>
                  <a:pt x="435" y="640"/>
                </a:lnTo>
                <a:lnTo>
                  <a:pt x="441" y="636"/>
                </a:lnTo>
                <a:lnTo>
                  <a:pt x="455" y="630"/>
                </a:lnTo>
                <a:lnTo>
                  <a:pt x="461" y="619"/>
                </a:lnTo>
                <a:lnTo>
                  <a:pt x="456" y="617"/>
                </a:lnTo>
                <a:lnTo>
                  <a:pt x="452" y="617"/>
                </a:lnTo>
                <a:lnTo>
                  <a:pt x="456" y="612"/>
                </a:lnTo>
                <a:lnTo>
                  <a:pt x="460" y="609"/>
                </a:lnTo>
                <a:lnTo>
                  <a:pt x="461" y="609"/>
                </a:lnTo>
                <a:lnTo>
                  <a:pt x="462" y="610"/>
                </a:lnTo>
                <a:lnTo>
                  <a:pt x="459" y="606"/>
                </a:lnTo>
                <a:lnTo>
                  <a:pt x="456" y="602"/>
                </a:lnTo>
                <a:lnTo>
                  <a:pt x="480" y="601"/>
                </a:lnTo>
                <a:lnTo>
                  <a:pt x="501" y="605"/>
                </a:lnTo>
                <a:lnTo>
                  <a:pt x="495" y="609"/>
                </a:lnTo>
                <a:lnTo>
                  <a:pt x="494" y="616"/>
                </a:lnTo>
                <a:lnTo>
                  <a:pt x="477" y="609"/>
                </a:lnTo>
                <a:lnTo>
                  <a:pt x="467" y="612"/>
                </a:lnTo>
                <a:lnTo>
                  <a:pt x="498" y="616"/>
                </a:lnTo>
                <a:lnTo>
                  <a:pt x="523" y="604"/>
                </a:lnTo>
                <a:lnTo>
                  <a:pt x="518" y="603"/>
                </a:lnTo>
                <a:lnTo>
                  <a:pt x="514" y="603"/>
                </a:lnTo>
                <a:lnTo>
                  <a:pt x="513" y="600"/>
                </a:lnTo>
                <a:lnTo>
                  <a:pt x="512" y="597"/>
                </a:lnTo>
                <a:lnTo>
                  <a:pt x="511" y="594"/>
                </a:lnTo>
                <a:lnTo>
                  <a:pt x="510" y="592"/>
                </a:lnTo>
                <a:lnTo>
                  <a:pt x="506" y="589"/>
                </a:lnTo>
                <a:lnTo>
                  <a:pt x="498" y="588"/>
                </a:lnTo>
                <a:lnTo>
                  <a:pt x="493" y="592"/>
                </a:lnTo>
                <a:lnTo>
                  <a:pt x="488" y="600"/>
                </a:lnTo>
                <a:lnTo>
                  <a:pt x="479" y="593"/>
                </a:lnTo>
                <a:lnTo>
                  <a:pt x="470" y="587"/>
                </a:lnTo>
                <a:lnTo>
                  <a:pt x="467" y="594"/>
                </a:lnTo>
                <a:lnTo>
                  <a:pt x="442" y="590"/>
                </a:lnTo>
                <a:lnTo>
                  <a:pt x="438" y="587"/>
                </a:lnTo>
                <a:lnTo>
                  <a:pt x="431" y="583"/>
                </a:lnTo>
                <a:lnTo>
                  <a:pt x="445" y="583"/>
                </a:lnTo>
                <a:lnTo>
                  <a:pt x="462" y="586"/>
                </a:lnTo>
                <a:lnTo>
                  <a:pt x="454" y="573"/>
                </a:lnTo>
                <a:lnTo>
                  <a:pt x="460" y="563"/>
                </a:lnTo>
                <a:lnTo>
                  <a:pt x="469" y="575"/>
                </a:lnTo>
                <a:lnTo>
                  <a:pt x="480" y="571"/>
                </a:lnTo>
                <a:lnTo>
                  <a:pt x="492" y="582"/>
                </a:lnTo>
                <a:lnTo>
                  <a:pt x="512" y="588"/>
                </a:lnTo>
                <a:lnTo>
                  <a:pt x="513" y="586"/>
                </a:lnTo>
                <a:lnTo>
                  <a:pt x="515" y="585"/>
                </a:lnTo>
                <a:lnTo>
                  <a:pt x="530" y="591"/>
                </a:lnTo>
                <a:lnTo>
                  <a:pt x="537" y="587"/>
                </a:lnTo>
                <a:lnTo>
                  <a:pt x="526" y="584"/>
                </a:lnTo>
                <a:lnTo>
                  <a:pt x="514" y="582"/>
                </a:lnTo>
                <a:lnTo>
                  <a:pt x="519" y="579"/>
                </a:lnTo>
                <a:lnTo>
                  <a:pt x="541" y="585"/>
                </a:lnTo>
                <a:lnTo>
                  <a:pt x="543" y="585"/>
                </a:lnTo>
                <a:lnTo>
                  <a:pt x="544" y="584"/>
                </a:lnTo>
                <a:lnTo>
                  <a:pt x="545" y="583"/>
                </a:lnTo>
                <a:lnTo>
                  <a:pt x="544" y="580"/>
                </a:lnTo>
                <a:lnTo>
                  <a:pt x="532" y="569"/>
                </a:lnTo>
                <a:lnTo>
                  <a:pt x="526" y="558"/>
                </a:lnTo>
                <a:lnTo>
                  <a:pt x="503" y="570"/>
                </a:lnTo>
                <a:lnTo>
                  <a:pt x="478" y="557"/>
                </a:lnTo>
                <a:lnTo>
                  <a:pt x="479" y="556"/>
                </a:lnTo>
                <a:lnTo>
                  <a:pt x="479" y="555"/>
                </a:lnTo>
                <a:lnTo>
                  <a:pt x="446" y="544"/>
                </a:lnTo>
                <a:lnTo>
                  <a:pt x="408" y="539"/>
                </a:lnTo>
                <a:lnTo>
                  <a:pt x="406" y="528"/>
                </a:lnTo>
                <a:lnTo>
                  <a:pt x="406" y="516"/>
                </a:lnTo>
                <a:lnTo>
                  <a:pt x="456" y="534"/>
                </a:lnTo>
                <a:lnTo>
                  <a:pt x="516" y="540"/>
                </a:lnTo>
                <a:lnTo>
                  <a:pt x="514" y="544"/>
                </a:lnTo>
                <a:lnTo>
                  <a:pt x="508" y="544"/>
                </a:lnTo>
                <a:lnTo>
                  <a:pt x="491" y="544"/>
                </a:lnTo>
                <a:lnTo>
                  <a:pt x="484" y="553"/>
                </a:lnTo>
                <a:lnTo>
                  <a:pt x="502" y="554"/>
                </a:lnTo>
                <a:lnTo>
                  <a:pt x="519" y="547"/>
                </a:lnTo>
                <a:lnTo>
                  <a:pt x="544" y="569"/>
                </a:lnTo>
                <a:lnTo>
                  <a:pt x="564" y="573"/>
                </a:lnTo>
                <a:lnTo>
                  <a:pt x="569" y="556"/>
                </a:lnTo>
                <a:lnTo>
                  <a:pt x="572" y="540"/>
                </a:lnTo>
                <a:lnTo>
                  <a:pt x="549" y="536"/>
                </a:lnTo>
                <a:lnTo>
                  <a:pt x="523" y="537"/>
                </a:lnTo>
                <a:lnTo>
                  <a:pt x="554" y="532"/>
                </a:lnTo>
                <a:lnTo>
                  <a:pt x="590" y="532"/>
                </a:lnTo>
                <a:lnTo>
                  <a:pt x="591" y="542"/>
                </a:lnTo>
                <a:lnTo>
                  <a:pt x="601" y="548"/>
                </a:lnTo>
                <a:lnTo>
                  <a:pt x="644" y="546"/>
                </a:lnTo>
                <a:lnTo>
                  <a:pt x="694" y="553"/>
                </a:lnTo>
                <a:lnTo>
                  <a:pt x="694" y="550"/>
                </a:lnTo>
                <a:lnTo>
                  <a:pt x="694" y="546"/>
                </a:lnTo>
                <a:lnTo>
                  <a:pt x="699" y="550"/>
                </a:lnTo>
                <a:lnTo>
                  <a:pt x="701" y="555"/>
                </a:lnTo>
                <a:lnTo>
                  <a:pt x="709" y="557"/>
                </a:lnTo>
                <a:lnTo>
                  <a:pt x="716" y="559"/>
                </a:lnTo>
                <a:lnTo>
                  <a:pt x="717" y="555"/>
                </a:lnTo>
                <a:lnTo>
                  <a:pt x="718" y="551"/>
                </a:lnTo>
                <a:lnTo>
                  <a:pt x="725" y="553"/>
                </a:lnTo>
                <a:lnTo>
                  <a:pt x="733" y="555"/>
                </a:lnTo>
                <a:lnTo>
                  <a:pt x="742" y="552"/>
                </a:lnTo>
                <a:lnTo>
                  <a:pt x="753" y="552"/>
                </a:lnTo>
                <a:lnTo>
                  <a:pt x="760" y="548"/>
                </a:lnTo>
                <a:lnTo>
                  <a:pt x="768" y="540"/>
                </a:lnTo>
                <a:lnTo>
                  <a:pt x="773" y="552"/>
                </a:lnTo>
                <a:lnTo>
                  <a:pt x="769" y="567"/>
                </a:lnTo>
                <a:lnTo>
                  <a:pt x="770" y="567"/>
                </a:lnTo>
                <a:lnTo>
                  <a:pt x="770" y="568"/>
                </a:lnTo>
                <a:lnTo>
                  <a:pt x="780" y="566"/>
                </a:lnTo>
                <a:lnTo>
                  <a:pt x="792" y="565"/>
                </a:lnTo>
                <a:lnTo>
                  <a:pt x="798" y="556"/>
                </a:lnTo>
                <a:lnTo>
                  <a:pt x="804" y="548"/>
                </a:lnTo>
                <a:lnTo>
                  <a:pt x="821" y="566"/>
                </a:lnTo>
                <a:lnTo>
                  <a:pt x="850" y="572"/>
                </a:lnTo>
                <a:lnTo>
                  <a:pt x="852" y="564"/>
                </a:lnTo>
                <a:lnTo>
                  <a:pt x="855" y="554"/>
                </a:lnTo>
                <a:lnTo>
                  <a:pt x="898" y="558"/>
                </a:lnTo>
                <a:lnTo>
                  <a:pt x="926" y="526"/>
                </a:lnTo>
                <a:lnTo>
                  <a:pt x="949" y="538"/>
                </a:lnTo>
                <a:lnTo>
                  <a:pt x="965" y="521"/>
                </a:lnTo>
                <a:lnTo>
                  <a:pt x="999" y="533"/>
                </a:lnTo>
                <a:lnTo>
                  <a:pt x="1032" y="528"/>
                </a:lnTo>
                <a:lnTo>
                  <a:pt x="1035" y="518"/>
                </a:lnTo>
                <a:lnTo>
                  <a:pt x="1047" y="518"/>
                </a:lnTo>
                <a:lnTo>
                  <a:pt x="1041" y="510"/>
                </a:lnTo>
                <a:lnTo>
                  <a:pt x="1037" y="502"/>
                </a:lnTo>
                <a:lnTo>
                  <a:pt x="1055" y="490"/>
                </a:lnTo>
                <a:lnTo>
                  <a:pt x="1075" y="491"/>
                </a:lnTo>
                <a:lnTo>
                  <a:pt x="1056" y="500"/>
                </a:lnTo>
                <a:lnTo>
                  <a:pt x="1054" y="517"/>
                </a:lnTo>
                <a:lnTo>
                  <a:pt x="1100" y="522"/>
                </a:lnTo>
                <a:lnTo>
                  <a:pt x="1145" y="530"/>
                </a:lnTo>
                <a:lnTo>
                  <a:pt x="1159" y="516"/>
                </a:lnTo>
                <a:lnTo>
                  <a:pt x="1158" y="496"/>
                </a:lnTo>
                <a:lnTo>
                  <a:pt x="1137" y="503"/>
                </a:lnTo>
                <a:lnTo>
                  <a:pt x="1121" y="515"/>
                </a:lnTo>
                <a:lnTo>
                  <a:pt x="1127" y="490"/>
                </a:lnTo>
                <a:lnTo>
                  <a:pt x="1124" y="465"/>
                </a:lnTo>
                <a:lnTo>
                  <a:pt x="1145" y="483"/>
                </a:lnTo>
                <a:lnTo>
                  <a:pt x="1173" y="485"/>
                </a:lnTo>
                <a:lnTo>
                  <a:pt x="1166" y="508"/>
                </a:lnTo>
                <a:lnTo>
                  <a:pt x="1176" y="528"/>
                </a:lnTo>
                <a:lnTo>
                  <a:pt x="1182" y="512"/>
                </a:lnTo>
                <a:lnTo>
                  <a:pt x="1194" y="506"/>
                </a:lnTo>
                <a:lnTo>
                  <a:pt x="1191" y="516"/>
                </a:lnTo>
                <a:lnTo>
                  <a:pt x="1192" y="527"/>
                </a:lnTo>
                <a:lnTo>
                  <a:pt x="1216" y="518"/>
                </a:lnTo>
                <a:lnTo>
                  <a:pt x="1240" y="511"/>
                </a:lnTo>
                <a:lnTo>
                  <a:pt x="1283" y="524"/>
                </a:lnTo>
                <a:lnTo>
                  <a:pt x="1334" y="521"/>
                </a:lnTo>
                <a:lnTo>
                  <a:pt x="1334" y="511"/>
                </a:lnTo>
                <a:lnTo>
                  <a:pt x="1337" y="500"/>
                </a:lnTo>
                <a:lnTo>
                  <a:pt x="1350" y="505"/>
                </a:lnTo>
                <a:lnTo>
                  <a:pt x="1364" y="494"/>
                </a:lnTo>
                <a:lnTo>
                  <a:pt x="1368" y="502"/>
                </a:lnTo>
                <a:lnTo>
                  <a:pt x="1374" y="508"/>
                </a:lnTo>
                <a:lnTo>
                  <a:pt x="1368" y="492"/>
                </a:lnTo>
                <a:lnTo>
                  <a:pt x="1349" y="479"/>
                </a:lnTo>
                <a:lnTo>
                  <a:pt x="1343" y="480"/>
                </a:lnTo>
                <a:lnTo>
                  <a:pt x="1340" y="485"/>
                </a:lnTo>
                <a:lnTo>
                  <a:pt x="1319" y="473"/>
                </a:lnTo>
                <a:lnTo>
                  <a:pt x="1304" y="458"/>
                </a:lnTo>
                <a:lnTo>
                  <a:pt x="1349" y="466"/>
                </a:lnTo>
                <a:lnTo>
                  <a:pt x="1378" y="485"/>
                </a:lnTo>
                <a:lnTo>
                  <a:pt x="1393" y="481"/>
                </a:lnTo>
                <a:lnTo>
                  <a:pt x="1415" y="487"/>
                </a:lnTo>
                <a:lnTo>
                  <a:pt x="1356" y="456"/>
                </a:lnTo>
                <a:lnTo>
                  <a:pt x="1288" y="435"/>
                </a:lnTo>
                <a:lnTo>
                  <a:pt x="1274" y="443"/>
                </a:lnTo>
                <a:lnTo>
                  <a:pt x="1244" y="440"/>
                </a:lnTo>
                <a:lnTo>
                  <a:pt x="1239" y="440"/>
                </a:lnTo>
                <a:lnTo>
                  <a:pt x="1235" y="439"/>
                </a:lnTo>
                <a:lnTo>
                  <a:pt x="1249" y="452"/>
                </a:lnTo>
                <a:lnTo>
                  <a:pt x="1256" y="465"/>
                </a:lnTo>
                <a:lnTo>
                  <a:pt x="1232" y="459"/>
                </a:lnTo>
                <a:lnTo>
                  <a:pt x="1209" y="448"/>
                </a:lnTo>
                <a:lnTo>
                  <a:pt x="1202" y="454"/>
                </a:lnTo>
                <a:lnTo>
                  <a:pt x="1191" y="458"/>
                </a:lnTo>
                <a:lnTo>
                  <a:pt x="1183" y="447"/>
                </a:lnTo>
                <a:lnTo>
                  <a:pt x="1173" y="435"/>
                </a:lnTo>
                <a:lnTo>
                  <a:pt x="1176" y="447"/>
                </a:lnTo>
                <a:lnTo>
                  <a:pt x="1171" y="461"/>
                </a:lnTo>
                <a:lnTo>
                  <a:pt x="1148" y="458"/>
                </a:lnTo>
                <a:lnTo>
                  <a:pt x="1127" y="461"/>
                </a:lnTo>
                <a:lnTo>
                  <a:pt x="1137" y="444"/>
                </a:lnTo>
                <a:lnTo>
                  <a:pt x="1140" y="429"/>
                </a:lnTo>
                <a:lnTo>
                  <a:pt x="1118" y="430"/>
                </a:lnTo>
                <a:lnTo>
                  <a:pt x="1094" y="430"/>
                </a:lnTo>
                <a:lnTo>
                  <a:pt x="1094" y="429"/>
                </a:lnTo>
                <a:lnTo>
                  <a:pt x="1094" y="428"/>
                </a:lnTo>
                <a:lnTo>
                  <a:pt x="1060" y="435"/>
                </a:lnTo>
                <a:lnTo>
                  <a:pt x="1024" y="441"/>
                </a:lnTo>
                <a:lnTo>
                  <a:pt x="1019" y="442"/>
                </a:lnTo>
                <a:lnTo>
                  <a:pt x="1014" y="443"/>
                </a:lnTo>
                <a:lnTo>
                  <a:pt x="1018" y="444"/>
                </a:lnTo>
                <a:lnTo>
                  <a:pt x="1023" y="446"/>
                </a:lnTo>
                <a:lnTo>
                  <a:pt x="1016" y="452"/>
                </a:lnTo>
                <a:lnTo>
                  <a:pt x="1012" y="458"/>
                </a:lnTo>
                <a:lnTo>
                  <a:pt x="988" y="453"/>
                </a:lnTo>
                <a:lnTo>
                  <a:pt x="963" y="446"/>
                </a:lnTo>
                <a:lnTo>
                  <a:pt x="939" y="443"/>
                </a:lnTo>
                <a:lnTo>
                  <a:pt x="916" y="435"/>
                </a:lnTo>
                <a:lnTo>
                  <a:pt x="929" y="437"/>
                </a:lnTo>
                <a:lnTo>
                  <a:pt x="942" y="427"/>
                </a:lnTo>
                <a:lnTo>
                  <a:pt x="932" y="417"/>
                </a:lnTo>
                <a:lnTo>
                  <a:pt x="924" y="405"/>
                </a:lnTo>
                <a:lnTo>
                  <a:pt x="906" y="419"/>
                </a:lnTo>
                <a:lnTo>
                  <a:pt x="889" y="408"/>
                </a:lnTo>
                <a:lnTo>
                  <a:pt x="900" y="423"/>
                </a:lnTo>
                <a:lnTo>
                  <a:pt x="922" y="434"/>
                </a:lnTo>
                <a:lnTo>
                  <a:pt x="896" y="440"/>
                </a:lnTo>
                <a:lnTo>
                  <a:pt x="862" y="439"/>
                </a:lnTo>
                <a:lnTo>
                  <a:pt x="863" y="437"/>
                </a:lnTo>
                <a:lnTo>
                  <a:pt x="864" y="436"/>
                </a:lnTo>
                <a:lnTo>
                  <a:pt x="847" y="421"/>
                </a:lnTo>
                <a:lnTo>
                  <a:pt x="830" y="416"/>
                </a:lnTo>
                <a:lnTo>
                  <a:pt x="826" y="426"/>
                </a:lnTo>
                <a:lnTo>
                  <a:pt x="829" y="437"/>
                </a:lnTo>
                <a:lnTo>
                  <a:pt x="828" y="436"/>
                </a:lnTo>
                <a:lnTo>
                  <a:pt x="826" y="436"/>
                </a:lnTo>
                <a:lnTo>
                  <a:pt x="825" y="435"/>
                </a:lnTo>
                <a:lnTo>
                  <a:pt x="824" y="435"/>
                </a:lnTo>
                <a:lnTo>
                  <a:pt x="823" y="436"/>
                </a:lnTo>
                <a:lnTo>
                  <a:pt x="818" y="436"/>
                </a:lnTo>
                <a:lnTo>
                  <a:pt x="815" y="437"/>
                </a:lnTo>
                <a:lnTo>
                  <a:pt x="811" y="437"/>
                </a:lnTo>
                <a:lnTo>
                  <a:pt x="808" y="437"/>
                </a:lnTo>
                <a:lnTo>
                  <a:pt x="796" y="442"/>
                </a:lnTo>
                <a:lnTo>
                  <a:pt x="785" y="443"/>
                </a:lnTo>
                <a:lnTo>
                  <a:pt x="784" y="444"/>
                </a:lnTo>
                <a:lnTo>
                  <a:pt x="784" y="445"/>
                </a:lnTo>
                <a:lnTo>
                  <a:pt x="779" y="443"/>
                </a:lnTo>
                <a:lnTo>
                  <a:pt x="777" y="438"/>
                </a:lnTo>
                <a:lnTo>
                  <a:pt x="793" y="437"/>
                </a:lnTo>
                <a:lnTo>
                  <a:pt x="807" y="426"/>
                </a:lnTo>
                <a:lnTo>
                  <a:pt x="786" y="415"/>
                </a:lnTo>
                <a:lnTo>
                  <a:pt x="778" y="387"/>
                </a:lnTo>
                <a:lnTo>
                  <a:pt x="776" y="389"/>
                </a:lnTo>
                <a:lnTo>
                  <a:pt x="774" y="391"/>
                </a:lnTo>
                <a:lnTo>
                  <a:pt x="774" y="406"/>
                </a:lnTo>
                <a:lnTo>
                  <a:pt x="776" y="425"/>
                </a:lnTo>
                <a:lnTo>
                  <a:pt x="771" y="423"/>
                </a:lnTo>
                <a:lnTo>
                  <a:pt x="763" y="421"/>
                </a:lnTo>
                <a:lnTo>
                  <a:pt x="724" y="424"/>
                </a:lnTo>
                <a:lnTo>
                  <a:pt x="680" y="423"/>
                </a:lnTo>
                <a:lnTo>
                  <a:pt x="725" y="434"/>
                </a:lnTo>
                <a:lnTo>
                  <a:pt x="755" y="425"/>
                </a:lnTo>
                <a:lnTo>
                  <a:pt x="769" y="441"/>
                </a:lnTo>
                <a:lnTo>
                  <a:pt x="754" y="458"/>
                </a:lnTo>
                <a:lnTo>
                  <a:pt x="722" y="444"/>
                </a:lnTo>
                <a:lnTo>
                  <a:pt x="670" y="439"/>
                </a:lnTo>
                <a:lnTo>
                  <a:pt x="659" y="448"/>
                </a:lnTo>
                <a:lnTo>
                  <a:pt x="648" y="460"/>
                </a:lnTo>
                <a:lnTo>
                  <a:pt x="643" y="443"/>
                </a:lnTo>
                <a:lnTo>
                  <a:pt x="636" y="427"/>
                </a:lnTo>
                <a:lnTo>
                  <a:pt x="615" y="454"/>
                </a:lnTo>
                <a:lnTo>
                  <a:pt x="594" y="467"/>
                </a:lnTo>
                <a:lnTo>
                  <a:pt x="604" y="473"/>
                </a:lnTo>
                <a:lnTo>
                  <a:pt x="607" y="478"/>
                </a:lnTo>
                <a:lnTo>
                  <a:pt x="605" y="476"/>
                </a:lnTo>
                <a:lnTo>
                  <a:pt x="602" y="476"/>
                </a:lnTo>
                <a:lnTo>
                  <a:pt x="622" y="482"/>
                </a:lnTo>
                <a:lnTo>
                  <a:pt x="645" y="482"/>
                </a:lnTo>
                <a:lnTo>
                  <a:pt x="626" y="489"/>
                </a:lnTo>
                <a:lnTo>
                  <a:pt x="592" y="481"/>
                </a:lnTo>
                <a:lnTo>
                  <a:pt x="589" y="488"/>
                </a:lnTo>
                <a:lnTo>
                  <a:pt x="589" y="494"/>
                </a:lnTo>
                <a:lnTo>
                  <a:pt x="593" y="495"/>
                </a:lnTo>
                <a:lnTo>
                  <a:pt x="599" y="496"/>
                </a:lnTo>
                <a:lnTo>
                  <a:pt x="599" y="512"/>
                </a:lnTo>
                <a:lnTo>
                  <a:pt x="580" y="516"/>
                </a:lnTo>
                <a:lnTo>
                  <a:pt x="582" y="509"/>
                </a:lnTo>
                <a:lnTo>
                  <a:pt x="583" y="500"/>
                </a:lnTo>
                <a:lnTo>
                  <a:pt x="568" y="503"/>
                </a:lnTo>
                <a:lnTo>
                  <a:pt x="551" y="499"/>
                </a:lnTo>
                <a:lnTo>
                  <a:pt x="562" y="489"/>
                </a:lnTo>
                <a:lnTo>
                  <a:pt x="573" y="488"/>
                </a:lnTo>
                <a:lnTo>
                  <a:pt x="566" y="481"/>
                </a:lnTo>
                <a:lnTo>
                  <a:pt x="568" y="476"/>
                </a:lnTo>
                <a:lnTo>
                  <a:pt x="564" y="475"/>
                </a:lnTo>
                <a:lnTo>
                  <a:pt x="559" y="475"/>
                </a:lnTo>
                <a:lnTo>
                  <a:pt x="563" y="472"/>
                </a:lnTo>
                <a:lnTo>
                  <a:pt x="565" y="471"/>
                </a:lnTo>
                <a:lnTo>
                  <a:pt x="550" y="466"/>
                </a:lnTo>
                <a:lnTo>
                  <a:pt x="538" y="456"/>
                </a:lnTo>
                <a:lnTo>
                  <a:pt x="547" y="455"/>
                </a:lnTo>
                <a:lnTo>
                  <a:pt x="552" y="446"/>
                </a:lnTo>
                <a:lnTo>
                  <a:pt x="562" y="446"/>
                </a:lnTo>
                <a:lnTo>
                  <a:pt x="571" y="445"/>
                </a:lnTo>
                <a:lnTo>
                  <a:pt x="562" y="442"/>
                </a:lnTo>
                <a:lnTo>
                  <a:pt x="552" y="440"/>
                </a:lnTo>
                <a:lnTo>
                  <a:pt x="551" y="441"/>
                </a:lnTo>
                <a:lnTo>
                  <a:pt x="551" y="441"/>
                </a:lnTo>
                <a:lnTo>
                  <a:pt x="550" y="441"/>
                </a:lnTo>
                <a:lnTo>
                  <a:pt x="549" y="441"/>
                </a:lnTo>
                <a:lnTo>
                  <a:pt x="509" y="453"/>
                </a:lnTo>
                <a:lnTo>
                  <a:pt x="471" y="474"/>
                </a:lnTo>
                <a:lnTo>
                  <a:pt x="483" y="455"/>
                </a:lnTo>
                <a:lnTo>
                  <a:pt x="473" y="440"/>
                </a:lnTo>
                <a:lnTo>
                  <a:pt x="451" y="477"/>
                </a:lnTo>
                <a:lnTo>
                  <a:pt x="419" y="478"/>
                </a:lnTo>
                <a:lnTo>
                  <a:pt x="431" y="478"/>
                </a:lnTo>
                <a:lnTo>
                  <a:pt x="434" y="467"/>
                </a:lnTo>
                <a:lnTo>
                  <a:pt x="404" y="472"/>
                </a:lnTo>
                <a:lnTo>
                  <a:pt x="375" y="482"/>
                </a:lnTo>
                <a:lnTo>
                  <a:pt x="362" y="472"/>
                </a:lnTo>
                <a:lnTo>
                  <a:pt x="355" y="460"/>
                </a:lnTo>
                <a:lnTo>
                  <a:pt x="344" y="472"/>
                </a:lnTo>
                <a:lnTo>
                  <a:pt x="336" y="489"/>
                </a:lnTo>
                <a:lnTo>
                  <a:pt x="325" y="484"/>
                </a:lnTo>
                <a:lnTo>
                  <a:pt x="314" y="480"/>
                </a:lnTo>
                <a:lnTo>
                  <a:pt x="312" y="472"/>
                </a:lnTo>
                <a:lnTo>
                  <a:pt x="311" y="464"/>
                </a:lnTo>
                <a:lnTo>
                  <a:pt x="278" y="465"/>
                </a:lnTo>
                <a:lnTo>
                  <a:pt x="252" y="477"/>
                </a:lnTo>
                <a:lnTo>
                  <a:pt x="228" y="492"/>
                </a:lnTo>
                <a:lnTo>
                  <a:pt x="202" y="506"/>
                </a:lnTo>
                <a:lnTo>
                  <a:pt x="202" y="500"/>
                </a:lnTo>
                <a:lnTo>
                  <a:pt x="202" y="495"/>
                </a:lnTo>
                <a:lnTo>
                  <a:pt x="196" y="494"/>
                </a:lnTo>
                <a:lnTo>
                  <a:pt x="190" y="491"/>
                </a:lnTo>
                <a:lnTo>
                  <a:pt x="190" y="491"/>
                </a:lnTo>
                <a:lnTo>
                  <a:pt x="190" y="491"/>
                </a:lnTo>
                <a:lnTo>
                  <a:pt x="179" y="495"/>
                </a:lnTo>
                <a:lnTo>
                  <a:pt x="165" y="493"/>
                </a:lnTo>
                <a:lnTo>
                  <a:pt x="187" y="478"/>
                </a:lnTo>
                <a:lnTo>
                  <a:pt x="213" y="481"/>
                </a:lnTo>
                <a:lnTo>
                  <a:pt x="195" y="465"/>
                </a:lnTo>
                <a:lnTo>
                  <a:pt x="167" y="467"/>
                </a:lnTo>
                <a:lnTo>
                  <a:pt x="181" y="469"/>
                </a:lnTo>
                <a:lnTo>
                  <a:pt x="193" y="475"/>
                </a:lnTo>
                <a:lnTo>
                  <a:pt x="178" y="480"/>
                </a:lnTo>
                <a:lnTo>
                  <a:pt x="156" y="478"/>
                </a:lnTo>
                <a:lnTo>
                  <a:pt x="156" y="476"/>
                </a:lnTo>
                <a:lnTo>
                  <a:pt x="157" y="474"/>
                </a:lnTo>
                <a:lnTo>
                  <a:pt x="153" y="476"/>
                </a:lnTo>
                <a:lnTo>
                  <a:pt x="151" y="479"/>
                </a:lnTo>
                <a:lnTo>
                  <a:pt x="159" y="488"/>
                </a:lnTo>
                <a:lnTo>
                  <a:pt x="163" y="493"/>
                </a:lnTo>
                <a:lnTo>
                  <a:pt x="147" y="487"/>
                </a:lnTo>
                <a:lnTo>
                  <a:pt x="130" y="478"/>
                </a:lnTo>
                <a:lnTo>
                  <a:pt x="131" y="495"/>
                </a:lnTo>
                <a:lnTo>
                  <a:pt x="145" y="509"/>
                </a:lnTo>
                <a:lnTo>
                  <a:pt x="109" y="509"/>
                </a:lnTo>
                <a:lnTo>
                  <a:pt x="76" y="519"/>
                </a:lnTo>
                <a:lnTo>
                  <a:pt x="55" y="530"/>
                </a:lnTo>
                <a:lnTo>
                  <a:pt x="35" y="540"/>
                </a:lnTo>
                <a:lnTo>
                  <a:pt x="78" y="546"/>
                </a:lnTo>
                <a:lnTo>
                  <a:pt x="121" y="542"/>
                </a:lnTo>
                <a:lnTo>
                  <a:pt x="113" y="551"/>
                </a:lnTo>
                <a:lnTo>
                  <a:pt x="132" y="557"/>
                </a:lnTo>
                <a:lnTo>
                  <a:pt x="89" y="559"/>
                </a:lnTo>
                <a:lnTo>
                  <a:pt x="23" y="547"/>
                </a:lnTo>
                <a:lnTo>
                  <a:pt x="21" y="548"/>
                </a:lnTo>
                <a:lnTo>
                  <a:pt x="20" y="549"/>
                </a:lnTo>
                <a:lnTo>
                  <a:pt x="20" y="548"/>
                </a:lnTo>
                <a:lnTo>
                  <a:pt x="20" y="547"/>
                </a:lnTo>
                <a:lnTo>
                  <a:pt x="9" y="544"/>
                </a:lnTo>
                <a:lnTo>
                  <a:pt x="0" y="543"/>
                </a:lnTo>
                <a:lnTo>
                  <a:pt x="0" y="543"/>
                </a:lnTo>
                <a:lnTo>
                  <a:pt x="13" y="540"/>
                </a:lnTo>
                <a:lnTo>
                  <a:pt x="25" y="540"/>
                </a:lnTo>
                <a:lnTo>
                  <a:pt x="34" y="539"/>
                </a:lnTo>
                <a:lnTo>
                  <a:pt x="41" y="535"/>
                </a:lnTo>
                <a:lnTo>
                  <a:pt x="32" y="522"/>
                </a:lnTo>
                <a:lnTo>
                  <a:pt x="22" y="510"/>
                </a:lnTo>
                <a:lnTo>
                  <a:pt x="21" y="511"/>
                </a:lnTo>
                <a:lnTo>
                  <a:pt x="20" y="512"/>
                </a:lnTo>
                <a:lnTo>
                  <a:pt x="20" y="509"/>
                </a:lnTo>
                <a:lnTo>
                  <a:pt x="20" y="507"/>
                </a:lnTo>
                <a:lnTo>
                  <a:pt x="31" y="505"/>
                </a:lnTo>
                <a:lnTo>
                  <a:pt x="38" y="510"/>
                </a:lnTo>
                <a:lnTo>
                  <a:pt x="38" y="503"/>
                </a:lnTo>
                <a:lnTo>
                  <a:pt x="37" y="496"/>
                </a:lnTo>
                <a:lnTo>
                  <a:pt x="18" y="501"/>
                </a:lnTo>
                <a:lnTo>
                  <a:pt x="0" y="511"/>
                </a:lnTo>
                <a:lnTo>
                  <a:pt x="0" y="80"/>
                </a:lnTo>
                <a:lnTo>
                  <a:pt x="22" y="75"/>
                </a:lnTo>
                <a:lnTo>
                  <a:pt x="45" y="63"/>
                </a:lnTo>
                <a:lnTo>
                  <a:pt x="76" y="70"/>
                </a:lnTo>
                <a:lnTo>
                  <a:pt x="113" y="64"/>
                </a:lnTo>
                <a:lnTo>
                  <a:pt x="132" y="59"/>
                </a:lnTo>
                <a:lnTo>
                  <a:pt x="156" y="68"/>
                </a:lnTo>
                <a:lnTo>
                  <a:pt x="165" y="65"/>
                </a:lnTo>
                <a:lnTo>
                  <a:pt x="174" y="54"/>
                </a:lnTo>
                <a:lnTo>
                  <a:pt x="164" y="47"/>
                </a:lnTo>
                <a:lnTo>
                  <a:pt x="161" y="39"/>
                </a:lnTo>
                <a:lnTo>
                  <a:pt x="202" y="36"/>
                </a:lnTo>
                <a:lnTo>
                  <a:pt x="250" y="28"/>
                </a:lnTo>
                <a:lnTo>
                  <a:pt x="220" y="45"/>
                </a:lnTo>
                <a:lnTo>
                  <a:pt x="200" y="57"/>
                </a:lnTo>
                <a:lnTo>
                  <a:pt x="269" y="53"/>
                </a:lnTo>
                <a:lnTo>
                  <a:pt x="300" y="69"/>
                </a:lnTo>
                <a:lnTo>
                  <a:pt x="348" y="50"/>
                </a:lnTo>
                <a:lnTo>
                  <a:pt x="406" y="42"/>
                </a:lnTo>
                <a:lnTo>
                  <a:pt x="429" y="61"/>
                </a:lnTo>
                <a:lnTo>
                  <a:pt x="448" y="66"/>
                </a:lnTo>
                <a:lnTo>
                  <a:pt x="445" y="85"/>
                </a:lnTo>
                <a:lnTo>
                  <a:pt x="438" y="101"/>
                </a:lnTo>
                <a:lnTo>
                  <a:pt x="446" y="102"/>
                </a:lnTo>
                <a:lnTo>
                  <a:pt x="455" y="98"/>
                </a:lnTo>
                <a:lnTo>
                  <a:pt x="460" y="83"/>
                </a:lnTo>
                <a:lnTo>
                  <a:pt x="470" y="66"/>
                </a:lnTo>
                <a:lnTo>
                  <a:pt x="476" y="84"/>
                </a:lnTo>
                <a:lnTo>
                  <a:pt x="472" y="104"/>
                </a:lnTo>
                <a:lnTo>
                  <a:pt x="491" y="92"/>
                </a:lnTo>
                <a:lnTo>
                  <a:pt x="511" y="80"/>
                </a:lnTo>
                <a:lnTo>
                  <a:pt x="506" y="94"/>
                </a:lnTo>
                <a:lnTo>
                  <a:pt x="514" y="105"/>
                </a:lnTo>
                <a:lnTo>
                  <a:pt x="528" y="92"/>
                </a:lnTo>
                <a:lnTo>
                  <a:pt x="531" y="73"/>
                </a:lnTo>
                <a:lnTo>
                  <a:pt x="544" y="75"/>
                </a:lnTo>
                <a:lnTo>
                  <a:pt x="556" y="78"/>
                </a:lnTo>
                <a:lnTo>
                  <a:pt x="551" y="89"/>
                </a:lnTo>
                <a:lnTo>
                  <a:pt x="548" y="101"/>
                </a:lnTo>
                <a:lnTo>
                  <a:pt x="555" y="104"/>
                </a:lnTo>
                <a:lnTo>
                  <a:pt x="562" y="102"/>
                </a:lnTo>
                <a:lnTo>
                  <a:pt x="560" y="103"/>
                </a:lnTo>
                <a:lnTo>
                  <a:pt x="559" y="105"/>
                </a:lnTo>
                <a:lnTo>
                  <a:pt x="567" y="121"/>
                </a:lnTo>
                <a:lnTo>
                  <a:pt x="580" y="128"/>
                </a:lnTo>
                <a:lnTo>
                  <a:pt x="586" y="104"/>
                </a:lnTo>
                <a:lnTo>
                  <a:pt x="607" y="83"/>
                </a:lnTo>
                <a:lnTo>
                  <a:pt x="610" y="94"/>
                </a:lnTo>
                <a:lnTo>
                  <a:pt x="614" y="105"/>
                </a:lnTo>
                <a:lnTo>
                  <a:pt x="621" y="106"/>
                </a:lnTo>
                <a:lnTo>
                  <a:pt x="626" y="107"/>
                </a:lnTo>
                <a:lnTo>
                  <a:pt x="630" y="97"/>
                </a:lnTo>
                <a:lnTo>
                  <a:pt x="632" y="88"/>
                </a:lnTo>
                <a:lnTo>
                  <a:pt x="609" y="73"/>
                </a:lnTo>
                <a:lnTo>
                  <a:pt x="583" y="71"/>
                </a:lnTo>
                <a:lnTo>
                  <a:pt x="586" y="68"/>
                </a:lnTo>
                <a:lnTo>
                  <a:pt x="588" y="66"/>
                </a:lnTo>
                <a:lnTo>
                  <a:pt x="563" y="60"/>
                </a:lnTo>
                <a:lnTo>
                  <a:pt x="558" y="36"/>
                </a:lnTo>
                <a:lnTo>
                  <a:pt x="607" y="39"/>
                </a:lnTo>
                <a:lnTo>
                  <a:pt x="655" y="27"/>
                </a:lnTo>
                <a:lnTo>
                  <a:pt x="649" y="21"/>
                </a:lnTo>
                <a:lnTo>
                  <a:pt x="648" y="15"/>
                </a:lnTo>
                <a:lnTo>
                  <a:pt x="658" y="39"/>
                </a:lnTo>
                <a:lnTo>
                  <a:pt x="664" y="64"/>
                </a:lnTo>
                <a:lnTo>
                  <a:pt x="677" y="55"/>
                </a:lnTo>
                <a:lnTo>
                  <a:pt x="692" y="63"/>
                </a:lnTo>
                <a:lnTo>
                  <a:pt x="688" y="65"/>
                </a:lnTo>
                <a:lnTo>
                  <a:pt x="685" y="70"/>
                </a:lnTo>
                <a:lnTo>
                  <a:pt x="703" y="88"/>
                </a:lnTo>
                <a:lnTo>
                  <a:pt x="720" y="83"/>
                </a:lnTo>
                <a:lnTo>
                  <a:pt x="715" y="73"/>
                </a:lnTo>
                <a:lnTo>
                  <a:pt x="706" y="65"/>
                </a:lnTo>
                <a:lnTo>
                  <a:pt x="709" y="63"/>
                </a:lnTo>
                <a:lnTo>
                  <a:pt x="710" y="61"/>
                </a:lnTo>
                <a:lnTo>
                  <a:pt x="691" y="48"/>
                </a:lnTo>
                <a:lnTo>
                  <a:pt x="687" y="22"/>
                </a:lnTo>
                <a:lnTo>
                  <a:pt x="705" y="37"/>
                </a:lnTo>
                <a:lnTo>
                  <a:pt x="717" y="52"/>
                </a:lnTo>
                <a:lnTo>
                  <a:pt x="730" y="36"/>
                </a:lnTo>
                <a:lnTo>
                  <a:pt x="741" y="20"/>
                </a:lnTo>
                <a:lnTo>
                  <a:pt x="780" y="23"/>
                </a:lnTo>
                <a:lnTo>
                  <a:pt x="818" y="28"/>
                </a:lnTo>
                <a:lnTo>
                  <a:pt x="809" y="33"/>
                </a:lnTo>
                <a:lnTo>
                  <a:pt x="802" y="30"/>
                </a:lnTo>
                <a:lnTo>
                  <a:pt x="804" y="40"/>
                </a:lnTo>
                <a:lnTo>
                  <a:pt x="809" y="50"/>
                </a:lnTo>
                <a:lnTo>
                  <a:pt x="843" y="24"/>
                </a:lnTo>
                <a:lnTo>
                  <a:pt x="888" y="16"/>
                </a:lnTo>
                <a:lnTo>
                  <a:pt x="896" y="30"/>
                </a:lnTo>
                <a:lnTo>
                  <a:pt x="904" y="43"/>
                </a:lnTo>
                <a:lnTo>
                  <a:pt x="925" y="45"/>
                </a:lnTo>
                <a:lnTo>
                  <a:pt x="940" y="28"/>
                </a:lnTo>
                <a:lnTo>
                  <a:pt x="952" y="42"/>
                </a:lnTo>
                <a:lnTo>
                  <a:pt x="952" y="59"/>
                </a:lnTo>
                <a:lnTo>
                  <a:pt x="972" y="54"/>
                </a:lnTo>
                <a:lnTo>
                  <a:pt x="992" y="48"/>
                </a:lnTo>
                <a:lnTo>
                  <a:pt x="988" y="64"/>
                </a:lnTo>
                <a:lnTo>
                  <a:pt x="1007" y="75"/>
                </a:lnTo>
                <a:lnTo>
                  <a:pt x="1023" y="63"/>
                </a:lnTo>
                <a:lnTo>
                  <a:pt x="1031" y="73"/>
                </a:lnTo>
                <a:lnTo>
                  <a:pt x="994" y="76"/>
                </a:lnTo>
                <a:lnTo>
                  <a:pt x="957" y="75"/>
                </a:lnTo>
                <a:lnTo>
                  <a:pt x="938" y="74"/>
                </a:lnTo>
                <a:lnTo>
                  <a:pt x="919" y="72"/>
                </a:lnTo>
                <a:lnTo>
                  <a:pt x="901" y="71"/>
                </a:lnTo>
                <a:lnTo>
                  <a:pt x="882" y="71"/>
                </a:lnTo>
                <a:lnTo>
                  <a:pt x="882" y="88"/>
                </a:lnTo>
                <a:lnTo>
                  <a:pt x="878" y="105"/>
                </a:lnTo>
                <a:lnTo>
                  <a:pt x="899" y="103"/>
                </a:lnTo>
                <a:lnTo>
                  <a:pt x="922" y="104"/>
                </a:lnTo>
                <a:lnTo>
                  <a:pt x="947" y="105"/>
                </a:lnTo>
                <a:lnTo>
                  <a:pt x="973" y="106"/>
                </a:lnTo>
                <a:lnTo>
                  <a:pt x="1016" y="98"/>
                </a:lnTo>
                <a:lnTo>
                  <a:pt x="1044" y="68"/>
                </a:lnTo>
                <a:lnTo>
                  <a:pt x="1054" y="75"/>
                </a:lnTo>
                <a:lnTo>
                  <a:pt x="1062" y="91"/>
                </a:lnTo>
                <a:lnTo>
                  <a:pt x="1082" y="82"/>
                </a:lnTo>
                <a:lnTo>
                  <a:pt x="1103" y="79"/>
                </a:lnTo>
                <a:lnTo>
                  <a:pt x="1122" y="89"/>
                </a:lnTo>
                <a:lnTo>
                  <a:pt x="1150" y="80"/>
                </a:lnTo>
                <a:lnTo>
                  <a:pt x="1136" y="75"/>
                </a:lnTo>
                <a:lnTo>
                  <a:pt x="1110" y="76"/>
                </a:lnTo>
                <a:lnTo>
                  <a:pt x="1113" y="69"/>
                </a:lnTo>
                <a:lnTo>
                  <a:pt x="1119" y="65"/>
                </a:lnTo>
                <a:lnTo>
                  <a:pt x="1127" y="67"/>
                </a:lnTo>
                <a:lnTo>
                  <a:pt x="1137" y="60"/>
                </a:lnTo>
                <a:lnTo>
                  <a:pt x="1131" y="48"/>
                </a:lnTo>
                <a:lnTo>
                  <a:pt x="1126" y="34"/>
                </a:lnTo>
                <a:lnTo>
                  <a:pt x="1131" y="35"/>
                </a:lnTo>
                <a:lnTo>
                  <a:pt x="1136" y="35"/>
                </a:lnTo>
                <a:lnTo>
                  <a:pt x="1136" y="43"/>
                </a:lnTo>
                <a:lnTo>
                  <a:pt x="1136" y="52"/>
                </a:lnTo>
                <a:lnTo>
                  <a:pt x="1156" y="46"/>
                </a:lnTo>
                <a:lnTo>
                  <a:pt x="1147" y="22"/>
                </a:lnTo>
                <a:lnTo>
                  <a:pt x="1144" y="24"/>
                </a:lnTo>
                <a:lnTo>
                  <a:pt x="1142" y="27"/>
                </a:lnTo>
                <a:lnTo>
                  <a:pt x="1142" y="21"/>
                </a:lnTo>
                <a:lnTo>
                  <a:pt x="1142" y="14"/>
                </a:lnTo>
                <a:lnTo>
                  <a:pt x="1153" y="15"/>
                </a:lnTo>
                <a:lnTo>
                  <a:pt x="1162" y="8"/>
                </a:lnTo>
                <a:lnTo>
                  <a:pt x="1174" y="22"/>
                </a:lnTo>
                <a:lnTo>
                  <a:pt x="1184" y="28"/>
                </a:lnTo>
                <a:lnTo>
                  <a:pt x="1185" y="19"/>
                </a:lnTo>
                <a:lnTo>
                  <a:pt x="1183" y="11"/>
                </a:lnTo>
                <a:lnTo>
                  <a:pt x="1202" y="12"/>
                </a:lnTo>
                <a:lnTo>
                  <a:pt x="1220" y="12"/>
                </a:lnTo>
                <a:lnTo>
                  <a:pt x="1207" y="29"/>
                </a:lnTo>
                <a:lnTo>
                  <a:pt x="1214" y="45"/>
                </a:lnTo>
                <a:lnTo>
                  <a:pt x="1232" y="34"/>
                </a:lnTo>
                <a:lnTo>
                  <a:pt x="1251" y="30"/>
                </a:lnTo>
                <a:lnTo>
                  <a:pt x="1250" y="47"/>
                </a:lnTo>
                <a:lnTo>
                  <a:pt x="1260" y="63"/>
                </a:lnTo>
                <a:lnTo>
                  <a:pt x="1275" y="48"/>
                </a:lnTo>
                <a:lnTo>
                  <a:pt x="1279" y="24"/>
                </a:lnTo>
                <a:lnTo>
                  <a:pt x="1251" y="21"/>
                </a:lnTo>
                <a:lnTo>
                  <a:pt x="1221" y="12"/>
                </a:lnTo>
                <a:lnTo>
                  <a:pt x="1232" y="13"/>
                </a:lnTo>
                <a:lnTo>
                  <a:pt x="1241" y="15"/>
                </a:lnTo>
                <a:lnTo>
                  <a:pt x="1244" y="5"/>
                </a:lnTo>
                <a:lnTo>
                  <a:pt x="1252" y="0"/>
                </a:lnTo>
                <a:close/>
                <a:moveTo>
                  <a:pt x="0" y="531"/>
                </a:moveTo>
                <a:lnTo>
                  <a:pt x="0" y="519"/>
                </a:lnTo>
                <a:lnTo>
                  <a:pt x="11" y="517"/>
                </a:lnTo>
                <a:lnTo>
                  <a:pt x="20" y="513"/>
                </a:lnTo>
                <a:lnTo>
                  <a:pt x="11" y="524"/>
                </a:lnTo>
                <a:lnTo>
                  <a:pt x="0" y="531"/>
                </a:lnTo>
                <a:close/>
                <a:moveTo>
                  <a:pt x="1119" y="32"/>
                </a:moveTo>
                <a:lnTo>
                  <a:pt x="1099" y="28"/>
                </a:lnTo>
                <a:lnTo>
                  <a:pt x="1082" y="39"/>
                </a:lnTo>
                <a:lnTo>
                  <a:pt x="1074" y="23"/>
                </a:lnTo>
                <a:lnTo>
                  <a:pt x="1064" y="16"/>
                </a:lnTo>
                <a:lnTo>
                  <a:pt x="1062" y="41"/>
                </a:lnTo>
                <a:lnTo>
                  <a:pt x="1060" y="67"/>
                </a:lnTo>
                <a:lnTo>
                  <a:pt x="1076" y="69"/>
                </a:lnTo>
                <a:lnTo>
                  <a:pt x="1093" y="71"/>
                </a:lnTo>
                <a:lnTo>
                  <a:pt x="1091" y="64"/>
                </a:lnTo>
                <a:lnTo>
                  <a:pt x="1084" y="56"/>
                </a:lnTo>
                <a:lnTo>
                  <a:pt x="1098" y="47"/>
                </a:lnTo>
                <a:lnTo>
                  <a:pt x="1113" y="49"/>
                </a:lnTo>
                <a:lnTo>
                  <a:pt x="1116" y="40"/>
                </a:lnTo>
                <a:lnTo>
                  <a:pt x="1119" y="32"/>
                </a:lnTo>
                <a:close/>
                <a:moveTo>
                  <a:pt x="576" y="80"/>
                </a:moveTo>
                <a:lnTo>
                  <a:pt x="572" y="88"/>
                </a:lnTo>
                <a:lnTo>
                  <a:pt x="567" y="96"/>
                </a:lnTo>
                <a:lnTo>
                  <a:pt x="578" y="90"/>
                </a:lnTo>
                <a:lnTo>
                  <a:pt x="590" y="85"/>
                </a:lnTo>
                <a:lnTo>
                  <a:pt x="583" y="83"/>
                </a:lnTo>
                <a:lnTo>
                  <a:pt x="576" y="80"/>
                </a:lnTo>
                <a:close/>
                <a:moveTo>
                  <a:pt x="6568" y="5161"/>
                </a:moveTo>
                <a:lnTo>
                  <a:pt x="6568" y="5162"/>
                </a:lnTo>
                <a:lnTo>
                  <a:pt x="6569" y="5162"/>
                </a:lnTo>
                <a:lnTo>
                  <a:pt x="6569" y="5162"/>
                </a:lnTo>
                <a:lnTo>
                  <a:pt x="6568" y="5161"/>
                </a:lnTo>
                <a:close/>
                <a:moveTo>
                  <a:pt x="7727" y="6188"/>
                </a:moveTo>
                <a:lnTo>
                  <a:pt x="7728" y="6192"/>
                </a:lnTo>
                <a:lnTo>
                  <a:pt x="7728" y="6197"/>
                </a:lnTo>
                <a:lnTo>
                  <a:pt x="7705" y="6198"/>
                </a:lnTo>
                <a:lnTo>
                  <a:pt x="7698" y="6171"/>
                </a:lnTo>
                <a:lnTo>
                  <a:pt x="7678" y="6169"/>
                </a:lnTo>
                <a:lnTo>
                  <a:pt x="7666" y="6162"/>
                </a:lnTo>
                <a:lnTo>
                  <a:pt x="7675" y="6188"/>
                </a:lnTo>
                <a:lnTo>
                  <a:pt x="7705" y="6203"/>
                </a:lnTo>
                <a:lnTo>
                  <a:pt x="7694" y="6220"/>
                </a:lnTo>
                <a:lnTo>
                  <a:pt x="7683" y="6237"/>
                </a:lnTo>
                <a:lnTo>
                  <a:pt x="7728" y="6246"/>
                </a:lnTo>
                <a:lnTo>
                  <a:pt x="7766" y="6281"/>
                </a:lnTo>
                <a:lnTo>
                  <a:pt x="7757" y="6285"/>
                </a:lnTo>
                <a:lnTo>
                  <a:pt x="7744" y="6282"/>
                </a:lnTo>
                <a:lnTo>
                  <a:pt x="7745" y="6296"/>
                </a:lnTo>
                <a:lnTo>
                  <a:pt x="7739" y="6315"/>
                </a:lnTo>
                <a:lnTo>
                  <a:pt x="7763" y="6331"/>
                </a:lnTo>
                <a:lnTo>
                  <a:pt x="7789" y="6345"/>
                </a:lnTo>
                <a:lnTo>
                  <a:pt x="7805" y="6368"/>
                </a:lnTo>
                <a:lnTo>
                  <a:pt x="7859" y="6370"/>
                </a:lnTo>
                <a:lnTo>
                  <a:pt x="7839" y="6357"/>
                </a:lnTo>
                <a:lnTo>
                  <a:pt x="7825" y="6338"/>
                </a:lnTo>
                <a:lnTo>
                  <a:pt x="7816" y="6342"/>
                </a:lnTo>
                <a:lnTo>
                  <a:pt x="7812" y="6350"/>
                </a:lnTo>
                <a:lnTo>
                  <a:pt x="7799" y="6343"/>
                </a:lnTo>
                <a:lnTo>
                  <a:pt x="7793" y="6329"/>
                </a:lnTo>
                <a:lnTo>
                  <a:pt x="7801" y="6326"/>
                </a:lnTo>
                <a:lnTo>
                  <a:pt x="7808" y="6334"/>
                </a:lnTo>
                <a:lnTo>
                  <a:pt x="7815" y="6298"/>
                </a:lnTo>
                <a:lnTo>
                  <a:pt x="7790" y="6275"/>
                </a:lnTo>
                <a:lnTo>
                  <a:pt x="7793" y="6256"/>
                </a:lnTo>
                <a:lnTo>
                  <a:pt x="7783" y="6238"/>
                </a:lnTo>
                <a:lnTo>
                  <a:pt x="7775" y="6228"/>
                </a:lnTo>
                <a:lnTo>
                  <a:pt x="7764" y="6220"/>
                </a:lnTo>
                <a:lnTo>
                  <a:pt x="7752" y="6228"/>
                </a:lnTo>
                <a:lnTo>
                  <a:pt x="7742" y="6223"/>
                </a:lnTo>
                <a:lnTo>
                  <a:pt x="7748" y="6220"/>
                </a:lnTo>
                <a:lnTo>
                  <a:pt x="7751" y="6214"/>
                </a:lnTo>
                <a:lnTo>
                  <a:pt x="7750" y="6213"/>
                </a:lnTo>
                <a:lnTo>
                  <a:pt x="7749" y="6213"/>
                </a:lnTo>
                <a:lnTo>
                  <a:pt x="7754" y="6198"/>
                </a:lnTo>
                <a:lnTo>
                  <a:pt x="7740" y="6197"/>
                </a:lnTo>
                <a:lnTo>
                  <a:pt x="7739" y="6189"/>
                </a:lnTo>
                <a:lnTo>
                  <a:pt x="7739" y="6183"/>
                </a:lnTo>
                <a:lnTo>
                  <a:pt x="7734" y="6185"/>
                </a:lnTo>
                <a:lnTo>
                  <a:pt x="7730" y="6191"/>
                </a:lnTo>
                <a:lnTo>
                  <a:pt x="7729" y="6189"/>
                </a:lnTo>
                <a:lnTo>
                  <a:pt x="7727" y="6188"/>
                </a:lnTo>
                <a:close/>
                <a:moveTo>
                  <a:pt x="7429" y="5684"/>
                </a:moveTo>
                <a:lnTo>
                  <a:pt x="7434" y="5696"/>
                </a:lnTo>
                <a:lnTo>
                  <a:pt x="7434" y="5716"/>
                </a:lnTo>
                <a:lnTo>
                  <a:pt x="7443" y="5705"/>
                </a:lnTo>
                <a:lnTo>
                  <a:pt x="7452" y="5698"/>
                </a:lnTo>
                <a:lnTo>
                  <a:pt x="7445" y="5692"/>
                </a:lnTo>
                <a:lnTo>
                  <a:pt x="7439" y="5685"/>
                </a:lnTo>
                <a:lnTo>
                  <a:pt x="7433" y="5685"/>
                </a:lnTo>
                <a:lnTo>
                  <a:pt x="7429" y="5684"/>
                </a:lnTo>
                <a:close/>
                <a:moveTo>
                  <a:pt x="7055" y="5239"/>
                </a:moveTo>
                <a:lnTo>
                  <a:pt x="7056" y="5239"/>
                </a:lnTo>
                <a:lnTo>
                  <a:pt x="7057" y="5238"/>
                </a:lnTo>
                <a:lnTo>
                  <a:pt x="7042" y="5210"/>
                </a:lnTo>
                <a:lnTo>
                  <a:pt x="7033" y="5185"/>
                </a:lnTo>
                <a:lnTo>
                  <a:pt x="7017" y="5187"/>
                </a:lnTo>
                <a:lnTo>
                  <a:pt x="7022" y="5192"/>
                </a:lnTo>
                <a:lnTo>
                  <a:pt x="7026" y="5197"/>
                </a:lnTo>
                <a:lnTo>
                  <a:pt x="7017" y="5204"/>
                </a:lnTo>
                <a:lnTo>
                  <a:pt x="7010" y="5207"/>
                </a:lnTo>
                <a:lnTo>
                  <a:pt x="7010" y="5210"/>
                </a:lnTo>
                <a:lnTo>
                  <a:pt x="7028" y="5213"/>
                </a:lnTo>
                <a:lnTo>
                  <a:pt x="7033" y="5230"/>
                </a:lnTo>
                <a:lnTo>
                  <a:pt x="7047" y="5231"/>
                </a:lnTo>
                <a:lnTo>
                  <a:pt x="7055" y="5239"/>
                </a:lnTo>
                <a:close/>
                <a:moveTo>
                  <a:pt x="7330" y="5376"/>
                </a:moveTo>
                <a:lnTo>
                  <a:pt x="7326" y="5380"/>
                </a:lnTo>
                <a:lnTo>
                  <a:pt x="7325" y="5389"/>
                </a:lnTo>
                <a:lnTo>
                  <a:pt x="7334" y="5389"/>
                </a:lnTo>
                <a:lnTo>
                  <a:pt x="7340" y="5388"/>
                </a:lnTo>
                <a:lnTo>
                  <a:pt x="7334" y="5383"/>
                </a:lnTo>
                <a:lnTo>
                  <a:pt x="7330" y="5376"/>
                </a:lnTo>
                <a:close/>
                <a:moveTo>
                  <a:pt x="7721" y="5901"/>
                </a:moveTo>
                <a:lnTo>
                  <a:pt x="7722" y="5902"/>
                </a:lnTo>
                <a:lnTo>
                  <a:pt x="7722" y="5902"/>
                </a:lnTo>
                <a:lnTo>
                  <a:pt x="7721" y="5901"/>
                </a:lnTo>
                <a:close/>
                <a:moveTo>
                  <a:pt x="8016" y="6220"/>
                </a:moveTo>
                <a:lnTo>
                  <a:pt x="8013" y="6228"/>
                </a:lnTo>
                <a:lnTo>
                  <a:pt x="8013" y="6237"/>
                </a:lnTo>
                <a:lnTo>
                  <a:pt x="8020" y="6232"/>
                </a:lnTo>
                <a:lnTo>
                  <a:pt x="8026" y="6229"/>
                </a:lnTo>
                <a:lnTo>
                  <a:pt x="8022" y="6224"/>
                </a:lnTo>
                <a:lnTo>
                  <a:pt x="8016" y="6220"/>
                </a:lnTo>
                <a:close/>
                <a:moveTo>
                  <a:pt x="8063" y="6290"/>
                </a:moveTo>
                <a:lnTo>
                  <a:pt x="8063" y="6291"/>
                </a:lnTo>
                <a:lnTo>
                  <a:pt x="8064" y="6293"/>
                </a:lnTo>
                <a:lnTo>
                  <a:pt x="8063" y="6292"/>
                </a:lnTo>
                <a:lnTo>
                  <a:pt x="8063" y="6290"/>
                </a:lnTo>
                <a:close/>
                <a:moveTo>
                  <a:pt x="8045" y="6302"/>
                </a:moveTo>
                <a:lnTo>
                  <a:pt x="8044" y="6302"/>
                </a:lnTo>
                <a:lnTo>
                  <a:pt x="8042" y="6302"/>
                </a:lnTo>
                <a:lnTo>
                  <a:pt x="8044" y="6306"/>
                </a:lnTo>
                <a:lnTo>
                  <a:pt x="8045" y="6305"/>
                </a:lnTo>
                <a:lnTo>
                  <a:pt x="8045" y="6302"/>
                </a:lnTo>
                <a:close/>
                <a:moveTo>
                  <a:pt x="8419" y="6382"/>
                </a:moveTo>
                <a:lnTo>
                  <a:pt x="8419" y="6389"/>
                </a:lnTo>
                <a:lnTo>
                  <a:pt x="8416" y="6400"/>
                </a:lnTo>
                <a:lnTo>
                  <a:pt x="8426" y="6398"/>
                </a:lnTo>
                <a:lnTo>
                  <a:pt x="8433" y="6398"/>
                </a:lnTo>
                <a:lnTo>
                  <a:pt x="8426" y="6390"/>
                </a:lnTo>
                <a:lnTo>
                  <a:pt x="8419" y="6382"/>
                </a:lnTo>
                <a:close/>
                <a:moveTo>
                  <a:pt x="8446" y="6409"/>
                </a:moveTo>
                <a:lnTo>
                  <a:pt x="8450" y="6434"/>
                </a:lnTo>
                <a:lnTo>
                  <a:pt x="8450" y="6461"/>
                </a:lnTo>
                <a:lnTo>
                  <a:pt x="8468" y="6453"/>
                </a:lnTo>
                <a:lnTo>
                  <a:pt x="8492" y="6452"/>
                </a:lnTo>
                <a:lnTo>
                  <a:pt x="8471" y="6442"/>
                </a:lnTo>
                <a:lnTo>
                  <a:pt x="8460" y="6420"/>
                </a:lnTo>
                <a:lnTo>
                  <a:pt x="8460" y="6423"/>
                </a:lnTo>
                <a:lnTo>
                  <a:pt x="8459" y="6425"/>
                </a:lnTo>
                <a:lnTo>
                  <a:pt x="8453" y="6417"/>
                </a:lnTo>
                <a:lnTo>
                  <a:pt x="8446" y="6409"/>
                </a:lnTo>
                <a:close/>
                <a:moveTo>
                  <a:pt x="7827" y="5084"/>
                </a:moveTo>
                <a:lnTo>
                  <a:pt x="7820" y="5078"/>
                </a:lnTo>
                <a:lnTo>
                  <a:pt x="7816" y="5083"/>
                </a:lnTo>
                <a:lnTo>
                  <a:pt x="7818" y="5094"/>
                </a:lnTo>
                <a:lnTo>
                  <a:pt x="7823" y="5097"/>
                </a:lnTo>
                <a:lnTo>
                  <a:pt x="7822" y="5090"/>
                </a:lnTo>
                <a:lnTo>
                  <a:pt x="7827" y="5084"/>
                </a:lnTo>
                <a:close/>
                <a:moveTo>
                  <a:pt x="9502" y="2457"/>
                </a:moveTo>
                <a:lnTo>
                  <a:pt x="9470" y="2431"/>
                </a:lnTo>
                <a:lnTo>
                  <a:pt x="9429" y="2415"/>
                </a:lnTo>
                <a:lnTo>
                  <a:pt x="9440" y="2406"/>
                </a:lnTo>
                <a:lnTo>
                  <a:pt x="9452" y="2400"/>
                </a:lnTo>
                <a:lnTo>
                  <a:pt x="9430" y="2393"/>
                </a:lnTo>
                <a:lnTo>
                  <a:pt x="9428" y="2376"/>
                </a:lnTo>
                <a:lnTo>
                  <a:pt x="9458" y="2380"/>
                </a:lnTo>
                <a:lnTo>
                  <a:pt x="9493" y="2373"/>
                </a:lnTo>
                <a:lnTo>
                  <a:pt x="9498" y="2389"/>
                </a:lnTo>
                <a:lnTo>
                  <a:pt x="9518" y="2387"/>
                </a:lnTo>
                <a:lnTo>
                  <a:pt x="9515" y="2410"/>
                </a:lnTo>
                <a:lnTo>
                  <a:pt x="9507" y="2433"/>
                </a:lnTo>
                <a:lnTo>
                  <a:pt x="9532" y="2420"/>
                </a:lnTo>
                <a:lnTo>
                  <a:pt x="9541" y="2395"/>
                </a:lnTo>
                <a:lnTo>
                  <a:pt x="9540" y="2433"/>
                </a:lnTo>
                <a:lnTo>
                  <a:pt x="9502" y="2457"/>
                </a:lnTo>
                <a:close/>
                <a:moveTo>
                  <a:pt x="9399" y="2391"/>
                </a:moveTo>
                <a:lnTo>
                  <a:pt x="9417" y="2395"/>
                </a:lnTo>
                <a:lnTo>
                  <a:pt x="9423" y="2410"/>
                </a:lnTo>
                <a:lnTo>
                  <a:pt x="9405" y="2408"/>
                </a:lnTo>
                <a:lnTo>
                  <a:pt x="9399" y="2391"/>
                </a:lnTo>
                <a:close/>
                <a:moveTo>
                  <a:pt x="9457" y="2350"/>
                </a:moveTo>
                <a:lnTo>
                  <a:pt x="9466" y="2347"/>
                </a:lnTo>
                <a:lnTo>
                  <a:pt x="9474" y="2341"/>
                </a:lnTo>
                <a:lnTo>
                  <a:pt x="9476" y="2356"/>
                </a:lnTo>
                <a:lnTo>
                  <a:pt x="9486" y="2351"/>
                </a:lnTo>
                <a:lnTo>
                  <a:pt x="9472" y="2363"/>
                </a:lnTo>
                <a:lnTo>
                  <a:pt x="9457" y="2350"/>
                </a:lnTo>
                <a:close/>
                <a:moveTo>
                  <a:pt x="9313" y="2330"/>
                </a:moveTo>
                <a:lnTo>
                  <a:pt x="9345" y="2338"/>
                </a:lnTo>
                <a:lnTo>
                  <a:pt x="9368" y="2356"/>
                </a:lnTo>
                <a:lnTo>
                  <a:pt x="9334" y="2350"/>
                </a:lnTo>
                <a:lnTo>
                  <a:pt x="9313" y="2330"/>
                </a:lnTo>
                <a:close/>
                <a:moveTo>
                  <a:pt x="9282" y="2288"/>
                </a:moveTo>
                <a:lnTo>
                  <a:pt x="9272" y="2279"/>
                </a:lnTo>
                <a:lnTo>
                  <a:pt x="9263" y="2268"/>
                </a:lnTo>
                <a:lnTo>
                  <a:pt x="9284" y="2271"/>
                </a:lnTo>
                <a:lnTo>
                  <a:pt x="9282" y="2288"/>
                </a:lnTo>
                <a:close/>
                <a:moveTo>
                  <a:pt x="9168" y="2706"/>
                </a:moveTo>
                <a:lnTo>
                  <a:pt x="9172" y="2708"/>
                </a:lnTo>
                <a:lnTo>
                  <a:pt x="9173" y="2717"/>
                </a:lnTo>
                <a:lnTo>
                  <a:pt x="9151" y="2706"/>
                </a:lnTo>
                <a:lnTo>
                  <a:pt x="9133" y="2722"/>
                </a:lnTo>
                <a:lnTo>
                  <a:pt x="9130" y="2708"/>
                </a:lnTo>
                <a:lnTo>
                  <a:pt x="9138" y="2693"/>
                </a:lnTo>
                <a:lnTo>
                  <a:pt x="9156" y="2692"/>
                </a:lnTo>
                <a:lnTo>
                  <a:pt x="9179" y="2682"/>
                </a:lnTo>
                <a:lnTo>
                  <a:pt x="9177" y="2697"/>
                </a:lnTo>
                <a:lnTo>
                  <a:pt x="9168" y="2706"/>
                </a:lnTo>
                <a:close/>
                <a:moveTo>
                  <a:pt x="9145" y="2743"/>
                </a:moveTo>
                <a:lnTo>
                  <a:pt x="9166" y="2737"/>
                </a:lnTo>
                <a:lnTo>
                  <a:pt x="9174" y="2749"/>
                </a:lnTo>
                <a:lnTo>
                  <a:pt x="9156" y="2756"/>
                </a:lnTo>
                <a:lnTo>
                  <a:pt x="9145" y="2743"/>
                </a:lnTo>
                <a:close/>
                <a:moveTo>
                  <a:pt x="8966" y="1982"/>
                </a:moveTo>
                <a:lnTo>
                  <a:pt x="8942" y="1978"/>
                </a:lnTo>
                <a:lnTo>
                  <a:pt x="8928" y="1960"/>
                </a:lnTo>
                <a:lnTo>
                  <a:pt x="8958" y="1961"/>
                </a:lnTo>
                <a:lnTo>
                  <a:pt x="8967" y="1925"/>
                </a:lnTo>
                <a:lnTo>
                  <a:pt x="8981" y="1924"/>
                </a:lnTo>
                <a:lnTo>
                  <a:pt x="8992" y="1927"/>
                </a:lnTo>
                <a:lnTo>
                  <a:pt x="8976" y="1952"/>
                </a:lnTo>
                <a:lnTo>
                  <a:pt x="8966" y="1982"/>
                </a:lnTo>
                <a:close/>
                <a:moveTo>
                  <a:pt x="8713" y="2876"/>
                </a:moveTo>
                <a:lnTo>
                  <a:pt x="8713" y="2854"/>
                </a:lnTo>
                <a:lnTo>
                  <a:pt x="8765" y="2851"/>
                </a:lnTo>
                <a:lnTo>
                  <a:pt x="8817" y="2871"/>
                </a:lnTo>
                <a:lnTo>
                  <a:pt x="8764" y="2867"/>
                </a:lnTo>
                <a:lnTo>
                  <a:pt x="8713" y="2876"/>
                </a:lnTo>
                <a:close/>
                <a:moveTo>
                  <a:pt x="8690" y="2858"/>
                </a:moveTo>
                <a:lnTo>
                  <a:pt x="8653" y="2845"/>
                </a:lnTo>
                <a:lnTo>
                  <a:pt x="8619" y="2826"/>
                </a:lnTo>
                <a:lnTo>
                  <a:pt x="8661" y="2830"/>
                </a:lnTo>
                <a:lnTo>
                  <a:pt x="8701" y="2834"/>
                </a:lnTo>
                <a:lnTo>
                  <a:pt x="8699" y="2848"/>
                </a:lnTo>
                <a:lnTo>
                  <a:pt x="8690" y="2858"/>
                </a:lnTo>
                <a:close/>
                <a:moveTo>
                  <a:pt x="8584" y="2804"/>
                </a:moveTo>
                <a:lnTo>
                  <a:pt x="8551" y="2795"/>
                </a:lnTo>
                <a:lnTo>
                  <a:pt x="8508" y="2784"/>
                </a:lnTo>
                <a:lnTo>
                  <a:pt x="8508" y="2774"/>
                </a:lnTo>
                <a:lnTo>
                  <a:pt x="8514" y="2767"/>
                </a:lnTo>
                <a:lnTo>
                  <a:pt x="8564" y="2767"/>
                </a:lnTo>
                <a:lnTo>
                  <a:pt x="8617" y="2776"/>
                </a:lnTo>
                <a:lnTo>
                  <a:pt x="8608" y="2796"/>
                </a:lnTo>
                <a:lnTo>
                  <a:pt x="8584" y="2804"/>
                </a:lnTo>
                <a:close/>
                <a:moveTo>
                  <a:pt x="8657" y="1869"/>
                </a:moveTo>
                <a:lnTo>
                  <a:pt x="8628" y="1876"/>
                </a:lnTo>
                <a:lnTo>
                  <a:pt x="8603" y="1861"/>
                </a:lnTo>
                <a:lnTo>
                  <a:pt x="8634" y="1860"/>
                </a:lnTo>
                <a:lnTo>
                  <a:pt x="8657" y="1869"/>
                </a:lnTo>
                <a:close/>
                <a:moveTo>
                  <a:pt x="8995" y="3050"/>
                </a:moveTo>
                <a:lnTo>
                  <a:pt x="9011" y="3052"/>
                </a:lnTo>
                <a:lnTo>
                  <a:pt x="9030" y="3050"/>
                </a:lnTo>
                <a:lnTo>
                  <a:pt x="9021" y="3066"/>
                </a:lnTo>
                <a:lnTo>
                  <a:pt x="9006" y="3076"/>
                </a:lnTo>
                <a:lnTo>
                  <a:pt x="8998" y="3066"/>
                </a:lnTo>
                <a:lnTo>
                  <a:pt x="8995" y="3050"/>
                </a:lnTo>
                <a:close/>
                <a:moveTo>
                  <a:pt x="7986" y="1544"/>
                </a:moveTo>
                <a:lnTo>
                  <a:pt x="7984" y="1536"/>
                </a:lnTo>
                <a:lnTo>
                  <a:pt x="7983" y="1527"/>
                </a:lnTo>
                <a:lnTo>
                  <a:pt x="8001" y="1527"/>
                </a:lnTo>
                <a:lnTo>
                  <a:pt x="8008" y="1539"/>
                </a:lnTo>
                <a:lnTo>
                  <a:pt x="7997" y="1542"/>
                </a:lnTo>
                <a:lnTo>
                  <a:pt x="7986" y="1544"/>
                </a:lnTo>
                <a:close/>
                <a:moveTo>
                  <a:pt x="7926" y="1505"/>
                </a:moveTo>
                <a:lnTo>
                  <a:pt x="7959" y="1511"/>
                </a:lnTo>
                <a:lnTo>
                  <a:pt x="7973" y="1541"/>
                </a:lnTo>
                <a:lnTo>
                  <a:pt x="7947" y="1527"/>
                </a:lnTo>
                <a:lnTo>
                  <a:pt x="7926" y="1505"/>
                </a:lnTo>
                <a:close/>
                <a:moveTo>
                  <a:pt x="7915" y="1513"/>
                </a:moveTo>
                <a:lnTo>
                  <a:pt x="7897" y="1502"/>
                </a:lnTo>
                <a:lnTo>
                  <a:pt x="7876" y="1493"/>
                </a:lnTo>
                <a:lnTo>
                  <a:pt x="7910" y="1492"/>
                </a:lnTo>
                <a:lnTo>
                  <a:pt x="7915" y="1513"/>
                </a:lnTo>
                <a:close/>
                <a:moveTo>
                  <a:pt x="7631" y="2910"/>
                </a:moveTo>
                <a:lnTo>
                  <a:pt x="7605" y="2883"/>
                </a:lnTo>
                <a:lnTo>
                  <a:pt x="7591" y="2856"/>
                </a:lnTo>
                <a:lnTo>
                  <a:pt x="7600" y="2853"/>
                </a:lnTo>
                <a:lnTo>
                  <a:pt x="7612" y="2855"/>
                </a:lnTo>
                <a:lnTo>
                  <a:pt x="7598" y="2848"/>
                </a:lnTo>
                <a:lnTo>
                  <a:pt x="7584" y="2840"/>
                </a:lnTo>
                <a:lnTo>
                  <a:pt x="7594" y="2829"/>
                </a:lnTo>
                <a:lnTo>
                  <a:pt x="7598" y="2816"/>
                </a:lnTo>
                <a:lnTo>
                  <a:pt x="7630" y="2834"/>
                </a:lnTo>
                <a:lnTo>
                  <a:pt x="7655" y="2858"/>
                </a:lnTo>
                <a:lnTo>
                  <a:pt x="7648" y="2884"/>
                </a:lnTo>
                <a:lnTo>
                  <a:pt x="7631" y="2910"/>
                </a:lnTo>
                <a:close/>
                <a:moveTo>
                  <a:pt x="7597" y="2984"/>
                </a:moveTo>
                <a:lnTo>
                  <a:pt x="7605" y="3001"/>
                </a:lnTo>
                <a:lnTo>
                  <a:pt x="7629" y="3015"/>
                </a:lnTo>
                <a:lnTo>
                  <a:pt x="7603" y="3009"/>
                </a:lnTo>
                <a:lnTo>
                  <a:pt x="7576" y="2998"/>
                </a:lnTo>
                <a:lnTo>
                  <a:pt x="7579" y="3010"/>
                </a:lnTo>
                <a:lnTo>
                  <a:pt x="7584" y="3021"/>
                </a:lnTo>
                <a:lnTo>
                  <a:pt x="7594" y="3019"/>
                </a:lnTo>
                <a:lnTo>
                  <a:pt x="7596" y="3007"/>
                </a:lnTo>
                <a:lnTo>
                  <a:pt x="7603" y="3018"/>
                </a:lnTo>
                <a:lnTo>
                  <a:pt x="7614" y="3020"/>
                </a:lnTo>
                <a:lnTo>
                  <a:pt x="7613" y="3032"/>
                </a:lnTo>
                <a:lnTo>
                  <a:pt x="7599" y="3038"/>
                </a:lnTo>
                <a:lnTo>
                  <a:pt x="7581" y="3024"/>
                </a:lnTo>
                <a:lnTo>
                  <a:pt x="7566" y="3019"/>
                </a:lnTo>
                <a:lnTo>
                  <a:pt x="7559" y="2996"/>
                </a:lnTo>
                <a:lnTo>
                  <a:pt x="7541" y="2982"/>
                </a:lnTo>
                <a:lnTo>
                  <a:pt x="7560" y="2968"/>
                </a:lnTo>
                <a:lnTo>
                  <a:pt x="7554" y="2945"/>
                </a:lnTo>
                <a:lnTo>
                  <a:pt x="7577" y="2950"/>
                </a:lnTo>
                <a:lnTo>
                  <a:pt x="7603" y="2965"/>
                </a:lnTo>
                <a:lnTo>
                  <a:pt x="7603" y="2955"/>
                </a:lnTo>
                <a:lnTo>
                  <a:pt x="7603" y="2943"/>
                </a:lnTo>
                <a:lnTo>
                  <a:pt x="7586" y="2937"/>
                </a:lnTo>
                <a:lnTo>
                  <a:pt x="7568" y="2927"/>
                </a:lnTo>
                <a:lnTo>
                  <a:pt x="7577" y="2914"/>
                </a:lnTo>
                <a:lnTo>
                  <a:pt x="7581" y="2902"/>
                </a:lnTo>
                <a:lnTo>
                  <a:pt x="7599" y="2919"/>
                </a:lnTo>
                <a:lnTo>
                  <a:pt x="7621" y="2944"/>
                </a:lnTo>
                <a:lnTo>
                  <a:pt x="7611" y="2963"/>
                </a:lnTo>
                <a:lnTo>
                  <a:pt x="7636" y="2984"/>
                </a:lnTo>
                <a:lnTo>
                  <a:pt x="7617" y="2985"/>
                </a:lnTo>
                <a:lnTo>
                  <a:pt x="7597" y="2984"/>
                </a:lnTo>
                <a:close/>
                <a:moveTo>
                  <a:pt x="7675" y="3140"/>
                </a:moveTo>
                <a:lnTo>
                  <a:pt x="7647" y="3121"/>
                </a:lnTo>
                <a:lnTo>
                  <a:pt x="7623" y="3098"/>
                </a:lnTo>
                <a:lnTo>
                  <a:pt x="7646" y="3104"/>
                </a:lnTo>
                <a:lnTo>
                  <a:pt x="7661" y="3111"/>
                </a:lnTo>
                <a:lnTo>
                  <a:pt x="7628" y="3085"/>
                </a:lnTo>
                <a:lnTo>
                  <a:pt x="7593" y="3057"/>
                </a:lnTo>
                <a:lnTo>
                  <a:pt x="7653" y="3093"/>
                </a:lnTo>
                <a:lnTo>
                  <a:pt x="7675" y="3140"/>
                </a:lnTo>
                <a:close/>
                <a:moveTo>
                  <a:pt x="7533" y="3013"/>
                </a:moveTo>
                <a:lnTo>
                  <a:pt x="7561" y="3024"/>
                </a:lnTo>
                <a:lnTo>
                  <a:pt x="7578" y="3052"/>
                </a:lnTo>
                <a:lnTo>
                  <a:pt x="7556" y="3037"/>
                </a:lnTo>
                <a:lnTo>
                  <a:pt x="7533" y="3013"/>
                </a:lnTo>
                <a:close/>
                <a:moveTo>
                  <a:pt x="7528" y="3220"/>
                </a:moveTo>
                <a:lnTo>
                  <a:pt x="7537" y="3207"/>
                </a:lnTo>
                <a:lnTo>
                  <a:pt x="7541" y="3194"/>
                </a:lnTo>
                <a:lnTo>
                  <a:pt x="7555" y="3221"/>
                </a:lnTo>
                <a:lnTo>
                  <a:pt x="7580" y="3249"/>
                </a:lnTo>
                <a:lnTo>
                  <a:pt x="7557" y="3236"/>
                </a:lnTo>
                <a:lnTo>
                  <a:pt x="7528" y="3220"/>
                </a:lnTo>
                <a:close/>
                <a:moveTo>
                  <a:pt x="7592" y="3323"/>
                </a:moveTo>
                <a:lnTo>
                  <a:pt x="7563" y="3314"/>
                </a:lnTo>
                <a:lnTo>
                  <a:pt x="7540" y="3294"/>
                </a:lnTo>
                <a:lnTo>
                  <a:pt x="7566" y="3302"/>
                </a:lnTo>
                <a:lnTo>
                  <a:pt x="7592" y="3323"/>
                </a:lnTo>
                <a:close/>
                <a:moveTo>
                  <a:pt x="7506" y="3244"/>
                </a:moveTo>
                <a:lnTo>
                  <a:pt x="7504" y="3231"/>
                </a:lnTo>
                <a:lnTo>
                  <a:pt x="7492" y="3216"/>
                </a:lnTo>
                <a:lnTo>
                  <a:pt x="7506" y="3219"/>
                </a:lnTo>
                <a:lnTo>
                  <a:pt x="7508" y="3209"/>
                </a:lnTo>
                <a:lnTo>
                  <a:pt x="7523" y="3222"/>
                </a:lnTo>
                <a:lnTo>
                  <a:pt x="7536" y="3243"/>
                </a:lnTo>
                <a:lnTo>
                  <a:pt x="7520" y="3240"/>
                </a:lnTo>
                <a:lnTo>
                  <a:pt x="7506" y="3244"/>
                </a:lnTo>
                <a:close/>
                <a:moveTo>
                  <a:pt x="7456" y="3024"/>
                </a:moveTo>
                <a:lnTo>
                  <a:pt x="7459" y="3019"/>
                </a:lnTo>
                <a:lnTo>
                  <a:pt x="7456" y="3013"/>
                </a:lnTo>
                <a:lnTo>
                  <a:pt x="7471" y="3018"/>
                </a:lnTo>
                <a:lnTo>
                  <a:pt x="7483" y="3015"/>
                </a:lnTo>
                <a:lnTo>
                  <a:pt x="7484" y="3034"/>
                </a:lnTo>
                <a:lnTo>
                  <a:pt x="7456" y="3024"/>
                </a:lnTo>
                <a:close/>
                <a:moveTo>
                  <a:pt x="7531" y="3004"/>
                </a:moveTo>
                <a:lnTo>
                  <a:pt x="7515" y="3002"/>
                </a:lnTo>
                <a:lnTo>
                  <a:pt x="7499" y="2998"/>
                </a:lnTo>
                <a:lnTo>
                  <a:pt x="7483" y="2977"/>
                </a:lnTo>
                <a:lnTo>
                  <a:pt x="7475" y="2957"/>
                </a:lnTo>
                <a:lnTo>
                  <a:pt x="7505" y="2976"/>
                </a:lnTo>
                <a:lnTo>
                  <a:pt x="7531" y="3004"/>
                </a:lnTo>
                <a:close/>
                <a:moveTo>
                  <a:pt x="7540" y="2798"/>
                </a:moveTo>
                <a:lnTo>
                  <a:pt x="7532" y="2802"/>
                </a:lnTo>
                <a:lnTo>
                  <a:pt x="7523" y="2799"/>
                </a:lnTo>
                <a:lnTo>
                  <a:pt x="7520" y="2796"/>
                </a:lnTo>
                <a:lnTo>
                  <a:pt x="7517" y="2793"/>
                </a:lnTo>
                <a:lnTo>
                  <a:pt x="7528" y="2796"/>
                </a:lnTo>
                <a:lnTo>
                  <a:pt x="7540" y="2798"/>
                </a:lnTo>
                <a:close/>
                <a:moveTo>
                  <a:pt x="7584" y="2864"/>
                </a:moveTo>
                <a:lnTo>
                  <a:pt x="7590" y="2877"/>
                </a:lnTo>
                <a:lnTo>
                  <a:pt x="7607" y="2893"/>
                </a:lnTo>
                <a:lnTo>
                  <a:pt x="7596" y="2895"/>
                </a:lnTo>
                <a:lnTo>
                  <a:pt x="7581" y="2890"/>
                </a:lnTo>
                <a:lnTo>
                  <a:pt x="7577" y="2876"/>
                </a:lnTo>
                <a:lnTo>
                  <a:pt x="7584" y="2864"/>
                </a:lnTo>
                <a:close/>
                <a:moveTo>
                  <a:pt x="7395" y="3460"/>
                </a:moveTo>
                <a:lnTo>
                  <a:pt x="7393" y="3454"/>
                </a:lnTo>
                <a:lnTo>
                  <a:pt x="7395" y="3448"/>
                </a:lnTo>
                <a:lnTo>
                  <a:pt x="7378" y="3440"/>
                </a:lnTo>
                <a:lnTo>
                  <a:pt x="7363" y="3441"/>
                </a:lnTo>
                <a:lnTo>
                  <a:pt x="7373" y="3431"/>
                </a:lnTo>
                <a:lnTo>
                  <a:pt x="7396" y="3437"/>
                </a:lnTo>
                <a:lnTo>
                  <a:pt x="7402" y="3448"/>
                </a:lnTo>
                <a:lnTo>
                  <a:pt x="7395" y="3460"/>
                </a:lnTo>
                <a:close/>
                <a:moveTo>
                  <a:pt x="7267" y="1211"/>
                </a:moveTo>
                <a:lnTo>
                  <a:pt x="7245" y="1203"/>
                </a:lnTo>
                <a:lnTo>
                  <a:pt x="7227" y="1193"/>
                </a:lnTo>
                <a:lnTo>
                  <a:pt x="7252" y="1193"/>
                </a:lnTo>
                <a:lnTo>
                  <a:pt x="7267" y="1211"/>
                </a:lnTo>
                <a:close/>
                <a:moveTo>
                  <a:pt x="7443" y="3904"/>
                </a:moveTo>
                <a:lnTo>
                  <a:pt x="7468" y="3917"/>
                </a:lnTo>
                <a:lnTo>
                  <a:pt x="7483" y="3941"/>
                </a:lnTo>
                <a:lnTo>
                  <a:pt x="7450" y="3930"/>
                </a:lnTo>
                <a:lnTo>
                  <a:pt x="7443" y="3904"/>
                </a:lnTo>
                <a:close/>
                <a:moveTo>
                  <a:pt x="7624" y="4073"/>
                </a:moveTo>
                <a:lnTo>
                  <a:pt x="7603" y="4072"/>
                </a:lnTo>
                <a:lnTo>
                  <a:pt x="7598" y="4052"/>
                </a:lnTo>
                <a:lnTo>
                  <a:pt x="7615" y="4059"/>
                </a:lnTo>
                <a:lnTo>
                  <a:pt x="7624" y="4073"/>
                </a:lnTo>
                <a:close/>
                <a:moveTo>
                  <a:pt x="7698" y="4155"/>
                </a:moveTo>
                <a:lnTo>
                  <a:pt x="7725" y="4160"/>
                </a:lnTo>
                <a:lnTo>
                  <a:pt x="7735" y="4146"/>
                </a:lnTo>
                <a:lnTo>
                  <a:pt x="7767" y="4164"/>
                </a:lnTo>
                <a:lnTo>
                  <a:pt x="7787" y="4195"/>
                </a:lnTo>
                <a:lnTo>
                  <a:pt x="7768" y="4196"/>
                </a:lnTo>
                <a:lnTo>
                  <a:pt x="7745" y="4203"/>
                </a:lnTo>
                <a:lnTo>
                  <a:pt x="7744" y="4190"/>
                </a:lnTo>
                <a:lnTo>
                  <a:pt x="7738" y="4181"/>
                </a:lnTo>
                <a:lnTo>
                  <a:pt x="7731" y="4186"/>
                </a:lnTo>
                <a:lnTo>
                  <a:pt x="7726" y="4194"/>
                </a:lnTo>
                <a:lnTo>
                  <a:pt x="7707" y="4180"/>
                </a:lnTo>
                <a:lnTo>
                  <a:pt x="7698" y="4155"/>
                </a:lnTo>
                <a:close/>
                <a:moveTo>
                  <a:pt x="7930" y="4325"/>
                </a:moveTo>
                <a:lnTo>
                  <a:pt x="7948" y="4328"/>
                </a:lnTo>
                <a:lnTo>
                  <a:pt x="7955" y="4342"/>
                </a:lnTo>
                <a:lnTo>
                  <a:pt x="7937" y="4346"/>
                </a:lnTo>
                <a:lnTo>
                  <a:pt x="7930" y="4325"/>
                </a:lnTo>
                <a:close/>
                <a:moveTo>
                  <a:pt x="8083" y="4475"/>
                </a:moveTo>
                <a:lnTo>
                  <a:pt x="8063" y="4472"/>
                </a:lnTo>
                <a:lnTo>
                  <a:pt x="8053" y="4459"/>
                </a:lnTo>
                <a:lnTo>
                  <a:pt x="8074" y="4461"/>
                </a:lnTo>
                <a:lnTo>
                  <a:pt x="8083" y="4475"/>
                </a:lnTo>
                <a:close/>
                <a:moveTo>
                  <a:pt x="7066" y="3414"/>
                </a:moveTo>
                <a:lnTo>
                  <a:pt x="7100" y="3392"/>
                </a:lnTo>
                <a:lnTo>
                  <a:pt x="7123" y="3369"/>
                </a:lnTo>
                <a:lnTo>
                  <a:pt x="7136" y="3375"/>
                </a:lnTo>
                <a:lnTo>
                  <a:pt x="7152" y="3390"/>
                </a:lnTo>
                <a:lnTo>
                  <a:pt x="7105" y="3404"/>
                </a:lnTo>
                <a:lnTo>
                  <a:pt x="7066" y="3414"/>
                </a:lnTo>
                <a:close/>
                <a:moveTo>
                  <a:pt x="7148" y="3717"/>
                </a:moveTo>
                <a:lnTo>
                  <a:pt x="7137" y="3706"/>
                </a:lnTo>
                <a:lnTo>
                  <a:pt x="7138" y="3695"/>
                </a:lnTo>
                <a:lnTo>
                  <a:pt x="7157" y="3702"/>
                </a:lnTo>
                <a:lnTo>
                  <a:pt x="7148" y="3717"/>
                </a:lnTo>
                <a:close/>
                <a:moveTo>
                  <a:pt x="6845" y="1033"/>
                </a:moveTo>
                <a:lnTo>
                  <a:pt x="6828" y="1030"/>
                </a:lnTo>
                <a:lnTo>
                  <a:pt x="6813" y="1026"/>
                </a:lnTo>
                <a:lnTo>
                  <a:pt x="6837" y="1017"/>
                </a:lnTo>
                <a:lnTo>
                  <a:pt x="6845" y="1033"/>
                </a:lnTo>
                <a:close/>
                <a:moveTo>
                  <a:pt x="6901" y="2616"/>
                </a:moveTo>
                <a:lnTo>
                  <a:pt x="6892" y="2602"/>
                </a:lnTo>
                <a:lnTo>
                  <a:pt x="6895" y="2590"/>
                </a:lnTo>
                <a:lnTo>
                  <a:pt x="6906" y="2602"/>
                </a:lnTo>
                <a:lnTo>
                  <a:pt x="6915" y="2615"/>
                </a:lnTo>
                <a:lnTo>
                  <a:pt x="6909" y="2616"/>
                </a:lnTo>
                <a:lnTo>
                  <a:pt x="6901" y="2616"/>
                </a:lnTo>
                <a:close/>
                <a:moveTo>
                  <a:pt x="6772" y="1009"/>
                </a:moveTo>
                <a:lnTo>
                  <a:pt x="6773" y="995"/>
                </a:lnTo>
                <a:lnTo>
                  <a:pt x="6779" y="984"/>
                </a:lnTo>
                <a:lnTo>
                  <a:pt x="6798" y="986"/>
                </a:lnTo>
                <a:lnTo>
                  <a:pt x="6812" y="996"/>
                </a:lnTo>
                <a:lnTo>
                  <a:pt x="6797" y="1004"/>
                </a:lnTo>
                <a:lnTo>
                  <a:pt x="6772" y="1009"/>
                </a:lnTo>
                <a:close/>
                <a:moveTo>
                  <a:pt x="6926" y="3589"/>
                </a:moveTo>
                <a:lnTo>
                  <a:pt x="6923" y="3586"/>
                </a:lnTo>
                <a:lnTo>
                  <a:pt x="6920" y="3584"/>
                </a:lnTo>
                <a:lnTo>
                  <a:pt x="6926" y="3585"/>
                </a:lnTo>
                <a:lnTo>
                  <a:pt x="6931" y="3587"/>
                </a:lnTo>
                <a:lnTo>
                  <a:pt x="6928" y="3588"/>
                </a:lnTo>
                <a:lnTo>
                  <a:pt x="6926" y="3589"/>
                </a:lnTo>
                <a:close/>
                <a:moveTo>
                  <a:pt x="6842" y="2575"/>
                </a:moveTo>
                <a:lnTo>
                  <a:pt x="6835" y="2564"/>
                </a:lnTo>
                <a:lnTo>
                  <a:pt x="6839" y="2555"/>
                </a:lnTo>
                <a:lnTo>
                  <a:pt x="6841" y="2556"/>
                </a:lnTo>
                <a:lnTo>
                  <a:pt x="6844" y="2557"/>
                </a:lnTo>
                <a:lnTo>
                  <a:pt x="6851" y="2564"/>
                </a:lnTo>
                <a:lnTo>
                  <a:pt x="6859" y="2564"/>
                </a:lnTo>
                <a:lnTo>
                  <a:pt x="6861" y="2573"/>
                </a:lnTo>
                <a:lnTo>
                  <a:pt x="6865" y="2580"/>
                </a:lnTo>
                <a:lnTo>
                  <a:pt x="6859" y="2579"/>
                </a:lnTo>
                <a:lnTo>
                  <a:pt x="6842" y="2575"/>
                </a:lnTo>
                <a:close/>
                <a:moveTo>
                  <a:pt x="7189" y="4698"/>
                </a:moveTo>
                <a:lnTo>
                  <a:pt x="7166" y="4689"/>
                </a:lnTo>
                <a:lnTo>
                  <a:pt x="7152" y="4668"/>
                </a:lnTo>
                <a:lnTo>
                  <a:pt x="7176" y="4677"/>
                </a:lnTo>
                <a:lnTo>
                  <a:pt x="7189" y="4698"/>
                </a:lnTo>
                <a:close/>
                <a:moveTo>
                  <a:pt x="7223" y="4499"/>
                </a:moveTo>
                <a:lnTo>
                  <a:pt x="7223" y="4505"/>
                </a:lnTo>
                <a:lnTo>
                  <a:pt x="7223" y="4510"/>
                </a:lnTo>
                <a:lnTo>
                  <a:pt x="7228" y="4511"/>
                </a:lnTo>
                <a:lnTo>
                  <a:pt x="7229" y="4515"/>
                </a:lnTo>
                <a:lnTo>
                  <a:pt x="7200" y="4522"/>
                </a:lnTo>
                <a:lnTo>
                  <a:pt x="7180" y="4504"/>
                </a:lnTo>
                <a:lnTo>
                  <a:pt x="7205" y="4504"/>
                </a:lnTo>
                <a:lnTo>
                  <a:pt x="7223" y="4499"/>
                </a:lnTo>
                <a:close/>
                <a:moveTo>
                  <a:pt x="7631" y="4861"/>
                </a:moveTo>
                <a:lnTo>
                  <a:pt x="7617" y="4865"/>
                </a:lnTo>
                <a:lnTo>
                  <a:pt x="7606" y="4863"/>
                </a:lnTo>
                <a:lnTo>
                  <a:pt x="7618" y="4845"/>
                </a:lnTo>
                <a:lnTo>
                  <a:pt x="7631" y="4861"/>
                </a:lnTo>
                <a:close/>
                <a:moveTo>
                  <a:pt x="8154" y="4706"/>
                </a:moveTo>
                <a:lnTo>
                  <a:pt x="8122" y="4697"/>
                </a:lnTo>
                <a:lnTo>
                  <a:pt x="8104" y="4661"/>
                </a:lnTo>
                <a:lnTo>
                  <a:pt x="8130" y="4682"/>
                </a:lnTo>
                <a:lnTo>
                  <a:pt x="8154" y="4706"/>
                </a:lnTo>
                <a:close/>
                <a:moveTo>
                  <a:pt x="8239" y="4820"/>
                </a:moveTo>
                <a:lnTo>
                  <a:pt x="8265" y="4835"/>
                </a:lnTo>
                <a:lnTo>
                  <a:pt x="8263" y="4848"/>
                </a:lnTo>
                <a:lnTo>
                  <a:pt x="8247" y="4837"/>
                </a:lnTo>
                <a:lnTo>
                  <a:pt x="8239" y="4820"/>
                </a:lnTo>
                <a:close/>
                <a:moveTo>
                  <a:pt x="8441" y="5032"/>
                </a:moveTo>
                <a:lnTo>
                  <a:pt x="8418" y="5033"/>
                </a:lnTo>
                <a:lnTo>
                  <a:pt x="8405" y="5016"/>
                </a:lnTo>
                <a:lnTo>
                  <a:pt x="8427" y="5014"/>
                </a:lnTo>
                <a:lnTo>
                  <a:pt x="8441" y="5032"/>
                </a:lnTo>
                <a:close/>
                <a:moveTo>
                  <a:pt x="8534" y="5582"/>
                </a:moveTo>
                <a:lnTo>
                  <a:pt x="8552" y="5594"/>
                </a:lnTo>
                <a:lnTo>
                  <a:pt x="8561" y="5612"/>
                </a:lnTo>
                <a:lnTo>
                  <a:pt x="8534" y="5601"/>
                </a:lnTo>
                <a:lnTo>
                  <a:pt x="8534" y="5582"/>
                </a:lnTo>
                <a:close/>
                <a:moveTo>
                  <a:pt x="8535" y="5120"/>
                </a:moveTo>
                <a:lnTo>
                  <a:pt x="8515" y="5108"/>
                </a:lnTo>
                <a:lnTo>
                  <a:pt x="8506" y="5085"/>
                </a:lnTo>
                <a:lnTo>
                  <a:pt x="8527" y="5097"/>
                </a:lnTo>
                <a:lnTo>
                  <a:pt x="8535" y="5120"/>
                </a:lnTo>
                <a:close/>
                <a:moveTo>
                  <a:pt x="8625" y="5256"/>
                </a:moveTo>
                <a:lnTo>
                  <a:pt x="8648" y="5275"/>
                </a:lnTo>
                <a:lnTo>
                  <a:pt x="8646" y="5302"/>
                </a:lnTo>
                <a:lnTo>
                  <a:pt x="8632" y="5282"/>
                </a:lnTo>
                <a:lnTo>
                  <a:pt x="8625" y="5256"/>
                </a:lnTo>
                <a:close/>
                <a:moveTo>
                  <a:pt x="8731" y="5375"/>
                </a:moveTo>
                <a:lnTo>
                  <a:pt x="8710" y="5366"/>
                </a:lnTo>
                <a:lnTo>
                  <a:pt x="8703" y="5345"/>
                </a:lnTo>
                <a:lnTo>
                  <a:pt x="8724" y="5349"/>
                </a:lnTo>
                <a:lnTo>
                  <a:pt x="8731" y="5375"/>
                </a:lnTo>
                <a:close/>
                <a:moveTo>
                  <a:pt x="6839" y="3586"/>
                </a:moveTo>
                <a:lnTo>
                  <a:pt x="6811" y="3568"/>
                </a:lnTo>
                <a:lnTo>
                  <a:pt x="6785" y="3550"/>
                </a:lnTo>
                <a:lnTo>
                  <a:pt x="6803" y="3549"/>
                </a:lnTo>
                <a:lnTo>
                  <a:pt x="6817" y="3565"/>
                </a:lnTo>
                <a:lnTo>
                  <a:pt x="6821" y="3556"/>
                </a:lnTo>
                <a:lnTo>
                  <a:pt x="6826" y="3554"/>
                </a:lnTo>
                <a:lnTo>
                  <a:pt x="6842" y="3569"/>
                </a:lnTo>
                <a:lnTo>
                  <a:pt x="6848" y="3583"/>
                </a:lnTo>
                <a:lnTo>
                  <a:pt x="6836" y="3576"/>
                </a:lnTo>
                <a:lnTo>
                  <a:pt x="6839" y="3586"/>
                </a:lnTo>
                <a:close/>
                <a:moveTo>
                  <a:pt x="6763" y="2650"/>
                </a:moveTo>
                <a:lnTo>
                  <a:pt x="6769" y="2663"/>
                </a:lnTo>
                <a:lnTo>
                  <a:pt x="6763" y="2673"/>
                </a:lnTo>
                <a:lnTo>
                  <a:pt x="6743" y="2658"/>
                </a:lnTo>
                <a:lnTo>
                  <a:pt x="6730" y="2645"/>
                </a:lnTo>
                <a:lnTo>
                  <a:pt x="6752" y="2658"/>
                </a:lnTo>
                <a:lnTo>
                  <a:pt x="6763" y="2650"/>
                </a:lnTo>
                <a:close/>
                <a:moveTo>
                  <a:pt x="6581" y="4300"/>
                </a:moveTo>
                <a:lnTo>
                  <a:pt x="6592" y="4281"/>
                </a:lnTo>
                <a:lnTo>
                  <a:pt x="6610" y="4289"/>
                </a:lnTo>
                <a:lnTo>
                  <a:pt x="6597" y="4295"/>
                </a:lnTo>
                <a:lnTo>
                  <a:pt x="6581" y="4300"/>
                </a:lnTo>
                <a:close/>
                <a:moveTo>
                  <a:pt x="6410" y="842"/>
                </a:moveTo>
                <a:lnTo>
                  <a:pt x="6388" y="827"/>
                </a:lnTo>
                <a:lnTo>
                  <a:pt x="6388" y="808"/>
                </a:lnTo>
                <a:lnTo>
                  <a:pt x="6405" y="823"/>
                </a:lnTo>
                <a:lnTo>
                  <a:pt x="6410" y="842"/>
                </a:lnTo>
                <a:close/>
                <a:moveTo>
                  <a:pt x="6268" y="795"/>
                </a:moveTo>
                <a:lnTo>
                  <a:pt x="6265" y="787"/>
                </a:lnTo>
                <a:lnTo>
                  <a:pt x="6263" y="779"/>
                </a:lnTo>
                <a:lnTo>
                  <a:pt x="6285" y="779"/>
                </a:lnTo>
                <a:lnTo>
                  <a:pt x="6302" y="766"/>
                </a:lnTo>
                <a:lnTo>
                  <a:pt x="6314" y="777"/>
                </a:lnTo>
                <a:lnTo>
                  <a:pt x="6323" y="794"/>
                </a:lnTo>
                <a:lnTo>
                  <a:pt x="6292" y="801"/>
                </a:lnTo>
                <a:lnTo>
                  <a:pt x="6268" y="795"/>
                </a:lnTo>
                <a:close/>
                <a:moveTo>
                  <a:pt x="6472" y="4233"/>
                </a:moveTo>
                <a:lnTo>
                  <a:pt x="6481" y="4244"/>
                </a:lnTo>
                <a:lnTo>
                  <a:pt x="6487" y="4259"/>
                </a:lnTo>
                <a:lnTo>
                  <a:pt x="6416" y="4215"/>
                </a:lnTo>
                <a:lnTo>
                  <a:pt x="6356" y="4157"/>
                </a:lnTo>
                <a:lnTo>
                  <a:pt x="6379" y="4164"/>
                </a:lnTo>
                <a:lnTo>
                  <a:pt x="6400" y="4177"/>
                </a:lnTo>
                <a:lnTo>
                  <a:pt x="6395" y="4163"/>
                </a:lnTo>
                <a:lnTo>
                  <a:pt x="6403" y="4154"/>
                </a:lnTo>
                <a:lnTo>
                  <a:pt x="6408" y="4170"/>
                </a:lnTo>
                <a:lnTo>
                  <a:pt x="6407" y="4193"/>
                </a:lnTo>
                <a:lnTo>
                  <a:pt x="6432" y="4203"/>
                </a:lnTo>
                <a:lnTo>
                  <a:pt x="6458" y="4212"/>
                </a:lnTo>
                <a:lnTo>
                  <a:pt x="6447" y="4201"/>
                </a:lnTo>
                <a:lnTo>
                  <a:pt x="6442" y="4181"/>
                </a:lnTo>
                <a:lnTo>
                  <a:pt x="6456" y="4182"/>
                </a:lnTo>
                <a:lnTo>
                  <a:pt x="6472" y="4181"/>
                </a:lnTo>
                <a:lnTo>
                  <a:pt x="6467" y="4199"/>
                </a:lnTo>
                <a:lnTo>
                  <a:pt x="6470" y="4210"/>
                </a:lnTo>
                <a:lnTo>
                  <a:pt x="6479" y="4198"/>
                </a:lnTo>
                <a:lnTo>
                  <a:pt x="6491" y="4189"/>
                </a:lnTo>
                <a:lnTo>
                  <a:pt x="6500" y="4196"/>
                </a:lnTo>
                <a:lnTo>
                  <a:pt x="6506" y="4210"/>
                </a:lnTo>
                <a:lnTo>
                  <a:pt x="6487" y="4220"/>
                </a:lnTo>
                <a:lnTo>
                  <a:pt x="6472" y="4233"/>
                </a:lnTo>
                <a:close/>
                <a:moveTo>
                  <a:pt x="6529" y="4669"/>
                </a:moveTo>
                <a:lnTo>
                  <a:pt x="6530" y="4677"/>
                </a:lnTo>
                <a:lnTo>
                  <a:pt x="6530" y="4686"/>
                </a:lnTo>
                <a:lnTo>
                  <a:pt x="6512" y="4687"/>
                </a:lnTo>
                <a:lnTo>
                  <a:pt x="6506" y="4673"/>
                </a:lnTo>
                <a:lnTo>
                  <a:pt x="6517" y="4671"/>
                </a:lnTo>
                <a:lnTo>
                  <a:pt x="6529" y="4669"/>
                </a:lnTo>
                <a:close/>
                <a:moveTo>
                  <a:pt x="6554" y="4795"/>
                </a:moveTo>
                <a:lnTo>
                  <a:pt x="6544" y="4790"/>
                </a:lnTo>
                <a:lnTo>
                  <a:pt x="6531" y="4799"/>
                </a:lnTo>
                <a:lnTo>
                  <a:pt x="6530" y="4777"/>
                </a:lnTo>
                <a:lnTo>
                  <a:pt x="6554" y="4778"/>
                </a:lnTo>
                <a:lnTo>
                  <a:pt x="6554" y="4795"/>
                </a:lnTo>
                <a:close/>
                <a:moveTo>
                  <a:pt x="6580" y="4950"/>
                </a:moveTo>
                <a:lnTo>
                  <a:pt x="6580" y="4965"/>
                </a:lnTo>
                <a:lnTo>
                  <a:pt x="6563" y="4964"/>
                </a:lnTo>
                <a:lnTo>
                  <a:pt x="6557" y="4952"/>
                </a:lnTo>
                <a:lnTo>
                  <a:pt x="6561" y="4951"/>
                </a:lnTo>
                <a:lnTo>
                  <a:pt x="6570" y="4951"/>
                </a:lnTo>
                <a:lnTo>
                  <a:pt x="6580" y="4950"/>
                </a:lnTo>
                <a:close/>
                <a:moveTo>
                  <a:pt x="6607" y="4910"/>
                </a:moveTo>
                <a:lnTo>
                  <a:pt x="6600" y="4919"/>
                </a:lnTo>
                <a:lnTo>
                  <a:pt x="6588" y="4926"/>
                </a:lnTo>
                <a:lnTo>
                  <a:pt x="6583" y="4920"/>
                </a:lnTo>
                <a:lnTo>
                  <a:pt x="6579" y="4915"/>
                </a:lnTo>
                <a:lnTo>
                  <a:pt x="6594" y="4901"/>
                </a:lnTo>
                <a:lnTo>
                  <a:pt x="6607" y="4910"/>
                </a:lnTo>
                <a:close/>
                <a:moveTo>
                  <a:pt x="6613" y="4903"/>
                </a:moveTo>
                <a:lnTo>
                  <a:pt x="6626" y="4908"/>
                </a:lnTo>
                <a:lnTo>
                  <a:pt x="6631" y="4922"/>
                </a:lnTo>
                <a:lnTo>
                  <a:pt x="6614" y="4930"/>
                </a:lnTo>
                <a:lnTo>
                  <a:pt x="6600" y="4937"/>
                </a:lnTo>
                <a:lnTo>
                  <a:pt x="6598" y="4935"/>
                </a:lnTo>
                <a:lnTo>
                  <a:pt x="6597" y="4934"/>
                </a:lnTo>
                <a:lnTo>
                  <a:pt x="6606" y="4919"/>
                </a:lnTo>
                <a:lnTo>
                  <a:pt x="6613" y="4903"/>
                </a:lnTo>
                <a:close/>
                <a:moveTo>
                  <a:pt x="6617" y="4880"/>
                </a:moveTo>
                <a:lnTo>
                  <a:pt x="6645" y="4893"/>
                </a:lnTo>
                <a:lnTo>
                  <a:pt x="6642" y="4915"/>
                </a:lnTo>
                <a:lnTo>
                  <a:pt x="6638" y="4902"/>
                </a:lnTo>
                <a:lnTo>
                  <a:pt x="6626" y="4895"/>
                </a:lnTo>
                <a:lnTo>
                  <a:pt x="6616" y="4889"/>
                </a:lnTo>
                <a:lnTo>
                  <a:pt x="6617" y="4880"/>
                </a:lnTo>
                <a:close/>
                <a:moveTo>
                  <a:pt x="6465" y="4866"/>
                </a:moveTo>
                <a:lnTo>
                  <a:pt x="6453" y="4855"/>
                </a:lnTo>
                <a:lnTo>
                  <a:pt x="6440" y="4843"/>
                </a:lnTo>
                <a:lnTo>
                  <a:pt x="6465" y="4847"/>
                </a:lnTo>
                <a:lnTo>
                  <a:pt x="6465" y="4866"/>
                </a:lnTo>
                <a:close/>
                <a:moveTo>
                  <a:pt x="6503" y="4916"/>
                </a:moveTo>
                <a:lnTo>
                  <a:pt x="6484" y="4913"/>
                </a:lnTo>
                <a:lnTo>
                  <a:pt x="6490" y="4896"/>
                </a:lnTo>
                <a:lnTo>
                  <a:pt x="6499" y="4902"/>
                </a:lnTo>
                <a:lnTo>
                  <a:pt x="6503" y="4916"/>
                </a:lnTo>
                <a:close/>
                <a:moveTo>
                  <a:pt x="6520" y="4891"/>
                </a:moveTo>
                <a:lnTo>
                  <a:pt x="6518" y="4891"/>
                </a:lnTo>
                <a:lnTo>
                  <a:pt x="6518" y="4891"/>
                </a:lnTo>
                <a:lnTo>
                  <a:pt x="6518" y="4891"/>
                </a:lnTo>
                <a:lnTo>
                  <a:pt x="6518" y="4891"/>
                </a:lnTo>
                <a:lnTo>
                  <a:pt x="6518" y="4891"/>
                </a:lnTo>
                <a:lnTo>
                  <a:pt x="6520" y="4891"/>
                </a:lnTo>
                <a:close/>
                <a:moveTo>
                  <a:pt x="6537" y="4809"/>
                </a:moveTo>
                <a:lnTo>
                  <a:pt x="6557" y="4823"/>
                </a:lnTo>
                <a:lnTo>
                  <a:pt x="6557" y="4845"/>
                </a:lnTo>
                <a:lnTo>
                  <a:pt x="6542" y="4835"/>
                </a:lnTo>
                <a:lnTo>
                  <a:pt x="6537" y="4809"/>
                </a:lnTo>
                <a:close/>
                <a:moveTo>
                  <a:pt x="6511" y="4858"/>
                </a:moveTo>
                <a:lnTo>
                  <a:pt x="6511" y="4858"/>
                </a:lnTo>
                <a:lnTo>
                  <a:pt x="6511" y="4859"/>
                </a:lnTo>
                <a:lnTo>
                  <a:pt x="6527" y="4866"/>
                </a:lnTo>
                <a:lnTo>
                  <a:pt x="6547" y="4870"/>
                </a:lnTo>
                <a:lnTo>
                  <a:pt x="6547" y="4878"/>
                </a:lnTo>
                <a:lnTo>
                  <a:pt x="6543" y="4883"/>
                </a:lnTo>
                <a:lnTo>
                  <a:pt x="6527" y="4874"/>
                </a:lnTo>
                <a:lnTo>
                  <a:pt x="6507" y="4864"/>
                </a:lnTo>
                <a:lnTo>
                  <a:pt x="6507" y="4865"/>
                </a:lnTo>
                <a:lnTo>
                  <a:pt x="6507" y="4866"/>
                </a:lnTo>
                <a:lnTo>
                  <a:pt x="6495" y="4858"/>
                </a:lnTo>
                <a:lnTo>
                  <a:pt x="6487" y="4846"/>
                </a:lnTo>
                <a:lnTo>
                  <a:pt x="6506" y="4830"/>
                </a:lnTo>
                <a:lnTo>
                  <a:pt x="6527" y="4827"/>
                </a:lnTo>
                <a:lnTo>
                  <a:pt x="6528" y="4840"/>
                </a:lnTo>
                <a:lnTo>
                  <a:pt x="6523" y="4846"/>
                </a:lnTo>
                <a:lnTo>
                  <a:pt x="6515" y="4843"/>
                </a:lnTo>
                <a:lnTo>
                  <a:pt x="6505" y="4842"/>
                </a:lnTo>
                <a:lnTo>
                  <a:pt x="6505" y="4853"/>
                </a:lnTo>
                <a:lnTo>
                  <a:pt x="6511" y="4858"/>
                </a:lnTo>
                <a:close/>
                <a:moveTo>
                  <a:pt x="6341" y="4760"/>
                </a:moveTo>
                <a:lnTo>
                  <a:pt x="6360" y="4756"/>
                </a:lnTo>
                <a:lnTo>
                  <a:pt x="6369" y="4749"/>
                </a:lnTo>
                <a:lnTo>
                  <a:pt x="6346" y="4744"/>
                </a:lnTo>
                <a:lnTo>
                  <a:pt x="6323" y="4741"/>
                </a:lnTo>
                <a:lnTo>
                  <a:pt x="6327" y="4749"/>
                </a:lnTo>
                <a:lnTo>
                  <a:pt x="6324" y="4758"/>
                </a:lnTo>
                <a:lnTo>
                  <a:pt x="6301" y="4738"/>
                </a:lnTo>
                <a:lnTo>
                  <a:pt x="6292" y="4718"/>
                </a:lnTo>
                <a:lnTo>
                  <a:pt x="6321" y="4728"/>
                </a:lnTo>
                <a:lnTo>
                  <a:pt x="6343" y="4703"/>
                </a:lnTo>
                <a:lnTo>
                  <a:pt x="6311" y="4700"/>
                </a:lnTo>
                <a:lnTo>
                  <a:pt x="6300" y="4671"/>
                </a:lnTo>
                <a:lnTo>
                  <a:pt x="6324" y="4692"/>
                </a:lnTo>
                <a:lnTo>
                  <a:pt x="6348" y="4685"/>
                </a:lnTo>
                <a:lnTo>
                  <a:pt x="6339" y="4680"/>
                </a:lnTo>
                <a:lnTo>
                  <a:pt x="6334" y="4670"/>
                </a:lnTo>
                <a:lnTo>
                  <a:pt x="6357" y="4696"/>
                </a:lnTo>
                <a:lnTo>
                  <a:pt x="6357" y="4734"/>
                </a:lnTo>
                <a:lnTo>
                  <a:pt x="6371" y="4731"/>
                </a:lnTo>
                <a:lnTo>
                  <a:pt x="6386" y="4729"/>
                </a:lnTo>
                <a:lnTo>
                  <a:pt x="6410" y="4769"/>
                </a:lnTo>
                <a:lnTo>
                  <a:pt x="6449" y="4790"/>
                </a:lnTo>
                <a:lnTo>
                  <a:pt x="6474" y="4774"/>
                </a:lnTo>
                <a:lnTo>
                  <a:pt x="6494" y="4771"/>
                </a:lnTo>
                <a:lnTo>
                  <a:pt x="6496" y="4784"/>
                </a:lnTo>
                <a:lnTo>
                  <a:pt x="6513" y="4796"/>
                </a:lnTo>
                <a:lnTo>
                  <a:pt x="6496" y="4798"/>
                </a:lnTo>
                <a:lnTo>
                  <a:pt x="6480" y="4799"/>
                </a:lnTo>
                <a:lnTo>
                  <a:pt x="6470" y="4796"/>
                </a:lnTo>
                <a:lnTo>
                  <a:pt x="6458" y="4795"/>
                </a:lnTo>
                <a:lnTo>
                  <a:pt x="6457" y="4799"/>
                </a:lnTo>
                <a:lnTo>
                  <a:pt x="6455" y="4802"/>
                </a:lnTo>
                <a:lnTo>
                  <a:pt x="6441" y="4806"/>
                </a:lnTo>
                <a:lnTo>
                  <a:pt x="6426" y="4811"/>
                </a:lnTo>
                <a:lnTo>
                  <a:pt x="6396" y="4774"/>
                </a:lnTo>
                <a:lnTo>
                  <a:pt x="6341" y="4760"/>
                </a:lnTo>
                <a:close/>
                <a:moveTo>
                  <a:pt x="6385" y="4802"/>
                </a:moveTo>
                <a:lnTo>
                  <a:pt x="6370" y="4792"/>
                </a:lnTo>
                <a:lnTo>
                  <a:pt x="6360" y="4779"/>
                </a:lnTo>
                <a:lnTo>
                  <a:pt x="6383" y="4785"/>
                </a:lnTo>
                <a:lnTo>
                  <a:pt x="6385" y="4802"/>
                </a:lnTo>
                <a:close/>
                <a:moveTo>
                  <a:pt x="6266" y="4683"/>
                </a:moveTo>
                <a:lnTo>
                  <a:pt x="6291" y="4691"/>
                </a:lnTo>
                <a:lnTo>
                  <a:pt x="6309" y="4709"/>
                </a:lnTo>
                <a:lnTo>
                  <a:pt x="6292" y="4715"/>
                </a:lnTo>
                <a:lnTo>
                  <a:pt x="6274" y="4710"/>
                </a:lnTo>
                <a:lnTo>
                  <a:pt x="6273" y="4699"/>
                </a:lnTo>
                <a:lnTo>
                  <a:pt x="6266" y="4683"/>
                </a:lnTo>
                <a:close/>
                <a:moveTo>
                  <a:pt x="6238" y="4633"/>
                </a:moveTo>
                <a:lnTo>
                  <a:pt x="6262" y="4624"/>
                </a:lnTo>
                <a:lnTo>
                  <a:pt x="6278" y="4630"/>
                </a:lnTo>
                <a:lnTo>
                  <a:pt x="6272" y="4640"/>
                </a:lnTo>
                <a:lnTo>
                  <a:pt x="6263" y="4650"/>
                </a:lnTo>
                <a:lnTo>
                  <a:pt x="6251" y="4641"/>
                </a:lnTo>
                <a:lnTo>
                  <a:pt x="6238" y="4633"/>
                </a:lnTo>
                <a:close/>
                <a:moveTo>
                  <a:pt x="6211" y="4660"/>
                </a:moveTo>
                <a:lnTo>
                  <a:pt x="6210" y="4646"/>
                </a:lnTo>
                <a:lnTo>
                  <a:pt x="6215" y="4637"/>
                </a:lnTo>
                <a:lnTo>
                  <a:pt x="6238" y="4651"/>
                </a:lnTo>
                <a:lnTo>
                  <a:pt x="6253" y="4675"/>
                </a:lnTo>
                <a:lnTo>
                  <a:pt x="6231" y="4664"/>
                </a:lnTo>
                <a:lnTo>
                  <a:pt x="6211" y="4660"/>
                </a:lnTo>
                <a:close/>
                <a:moveTo>
                  <a:pt x="6131" y="4563"/>
                </a:moveTo>
                <a:lnTo>
                  <a:pt x="6143" y="4550"/>
                </a:lnTo>
                <a:lnTo>
                  <a:pt x="6146" y="4531"/>
                </a:lnTo>
                <a:lnTo>
                  <a:pt x="6133" y="4543"/>
                </a:lnTo>
                <a:lnTo>
                  <a:pt x="6118" y="4538"/>
                </a:lnTo>
                <a:lnTo>
                  <a:pt x="6121" y="4526"/>
                </a:lnTo>
                <a:lnTo>
                  <a:pt x="6127" y="4519"/>
                </a:lnTo>
                <a:lnTo>
                  <a:pt x="6112" y="4523"/>
                </a:lnTo>
                <a:lnTo>
                  <a:pt x="6103" y="4512"/>
                </a:lnTo>
                <a:lnTo>
                  <a:pt x="6091" y="4523"/>
                </a:lnTo>
                <a:lnTo>
                  <a:pt x="6079" y="4506"/>
                </a:lnTo>
                <a:lnTo>
                  <a:pt x="6094" y="4501"/>
                </a:lnTo>
                <a:lnTo>
                  <a:pt x="6120" y="4497"/>
                </a:lnTo>
                <a:lnTo>
                  <a:pt x="6136" y="4517"/>
                </a:lnTo>
                <a:lnTo>
                  <a:pt x="6156" y="4512"/>
                </a:lnTo>
                <a:lnTo>
                  <a:pt x="6163" y="4527"/>
                </a:lnTo>
                <a:lnTo>
                  <a:pt x="6154" y="4542"/>
                </a:lnTo>
                <a:lnTo>
                  <a:pt x="6199" y="4562"/>
                </a:lnTo>
                <a:lnTo>
                  <a:pt x="6213" y="4609"/>
                </a:lnTo>
                <a:lnTo>
                  <a:pt x="6177" y="4574"/>
                </a:lnTo>
                <a:lnTo>
                  <a:pt x="6131" y="4563"/>
                </a:lnTo>
                <a:close/>
                <a:moveTo>
                  <a:pt x="5926" y="4409"/>
                </a:moveTo>
                <a:lnTo>
                  <a:pt x="5970" y="4423"/>
                </a:lnTo>
                <a:lnTo>
                  <a:pt x="6013" y="4446"/>
                </a:lnTo>
                <a:lnTo>
                  <a:pt x="6015" y="4430"/>
                </a:lnTo>
                <a:lnTo>
                  <a:pt x="6028" y="4420"/>
                </a:lnTo>
                <a:lnTo>
                  <a:pt x="6027" y="4443"/>
                </a:lnTo>
                <a:lnTo>
                  <a:pt x="6045" y="4462"/>
                </a:lnTo>
                <a:lnTo>
                  <a:pt x="6019" y="4467"/>
                </a:lnTo>
                <a:lnTo>
                  <a:pt x="6000" y="4489"/>
                </a:lnTo>
                <a:lnTo>
                  <a:pt x="5974" y="4442"/>
                </a:lnTo>
                <a:lnTo>
                  <a:pt x="5926" y="4409"/>
                </a:lnTo>
                <a:close/>
                <a:moveTo>
                  <a:pt x="5796" y="4312"/>
                </a:moveTo>
                <a:lnTo>
                  <a:pt x="5839" y="4323"/>
                </a:lnTo>
                <a:lnTo>
                  <a:pt x="5848" y="4346"/>
                </a:lnTo>
                <a:lnTo>
                  <a:pt x="5822" y="4330"/>
                </a:lnTo>
                <a:lnTo>
                  <a:pt x="5796" y="4312"/>
                </a:lnTo>
                <a:close/>
                <a:moveTo>
                  <a:pt x="5712" y="2926"/>
                </a:moveTo>
                <a:lnTo>
                  <a:pt x="5695" y="2919"/>
                </a:lnTo>
                <a:lnTo>
                  <a:pt x="5679" y="2910"/>
                </a:lnTo>
                <a:lnTo>
                  <a:pt x="5693" y="2896"/>
                </a:lnTo>
                <a:lnTo>
                  <a:pt x="5719" y="2904"/>
                </a:lnTo>
                <a:lnTo>
                  <a:pt x="5714" y="2915"/>
                </a:lnTo>
                <a:lnTo>
                  <a:pt x="5712" y="2926"/>
                </a:lnTo>
                <a:close/>
                <a:moveTo>
                  <a:pt x="5738" y="4195"/>
                </a:moveTo>
                <a:lnTo>
                  <a:pt x="5756" y="4195"/>
                </a:lnTo>
                <a:lnTo>
                  <a:pt x="5769" y="4204"/>
                </a:lnTo>
                <a:lnTo>
                  <a:pt x="5751" y="4210"/>
                </a:lnTo>
                <a:lnTo>
                  <a:pt x="5738" y="4195"/>
                </a:lnTo>
                <a:close/>
                <a:moveTo>
                  <a:pt x="5764" y="4291"/>
                </a:moveTo>
                <a:lnTo>
                  <a:pt x="5731" y="4259"/>
                </a:lnTo>
                <a:lnTo>
                  <a:pt x="5707" y="4231"/>
                </a:lnTo>
                <a:lnTo>
                  <a:pt x="5752" y="4255"/>
                </a:lnTo>
                <a:lnTo>
                  <a:pt x="5764" y="4291"/>
                </a:lnTo>
                <a:close/>
                <a:moveTo>
                  <a:pt x="5224" y="2696"/>
                </a:moveTo>
                <a:lnTo>
                  <a:pt x="4729" y="2487"/>
                </a:lnTo>
                <a:lnTo>
                  <a:pt x="4227" y="2298"/>
                </a:lnTo>
                <a:lnTo>
                  <a:pt x="4229" y="2282"/>
                </a:lnTo>
                <a:lnTo>
                  <a:pt x="4245" y="2273"/>
                </a:lnTo>
                <a:lnTo>
                  <a:pt x="4315" y="2311"/>
                </a:lnTo>
                <a:lnTo>
                  <a:pt x="4393" y="2335"/>
                </a:lnTo>
                <a:lnTo>
                  <a:pt x="4412" y="2340"/>
                </a:lnTo>
                <a:lnTo>
                  <a:pt x="4432" y="2347"/>
                </a:lnTo>
                <a:lnTo>
                  <a:pt x="4451" y="2352"/>
                </a:lnTo>
                <a:lnTo>
                  <a:pt x="4470" y="2359"/>
                </a:lnTo>
                <a:lnTo>
                  <a:pt x="4507" y="2375"/>
                </a:lnTo>
                <a:lnTo>
                  <a:pt x="4541" y="2396"/>
                </a:lnTo>
                <a:lnTo>
                  <a:pt x="4559" y="2388"/>
                </a:lnTo>
                <a:lnTo>
                  <a:pt x="4578" y="2390"/>
                </a:lnTo>
                <a:lnTo>
                  <a:pt x="4573" y="2394"/>
                </a:lnTo>
                <a:lnTo>
                  <a:pt x="4561" y="2396"/>
                </a:lnTo>
                <a:lnTo>
                  <a:pt x="4586" y="2403"/>
                </a:lnTo>
                <a:lnTo>
                  <a:pt x="4607" y="2417"/>
                </a:lnTo>
                <a:lnTo>
                  <a:pt x="4620" y="2405"/>
                </a:lnTo>
                <a:lnTo>
                  <a:pt x="4631" y="2391"/>
                </a:lnTo>
                <a:lnTo>
                  <a:pt x="4657" y="2426"/>
                </a:lnTo>
                <a:lnTo>
                  <a:pt x="4696" y="2448"/>
                </a:lnTo>
                <a:lnTo>
                  <a:pt x="4742" y="2461"/>
                </a:lnTo>
                <a:lnTo>
                  <a:pt x="4792" y="2467"/>
                </a:lnTo>
                <a:lnTo>
                  <a:pt x="4853" y="2504"/>
                </a:lnTo>
                <a:lnTo>
                  <a:pt x="4925" y="2522"/>
                </a:lnTo>
                <a:lnTo>
                  <a:pt x="4926" y="2531"/>
                </a:lnTo>
                <a:lnTo>
                  <a:pt x="4923" y="2536"/>
                </a:lnTo>
                <a:lnTo>
                  <a:pt x="4953" y="2541"/>
                </a:lnTo>
                <a:lnTo>
                  <a:pt x="4982" y="2552"/>
                </a:lnTo>
                <a:lnTo>
                  <a:pt x="5012" y="2564"/>
                </a:lnTo>
                <a:lnTo>
                  <a:pt x="5040" y="2578"/>
                </a:lnTo>
                <a:lnTo>
                  <a:pt x="5095" y="2601"/>
                </a:lnTo>
                <a:lnTo>
                  <a:pt x="5144" y="2608"/>
                </a:lnTo>
                <a:lnTo>
                  <a:pt x="5144" y="2621"/>
                </a:lnTo>
                <a:lnTo>
                  <a:pt x="5150" y="2630"/>
                </a:lnTo>
                <a:lnTo>
                  <a:pt x="5153" y="2623"/>
                </a:lnTo>
                <a:lnTo>
                  <a:pt x="5151" y="2612"/>
                </a:lnTo>
                <a:lnTo>
                  <a:pt x="5180" y="2633"/>
                </a:lnTo>
                <a:lnTo>
                  <a:pt x="5209" y="2648"/>
                </a:lnTo>
                <a:lnTo>
                  <a:pt x="5225" y="2654"/>
                </a:lnTo>
                <a:lnTo>
                  <a:pt x="5241" y="2661"/>
                </a:lnTo>
                <a:lnTo>
                  <a:pt x="5256" y="2666"/>
                </a:lnTo>
                <a:lnTo>
                  <a:pt x="5272" y="2671"/>
                </a:lnTo>
                <a:lnTo>
                  <a:pt x="5334" y="2696"/>
                </a:lnTo>
                <a:lnTo>
                  <a:pt x="5391" y="2737"/>
                </a:lnTo>
                <a:lnTo>
                  <a:pt x="5399" y="2733"/>
                </a:lnTo>
                <a:lnTo>
                  <a:pt x="5407" y="2733"/>
                </a:lnTo>
                <a:lnTo>
                  <a:pt x="5424" y="2743"/>
                </a:lnTo>
                <a:lnTo>
                  <a:pt x="5441" y="2753"/>
                </a:lnTo>
                <a:lnTo>
                  <a:pt x="5454" y="2763"/>
                </a:lnTo>
                <a:lnTo>
                  <a:pt x="5465" y="2771"/>
                </a:lnTo>
                <a:lnTo>
                  <a:pt x="5479" y="2776"/>
                </a:lnTo>
                <a:lnTo>
                  <a:pt x="5493" y="2779"/>
                </a:lnTo>
                <a:lnTo>
                  <a:pt x="5506" y="2789"/>
                </a:lnTo>
                <a:lnTo>
                  <a:pt x="5517" y="2800"/>
                </a:lnTo>
                <a:lnTo>
                  <a:pt x="5527" y="2797"/>
                </a:lnTo>
                <a:lnTo>
                  <a:pt x="5528" y="2786"/>
                </a:lnTo>
                <a:lnTo>
                  <a:pt x="5533" y="2790"/>
                </a:lnTo>
                <a:lnTo>
                  <a:pt x="5537" y="2793"/>
                </a:lnTo>
                <a:lnTo>
                  <a:pt x="5531" y="2801"/>
                </a:lnTo>
                <a:lnTo>
                  <a:pt x="5520" y="2808"/>
                </a:lnTo>
                <a:lnTo>
                  <a:pt x="5540" y="2814"/>
                </a:lnTo>
                <a:lnTo>
                  <a:pt x="5554" y="2808"/>
                </a:lnTo>
                <a:lnTo>
                  <a:pt x="5567" y="2816"/>
                </a:lnTo>
                <a:lnTo>
                  <a:pt x="5578" y="2823"/>
                </a:lnTo>
                <a:lnTo>
                  <a:pt x="5574" y="2837"/>
                </a:lnTo>
                <a:lnTo>
                  <a:pt x="5589" y="2851"/>
                </a:lnTo>
                <a:lnTo>
                  <a:pt x="5607" y="2858"/>
                </a:lnTo>
                <a:lnTo>
                  <a:pt x="5611" y="2850"/>
                </a:lnTo>
                <a:lnTo>
                  <a:pt x="5595" y="2845"/>
                </a:lnTo>
                <a:lnTo>
                  <a:pt x="5590" y="2831"/>
                </a:lnTo>
                <a:lnTo>
                  <a:pt x="5624" y="2850"/>
                </a:lnTo>
                <a:lnTo>
                  <a:pt x="5618" y="2865"/>
                </a:lnTo>
                <a:lnTo>
                  <a:pt x="5657" y="2878"/>
                </a:lnTo>
                <a:lnTo>
                  <a:pt x="5679" y="2910"/>
                </a:lnTo>
                <a:lnTo>
                  <a:pt x="5453" y="2801"/>
                </a:lnTo>
                <a:lnTo>
                  <a:pt x="5224" y="2696"/>
                </a:lnTo>
                <a:close/>
                <a:moveTo>
                  <a:pt x="5654" y="4071"/>
                </a:moveTo>
                <a:lnTo>
                  <a:pt x="5673" y="4070"/>
                </a:lnTo>
                <a:lnTo>
                  <a:pt x="5684" y="4081"/>
                </a:lnTo>
                <a:lnTo>
                  <a:pt x="5667" y="4085"/>
                </a:lnTo>
                <a:lnTo>
                  <a:pt x="5654" y="4071"/>
                </a:lnTo>
                <a:close/>
                <a:moveTo>
                  <a:pt x="5640" y="4138"/>
                </a:moveTo>
                <a:lnTo>
                  <a:pt x="5623" y="4105"/>
                </a:lnTo>
                <a:lnTo>
                  <a:pt x="5595" y="4086"/>
                </a:lnTo>
                <a:lnTo>
                  <a:pt x="5633" y="4094"/>
                </a:lnTo>
                <a:lnTo>
                  <a:pt x="5667" y="4125"/>
                </a:lnTo>
                <a:lnTo>
                  <a:pt x="5655" y="4133"/>
                </a:lnTo>
                <a:lnTo>
                  <a:pt x="5640" y="4138"/>
                </a:lnTo>
                <a:close/>
                <a:moveTo>
                  <a:pt x="5624" y="4148"/>
                </a:moveTo>
                <a:lnTo>
                  <a:pt x="5617" y="4137"/>
                </a:lnTo>
                <a:lnTo>
                  <a:pt x="5606" y="4138"/>
                </a:lnTo>
                <a:lnTo>
                  <a:pt x="5609" y="4134"/>
                </a:lnTo>
                <a:lnTo>
                  <a:pt x="5618" y="4134"/>
                </a:lnTo>
                <a:lnTo>
                  <a:pt x="5613" y="4124"/>
                </a:lnTo>
                <a:lnTo>
                  <a:pt x="5607" y="4118"/>
                </a:lnTo>
                <a:lnTo>
                  <a:pt x="5607" y="4118"/>
                </a:lnTo>
                <a:lnTo>
                  <a:pt x="5628" y="4129"/>
                </a:lnTo>
                <a:lnTo>
                  <a:pt x="5624" y="4148"/>
                </a:lnTo>
                <a:close/>
                <a:moveTo>
                  <a:pt x="5590" y="4142"/>
                </a:moveTo>
                <a:lnTo>
                  <a:pt x="5581" y="4141"/>
                </a:lnTo>
                <a:lnTo>
                  <a:pt x="5573" y="4132"/>
                </a:lnTo>
                <a:lnTo>
                  <a:pt x="5584" y="4132"/>
                </a:lnTo>
                <a:lnTo>
                  <a:pt x="5590" y="4130"/>
                </a:lnTo>
                <a:lnTo>
                  <a:pt x="5589" y="4136"/>
                </a:lnTo>
                <a:lnTo>
                  <a:pt x="5590" y="4142"/>
                </a:lnTo>
                <a:close/>
                <a:moveTo>
                  <a:pt x="5516" y="4072"/>
                </a:moveTo>
                <a:lnTo>
                  <a:pt x="5539" y="4069"/>
                </a:lnTo>
                <a:lnTo>
                  <a:pt x="5553" y="4080"/>
                </a:lnTo>
                <a:lnTo>
                  <a:pt x="5530" y="4089"/>
                </a:lnTo>
                <a:lnTo>
                  <a:pt x="5516" y="4072"/>
                </a:lnTo>
                <a:close/>
                <a:moveTo>
                  <a:pt x="5433" y="3937"/>
                </a:moveTo>
                <a:lnTo>
                  <a:pt x="5455" y="3938"/>
                </a:lnTo>
                <a:lnTo>
                  <a:pt x="5454" y="3955"/>
                </a:lnTo>
                <a:lnTo>
                  <a:pt x="5441" y="3950"/>
                </a:lnTo>
                <a:lnTo>
                  <a:pt x="5433" y="3937"/>
                </a:lnTo>
                <a:close/>
                <a:moveTo>
                  <a:pt x="5314" y="3946"/>
                </a:moveTo>
                <a:lnTo>
                  <a:pt x="5335" y="3925"/>
                </a:lnTo>
                <a:lnTo>
                  <a:pt x="5362" y="3945"/>
                </a:lnTo>
                <a:lnTo>
                  <a:pt x="5353" y="3953"/>
                </a:lnTo>
                <a:lnTo>
                  <a:pt x="5347" y="3961"/>
                </a:lnTo>
                <a:lnTo>
                  <a:pt x="5334" y="3942"/>
                </a:lnTo>
                <a:lnTo>
                  <a:pt x="5314" y="3946"/>
                </a:lnTo>
                <a:close/>
                <a:moveTo>
                  <a:pt x="5378" y="3998"/>
                </a:moveTo>
                <a:lnTo>
                  <a:pt x="5352" y="3990"/>
                </a:lnTo>
                <a:lnTo>
                  <a:pt x="5329" y="3995"/>
                </a:lnTo>
                <a:lnTo>
                  <a:pt x="5327" y="3983"/>
                </a:lnTo>
                <a:lnTo>
                  <a:pt x="5325" y="3973"/>
                </a:lnTo>
                <a:lnTo>
                  <a:pt x="5343" y="3971"/>
                </a:lnTo>
                <a:lnTo>
                  <a:pt x="5353" y="3964"/>
                </a:lnTo>
                <a:lnTo>
                  <a:pt x="5372" y="3982"/>
                </a:lnTo>
                <a:lnTo>
                  <a:pt x="5397" y="3970"/>
                </a:lnTo>
                <a:lnTo>
                  <a:pt x="5397" y="3986"/>
                </a:lnTo>
                <a:lnTo>
                  <a:pt x="5389" y="3995"/>
                </a:lnTo>
                <a:lnTo>
                  <a:pt x="5403" y="3992"/>
                </a:lnTo>
                <a:lnTo>
                  <a:pt x="5418" y="3988"/>
                </a:lnTo>
                <a:lnTo>
                  <a:pt x="5411" y="4017"/>
                </a:lnTo>
                <a:lnTo>
                  <a:pt x="5421" y="4040"/>
                </a:lnTo>
                <a:lnTo>
                  <a:pt x="5389" y="4025"/>
                </a:lnTo>
                <a:lnTo>
                  <a:pt x="5378" y="3998"/>
                </a:lnTo>
                <a:close/>
                <a:moveTo>
                  <a:pt x="5260" y="3951"/>
                </a:moveTo>
                <a:lnTo>
                  <a:pt x="5269" y="3927"/>
                </a:lnTo>
                <a:lnTo>
                  <a:pt x="5296" y="3917"/>
                </a:lnTo>
                <a:lnTo>
                  <a:pt x="5305" y="3922"/>
                </a:lnTo>
                <a:lnTo>
                  <a:pt x="5311" y="3931"/>
                </a:lnTo>
                <a:lnTo>
                  <a:pt x="5285" y="3938"/>
                </a:lnTo>
                <a:lnTo>
                  <a:pt x="5260" y="3951"/>
                </a:lnTo>
                <a:close/>
                <a:moveTo>
                  <a:pt x="5229" y="3819"/>
                </a:moveTo>
                <a:lnTo>
                  <a:pt x="5250" y="3820"/>
                </a:lnTo>
                <a:lnTo>
                  <a:pt x="5261" y="3833"/>
                </a:lnTo>
                <a:lnTo>
                  <a:pt x="5240" y="3834"/>
                </a:lnTo>
                <a:lnTo>
                  <a:pt x="5229" y="3819"/>
                </a:lnTo>
                <a:close/>
                <a:moveTo>
                  <a:pt x="5050" y="3773"/>
                </a:moveTo>
                <a:lnTo>
                  <a:pt x="5033" y="3769"/>
                </a:lnTo>
                <a:lnTo>
                  <a:pt x="5008" y="3773"/>
                </a:lnTo>
                <a:lnTo>
                  <a:pt x="5034" y="3750"/>
                </a:lnTo>
                <a:lnTo>
                  <a:pt x="5050" y="3773"/>
                </a:lnTo>
                <a:close/>
                <a:moveTo>
                  <a:pt x="4838" y="4072"/>
                </a:moveTo>
                <a:lnTo>
                  <a:pt x="4858" y="4075"/>
                </a:lnTo>
                <a:lnTo>
                  <a:pt x="4871" y="4091"/>
                </a:lnTo>
                <a:lnTo>
                  <a:pt x="4849" y="4090"/>
                </a:lnTo>
                <a:lnTo>
                  <a:pt x="4838" y="4072"/>
                </a:lnTo>
                <a:close/>
                <a:moveTo>
                  <a:pt x="4972" y="4146"/>
                </a:moveTo>
                <a:lnTo>
                  <a:pt x="4956" y="4166"/>
                </a:lnTo>
                <a:lnTo>
                  <a:pt x="4937" y="4181"/>
                </a:lnTo>
                <a:lnTo>
                  <a:pt x="4942" y="4198"/>
                </a:lnTo>
                <a:lnTo>
                  <a:pt x="4949" y="4217"/>
                </a:lnTo>
                <a:lnTo>
                  <a:pt x="4926" y="4209"/>
                </a:lnTo>
                <a:lnTo>
                  <a:pt x="4903" y="4199"/>
                </a:lnTo>
                <a:lnTo>
                  <a:pt x="4880" y="4178"/>
                </a:lnTo>
                <a:lnTo>
                  <a:pt x="4855" y="4156"/>
                </a:lnTo>
                <a:lnTo>
                  <a:pt x="4850" y="4160"/>
                </a:lnTo>
                <a:lnTo>
                  <a:pt x="4845" y="4164"/>
                </a:lnTo>
                <a:lnTo>
                  <a:pt x="4834" y="4155"/>
                </a:lnTo>
                <a:lnTo>
                  <a:pt x="4823" y="4146"/>
                </a:lnTo>
                <a:lnTo>
                  <a:pt x="4823" y="4144"/>
                </a:lnTo>
                <a:lnTo>
                  <a:pt x="4823" y="4141"/>
                </a:lnTo>
                <a:lnTo>
                  <a:pt x="4820" y="4142"/>
                </a:lnTo>
                <a:lnTo>
                  <a:pt x="4818" y="4142"/>
                </a:lnTo>
                <a:lnTo>
                  <a:pt x="4801" y="4129"/>
                </a:lnTo>
                <a:lnTo>
                  <a:pt x="4784" y="4117"/>
                </a:lnTo>
                <a:lnTo>
                  <a:pt x="4853" y="4137"/>
                </a:lnTo>
                <a:lnTo>
                  <a:pt x="4937" y="4181"/>
                </a:lnTo>
                <a:lnTo>
                  <a:pt x="4935" y="4170"/>
                </a:lnTo>
                <a:lnTo>
                  <a:pt x="4939" y="4163"/>
                </a:lnTo>
                <a:lnTo>
                  <a:pt x="4927" y="4156"/>
                </a:lnTo>
                <a:lnTo>
                  <a:pt x="4918" y="4146"/>
                </a:lnTo>
                <a:lnTo>
                  <a:pt x="4939" y="4140"/>
                </a:lnTo>
                <a:lnTo>
                  <a:pt x="4956" y="4158"/>
                </a:lnTo>
                <a:lnTo>
                  <a:pt x="4980" y="4139"/>
                </a:lnTo>
                <a:lnTo>
                  <a:pt x="5002" y="4155"/>
                </a:lnTo>
                <a:lnTo>
                  <a:pt x="4987" y="4158"/>
                </a:lnTo>
                <a:lnTo>
                  <a:pt x="4972" y="4146"/>
                </a:lnTo>
                <a:close/>
                <a:moveTo>
                  <a:pt x="4911" y="4412"/>
                </a:moveTo>
                <a:lnTo>
                  <a:pt x="4937" y="4422"/>
                </a:lnTo>
                <a:lnTo>
                  <a:pt x="4952" y="4445"/>
                </a:lnTo>
                <a:lnTo>
                  <a:pt x="4920" y="4436"/>
                </a:lnTo>
                <a:lnTo>
                  <a:pt x="4911" y="4412"/>
                </a:lnTo>
                <a:close/>
                <a:moveTo>
                  <a:pt x="4779" y="4103"/>
                </a:moveTo>
                <a:lnTo>
                  <a:pt x="4773" y="4103"/>
                </a:lnTo>
                <a:lnTo>
                  <a:pt x="4766" y="4103"/>
                </a:lnTo>
                <a:lnTo>
                  <a:pt x="4755" y="4096"/>
                </a:lnTo>
                <a:lnTo>
                  <a:pt x="4743" y="4087"/>
                </a:lnTo>
                <a:lnTo>
                  <a:pt x="4762" y="4093"/>
                </a:lnTo>
                <a:lnTo>
                  <a:pt x="4779" y="4103"/>
                </a:lnTo>
                <a:close/>
                <a:moveTo>
                  <a:pt x="4818" y="4090"/>
                </a:moveTo>
                <a:lnTo>
                  <a:pt x="4784" y="4088"/>
                </a:lnTo>
                <a:lnTo>
                  <a:pt x="4764" y="4061"/>
                </a:lnTo>
                <a:lnTo>
                  <a:pt x="4745" y="4065"/>
                </a:lnTo>
                <a:lnTo>
                  <a:pt x="4738" y="4047"/>
                </a:lnTo>
                <a:lnTo>
                  <a:pt x="4732" y="4062"/>
                </a:lnTo>
                <a:lnTo>
                  <a:pt x="4720" y="4071"/>
                </a:lnTo>
                <a:lnTo>
                  <a:pt x="4715" y="4067"/>
                </a:lnTo>
                <a:lnTo>
                  <a:pt x="4708" y="4064"/>
                </a:lnTo>
                <a:lnTo>
                  <a:pt x="4724" y="4053"/>
                </a:lnTo>
                <a:lnTo>
                  <a:pt x="4729" y="4037"/>
                </a:lnTo>
                <a:lnTo>
                  <a:pt x="4721" y="4045"/>
                </a:lnTo>
                <a:lnTo>
                  <a:pt x="4708" y="4050"/>
                </a:lnTo>
                <a:lnTo>
                  <a:pt x="4699" y="4035"/>
                </a:lnTo>
                <a:lnTo>
                  <a:pt x="4702" y="4017"/>
                </a:lnTo>
                <a:lnTo>
                  <a:pt x="4761" y="4029"/>
                </a:lnTo>
                <a:lnTo>
                  <a:pt x="4776" y="4057"/>
                </a:lnTo>
                <a:lnTo>
                  <a:pt x="4807" y="4067"/>
                </a:lnTo>
                <a:lnTo>
                  <a:pt x="4818" y="4090"/>
                </a:lnTo>
                <a:close/>
                <a:moveTo>
                  <a:pt x="4689" y="4051"/>
                </a:moveTo>
                <a:lnTo>
                  <a:pt x="4690" y="4051"/>
                </a:lnTo>
                <a:lnTo>
                  <a:pt x="4691" y="4050"/>
                </a:lnTo>
                <a:lnTo>
                  <a:pt x="4690" y="4051"/>
                </a:lnTo>
                <a:lnTo>
                  <a:pt x="4690" y="4052"/>
                </a:lnTo>
                <a:lnTo>
                  <a:pt x="4690" y="4052"/>
                </a:lnTo>
                <a:lnTo>
                  <a:pt x="4689" y="4051"/>
                </a:lnTo>
                <a:close/>
                <a:moveTo>
                  <a:pt x="4626" y="4249"/>
                </a:moveTo>
                <a:lnTo>
                  <a:pt x="4615" y="4239"/>
                </a:lnTo>
                <a:lnTo>
                  <a:pt x="4616" y="4227"/>
                </a:lnTo>
                <a:lnTo>
                  <a:pt x="4634" y="4233"/>
                </a:lnTo>
                <a:lnTo>
                  <a:pt x="4626" y="4249"/>
                </a:lnTo>
                <a:close/>
                <a:moveTo>
                  <a:pt x="4613" y="3994"/>
                </a:moveTo>
                <a:lnTo>
                  <a:pt x="4604" y="3985"/>
                </a:lnTo>
                <a:lnTo>
                  <a:pt x="4596" y="3971"/>
                </a:lnTo>
                <a:lnTo>
                  <a:pt x="4617" y="3978"/>
                </a:lnTo>
                <a:lnTo>
                  <a:pt x="4613" y="3994"/>
                </a:lnTo>
                <a:close/>
                <a:moveTo>
                  <a:pt x="4552" y="3957"/>
                </a:moveTo>
                <a:lnTo>
                  <a:pt x="4541" y="3954"/>
                </a:lnTo>
                <a:lnTo>
                  <a:pt x="4532" y="3952"/>
                </a:lnTo>
                <a:lnTo>
                  <a:pt x="4528" y="3949"/>
                </a:lnTo>
                <a:lnTo>
                  <a:pt x="4523" y="3945"/>
                </a:lnTo>
                <a:lnTo>
                  <a:pt x="4525" y="3938"/>
                </a:lnTo>
                <a:lnTo>
                  <a:pt x="4528" y="3931"/>
                </a:lnTo>
                <a:lnTo>
                  <a:pt x="4551" y="3942"/>
                </a:lnTo>
                <a:lnTo>
                  <a:pt x="4575" y="3955"/>
                </a:lnTo>
                <a:lnTo>
                  <a:pt x="4570" y="3962"/>
                </a:lnTo>
                <a:lnTo>
                  <a:pt x="4560" y="3971"/>
                </a:lnTo>
                <a:lnTo>
                  <a:pt x="4556" y="3968"/>
                </a:lnTo>
                <a:lnTo>
                  <a:pt x="4552" y="3964"/>
                </a:lnTo>
                <a:lnTo>
                  <a:pt x="4553" y="3960"/>
                </a:lnTo>
                <a:lnTo>
                  <a:pt x="4552" y="3957"/>
                </a:lnTo>
                <a:close/>
                <a:moveTo>
                  <a:pt x="4452" y="3913"/>
                </a:moveTo>
                <a:lnTo>
                  <a:pt x="4460" y="3904"/>
                </a:lnTo>
                <a:lnTo>
                  <a:pt x="4471" y="3897"/>
                </a:lnTo>
                <a:lnTo>
                  <a:pt x="4498" y="3913"/>
                </a:lnTo>
                <a:lnTo>
                  <a:pt x="4522" y="3932"/>
                </a:lnTo>
                <a:lnTo>
                  <a:pt x="4515" y="3933"/>
                </a:lnTo>
                <a:lnTo>
                  <a:pt x="4508" y="3935"/>
                </a:lnTo>
                <a:lnTo>
                  <a:pt x="4499" y="3928"/>
                </a:lnTo>
                <a:lnTo>
                  <a:pt x="4491" y="3922"/>
                </a:lnTo>
                <a:lnTo>
                  <a:pt x="4485" y="3923"/>
                </a:lnTo>
                <a:lnTo>
                  <a:pt x="4480" y="3922"/>
                </a:lnTo>
                <a:lnTo>
                  <a:pt x="4478" y="3920"/>
                </a:lnTo>
                <a:lnTo>
                  <a:pt x="4477" y="3918"/>
                </a:lnTo>
                <a:lnTo>
                  <a:pt x="4475" y="3920"/>
                </a:lnTo>
                <a:lnTo>
                  <a:pt x="4473" y="3921"/>
                </a:lnTo>
                <a:lnTo>
                  <a:pt x="4463" y="3918"/>
                </a:lnTo>
                <a:lnTo>
                  <a:pt x="4452" y="3913"/>
                </a:lnTo>
                <a:close/>
                <a:moveTo>
                  <a:pt x="4421" y="3885"/>
                </a:moveTo>
                <a:lnTo>
                  <a:pt x="4419" y="3887"/>
                </a:lnTo>
                <a:lnTo>
                  <a:pt x="4417" y="3889"/>
                </a:lnTo>
                <a:lnTo>
                  <a:pt x="4412" y="3886"/>
                </a:lnTo>
                <a:lnTo>
                  <a:pt x="4409" y="3884"/>
                </a:lnTo>
                <a:lnTo>
                  <a:pt x="4414" y="3883"/>
                </a:lnTo>
                <a:lnTo>
                  <a:pt x="4421" y="3885"/>
                </a:lnTo>
                <a:close/>
                <a:moveTo>
                  <a:pt x="4407" y="3878"/>
                </a:moveTo>
                <a:lnTo>
                  <a:pt x="4404" y="3878"/>
                </a:lnTo>
                <a:lnTo>
                  <a:pt x="4401" y="3878"/>
                </a:lnTo>
                <a:lnTo>
                  <a:pt x="4390" y="3869"/>
                </a:lnTo>
                <a:lnTo>
                  <a:pt x="4380" y="3862"/>
                </a:lnTo>
                <a:lnTo>
                  <a:pt x="4380" y="3860"/>
                </a:lnTo>
                <a:lnTo>
                  <a:pt x="4378" y="3859"/>
                </a:lnTo>
                <a:lnTo>
                  <a:pt x="4399" y="3858"/>
                </a:lnTo>
                <a:lnTo>
                  <a:pt x="4411" y="3870"/>
                </a:lnTo>
                <a:lnTo>
                  <a:pt x="4407" y="3873"/>
                </a:lnTo>
                <a:lnTo>
                  <a:pt x="4407" y="3878"/>
                </a:lnTo>
                <a:close/>
                <a:moveTo>
                  <a:pt x="4354" y="3843"/>
                </a:moveTo>
                <a:lnTo>
                  <a:pt x="4360" y="3842"/>
                </a:lnTo>
                <a:lnTo>
                  <a:pt x="4368" y="3839"/>
                </a:lnTo>
                <a:lnTo>
                  <a:pt x="4370" y="3847"/>
                </a:lnTo>
                <a:lnTo>
                  <a:pt x="4371" y="3856"/>
                </a:lnTo>
                <a:lnTo>
                  <a:pt x="4363" y="3849"/>
                </a:lnTo>
                <a:lnTo>
                  <a:pt x="4354" y="3843"/>
                </a:lnTo>
                <a:close/>
                <a:moveTo>
                  <a:pt x="4326" y="3825"/>
                </a:moveTo>
                <a:lnTo>
                  <a:pt x="4330" y="3823"/>
                </a:lnTo>
                <a:lnTo>
                  <a:pt x="4334" y="3822"/>
                </a:lnTo>
                <a:lnTo>
                  <a:pt x="4337" y="3826"/>
                </a:lnTo>
                <a:lnTo>
                  <a:pt x="4342" y="3834"/>
                </a:lnTo>
                <a:lnTo>
                  <a:pt x="4337" y="3831"/>
                </a:lnTo>
                <a:lnTo>
                  <a:pt x="4333" y="3829"/>
                </a:lnTo>
                <a:lnTo>
                  <a:pt x="4330" y="3827"/>
                </a:lnTo>
                <a:lnTo>
                  <a:pt x="4326" y="3825"/>
                </a:lnTo>
                <a:close/>
                <a:moveTo>
                  <a:pt x="5018" y="4571"/>
                </a:moveTo>
                <a:lnTo>
                  <a:pt x="5022" y="4567"/>
                </a:lnTo>
                <a:lnTo>
                  <a:pt x="5023" y="4560"/>
                </a:lnTo>
                <a:lnTo>
                  <a:pt x="5109" y="4623"/>
                </a:lnTo>
                <a:lnTo>
                  <a:pt x="5185" y="4698"/>
                </a:lnTo>
                <a:lnTo>
                  <a:pt x="5266" y="4749"/>
                </a:lnTo>
                <a:lnTo>
                  <a:pt x="5343" y="4818"/>
                </a:lnTo>
                <a:lnTo>
                  <a:pt x="5358" y="4810"/>
                </a:lnTo>
                <a:lnTo>
                  <a:pt x="5371" y="4802"/>
                </a:lnTo>
                <a:lnTo>
                  <a:pt x="5380" y="4805"/>
                </a:lnTo>
                <a:lnTo>
                  <a:pt x="5384" y="4812"/>
                </a:lnTo>
                <a:lnTo>
                  <a:pt x="5370" y="4832"/>
                </a:lnTo>
                <a:lnTo>
                  <a:pt x="5382" y="4848"/>
                </a:lnTo>
                <a:lnTo>
                  <a:pt x="5403" y="4864"/>
                </a:lnTo>
                <a:lnTo>
                  <a:pt x="5418" y="4882"/>
                </a:lnTo>
                <a:lnTo>
                  <a:pt x="5421" y="4869"/>
                </a:lnTo>
                <a:lnTo>
                  <a:pt x="5410" y="4854"/>
                </a:lnTo>
                <a:lnTo>
                  <a:pt x="5425" y="4848"/>
                </a:lnTo>
                <a:lnTo>
                  <a:pt x="5441" y="4856"/>
                </a:lnTo>
                <a:lnTo>
                  <a:pt x="5441" y="4857"/>
                </a:lnTo>
                <a:lnTo>
                  <a:pt x="5440" y="4858"/>
                </a:lnTo>
                <a:lnTo>
                  <a:pt x="5439" y="4858"/>
                </a:lnTo>
                <a:lnTo>
                  <a:pt x="5438" y="4859"/>
                </a:lnTo>
                <a:lnTo>
                  <a:pt x="5439" y="4859"/>
                </a:lnTo>
                <a:lnTo>
                  <a:pt x="5440" y="4860"/>
                </a:lnTo>
                <a:lnTo>
                  <a:pt x="5463" y="4916"/>
                </a:lnTo>
                <a:lnTo>
                  <a:pt x="5506" y="4962"/>
                </a:lnTo>
                <a:lnTo>
                  <a:pt x="5520" y="4954"/>
                </a:lnTo>
                <a:lnTo>
                  <a:pt x="5535" y="4947"/>
                </a:lnTo>
                <a:lnTo>
                  <a:pt x="5540" y="4952"/>
                </a:lnTo>
                <a:lnTo>
                  <a:pt x="5547" y="4956"/>
                </a:lnTo>
                <a:lnTo>
                  <a:pt x="5547" y="4958"/>
                </a:lnTo>
                <a:lnTo>
                  <a:pt x="5545" y="4959"/>
                </a:lnTo>
                <a:lnTo>
                  <a:pt x="5536" y="4950"/>
                </a:lnTo>
                <a:lnTo>
                  <a:pt x="5524" y="4953"/>
                </a:lnTo>
                <a:lnTo>
                  <a:pt x="5529" y="4958"/>
                </a:lnTo>
                <a:lnTo>
                  <a:pt x="5537" y="4963"/>
                </a:lnTo>
                <a:lnTo>
                  <a:pt x="5531" y="4964"/>
                </a:lnTo>
                <a:lnTo>
                  <a:pt x="5524" y="4965"/>
                </a:lnTo>
                <a:lnTo>
                  <a:pt x="5532" y="4982"/>
                </a:lnTo>
                <a:lnTo>
                  <a:pt x="5554" y="4984"/>
                </a:lnTo>
                <a:lnTo>
                  <a:pt x="5557" y="4979"/>
                </a:lnTo>
                <a:lnTo>
                  <a:pt x="5558" y="4972"/>
                </a:lnTo>
                <a:lnTo>
                  <a:pt x="5569" y="4982"/>
                </a:lnTo>
                <a:lnTo>
                  <a:pt x="5584" y="4988"/>
                </a:lnTo>
                <a:lnTo>
                  <a:pt x="5573" y="4994"/>
                </a:lnTo>
                <a:lnTo>
                  <a:pt x="5554" y="4984"/>
                </a:lnTo>
                <a:lnTo>
                  <a:pt x="5574" y="5016"/>
                </a:lnTo>
                <a:lnTo>
                  <a:pt x="5598" y="5041"/>
                </a:lnTo>
                <a:lnTo>
                  <a:pt x="5605" y="5030"/>
                </a:lnTo>
                <a:lnTo>
                  <a:pt x="5609" y="5018"/>
                </a:lnTo>
                <a:lnTo>
                  <a:pt x="5614" y="5021"/>
                </a:lnTo>
                <a:lnTo>
                  <a:pt x="5616" y="5028"/>
                </a:lnTo>
                <a:lnTo>
                  <a:pt x="5625" y="5020"/>
                </a:lnTo>
                <a:lnTo>
                  <a:pt x="5621" y="5010"/>
                </a:lnTo>
                <a:lnTo>
                  <a:pt x="5657" y="5014"/>
                </a:lnTo>
                <a:lnTo>
                  <a:pt x="5693" y="5019"/>
                </a:lnTo>
                <a:lnTo>
                  <a:pt x="5697" y="5035"/>
                </a:lnTo>
                <a:lnTo>
                  <a:pt x="5688" y="5048"/>
                </a:lnTo>
                <a:lnTo>
                  <a:pt x="5719" y="5053"/>
                </a:lnTo>
                <a:lnTo>
                  <a:pt x="5742" y="5065"/>
                </a:lnTo>
                <a:lnTo>
                  <a:pt x="5731" y="5073"/>
                </a:lnTo>
                <a:lnTo>
                  <a:pt x="5713" y="5074"/>
                </a:lnTo>
                <a:lnTo>
                  <a:pt x="5727" y="5083"/>
                </a:lnTo>
                <a:lnTo>
                  <a:pt x="5742" y="5070"/>
                </a:lnTo>
                <a:lnTo>
                  <a:pt x="5754" y="5084"/>
                </a:lnTo>
                <a:lnTo>
                  <a:pt x="5767" y="5097"/>
                </a:lnTo>
                <a:lnTo>
                  <a:pt x="5757" y="5105"/>
                </a:lnTo>
                <a:lnTo>
                  <a:pt x="5755" y="5120"/>
                </a:lnTo>
                <a:lnTo>
                  <a:pt x="5810" y="5129"/>
                </a:lnTo>
                <a:lnTo>
                  <a:pt x="5822" y="5165"/>
                </a:lnTo>
                <a:lnTo>
                  <a:pt x="5840" y="5184"/>
                </a:lnTo>
                <a:lnTo>
                  <a:pt x="5869" y="5189"/>
                </a:lnTo>
                <a:lnTo>
                  <a:pt x="5887" y="5223"/>
                </a:lnTo>
                <a:lnTo>
                  <a:pt x="5900" y="5249"/>
                </a:lnTo>
                <a:lnTo>
                  <a:pt x="5928" y="5249"/>
                </a:lnTo>
                <a:lnTo>
                  <a:pt x="5944" y="5272"/>
                </a:lnTo>
                <a:lnTo>
                  <a:pt x="5960" y="5300"/>
                </a:lnTo>
                <a:lnTo>
                  <a:pt x="5990" y="5309"/>
                </a:lnTo>
                <a:lnTo>
                  <a:pt x="6023" y="5345"/>
                </a:lnTo>
                <a:lnTo>
                  <a:pt x="6054" y="5385"/>
                </a:lnTo>
                <a:lnTo>
                  <a:pt x="6047" y="5387"/>
                </a:lnTo>
                <a:lnTo>
                  <a:pt x="6043" y="5396"/>
                </a:lnTo>
                <a:lnTo>
                  <a:pt x="6094" y="5424"/>
                </a:lnTo>
                <a:lnTo>
                  <a:pt x="6128" y="5469"/>
                </a:lnTo>
                <a:lnTo>
                  <a:pt x="6116" y="5475"/>
                </a:lnTo>
                <a:lnTo>
                  <a:pt x="6101" y="5461"/>
                </a:lnTo>
                <a:lnTo>
                  <a:pt x="6110" y="5463"/>
                </a:lnTo>
                <a:lnTo>
                  <a:pt x="6122" y="5466"/>
                </a:lnTo>
                <a:lnTo>
                  <a:pt x="6093" y="5455"/>
                </a:lnTo>
                <a:lnTo>
                  <a:pt x="6065" y="5462"/>
                </a:lnTo>
                <a:lnTo>
                  <a:pt x="6062" y="5449"/>
                </a:lnTo>
                <a:lnTo>
                  <a:pt x="6063" y="5436"/>
                </a:lnTo>
                <a:lnTo>
                  <a:pt x="6042" y="5432"/>
                </a:lnTo>
                <a:lnTo>
                  <a:pt x="6023" y="5433"/>
                </a:lnTo>
                <a:lnTo>
                  <a:pt x="6025" y="5417"/>
                </a:lnTo>
                <a:lnTo>
                  <a:pt x="6011" y="5400"/>
                </a:lnTo>
                <a:lnTo>
                  <a:pt x="6008" y="5429"/>
                </a:lnTo>
                <a:lnTo>
                  <a:pt x="5981" y="5442"/>
                </a:lnTo>
                <a:lnTo>
                  <a:pt x="6030" y="5452"/>
                </a:lnTo>
                <a:lnTo>
                  <a:pt x="6017" y="5477"/>
                </a:lnTo>
                <a:lnTo>
                  <a:pt x="6029" y="5487"/>
                </a:lnTo>
                <a:lnTo>
                  <a:pt x="6038" y="5500"/>
                </a:lnTo>
                <a:lnTo>
                  <a:pt x="6005" y="5485"/>
                </a:lnTo>
                <a:lnTo>
                  <a:pt x="5977" y="5456"/>
                </a:lnTo>
                <a:lnTo>
                  <a:pt x="5962" y="5458"/>
                </a:lnTo>
                <a:lnTo>
                  <a:pt x="5951" y="5450"/>
                </a:lnTo>
                <a:lnTo>
                  <a:pt x="5952" y="5449"/>
                </a:lnTo>
                <a:lnTo>
                  <a:pt x="5952" y="5449"/>
                </a:lnTo>
                <a:lnTo>
                  <a:pt x="5914" y="5410"/>
                </a:lnTo>
                <a:lnTo>
                  <a:pt x="5864" y="5382"/>
                </a:lnTo>
                <a:lnTo>
                  <a:pt x="5866" y="5349"/>
                </a:lnTo>
                <a:lnTo>
                  <a:pt x="5834" y="5340"/>
                </a:lnTo>
                <a:lnTo>
                  <a:pt x="5832" y="5325"/>
                </a:lnTo>
                <a:lnTo>
                  <a:pt x="5828" y="5313"/>
                </a:lnTo>
                <a:lnTo>
                  <a:pt x="5797" y="5309"/>
                </a:lnTo>
                <a:lnTo>
                  <a:pt x="5772" y="5281"/>
                </a:lnTo>
                <a:lnTo>
                  <a:pt x="5758" y="5264"/>
                </a:lnTo>
                <a:lnTo>
                  <a:pt x="5742" y="5249"/>
                </a:lnTo>
                <a:lnTo>
                  <a:pt x="5724" y="5238"/>
                </a:lnTo>
                <a:lnTo>
                  <a:pt x="5703" y="5234"/>
                </a:lnTo>
                <a:lnTo>
                  <a:pt x="5659" y="5186"/>
                </a:lnTo>
                <a:lnTo>
                  <a:pt x="5619" y="5141"/>
                </a:lnTo>
                <a:lnTo>
                  <a:pt x="5632" y="5153"/>
                </a:lnTo>
                <a:lnTo>
                  <a:pt x="5649" y="5160"/>
                </a:lnTo>
                <a:lnTo>
                  <a:pt x="5628" y="5137"/>
                </a:lnTo>
                <a:lnTo>
                  <a:pt x="5588" y="5111"/>
                </a:lnTo>
                <a:lnTo>
                  <a:pt x="5571" y="5080"/>
                </a:lnTo>
                <a:lnTo>
                  <a:pt x="5546" y="5070"/>
                </a:lnTo>
                <a:lnTo>
                  <a:pt x="5538" y="5061"/>
                </a:lnTo>
                <a:lnTo>
                  <a:pt x="5538" y="5043"/>
                </a:lnTo>
                <a:lnTo>
                  <a:pt x="5500" y="5024"/>
                </a:lnTo>
                <a:lnTo>
                  <a:pt x="5460" y="5007"/>
                </a:lnTo>
                <a:lnTo>
                  <a:pt x="5414" y="4955"/>
                </a:lnTo>
                <a:lnTo>
                  <a:pt x="5348" y="4902"/>
                </a:lnTo>
                <a:lnTo>
                  <a:pt x="4965" y="4584"/>
                </a:lnTo>
                <a:lnTo>
                  <a:pt x="4560" y="4290"/>
                </a:lnTo>
                <a:lnTo>
                  <a:pt x="4135" y="4023"/>
                </a:lnTo>
                <a:lnTo>
                  <a:pt x="3693" y="3778"/>
                </a:lnTo>
                <a:lnTo>
                  <a:pt x="2772" y="3356"/>
                </a:lnTo>
                <a:lnTo>
                  <a:pt x="1818" y="3012"/>
                </a:lnTo>
                <a:lnTo>
                  <a:pt x="1820" y="2997"/>
                </a:lnTo>
                <a:lnTo>
                  <a:pt x="1833" y="2986"/>
                </a:lnTo>
                <a:lnTo>
                  <a:pt x="1901" y="3021"/>
                </a:lnTo>
                <a:lnTo>
                  <a:pt x="1975" y="3042"/>
                </a:lnTo>
                <a:lnTo>
                  <a:pt x="2050" y="3062"/>
                </a:lnTo>
                <a:lnTo>
                  <a:pt x="2118" y="3095"/>
                </a:lnTo>
                <a:lnTo>
                  <a:pt x="2135" y="3086"/>
                </a:lnTo>
                <a:lnTo>
                  <a:pt x="2153" y="3087"/>
                </a:lnTo>
                <a:lnTo>
                  <a:pt x="2149" y="3091"/>
                </a:lnTo>
                <a:lnTo>
                  <a:pt x="2136" y="3093"/>
                </a:lnTo>
                <a:lnTo>
                  <a:pt x="2160" y="3099"/>
                </a:lnTo>
                <a:lnTo>
                  <a:pt x="2180" y="3112"/>
                </a:lnTo>
                <a:lnTo>
                  <a:pt x="2192" y="3101"/>
                </a:lnTo>
                <a:lnTo>
                  <a:pt x="2199" y="3087"/>
                </a:lnTo>
                <a:lnTo>
                  <a:pt x="2201" y="3087"/>
                </a:lnTo>
                <a:lnTo>
                  <a:pt x="2204" y="3087"/>
                </a:lnTo>
                <a:lnTo>
                  <a:pt x="2266" y="3139"/>
                </a:lnTo>
                <a:lnTo>
                  <a:pt x="2357" y="3152"/>
                </a:lnTo>
                <a:lnTo>
                  <a:pt x="2372" y="3161"/>
                </a:lnTo>
                <a:lnTo>
                  <a:pt x="2386" y="3170"/>
                </a:lnTo>
                <a:lnTo>
                  <a:pt x="2388" y="3175"/>
                </a:lnTo>
                <a:lnTo>
                  <a:pt x="2389" y="3179"/>
                </a:lnTo>
                <a:lnTo>
                  <a:pt x="2381" y="3182"/>
                </a:lnTo>
                <a:lnTo>
                  <a:pt x="2376" y="3179"/>
                </a:lnTo>
                <a:lnTo>
                  <a:pt x="2394" y="3196"/>
                </a:lnTo>
                <a:lnTo>
                  <a:pt x="2425" y="3204"/>
                </a:lnTo>
                <a:lnTo>
                  <a:pt x="2411" y="3191"/>
                </a:lnTo>
                <a:lnTo>
                  <a:pt x="2402" y="3179"/>
                </a:lnTo>
                <a:lnTo>
                  <a:pt x="2440" y="3196"/>
                </a:lnTo>
                <a:lnTo>
                  <a:pt x="2485" y="3201"/>
                </a:lnTo>
                <a:lnTo>
                  <a:pt x="2487" y="3208"/>
                </a:lnTo>
                <a:lnTo>
                  <a:pt x="2483" y="3214"/>
                </a:lnTo>
                <a:lnTo>
                  <a:pt x="2596" y="3250"/>
                </a:lnTo>
                <a:lnTo>
                  <a:pt x="2695" y="3274"/>
                </a:lnTo>
                <a:lnTo>
                  <a:pt x="2695" y="3288"/>
                </a:lnTo>
                <a:lnTo>
                  <a:pt x="2702" y="3295"/>
                </a:lnTo>
                <a:lnTo>
                  <a:pt x="2705" y="3288"/>
                </a:lnTo>
                <a:lnTo>
                  <a:pt x="2702" y="3277"/>
                </a:lnTo>
                <a:lnTo>
                  <a:pt x="2758" y="3310"/>
                </a:lnTo>
                <a:lnTo>
                  <a:pt x="2818" y="3329"/>
                </a:lnTo>
                <a:lnTo>
                  <a:pt x="2847" y="3338"/>
                </a:lnTo>
                <a:lnTo>
                  <a:pt x="2877" y="3350"/>
                </a:lnTo>
                <a:lnTo>
                  <a:pt x="2906" y="3366"/>
                </a:lnTo>
                <a:lnTo>
                  <a:pt x="2933" y="3388"/>
                </a:lnTo>
                <a:lnTo>
                  <a:pt x="2968" y="3391"/>
                </a:lnTo>
                <a:lnTo>
                  <a:pt x="3003" y="3418"/>
                </a:lnTo>
                <a:lnTo>
                  <a:pt x="3052" y="3427"/>
                </a:lnTo>
                <a:lnTo>
                  <a:pt x="3079" y="3446"/>
                </a:lnTo>
                <a:lnTo>
                  <a:pt x="3130" y="3455"/>
                </a:lnTo>
                <a:lnTo>
                  <a:pt x="3165" y="3490"/>
                </a:lnTo>
                <a:lnTo>
                  <a:pt x="3174" y="3480"/>
                </a:lnTo>
                <a:lnTo>
                  <a:pt x="3185" y="3471"/>
                </a:lnTo>
                <a:lnTo>
                  <a:pt x="3194" y="3480"/>
                </a:lnTo>
                <a:lnTo>
                  <a:pt x="3190" y="3493"/>
                </a:lnTo>
                <a:lnTo>
                  <a:pt x="3225" y="3497"/>
                </a:lnTo>
                <a:lnTo>
                  <a:pt x="3256" y="3508"/>
                </a:lnTo>
                <a:lnTo>
                  <a:pt x="3256" y="3517"/>
                </a:lnTo>
                <a:lnTo>
                  <a:pt x="3247" y="3522"/>
                </a:lnTo>
                <a:lnTo>
                  <a:pt x="3292" y="3529"/>
                </a:lnTo>
                <a:lnTo>
                  <a:pt x="3333" y="3543"/>
                </a:lnTo>
                <a:lnTo>
                  <a:pt x="3330" y="3558"/>
                </a:lnTo>
                <a:lnTo>
                  <a:pt x="3345" y="3569"/>
                </a:lnTo>
                <a:lnTo>
                  <a:pt x="3358" y="3558"/>
                </a:lnTo>
                <a:lnTo>
                  <a:pt x="3373" y="3559"/>
                </a:lnTo>
                <a:lnTo>
                  <a:pt x="3371" y="3570"/>
                </a:lnTo>
                <a:lnTo>
                  <a:pt x="3373" y="3584"/>
                </a:lnTo>
                <a:lnTo>
                  <a:pt x="3415" y="3593"/>
                </a:lnTo>
                <a:lnTo>
                  <a:pt x="3471" y="3607"/>
                </a:lnTo>
                <a:lnTo>
                  <a:pt x="3470" y="3619"/>
                </a:lnTo>
                <a:lnTo>
                  <a:pt x="3464" y="3627"/>
                </a:lnTo>
                <a:lnTo>
                  <a:pt x="3505" y="3643"/>
                </a:lnTo>
                <a:lnTo>
                  <a:pt x="3554" y="3665"/>
                </a:lnTo>
                <a:lnTo>
                  <a:pt x="3597" y="3683"/>
                </a:lnTo>
                <a:lnTo>
                  <a:pt x="3625" y="3686"/>
                </a:lnTo>
                <a:lnTo>
                  <a:pt x="3653" y="3707"/>
                </a:lnTo>
                <a:lnTo>
                  <a:pt x="3691" y="3714"/>
                </a:lnTo>
                <a:lnTo>
                  <a:pt x="3717" y="3751"/>
                </a:lnTo>
                <a:lnTo>
                  <a:pt x="3750" y="3756"/>
                </a:lnTo>
                <a:lnTo>
                  <a:pt x="3797" y="3786"/>
                </a:lnTo>
                <a:lnTo>
                  <a:pt x="3845" y="3813"/>
                </a:lnTo>
                <a:lnTo>
                  <a:pt x="3893" y="3840"/>
                </a:lnTo>
                <a:lnTo>
                  <a:pt x="3942" y="3864"/>
                </a:lnTo>
                <a:lnTo>
                  <a:pt x="3966" y="3877"/>
                </a:lnTo>
                <a:lnTo>
                  <a:pt x="3990" y="3889"/>
                </a:lnTo>
                <a:lnTo>
                  <a:pt x="4015" y="3902"/>
                </a:lnTo>
                <a:lnTo>
                  <a:pt x="4038" y="3916"/>
                </a:lnTo>
                <a:lnTo>
                  <a:pt x="4087" y="3945"/>
                </a:lnTo>
                <a:lnTo>
                  <a:pt x="4134" y="3977"/>
                </a:lnTo>
                <a:lnTo>
                  <a:pt x="4144" y="3973"/>
                </a:lnTo>
                <a:lnTo>
                  <a:pt x="4151" y="3967"/>
                </a:lnTo>
                <a:lnTo>
                  <a:pt x="4159" y="3983"/>
                </a:lnTo>
                <a:lnTo>
                  <a:pt x="4169" y="4004"/>
                </a:lnTo>
                <a:lnTo>
                  <a:pt x="4233" y="4030"/>
                </a:lnTo>
                <a:lnTo>
                  <a:pt x="4295" y="4072"/>
                </a:lnTo>
                <a:lnTo>
                  <a:pt x="4312" y="4084"/>
                </a:lnTo>
                <a:lnTo>
                  <a:pt x="4330" y="4096"/>
                </a:lnTo>
                <a:lnTo>
                  <a:pt x="4323" y="4094"/>
                </a:lnTo>
                <a:lnTo>
                  <a:pt x="4318" y="4094"/>
                </a:lnTo>
                <a:lnTo>
                  <a:pt x="4366" y="4128"/>
                </a:lnTo>
                <a:lnTo>
                  <a:pt x="4388" y="4177"/>
                </a:lnTo>
                <a:lnTo>
                  <a:pt x="4391" y="4146"/>
                </a:lnTo>
                <a:lnTo>
                  <a:pt x="4371" y="4119"/>
                </a:lnTo>
                <a:lnTo>
                  <a:pt x="4402" y="4130"/>
                </a:lnTo>
                <a:lnTo>
                  <a:pt x="4434" y="4139"/>
                </a:lnTo>
                <a:lnTo>
                  <a:pt x="4432" y="4151"/>
                </a:lnTo>
                <a:lnTo>
                  <a:pt x="4432" y="4162"/>
                </a:lnTo>
                <a:lnTo>
                  <a:pt x="4484" y="4185"/>
                </a:lnTo>
                <a:lnTo>
                  <a:pt x="4531" y="4216"/>
                </a:lnTo>
                <a:lnTo>
                  <a:pt x="4547" y="4191"/>
                </a:lnTo>
                <a:lnTo>
                  <a:pt x="4586" y="4181"/>
                </a:lnTo>
                <a:lnTo>
                  <a:pt x="4580" y="4202"/>
                </a:lnTo>
                <a:lnTo>
                  <a:pt x="4586" y="4221"/>
                </a:lnTo>
                <a:lnTo>
                  <a:pt x="4568" y="4231"/>
                </a:lnTo>
                <a:lnTo>
                  <a:pt x="4555" y="4217"/>
                </a:lnTo>
                <a:lnTo>
                  <a:pt x="4550" y="4237"/>
                </a:lnTo>
                <a:lnTo>
                  <a:pt x="4570" y="4237"/>
                </a:lnTo>
                <a:lnTo>
                  <a:pt x="4628" y="4285"/>
                </a:lnTo>
                <a:lnTo>
                  <a:pt x="4685" y="4335"/>
                </a:lnTo>
                <a:lnTo>
                  <a:pt x="4721" y="4337"/>
                </a:lnTo>
                <a:lnTo>
                  <a:pt x="4739" y="4376"/>
                </a:lnTo>
                <a:lnTo>
                  <a:pt x="4747" y="4372"/>
                </a:lnTo>
                <a:lnTo>
                  <a:pt x="4750" y="4362"/>
                </a:lnTo>
                <a:lnTo>
                  <a:pt x="4799" y="4406"/>
                </a:lnTo>
                <a:lnTo>
                  <a:pt x="4850" y="4452"/>
                </a:lnTo>
                <a:lnTo>
                  <a:pt x="4857" y="4445"/>
                </a:lnTo>
                <a:lnTo>
                  <a:pt x="4866" y="4438"/>
                </a:lnTo>
                <a:lnTo>
                  <a:pt x="4954" y="4501"/>
                </a:lnTo>
                <a:lnTo>
                  <a:pt x="5018" y="4571"/>
                </a:lnTo>
                <a:close/>
                <a:moveTo>
                  <a:pt x="5090" y="4565"/>
                </a:moveTo>
                <a:lnTo>
                  <a:pt x="5070" y="4565"/>
                </a:lnTo>
                <a:lnTo>
                  <a:pt x="5064" y="4546"/>
                </a:lnTo>
                <a:lnTo>
                  <a:pt x="5081" y="4550"/>
                </a:lnTo>
                <a:lnTo>
                  <a:pt x="5090" y="4565"/>
                </a:lnTo>
                <a:close/>
                <a:moveTo>
                  <a:pt x="5162" y="4639"/>
                </a:moveTo>
                <a:lnTo>
                  <a:pt x="5187" y="4643"/>
                </a:lnTo>
                <a:lnTo>
                  <a:pt x="5197" y="4628"/>
                </a:lnTo>
                <a:lnTo>
                  <a:pt x="5229" y="4643"/>
                </a:lnTo>
                <a:lnTo>
                  <a:pt x="5249" y="4672"/>
                </a:lnTo>
                <a:lnTo>
                  <a:pt x="5231" y="4675"/>
                </a:lnTo>
                <a:lnTo>
                  <a:pt x="5207" y="4683"/>
                </a:lnTo>
                <a:lnTo>
                  <a:pt x="5206" y="4670"/>
                </a:lnTo>
                <a:lnTo>
                  <a:pt x="5200" y="4662"/>
                </a:lnTo>
                <a:lnTo>
                  <a:pt x="5194" y="4669"/>
                </a:lnTo>
                <a:lnTo>
                  <a:pt x="5189" y="4675"/>
                </a:lnTo>
                <a:lnTo>
                  <a:pt x="5170" y="4663"/>
                </a:lnTo>
                <a:lnTo>
                  <a:pt x="5162" y="4639"/>
                </a:lnTo>
                <a:close/>
                <a:moveTo>
                  <a:pt x="5315" y="4673"/>
                </a:moveTo>
                <a:lnTo>
                  <a:pt x="5322" y="4714"/>
                </a:lnTo>
                <a:lnTo>
                  <a:pt x="5338" y="4745"/>
                </a:lnTo>
                <a:lnTo>
                  <a:pt x="5300" y="4744"/>
                </a:lnTo>
                <a:lnTo>
                  <a:pt x="5264" y="4727"/>
                </a:lnTo>
                <a:lnTo>
                  <a:pt x="5280" y="4719"/>
                </a:lnTo>
                <a:lnTo>
                  <a:pt x="5288" y="4706"/>
                </a:lnTo>
                <a:lnTo>
                  <a:pt x="5263" y="4712"/>
                </a:lnTo>
                <a:lnTo>
                  <a:pt x="5246" y="4724"/>
                </a:lnTo>
                <a:lnTo>
                  <a:pt x="5243" y="4712"/>
                </a:lnTo>
                <a:lnTo>
                  <a:pt x="5239" y="4701"/>
                </a:lnTo>
                <a:lnTo>
                  <a:pt x="5278" y="4687"/>
                </a:lnTo>
                <a:lnTo>
                  <a:pt x="5315" y="4673"/>
                </a:lnTo>
                <a:close/>
                <a:moveTo>
                  <a:pt x="5389" y="4788"/>
                </a:moveTo>
                <a:lnTo>
                  <a:pt x="5406" y="4790"/>
                </a:lnTo>
                <a:lnTo>
                  <a:pt x="5414" y="4802"/>
                </a:lnTo>
                <a:lnTo>
                  <a:pt x="5396" y="4808"/>
                </a:lnTo>
                <a:lnTo>
                  <a:pt x="5389" y="4788"/>
                </a:lnTo>
                <a:close/>
                <a:moveTo>
                  <a:pt x="5539" y="4922"/>
                </a:moveTo>
                <a:lnTo>
                  <a:pt x="5519" y="4921"/>
                </a:lnTo>
                <a:lnTo>
                  <a:pt x="5509" y="4910"/>
                </a:lnTo>
                <a:lnTo>
                  <a:pt x="5530" y="4910"/>
                </a:lnTo>
                <a:lnTo>
                  <a:pt x="5539" y="4922"/>
                </a:lnTo>
                <a:close/>
                <a:moveTo>
                  <a:pt x="5558" y="4944"/>
                </a:moveTo>
                <a:lnTo>
                  <a:pt x="5562" y="4943"/>
                </a:lnTo>
                <a:lnTo>
                  <a:pt x="5564" y="4943"/>
                </a:lnTo>
                <a:lnTo>
                  <a:pt x="5561" y="4946"/>
                </a:lnTo>
                <a:lnTo>
                  <a:pt x="5558" y="4950"/>
                </a:lnTo>
                <a:lnTo>
                  <a:pt x="5558" y="4947"/>
                </a:lnTo>
                <a:lnTo>
                  <a:pt x="5558" y="4944"/>
                </a:lnTo>
                <a:close/>
                <a:moveTo>
                  <a:pt x="5570" y="4945"/>
                </a:moveTo>
                <a:lnTo>
                  <a:pt x="5582" y="4954"/>
                </a:lnTo>
                <a:lnTo>
                  <a:pt x="5601" y="4955"/>
                </a:lnTo>
                <a:lnTo>
                  <a:pt x="5605" y="4981"/>
                </a:lnTo>
                <a:lnTo>
                  <a:pt x="5621" y="4993"/>
                </a:lnTo>
                <a:lnTo>
                  <a:pt x="5605" y="4991"/>
                </a:lnTo>
                <a:lnTo>
                  <a:pt x="5586" y="4981"/>
                </a:lnTo>
                <a:lnTo>
                  <a:pt x="5575" y="4965"/>
                </a:lnTo>
                <a:lnTo>
                  <a:pt x="5570" y="4945"/>
                </a:lnTo>
                <a:close/>
                <a:moveTo>
                  <a:pt x="5743" y="4916"/>
                </a:moveTo>
                <a:lnTo>
                  <a:pt x="5762" y="4909"/>
                </a:lnTo>
                <a:lnTo>
                  <a:pt x="5774" y="4925"/>
                </a:lnTo>
                <a:lnTo>
                  <a:pt x="5752" y="4927"/>
                </a:lnTo>
                <a:lnTo>
                  <a:pt x="5743" y="4916"/>
                </a:lnTo>
                <a:close/>
                <a:moveTo>
                  <a:pt x="6068" y="5224"/>
                </a:moveTo>
                <a:lnTo>
                  <a:pt x="6041" y="5221"/>
                </a:lnTo>
                <a:lnTo>
                  <a:pt x="6032" y="5198"/>
                </a:lnTo>
                <a:lnTo>
                  <a:pt x="6055" y="5198"/>
                </a:lnTo>
                <a:lnTo>
                  <a:pt x="6068" y="5224"/>
                </a:lnTo>
                <a:close/>
                <a:moveTo>
                  <a:pt x="6137" y="5606"/>
                </a:moveTo>
                <a:lnTo>
                  <a:pt x="6130" y="5609"/>
                </a:lnTo>
                <a:lnTo>
                  <a:pt x="6126" y="5613"/>
                </a:lnTo>
                <a:lnTo>
                  <a:pt x="6122" y="5608"/>
                </a:lnTo>
                <a:lnTo>
                  <a:pt x="6119" y="5601"/>
                </a:lnTo>
                <a:lnTo>
                  <a:pt x="6122" y="5598"/>
                </a:lnTo>
                <a:lnTo>
                  <a:pt x="6127" y="5597"/>
                </a:lnTo>
                <a:lnTo>
                  <a:pt x="6137" y="5606"/>
                </a:lnTo>
                <a:close/>
                <a:moveTo>
                  <a:pt x="6138" y="5480"/>
                </a:moveTo>
                <a:lnTo>
                  <a:pt x="6141" y="5482"/>
                </a:lnTo>
                <a:lnTo>
                  <a:pt x="6143" y="5484"/>
                </a:lnTo>
                <a:lnTo>
                  <a:pt x="6136" y="5483"/>
                </a:lnTo>
                <a:lnTo>
                  <a:pt x="6129" y="5484"/>
                </a:lnTo>
                <a:lnTo>
                  <a:pt x="6135" y="5482"/>
                </a:lnTo>
                <a:lnTo>
                  <a:pt x="6138" y="5480"/>
                </a:lnTo>
                <a:close/>
                <a:moveTo>
                  <a:pt x="6171" y="5561"/>
                </a:moveTo>
                <a:lnTo>
                  <a:pt x="6180" y="5581"/>
                </a:lnTo>
                <a:lnTo>
                  <a:pt x="6193" y="5592"/>
                </a:lnTo>
                <a:lnTo>
                  <a:pt x="6176" y="5597"/>
                </a:lnTo>
                <a:lnTo>
                  <a:pt x="6149" y="5574"/>
                </a:lnTo>
                <a:lnTo>
                  <a:pt x="6163" y="5572"/>
                </a:lnTo>
                <a:lnTo>
                  <a:pt x="6171" y="5561"/>
                </a:lnTo>
                <a:close/>
                <a:moveTo>
                  <a:pt x="6160" y="5473"/>
                </a:moveTo>
                <a:lnTo>
                  <a:pt x="6160" y="5473"/>
                </a:lnTo>
                <a:lnTo>
                  <a:pt x="6160" y="5473"/>
                </a:lnTo>
                <a:lnTo>
                  <a:pt x="6171" y="5483"/>
                </a:lnTo>
                <a:lnTo>
                  <a:pt x="6175" y="5491"/>
                </a:lnTo>
                <a:lnTo>
                  <a:pt x="6170" y="5492"/>
                </a:lnTo>
                <a:lnTo>
                  <a:pt x="6164" y="5491"/>
                </a:lnTo>
                <a:lnTo>
                  <a:pt x="6161" y="5484"/>
                </a:lnTo>
                <a:lnTo>
                  <a:pt x="6160" y="5473"/>
                </a:lnTo>
                <a:close/>
                <a:moveTo>
                  <a:pt x="6172" y="5462"/>
                </a:moveTo>
                <a:lnTo>
                  <a:pt x="6176" y="5467"/>
                </a:lnTo>
                <a:lnTo>
                  <a:pt x="6178" y="5472"/>
                </a:lnTo>
                <a:lnTo>
                  <a:pt x="6170" y="5470"/>
                </a:lnTo>
                <a:lnTo>
                  <a:pt x="6161" y="5471"/>
                </a:lnTo>
                <a:lnTo>
                  <a:pt x="6168" y="5468"/>
                </a:lnTo>
                <a:lnTo>
                  <a:pt x="6172" y="5462"/>
                </a:lnTo>
                <a:close/>
                <a:moveTo>
                  <a:pt x="6186" y="5507"/>
                </a:moveTo>
                <a:lnTo>
                  <a:pt x="6191" y="5509"/>
                </a:lnTo>
                <a:lnTo>
                  <a:pt x="6195" y="5511"/>
                </a:lnTo>
                <a:lnTo>
                  <a:pt x="6198" y="5517"/>
                </a:lnTo>
                <a:lnTo>
                  <a:pt x="6201" y="5522"/>
                </a:lnTo>
                <a:lnTo>
                  <a:pt x="6201" y="5534"/>
                </a:lnTo>
                <a:lnTo>
                  <a:pt x="6194" y="5544"/>
                </a:lnTo>
                <a:lnTo>
                  <a:pt x="6185" y="5525"/>
                </a:lnTo>
                <a:lnTo>
                  <a:pt x="6186" y="5507"/>
                </a:lnTo>
                <a:close/>
                <a:moveTo>
                  <a:pt x="6237" y="5599"/>
                </a:moveTo>
                <a:lnTo>
                  <a:pt x="6246" y="5622"/>
                </a:lnTo>
                <a:lnTo>
                  <a:pt x="6267" y="5624"/>
                </a:lnTo>
                <a:lnTo>
                  <a:pt x="6278" y="5642"/>
                </a:lnTo>
                <a:lnTo>
                  <a:pt x="6286" y="5658"/>
                </a:lnTo>
                <a:lnTo>
                  <a:pt x="6296" y="5661"/>
                </a:lnTo>
                <a:lnTo>
                  <a:pt x="6305" y="5656"/>
                </a:lnTo>
                <a:lnTo>
                  <a:pt x="6311" y="5671"/>
                </a:lnTo>
                <a:lnTo>
                  <a:pt x="6304" y="5685"/>
                </a:lnTo>
                <a:lnTo>
                  <a:pt x="6290" y="5671"/>
                </a:lnTo>
                <a:lnTo>
                  <a:pt x="6283" y="5680"/>
                </a:lnTo>
                <a:lnTo>
                  <a:pt x="6270" y="5667"/>
                </a:lnTo>
                <a:lnTo>
                  <a:pt x="6252" y="5648"/>
                </a:lnTo>
                <a:lnTo>
                  <a:pt x="6239" y="5642"/>
                </a:lnTo>
                <a:lnTo>
                  <a:pt x="6227" y="5638"/>
                </a:lnTo>
                <a:lnTo>
                  <a:pt x="6232" y="5650"/>
                </a:lnTo>
                <a:lnTo>
                  <a:pt x="6248" y="5663"/>
                </a:lnTo>
                <a:lnTo>
                  <a:pt x="6229" y="5659"/>
                </a:lnTo>
                <a:lnTo>
                  <a:pt x="6215" y="5642"/>
                </a:lnTo>
                <a:lnTo>
                  <a:pt x="6227" y="5630"/>
                </a:lnTo>
                <a:lnTo>
                  <a:pt x="6205" y="5615"/>
                </a:lnTo>
                <a:lnTo>
                  <a:pt x="6222" y="5610"/>
                </a:lnTo>
                <a:lnTo>
                  <a:pt x="6237" y="5599"/>
                </a:lnTo>
                <a:close/>
                <a:moveTo>
                  <a:pt x="6231" y="5528"/>
                </a:moveTo>
                <a:lnTo>
                  <a:pt x="6232" y="5533"/>
                </a:lnTo>
                <a:lnTo>
                  <a:pt x="6235" y="5538"/>
                </a:lnTo>
                <a:lnTo>
                  <a:pt x="6237" y="5537"/>
                </a:lnTo>
                <a:lnTo>
                  <a:pt x="6238" y="5537"/>
                </a:lnTo>
                <a:lnTo>
                  <a:pt x="6244" y="5543"/>
                </a:lnTo>
                <a:lnTo>
                  <a:pt x="6250" y="5550"/>
                </a:lnTo>
                <a:lnTo>
                  <a:pt x="6254" y="5542"/>
                </a:lnTo>
                <a:lnTo>
                  <a:pt x="6250" y="5535"/>
                </a:lnTo>
                <a:lnTo>
                  <a:pt x="6269" y="5543"/>
                </a:lnTo>
                <a:lnTo>
                  <a:pt x="6282" y="5565"/>
                </a:lnTo>
                <a:lnTo>
                  <a:pt x="6265" y="5560"/>
                </a:lnTo>
                <a:lnTo>
                  <a:pt x="6249" y="5560"/>
                </a:lnTo>
                <a:lnTo>
                  <a:pt x="6232" y="5543"/>
                </a:lnTo>
                <a:lnTo>
                  <a:pt x="6218" y="5528"/>
                </a:lnTo>
                <a:lnTo>
                  <a:pt x="6226" y="5526"/>
                </a:lnTo>
                <a:lnTo>
                  <a:pt x="6231" y="5528"/>
                </a:lnTo>
                <a:close/>
                <a:moveTo>
                  <a:pt x="6294" y="5583"/>
                </a:moveTo>
                <a:lnTo>
                  <a:pt x="6284" y="5592"/>
                </a:lnTo>
                <a:lnTo>
                  <a:pt x="6277" y="5602"/>
                </a:lnTo>
                <a:lnTo>
                  <a:pt x="6276" y="5597"/>
                </a:lnTo>
                <a:lnTo>
                  <a:pt x="6279" y="5592"/>
                </a:lnTo>
                <a:lnTo>
                  <a:pt x="6268" y="5585"/>
                </a:lnTo>
                <a:lnTo>
                  <a:pt x="6256" y="5579"/>
                </a:lnTo>
                <a:lnTo>
                  <a:pt x="6264" y="5578"/>
                </a:lnTo>
                <a:lnTo>
                  <a:pt x="6263" y="5573"/>
                </a:lnTo>
                <a:lnTo>
                  <a:pt x="6276" y="5576"/>
                </a:lnTo>
                <a:lnTo>
                  <a:pt x="6286" y="5573"/>
                </a:lnTo>
                <a:lnTo>
                  <a:pt x="6290" y="5578"/>
                </a:lnTo>
                <a:lnTo>
                  <a:pt x="6294" y="5583"/>
                </a:lnTo>
                <a:close/>
                <a:moveTo>
                  <a:pt x="6314" y="5607"/>
                </a:moveTo>
                <a:lnTo>
                  <a:pt x="6311" y="5610"/>
                </a:lnTo>
                <a:lnTo>
                  <a:pt x="6307" y="5612"/>
                </a:lnTo>
                <a:lnTo>
                  <a:pt x="6302" y="5607"/>
                </a:lnTo>
                <a:lnTo>
                  <a:pt x="6296" y="5601"/>
                </a:lnTo>
                <a:lnTo>
                  <a:pt x="6305" y="5602"/>
                </a:lnTo>
                <a:lnTo>
                  <a:pt x="6314" y="5607"/>
                </a:lnTo>
                <a:close/>
                <a:moveTo>
                  <a:pt x="6316" y="5597"/>
                </a:moveTo>
                <a:lnTo>
                  <a:pt x="6316" y="5601"/>
                </a:lnTo>
                <a:lnTo>
                  <a:pt x="6314" y="5606"/>
                </a:lnTo>
                <a:lnTo>
                  <a:pt x="6312" y="5602"/>
                </a:lnTo>
                <a:lnTo>
                  <a:pt x="6308" y="5598"/>
                </a:lnTo>
                <a:lnTo>
                  <a:pt x="6312" y="5597"/>
                </a:lnTo>
                <a:lnTo>
                  <a:pt x="6316" y="5597"/>
                </a:lnTo>
                <a:close/>
                <a:moveTo>
                  <a:pt x="6345" y="5626"/>
                </a:moveTo>
                <a:lnTo>
                  <a:pt x="6345" y="5630"/>
                </a:lnTo>
                <a:lnTo>
                  <a:pt x="6343" y="5634"/>
                </a:lnTo>
                <a:lnTo>
                  <a:pt x="6346" y="5634"/>
                </a:lnTo>
                <a:lnTo>
                  <a:pt x="6349" y="5633"/>
                </a:lnTo>
                <a:lnTo>
                  <a:pt x="6343" y="5639"/>
                </a:lnTo>
                <a:lnTo>
                  <a:pt x="6332" y="5642"/>
                </a:lnTo>
                <a:lnTo>
                  <a:pt x="6324" y="5631"/>
                </a:lnTo>
                <a:lnTo>
                  <a:pt x="6315" y="5621"/>
                </a:lnTo>
                <a:lnTo>
                  <a:pt x="6315" y="5620"/>
                </a:lnTo>
                <a:lnTo>
                  <a:pt x="6315" y="5619"/>
                </a:lnTo>
                <a:lnTo>
                  <a:pt x="6333" y="5618"/>
                </a:lnTo>
                <a:lnTo>
                  <a:pt x="6345" y="5626"/>
                </a:lnTo>
                <a:close/>
                <a:moveTo>
                  <a:pt x="6336" y="5645"/>
                </a:moveTo>
                <a:lnTo>
                  <a:pt x="6338" y="5646"/>
                </a:lnTo>
                <a:lnTo>
                  <a:pt x="6341" y="5647"/>
                </a:lnTo>
                <a:lnTo>
                  <a:pt x="6340" y="5648"/>
                </a:lnTo>
                <a:lnTo>
                  <a:pt x="6339" y="5648"/>
                </a:lnTo>
                <a:lnTo>
                  <a:pt x="6337" y="5647"/>
                </a:lnTo>
                <a:lnTo>
                  <a:pt x="6336" y="5645"/>
                </a:lnTo>
                <a:close/>
                <a:moveTo>
                  <a:pt x="6369" y="5717"/>
                </a:moveTo>
                <a:lnTo>
                  <a:pt x="6373" y="5724"/>
                </a:lnTo>
                <a:lnTo>
                  <a:pt x="6373" y="5731"/>
                </a:lnTo>
                <a:lnTo>
                  <a:pt x="6364" y="5731"/>
                </a:lnTo>
                <a:lnTo>
                  <a:pt x="6356" y="5730"/>
                </a:lnTo>
                <a:lnTo>
                  <a:pt x="6357" y="5743"/>
                </a:lnTo>
                <a:lnTo>
                  <a:pt x="6365" y="5756"/>
                </a:lnTo>
                <a:lnTo>
                  <a:pt x="6383" y="5748"/>
                </a:lnTo>
                <a:lnTo>
                  <a:pt x="6385" y="5737"/>
                </a:lnTo>
                <a:lnTo>
                  <a:pt x="6400" y="5746"/>
                </a:lnTo>
                <a:lnTo>
                  <a:pt x="6395" y="5762"/>
                </a:lnTo>
                <a:lnTo>
                  <a:pt x="6414" y="5766"/>
                </a:lnTo>
                <a:lnTo>
                  <a:pt x="6425" y="5758"/>
                </a:lnTo>
                <a:lnTo>
                  <a:pt x="6422" y="5788"/>
                </a:lnTo>
                <a:lnTo>
                  <a:pt x="6441" y="5778"/>
                </a:lnTo>
                <a:lnTo>
                  <a:pt x="6444" y="5785"/>
                </a:lnTo>
                <a:lnTo>
                  <a:pt x="6444" y="5793"/>
                </a:lnTo>
                <a:lnTo>
                  <a:pt x="6436" y="5793"/>
                </a:lnTo>
                <a:lnTo>
                  <a:pt x="6429" y="5791"/>
                </a:lnTo>
                <a:lnTo>
                  <a:pt x="6430" y="5796"/>
                </a:lnTo>
                <a:lnTo>
                  <a:pt x="6426" y="5801"/>
                </a:lnTo>
                <a:lnTo>
                  <a:pt x="6457" y="5818"/>
                </a:lnTo>
                <a:lnTo>
                  <a:pt x="6462" y="5846"/>
                </a:lnTo>
                <a:lnTo>
                  <a:pt x="6447" y="5840"/>
                </a:lnTo>
                <a:lnTo>
                  <a:pt x="6421" y="5834"/>
                </a:lnTo>
                <a:lnTo>
                  <a:pt x="6420" y="5868"/>
                </a:lnTo>
                <a:lnTo>
                  <a:pt x="6449" y="5895"/>
                </a:lnTo>
                <a:lnTo>
                  <a:pt x="6445" y="5879"/>
                </a:lnTo>
                <a:lnTo>
                  <a:pt x="6470" y="5883"/>
                </a:lnTo>
                <a:lnTo>
                  <a:pt x="6458" y="5872"/>
                </a:lnTo>
                <a:lnTo>
                  <a:pt x="6454" y="5863"/>
                </a:lnTo>
                <a:lnTo>
                  <a:pt x="6474" y="5852"/>
                </a:lnTo>
                <a:lnTo>
                  <a:pt x="6496" y="5856"/>
                </a:lnTo>
                <a:lnTo>
                  <a:pt x="6480" y="5865"/>
                </a:lnTo>
                <a:lnTo>
                  <a:pt x="6463" y="5871"/>
                </a:lnTo>
                <a:lnTo>
                  <a:pt x="6480" y="5888"/>
                </a:lnTo>
                <a:lnTo>
                  <a:pt x="6503" y="5893"/>
                </a:lnTo>
                <a:lnTo>
                  <a:pt x="6505" y="5912"/>
                </a:lnTo>
                <a:lnTo>
                  <a:pt x="6518" y="5931"/>
                </a:lnTo>
                <a:lnTo>
                  <a:pt x="6542" y="5923"/>
                </a:lnTo>
                <a:lnTo>
                  <a:pt x="6565" y="5911"/>
                </a:lnTo>
                <a:lnTo>
                  <a:pt x="6552" y="5904"/>
                </a:lnTo>
                <a:lnTo>
                  <a:pt x="6540" y="5901"/>
                </a:lnTo>
                <a:lnTo>
                  <a:pt x="6544" y="5894"/>
                </a:lnTo>
                <a:lnTo>
                  <a:pt x="6545" y="5887"/>
                </a:lnTo>
                <a:lnTo>
                  <a:pt x="6577" y="5905"/>
                </a:lnTo>
                <a:lnTo>
                  <a:pt x="6604" y="5922"/>
                </a:lnTo>
                <a:lnTo>
                  <a:pt x="6597" y="5933"/>
                </a:lnTo>
                <a:lnTo>
                  <a:pt x="6591" y="5952"/>
                </a:lnTo>
                <a:lnTo>
                  <a:pt x="6606" y="5944"/>
                </a:lnTo>
                <a:lnTo>
                  <a:pt x="6610" y="5926"/>
                </a:lnTo>
                <a:lnTo>
                  <a:pt x="6625" y="5940"/>
                </a:lnTo>
                <a:lnTo>
                  <a:pt x="6636" y="5956"/>
                </a:lnTo>
                <a:lnTo>
                  <a:pt x="6640" y="5952"/>
                </a:lnTo>
                <a:lnTo>
                  <a:pt x="6643" y="5949"/>
                </a:lnTo>
                <a:lnTo>
                  <a:pt x="6647" y="5955"/>
                </a:lnTo>
                <a:lnTo>
                  <a:pt x="6655" y="5958"/>
                </a:lnTo>
                <a:lnTo>
                  <a:pt x="6658" y="5964"/>
                </a:lnTo>
                <a:lnTo>
                  <a:pt x="6663" y="5967"/>
                </a:lnTo>
                <a:lnTo>
                  <a:pt x="6647" y="5979"/>
                </a:lnTo>
                <a:lnTo>
                  <a:pt x="6632" y="5989"/>
                </a:lnTo>
                <a:lnTo>
                  <a:pt x="6627" y="5988"/>
                </a:lnTo>
                <a:lnTo>
                  <a:pt x="6622" y="5986"/>
                </a:lnTo>
                <a:lnTo>
                  <a:pt x="6651" y="6018"/>
                </a:lnTo>
                <a:lnTo>
                  <a:pt x="6682" y="6033"/>
                </a:lnTo>
                <a:lnTo>
                  <a:pt x="6665" y="6017"/>
                </a:lnTo>
                <a:lnTo>
                  <a:pt x="6660" y="6002"/>
                </a:lnTo>
                <a:lnTo>
                  <a:pt x="6670" y="6009"/>
                </a:lnTo>
                <a:lnTo>
                  <a:pt x="6676" y="6012"/>
                </a:lnTo>
                <a:lnTo>
                  <a:pt x="6688" y="6012"/>
                </a:lnTo>
                <a:lnTo>
                  <a:pt x="6695" y="6003"/>
                </a:lnTo>
                <a:lnTo>
                  <a:pt x="6700" y="6034"/>
                </a:lnTo>
                <a:lnTo>
                  <a:pt x="6701" y="6060"/>
                </a:lnTo>
                <a:lnTo>
                  <a:pt x="6728" y="6074"/>
                </a:lnTo>
                <a:lnTo>
                  <a:pt x="6738" y="6100"/>
                </a:lnTo>
                <a:lnTo>
                  <a:pt x="6751" y="6088"/>
                </a:lnTo>
                <a:lnTo>
                  <a:pt x="6771" y="6085"/>
                </a:lnTo>
                <a:lnTo>
                  <a:pt x="6772" y="6069"/>
                </a:lnTo>
                <a:lnTo>
                  <a:pt x="6794" y="6070"/>
                </a:lnTo>
                <a:lnTo>
                  <a:pt x="6827" y="6075"/>
                </a:lnTo>
                <a:lnTo>
                  <a:pt x="6813" y="6084"/>
                </a:lnTo>
                <a:lnTo>
                  <a:pt x="6798" y="6086"/>
                </a:lnTo>
                <a:lnTo>
                  <a:pt x="6822" y="6093"/>
                </a:lnTo>
                <a:lnTo>
                  <a:pt x="6842" y="6095"/>
                </a:lnTo>
                <a:lnTo>
                  <a:pt x="6834" y="6099"/>
                </a:lnTo>
                <a:lnTo>
                  <a:pt x="6825" y="6104"/>
                </a:lnTo>
                <a:lnTo>
                  <a:pt x="6832" y="6114"/>
                </a:lnTo>
                <a:lnTo>
                  <a:pt x="6846" y="6117"/>
                </a:lnTo>
                <a:lnTo>
                  <a:pt x="6838" y="6153"/>
                </a:lnTo>
                <a:lnTo>
                  <a:pt x="6812" y="6168"/>
                </a:lnTo>
                <a:lnTo>
                  <a:pt x="6807" y="6186"/>
                </a:lnTo>
                <a:lnTo>
                  <a:pt x="6803" y="6204"/>
                </a:lnTo>
                <a:lnTo>
                  <a:pt x="6842" y="6211"/>
                </a:lnTo>
                <a:lnTo>
                  <a:pt x="6893" y="6229"/>
                </a:lnTo>
                <a:lnTo>
                  <a:pt x="6889" y="6219"/>
                </a:lnTo>
                <a:lnTo>
                  <a:pt x="6881" y="6206"/>
                </a:lnTo>
                <a:lnTo>
                  <a:pt x="6873" y="6213"/>
                </a:lnTo>
                <a:lnTo>
                  <a:pt x="6862" y="6207"/>
                </a:lnTo>
                <a:lnTo>
                  <a:pt x="6873" y="6200"/>
                </a:lnTo>
                <a:lnTo>
                  <a:pt x="6883" y="6196"/>
                </a:lnTo>
                <a:lnTo>
                  <a:pt x="6896" y="6210"/>
                </a:lnTo>
                <a:lnTo>
                  <a:pt x="6904" y="6227"/>
                </a:lnTo>
                <a:lnTo>
                  <a:pt x="6890" y="6236"/>
                </a:lnTo>
                <a:lnTo>
                  <a:pt x="6876" y="6246"/>
                </a:lnTo>
                <a:lnTo>
                  <a:pt x="6889" y="6254"/>
                </a:lnTo>
                <a:lnTo>
                  <a:pt x="6894" y="6263"/>
                </a:lnTo>
                <a:lnTo>
                  <a:pt x="6911" y="6246"/>
                </a:lnTo>
                <a:lnTo>
                  <a:pt x="6929" y="6238"/>
                </a:lnTo>
                <a:lnTo>
                  <a:pt x="6918" y="6261"/>
                </a:lnTo>
                <a:lnTo>
                  <a:pt x="6918" y="6292"/>
                </a:lnTo>
                <a:lnTo>
                  <a:pt x="6973" y="6339"/>
                </a:lnTo>
                <a:lnTo>
                  <a:pt x="7017" y="6391"/>
                </a:lnTo>
                <a:lnTo>
                  <a:pt x="7023" y="6397"/>
                </a:lnTo>
                <a:lnTo>
                  <a:pt x="7027" y="6404"/>
                </a:lnTo>
                <a:lnTo>
                  <a:pt x="7022" y="6398"/>
                </a:lnTo>
                <a:lnTo>
                  <a:pt x="7017" y="6391"/>
                </a:lnTo>
                <a:lnTo>
                  <a:pt x="6986" y="6379"/>
                </a:lnTo>
                <a:lnTo>
                  <a:pt x="6960" y="6355"/>
                </a:lnTo>
                <a:lnTo>
                  <a:pt x="6974" y="6366"/>
                </a:lnTo>
                <a:lnTo>
                  <a:pt x="6976" y="6357"/>
                </a:lnTo>
                <a:lnTo>
                  <a:pt x="6964" y="6350"/>
                </a:lnTo>
                <a:lnTo>
                  <a:pt x="6949" y="6332"/>
                </a:lnTo>
                <a:lnTo>
                  <a:pt x="6932" y="6339"/>
                </a:lnTo>
                <a:lnTo>
                  <a:pt x="6917" y="6354"/>
                </a:lnTo>
                <a:lnTo>
                  <a:pt x="6957" y="6386"/>
                </a:lnTo>
                <a:lnTo>
                  <a:pt x="7001" y="6412"/>
                </a:lnTo>
                <a:lnTo>
                  <a:pt x="6990" y="6402"/>
                </a:lnTo>
                <a:lnTo>
                  <a:pt x="6986" y="6391"/>
                </a:lnTo>
                <a:lnTo>
                  <a:pt x="7003" y="6399"/>
                </a:lnTo>
                <a:lnTo>
                  <a:pt x="7025" y="6416"/>
                </a:lnTo>
                <a:lnTo>
                  <a:pt x="7012" y="6434"/>
                </a:lnTo>
                <a:lnTo>
                  <a:pt x="6988" y="6432"/>
                </a:lnTo>
                <a:lnTo>
                  <a:pt x="6956" y="6394"/>
                </a:lnTo>
                <a:lnTo>
                  <a:pt x="6919" y="6387"/>
                </a:lnTo>
                <a:lnTo>
                  <a:pt x="6916" y="6372"/>
                </a:lnTo>
                <a:lnTo>
                  <a:pt x="6914" y="6357"/>
                </a:lnTo>
                <a:lnTo>
                  <a:pt x="6889" y="6346"/>
                </a:lnTo>
                <a:lnTo>
                  <a:pt x="6864" y="6318"/>
                </a:lnTo>
                <a:lnTo>
                  <a:pt x="6861" y="6338"/>
                </a:lnTo>
                <a:lnTo>
                  <a:pt x="6850" y="6349"/>
                </a:lnTo>
                <a:lnTo>
                  <a:pt x="6854" y="6343"/>
                </a:lnTo>
                <a:lnTo>
                  <a:pt x="6847" y="6334"/>
                </a:lnTo>
                <a:lnTo>
                  <a:pt x="6840" y="6332"/>
                </a:lnTo>
                <a:lnTo>
                  <a:pt x="6832" y="6332"/>
                </a:lnTo>
                <a:lnTo>
                  <a:pt x="6834" y="6327"/>
                </a:lnTo>
                <a:lnTo>
                  <a:pt x="6835" y="6321"/>
                </a:lnTo>
                <a:lnTo>
                  <a:pt x="6850" y="6321"/>
                </a:lnTo>
                <a:lnTo>
                  <a:pt x="6859" y="6307"/>
                </a:lnTo>
                <a:lnTo>
                  <a:pt x="6877" y="6320"/>
                </a:lnTo>
                <a:lnTo>
                  <a:pt x="6894" y="6333"/>
                </a:lnTo>
                <a:lnTo>
                  <a:pt x="6902" y="6319"/>
                </a:lnTo>
                <a:lnTo>
                  <a:pt x="6897" y="6303"/>
                </a:lnTo>
                <a:lnTo>
                  <a:pt x="6885" y="6306"/>
                </a:lnTo>
                <a:lnTo>
                  <a:pt x="6875" y="6308"/>
                </a:lnTo>
                <a:lnTo>
                  <a:pt x="6862" y="6289"/>
                </a:lnTo>
                <a:lnTo>
                  <a:pt x="6868" y="6271"/>
                </a:lnTo>
                <a:lnTo>
                  <a:pt x="6847" y="6264"/>
                </a:lnTo>
                <a:lnTo>
                  <a:pt x="6826" y="6251"/>
                </a:lnTo>
                <a:lnTo>
                  <a:pt x="6837" y="6238"/>
                </a:lnTo>
                <a:lnTo>
                  <a:pt x="6837" y="6223"/>
                </a:lnTo>
                <a:lnTo>
                  <a:pt x="6847" y="6228"/>
                </a:lnTo>
                <a:lnTo>
                  <a:pt x="6848" y="6221"/>
                </a:lnTo>
                <a:lnTo>
                  <a:pt x="6818" y="6223"/>
                </a:lnTo>
                <a:lnTo>
                  <a:pt x="6792" y="6232"/>
                </a:lnTo>
                <a:lnTo>
                  <a:pt x="6806" y="6236"/>
                </a:lnTo>
                <a:lnTo>
                  <a:pt x="6821" y="6239"/>
                </a:lnTo>
                <a:lnTo>
                  <a:pt x="6809" y="6245"/>
                </a:lnTo>
                <a:lnTo>
                  <a:pt x="6808" y="6259"/>
                </a:lnTo>
                <a:lnTo>
                  <a:pt x="6770" y="6214"/>
                </a:lnTo>
                <a:lnTo>
                  <a:pt x="6725" y="6176"/>
                </a:lnTo>
                <a:lnTo>
                  <a:pt x="6740" y="6183"/>
                </a:lnTo>
                <a:lnTo>
                  <a:pt x="6746" y="6189"/>
                </a:lnTo>
                <a:lnTo>
                  <a:pt x="6745" y="6195"/>
                </a:lnTo>
                <a:lnTo>
                  <a:pt x="6744" y="6200"/>
                </a:lnTo>
                <a:lnTo>
                  <a:pt x="6720" y="6199"/>
                </a:lnTo>
                <a:lnTo>
                  <a:pt x="6705" y="6196"/>
                </a:lnTo>
                <a:lnTo>
                  <a:pt x="6696" y="6210"/>
                </a:lnTo>
                <a:lnTo>
                  <a:pt x="6684" y="6215"/>
                </a:lnTo>
                <a:lnTo>
                  <a:pt x="6686" y="6204"/>
                </a:lnTo>
                <a:lnTo>
                  <a:pt x="6680" y="6192"/>
                </a:lnTo>
                <a:lnTo>
                  <a:pt x="6690" y="6187"/>
                </a:lnTo>
                <a:lnTo>
                  <a:pt x="6700" y="6173"/>
                </a:lnTo>
                <a:lnTo>
                  <a:pt x="6709" y="6190"/>
                </a:lnTo>
                <a:lnTo>
                  <a:pt x="6726" y="6183"/>
                </a:lnTo>
                <a:lnTo>
                  <a:pt x="6707" y="6165"/>
                </a:lnTo>
                <a:lnTo>
                  <a:pt x="6677" y="6134"/>
                </a:lnTo>
                <a:lnTo>
                  <a:pt x="6670" y="6143"/>
                </a:lnTo>
                <a:lnTo>
                  <a:pt x="6661" y="6151"/>
                </a:lnTo>
                <a:lnTo>
                  <a:pt x="6672" y="6168"/>
                </a:lnTo>
                <a:lnTo>
                  <a:pt x="6678" y="6178"/>
                </a:lnTo>
                <a:lnTo>
                  <a:pt x="6656" y="6196"/>
                </a:lnTo>
                <a:lnTo>
                  <a:pt x="6624" y="6205"/>
                </a:lnTo>
                <a:lnTo>
                  <a:pt x="6615" y="6196"/>
                </a:lnTo>
                <a:lnTo>
                  <a:pt x="6598" y="6187"/>
                </a:lnTo>
                <a:lnTo>
                  <a:pt x="6596" y="6169"/>
                </a:lnTo>
                <a:lnTo>
                  <a:pt x="6606" y="6152"/>
                </a:lnTo>
                <a:lnTo>
                  <a:pt x="6598" y="6147"/>
                </a:lnTo>
                <a:lnTo>
                  <a:pt x="6591" y="6132"/>
                </a:lnTo>
                <a:lnTo>
                  <a:pt x="6581" y="6143"/>
                </a:lnTo>
                <a:lnTo>
                  <a:pt x="6568" y="6137"/>
                </a:lnTo>
                <a:lnTo>
                  <a:pt x="6576" y="6135"/>
                </a:lnTo>
                <a:lnTo>
                  <a:pt x="6583" y="6132"/>
                </a:lnTo>
                <a:lnTo>
                  <a:pt x="6573" y="6124"/>
                </a:lnTo>
                <a:lnTo>
                  <a:pt x="6564" y="6115"/>
                </a:lnTo>
                <a:lnTo>
                  <a:pt x="6555" y="6134"/>
                </a:lnTo>
                <a:lnTo>
                  <a:pt x="6560" y="6154"/>
                </a:lnTo>
                <a:lnTo>
                  <a:pt x="6572" y="6152"/>
                </a:lnTo>
                <a:lnTo>
                  <a:pt x="6578" y="6164"/>
                </a:lnTo>
                <a:lnTo>
                  <a:pt x="6569" y="6165"/>
                </a:lnTo>
                <a:lnTo>
                  <a:pt x="6562" y="6162"/>
                </a:lnTo>
                <a:lnTo>
                  <a:pt x="6550" y="6148"/>
                </a:lnTo>
                <a:lnTo>
                  <a:pt x="6545" y="6135"/>
                </a:lnTo>
                <a:lnTo>
                  <a:pt x="6548" y="6109"/>
                </a:lnTo>
                <a:lnTo>
                  <a:pt x="6552" y="6092"/>
                </a:lnTo>
                <a:lnTo>
                  <a:pt x="6536" y="6087"/>
                </a:lnTo>
                <a:lnTo>
                  <a:pt x="6525" y="6093"/>
                </a:lnTo>
                <a:lnTo>
                  <a:pt x="6502" y="6069"/>
                </a:lnTo>
                <a:lnTo>
                  <a:pt x="6481" y="6067"/>
                </a:lnTo>
                <a:lnTo>
                  <a:pt x="6461" y="6049"/>
                </a:lnTo>
                <a:lnTo>
                  <a:pt x="6481" y="6049"/>
                </a:lnTo>
                <a:lnTo>
                  <a:pt x="6458" y="6031"/>
                </a:lnTo>
                <a:lnTo>
                  <a:pt x="6437" y="6017"/>
                </a:lnTo>
                <a:lnTo>
                  <a:pt x="6418" y="5992"/>
                </a:lnTo>
                <a:lnTo>
                  <a:pt x="6394" y="5972"/>
                </a:lnTo>
                <a:lnTo>
                  <a:pt x="6402" y="5963"/>
                </a:lnTo>
                <a:lnTo>
                  <a:pt x="6407" y="5949"/>
                </a:lnTo>
                <a:lnTo>
                  <a:pt x="6377" y="5942"/>
                </a:lnTo>
                <a:lnTo>
                  <a:pt x="6363" y="5911"/>
                </a:lnTo>
                <a:lnTo>
                  <a:pt x="6343" y="5920"/>
                </a:lnTo>
                <a:lnTo>
                  <a:pt x="6328" y="5930"/>
                </a:lnTo>
                <a:lnTo>
                  <a:pt x="6327" y="5928"/>
                </a:lnTo>
                <a:lnTo>
                  <a:pt x="6325" y="5927"/>
                </a:lnTo>
                <a:lnTo>
                  <a:pt x="6324" y="5924"/>
                </a:lnTo>
                <a:lnTo>
                  <a:pt x="6321" y="5922"/>
                </a:lnTo>
                <a:lnTo>
                  <a:pt x="6311" y="5911"/>
                </a:lnTo>
                <a:lnTo>
                  <a:pt x="6300" y="5902"/>
                </a:lnTo>
                <a:lnTo>
                  <a:pt x="6300" y="5900"/>
                </a:lnTo>
                <a:lnTo>
                  <a:pt x="6299" y="5896"/>
                </a:lnTo>
                <a:lnTo>
                  <a:pt x="6297" y="5898"/>
                </a:lnTo>
                <a:lnTo>
                  <a:pt x="6296" y="5900"/>
                </a:lnTo>
                <a:lnTo>
                  <a:pt x="6286" y="5894"/>
                </a:lnTo>
                <a:lnTo>
                  <a:pt x="6272" y="5889"/>
                </a:lnTo>
                <a:lnTo>
                  <a:pt x="6276" y="5882"/>
                </a:lnTo>
                <a:lnTo>
                  <a:pt x="6276" y="5876"/>
                </a:lnTo>
                <a:lnTo>
                  <a:pt x="6277" y="5873"/>
                </a:lnTo>
                <a:lnTo>
                  <a:pt x="6277" y="5869"/>
                </a:lnTo>
                <a:lnTo>
                  <a:pt x="6274" y="5870"/>
                </a:lnTo>
                <a:lnTo>
                  <a:pt x="6271" y="5870"/>
                </a:lnTo>
                <a:lnTo>
                  <a:pt x="6258" y="5865"/>
                </a:lnTo>
                <a:lnTo>
                  <a:pt x="6245" y="5857"/>
                </a:lnTo>
                <a:lnTo>
                  <a:pt x="6244" y="5855"/>
                </a:lnTo>
                <a:lnTo>
                  <a:pt x="6242" y="5854"/>
                </a:lnTo>
                <a:lnTo>
                  <a:pt x="6254" y="5845"/>
                </a:lnTo>
                <a:lnTo>
                  <a:pt x="6268" y="5836"/>
                </a:lnTo>
                <a:lnTo>
                  <a:pt x="6312" y="5873"/>
                </a:lnTo>
                <a:lnTo>
                  <a:pt x="6358" y="5901"/>
                </a:lnTo>
                <a:lnTo>
                  <a:pt x="6351" y="5888"/>
                </a:lnTo>
                <a:lnTo>
                  <a:pt x="6348" y="5872"/>
                </a:lnTo>
                <a:lnTo>
                  <a:pt x="6308" y="5857"/>
                </a:lnTo>
                <a:lnTo>
                  <a:pt x="6287" y="5826"/>
                </a:lnTo>
                <a:lnTo>
                  <a:pt x="6267" y="5795"/>
                </a:lnTo>
                <a:lnTo>
                  <a:pt x="6234" y="5777"/>
                </a:lnTo>
                <a:lnTo>
                  <a:pt x="6255" y="5761"/>
                </a:lnTo>
                <a:lnTo>
                  <a:pt x="6286" y="5749"/>
                </a:lnTo>
                <a:lnTo>
                  <a:pt x="6293" y="5771"/>
                </a:lnTo>
                <a:lnTo>
                  <a:pt x="6281" y="5781"/>
                </a:lnTo>
                <a:lnTo>
                  <a:pt x="6284" y="5780"/>
                </a:lnTo>
                <a:lnTo>
                  <a:pt x="6289" y="5782"/>
                </a:lnTo>
                <a:lnTo>
                  <a:pt x="6289" y="5786"/>
                </a:lnTo>
                <a:lnTo>
                  <a:pt x="6293" y="5786"/>
                </a:lnTo>
                <a:lnTo>
                  <a:pt x="6301" y="5771"/>
                </a:lnTo>
                <a:lnTo>
                  <a:pt x="6315" y="5781"/>
                </a:lnTo>
                <a:lnTo>
                  <a:pt x="6313" y="5759"/>
                </a:lnTo>
                <a:lnTo>
                  <a:pt x="6295" y="5739"/>
                </a:lnTo>
                <a:lnTo>
                  <a:pt x="6308" y="5742"/>
                </a:lnTo>
                <a:lnTo>
                  <a:pt x="6322" y="5750"/>
                </a:lnTo>
                <a:lnTo>
                  <a:pt x="6322" y="5754"/>
                </a:lnTo>
                <a:lnTo>
                  <a:pt x="6321" y="5759"/>
                </a:lnTo>
                <a:lnTo>
                  <a:pt x="6330" y="5757"/>
                </a:lnTo>
                <a:lnTo>
                  <a:pt x="6340" y="5760"/>
                </a:lnTo>
                <a:lnTo>
                  <a:pt x="6336" y="5775"/>
                </a:lnTo>
                <a:lnTo>
                  <a:pt x="6342" y="5791"/>
                </a:lnTo>
                <a:lnTo>
                  <a:pt x="6349" y="5778"/>
                </a:lnTo>
                <a:lnTo>
                  <a:pt x="6354" y="5762"/>
                </a:lnTo>
                <a:lnTo>
                  <a:pt x="6354" y="5762"/>
                </a:lnTo>
                <a:lnTo>
                  <a:pt x="6355" y="5762"/>
                </a:lnTo>
                <a:lnTo>
                  <a:pt x="6354" y="5761"/>
                </a:lnTo>
                <a:lnTo>
                  <a:pt x="6354" y="5760"/>
                </a:lnTo>
                <a:lnTo>
                  <a:pt x="6356" y="5758"/>
                </a:lnTo>
                <a:lnTo>
                  <a:pt x="6358" y="5756"/>
                </a:lnTo>
                <a:lnTo>
                  <a:pt x="6355" y="5756"/>
                </a:lnTo>
                <a:lnTo>
                  <a:pt x="6351" y="5754"/>
                </a:lnTo>
                <a:lnTo>
                  <a:pt x="6347" y="5748"/>
                </a:lnTo>
                <a:lnTo>
                  <a:pt x="6342" y="5745"/>
                </a:lnTo>
                <a:lnTo>
                  <a:pt x="6337" y="5739"/>
                </a:lnTo>
                <a:lnTo>
                  <a:pt x="6333" y="5736"/>
                </a:lnTo>
                <a:lnTo>
                  <a:pt x="6345" y="5736"/>
                </a:lnTo>
                <a:lnTo>
                  <a:pt x="6346" y="5722"/>
                </a:lnTo>
                <a:lnTo>
                  <a:pt x="6358" y="5718"/>
                </a:lnTo>
                <a:lnTo>
                  <a:pt x="6369" y="5717"/>
                </a:lnTo>
                <a:close/>
                <a:moveTo>
                  <a:pt x="6415" y="5513"/>
                </a:moveTo>
                <a:lnTo>
                  <a:pt x="6403" y="5522"/>
                </a:lnTo>
                <a:lnTo>
                  <a:pt x="6388" y="5515"/>
                </a:lnTo>
                <a:lnTo>
                  <a:pt x="6400" y="5505"/>
                </a:lnTo>
                <a:lnTo>
                  <a:pt x="6415" y="5513"/>
                </a:lnTo>
                <a:close/>
                <a:moveTo>
                  <a:pt x="6460" y="5557"/>
                </a:moveTo>
                <a:lnTo>
                  <a:pt x="6444" y="5556"/>
                </a:lnTo>
                <a:lnTo>
                  <a:pt x="6425" y="5539"/>
                </a:lnTo>
                <a:lnTo>
                  <a:pt x="6444" y="5539"/>
                </a:lnTo>
                <a:lnTo>
                  <a:pt x="6460" y="5557"/>
                </a:lnTo>
                <a:close/>
                <a:moveTo>
                  <a:pt x="6467" y="5633"/>
                </a:moveTo>
                <a:lnTo>
                  <a:pt x="6458" y="5631"/>
                </a:lnTo>
                <a:lnTo>
                  <a:pt x="6451" y="5627"/>
                </a:lnTo>
                <a:lnTo>
                  <a:pt x="6457" y="5620"/>
                </a:lnTo>
                <a:lnTo>
                  <a:pt x="6472" y="5628"/>
                </a:lnTo>
                <a:lnTo>
                  <a:pt x="6469" y="5631"/>
                </a:lnTo>
                <a:lnTo>
                  <a:pt x="6467" y="5633"/>
                </a:lnTo>
                <a:close/>
                <a:moveTo>
                  <a:pt x="6482" y="5659"/>
                </a:moveTo>
                <a:lnTo>
                  <a:pt x="6478" y="5657"/>
                </a:lnTo>
                <a:lnTo>
                  <a:pt x="6471" y="5658"/>
                </a:lnTo>
                <a:lnTo>
                  <a:pt x="6470" y="5658"/>
                </a:lnTo>
                <a:lnTo>
                  <a:pt x="6470" y="5658"/>
                </a:lnTo>
                <a:lnTo>
                  <a:pt x="6471" y="5652"/>
                </a:lnTo>
                <a:lnTo>
                  <a:pt x="6474" y="5649"/>
                </a:lnTo>
                <a:lnTo>
                  <a:pt x="6479" y="5653"/>
                </a:lnTo>
                <a:lnTo>
                  <a:pt x="6482" y="5659"/>
                </a:lnTo>
                <a:close/>
                <a:moveTo>
                  <a:pt x="6431" y="5608"/>
                </a:moveTo>
                <a:lnTo>
                  <a:pt x="6438" y="5608"/>
                </a:lnTo>
                <a:lnTo>
                  <a:pt x="6450" y="5615"/>
                </a:lnTo>
                <a:lnTo>
                  <a:pt x="6449" y="5621"/>
                </a:lnTo>
                <a:lnTo>
                  <a:pt x="6445" y="5622"/>
                </a:lnTo>
                <a:lnTo>
                  <a:pt x="6438" y="5616"/>
                </a:lnTo>
                <a:lnTo>
                  <a:pt x="6431" y="5608"/>
                </a:lnTo>
                <a:close/>
                <a:moveTo>
                  <a:pt x="6482" y="5818"/>
                </a:moveTo>
                <a:lnTo>
                  <a:pt x="6480" y="5818"/>
                </a:lnTo>
                <a:lnTo>
                  <a:pt x="6477" y="5818"/>
                </a:lnTo>
                <a:lnTo>
                  <a:pt x="6484" y="5826"/>
                </a:lnTo>
                <a:lnTo>
                  <a:pt x="6490" y="5827"/>
                </a:lnTo>
                <a:lnTo>
                  <a:pt x="6492" y="5829"/>
                </a:lnTo>
                <a:lnTo>
                  <a:pt x="6495" y="5831"/>
                </a:lnTo>
                <a:lnTo>
                  <a:pt x="6472" y="5822"/>
                </a:lnTo>
                <a:lnTo>
                  <a:pt x="6454" y="5800"/>
                </a:lnTo>
                <a:lnTo>
                  <a:pt x="6470" y="5804"/>
                </a:lnTo>
                <a:lnTo>
                  <a:pt x="6482" y="5818"/>
                </a:lnTo>
                <a:close/>
                <a:moveTo>
                  <a:pt x="6496" y="5651"/>
                </a:moveTo>
                <a:lnTo>
                  <a:pt x="6500" y="5661"/>
                </a:lnTo>
                <a:lnTo>
                  <a:pt x="6505" y="5670"/>
                </a:lnTo>
                <a:lnTo>
                  <a:pt x="6498" y="5671"/>
                </a:lnTo>
                <a:lnTo>
                  <a:pt x="6493" y="5670"/>
                </a:lnTo>
                <a:lnTo>
                  <a:pt x="6491" y="5668"/>
                </a:lnTo>
                <a:lnTo>
                  <a:pt x="6489" y="5667"/>
                </a:lnTo>
                <a:lnTo>
                  <a:pt x="6487" y="5664"/>
                </a:lnTo>
                <a:lnTo>
                  <a:pt x="6484" y="5661"/>
                </a:lnTo>
                <a:lnTo>
                  <a:pt x="6490" y="5654"/>
                </a:lnTo>
                <a:lnTo>
                  <a:pt x="6496" y="5651"/>
                </a:lnTo>
                <a:close/>
                <a:moveTo>
                  <a:pt x="6508" y="5646"/>
                </a:moveTo>
                <a:lnTo>
                  <a:pt x="6511" y="5649"/>
                </a:lnTo>
                <a:lnTo>
                  <a:pt x="6509" y="5654"/>
                </a:lnTo>
                <a:lnTo>
                  <a:pt x="6507" y="5651"/>
                </a:lnTo>
                <a:lnTo>
                  <a:pt x="6503" y="5649"/>
                </a:lnTo>
                <a:lnTo>
                  <a:pt x="6506" y="5648"/>
                </a:lnTo>
                <a:lnTo>
                  <a:pt x="6508" y="5646"/>
                </a:lnTo>
                <a:close/>
                <a:moveTo>
                  <a:pt x="6508" y="5671"/>
                </a:moveTo>
                <a:lnTo>
                  <a:pt x="6509" y="5666"/>
                </a:lnTo>
                <a:lnTo>
                  <a:pt x="6509" y="5661"/>
                </a:lnTo>
                <a:lnTo>
                  <a:pt x="6510" y="5661"/>
                </a:lnTo>
                <a:lnTo>
                  <a:pt x="6511" y="5661"/>
                </a:lnTo>
                <a:lnTo>
                  <a:pt x="6510" y="5665"/>
                </a:lnTo>
                <a:lnTo>
                  <a:pt x="6508" y="5671"/>
                </a:lnTo>
                <a:close/>
                <a:moveTo>
                  <a:pt x="6517" y="5849"/>
                </a:moveTo>
                <a:lnTo>
                  <a:pt x="6517" y="5847"/>
                </a:lnTo>
                <a:lnTo>
                  <a:pt x="6516" y="5843"/>
                </a:lnTo>
                <a:lnTo>
                  <a:pt x="6523" y="5851"/>
                </a:lnTo>
                <a:lnTo>
                  <a:pt x="6529" y="5867"/>
                </a:lnTo>
                <a:lnTo>
                  <a:pt x="6520" y="5872"/>
                </a:lnTo>
                <a:lnTo>
                  <a:pt x="6508" y="5879"/>
                </a:lnTo>
                <a:lnTo>
                  <a:pt x="6504" y="5868"/>
                </a:lnTo>
                <a:lnTo>
                  <a:pt x="6511" y="5858"/>
                </a:lnTo>
                <a:lnTo>
                  <a:pt x="6515" y="5861"/>
                </a:lnTo>
                <a:lnTo>
                  <a:pt x="6522" y="5863"/>
                </a:lnTo>
                <a:lnTo>
                  <a:pt x="6522" y="5853"/>
                </a:lnTo>
                <a:lnTo>
                  <a:pt x="6517" y="5849"/>
                </a:lnTo>
                <a:close/>
                <a:moveTo>
                  <a:pt x="6549" y="5718"/>
                </a:moveTo>
                <a:lnTo>
                  <a:pt x="6546" y="5714"/>
                </a:lnTo>
                <a:lnTo>
                  <a:pt x="6544" y="5711"/>
                </a:lnTo>
                <a:lnTo>
                  <a:pt x="6541" y="5706"/>
                </a:lnTo>
                <a:lnTo>
                  <a:pt x="6539" y="5701"/>
                </a:lnTo>
                <a:lnTo>
                  <a:pt x="6545" y="5708"/>
                </a:lnTo>
                <a:lnTo>
                  <a:pt x="6549" y="5718"/>
                </a:lnTo>
                <a:close/>
                <a:moveTo>
                  <a:pt x="6543" y="5682"/>
                </a:moveTo>
                <a:lnTo>
                  <a:pt x="6544" y="5691"/>
                </a:lnTo>
                <a:lnTo>
                  <a:pt x="6551" y="5701"/>
                </a:lnTo>
                <a:lnTo>
                  <a:pt x="6553" y="5703"/>
                </a:lnTo>
                <a:lnTo>
                  <a:pt x="6555" y="5705"/>
                </a:lnTo>
                <a:lnTo>
                  <a:pt x="6547" y="5696"/>
                </a:lnTo>
                <a:lnTo>
                  <a:pt x="6539" y="5688"/>
                </a:lnTo>
                <a:lnTo>
                  <a:pt x="6541" y="5685"/>
                </a:lnTo>
                <a:lnTo>
                  <a:pt x="6543" y="5682"/>
                </a:lnTo>
                <a:close/>
                <a:moveTo>
                  <a:pt x="6574" y="5735"/>
                </a:moveTo>
                <a:lnTo>
                  <a:pt x="6572" y="5738"/>
                </a:lnTo>
                <a:lnTo>
                  <a:pt x="6571" y="5743"/>
                </a:lnTo>
                <a:lnTo>
                  <a:pt x="6565" y="5736"/>
                </a:lnTo>
                <a:lnTo>
                  <a:pt x="6559" y="5728"/>
                </a:lnTo>
                <a:lnTo>
                  <a:pt x="6567" y="5730"/>
                </a:lnTo>
                <a:lnTo>
                  <a:pt x="6574" y="5735"/>
                </a:lnTo>
                <a:close/>
                <a:moveTo>
                  <a:pt x="6583" y="5722"/>
                </a:moveTo>
                <a:lnTo>
                  <a:pt x="6584" y="5728"/>
                </a:lnTo>
                <a:lnTo>
                  <a:pt x="6581" y="5731"/>
                </a:lnTo>
                <a:lnTo>
                  <a:pt x="6576" y="5725"/>
                </a:lnTo>
                <a:lnTo>
                  <a:pt x="6569" y="5719"/>
                </a:lnTo>
                <a:lnTo>
                  <a:pt x="6568" y="5718"/>
                </a:lnTo>
                <a:lnTo>
                  <a:pt x="6567" y="5717"/>
                </a:lnTo>
                <a:lnTo>
                  <a:pt x="6573" y="5717"/>
                </a:lnTo>
                <a:lnTo>
                  <a:pt x="6583" y="5722"/>
                </a:lnTo>
                <a:close/>
                <a:moveTo>
                  <a:pt x="6615" y="5744"/>
                </a:moveTo>
                <a:lnTo>
                  <a:pt x="6605" y="5746"/>
                </a:lnTo>
                <a:lnTo>
                  <a:pt x="6602" y="5754"/>
                </a:lnTo>
                <a:lnTo>
                  <a:pt x="6596" y="5746"/>
                </a:lnTo>
                <a:lnTo>
                  <a:pt x="6589" y="5740"/>
                </a:lnTo>
                <a:lnTo>
                  <a:pt x="6601" y="5738"/>
                </a:lnTo>
                <a:lnTo>
                  <a:pt x="6615" y="5744"/>
                </a:lnTo>
                <a:close/>
                <a:moveTo>
                  <a:pt x="6639" y="5845"/>
                </a:moveTo>
                <a:lnTo>
                  <a:pt x="6637" y="5847"/>
                </a:lnTo>
                <a:lnTo>
                  <a:pt x="6637" y="5850"/>
                </a:lnTo>
                <a:lnTo>
                  <a:pt x="6633" y="5847"/>
                </a:lnTo>
                <a:lnTo>
                  <a:pt x="6629" y="5842"/>
                </a:lnTo>
                <a:lnTo>
                  <a:pt x="6635" y="5843"/>
                </a:lnTo>
                <a:lnTo>
                  <a:pt x="6639" y="5845"/>
                </a:lnTo>
                <a:close/>
                <a:moveTo>
                  <a:pt x="6651" y="5771"/>
                </a:moveTo>
                <a:lnTo>
                  <a:pt x="6653" y="5788"/>
                </a:lnTo>
                <a:lnTo>
                  <a:pt x="6651" y="5806"/>
                </a:lnTo>
                <a:lnTo>
                  <a:pt x="6611" y="5791"/>
                </a:lnTo>
                <a:lnTo>
                  <a:pt x="6576" y="5784"/>
                </a:lnTo>
                <a:lnTo>
                  <a:pt x="6572" y="5767"/>
                </a:lnTo>
                <a:lnTo>
                  <a:pt x="6565" y="5749"/>
                </a:lnTo>
                <a:lnTo>
                  <a:pt x="6573" y="5747"/>
                </a:lnTo>
                <a:lnTo>
                  <a:pt x="6582" y="5743"/>
                </a:lnTo>
                <a:lnTo>
                  <a:pt x="6597" y="5764"/>
                </a:lnTo>
                <a:lnTo>
                  <a:pt x="6618" y="5776"/>
                </a:lnTo>
                <a:lnTo>
                  <a:pt x="6611" y="5766"/>
                </a:lnTo>
                <a:lnTo>
                  <a:pt x="6605" y="5758"/>
                </a:lnTo>
                <a:lnTo>
                  <a:pt x="6628" y="5768"/>
                </a:lnTo>
                <a:lnTo>
                  <a:pt x="6651" y="5771"/>
                </a:lnTo>
                <a:close/>
                <a:moveTo>
                  <a:pt x="6644" y="5857"/>
                </a:moveTo>
                <a:lnTo>
                  <a:pt x="6644" y="5857"/>
                </a:lnTo>
                <a:lnTo>
                  <a:pt x="6643" y="5857"/>
                </a:lnTo>
                <a:lnTo>
                  <a:pt x="6643" y="5856"/>
                </a:lnTo>
                <a:lnTo>
                  <a:pt x="6643" y="5855"/>
                </a:lnTo>
                <a:lnTo>
                  <a:pt x="6643" y="5856"/>
                </a:lnTo>
                <a:lnTo>
                  <a:pt x="6644" y="5857"/>
                </a:lnTo>
                <a:close/>
                <a:moveTo>
                  <a:pt x="6662" y="5849"/>
                </a:moveTo>
                <a:lnTo>
                  <a:pt x="6657" y="5848"/>
                </a:lnTo>
                <a:lnTo>
                  <a:pt x="6655" y="5843"/>
                </a:lnTo>
                <a:lnTo>
                  <a:pt x="6655" y="5841"/>
                </a:lnTo>
                <a:lnTo>
                  <a:pt x="6654" y="5839"/>
                </a:lnTo>
                <a:lnTo>
                  <a:pt x="6650" y="5833"/>
                </a:lnTo>
                <a:lnTo>
                  <a:pt x="6639" y="5828"/>
                </a:lnTo>
                <a:lnTo>
                  <a:pt x="6660" y="5827"/>
                </a:lnTo>
                <a:lnTo>
                  <a:pt x="6681" y="5829"/>
                </a:lnTo>
                <a:lnTo>
                  <a:pt x="6671" y="5843"/>
                </a:lnTo>
                <a:lnTo>
                  <a:pt x="6662" y="5849"/>
                </a:lnTo>
                <a:close/>
                <a:moveTo>
                  <a:pt x="6639" y="5992"/>
                </a:moveTo>
                <a:lnTo>
                  <a:pt x="6656" y="5982"/>
                </a:lnTo>
                <a:lnTo>
                  <a:pt x="6672" y="5971"/>
                </a:lnTo>
                <a:lnTo>
                  <a:pt x="6675" y="5972"/>
                </a:lnTo>
                <a:lnTo>
                  <a:pt x="6678" y="5975"/>
                </a:lnTo>
                <a:lnTo>
                  <a:pt x="6657" y="5987"/>
                </a:lnTo>
                <a:lnTo>
                  <a:pt x="6639" y="5992"/>
                </a:lnTo>
                <a:close/>
                <a:moveTo>
                  <a:pt x="6683" y="5992"/>
                </a:moveTo>
                <a:lnTo>
                  <a:pt x="6683" y="5993"/>
                </a:lnTo>
                <a:lnTo>
                  <a:pt x="6684" y="5993"/>
                </a:lnTo>
                <a:lnTo>
                  <a:pt x="6681" y="5995"/>
                </a:lnTo>
                <a:lnTo>
                  <a:pt x="6678" y="5997"/>
                </a:lnTo>
                <a:lnTo>
                  <a:pt x="6676" y="5993"/>
                </a:lnTo>
                <a:lnTo>
                  <a:pt x="6674" y="5988"/>
                </a:lnTo>
                <a:lnTo>
                  <a:pt x="6678" y="5990"/>
                </a:lnTo>
                <a:lnTo>
                  <a:pt x="6683" y="5992"/>
                </a:lnTo>
                <a:close/>
                <a:moveTo>
                  <a:pt x="6681" y="5784"/>
                </a:moveTo>
                <a:lnTo>
                  <a:pt x="6694" y="5810"/>
                </a:lnTo>
                <a:lnTo>
                  <a:pt x="6698" y="5831"/>
                </a:lnTo>
                <a:lnTo>
                  <a:pt x="6683" y="5826"/>
                </a:lnTo>
                <a:lnTo>
                  <a:pt x="6668" y="5816"/>
                </a:lnTo>
                <a:lnTo>
                  <a:pt x="6666" y="5795"/>
                </a:lnTo>
                <a:lnTo>
                  <a:pt x="6681" y="5784"/>
                </a:lnTo>
                <a:close/>
                <a:moveTo>
                  <a:pt x="6715" y="6019"/>
                </a:moveTo>
                <a:lnTo>
                  <a:pt x="6707" y="6008"/>
                </a:lnTo>
                <a:lnTo>
                  <a:pt x="6700" y="5997"/>
                </a:lnTo>
                <a:lnTo>
                  <a:pt x="6710" y="6000"/>
                </a:lnTo>
                <a:lnTo>
                  <a:pt x="6719" y="6004"/>
                </a:lnTo>
                <a:lnTo>
                  <a:pt x="6724" y="6015"/>
                </a:lnTo>
                <a:lnTo>
                  <a:pt x="6715" y="6019"/>
                </a:lnTo>
                <a:close/>
                <a:moveTo>
                  <a:pt x="6721" y="5851"/>
                </a:moveTo>
                <a:lnTo>
                  <a:pt x="6719" y="5868"/>
                </a:lnTo>
                <a:lnTo>
                  <a:pt x="6702" y="5871"/>
                </a:lnTo>
                <a:lnTo>
                  <a:pt x="6698" y="5861"/>
                </a:lnTo>
                <a:lnTo>
                  <a:pt x="6703" y="5860"/>
                </a:lnTo>
                <a:lnTo>
                  <a:pt x="6701" y="5853"/>
                </a:lnTo>
                <a:lnTo>
                  <a:pt x="6693" y="5845"/>
                </a:lnTo>
                <a:lnTo>
                  <a:pt x="6706" y="5841"/>
                </a:lnTo>
                <a:lnTo>
                  <a:pt x="6721" y="5851"/>
                </a:lnTo>
                <a:close/>
                <a:moveTo>
                  <a:pt x="6723" y="5815"/>
                </a:moveTo>
                <a:lnTo>
                  <a:pt x="6733" y="5819"/>
                </a:lnTo>
                <a:lnTo>
                  <a:pt x="6745" y="5829"/>
                </a:lnTo>
                <a:lnTo>
                  <a:pt x="6736" y="5836"/>
                </a:lnTo>
                <a:lnTo>
                  <a:pt x="6736" y="5846"/>
                </a:lnTo>
                <a:lnTo>
                  <a:pt x="6721" y="5834"/>
                </a:lnTo>
                <a:lnTo>
                  <a:pt x="6723" y="5815"/>
                </a:lnTo>
                <a:close/>
                <a:moveTo>
                  <a:pt x="6728" y="5882"/>
                </a:moveTo>
                <a:lnTo>
                  <a:pt x="6742" y="5874"/>
                </a:lnTo>
                <a:lnTo>
                  <a:pt x="6758" y="5877"/>
                </a:lnTo>
                <a:lnTo>
                  <a:pt x="6749" y="5887"/>
                </a:lnTo>
                <a:lnTo>
                  <a:pt x="6728" y="5882"/>
                </a:lnTo>
                <a:close/>
                <a:moveTo>
                  <a:pt x="6745" y="6050"/>
                </a:moveTo>
                <a:lnTo>
                  <a:pt x="6736" y="6041"/>
                </a:lnTo>
                <a:lnTo>
                  <a:pt x="6726" y="6030"/>
                </a:lnTo>
                <a:lnTo>
                  <a:pt x="6730" y="6023"/>
                </a:lnTo>
                <a:lnTo>
                  <a:pt x="6737" y="6014"/>
                </a:lnTo>
                <a:lnTo>
                  <a:pt x="6756" y="6030"/>
                </a:lnTo>
                <a:lnTo>
                  <a:pt x="6765" y="6039"/>
                </a:lnTo>
                <a:lnTo>
                  <a:pt x="6761" y="6043"/>
                </a:lnTo>
                <a:lnTo>
                  <a:pt x="6756" y="6048"/>
                </a:lnTo>
                <a:lnTo>
                  <a:pt x="6756" y="6044"/>
                </a:lnTo>
                <a:lnTo>
                  <a:pt x="6757" y="6038"/>
                </a:lnTo>
                <a:lnTo>
                  <a:pt x="6748" y="6040"/>
                </a:lnTo>
                <a:lnTo>
                  <a:pt x="6745" y="6050"/>
                </a:lnTo>
                <a:close/>
                <a:moveTo>
                  <a:pt x="6777" y="5938"/>
                </a:moveTo>
                <a:lnTo>
                  <a:pt x="6765" y="5946"/>
                </a:lnTo>
                <a:lnTo>
                  <a:pt x="6761" y="5955"/>
                </a:lnTo>
                <a:lnTo>
                  <a:pt x="6753" y="5952"/>
                </a:lnTo>
                <a:lnTo>
                  <a:pt x="6744" y="5945"/>
                </a:lnTo>
                <a:lnTo>
                  <a:pt x="6746" y="5942"/>
                </a:lnTo>
                <a:lnTo>
                  <a:pt x="6743" y="5938"/>
                </a:lnTo>
                <a:lnTo>
                  <a:pt x="6760" y="5937"/>
                </a:lnTo>
                <a:lnTo>
                  <a:pt x="6777" y="5938"/>
                </a:lnTo>
                <a:close/>
                <a:moveTo>
                  <a:pt x="6791" y="5889"/>
                </a:moveTo>
                <a:lnTo>
                  <a:pt x="6798" y="5911"/>
                </a:lnTo>
                <a:lnTo>
                  <a:pt x="6776" y="5912"/>
                </a:lnTo>
                <a:lnTo>
                  <a:pt x="6788" y="5904"/>
                </a:lnTo>
                <a:lnTo>
                  <a:pt x="6791" y="5889"/>
                </a:lnTo>
                <a:close/>
                <a:moveTo>
                  <a:pt x="6866" y="6186"/>
                </a:moveTo>
                <a:lnTo>
                  <a:pt x="6850" y="6188"/>
                </a:lnTo>
                <a:lnTo>
                  <a:pt x="6837" y="6197"/>
                </a:lnTo>
                <a:lnTo>
                  <a:pt x="6839" y="6181"/>
                </a:lnTo>
                <a:lnTo>
                  <a:pt x="6856" y="6170"/>
                </a:lnTo>
                <a:lnTo>
                  <a:pt x="6859" y="6178"/>
                </a:lnTo>
                <a:lnTo>
                  <a:pt x="6866" y="6186"/>
                </a:lnTo>
                <a:close/>
                <a:moveTo>
                  <a:pt x="6863" y="6171"/>
                </a:moveTo>
                <a:lnTo>
                  <a:pt x="6858" y="6162"/>
                </a:lnTo>
                <a:lnTo>
                  <a:pt x="6848" y="6151"/>
                </a:lnTo>
                <a:lnTo>
                  <a:pt x="6855" y="6145"/>
                </a:lnTo>
                <a:lnTo>
                  <a:pt x="6861" y="6137"/>
                </a:lnTo>
                <a:lnTo>
                  <a:pt x="6868" y="6155"/>
                </a:lnTo>
                <a:lnTo>
                  <a:pt x="6863" y="6171"/>
                </a:lnTo>
                <a:close/>
                <a:moveTo>
                  <a:pt x="6864" y="5941"/>
                </a:moveTo>
                <a:lnTo>
                  <a:pt x="6884" y="5961"/>
                </a:lnTo>
                <a:lnTo>
                  <a:pt x="6880" y="5979"/>
                </a:lnTo>
                <a:lnTo>
                  <a:pt x="6877" y="5967"/>
                </a:lnTo>
                <a:lnTo>
                  <a:pt x="6876" y="5957"/>
                </a:lnTo>
                <a:lnTo>
                  <a:pt x="6864" y="5969"/>
                </a:lnTo>
                <a:lnTo>
                  <a:pt x="6841" y="5964"/>
                </a:lnTo>
                <a:lnTo>
                  <a:pt x="6854" y="5956"/>
                </a:lnTo>
                <a:lnTo>
                  <a:pt x="6864" y="5941"/>
                </a:lnTo>
                <a:close/>
                <a:moveTo>
                  <a:pt x="6912" y="6185"/>
                </a:moveTo>
                <a:lnTo>
                  <a:pt x="6905" y="6191"/>
                </a:lnTo>
                <a:lnTo>
                  <a:pt x="6906" y="6199"/>
                </a:lnTo>
                <a:lnTo>
                  <a:pt x="6896" y="6192"/>
                </a:lnTo>
                <a:lnTo>
                  <a:pt x="6883" y="6178"/>
                </a:lnTo>
                <a:lnTo>
                  <a:pt x="6890" y="6177"/>
                </a:lnTo>
                <a:lnTo>
                  <a:pt x="6895" y="6176"/>
                </a:lnTo>
                <a:lnTo>
                  <a:pt x="6884" y="6170"/>
                </a:lnTo>
                <a:lnTo>
                  <a:pt x="6876" y="6177"/>
                </a:lnTo>
                <a:lnTo>
                  <a:pt x="6874" y="6160"/>
                </a:lnTo>
                <a:lnTo>
                  <a:pt x="6883" y="6151"/>
                </a:lnTo>
                <a:lnTo>
                  <a:pt x="6894" y="6168"/>
                </a:lnTo>
                <a:lnTo>
                  <a:pt x="6912" y="6185"/>
                </a:lnTo>
                <a:close/>
                <a:moveTo>
                  <a:pt x="7043" y="6432"/>
                </a:moveTo>
                <a:lnTo>
                  <a:pt x="7043" y="6450"/>
                </a:lnTo>
                <a:lnTo>
                  <a:pt x="7042" y="6476"/>
                </a:lnTo>
                <a:lnTo>
                  <a:pt x="7021" y="6455"/>
                </a:lnTo>
                <a:lnTo>
                  <a:pt x="7021" y="6437"/>
                </a:lnTo>
                <a:lnTo>
                  <a:pt x="7033" y="6447"/>
                </a:lnTo>
                <a:lnTo>
                  <a:pt x="7043" y="6432"/>
                </a:lnTo>
                <a:close/>
                <a:moveTo>
                  <a:pt x="7061" y="6518"/>
                </a:moveTo>
                <a:lnTo>
                  <a:pt x="7069" y="6530"/>
                </a:lnTo>
                <a:lnTo>
                  <a:pt x="7080" y="6542"/>
                </a:lnTo>
                <a:lnTo>
                  <a:pt x="7060" y="6534"/>
                </a:lnTo>
                <a:lnTo>
                  <a:pt x="7041" y="6519"/>
                </a:lnTo>
                <a:lnTo>
                  <a:pt x="7051" y="6519"/>
                </a:lnTo>
                <a:lnTo>
                  <a:pt x="7061" y="6518"/>
                </a:lnTo>
                <a:close/>
                <a:moveTo>
                  <a:pt x="7122" y="6486"/>
                </a:moveTo>
                <a:lnTo>
                  <a:pt x="7111" y="6495"/>
                </a:lnTo>
                <a:lnTo>
                  <a:pt x="7087" y="6493"/>
                </a:lnTo>
                <a:lnTo>
                  <a:pt x="7075" y="6474"/>
                </a:lnTo>
                <a:lnTo>
                  <a:pt x="7055" y="6456"/>
                </a:lnTo>
                <a:lnTo>
                  <a:pt x="7088" y="6475"/>
                </a:lnTo>
                <a:lnTo>
                  <a:pt x="7122" y="6486"/>
                </a:lnTo>
                <a:close/>
                <a:moveTo>
                  <a:pt x="7031" y="5972"/>
                </a:moveTo>
                <a:lnTo>
                  <a:pt x="7038" y="5986"/>
                </a:lnTo>
                <a:lnTo>
                  <a:pt x="7048" y="6000"/>
                </a:lnTo>
                <a:lnTo>
                  <a:pt x="7053" y="5976"/>
                </a:lnTo>
                <a:lnTo>
                  <a:pt x="7043" y="5951"/>
                </a:lnTo>
                <a:lnTo>
                  <a:pt x="7065" y="5961"/>
                </a:lnTo>
                <a:lnTo>
                  <a:pt x="7087" y="5980"/>
                </a:lnTo>
                <a:lnTo>
                  <a:pt x="7070" y="5979"/>
                </a:lnTo>
                <a:lnTo>
                  <a:pt x="7058" y="5990"/>
                </a:lnTo>
                <a:lnTo>
                  <a:pt x="7068" y="6007"/>
                </a:lnTo>
                <a:lnTo>
                  <a:pt x="7092" y="6029"/>
                </a:lnTo>
                <a:lnTo>
                  <a:pt x="7082" y="6038"/>
                </a:lnTo>
                <a:lnTo>
                  <a:pt x="7076" y="6030"/>
                </a:lnTo>
                <a:lnTo>
                  <a:pt x="7079" y="6022"/>
                </a:lnTo>
                <a:lnTo>
                  <a:pt x="7066" y="6024"/>
                </a:lnTo>
                <a:lnTo>
                  <a:pt x="7053" y="6031"/>
                </a:lnTo>
                <a:lnTo>
                  <a:pt x="7034" y="6000"/>
                </a:lnTo>
                <a:lnTo>
                  <a:pt x="7031" y="5972"/>
                </a:lnTo>
                <a:close/>
                <a:moveTo>
                  <a:pt x="7127" y="6473"/>
                </a:moveTo>
                <a:lnTo>
                  <a:pt x="7115" y="6469"/>
                </a:lnTo>
                <a:lnTo>
                  <a:pt x="7103" y="6469"/>
                </a:lnTo>
                <a:lnTo>
                  <a:pt x="7104" y="6460"/>
                </a:lnTo>
                <a:lnTo>
                  <a:pt x="7113" y="6453"/>
                </a:lnTo>
                <a:lnTo>
                  <a:pt x="7122" y="6462"/>
                </a:lnTo>
                <a:lnTo>
                  <a:pt x="7127" y="6473"/>
                </a:lnTo>
                <a:close/>
                <a:moveTo>
                  <a:pt x="7105" y="6041"/>
                </a:moveTo>
                <a:lnTo>
                  <a:pt x="7108" y="6056"/>
                </a:lnTo>
                <a:lnTo>
                  <a:pt x="7111" y="6071"/>
                </a:lnTo>
                <a:lnTo>
                  <a:pt x="7117" y="6069"/>
                </a:lnTo>
                <a:lnTo>
                  <a:pt x="7124" y="6058"/>
                </a:lnTo>
                <a:lnTo>
                  <a:pt x="7157" y="6082"/>
                </a:lnTo>
                <a:lnTo>
                  <a:pt x="7193" y="6115"/>
                </a:lnTo>
                <a:lnTo>
                  <a:pt x="7190" y="6124"/>
                </a:lnTo>
                <a:lnTo>
                  <a:pt x="7179" y="6128"/>
                </a:lnTo>
                <a:lnTo>
                  <a:pt x="7197" y="6130"/>
                </a:lnTo>
                <a:lnTo>
                  <a:pt x="7216" y="6136"/>
                </a:lnTo>
                <a:lnTo>
                  <a:pt x="7216" y="6150"/>
                </a:lnTo>
                <a:lnTo>
                  <a:pt x="7230" y="6150"/>
                </a:lnTo>
                <a:lnTo>
                  <a:pt x="7237" y="6160"/>
                </a:lnTo>
                <a:lnTo>
                  <a:pt x="7246" y="6170"/>
                </a:lnTo>
                <a:lnTo>
                  <a:pt x="7235" y="6179"/>
                </a:lnTo>
                <a:lnTo>
                  <a:pt x="7224" y="6182"/>
                </a:lnTo>
                <a:lnTo>
                  <a:pt x="7212" y="6166"/>
                </a:lnTo>
                <a:lnTo>
                  <a:pt x="7203" y="6149"/>
                </a:lnTo>
                <a:lnTo>
                  <a:pt x="7191" y="6150"/>
                </a:lnTo>
                <a:lnTo>
                  <a:pt x="7180" y="6153"/>
                </a:lnTo>
                <a:lnTo>
                  <a:pt x="7179" y="6147"/>
                </a:lnTo>
                <a:lnTo>
                  <a:pt x="7186" y="6140"/>
                </a:lnTo>
                <a:lnTo>
                  <a:pt x="7170" y="6140"/>
                </a:lnTo>
                <a:lnTo>
                  <a:pt x="7152" y="6128"/>
                </a:lnTo>
                <a:lnTo>
                  <a:pt x="7169" y="6123"/>
                </a:lnTo>
                <a:lnTo>
                  <a:pt x="7177" y="6113"/>
                </a:lnTo>
                <a:lnTo>
                  <a:pt x="7151" y="6104"/>
                </a:lnTo>
                <a:lnTo>
                  <a:pt x="7136" y="6081"/>
                </a:lnTo>
                <a:lnTo>
                  <a:pt x="7130" y="6090"/>
                </a:lnTo>
                <a:lnTo>
                  <a:pt x="7116" y="6101"/>
                </a:lnTo>
                <a:lnTo>
                  <a:pt x="7115" y="6084"/>
                </a:lnTo>
                <a:lnTo>
                  <a:pt x="7100" y="6073"/>
                </a:lnTo>
                <a:lnTo>
                  <a:pt x="7098" y="6056"/>
                </a:lnTo>
                <a:lnTo>
                  <a:pt x="7105" y="6041"/>
                </a:lnTo>
                <a:close/>
                <a:moveTo>
                  <a:pt x="7272" y="6188"/>
                </a:moveTo>
                <a:lnTo>
                  <a:pt x="7268" y="6193"/>
                </a:lnTo>
                <a:lnTo>
                  <a:pt x="7270" y="6199"/>
                </a:lnTo>
                <a:lnTo>
                  <a:pt x="7255" y="6196"/>
                </a:lnTo>
                <a:lnTo>
                  <a:pt x="7247" y="6178"/>
                </a:lnTo>
                <a:lnTo>
                  <a:pt x="7259" y="6180"/>
                </a:lnTo>
                <a:lnTo>
                  <a:pt x="7272" y="6188"/>
                </a:lnTo>
                <a:close/>
                <a:moveTo>
                  <a:pt x="7361" y="7381"/>
                </a:moveTo>
                <a:lnTo>
                  <a:pt x="7353" y="7388"/>
                </a:lnTo>
                <a:lnTo>
                  <a:pt x="7334" y="7392"/>
                </a:lnTo>
                <a:lnTo>
                  <a:pt x="7332" y="7369"/>
                </a:lnTo>
                <a:lnTo>
                  <a:pt x="7329" y="7355"/>
                </a:lnTo>
                <a:lnTo>
                  <a:pt x="7332" y="7345"/>
                </a:lnTo>
                <a:lnTo>
                  <a:pt x="7340" y="7342"/>
                </a:lnTo>
                <a:lnTo>
                  <a:pt x="7347" y="7364"/>
                </a:lnTo>
                <a:lnTo>
                  <a:pt x="7361" y="7381"/>
                </a:lnTo>
                <a:close/>
                <a:moveTo>
                  <a:pt x="7372" y="7416"/>
                </a:moveTo>
                <a:lnTo>
                  <a:pt x="7360" y="7411"/>
                </a:lnTo>
                <a:lnTo>
                  <a:pt x="7347" y="7404"/>
                </a:lnTo>
                <a:lnTo>
                  <a:pt x="7351" y="7401"/>
                </a:lnTo>
                <a:lnTo>
                  <a:pt x="7355" y="7397"/>
                </a:lnTo>
                <a:lnTo>
                  <a:pt x="7362" y="7404"/>
                </a:lnTo>
                <a:lnTo>
                  <a:pt x="7370" y="7411"/>
                </a:lnTo>
                <a:lnTo>
                  <a:pt x="7371" y="7414"/>
                </a:lnTo>
                <a:lnTo>
                  <a:pt x="7372" y="7416"/>
                </a:lnTo>
                <a:close/>
                <a:moveTo>
                  <a:pt x="7390" y="7452"/>
                </a:moveTo>
                <a:lnTo>
                  <a:pt x="7386" y="7459"/>
                </a:lnTo>
                <a:lnTo>
                  <a:pt x="7382" y="7467"/>
                </a:lnTo>
                <a:lnTo>
                  <a:pt x="7367" y="7451"/>
                </a:lnTo>
                <a:lnTo>
                  <a:pt x="7366" y="7463"/>
                </a:lnTo>
                <a:lnTo>
                  <a:pt x="7358" y="7461"/>
                </a:lnTo>
                <a:lnTo>
                  <a:pt x="7351" y="7460"/>
                </a:lnTo>
                <a:lnTo>
                  <a:pt x="7352" y="7440"/>
                </a:lnTo>
                <a:lnTo>
                  <a:pt x="7357" y="7421"/>
                </a:lnTo>
                <a:lnTo>
                  <a:pt x="7361" y="7428"/>
                </a:lnTo>
                <a:lnTo>
                  <a:pt x="7365" y="7434"/>
                </a:lnTo>
                <a:lnTo>
                  <a:pt x="7365" y="7434"/>
                </a:lnTo>
                <a:lnTo>
                  <a:pt x="7365" y="7434"/>
                </a:lnTo>
                <a:lnTo>
                  <a:pt x="7365" y="7434"/>
                </a:lnTo>
                <a:lnTo>
                  <a:pt x="7366" y="7434"/>
                </a:lnTo>
                <a:lnTo>
                  <a:pt x="7371" y="7439"/>
                </a:lnTo>
                <a:lnTo>
                  <a:pt x="7376" y="7442"/>
                </a:lnTo>
                <a:lnTo>
                  <a:pt x="7383" y="7447"/>
                </a:lnTo>
                <a:lnTo>
                  <a:pt x="7390" y="7452"/>
                </a:lnTo>
                <a:close/>
                <a:moveTo>
                  <a:pt x="7341" y="6245"/>
                </a:moveTo>
                <a:lnTo>
                  <a:pt x="7359" y="6262"/>
                </a:lnTo>
                <a:lnTo>
                  <a:pt x="7378" y="6280"/>
                </a:lnTo>
                <a:lnTo>
                  <a:pt x="7371" y="6287"/>
                </a:lnTo>
                <a:lnTo>
                  <a:pt x="7365" y="6300"/>
                </a:lnTo>
                <a:lnTo>
                  <a:pt x="7355" y="6293"/>
                </a:lnTo>
                <a:lnTo>
                  <a:pt x="7342" y="6279"/>
                </a:lnTo>
                <a:lnTo>
                  <a:pt x="7354" y="6275"/>
                </a:lnTo>
                <a:lnTo>
                  <a:pt x="7365" y="6275"/>
                </a:lnTo>
                <a:lnTo>
                  <a:pt x="7342" y="6258"/>
                </a:lnTo>
                <a:lnTo>
                  <a:pt x="7318" y="6250"/>
                </a:lnTo>
                <a:lnTo>
                  <a:pt x="7329" y="6250"/>
                </a:lnTo>
                <a:lnTo>
                  <a:pt x="7341" y="6245"/>
                </a:lnTo>
                <a:close/>
                <a:moveTo>
                  <a:pt x="7454" y="7522"/>
                </a:moveTo>
                <a:lnTo>
                  <a:pt x="7456" y="7525"/>
                </a:lnTo>
                <a:lnTo>
                  <a:pt x="7457" y="7527"/>
                </a:lnTo>
                <a:lnTo>
                  <a:pt x="7455" y="7525"/>
                </a:lnTo>
                <a:lnTo>
                  <a:pt x="7452" y="7523"/>
                </a:lnTo>
                <a:lnTo>
                  <a:pt x="7453" y="7523"/>
                </a:lnTo>
                <a:lnTo>
                  <a:pt x="7454" y="7522"/>
                </a:lnTo>
                <a:close/>
                <a:moveTo>
                  <a:pt x="7388" y="7478"/>
                </a:moveTo>
                <a:lnTo>
                  <a:pt x="7393" y="7490"/>
                </a:lnTo>
                <a:lnTo>
                  <a:pt x="7383" y="7507"/>
                </a:lnTo>
                <a:lnTo>
                  <a:pt x="7375" y="7493"/>
                </a:lnTo>
                <a:lnTo>
                  <a:pt x="7388" y="7478"/>
                </a:lnTo>
                <a:close/>
                <a:moveTo>
                  <a:pt x="7588" y="9155"/>
                </a:moveTo>
                <a:lnTo>
                  <a:pt x="7597" y="9148"/>
                </a:lnTo>
                <a:lnTo>
                  <a:pt x="7606" y="9148"/>
                </a:lnTo>
                <a:lnTo>
                  <a:pt x="7603" y="9156"/>
                </a:lnTo>
                <a:lnTo>
                  <a:pt x="7596" y="9164"/>
                </a:lnTo>
                <a:lnTo>
                  <a:pt x="7648" y="9218"/>
                </a:lnTo>
                <a:lnTo>
                  <a:pt x="7681" y="9260"/>
                </a:lnTo>
                <a:lnTo>
                  <a:pt x="7694" y="9255"/>
                </a:lnTo>
                <a:lnTo>
                  <a:pt x="7704" y="9251"/>
                </a:lnTo>
                <a:lnTo>
                  <a:pt x="7697" y="9262"/>
                </a:lnTo>
                <a:lnTo>
                  <a:pt x="7683" y="9267"/>
                </a:lnTo>
                <a:lnTo>
                  <a:pt x="7698" y="9278"/>
                </a:lnTo>
                <a:lnTo>
                  <a:pt x="7713" y="9275"/>
                </a:lnTo>
                <a:lnTo>
                  <a:pt x="7722" y="9283"/>
                </a:lnTo>
                <a:lnTo>
                  <a:pt x="7729" y="9293"/>
                </a:lnTo>
                <a:lnTo>
                  <a:pt x="7730" y="9321"/>
                </a:lnTo>
                <a:lnTo>
                  <a:pt x="7750" y="9323"/>
                </a:lnTo>
                <a:lnTo>
                  <a:pt x="7738" y="9316"/>
                </a:lnTo>
                <a:lnTo>
                  <a:pt x="7738" y="9302"/>
                </a:lnTo>
                <a:lnTo>
                  <a:pt x="7762" y="9326"/>
                </a:lnTo>
                <a:lnTo>
                  <a:pt x="7751" y="9338"/>
                </a:lnTo>
                <a:lnTo>
                  <a:pt x="7783" y="9358"/>
                </a:lnTo>
                <a:lnTo>
                  <a:pt x="7793" y="9391"/>
                </a:lnTo>
                <a:lnTo>
                  <a:pt x="7809" y="9382"/>
                </a:lnTo>
                <a:lnTo>
                  <a:pt x="7831" y="9392"/>
                </a:lnTo>
                <a:lnTo>
                  <a:pt x="7822" y="9402"/>
                </a:lnTo>
                <a:lnTo>
                  <a:pt x="7816" y="9411"/>
                </a:lnTo>
                <a:lnTo>
                  <a:pt x="7840" y="9438"/>
                </a:lnTo>
                <a:lnTo>
                  <a:pt x="7854" y="9467"/>
                </a:lnTo>
                <a:lnTo>
                  <a:pt x="7872" y="9465"/>
                </a:lnTo>
                <a:lnTo>
                  <a:pt x="7883" y="9452"/>
                </a:lnTo>
                <a:lnTo>
                  <a:pt x="7894" y="9463"/>
                </a:lnTo>
                <a:lnTo>
                  <a:pt x="7904" y="9475"/>
                </a:lnTo>
                <a:lnTo>
                  <a:pt x="7897" y="9490"/>
                </a:lnTo>
                <a:lnTo>
                  <a:pt x="7900" y="9506"/>
                </a:lnTo>
                <a:lnTo>
                  <a:pt x="7813" y="9473"/>
                </a:lnTo>
                <a:lnTo>
                  <a:pt x="7744" y="9428"/>
                </a:lnTo>
                <a:lnTo>
                  <a:pt x="7746" y="9419"/>
                </a:lnTo>
                <a:lnTo>
                  <a:pt x="7752" y="9414"/>
                </a:lnTo>
                <a:lnTo>
                  <a:pt x="7720" y="9405"/>
                </a:lnTo>
                <a:lnTo>
                  <a:pt x="7684" y="9378"/>
                </a:lnTo>
                <a:lnTo>
                  <a:pt x="7713" y="9380"/>
                </a:lnTo>
                <a:lnTo>
                  <a:pt x="7738" y="9385"/>
                </a:lnTo>
                <a:lnTo>
                  <a:pt x="7736" y="9400"/>
                </a:lnTo>
                <a:lnTo>
                  <a:pt x="7743" y="9386"/>
                </a:lnTo>
                <a:lnTo>
                  <a:pt x="7715" y="9367"/>
                </a:lnTo>
                <a:lnTo>
                  <a:pt x="7691" y="9348"/>
                </a:lnTo>
                <a:lnTo>
                  <a:pt x="7671" y="9329"/>
                </a:lnTo>
                <a:lnTo>
                  <a:pt x="7655" y="9309"/>
                </a:lnTo>
                <a:lnTo>
                  <a:pt x="7681" y="9310"/>
                </a:lnTo>
                <a:lnTo>
                  <a:pt x="7714" y="9316"/>
                </a:lnTo>
                <a:lnTo>
                  <a:pt x="7706" y="9303"/>
                </a:lnTo>
                <a:lnTo>
                  <a:pt x="7690" y="9301"/>
                </a:lnTo>
                <a:lnTo>
                  <a:pt x="7624" y="9233"/>
                </a:lnTo>
                <a:lnTo>
                  <a:pt x="7541" y="9175"/>
                </a:lnTo>
                <a:lnTo>
                  <a:pt x="7558" y="9173"/>
                </a:lnTo>
                <a:lnTo>
                  <a:pt x="7570" y="9166"/>
                </a:lnTo>
                <a:lnTo>
                  <a:pt x="7541" y="9164"/>
                </a:lnTo>
                <a:lnTo>
                  <a:pt x="7519" y="9150"/>
                </a:lnTo>
                <a:lnTo>
                  <a:pt x="7523" y="9167"/>
                </a:lnTo>
                <a:lnTo>
                  <a:pt x="7533" y="9180"/>
                </a:lnTo>
                <a:lnTo>
                  <a:pt x="7530" y="9184"/>
                </a:lnTo>
                <a:lnTo>
                  <a:pt x="7526" y="9188"/>
                </a:lnTo>
                <a:lnTo>
                  <a:pt x="7506" y="9162"/>
                </a:lnTo>
                <a:lnTo>
                  <a:pt x="7476" y="9142"/>
                </a:lnTo>
                <a:lnTo>
                  <a:pt x="7481" y="9132"/>
                </a:lnTo>
                <a:lnTo>
                  <a:pt x="7486" y="9123"/>
                </a:lnTo>
                <a:lnTo>
                  <a:pt x="7462" y="9107"/>
                </a:lnTo>
                <a:lnTo>
                  <a:pt x="7443" y="9089"/>
                </a:lnTo>
                <a:lnTo>
                  <a:pt x="7447" y="9079"/>
                </a:lnTo>
                <a:lnTo>
                  <a:pt x="7456" y="9075"/>
                </a:lnTo>
                <a:lnTo>
                  <a:pt x="7447" y="9065"/>
                </a:lnTo>
                <a:lnTo>
                  <a:pt x="7445" y="9052"/>
                </a:lnTo>
                <a:lnTo>
                  <a:pt x="7435" y="9053"/>
                </a:lnTo>
                <a:lnTo>
                  <a:pt x="7432" y="9060"/>
                </a:lnTo>
                <a:lnTo>
                  <a:pt x="7375" y="8988"/>
                </a:lnTo>
                <a:lnTo>
                  <a:pt x="7310" y="8923"/>
                </a:lnTo>
                <a:lnTo>
                  <a:pt x="7319" y="8915"/>
                </a:lnTo>
                <a:lnTo>
                  <a:pt x="7334" y="8916"/>
                </a:lnTo>
                <a:lnTo>
                  <a:pt x="7321" y="8905"/>
                </a:lnTo>
                <a:lnTo>
                  <a:pt x="7310" y="8892"/>
                </a:lnTo>
                <a:lnTo>
                  <a:pt x="7296" y="8896"/>
                </a:lnTo>
                <a:lnTo>
                  <a:pt x="7281" y="8903"/>
                </a:lnTo>
                <a:lnTo>
                  <a:pt x="7272" y="8877"/>
                </a:lnTo>
                <a:lnTo>
                  <a:pt x="7244" y="8866"/>
                </a:lnTo>
                <a:lnTo>
                  <a:pt x="7249" y="8854"/>
                </a:lnTo>
                <a:lnTo>
                  <a:pt x="7253" y="8841"/>
                </a:lnTo>
                <a:lnTo>
                  <a:pt x="7242" y="8847"/>
                </a:lnTo>
                <a:lnTo>
                  <a:pt x="7229" y="8852"/>
                </a:lnTo>
                <a:lnTo>
                  <a:pt x="7223" y="8833"/>
                </a:lnTo>
                <a:lnTo>
                  <a:pt x="7196" y="8821"/>
                </a:lnTo>
                <a:lnTo>
                  <a:pt x="7203" y="8810"/>
                </a:lnTo>
                <a:lnTo>
                  <a:pt x="7207" y="8797"/>
                </a:lnTo>
                <a:lnTo>
                  <a:pt x="7197" y="8800"/>
                </a:lnTo>
                <a:lnTo>
                  <a:pt x="7193" y="8810"/>
                </a:lnTo>
                <a:lnTo>
                  <a:pt x="7170" y="8770"/>
                </a:lnTo>
                <a:lnTo>
                  <a:pt x="7179" y="8730"/>
                </a:lnTo>
                <a:lnTo>
                  <a:pt x="7163" y="8740"/>
                </a:lnTo>
                <a:lnTo>
                  <a:pt x="7146" y="8761"/>
                </a:lnTo>
                <a:lnTo>
                  <a:pt x="7145" y="8748"/>
                </a:lnTo>
                <a:lnTo>
                  <a:pt x="7146" y="8729"/>
                </a:lnTo>
                <a:lnTo>
                  <a:pt x="7123" y="8714"/>
                </a:lnTo>
                <a:lnTo>
                  <a:pt x="7096" y="8711"/>
                </a:lnTo>
                <a:lnTo>
                  <a:pt x="7081" y="8691"/>
                </a:lnTo>
                <a:lnTo>
                  <a:pt x="7086" y="8668"/>
                </a:lnTo>
                <a:lnTo>
                  <a:pt x="7072" y="8667"/>
                </a:lnTo>
                <a:lnTo>
                  <a:pt x="7059" y="8665"/>
                </a:lnTo>
                <a:lnTo>
                  <a:pt x="7063" y="8673"/>
                </a:lnTo>
                <a:lnTo>
                  <a:pt x="7067" y="8681"/>
                </a:lnTo>
                <a:lnTo>
                  <a:pt x="7028" y="8659"/>
                </a:lnTo>
                <a:lnTo>
                  <a:pt x="6984" y="8622"/>
                </a:lnTo>
                <a:lnTo>
                  <a:pt x="7004" y="8614"/>
                </a:lnTo>
                <a:lnTo>
                  <a:pt x="7023" y="8617"/>
                </a:lnTo>
                <a:lnTo>
                  <a:pt x="7000" y="8600"/>
                </a:lnTo>
                <a:lnTo>
                  <a:pt x="6961" y="8593"/>
                </a:lnTo>
                <a:lnTo>
                  <a:pt x="6952" y="8567"/>
                </a:lnTo>
                <a:lnTo>
                  <a:pt x="6923" y="8557"/>
                </a:lnTo>
                <a:lnTo>
                  <a:pt x="6914" y="8525"/>
                </a:lnTo>
                <a:lnTo>
                  <a:pt x="6887" y="8505"/>
                </a:lnTo>
                <a:lnTo>
                  <a:pt x="6901" y="8505"/>
                </a:lnTo>
                <a:lnTo>
                  <a:pt x="6919" y="8515"/>
                </a:lnTo>
                <a:lnTo>
                  <a:pt x="6933" y="8506"/>
                </a:lnTo>
                <a:lnTo>
                  <a:pt x="6949" y="8498"/>
                </a:lnTo>
                <a:lnTo>
                  <a:pt x="6906" y="8486"/>
                </a:lnTo>
                <a:lnTo>
                  <a:pt x="6864" y="8476"/>
                </a:lnTo>
                <a:lnTo>
                  <a:pt x="6860" y="8465"/>
                </a:lnTo>
                <a:lnTo>
                  <a:pt x="6851" y="8449"/>
                </a:lnTo>
                <a:lnTo>
                  <a:pt x="6873" y="8453"/>
                </a:lnTo>
                <a:lnTo>
                  <a:pt x="6885" y="8444"/>
                </a:lnTo>
                <a:lnTo>
                  <a:pt x="6900" y="8453"/>
                </a:lnTo>
                <a:lnTo>
                  <a:pt x="6915" y="8463"/>
                </a:lnTo>
                <a:lnTo>
                  <a:pt x="6901" y="8442"/>
                </a:lnTo>
                <a:lnTo>
                  <a:pt x="6899" y="8425"/>
                </a:lnTo>
                <a:lnTo>
                  <a:pt x="6878" y="8416"/>
                </a:lnTo>
                <a:lnTo>
                  <a:pt x="6853" y="8402"/>
                </a:lnTo>
                <a:lnTo>
                  <a:pt x="6856" y="8384"/>
                </a:lnTo>
                <a:lnTo>
                  <a:pt x="6842" y="8360"/>
                </a:lnTo>
                <a:lnTo>
                  <a:pt x="6806" y="8345"/>
                </a:lnTo>
                <a:lnTo>
                  <a:pt x="6775" y="8326"/>
                </a:lnTo>
                <a:lnTo>
                  <a:pt x="6769" y="8344"/>
                </a:lnTo>
                <a:lnTo>
                  <a:pt x="6783" y="8358"/>
                </a:lnTo>
                <a:lnTo>
                  <a:pt x="6757" y="8352"/>
                </a:lnTo>
                <a:lnTo>
                  <a:pt x="6743" y="8327"/>
                </a:lnTo>
                <a:lnTo>
                  <a:pt x="6757" y="8319"/>
                </a:lnTo>
                <a:lnTo>
                  <a:pt x="6771" y="8320"/>
                </a:lnTo>
                <a:lnTo>
                  <a:pt x="6776" y="8306"/>
                </a:lnTo>
                <a:lnTo>
                  <a:pt x="6786" y="8291"/>
                </a:lnTo>
                <a:lnTo>
                  <a:pt x="6761" y="8292"/>
                </a:lnTo>
                <a:lnTo>
                  <a:pt x="6733" y="8280"/>
                </a:lnTo>
                <a:lnTo>
                  <a:pt x="6735" y="8294"/>
                </a:lnTo>
                <a:lnTo>
                  <a:pt x="6740" y="8306"/>
                </a:lnTo>
                <a:lnTo>
                  <a:pt x="6724" y="8296"/>
                </a:lnTo>
                <a:lnTo>
                  <a:pt x="6716" y="8278"/>
                </a:lnTo>
                <a:lnTo>
                  <a:pt x="6723" y="8277"/>
                </a:lnTo>
                <a:lnTo>
                  <a:pt x="6733" y="8280"/>
                </a:lnTo>
                <a:lnTo>
                  <a:pt x="6731" y="8269"/>
                </a:lnTo>
                <a:lnTo>
                  <a:pt x="6734" y="8264"/>
                </a:lnTo>
                <a:lnTo>
                  <a:pt x="6725" y="8261"/>
                </a:lnTo>
                <a:lnTo>
                  <a:pt x="6719" y="8252"/>
                </a:lnTo>
                <a:lnTo>
                  <a:pt x="6709" y="8268"/>
                </a:lnTo>
                <a:lnTo>
                  <a:pt x="6690" y="8275"/>
                </a:lnTo>
                <a:lnTo>
                  <a:pt x="6690" y="8263"/>
                </a:lnTo>
                <a:lnTo>
                  <a:pt x="6698" y="8250"/>
                </a:lnTo>
                <a:lnTo>
                  <a:pt x="6683" y="8252"/>
                </a:lnTo>
                <a:lnTo>
                  <a:pt x="6675" y="8263"/>
                </a:lnTo>
                <a:lnTo>
                  <a:pt x="6670" y="8255"/>
                </a:lnTo>
                <a:lnTo>
                  <a:pt x="6660" y="8250"/>
                </a:lnTo>
                <a:lnTo>
                  <a:pt x="6677" y="8233"/>
                </a:lnTo>
                <a:lnTo>
                  <a:pt x="6696" y="8218"/>
                </a:lnTo>
                <a:lnTo>
                  <a:pt x="6680" y="8223"/>
                </a:lnTo>
                <a:lnTo>
                  <a:pt x="6668" y="8231"/>
                </a:lnTo>
                <a:lnTo>
                  <a:pt x="6655" y="8217"/>
                </a:lnTo>
                <a:lnTo>
                  <a:pt x="6638" y="8207"/>
                </a:lnTo>
                <a:lnTo>
                  <a:pt x="6641" y="8191"/>
                </a:lnTo>
                <a:lnTo>
                  <a:pt x="6646" y="8177"/>
                </a:lnTo>
                <a:lnTo>
                  <a:pt x="6624" y="8165"/>
                </a:lnTo>
                <a:lnTo>
                  <a:pt x="6613" y="8142"/>
                </a:lnTo>
                <a:lnTo>
                  <a:pt x="6582" y="8136"/>
                </a:lnTo>
                <a:lnTo>
                  <a:pt x="6562" y="8112"/>
                </a:lnTo>
                <a:lnTo>
                  <a:pt x="6573" y="8107"/>
                </a:lnTo>
                <a:lnTo>
                  <a:pt x="6580" y="8098"/>
                </a:lnTo>
                <a:lnTo>
                  <a:pt x="6550" y="8087"/>
                </a:lnTo>
                <a:lnTo>
                  <a:pt x="6529" y="8062"/>
                </a:lnTo>
                <a:lnTo>
                  <a:pt x="6516" y="8067"/>
                </a:lnTo>
                <a:lnTo>
                  <a:pt x="6506" y="8075"/>
                </a:lnTo>
                <a:lnTo>
                  <a:pt x="6506" y="8060"/>
                </a:lnTo>
                <a:lnTo>
                  <a:pt x="6515" y="8040"/>
                </a:lnTo>
                <a:lnTo>
                  <a:pt x="6505" y="8034"/>
                </a:lnTo>
                <a:lnTo>
                  <a:pt x="6494" y="8038"/>
                </a:lnTo>
                <a:lnTo>
                  <a:pt x="6462" y="7992"/>
                </a:lnTo>
                <a:lnTo>
                  <a:pt x="6420" y="7954"/>
                </a:lnTo>
                <a:lnTo>
                  <a:pt x="6392" y="7954"/>
                </a:lnTo>
                <a:lnTo>
                  <a:pt x="6362" y="7944"/>
                </a:lnTo>
                <a:lnTo>
                  <a:pt x="6360" y="7932"/>
                </a:lnTo>
                <a:lnTo>
                  <a:pt x="6354" y="7917"/>
                </a:lnTo>
                <a:lnTo>
                  <a:pt x="6371" y="7917"/>
                </a:lnTo>
                <a:lnTo>
                  <a:pt x="6391" y="7926"/>
                </a:lnTo>
                <a:lnTo>
                  <a:pt x="6370" y="7902"/>
                </a:lnTo>
                <a:lnTo>
                  <a:pt x="6339" y="7896"/>
                </a:lnTo>
                <a:lnTo>
                  <a:pt x="6339" y="7878"/>
                </a:lnTo>
                <a:lnTo>
                  <a:pt x="6347" y="7861"/>
                </a:lnTo>
                <a:lnTo>
                  <a:pt x="6333" y="7848"/>
                </a:lnTo>
                <a:lnTo>
                  <a:pt x="6315" y="7848"/>
                </a:lnTo>
                <a:lnTo>
                  <a:pt x="6316" y="7838"/>
                </a:lnTo>
                <a:lnTo>
                  <a:pt x="6318" y="7827"/>
                </a:lnTo>
                <a:lnTo>
                  <a:pt x="6292" y="7828"/>
                </a:lnTo>
                <a:lnTo>
                  <a:pt x="6283" y="7794"/>
                </a:lnTo>
                <a:lnTo>
                  <a:pt x="6257" y="7792"/>
                </a:lnTo>
                <a:lnTo>
                  <a:pt x="6246" y="7771"/>
                </a:lnTo>
                <a:lnTo>
                  <a:pt x="6237" y="7773"/>
                </a:lnTo>
                <a:lnTo>
                  <a:pt x="6239" y="7786"/>
                </a:lnTo>
                <a:lnTo>
                  <a:pt x="6228" y="7779"/>
                </a:lnTo>
                <a:lnTo>
                  <a:pt x="6219" y="7769"/>
                </a:lnTo>
                <a:lnTo>
                  <a:pt x="6228" y="7753"/>
                </a:lnTo>
                <a:lnTo>
                  <a:pt x="6242" y="7750"/>
                </a:lnTo>
                <a:lnTo>
                  <a:pt x="6230" y="7730"/>
                </a:lnTo>
                <a:lnTo>
                  <a:pt x="6230" y="7698"/>
                </a:lnTo>
                <a:lnTo>
                  <a:pt x="6237" y="7699"/>
                </a:lnTo>
                <a:lnTo>
                  <a:pt x="6240" y="7704"/>
                </a:lnTo>
                <a:lnTo>
                  <a:pt x="6233" y="7682"/>
                </a:lnTo>
                <a:lnTo>
                  <a:pt x="6211" y="7661"/>
                </a:lnTo>
                <a:lnTo>
                  <a:pt x="6218" y="7701"/>
                </a:lnTo>
                <a:lnTo>
                  <a:pt x="6227" y="7738"/>
                </a:lnTo>
                <a:lnTo>
                  <a:pt x="6201" y="7713"/>
                </a:lnTo>
                <a:lnTo>
                  <a:pt x="6194" y="7680"/>
                </a:lnTo>
                <a:lnTo>
                  <a:pt x="6184" y="7706"/>
                </a:lnTo>
                <a:lnTo>
                  <a:pt x="6174" y="7730"/>
                </a:lnTo>
                <a:lnTo>
                  <a:pt x="6168" y="7705"/>
                </a:lnTo>
                <a:lnTo>
                  <a:pt x="6166" y="7678"/>
                </a:lnTo>
                <a:lnTo>
                  <a:pt x="6141" y="7687"/>
                </a:lnTo>
                <a:lnTo>
                  <a:pt x="6117" y="7695"/>
                </a:lnTo>
                <a:lnTo>
                  <a:pt x="6129" y="7674"/>
                </a:lnTo>
                <a:lnTo>
                  <a:pt x="6125" y="7650"/>
                </a:lnTo>
                <a:lnTo>
                  <a:pt x="6138" y="7643"/>
                </a:lnTo>
                <a:lnTo>
                  <a:pt x="6147" y="7632"/>
                </a:lnTo>
                <a:lnTo>
                  <a:pt x="6133" y="7634"/>
                </a:lnTo>
                <a:lnTo>
                  <a:pt x="6120" y="7644"/>
                </a:lnTo>
                <a:lnTo>
                  <a:pt x="6112" y="7632"/>
                </a:lnTo>
                <a:lnTo>
                  <a:pt x="6104" y="7639"/>
                </a:lnTo>
                <a:lnTo>
                  <a:pt x="6097" y="7622"/>
                </a:lnTo>
                <a:lnTo>
                  <a:pt x="6096" y="7602"/>
                </a:lnTo>
                <a:lnTo>
                  <a:pt x="6112" y="7608"/>
                </a:lnTo>
                <a:lnTo>
                  <a:pt x="6133" y="7605"/>
                </a:lnTo>
                <a:lnTo>
                  <a:pt x="6074" y="7577"/>
                </a:lnTo>
                <a:lnTo>
                  <a:pt x="6066" y="7540"/>
                </a:lnTo>
                <a:lnTo>
                  <a:pt x="6050" y="7531"/>
                </a:lnTo>
                <a:lnTo>
                  <a:pt x="6041" y="7517"/>
                </a:lnTo>
                <a:lnTo>
                  <a:pt x="6017" y="7516"/>
                </a:lnTo>
                <a:lnTo>
                  <a:pt x="5998" y="7505"/>
                </a:lnTo>
                <a:lnTo>
                  <a:pt x="5978" y="7491"/>
                </a:lnTo>
                <a:lnTo>
                  <a:pt x="5950" y="7487"/>
                </a:lnTo>
                <a:lnTo>
                  <a:pt x="5951" y="7465"/>
                </a:lnTo>
                <a:lnTo>
                  <a:pt x="5957" y="7452"/>
                </a:lnTo>
                <a:lnTo>
                  <a:pt x="5942" y="7449"/>
                </a:lnTo>
                <a:lnTo>
                  <a:pt x="5919" y="7450"/>
                </a:lnTo>
                <a:lnTo>
                  <a:pt x="5891" y="7417"/>
                </a:lnTo>
                <a:lnTo>
                  <a:pt x="5851" y="7396"/>
                </a:lnTo>
                <a:lnTo>
                  <a:pt x="5850" y="7376"/>
                </a:lnTo>
                <a:lnTo>
                  <a:pt x="5830" y="7375"/>
                </a:lnTo>
                <a:lnTo>
                  <a:pt x="5828" y="7355"/>
                </a:lnTo>
                <a:lnTo>
                  <a:pt x="5821" y="7339"/>
                </a:lnTo>
                <a:lnTo>
                  <a:pt x="5816" y="7351"/>
                </a:lnTo>
                <a:lnTo>
                  <a:pt x="5809" y="7368"/>
                </a:lnTo>
                <a:lnTo>
                  <a:pt x="5798" y="7348"/>
                </a:lnTo>
                <a:lnTo>
                  <a:pt x="5799" y="7327"/>
                </a:lnTo>
                <a:lnTo>
                  <a:pt x="5784" y="7321"/>
                </a:lnTo>
                <a:lnTo>
                  <a:pt x="5773" y="7301"/>
                </a:lnTo>
                <a:lnTo>
                  <a:pt x="5767" y="7308"/>
                </a:lnTo>
                <a:lnTo>
                  <a:pt x="5757" y="7310"/>
                </a:lnTo>
                <a:lnTo>
                  <a:pt x="5774" y="7327"/>
                </a:lnTo>
                <a:lnTo>
                  <a:pt x="5783" y="7351"/>
                </a:lnTo>
                <a:lnTo>
                  <a:pt x="5754" y="7323"/>
                </a:lnTo>
                <a:lnTo>
                  <a:pt x="5724" y="7294"/>
                </a:lnTo>
                <a:lnTo>
                  <a:pt x="5728" y="7290"/>
                </a:lnTo>
                <a:lnTo>
                  <a:pt x="5731" y="7285"/>
                </a:lnTo>
                <a:lnTo>
                  <a:pt x="5748" y="7300"/>
                </a:lnTo>
                <a:lnTo>
                  <a:pt x="5768" y="7301"/>
                </a:lnTo>
                <a:lnTo>
                  <a:pt x="5746" y="7282"/>
                </a:lnTo>
                <a:lnTo>
                  <a:pt x="5725" y="7254"/>
                </a:lnTo>
                <a:lnTo>
                  <a:pt x="5715" y="7253"/>
                </a:lnTo>
                <a:lnTo>
                  <a:pt x="5710" y="7248"/>
                </a:lnTo>
                <a:lnTo>
                  <a:pt x="5701" y="7253"/>
                </a:lnTo>
                <a:lnTo>
                  <a:pt x="5699" y="7263"/>
                </a:lnTo>
                <a:lnTo>
                  <a:pt x="5677" y="7250"/>
                </a:lnTo>
                <a:lnTo>
                  <a:pt x="5656" y="7236"/>
                </a:lnTo>
                <a:lnTo>
                  <a:pt x="5658" y="7222"/>
                </a:lnTo>
                <a:lnTo>
                  <a:pt x="5662" y="7211"/>
                </a:lnTo>
                <a:lnTo>
                  <a:pt x="5650" y="7217"/>
                </a:lnTo>
                <a:lnTo>
                  <a:pt x="5641" y="7215"/>
                </a:lnTo>
                <a:lnTo>
                  <a:pt x="5647" y="7204"/>
                </a:lnTo>
                <a:lnTo>
                  <a:pt x="5646" y="7195"/>
                </a:lnTo>
                <a:lnTo>
                  <a:pt x="5637" y="7199"/>
                </a:lnTo>
                <a:lnTo>
                  <a:pt x="5630" y="7204"/>
                </a:lnTo>
                <a:lnTo>
                  <a:pt x="5623" y="7181"/>
                </a:lnTo>
                <a:lnTo>
                  <a:pt x="5611" y="7161"/>
                </a:lnTo>
                <a:lnTo>
                  <a:pt x="5595" y="7144"/>
                </a:lnTo>
                <a:lnTo>
                  <a:pt x="5577" y="7129"/>
                </a:lnTo>
                <a:lnTo>
                  <a:pt x="5543" y="7102"/>
                </a:lnTo>
                <a:lnTo>
                  <a:pt x="5518" y="7070"/>
                </a:lnTo>
                <a:lnTo>
                  <a:pt x="5528" y="7065"/>
                </a:lnTo>
                <a:lnTo>
                  <a:pt x="5539" y="7061"/>
                </a:lnTo>
                <a:lnTo>
                  <a:pt x="5512" y="7044"/>
                </a:lnTo>
                <a:lnTo>
                  <a:pt x="5497" y="7014"/>
                </a:lnTo>
                <a:lnTo>
                  <a:pt x="5489" y="7019"/>
                </a:lnTo>
                <a:lnTo>
                  <a:pt x="5485" y="7029"/>
                </a:lnTo>
                <a:lnTo>
                  <a:pt x="5472" y="7028"/>
                </a:lnTo>
                <a:lnTo>
                  <a:pt x="5459" y="7024"/>
                </a:lnTo>
                <a:lnTo>
                  <a:pt x="5463" y="7015"/>
                </a:lnTo>
                <a:lnTo>
                  <a:pt x="5475" y="7014"/>
                </a:lnTo>
                <a:lnTo>
                  <a:pt x="5465" y="7000"/>
                </a:lnTo>
                <a:lnTo>
                  <a:pt x="5454" y="6988"/>
                </a:lnTo>
                <a:lnTo>
                  <a:pt x="5448" y="6994"/>
                </a:lnTo>
                <a:lnTo>
                  <a:pt x="5448" y="7003"/>
                </a:lnTo>
                <a:lnTo>
                  <a:pt x="5436" y="6999"/>
                </a:lnTo>
                <a:lnTo>
                  <a:pt x="5426" y="6993"/>
                </a:lnTo>
                <a:lnTo>
                  <a:pt x="5434" y="6988"/>
                </a:lnTo>
                <a:lnTo>
                  <a:pt x="5438" y="6978"/>
                </a:lnTo>
                <a:lnTo>
                  <a:pt x="5426" y="6978"/>
                </a:lnTo>
                <a:lnTo>
                  <a:pt x="5416" y="6977"/>
                </a:lnTo>
                <a:lnTo>
                  <a:pt x="5420" y="6965"/>
                </a:lnTo>
                <a:lnTo>
                  <a:pt x="5421" y="6952"/>
                </a:lnTo>
                <a:lnTo>
                  <a:pt x="5375" y="6921"/>
                </a:lnTo>
                <a:lnTo>
                  <a:pt x="5334" y="6886"/>
                </a:lnTo>
                <a:lnTo>
                  <a:pt x="5334" y="6894"/>
                </a:lnTo>
                <a:lnTo>
                  <a:pt x="5334" y="6901"/>
                </a:lnTo>
                <a:lnTo>
                  <a:pt x="5318" y="6896"/>
                </a:lnTo>
                <a:lnTo>
                  <a:pt x="5307" y="6886"/>
                </a:lnTo>
                <a:lnTo>
                  <a:pt x="5311" y="6877"/>
                </a:lnTo>
                <a:lnTo>
                  <a:pt x="5323" y="6876"/>
                </a:lnTo>
                <a:lnTo>
                  <a:pt x="5291" y="6851"/>
                </a:lnTo>
                <a:lnTo>
                  <a:pt x="5258" y="6841"/>
                </a:lnTo>
                <a:lnTo>
                  <a:pt x="5259" y="6823"/>
                </a:lnTo>
                <a:lnTo>
                  <a:pt x="5241" y="6815"/>
                </a:lnTo>
                <a:lnTo>
                  <a:pt x="5237" y="6829"/>
                </a:lnTo>
                <a:lnTo>
                  <a:pt x="5220" y="6825"/>
                </a:lnTo>
                <a:lnTo>
                  <a:pt x="5249" y="6855"/>
                </a:lnTo>
                <a:lnTo>
                  <a:pt x="5280" y="6886"/>
                </a:lnTo>
                <a:lnTo>
                  <a:pt x="5282" y="6882"/>
                </a:lnTo>
                <a:lnTo>
                  <a:pt x="5280" y="6876"/>
                </a:lnTo>
                <a:lnTo>
                  <a:pt x="5291" y="6881"/>
                </a:lnTo>
                <a:lnTo>
                  <a:pt x="5301" y="6886"/>
                </a:lnTo>
                <a:lnTo>
                  <a:pt x="5299" y="6905"/>
                </a:lnTo>
                <a:lnTo>
                  <a:pt x="5301" y="6926"/>
                </a:lnTo>
                <a:lnTo>
                  <a:pt x="5250" y="6878"/>
                </a:lnTo>
                <a:lnTo>
                  <a:pt x="5209" y="6830"/>
                </a:lnTo>
                <a:lnTo>
                  <a:pt x="5204" y="6833"/>
                </a:lnTo>
                <a:lnTo>
                  <a:pt x="5198" y="6835"/>
                </a:lnTo>
                <a:lnTo>
                  <a:pt x="5194" y="6832"/>
                </a:lnTo>
                <a:lnTo>
                  <a:pt x="5197" y="6829"/>
                </a:lnTo>
                <a:lnTo>
                  <a:pt x="5209" y="6829"/>
                </a:lnTo>
                <a:lnTo>
                  <a:pt x="5223" y="6830"/>
                </a:lnTo>
                <a:lnTo>
                  <a:pt x="5215" y="6825"/>
                </a:lnTo>
                <a:lnTo>
                  <a:pt x="5204" y="6819"/>
                </a:lnTo>
                <a:lnTo>
                  <a:pt x="5204" y="6817"/>
                </a:lnTo>
                <a:lnTo>
                  <a:pt x="5203" y="6815"/>
                </a:lnTo>
                <a:lnTo>
                  <a:pt x="5201" y="6815"/>
                </a:lnTo>
                <a:lnTo>
                  <a:pt x="5199" y="6815"/>
                </a:lnTo>
                <a:lnTo>
                  <a:pt x="5193" y="6810"/>
                </a:lnTo>
                <a:lnTo>
                  <a:pt x="5189" y="6803"/>
                </a:lnTo>
                <a:lnTo>
                  <a:pt x="5181" y="6805"/>
                </a:lnTo>
                <a:lnTo>
                  <a:pt x="5177" y="6812"/>
                </a:lnTo>
                <a:lnTo>
                  <a:pt x="5166" y="6804"/>
                </a:lnTo>
                <a:lnTo>
                  <a:pt x="5158" y="6792"/>
                </a:lnTo>
                <a:lnTo>
                  <a:pt x="5167" y="6792"/>
                </a:lnTo>
                <a:lnTo>
                  <a:pt x="5174" y="6798"/>
                </a:lnTo>
                <a:lnTo>
                  <a:pt x="5177" y="6784"/>
                </a:lnTo>
                <a:lnTo>
                  <a:pt x="5177" y="6763"/>
                </a:lnTo>
                <a:lnTo>
                  <a:pt x="5175" y="6755"/>
                </a:lnTo>
                <a:lnTo>
                  <a:pt x="5170" y="6748"/>
                </a:lnTo>
                <a:lnTo>
                  <a:pt x="5176" y="6748"/>
                </a:lnTo>
                <a:lnTo>
                  <a:pt x="5180" y="6744"/>
                </a:lnTo>
                <a:lnTo>
                  <a:pt x="5170" y="6735"/>
                </a:lnTo>
                <a:lnTo>
                  <a:pt x="5174" y="6719"/>
                </a:lnTo>
                <a:lnTo>
                  <a:pt x="5162" y="6722"/>
                </a:lnTo>
                <a:lnTo>
                  <a:pt x="5152" y="6722"/>
                </a:lnTo>
                <a:lnTo>
                  <a:pt x="5135" y="6699"/>
                </a:lnTo>
                <a:lnTo>
                  <a:pt x="5110" y="6685"/>
                </a:lnTo>
                <a:lnTo>
                  <a:pt x="5115" y="6670"/>
                </a:lnTo>
                <a:lnTo>
                  <a:pt x="5101" y="6670"/>
                </a:lnTo>
                <a:lnTo>
                  <a:pt x="5081" y="6615"/>
                </a:lnTo>
                <a:lnTo>
                  <a:pt x="5038" y="6584"/>
                </a:lnTo>
                <a:lnTo>
                  <a:pt x="5038" y="6558"/>
                </a:lnTo>
                <a:lnTo>
                  <a:pt x="5042" y="6540"/>
                </a:lnTo>
                <a:lnTo>
                  <a:pt x="5028" y="6537"/>
                </a:lnTo>
                <a:lnTo>
                  <a:pt x="5011" y="6529"/>
                </a:lnTo>
                <a:lnTo>
                  <a:pt x="5013" y="6539"/>
                </a:lnTo>
                <a:lnTo>
                  <a:pt x="5014" y="6550"/>
                </a:lnTo>
                <a:lnTo>
                  <a:pt x="5003" y="6546"/>
                </a:lnTo>
                <a:lnTo>
                  <a:pt x="4993" y="6541"/>
                </a:lnTo>
                <a:lnTo>
                  <a:pt x="4999" y="6533"/>
                </a:lnTo>
                <a:lnTo>
                  <a:pt x="5011" y="6529"/>
                </a:lnTo>
                <a:lnTo>
                  <a:pt x="5006" y="6513"/>
                </a:lnTo>
                <a:lnTo>
                  <a:pt x="5002" y="6498"/>
                </a:lnTo>
                <a:lnTo>
                  <a:pt x="4993" y="6501"/>
                </a:lnTo>
                <a:lnTo>
                  <a:pt x="4985" y="6505"/>
                </a:lnTo>
                <a:lnTo>
                  <a:pt x="4985" y="6487"/>
                </a:lnTo>
                <a:lnTo>
                  <a:pt x="4971" y="6486"/>
                </a:lnTo>
                <a:lnTo>
                  <a:pt x="4972" y="6473"/>
                </a:lnTo>
                <a:lnTo>
                  <a:pt x="4966" y="6466"/>
                </a:lnTo>
                <a:lnTo>
                  <a:pt x="4977" y="6459"/>
                </a:lnTo>
                <a:lnTo>
                  <a:pt x="4984" y="6448"/>
                </a:lnTo>
                <a:lnTo>
                  <a:pt x="4986" y="6448"/>
                </a:lnTo>
                <a:lnTo>
                  <a:pt x="4987" y="6449"/>
                </a:lnTo>
                <a:lnTo>
                  <a:pt x="4985" y="6457"/>
                </a:lnTo>
                <a:lnTo>
                  <a:pt x="4978" y="6459"/>
                </a:lnTo>
                <a:lnTo>
                  <a:pt x="5003" y="6469"/>
                </a:lnTo>
                <a:lnTo>
                  <a:pt x="5017" y="6462"/>
                </a:lnTo>
                <a:lnTo>
                  <a:pt x="5015" y="6478"/>
                </a:lnTo>
                <a:lnTo>
                  <a:pt x="5020" y="6495"/>
                </a:lnTo>
                <a:lnTo>
                  <a:pt x="5046" y="6480"/>
                </a:lnTo>
                <a:lnTo>
                  <a:pt x="5085" y="6489"/>
                </a:lnTo>
                <a:lnTo>
                  <a:pt x="5083" y="6495"/>
                </a:lnTo>
                <a:lnTo>
                  <a:pt x="5079" y="6502"/>
                </a:lnTo>
                <a:lnTo>
                  <a:pt x="5060" y="6492"/>
                </a:lnTo>
                <a:lnTo>
                  <a:pt x="5039" y="6511"/>
                </a:lnTo>
                <a:lnTo>
                  <a:pt x="5052" y="6518"/>
                </a:lnTo>
                <a:lnTo>
                  <a:pt x="5063" y="6530"/>
                </a:lnTo>
                <a:lnTo>
                  <a:pt x="5067" y="6518"/>
                </a:lnTo>
                <a:lnTo>
                  <a:pt x="5075" y="6516"/>
                </a:lnTo>
                <a:lnTo>
                  <a:pt x="5076" y="6537"/>
                </a:lnTo>
                <a:lnTo>
                  <a:pt x="5093" y="6550"/>
                </a:lnTo>
                <a:lnTo>
                  <a:pt x="5090" y="6541"/>
                </a:lnTo>
                <a:lnTo>
                  <a:pt x="5095" y="6539"/>
                </a:lnTo>
                <a:lnTo>
                  <a:pt x="5109" y="6560"/>
                </a:lnTo>
                <a:lnTo>
                  <a:pt x="5123" y="6582"/>
                </a:lnTo>
                <a:lnTo>
                  <a:pt x="5151" y="6592"/>
                </a:lnTo>
                <a:lnTo>
                  <a:pt x="5172" y="6618"/>
                </a:lnTo>
                <a:lnTo>
                  <a:pt x="5197" y="6610"/>
                </a:lnTo>
                <a:lnTo>
                  <a:pt x="5216" y="6603"/>
                </a:lnTo>
                <a:lnTo>
                  <a:pt x="5221" y="6623"/>
                </a:lnTo>
                <a:lnTo>
                  <a:pt x="5224" y="6645"/>
                </a:lnTo>
                <a:lnTo>
                  <a:pt x="5198" y="6645"/>
                </a:lnTo>
                <a:lnTo>
                  <a:pt x="5175" y="6645"/>
                </a:lnTo>
                <a:lnTo>
                  <a:pt x="5220" y="6670"/>
                </a:lnTo>
                <a:lnTo>
                  <a:pt x="5240" y="6701"/>
                </a:lnTo>
                <a:lnTo>
                  <a:pt x="5280" y="6677"/>
                </a:lnTo>
                <a:lnTo>
                  <a:pt x="5318" y="6645"/>
                </a:lnTo>
                <a:lnTo>
                  <a:pt x="5329" y="6670"/>
                </a:lnTo>
                <a:lnTo>
                  <a:pt x="5340" y="6696"/>
                </a:lnTo>
                <a:lnTo>
                  <a:pt x="5336" y="6655"/>
                </a:lnTo>
                <a:lnTo>
                  <a:pt x="5338" y="6611"/>
                </a:lnTo>
                <a:lnTo>
                  <a:pt x="5344" y="6621"/>
                </a:lnTo>
                <a:lnTo>
                  <a:pt x="5341" y="6638"/>
                </a:lnTo>
                <a:lnTo>
                  <a:pt x="5363" y="6639"/>
                </a:lnTo>
                <a:lnTo>
                  <a:pt x="5389" y="6648"/>
                </a:lnTo>
                <a:lnTo>
                  <a:pt x="5373" y="6663"/>
                </a:lnTo>
                <a:lnTo>
                  <a:pt x="5368" y="6687"/>
                </a:lnTo>
                <a:lnTo>
                  <a:pt x="5388" y="6677"/>
                </a:lnTo>
                <a:lnTo>
                  <a:pt x="5414" y="6678"/>
                </a:lnTo>
                <a:lnTo>
                  <a:pt x="5411" y="6706"/>
                </a:lnTo>
                <a:lnTo>
                  <a:pt x="5426" y="6708"/>
                </a:lnTo>
                <a:lnTo>
                  <a:pt x="5420" y="6726"/>
                </a:lnTo>
                <a:lnTo>
                  <a:pt x="5422" y="6740"/>
                </a:lnTo>
                <a:lnTo>
                  <a:pt x="5414" y="6750"/>
                </a:lnTo>
                <a:lnTo>
                  <a:pt x="5399" y="6748"/>
                </a:lnTo>
                <a:lnTo>
                  <a:pt x="5412" y="6767"/>
                </a:lnTo>
                <a:lnTo>
                  <a:pt x="5434" y="6776"/>
                </a:lnTo>
                <a:lnTo>
                  <a:pt x="5418" y="6791"/>
                </a:lnTo>
                <a:lnTo>
                  <a:pt x="5402" y="6806"/>
                </a:lnTo>
                <a:lnTo>
                  <a:pt x="5424" y="6798"/>
                </a:lnTo>
                <a:lnTo>
                  <a:pt x="5435" y="6808"/>
                </a:lnTo>
                <a:lnTo>
                  <a:pt x="5448" y="6800"/>
                </a:lnTo>
                <a:lnTo>
                  <a:pt x="5455" y="6786"/>
                </a:lnTo>
                <a:lnTo>
                  <a:pt x="5474" y="6790"/>
                </a:lnTo>
                <a:lnTo>
                  <a:pt x="5494" y="6781"/>
                </a:lnTo>
                <a:lnTo>
                  <a:pt x="5498" y="6792"/>
                </a:lnTo>
                <a:lnTo>
                  <a:pt x="5502" y="6803"/>
                </a:lnTo>
                <a:lnTo>
                  <a:pt x="5514" y="6792"/>
                </a:lnTo>
                <a:lnTo>
                  <a:pt x="5512" y="6775"/>
                </a:lnTo>
                <a:lnTo>
                  <a:pt x="5519" y="6786"/>
                </a:lnTo>
                <a:lnTo>
                  <a:pt x="5531" y="6794"/>
                </a:lnTo>
                <a:lnTo>
                  <a:pt x="5516" y="6805"/>
                </a:lnTo>
                <a:lnTo>
                  <a:pt x="5506" y="6817"/>
                </a:lnTo>
                <a:lnTo>
                  <a:pt x="5521" y="6821"/>
                </a:lnTo>
                <a:lnTo>
                  <a:pt x="5514" y="6833"/>
                </a:lnTo>
                <a:lnTo>
                  <a:pt x="5554" y="6849"/>
                </a:lnTo>
                <a:lnTo>
                  <a:pt x="5564" y="6903"/>
                </a:lnTo>
                <a:lnTo>
                  <a:pt x="5578" y="6897"/>
                </a:lnTo>
                <a:lnTo>
                  <a:pt x="5593" y="6890"/>
                </a:lnTo>
                <a:lnTo>
                  <a:pt x="5593" y="6876"/>
                </a:lnTo>
                <a:lnTo>
                  <a:pt x="5599" y="6858"/>
                </a:lnTo>
                <a:lnTo>
                  <a:pt x="5588" y="6863"/>
                </a:lnTo>
                <a:lnTo>
                  <a:pt x="5585" y="6874"/>
                </a:lnTo>
                <a:lnTo>
                  <a:pt x="5562" y="6839"/>
                </a:lnTo>
                <a:lnTo>
                  <a:pt x="5548" y="6793"/>
                </a:lnTo>
                <a:lnTo>
                  <a:pt x="5571" y="6821"/>
                </a:lnTo>
                <a:lnTo>
                  <a:pt x="5594" y="6848"/>
                </a:lnTo>
                <a:lnTo>
                  <a:pt x="5588" y="6829"/>
                </a:lnTo>
                <a:lnTo>
                  <a:pt x="5584" y="6806"/>
                </a:lnTo>
                <a:lnTo>
                  <a:pt x="5600" y="6821"/>
                </a:lnTo>
                <a:lnTo>
                  <a:pt x="5626" y="6824"/>
                </a:lnTo>
                <a:lnTo>
                  <a:pt x="5614" y="6836"/>
                </a:lnTo>
                <a:lnTo>
                  <a:pt x="5605" y="6852"/>
                </a:lnTo>
                <a:lnTo>
                  <a:pt x="5616" y="6854"/>
                </a:lnTo>
                <a:lnTo>
                  <a:pt x="5627" y="6857"/>
                </a:lnTo>
                <a:lnTo>
                  <a:pt x="5621" y="6866"/>
                </a:lnTo>
                <a:lnTo>
                  <a:pt x="5608" y="6868"/>
                </a:lnTo>
                <a:lnTo>
                  <a:pt x="5613" y="6877"/>
                </a:lnTo>
                <a:lnTo>
                  <a:pt x="5616" y="6888"/>
                </a:lnTo>
                <a:lnTo>
                  <a:pt x="5639" y="6887"/>
                </a:lnTo>
                <a:lnTo>
                  <a:pt x="5661" y="6885"/>
                </a:lnTo>
                <a:lnTo>
                  <a:pt x="5650" y="6906"/>
                </a:lnTo>
                <a:lnTo>
                  <a:pt x="5638" y="6924"/>
                </a:lnTo>
                <a:lnTo>
                  <a:pt x="5659" y="6943"/>
                </a:lnTo>
                <a:lnTo>
                  <a:pt x="5658" y="6970"/>
                </a:lnTo>
                <a:lnTo>
                  <a:pt x="5673" y="6984"/>
                </a:lnTo>
                <a:lnTo>
                  <a:pt x="5685" y="7000"/>
                </a:lnTo>
                <a:lnTo>
                  <a:pt x="5676" y="7005"/>
                </a:lnTo>
                <a:lnTo>
                  <a:pt x="5663" y="7001"/>
                </a:lnTo>
                <a:lnTo>
                  <a:pt x="5676" y="7028"/>
                </a:lnTo>
                <a:lnTo>
                  <a:pt x="5692" y="7052"/>
                </a:lnTo>
                <a:lnTo>
                  <a:pt x="5710" y="7047"/>
                </a:lnTo>
                <a:lnTo>
                  <a:pt x="5729" y="7034"/>
                </a:lnTo>
                <a:lnTo>
                  <a:pt x="5744" y="7048"/>
                </a:lnTo>
                <a:lnTo>
                  <a:pt x="5771" y="7043"/>
                </a:lnTo>
                <a:lnTo>
                  <a:pt x="5764" y="7053"/>
                </a:lnTo>
                <a:lnTo>
                  <a:pt x="5756" y="7064"/>
                </a:lnTo>
                <a:lnTo>
                  <a:pt x="5767" y="7074"/>
                </a:lnTo>
                <a:lnTo>
                  <a:pt x="5773" y="7090"/>
                </a:lnTo>
                <a:lnTo>
                  <a:pt x="5778" y="7090"/>
                </a:lnTo>
                <a:lnTo>
                  <a:pt x="5784" y="7089"/>
                </a:lnTo>
                <a:lnTo>
                  <a:pt x="5780" y="7092"/>
                </a:lnTo>
                <a:lnTo>
                  <a:pt x="5778" y="7094"/>
                </a:lnTo>
                <a:lnTo>
                  <a:pt x="5781" y="7097"/>
                </a:lnTo>
                <a:lnTo>
                  <a:pt x="5783" y="7100"/>
                </a:lnTo>
                <a:lnTo>
                  <a:pt x="5769" y="7101"/>
                </a:lnTo>
                <a:lnTo>
                  <a:pt x="5758" y="7106"/>
                </a:lnTo>
                <a:lnTo>
                  <a:pt x="5755" y="7093"/>
                </a:lnTo>
                <a:lnTo>
                  <a:pt x="5746" y="7086"/>
                </a:lnTo>
                <a:lnTo>
                  <a:pt x="5746" y="7106"/>
                </a:lnTo>
                <a:lnTo>
                  <a:pt x="5767" y="7120"/>
                </a:lnTo>
                <a:lnTo>
                  <a:pt x="5759" y="7127"/>
                </a:lnTo>
                <a:lnTo>
                  <a:pt x="5757" y="7131"/>
                </a:lnTo>
                <a:lnTo>
                  <a:pt x="5740" y="7110"/>
                </a:lnTo>
                <a:lnTo>
                  <a:pt x="5717" y="7102"/>
                </a:lnTo>
                <a:lnTo>
                  <a:pt x="5740" y="7129"/>
                </a:lnTo>
                <a:lnTo>
                  <a:pt x="5761" y="7147"/>
                </a:lnTo>
                <a:lnTo>
                  <a:pt x="5761" y="7147"/>
                </a:lnTo>
                <a:lnTo>
                  <a:pt x="5761" y="7147"/>
                </a:lnTo>
                <a:lnTo>
                  <a:pt x="5761" y="7148"/>
                </a:lnTo>
                <a:lnTo>
                  <a:pt x="5762" y="7148"/>
                </a:lnTo>
                <a:lnTo>
                  <a:pt x="5784" y="7160"/>
                </a:lnTo>
                <a:lnTo>
                  <a:pt x="5810" y="7175"/>
                </a:lnTo>
                <a:lnTo>
                  <a:pt x="5802" y="7181"/>
                </a:lnTo>
                <a:lnTo>
                  <a:pt x="5792" y="7183"/>
                </a:lnTo>
                <a:lnTo>
                  <a:pt x="5815" y="7193"/>
                </a:lnTo>
                <a:lnTo>
                  <a:pt x="5831" y="7213"/>
                </a:lnTo>
                <a:lnTo>
                  <a:pt x="5833" y="7213"/>
                </a:lnTo>
                <a:lnTo>
                  <a:pt x="5836" y="7212"/>
                </a:lnTo>
                <a:lnTo>
                  <a:pt x="5845" y="7212"/>
                </a:lnTo>
                <a:lnTo>
                  <a:pt x="5851" y="7214"/>
                </a:lnTo>
                <a:lnTo>
                  <a:pt x="5899" y="7265"/>
                </a:lnTo>
                <a:lnTo>
                  <a:pt x="5910" y="7299"/>
                </a:lnTo>
                <a:lnTo>
                  <a:pt x="5919" y="7307"/>
                </a:lnTo>
                <a:lnTo>
                  <a:pt x="5928" y="7315"/>
                </a:lnTo>
                <a:lnTo>
                  <a:pt x="5934" y="7303"/>
                </a:lnTo>
                <a:lnTo>
                  <a:pt x="5945" y="7300"/>
                </a:lnTo>
                <a:lnTo>
                  <a:pt x="5955" y="7322"/>
                </a:lnTo>
                <a:lnTo>
                  <a:pt x="5975" y="7346"/>
                </a:lnTo>
                <a:lnTo>
                  <a:pt x="5999" y="7349"/>
                </a:lnTo>
                <a:lnTo>
                  <a:pt x="6007" y="7376"/>
                </a:lnTo>
                <a:lnTo>
                  <a:pt x="6023" y="7375"/>
                </a:lnTo>
                <a:lnTo>
                  <a:pt x="6038" y="7380"/>
                </a:lnTo>
                <a:lnTo>
                  <a:pt x="6051" y="7405"/>
                </a:lnTo>
                <a:lnTo>
                  <a:pt x="6073" y="7439"/>
                </a:lnTo>
                <a:lnTo>
                  <a:pt x="6076" y="7424"/>
                </a:lnTo>
                <a:lnTo>
                  <a:pt x="6069" y="7410"/>
                </a:lnTo>
                <a:lnTo>
                  <a:pt x="6090" y="7426"/>
                </a:lnTo>
                <a:lnTo>
                  <a:pt x="6105" y="7443"/>
                </a:lnTo>
                <a:lnTo>
                  <a:pt x="6094" y="7441"/>
                </a:lnTo>
                <a:lnTo>
                  <a:pt x="6085" y="7437"/>
                </a:lnTo>
                <a:lnTo>
                  <a:pt x="6082" y="7442"/>
                </a:lnTo>
                <a:lnTo>
                  <a:pt x="6079" y="7451"/>
                </a:lnTo>
                <a:lnTo>
                  <a:pt x="6101" y="7449"/>
                </a:lnTo>
                <a:lnTo>
                  <a:pt x="6116" y="7467"/>
                </a:lnTo>
                <a:lnTo>
                  <a:pt x="6106" y="7465"/>
                </a:lnTo>
                <a:lnTo>
                  <a:pt x="6096" y="7460"/>
                </a:lnTo>
                <a:lnTo>
                  <a:pt x="6121" y="7476"/>
                </a:lnTo>
                <a:lnTo>
                  <a:pt x="6139" y="7495"/>
                </a:lnTo>
                <a:lnTo>
                  <a:pt x="6154" y="7487"/>
                </a:lnTo>
                <a:lnTo>
                  <a:pt x="6168" y="7485"/>
                </a:lnTo>
                <a:lnTo>
                  <a:pt x="6185" y="7508"/>
                </a:lnTo>
                <a:lnTo>
                  <a:pt x="6201" y="7530"/>
                </a:lnTo>
                <a:lnTo>
                  <a:pt x="6182" y="7516"/>
                </a:lnTo>
                <a:lnTo>
                  <a:pt x="6171" y="7499"/>
                </a:lnTo>
                <a:lnTo>
                  <a:pt x="6157" y="7502"/>
                </a:lnTo>
                <a:lnTo>
                  <a:pt x="6143" y="7499"/>
                </a:lnTo>
                <a:lnTo>
                  <a:pt x="6145" y="7514"/>
                </a:lnTo>
                <a:lnTo>
                  <a:pt x="6147" y="7529"/>
                </a:lnTo>
                <a:lnTo>
                  <a:pt x="6177" y="7529"/>
                </a:lnTo>
                <a:lnTo>
                  <a:pt x="6204" y="7552"/>
                </a:lnTo>
                <a:lnTo>
                  <a:pt x="6199" y="7546"/>
                </a:lnTo>
                <a:lnTo>
                  <a:pt x="6199" y="7541"/>
                </a:lnTo>
                <a:lnTo>
                  <a:pt x="6218" y="7551"/>
                </a:lnTo>
                <a:lnTo>
                  <a:pt x="6229" y="7563"/>
                </a:lnTo>
                <a:lnTo>
                  <a:pt x="6214" y="7563"/>
                </a:lnTo>
                <a:lnTo>
                  <a:pt x="6215" y="7576"/>
                </a:lnTo>
                <a:lnTo>
                  <a:pt x="6233" y="7582"/>
                </a:lnTo>
                <a:lnTo>
                  <a:pt x="6238" y="7604"/>
                </a:lnTo>
                <a:lnTo>
                  <a:pt x="6252" y="7599"/>
                </a:lnTo>
                <a:lnTo>
                  <a:pt x="6274" y="7613"/>
                </a:lnTo>
                <a:lnTo>
                  <a:pt x="6264" y="7625"/>
                </a:lnTo>
                <a:lnTo>
                  <a:pt x="6269" y="7634"/>
                </a:lnTo>
                <a:lnTo>
                  <a:pt x="6262" y="7635"/>
                </a:lnTo>
                <a:lnTo>
                  <a:pt x="6253" y="7632"/>
                </a:lnTo>
                <a:lnTo>
                  <a:pt x="6260" y="7620"/>
                </a:lnTo>
                <a:lnTo>
                  <a:pt x="6254" y="7606"/>
                </a:lnTo>
                <a:lnTo>
                  <a:pt x="6252" y="7639"/>
                </a:lnTo>
                <a:lnTo>
                  <a:pt x="6278" y="7675"/>
                </a:lnTo>
                <a:lnTo>
                  <a:pt x="6287" y="7670"/>
                </a:lnTo>
                <a:lnTo>
                  <a:pt x="6296" y="7666"/>
                </a:lnTo>
                <a:lnTo>
                  <a:pt x="6309" y="7697"/>
                </a:lnTo>
                <a:lnTo>
                  <a:pt x="6327" y="7696"/>
                </a:lnTo>
                <a:lnTo>
                  <a:pt x="6336" y="7716"/>
                </a:lnTo>
                <a:lnTo>
                  <a:pt x="6348" y="7736"/>
                </a:lnTo>
                <a:lnTo>
                  <a:pt x="6351" y="7724"/>
                </a:lnTo>
                <a:lnTo>
                  <a:pt x="6348" y="7711"/>
                </a:lnTo>
                <a:lnTo>
                  <a:pt x="6375" y="7738"/>
                </a:lnTo>
                <a:lnTo>
                  <a:pt x="6400" y="7747"/>
                </a:lnTo>
                <a:lnTo>
                  <a:pt x="6415" y="7764"/>
                </a:lnTo>
                <a:lnTo>
                  <a:pt x="6411" y="7778"/>
                </a:lnTo>
                <a:lnTo>
                  <a:pt x="6406" y="7768"/>
                </a:lnTo>
                <a:lnTo>
                  <a:pt x="6398" y="7765"/>
                </a:lnTo>
                <a:lnTo>
                  <a:pt x="6408" y="7788"/>
                </a:lnTo>
                <a:lnTo>
                  <a:pt x="6433" y="7807"/>
                </a:lnTo>
                <a:lnTo>
                  <a:pt x="6431" y="7818"/>
                </a:lnTo>
                <a:lnTo>
                  <a:pt x="6443" y="7830"/>
                </a:lnTo>
                <a:lnTo>
                  <a:pt x="6432" y="7836"/>
                </a:lnTo>
                <a:lnTo>
                  <a:pt x="6423" y="7849"/>
                </a:lnTo>
                <a:lnTo>
                  <a:pt x="6435" y="7858"/>
                </a:lnTo>
                <a:lnTo>
                  <a:pt x="6448" y="7861"/>
                </a:lnTo>
                <a:lnTo>
                  <a:pt x="6450" y="7847"/>
                </a:lnTo>
                <a:lnTo>
                  <a:pt x="6473" y="7854"/>
                </a:lnTo>
                <a:lnTo>
                  <a:pt x="6468" y="7863"/>
                </a:lnTo>
                <a:lnTo>
                  <a:pt x="6460" y="7874"/>
                </a:lnTo>
                <a:lnTo>
                  <a:pt x="6474" y="7881"/>
                </a:lnTo>
                <a:lnTo>
                  <a:pt x="6488" y="7881"/>
                </a:lnTo>
                <a:lnTo>
                  <a:pt x="6492" y="7893"/>
                </a:lnTo>
                <a:lnTo>
                  <a:pt x="6505" y="7899"/>
                </a:lnTo>
                <a:lnTo>
                  <a:pt x="6495" y="7900"/>
                </a:lnTo>
                <a:lnTo>
                  <a:pt x="6486" y="7900"/>
                </a:lnTo>
                <a:lnTo>
                  <a:pt x="6500" y="7917"/>
                </a:lnTo>
                <a:lnTo>
                  <a:pt x="6513" y="7933"/>
                </a:lnTo>
                <a:lnTo>
                  <a:pt x="6518" y="7926"/>
                </a:lnTo>
                <a:lnTo>
                  <a:pt x="6524" y="7923"/>
                </a:lnTo>
                <a:lnTo>
                  <a:pt x="6533" y="7939"/>
                </a:lnTo>
                <a:lnTo>
                  <a:pt x="6539" y="7959"/>
                </a:lnTo>
                <a:lnTo>
                  <a:pt x="6551" y="7940"/>
                </a:lnTo>
                <a:lnTo>
                  <a:pt x="6562" y="7922"/>
                </a:lnTo>
                <a:lnTo>
                  <a:pt x="6569" y="7947"/>
                </a:lnTo>
                <a:lnTo>
                  <a:pt x="6589" y="7964"/>
                </a:lnTo>
                <a:lnTo>
                  <a:pt x="6582" y="7970"/>
                </a:lnTo>
                <a:lnTo>
                  <a:pt x="6576" y="7976"/>
                </a:lnTo>
                <a:lnTo>
                  <a:pt x="6599" y="8002"/>
                </a:lnTo>
                <a:lnTo>
                  <a:pt x="6587" y="8014"/>
                </a:lnTo>
                <a:lnTo>
                  <a:pt x="6650" y="8067"/>
                </a:lnTo>
                <a:lnTo>
                  <a:pt x="6693" y="8134"/>
                </a:lnTo>
                <a:lnTo>
                  <a:pt x="6710" y="8118"/>
                </a:lnTo>
                <a:lnTo>
                  <a:pt x="6720" y="8125"/>
                </a:lnTo>
                <a:lnTo>
                  <a:pt x="6724" y="8131"/>
                </a:lnTo>
                <a:lnTo>
                  <a:pt x="6702" y="8135"/>
                </a:lnTo>
                <a:lnTo>
                  <a:pt x="6711" y="8158"/>
                </a:lnTo>
                <a:lnTo>
                  <a:pt x="6719" y="8153"/>
                </a:lnTo>
                <a:lnTo>
                  <a:pt x="6729" y="8151"/>
                </a:lnTo>
                <a:lnTo>
                  <a:pt x="6735" y="8167"/>
                </a:lnTo>
                <a:lnTo>
                  <a:pt x="6746" y="8183"/>
                </a:lnTo>
                <a:lnTo>
                  <a:pt x="6758" y="8197"/>
                </a:lnTo>
                <a:lnTo>
                  <a:pt x="6773" y="8211"/>
                </a:lnTo>
                <a:lnTo>
                  <a:pt x="6804" y="8242"/>
                </a:lnTo>
                <a:lnTo>
                  <a:pt x="6834" y="8279"/>
                </a:lnTo>
                <a:lnTo>
                  <a:pt x="6839" y="8268"/>
                </a:lnTo>
                <a:lnTo>
                  <a:pt x="6847" y="8266"/>
                </a:lnTo>
                <a:lnTo>
                  <a:pt x="6854" y="8289"/>
                </a:lnTo>
                <a:lnTo>
                  <a:pt x="6867" y="8314"/>
                </a:lnTo>
                <a:lnTo>
                  <a:pt x="6880" y="8306"/>
                </a:lnTo>
                <a:lnTo>
                  <a:pt x="6894" y="8307"/>
                </a:lnTo>
                <a:lnTo>
                  <a:pt x="6901" y="8320"/>
                </a:lnTo>
                <a:lnTo>
                  <a:pt x="6896" y="8331"/>
                </a:lnTo>
                <a:lnTo>
                  <a:pt x="6885" y="8323"/>
                </a:lnTo>
                <a:lnTo>
                  <a:pt x="6876" y="8323"/>
                </a:lnTo>
                <a:lnTo>
                  <a:pt x="6877" y="8328"/>
                </a:lnTo>
                <a:lnTo>
                  <a:pt x="6873" y="8334"/>
                </a:lnTo>
                <a:lnTo>
                  <a:pt x="6896" y="8353"/>
                </a:lnTo>
                <a:lnTo>
                  <a:pt x="6892" y="8374"/>
                </a:lnTo>
                <a:lnTo>
                  <a:pt x="6909" y="8387"/>
                </a:lnTo>
                <a:lnTo>
                  <a:pt x="6920" y="8382"/>
                </a:lnTo>
                <a:lnTo>
                  <a:pt x="6935" y="8417"/>
                </a:lnTo>
                <a:lnTo>
                  <a:pt x="6975" y="8447"/>
                </a:lnTo>
                <a:lnTo>
                  <a:pt x="6985" y="8439"/>
                </a:lnTo>
                <a:lnTo>
                  <a:pt x="6994" y="8439"/>
                </a:lnTo>
                <a:lnTo>
                  <a:pt x="7000" y="8450"/>
                </a:lnTo>
                <a:lnTo>
                  <a:pt x="7015" y="8462"/>
                </a:lnTo>
                <a:lnTo>
                  <a:pt x="7002" y="8471"/>
                </a:lnTo>
                <a:lnTo>
                  <a:pt x="6984" y="8449"/>
                </a:lnTo>
                <a:lnTo>
                  <a:pt x="6995" y="8475"/>
                </a:lnTo>
                <a:lnTo>
                  <a:pt x="7029" y="8490"/>
                </a:lnTo>
                <a:lnTo>
                  <a:pt x="7060" y="8541"/>
                </a:lnTo>
                <a:lnTo>
                  <a:pt x="7103" y="8580"/>
                </a:lnTo>
                <a:lnTo>
                  <a:pt x="7102" y="8568"/>
                </a:lnTo>
                <a:lnTo>
                  <a:pt x="7109" y="8566"/>
                </a:lnTo>
                <a:lnTo>
                  <a:pt x="7126" y="8612"/>
                </a:lnTo>
                <a:lnTo>
                  <a:pt x="7166" y="8647"/>
                </a:lnTo>
                <a:lnTo>
                  <a:pt x="7187" y="8684"/>
                </a:lnTo>
                <a:lnTo>
                  <a:pt x="7228" y="8714"/>
                </a:lnTo>
                <a:lnTo>
                  <a:pt x="7223" y="8719"/>
                </a:lnTo>
                <a:lnTo>
                  <a:pt x="7217" y="8723"/>
                </a:lnTo>
                <a:lnTo>
                  <a:pt x="7240" y="8742"/>
                </a:lnTo>
                <a:lnTo>
                  <a:pt x="7266" y="8755"/>
                </a:lnTo>
                <a:lnTo>
                  <a:pt x="7279" y="8782"/>
                </a:lnTo>
                <a:lnTo>
                  <a:pt x="7304" y="8803"/>
                </a:lnTo>
                <a:lnTo>
                  <a:pt x="7289" y="8815"/>
                </a:lnTo>
                <a:lnTo>
                  <a:pt x="7353" y="8880"/>
                </a:lnTo>
                <a:lnTo>
                  <a:pt x="7413" y="8943"/>
                </a:lnTo>
                <a:lnTo>
                  <a:pt x="7433" y="8981"/>
                </a:lnTo>
                <a:lnTo>
                  <a:pt x="7449" y="9016"/>
                </a:lnTo>
                <a:lnTo>
                  <a:pt x="7469" y="9023"/>
                </a:lnTo>
                <a:lnTo>
                  <a:pt x="7477" y="9040"/>
                </a:lnTo>
                <a:lnTo>
                  <a:pt x="7484" y="9030"/>
                </a:lnTo>
                <a:lnTo>
                  <a:pt x="7492" y="9028"/>
                </a:lnTo>
                <a:lnTo>
                  <a:pt x="7519" y="9062"/>
                </a:lnTo>
                <a:lnTo>
                  <a:pt x="7541" y="9092"/>
                </a:lnTo>
                <a:lnTo>
                  <a:pt x="7562" y="9122"/>
                </a:lnTo>
                <a:lnTo>
                  <a:pt x="7588" y="9155"/>
                </a:lnTo>
                <a:close/>
                <a:moveTo>
                  <a:pt x="7538" y="6382"/>
                </a:moveTo>
                <a:lnTo>
                  <a:pt x="7531" y="6382"/>
                </a:lnTo>
                <a:lnTo>
                  <a:pt x="7525" y="6376"/>
                </a:lnTo>
                <a:lnTo>
                  <a:pt x="7509" y="6377"/>
                </a:lnTo>
                <a:lnTo>
                  <a:pt x="7492" y="6364"/>
                </a:lnTo>
                <a:lnTo>
                  <a:pt x="7513" y="6365"/>
                </a:lnTo>
                <a:lnTo>
                  <a:pt x="7538" y="6382"/>
                </a:lnTo>
                <a:close/>
                <a:moveTo>
                  <a:pt x="7573" y="6436"/>
                </a:moveTo>
                <a:lnTo>
                  <a:pt x="7578" y="6436"/>
                </a:lnTo>
                <a:lnTo>
                  <a:pt x="7577" y="6440"/>
                </a:lnTo>
                <a:lnTo>
                  <a:pt x="7591" y="6441"/>
                </a:lnTo>
                <a:lnTo>
                  <a:pt x="7605" y="6448"/>
                </a:lnTo>
                <a:lnTo>
                  <a:pt x="7593" y="6454"/>
                </a:lnTo>
                <a:lnTo>
                  <a:pt x="7581" y="6463"/>
                </a:lnTo>
                <a:lnTo>
                  <a:pt x="7575" y="6449"/>
                </a:lnTo>
                <a:lnTo>
                  <a:pt x="7573" y="6436"/>
                </a:lnTo>
                <a:close/>
                <a:moveTo>
                  <a:pt x="7627" y="6455"/>
                </a:moveTo>
                <a:lnTo>
                  <a:pt x="7629" y="6471"/>
                </a:lnTo>
                <a:lnTo>
                  <a:pt x="7614" y="6475"/>
                </a:lnTo>
                <a:lnTo>
                  <a:pt x="7612" y="6461"/>
                </a:lnTo>
                <a:lnTo>
                  <a:pt x="7627" y="6455"/>
                </a:lnTo>
                <a:close/>
                <a:moveTo>
                  <a:pt x="8027" y="6792"/>
                </a:moveTo>
                <a:lnTo>
                  <a:pt x="8022" y="6796"/>
                </a:lnTo>
                <a:lnTo>
                  <a:pt x="8017" y="6802"/>
                </a:lnTo>
                <a:lnTo>
                  <a:pt x="8006" y="6785"/>
                </a:lnTo>
                <a:lnTo>
                  <a:pt x="7998" y="6768"/>
                </a:lnTo>
                <a:lnTo>
                  <a:pt x="8010" y="6778"/>
                </a:lnTo>
                <a:lnTo>
                  <a:pt x="8027" y="6792"/>
                </a:lnTo>
                <a:close/>
                <a:moveTo>
                  <a:pt x="8096" y="6808"/>
                </a:moveTo>
                <a:lnTo>
                  <a:pt x="8114" y="6826"/>
                </a:lnTo>
                <a:lnTo>
                  <a:pt x="8092" y="6842"/>
                </a:lnTo>
                <a:lnTo>
                  <a:pt x="8093" y="6878"/>
                </a:lnTo>
                <a:lnTo>
                  <a:pt x="8082" y="6859"/>
                </a:lnTo>
                <a:lnTo>
                  <a:pt x="8074" y="6844"/>
                </a:lnTo>
                <a:lnTo>
                  <a:pt x="8086" y="6826"/>
                </a:lnTo>
                <a:lnTo>
                  <a:pt x="8096" y="6808"/>
                </a:lnTo>
                <a:close/>
                <a:moveTo>
                  <a:pt x="8135" y="6841"/>
                </a:moveTo>
                <a:lnTo>
                  <a:pt x="8148" y="6859"/>
                </a:lnTo>
                <a:lnTo>
                  <a:pt x="8165" y="6857"/>
                </a:lnTo>
                <a:lnTo>
                  <a:pt x="8168" y="6872"/>
                </a:lnTo>
                <a:lnTo>
                  <a:pt x="8160" y="6885"/>
                </a:lnTo>
                <a:lnTo>
                  <a:pt x="8146" y="6870"/>
                </a:lnTo>
                <a:lnTo>
                  <a:pt x="8145" y="6883"/>
                </a:lnTo>
                <a:lnTo>
                  <a:pt x="8136" y="6881"/>
                </a:lnTo>
                <a:lnTo>
                  <a:pt x="8129" y="6880"/>
                </a:lnTo>
                <a:lnTo>
                  <a:pt x="8130" y="6860"/>
                </a:lnTo>
                <a:lnTo>
                  <a:pt x="8135" y="6841"/>
                </a:lnTo>
                <a:close/>
                <a:moveTo>
                  <a:pt x="8164" y="6815"/>
                </a:moveTo>
                <a:lnTo>
                  <a:pt x="8149" y="6824"/>
                </a:lnTo>
                <a:lnTo>
                  <a:pt x="8150" y="6835"/>
                </a:lnTo>
                <a:lnTo>
                  <a:pt x="8138" y="6830"/>
                </a:lnTo>
                <a:lnTo>
                  <a:pt x="8126" y="6824"/>
                </a:lnTo>
                <a:lnTo>
                  <a:pt x="8140" y="6811"/>
                </a:lnTo>
                <a:lnTo>
                  <a:pt x="8164" y="6815"/>
                </a:lnTo>
                <a:close/>
                <a:moveTo>
                  <a:pt x="8181" y="6826"/>
                </a:moveTo>
                <a:lnTo>
                  <a:pt x="8189" y="6846"/>
                </a:lnTo>
                <a:lnTo>
                  <a:pt x="8185" y="6864"/>
                </a:lnTo>
                <a:lnTo>
                  <a:pt x="8170" y="6845"/>
                </a:lnTo>
                <a:lnTo>
                  <a:pt x="8160" y="6827"/>
                </a:lnTo>
                <a:lnTo>
                  <a:pt x="8171" y="6827"/>
                </a:lnTo>
                <a:lnTo>
                  <a:pt x="8181" y="6826"/>
                </a:lnTo>
                <a:close/>
                <a:moveTo>
                  <a:pt x="8247" y="6920"/>
                </a:moveTo>
                <a:lnTo>
                  <a:pt x="8258" y="6928"/>
                </a:lnTo>
                <a:lnTo>
                  <a:pt x="8266" y="6945"/>
                </a:lnTo>
                <a:lnTo>
                  <a:pt x="8244" y="6943"/>
                </a:lnTo>
                <a:lnTo>
                  <a:pt x="8252" y="6964"/>
                </a:lnTo>
                <a:lnTo>
                  <a:pt x="8242" y="6958"/>
                </a:lnTo>
                <a:lnTo>
                  <a:pt x="8230" y="6942"/>
                </a:lnTo>
                <a:lnTo>
                  <a:pt x="8241" y="6932"/>
                </a:lnTo>
                <a:lnTo>
                  <a:pt x="8247" y="6920"/>
                </a:lnTo>
                <a:close/>
                <a:moveTo>
                  <a:pt x="8166" y="6898"/>
                </a:moveTo>
                <a:lnTo>
                  <a:pt x="8171" y="6909"/>
                </a:lnTo>
                <a:lnTo>
                  <a:pt x="8162" y="6926"/>
                </a:lnTo>
                <a:lnTo>
                  <a:pt x="8153" y="6911"/>
                </a:lnTo>
                <a:lnTo>
                  <a:pt x="8166" y="6898"/>
                </a:lnTo>
                <a:close/>
                <a:moveTo>
                  <a:pt x="7631" y="9294"/>
                </a:moveTo>
                <a:lnTo>
                  <a:pt x="7632" y="9286"/>
                </a:lnTo>
                <a:lnTo>
                  <a:pt x="7634" y="9279"/>
                </a:lnTo>
                <a:lnTo>
                  <a:pt x="7649" y="9285"/>
                </a:lnTo>
                <a:lnTo>
                  <a:pt x="7652" y="9298"/>
                </a:lnTo>
                <a:lnTo>
                  <a:pt x="7641" y="9296"/>
                </a:lnTo>
                <a:lnTo>
                  <a:pt x="7631" y="9294"/>
                </a:lnTo>
                <a:close/>
                <a:moveTo>
                  <a:pt x="7593" y="9239"/>
                </a:moveTo>
                <a:lnTo>
                  <a:pt x="7618" y="9256"/>
                </a:lnTo>
                <a:lnTo>
                  <a:pt x="7621" y="9286"/>
                </a:lnTo>
                <a:lnTo>
                  <a:pt x="7603" y="9264"/>
                </a:lnTo>
                <a:lnTo>
                  <a:pt x="7593" y="9239"/>
                </a:lnTo>
                <a:close/>
                <a:moveTo>
                  <a:pt x="7581" y="9241"/>
                </a:moveTo>
                <a:lnTo>
                  <a:pt x="7569" y="9225"/>
                </a:lnTo>
                <a:lnTo>
                  <a:pt x="7555" y="9210"/>
                </a:lnTo>
                <a:lnTo>
                  <a:pt x="7583" y="9222"/>
                </a:lnTo>
                <a:lnTo>
                  <a:pt x="7581" y="9241"/>
                </a:lnTo>
                <a:close/>
                <a:moveTo>
                  <a:pt x="7106" y="8712"/>
                </a:moveTo>
                <a:lnTo>
                  <a:pt x="7127" y="8723"/>
                </a:lnTo>
                <a:lnTo>
                  <a:pt x="7134" y="8743"/>
                </a:lnTo>
                <a:lnTo>
                  <a:pt x="7118" y="8729"/>
                </a:lnTo>
                <a:lnTo>
                  <a:pt x="7106" y="8712"/>
                </a:lnTo>
                <a:close/>
                <a:moveTo>
                  <a:pt x="6837" y="8437"/>
                </a:moveTo>
                <a:lnTo>
                  <a:pt x="6823" y="8428"/>
                </a:lnTo>
                <a:lnTo>
                  <a:pt x="6812" y="8418"/>
                </a:lnTo>
                <a:lnTo>
                  <a:pt x="6835" y="8420"/>
                </a:lnTo>
                <a:lnTo>
                  <a:pt x="6837" y="8437"/>
                </a:lnTo>
                <a:close/>
                <a:moveTo>
                  <a:pt x="6784" y="8389"/>
                </a:moveTo>
                <a:lnTo>
                  <a:pt x="6789" y="8378"/>
                </a:lnTo>
                <a:lnTo>
                  <a:pt x="6797" y="8370"/>
                </a:lnTo>
                <a:lnTo>
                  <a:pt x="6812" y="8379"/>
                </a:lnTo>
                <a:lnTo>
                  <a:pt x="6821" y="8394"/>
                </a:lnTo>
                <a:lnTo>
                  <a:pt x="6806" y="8393"/>
                </a:lnTo>
                <a:lnTo>
                  <a:pt x="6784" y="8389"/>
                </a:lnTo>
                <a:close/>
                <a:moveTo>
                  <a:pt x="6535" y="8114"/>
                </a:moveTo>
                <a:lnTo>
                  <a:pt x="6522" y="8093"/>
                </a:lnTo>
                <a:lnTo>
                  <a:pt x="6528" y="8077"/>
                </a:lnTo>
                <a:lnTo>
                  <a:pt x="6537" y="8096"/>
                </a:lnTo>
                <a:lnTo>
                  <a:pt x="6535" y="8114"/>
                </a:lnTo>
                <a:close/>
                <a:moveTo>
                  <a:pt x="6477" y="8042"/>
                </a:moveTo>
                <a:lnTo>
                  <a:pt x="6450" y="8034"/>
                </a:lnTo>
                <a:lnTo>
                  <a:pt x="6430" y="8022"/>
                </a:lnTo>
                <a:lnTo>
                  <a:pt x="6431" y="8014"/>
                </a:lnTo>
                <a:lnTo>
                  <a:pt x="6432" y="8007"/>
                </a:lnTo>
                <a:lnTo>
                  <a:pt x="6450" y="8014"/>
                </a:lnTo>
                <a:lnTo>
                  <a:pt x="6469" y="8010"/>
                </a:lnTo>
                <a:lnTo>
                  <a:pt x="6475" y="8024"/>
                </a:lnTo>
                <a:lnTo>
                  <a:pt x="6477" y="8042"/>
                </a:lnTo>
                <a:close/>
                <a:moveTo>
                  <a:pt x="6323" y="7899"/>
                </a:moveTo>
                <a:lnTo>
                  <a:pt x="6320" y="7879"/>
                </a:lnTo>
                <a:lnTo>
                  <a:pt x="6325" y="7864"/>
                </a:lnTo>
                <a:lnTo>
                  <a:pt x="6331" y="7886"/>
                </a:lnTo>
                <a:lnTo>
                  <a:pt x="6323" y="7899"/>
                </a:lnTo>
                <a:close/>
                <a:moveTo>
                  <a:pt x="5710" y="7264"/>
                </a:moveTo>
                <a:lnTo>
                  <a:pt x="5721" y="7273"/>
                </a:lnTo>
                <a:lnTo>
                  <a:pt x="5725" y="7289"/>
                </a:lnTo>
                <a:lnTo>
                  <a:pt x="5706" y="7279"/>
                </a:lnTo>
                <a:lnTo>
                  <a:pt x="5710" y="7264"/>
                </a:lnTo>
                <a:close/>
                <a:moveTo>
                  <a:pt x="5367" y="6962"/>
                </a:moveTo>
                <a:lnTo>
                  <a:pt x="5352" y="6953"/>
                </a:lnTo>
                <a:lnTo>
                  <a:pt x="5356" y="6937"/>
                </a:lnTo>
                <a:lnTo>
                  <a:pt x="5362" y="6940"/>
                </a:lnTo>
                <a:lnTo>
                  <a:pt x="5367" y="6942"/>
                </a:lnTo>
                <a:lnTo>
                  <a:pt x="5365" y="6948"/>
                </a:lnTo>
                <a:lnTo>
                  <a:pt x="5367" y="6962"/>
                </a:lnTo>
                <a:close/>
                <a:moveTo>
                  <a:pt x="5121" y="6756"/>
                </a:moveTo>
                <a:lnTo>
                  <a:pt x="5125" y="6755"/>
                </a:lnTo>
                <a:lnTo>
                  <a:pt x="5129" y="6753"/>
                </a:lnTo>
                <a:lnTo>
                  <a:pt x="5125" y="6758"/>
                </a:lnTo>
                <a:lnTo>
                  <a:pt x="5121" y="6756"/>
                </a:lnTo>
                <a:close/>
                <a:moveTo>
                  <a:pt x="5152" y="6743"/>
                </a:moveTo>
                <a:lnTo>
                  <a:pt x="5153" y="6740"/>
                </a:lnTo>
                <a:lnTo>
                  <a:pt x="5153" y="6738"/>
                </a:lnTo>
                <a:lnTo>
                  <a:pt x="5157" y="6740"/>
                </a:lnTo>
                <a:lnTo>
                  <a:pt x="5161" y="6742"/>
                </a:lnTo>
                <a:lnTo>
                  <a:pt x="5157" y="6742"/>
                </a:lnTo>
                <a:lnTo>
                  <a:pt x="5152" y="6743"/>
                </a:lnTo>
                <a:close/>
                <a:moveTo>
                  <a:pt x="5170" y="6778"/>
                </a:moveTo>
                <a:lnTo>
                  <a:pt x="5162" y="6781"/>
                </a:lnTo>
                <a:lnTo>
                  <a:pt x="5153" y="6784"/>
                </a:lnTo>
                <a:lnTo>
                  <a:pt x="5151" y="6779"/>
                </a:lnTo>
                <a:lnTo>
                  <a:pt x="5148" y="6775"/>
                </a:lnTo>
                <a:lnTo>
                  <a:pt x="5145" y="6776"/>
                </a:lnTo>
                <a:lnTo>
                  <a:pt x="5143" y="6777"/>
                </a:lnTo>
                <a:lnTo>
                  <a:pt x="5139" y="6772"/>
                </a:lnTo>
                <a:lnTo>
                  <a:pt x="5127" y="6777"/>
                </a:lnTo>
                <a:lnTo>
                  <a:pt x="5127" y="6777"/>
                </a:lnTo>
                <a:lnTo>
                  <a:pt x="5127" y="6777"/>
                </a:lnTo>
                <a:lnTo>
                  <a:pt x="5133" y="6763"/>
                </a:lnTo>
                <a:lnTo>
                  <a:pt x="5146" y="6755"/>
                </a:lnTo>
                <a:lnTo>
                  <a:pt x="5158" y="6763"/>
                </a:lnTo>
                <a:lnTo>
                  <a:pt x="5170" y="6778"/>
                </a:lnTo>
                <a:close/>
                <a:moveTo>
                  <a:pt x="5161" y="6851"/>
                </a:moveTo>
                <a:lnTo>
                  <a:pt x="5133" y="6845"/>
                </a:lnTo>
                <a:lnTo>
                  <a:pt x="5122" y="6822"/>
                </a:lnTo>
                <a:lnTo>
                  <a:pt x="5146" y="6832"/>
                </a:lnTo>
                <a:lnTo>
                  <a:pt x="5164" y="6831"/>
                </a:lnTo>
                <a:lnTo>
                  <a:pt x="5165" y="6831"/>
                </a:lnTo>
                <a:lnTo>
                  <a:pt x="5165" y="6831"/>
                </a:lnTo>
                <a:lnTo>
                  <a:pt x="5162" y="6840"/>
                </a:lnTo>
                <a:lnTo>
                  <a:pt x="5161" y="6851"/>
                </a:lnTo>
                <a:close/>
                <a:moveTo>
                  <a:pt x="5083" y="6716"/>
                </a:moveTo>
                <a:lnTo>
                  <a:pt x="5100" y="6726"/>
                </a:lnTo>
                <a:lnTo>
                  <a:pt x="5116" y="6739"/>
                </a:lnTo>
                <a:lnTo>
                  <a:pt x="5096" y="6732"/>
                </a:lnTo>
                <a:lnTo>
                  <a:pt x="5083" y="6716"/>
                </a:lnTo>
                <a:close/>
                <a:moveTo>
                  <a:pt x="5111" y="6762"/>
                </a:moveTo>
                <a:lnTo>
                  <a:pt x="5111" y="6761"/>
                </a:lnTo>
                <a:lnTo>
                  <a:pt x="5110" y="6760"/>
                </a:lnTo>
                <a:lnTo>
                  <a:pt x="5111" y="6760"/>
                </a:lnTo>
                <a:lnTo>
                  <a:pt x="5111" y="6760"/>
                </a:lnTo>
                <a:lnTo>
                  <a:pt x="5111" y="6761"/>
                </a:lnTo>
                <a:lnTo>
                  <a:pt x="5111" y="6762"/>
                </a:lnTo>
                <a:close/>
                <a:moveTo>
                  <a:pt x="5045" y="6721"/>
                </a:moveTo>
                <a:lnTo>
                  <a:pt x="5071" y="6736"/>
                </a:lnTo>
                <a:lnTo>
                  <a:pt x="5094" y="6756"/>
                </a:lnTo>
                <a:lnTo>
                  <a:pt x="5061" y="6745"/>
                </a:lnTo>
                <a:lnTo>
                  <a:pt x="5045" y="6721"/>
                </a:lnTo>
                <a:close/>
                <a:moveTo>
                  <a:pt x="5033" y="6721"/>
                </a:moveTo>
                <a:lnTo>
                  <a:pt x="5028" y="6714"/>
                </a:lnTo>
                <a:lnTo>
                  <a:pt x="5022" y="6706"/>
                </a:lnTo>
                <a:lnTo>
                  <a:pt x="5028" y="6701"/>
                </a:lnTo>
                <a:lnTo>
                  <a:pt x="5033" y="6696"/>
                </a:lnTo>
                <a:lnTo>
                  <a:pt x="5036" y="6700"/>
                </a:lnTo>
                <a:lnTo>
                  <a:pt x="5043" y="6701"/>
                </a:lnTo>
                <a:lnTo>
                  <a:pt x="5042" y="6715"/>
                </a:lnTo>
                <a:lnTo>
                  <a:pt x="5033" y="6721"/>
                </a:lnTo>
                <a:close/>
                <a:moveTo>
                  <a:pt x="5043" y="6696"/>
                </a:moveTo>
                <a:lnTo>
                  <a:pt x="5031" y="6682"/>
                </a:lnTo>
                <a:lnTo>
                  <a:pt x="5021" y="6665"/>
                </a:lnTo>
                <a:lnTo>
                  <a:pt x="5043" y="6677"/>
                </a:lnTo>
                <a:lnTo>
                  <a:pt x="5043" y="6696"/>
                </a:lnTo>
                <a:close/>
                <a:moveTo>
                  <a:pt x="5057" y="6649"/>
                </a:moveTo>
                <a:lnTo>
                  <a:pt x="5057" y="6637"/>
                </a:lnTo>
                <a:lnTo>
                  <a:pt x="5039" y="6630"/>
                </a:lnTo>
                <a:lnTo>
                  <a:pt x="5038" y="6626"/>
                </a:lnTo>
                <a:lnTo>
                  <a:pt x="5040" y="6621"/>
                </a:lnTo>
                <a:lnTo>
                  <a:pt x="5049" y="6620"/>
                </a:lnTo>
                <a:lnTo>
                  <a:pt x="5057" y="6618"/>
                </a:lnTo>
                <a:lnTo>
                  <a:pt x="5073" y="6644"/>
                </a:lnTo>
                <a:lnTo>
                  <a:pt x="5089" y="6669"/>
                </a:lnTo>
                <a:lnTo>
                  <a:pt x="5074" y="6662"/>
                </a:lnTo>
                <a:lnTo>
                  <a:pt x="5058" y="6657"/>
                </a:lnTo>
                <a:lnTo>
                  <a:pt x="5058" y="6652"/>
                </a:lnTo>
                <a:lnTo>
                  <a:pt x="5059" y="6649"/>
                </a:lnTo>
                <a:lnTo>
                  <a:pt x="5058" y="6649"/>
                </a:lnTo>
                <a:lnTo>
                  <a:pt x="5057" y="6649"/>
                </a:lnTo>
                <a:close/>
                <a:moveTo>
                  <a:pt x="5013" y="6640"/>
                </a:moveTo>
                <a:lnTo>
                  <a:pt x="5018" y="6640"/>
                </a:lnTo>
                <a:lnTo>
                  <a:pt x="5024" y="6638"/>
                </a:lnTo>
                <a:lnTo>
                  <a:pt x="5026" y="6639"/>
                </a:lnTo>
                <a:lnTo>
                  <a:pt x="5026" y="6640"/>
                </a:lnTo>
                <a:lnTo>
                  <a:pt x="5018" y="6641"/>
                </a:lnTo>
                <a:lnTo>
                  <a:pt x="5013" y="6640"/>
                </a:lnTo>
                <a:close/>
                <a:moveTo>
                  <a:pt x="4987" y="6578"/>
                </a:moveTo>
                <a:lnTo>
                  <a:pt x="4989" y="6576"/>
                </a:lnTo>
                <a:lnTo>
                  <a:pt x="4991" y="6574"/>
                </a:lnTo>
                <a:lnTo>
                  <a:pt x="5000" y="6583"/>
                </a:lnTo>
                <a:lnTo>
                  <a:pt x="5008" y="6592"/>
                </a:lnTo>
                <a:lnTo>
                  <a:pt x="4997" y="6587"/>
                </a:lnTo>
                <a:lnTo>
                  <a:pt x="4987" y="6578"/>
                </a:lnTo>
                <a:close/>
                <a:moveTo>
                  <a:pt x="5011" y="6640"/>
                </a:moveTo>
                <a:lnTo>
                  <a:pt x="5004" y="6632"/>
                </a:lnTo>
                <a:lnTo>
                  <a:pt x="4998" y="6626"/>
                </a:lnTo>
                <a:lnTo>
                  <a:pt x="4997" y="6632"/>
                </a:lnTo>
                <a:lnTo>
                  <a:pt x="4993" y="6635"/>
                </a:lnTo>
                <a:lnTo>
                  <a:pt x="4994" y="6627"/>
                </a:lnTo>
                <a:lnTo>
                  <a:pt x="4998" y="6621"/>
                </a:lnTo>
                <a:lnTo>
                  <a:pt x="5003" y="6623"/>
                </a:lnTo>
                <a:lnTo>
                  <a:pt x="5010" y="6625"/>
                </a:lnTo>
                <a:lnTo>
                  <a:pt x="5011" y="6631"/>
                </a:lnTo>
                <a:lnTo>
                  <a:pt x="5011" y="6640"/>
                </a:lnTo>
                <a:close/>
                <a:moveTo>
                  <a:pt x="4969" y="6561"/>
                </a:moveTo>
                <a:lnTo>
                  <a:pt x="4959" y="6546"/>
                </a:lnTo>
                <a:lnTo>
                  <a:pt x="4967" y="6524"/>
                </a:lnTo>
                <a:lnTo>
                  <a:pt x="4974" y="6542"/>
                </a:lnTo>
                <a:lnTo>
                  <a:pt x="4969" y="6561"/>
                </a:lnTo>
                <a:close/>
                <a:moveTo>
                  <a:pt x="4969" y="6591"/>
                </a:moveTo>
                <a:lnTo>
                  <a:pt x="4964" y="6588"/>
                </a:lnTo>
                <a:lnTo>
                  <a:pt x="4963" y="6582"/>
                </a:lnTo>
                <a:lnTo>
                  <a:pt x="4967" y="6586"/>
                </a:lnTo>
                <a:lnTo>
                  <a:pt x="4972" y="6591"/>
                </a:lnTo>
                <a:lnTo>
                  <a:pt x="4971" y="6591"/>
                </a:lnTo>
                <a:lnTo>
                  <a:pt x="4969" y="6591"/>
                </a:lnTo>
                <a:close/>
                <a:moveTo>
                  <a:pt x="4953" y="6576"/>
                </a:moveTo>
                <a:lnTo>
                  <a:pt x="4953" y="6574"/>
                </a:lnTo>
                <a:lnTo>
                  <a:pt x="4953" y="6572"/>
                </a:lnTo>
                <a:lnTo>
                  <a:pt x="4955" y="6573"/>
                </a:lnTo>
                <a:lnTo>
                  <a:pt x="4956" y="6575"/>
                </a:lnTo>
                <a:lnTo>
                  <a:pt x="4955" y="6575"/>
                </a:lnTo>
                <a:lnTo>
                  <a:pt x="4953" y="6576"/>
                </a:lnTo>
                <a:close/>
                <a:moveTo>
                  <a:pt x="4942" y="6557"/>
                </a:moveTo>
                <a:lnTo>
                  <a:pt x="4941" y="6556"/>
                </a:lnTo>
                <a:lnTo>
                  <a:pt x="4941" y="6556"/>
                </a:lnTo>
                <a:lnTo>
                  <a:pt x="4941" y="6545"/>
                </a:lnTo>
                <a:lnTo>
                  <a:pt x="4946" y="6537"/>
                </a:lnTo>
                <a:lnTo>
                  <a:pt x="4947" y="6537"/>
                </a:lnTo>
                <a:lnTo>
                  <a:pt x="4949" y="6537"/>
                </a:lnTo>
                <a:lnTo>
                  <a:pt x="4946" y="6549"/>
                </a:lnTo>
                <a:lnTo>
                  <a:pt x="4942" y="6557"/>
                </a:lnTo>
                <a:close/>
                <a:moveTo>
                  <a:pt x="4916" y="6587"/>
                </a:moveTo>
                <a:lnTo>
                  <a:pt x="4931" y="6597"/>
                </a:lnTo>
                <a:lnTo>
                  <a:pt x="4943" y="6612"/>
                </a:lnTo>
                <a:lnTo>
                  <a:pt x="4916" y="6608"/>
                </a:lnTo>
                <a:lnTo>
                  <a:pt x="4916" y="6587"/>
                </a:lnTo>
                <a:close/>
                <a:moveTo>
                  <a:pt x="4898" y="6547"/>
                </a:moveTo>
                <a:lnTo>
                  <a:pt x="4897" y="6537"/>
                </a:lnTo>
                <a:lnTo>
                  <a:pt x="4891" y="6532"/>
                </a:lnTo>
                <a:lnTo>
                  <a:pt x="4886" y="6537"/>
                </a:lnTo>
                <a:lnTo>
                  <a:pt x="4875" y="6537"/>
                </a:lnTo>
                <a:lnTo>
                  <a:pt x="4874" y="6530"/>
                </a:lnTo>
                <a:lnTo>
                  <a:pt x="4874" y="6522"/>
                </a:lnTo>
                <a:lnTo>
                  <a:pt x="4897" y="6523"/>
                </a:lnTo>
                <a:lnTo>
                  <a:pt x="4912" y="6516"/>
                </a:lnTo>
                <a:lnTo>
                  <a:pt x="4910" y="6527"/>
                </a:lnTo>
                <a:lnTo>
                  <a:pt x="4907" y="6536"/>
                </a:lnTo>
                <a:lnTo>
                  <a:pt x="4911" y="6535"/>
                </a:lnTo>
                <a:lnTo>
                  <a:pt x="4915" y="6533"/>
                </a:lnTo>
                <a:lnTo>
                  <a:pt x="4917" y="6533"/>
                </a:lnTo>
                <a:lnTo>
                  <a:pt x="4919" y="6534"/>
                </a:lnTo>
                <a:lnTo>
                  <a:pt x="4915" y="6546"/>
                </a:lnTo>
                <a:lnTo>
                  <a:pt x="4898" y="6547"/>
                </a:lnTo>
                <a:close/>
                <a:moveTo>
                  <a:pt x="4901" y="6471"/>
                </a:moveTo>
                <a:lnTo>
                  <a:pt x="4898" y="6480"/>
                </a:lnTo>
                <a:lnTo>
                  <a:pt x="4889" y="6485"/>
                </a:lnTo>
                <a:lnTo>
                  <a:pt x="4884" y="6477"/>
                </a:lnTo>
                <a:lnTo>
                  <a:pt x="4883" y="6471"/>
                </a:lnTo>
                <a:lnTo>
                  <a:pt x="4873" y="6466"/>
                </a:lnTo>
                <a:lnTo>
                  <a:pt x="4864" y="6464"/>
                </a:lnTo>
                <a:lnTo>
                  <a:pt x="4886" y="6461"/>
                </a:lnTo>
                <a:lnTo>
                  <a:pt x="4901" y="6471"/>
                </a:lnTo>
                <a:close/>
                <a:moveTo>
                  <a:pt x="4854" y="6544"/>
                </a:moveTo>
                <a:lnTo>
                  <a:pt x="4823" y="6531"/>
                </a:lnTo>
                <a:lnTo>
                  <a:pt x="4803" y="6504"/>
                </a:lnTo>
                <a:lnTo>
                  <a:pt x="4819" y="6499"/>
                </a:lnTo>
                <a:lnTo>
                  <a:pt x="4835" y="6493"/>
                </a:lnTo>
                <a:lnTo>
                  <a:pt x="4850" y="6510"/>
                </a:lnTo>
                <a:lnTo>
                  <a:pt x="4864" y="6528"/>
                </a:lnTo>
                <a:lnTo>
                  <a:pt x="4857" y="6535"/>
                </a:lnTo>
                <a:lnTo>
                  <a:pt x="4854" y="6544"/>
                </a:lnTo>
                <a:close/>
                <a:moveTo>
                  <a:pt x="4782" y="6516"/>
                </a:moveTo>
                <a:lnTo>
                  <a:pt x="4780" y="6506"/>
                </a:lnTo>
                <a:lnTo>
                  <a:pt x="4776" y="6501"/>
                </a:lnTo>
                <a:lnTo>
                  <a:pt x="4789" y="6484"/>
                </a:lnTo>
                <a:lnTo>
                  <a:pt x="4807" y="6474"/>
                </a:lnTo>
                <a:lnTo>
                  <a:pt x="4801" y="6500"/>
                </a:lnTo>
                <a:lnTo>
                  <a:pt x="4782" y="6516"/>
                </a:lnTo>
                <a:close/>
                <a:moveTo>
                  <a:pt x="4832" y="8129"/>
                </a:moveTo>
                <a:lnTo>
                  <a:pt x="4824" y="8115"/>
                </a:lnTo>
                <a:lnTo>
                  <a:pt x="4813" y="8104"/>
                </a:lnTo>
                <a:lnTo>
                  <a:pt x="4829" y="8095"/>
                </a:lnTo>
                <a:lnTo>
                  <a:pt x="4834" y="8084"/>
                </a:lnTo>
                <a:lnTo>
                  <a:pt x="4850" y="8103"/>
                </a:lnTo>
                <a:lnTo>
                  <a:pt x="4869" y="8118"/>
                </a:lnTo>
                <a:lnTo>
                  <a:pt x="4846" y="8119"/>
                </a:lnTo>
                <a:lnTo>
                  <a:pt x="4832" y="8129"/>
                </a:lnTo>
                <a:close/>
                <a:moveTo>
                  <a:pt x="4679" y="6408"/>
                </a:moveTo>
                <a:lnTo>
                  <a:pt x="4679" y="6391"/>
                </a:lnTo>
                <a:lnTo>
                  <a:pt x="4688" y="6383"/>
                </a:lnTo>
                <a:lnTo>
                  <a:pt x="4676" y="6366"/>
                </a:lnTo>
                <a:lnTo>
                  <a:pt x="4664" y="6348"/>
                </a:lnTo>
                <a:lnTo>
                  <a:pt x="4652" y="6356"/>
                </a:lnTo>
                <a:lnTo>
                  <a:pt x="4637" y="6354"/>
                </a:lnTo>
                <a:lnTo>
                  <a:pt x="4666" y="6345"/>
                </a:lnTo>
                <a:lnTo>
                  <a:pt x="4698" y="6345"/>
                </a:lnTo>
                <a:lnTo>
                  <a:pt x="4708" y="6365"/>
                </a:lnTo>
                <a:lnTo>
                  <a:pt x="4720" y="6382"/>
                </a:lnTo>
                <a:lnTo>
                  <a:pt x="4714" y="6388"/>
                </a:lnTo>
                <a:lnTo>
                  <a:pt x="4703" y="6390"/>
                </a:lnTo>
                <a:lnTo>
                  <a:pt x="4713" y="6403"/>
                </a:lnTo>
                <a:lnTo>
                  <a:pt x="4729" y="6407"/>
                </a:lnTo>
                <a:lnTo>
                  <a:pt x="4731" y="6406"/>
                </a:lnTo>
                <a:lnTo>
                  <a:pt x="4732" y="6406"/>
                </a:lnTo>
                <a:lnTo>
                  <a:pt x="4738" y="6409"/>
                </a:lnTo>
                <a:lnTo>
                  <a:pt x="4744" y="6410"/>
                </a:lnTo>
                <a:lnTo>
                  <a:pt x="4733" y="6413"/>
                </a:lnTo>
                <a:lnTo>
                  <a:pt x="4717" y="6407"/>
                </a:lnTo>
                <a:lnTo>
                  <a:pt x="4716" y="6418"/>
                </a:lnTo>
                <a:lnTo>
                  <a:pt x="4728" y="6426"/>
                </a:lnTo>
                <a:lnTo>
                  <a:pt x="4720" y="6431"/>
                </a:lnTo>
                <a:lnTo>
                  <a:pt x="4707" y="6432"/>
                </a:lnTo>
                <a:lnTo>
                  <a:pt x="4701" y="6418"/>
                </a:lnTo>
                <a:lnTo>
                  <a:pt x="4679" y="6408"/>
                </a:lnTo>
                <a:close/>
                <a:moveTo>
                  <a:pt x="4789" y="8075"/>
                </a:moveTo>
                <a:lnTo>
                  <a:pt x="4773" y="8073"/>
                </a:lnTo>
                <a:lnTo>
                  <a:pt x="4769" y="8060"/>
                </a:lnTo>
                <a:lnTo>
                  <a:pt x="4784" y="8062"/>
                </a:lnTo>
                <a:lnTo>
                  <a:pt x="4789" y="8075"/>
                </a:lnTo>
                <a:close/>
                <a:moveTo>
                  <a:pt x="4780" y="8041"/>
                </a:moveTo>
                <a:lnTo>
                  <a:pt x="4769" y="8046"/>
                </a:lnTo>
                <a:lnTo>
                  <a:pt x="4754" y="8050"/>
                </a:lnTo>
                <a:lnTo>
                  <a:pt x="4766" y="8033"/>
                </a:lnTo>
                <a:lnTo>
                  <a:pt x="4780" y="8041"/>
                </a:lnTo>
                <a:close/>
                <a:moveTo>
                  <a:pt x="4644" y="6369"/>
                </a:moveTo>
                <a:lnTo>
                  <a:pt x="4648" y="6368"/>
                </a:lnTo>
                <a:lnTo>
                  <a:pt x="4649" y="6364"/>
                </a:lnTo>
                <a:lnTo>
                  <a:pt x="4666" y="6371"/>
                </a:lnTo>
                <a:lnTo>
                  <a:pt x="4672" y="6388"/>
                </a:lnTo>
                <a:lnTo>
                  <a:pt x="4653" y="6384"/>
                </a:lnTo>
                <a:lnTo>
                  <a:pt x="4644" y="6369"/>
                </a:lnTo>
                <a:close/>
                <a:moveTo>
                  <a:pt x="4720" y="8022"/>
                </a:moveTo>
                <a:lnTo>
                  <a:pt x="4729" y="8014"/>
                </a:lnTo>
                <a:lnTo>
                  <a:pt x="4720" y="8007"/>
                </a:lnTo>
                <a:lnTo>
                  <a:pt x="4714" y="8015"/>
                </a:lnTo>
                <a:lnTo>
                  <a:pt x="4704" y="8022"/>
                </a:lnTo>
                <a:lnTo>
                  <a:pt x="4698" y="8013"/>
                </a:lnTo>
                <a:lnTo>
                  <a:pt x="4695" y="8003"/>
                </a:lnTo>
                <a:lnTo>
                  <a:pt x="4714" y="7997"/>
                </a:lnTo>
                <a:lnTo>
                  <a:pt x="4732" y="7992"/>
                </a:lnTo>
                <a:lnTo>
                  <a:pt x="4737" y="8003"/>
                </a:lnTo>
                <a:lnTo>
                  <a:pt x="4741" y="8017"/>
                </a:lnTo>
                <a:lnTo>
                  <a:pt x="4729" y="8024"/>
                </a:lnTo>
                <a:lnTo>
                  <a:pt x="4720" y="8022"/>
                </a:lnTo>
                <a:close/>
                <a:moveTo>
                  <a:pt x="4552" y="6288"/>
                </a:moveTo>
                <a:lnTo>
                  <a:pt x="4556" y="6289"/>
                </a:lnTo>
                <a:lnTo>
                  <a:pt x="4560" y="6289"/>
                </a:lnTo>
                <a:lnTo>
                  <a:pt x="4571" y="6293"/>
                </a:lnTo>
                <a:lnTo>
                  <a:pt x="4583" y="6294"/>
                </a:lnTo>
                <a:lnTo>
                  <a:pt x="4587" y="6303"/>
                </a:lnTo>
                <a:lnTo>
                  <a:pt x="4591" y="6311"/>
                </a:lnTo>
                <a:lnTo>
                  <a:pt x="4593" y="6311"/>
                </a:lnTo>
                <a:lnTo>
                  <a:pt x="4594" y="6310"/>
                </a:lnTo>
                <a:lnTo>
                  <a:pt x="4605" y="6315"/>
                </a:lnTo>
                <a:lnTo>
                  <a:pt x="4612" y="6322"/>
                </a:lnTo>
                <a:lnTo>
                  <a:pt x="4605" y="6328"/>
                </a:lnTo>
                <a:lnTo>
                  <a:pt x="4593" y="6331"/>
                </a:lnTo>
                <a:lnTo>
                  <a:pt x="4571" y="6311"/>
                </a:lnTo>
                <a:lnTo>
                  <a:pt x="4552" y="6288"/>
                </a:lnTo>
                <a:close/>
                <a:moveTo>
                  <a:pt x="4547" y="6289"/>
                </a:moveTo>
                <a:lnTo>
                  <a:pt x="4526" y="6272"/>
                </a:lnTo>
                <a:lnTo>
                  <a:pt x="4506" y="6255"/>
                </a:lnTo>
                <a:lnTo>
                  <a:pt x="4512" y="6248"/>
                </a:lnTo>
                <a:lnTo>
                  <a:pt x="4522" y="6244"/>
                </a:lnTo>
                <a:lnTo>
                  <a:pt x="4525" y="6248"/>
                </a:lnTo>
                <a:lnTo>
                  <a:pt x="4528" y="6253"/>
                </a:lnTo>
                <a:lnTo>
                  <a:pt x="4528" y="6256"/>
                </a:lnTo>
                <a:lnTo>
                  <a:pt x="4528" y="6259"/>
                </a:lnTo>
                <a:lnTo>
                  <a:pt x="4532" y="6260"/>
                </a:lnTo>
                <a:lnTo>
                  <a:pt x="4535" y="6262"/>
                </a:lnTo>
                <a:lnTo>
                  <a:pt x="4542" y="6272"/>
                </a:lnTo>
                <a:lnTo>
                  <a:pt x="4550" y="6280"/>
                </a:lnTo>
                <a:lnTo>
                  <a:pt x="4548" y="6284"/>
                </a:lnTo>
                <a:lnTo>
                  <a:pt x="4547" y="6289"/>
                </a:lnTo>
                <a:close/>
                <a:moveTo>
                  <a:pt x="4486" y="6205"/>
                </a:moveTo>
                <a:lnTo>
                  <a:pt x="4486" y="6206"/>
                </a:lnTo>
                <a:lnTo>
                  <a:pt x="4486" y="6207"/>
                </a:lnTo>
                <a:lnTo>
                  <a:pt x="4484" y="6206"/>
                </a:lnTo>
                <a:lnTo>
                  <a:pt x="4481" y="6205"/>
                </a:lnTo>
                <a:lnTo>
                  <a:pt x="4482" y="6202"/>
                </a:lnTo>
                <a:lnTo>
                  <a:pt x="4483" y="6199"/>
                </a:lnTo>
                <a:lnTo>
                  <a:pt x="4487" y="6196"/>
                </a:lnTo>
                <a:lnTo>
                  <a:pt x="4498" y="6192"/>
                </a:lnTo>
                <a:lnTo>
                  <a:pt x="4492" y="6199"/>
                </a:lnTo>
                <a:lnTo>
                  <a:pt x="4486" y="6205"/>
                </a:lnTo>
                <a:close/>
                <a:moveTo>
                  <a:pt x="4579" y="7927"/>
                </a:moveTo>
                <a:lnTo>
                  <a:pt x="4580" y="7907"/>
                </a:lnTo>
                <a:lnTo>
                  <a:pt x="4595" y="7916"/>
                </a:lnTo>
                <a:lnTo>
                  <a:pt x="4579" y="7927"/>
                </a:lnTo>
                <a:close/>
                <a:moveTo>
                  <a:pt x="4476" y="6210"/>
                </a:moveTo>
                <a:lnTo>
                  <a:pt x="4483" y="6222"/>
                </a:lnTo>
                <a:lnTo>
                  <a:pt x="4488" y="6236"/>
                </a:lnTo>
                <a:lnTo>
                  <a:pt x="4469" y="6224"/>
                </a:lnTo>
                <a:lnTo>
                  <a:pt x="4476" y="6210"/>
                </a:lnTo>
                <a:close/>
                <a:moveTo>
                  <a:pt x="4484" y="6182"/>
                </a:moveTo>
                <a:lnTo>
                  <a:pt x="4480" y="6185"/>
                </a:lnTo>
                <a:lnTo>
                  <a:pt x="4477" y="6189"/>
                </a:lnTo>
                <a:lnTo>
                  <a:pt x="4474" y="6188"/>
                </a:lnTo>
                <a:lnTo>
                  <a:pt x="4469" y="6186"/>
                </a:lnTo>
                <a:lnTo>
                  <a:pt x="4475" y="6183"/>
                </a:lnTo>
                <a:lnTo>
                  <a:pt x="4480" y="6180"/>
                </a:lnTo>
                <a:lnTo>
                  <a:pt x="4482" y="6181"/>
                </a:lnTo>
                <a:lnTo>
                  <a:pt x="4484" y="6182"/>
                </a:lnTo>
                <a:close/>
                <a:moveTo>
                  <a:pt x="4456" y="6060"/>
                </a:moveTo>
                <a:lnTo>
                  <a:pt x="4486" y="6068"/>
                </a:lnTo>
                <a:lnTo>
                  <a:pt x="4505" y="6089"/>
                </a:lnTo>
                <a:lnTo>
                  <a:pt x="4489" y="6093"/>
                </a:lnTo>
                <a:lnTo>
                  <a:pt x="4474" y="6091"/>
                </a:lnTo>
                <a:lnTo>
                  <a:pt x="4475" y="6088"/>
                </a:lnTo>
                <a:lnTo>
                  <a:pt x="4476" y="6084"/>
                </a:lnTo>
                <a:lnTo>
                  <a:pt x="4476" y="6084"/>
                </a:lnTo>
                <a:lnTo>
                  <a:pt x="4475" y="6084"/>
                </a:lnTo>
                <a:lnTo>
                  <a:pt x="4477" y="6081"/>
                </a:lnTo>
                <a:lnTo>
                  <a:pt x="4478" y="6078"/>
                </a:lnTo>
                <a:lnTo>
                  <a:pt x="4465" y="6072"/>
                </a:lnTo>
                <a:lnTo>
                  <a:pt x="4456" y="6060"/>
                </a:lnTo>
                <a:close/>
                <a:moveTo>
                  <a:pt x="4412" y="6009"/>
                </a:moveTo>
                <a:lnTo>
                  <a:pt x="4423" y="5988"/>
                </a:lnTo>
                <a:lnTo>
                  <a:pt x="4445" y="5976"/>
                </a:lnTo>
                <a:lnTo>
                  <a:pt x="4434" y="6003"/>
                </a:lnTo>
                <a:lnTo>
                  <a:pt x="4412" y="6009"/>
                </a:lnTo>
                <a:close/>
                <a:moveTo>
                  <a:pt x="4536" y="7870"/>
                </a:moveTo>
                <a:lnTo>
                  <a:pt x="4534" y="7855"/>
                </a:lnTo>
                <a:lnTo>
                  <a:pt x="4526" y="7845"/>
                </a:lnTo>
                <a:lnTo>
                  <a:pt x="4548" y="7848"/>
                </a:lnTo>
                <a:lnTo>
                  <a:pt x="4556" y="7863"/>
                </a:lnTo>
                <a:lnTo>
                  <a:pt x="4548" y="7867"/>
                </a:lnTo>
                <a:lnTo>
                  <a:pt x="4536" y="7870"/>
                </a:lnTo>
                <a:close/>
                <a:moveTo>
                  <a:pt x="4424" y="6130"/>
                </a:moveTo>
                <a:lnTo>
                  <a:pt x="4419" y="6132"/>
                </a:lnTo>
                <a:lnTo>
                  <a:pt x="4414" y="6134"/>
                </a:lnTo>
                <a:lnTo>
                  <a:pt x="4419" y="6131"/>
                </a:lnTo>
                <a:lnTo>
                  <a:pt x="4424" y="6130"/>
                </a:lnTo>
                <a:close/>
                <a:moveTo>
                  <a:pt x="4409" y="6048"/>
                </a:moveTo>
                <a:lnTo>
                  <a:pt x="4391" y="6043"/>
                </a:lnTo>
                <a:lnTo>
                  <a:pt x="4375" y="6043"/>
                </a:lnTo>
                <a:lnTo>
                  <a:pt x="4384" y="6036"/>
                </a:lnTo>
                <a:lnTo>
                  <a:pt x="4390" y="6025"/>
                </a:lnTo>
                <a:lnTo>
                  <a:pt x="4404" y="6032"/>
                </a:lnTo>
                <a:lnTo>
                  <a:pt x="4423" y="6030"/>
                </a:lnTo>
                <a:lnTo>
                  <a:pt x="4418" y="6039"/>
                </a:lnTo>
                <a:lnTo>
                  <a:pt x="4409" y="6048"/>
                </a:lnTo>
                <a:close/>
                <a:moveTo>
                  <a:pt x="4410" y="6144"/>
                </a:moveTo>
                <a:lnTo>
                  <a:pt x="4410" y="6143"/>
                </a:lnTo>
                <a:lnTo>
                  <a:pt x="4411" y="6142"/>
                </a:lnTo>
                <a:lnTo>
                  <a:pt x="4411" y="6143"/>
                </a:lnTo>
                <a:lnTo>
                  <a:pt x="4411" y="6144"/>
                </a:lnTo>
                <a:lnTo>
                  <a:pt x="4410" y="6144"/>
                </a:lnTo>
                <a:lnTo>
                  <a:pt x="4410" y="6144"/>
                </a:lnTo>
                <a:close/>
                <a:moveTo>
                  <a:pt x="4372" y="6147"/>
                </a:moveTo>
                <a:lnTo>
                  <a:pt x="4382" y="6142"/>
                </a:lnTo>
                <a:lnTo>
                  <a:pt x="4393" y="6140"/>
                </a:lnTo>
                <a:lnTo>
                  <a:pt x="4401" y="6155"/>
                </a:lnTo>
                <a:lnTo>
                  <a:pt x="4396" y="6170"/>
                </a:lnTo>
                <a:lnTo>
                  <a:pt x="4341" y="6148"/>
                </a:lnTo>
                <a:lnTo>
                  <a:pt x="4332" y="6118"/>
                </a:lnTo>
                <a:lnTo>
                  <a:pt x="4304" y="6104"/>
                </a:lnTo>
                <a:lnTo>
                  <a:pt x="4296" y="6080"/>
                </a:lnTo>
                <a:lnTo>
                  <a:pt x="4328" y="6090"/>
                </a:lnTo>
                <a:lnTo>
                  <a:pt x="4342" y="6118"/>
                </a:lnTo>
                <a:lnTo>
                  <a:pt x="4362" y="6118"/>
                </a:lnTo>
                <a:lnTo>
                  <a:pt x="4366" y="6136"/>
                </a:lnTo>
                <a:lnTo>
                  <a:pt x="4376" y="6123"/>
                </a:lnTo>
                <a:lnTo>
                  <a:pt x="4392" y="6117"/>
                </a:lnTo>
                <a:lnTo>
                  <a:pt x="4399" y="6119"/>
                </a:lnTo>
                <a:lnTo>
                  <a:pt x="4407" y="6121"/>
                </a:lnTo>
                <a:lnTo>
                  <a:pt x="4386" y="6131"/>
                </a:lnTo>
                <a:lnTo>
                  <a:pt x="4372" y="6147"/>
                </a:lnTo>
                <a:close/>
                <a:moveTo>
                  <a:pt x="4461" y="7788"/>
                </a:moveTo>
                <a:lnTo>
                  <a:pt x="4433" y="7773"/>
                </a:lnTo>
                <a:lnTo>
                  <a:pt x="4426" y="7750"/>
                </a:lnTo>
                <a:lnTo>
                  <a:pt x="4451" y="7768"/>
                </a:lnTo>
                <a:lnTo>
                  <a:pt x="4461" y="7788"/>
                </a:lnTo>
                <a:close/>
                <a:moveTo>
                  <a:pt x="4400" y="7751"/>
                </a:moveTo>
                <a:lnTo>
                  <a:pt x="4356" y="7704"/>
                </a:lnTo>
                <a:lnTo>
                  <a:pt x="4301" y="7664"/>
                </a:lnTo>
                <a:lnTo>
                  <a:pt x="4253" y="7631"/>
                </a:lnTo>
                <a:lnTo>
                  <a:pt x="4210" y="7590"/>
                </a:lnTo>
                <a:lnTo>
                  <a:pt x="4221" y="7598"/>
                </a:lnTo>
                <a:lnTo>
                  <a:pt x="4231" y="7606"/>
                </a:lnTo>
                <a:lnTo>
                  <a:pt x="4237" y="7602"/>
                </a:lnTo>
                <a:lnTo>
                  <a:pt x="4237" y="7598"/>
                </a:lnTo>
                <a:lnTo>
                  <a:pt x="4222" y="7591"/>
                </a:lnTo>
                <a:lnTo>
                  <a:pt x="4208" y="7588"/>
                </a:lnTo>
                <a:lnTo>
                  <a:pt x="4205" y="7584"/>
                </a:lnTo>
                <a:lnTo>
                  <a:pt x="4201" y="7580"/>
                </a:lnTo>
                <a:lnTo>
                  <a:pt x="4185" y="7583"/>
                </a:lnTo>
                <a:lnTo>
                  <a:pt x="4170" y="7577"/>
                </a:lnTo>
                <a:lnTo>
                  <a:pt x="4175" y="7574"/>
                </a:lnTo>
                <a:lnTo>
                  <a:pt x="4186" y="7576"/>
                </a:lnTo>
                <a:lnTo>
                  <a:pt x="4167" y="7565"/>
                </a:lnTo>
                <a:lnTo>
                  <a:pt x="4154" y="7548"/>
                </a:lnTo>
                <a:lnTo>
                  <a:pt x="4142" y="7557"/>
                </a:lnTo>
                <a:lnTo>
                  <a:pt x="4129" y="7565"/>
                </a:lnTo>
                <a:lnTo>
                  <a:pt x="4092" y="7505"/>
                </a:lnTo>
                <a:lnTo>
                  <a:pt x="4020" y="7469"/>
                </a:lnTo>
                <a:lnTo>
                  <a:pt x="3980" y="7426"/>
                </a:lnTo>
                <a:lnTo>
                  <a:pt x="3926" y="7398"/>
                </a:lnTo>
                <a:lnTo>
                  <a:pt x="3927" y="7391"/>
                </a:lnTo>
                <a:lnTo>
                  <a:pt x="3931" y="7387"/>
                </a:lnTo>
                <a:lnTo>
                  <a:pt x="3899" y="7371"/>
                </a:lnTo>
                <a:lnTo>
                  <a:pt x="3871" y="7350"/>
                </a:lnTo>
                <a:lnTo>
                  <a:pt x="3867" y="7343"/>
                </a:lnTo>
                <a:lnTo>
                  <a:pt x="3869" y="7336"/>
                </a:lnTo>
                <a:lnTo>
                  <a:pt x="3854" y="7326"/>
                </a:lnTo>
                <a:lnTo>
                  <a:pt x="3856" y="7334"/>
                </a:lnTo>
                <a:lnTo>
                  <a:pt x="3860" y="7343"/>
                </a:lnTo>
                <a:lnTo>
                  <a:pt x="3815" y="7307"/>
                </a:lnTo>
                <a:lnTo>
                  <a:pt x="3770" y="7288"/>
                </a:lnTo>
                <a:lnTo>
                  <a:pt x="3769" y="7287"/>
                </a:lnTo>
                <a:lnTo>
                  <a:pt x="3768" y="7286"/>
                </a:lnTo>
                <a:lnTo>
                  <a:pt x="3772" y="7277"/>
                </a:lnTo>
                <a:lnTo>
                  <a:pt x="3770" y="7271"/>
                </a:lnTo>
                <a:lnTo>
                  <a:pt x="3768" y="7266"/>
                </a:lnTo>
                <a:lnTo>
                  <a:pt x="3767" y="7260"/>
                </a:lnTo>
                <a:lnTo>
                  <a:pt x="3802" y="7283"/>
                </a:lnTo>
                <a:lnTo>
                  <a:pt x="3829" y="7312"/>
                </a:lnTo>
                <a:lnTo>
                  <a:pt x="3821" y="7296"/>
                </a:lnTo>
                <a:lnTo>
                  <a:pt x="3809" y="7282"/>
                </a:lnTo>
                <a:lnTo>
                  <a:pt x="3818" y="7283"/>
                </a:lnTo>
                <a:lnTo>
                  <a:pt x="3827" y="7285"/>
                </a:lnTo>
                <a:lnTo>
                  <a:pt x="3811" y="7270"/>
                </a:lnTo>
                <a:lnTo>
                  <a:pt x="3794" y="7255"/>
                </a:lnTo>
                <a:lnTo>
                  <a:pt x="3830" y="7282"/>
                </a:lnTo>
                <a:lnTo>
                  <a:pt x="3866" y="7308"/>
                </a:lnTo>
                <a:lnTo>
                  <a:pt x="3866" y="7308"/>
                </a:lnTo>
                <a:lnTo>
                  <a:pt x="3867" y="7309"/>
                </a:lnTo>
                <a:lnTo>
                  <a:pt x="3867" y="7309"/>
                </a:lnTo>
                <a:lnTo>
                  <a:pt x="3867" y="7308"/>
                </a:lnTo>
                <a:lnTo>
                  <a:pt x="4146" y="7520"/>
                </a:lnTo>
                <a:lnTo>
                  <a:pt x="4421" y="7736"/>
                </a:lnTo>
                <a:lnTo>
                  <a:pt x="4414" y="7748"/>
                </a:lnTo>
                <a:lnTo>
                  <a:pt x="4400" y="7751"/>
                </a:lnTo>
                <a:close/>
                <a:moveTo>
                  <a:pt x="4216" y="7638"/>
                </a:moveTo>
                <a:lnTo>
                  <a:pt x="4204" y="7629"/>
                </a:lnTo>
                <a:lnTo>
                  <a:pt x="4196" y="7620"/>
                </a:lnTo>
                <a:lnTo>
                  <a:pt x="4220" y="7620"/>
                </a:lnTo>
                <a:lnTo>
                  <a:pt x="4216" y="7638"/>
                </a:lnTo>
                <a:close/>
                <a:moveTo>
                  <a:pt x="4174" y="7616"/>
                </a:moveTo>
                <a:lnTo>
                  <a:pt x="4159" y="7609"/>
                </a:lnTo>
                <a:lnTo>
                  <a:pt x="4138" y="7623"/>
                </a:lnTo>
                <a:lnTo>
                  <a:pt x="4146" y="7602"/>
                </a:lnTo>
                <a:lnTo>
                  <a:pt x="4160" y="7587"/>
                </a:lnTo>
                <a:lnTo>
                  <a:pt x="4133" y="7586"/>
                </a:lnTo>
                <a:lnTo>
                  <a:pt x="4133" y="7569"/>
                </a:lnTo>
                <a:lnTo>
                  <a:pt x="4167" y="7586"/>
                </a:lnTo>
                <a:lnTo>
                  <a:pt x="4174" y="7616"/>
                </a:lnTo>
                <a:close/>
                <a:moveTo>
                  <a:pt x="4108" y="7562"/>
                </a:moveTo>
                <a:lnTo>
                  <a:pt x="4097" y="7552"/>
                </a:lnTo>
                <a:lnTo>
                  <a:pt x="4082" y="7559"/>
                </a:lnTo>
                <a:lnTo>
                  <a:pt x="4082" y="7547"/>
                </a:lnTo>
                <a:lnTo>
                  <a:pt x="4088" y="7539"/>
                </a:lnTo>
                <a:lnTo>
                  <a:pt x="4108" y="7546"/>
                </a:lnTo>
                <a:lnTo>
                  <a:pt x="4108" y="7562"/>
                </a:lnTo>
                <a:close/>
                <a:moveTo>
                  <a:pt x="3696" y="6091"/>
                </a:moveTo>
                <a:lnTo>
                  <a:pt x="3708" y="6097"/>
                </a:lnTo>
                <a:lnTo>
                  <a:pt x="3714" y="6110"/>
                </a:lnTo>
                <a:lnTo>
                  <a:pt x="3694" y="6107"/>
                </a:lnTo>
                <a:lnTo>
                  <a:pt x="3696" y="6091"/>
                </a:lnTo>
                <a:close/>
                <a:moveTo>
                  <a:pt x="3636" y="5691"/>
                </a:moveTo>
                <a:lnTo>
                  <a:pt x="3619" y="5691"/>
                </a:lnTo>
                <a:lnTo>
                  <a:pt x="3613" y="5679"/>
                </a:lnTo>
                <a:lnTo>
                  <a:pt x="3629" y="5669"/>
                </a:lnTo>
                <a:lnTo>
                  <a:pt x="3644" y="5670"/>
                </a:lnTo>
                <a:lnTo>
                  <a:pt x="3639" y="5680"/>
                </a:lnTo>
                <a:lnTo>
                  <a:pt x="3636" y="5691"/>
                </a:lnTo>
                <a:close/>
                <a:moveTo>
                  <a:pt x="3646" y="5981"/>
                </a:moveTo>
                <a:lnTo>
                  <a:pt x="3625" y="5981"/>
                </a:lnTo>
                <a:lnTo>
                  <a:pt x="3612" y="5969"/>
                </a:lnTo>
                <a:lnTo>
                  <a:pt x="3634" y="5963"/>
                </a:lnTo>
                <a:lnTo>
                  <a:pt x="3646" y="5981"/>
                </a:lnTo>
                <a:close/>
                <a:moveTo>
                  <a:pt x="3620" y="5621"/>
                </a:moveTo>
                <a:lnTo>
                  <a:pt x="3598" y="5619"/>
                </a:lnTo>
                <a:lnTo>
                  <a:pt x="3585" y="5606"/>
                </a:lnTo>
                <a:lnTo>
                  <a:pt x="3607" y="5610"/>
                </a:lnTo>
                <a:lnTo>
                  <a:pt x="3620" y="5621"/>
                </a:lnTo>
                <a:close/>
                <a:moveTo>
                  <a:pt x="3564" y="5929"/>
                </a:moveTo>
                <a:lnTo>
                  <a:pt x="3545" y="5916"/>
                </a:lnTo>
                <a:lnTo>
                  <a:pt x="3550" y="5901"/>
                </a:lnTo>
                <a:lnTo>
                  <a:pt x="3572" y="5910"/>
                </a:lnTo>
                <a:lnTo>
                  <a:pt x="3596" y="5921"/>
                </a:lnTo>
                <a:lnTo>
                  <a:pt x="3577" y="5921"/>
                </a:lnTo>
                <a:lnTo>
                  <a:pt x="3564" y="5929"/>
                </a:lnTo>
                <a:close/>
                <a:moveTo>
                  <a:pt x="3508" y="5915"/>
                </a:moveTo>
                <a:lnTo>
                  <a:pt x="3521" y="5910"/>
                </a:lnTo>
                <a:lnTo>
                  <a:pt x="3535" y="5907"/>
                </a:lnTo>
                <a:lnTo>
                  <a:pt x="3550" y="5939"/>
                </a:lnTo>
                <a:lnTo>
                  <a:pt x="3574" y="5959"/>
                </a:lnTo>
                <a:lnTo>
                  <a:pt x="3539" y="5946"/>
                </a:lnTo>
                <a:lnTo>
                  <a:pt x="3508" y="5915"/>
                </a:lnTo>
                <a:close/>
                <a:moveTo>
                  <a:pt x="3491" y="5953"/>
                </a:moveTo>
                <a:lnTo>
                  <a:pt x="3507" y="5951"/>
                </a:lnTo>
                <a:lnTo>
                  <a:pt x="3520" y="5965"/>
                </a:lnTo>
                <a:lnTo>
                  <a:pt x="3502" y="5964"/>
                </a:lnTo>
                <a:lnTo>
                  <a:pt x="3491" y="5953"/>
                </a:lnTo>
                <a:close/>
                <a:moveTo>
                  <a:pt x="3481" y="5410"/>
                </a:moveTo>
                <a:lnTo>
                  <a:pt x="3485" y="5423"/>
                </a:lnTo>
                <a:lnTo>
                  <a:pt x="3504" y="5419"/>
                </a:lnTo>
                <a:lnTo>
                  <a:pt x="3500" y="5432"/>
                </a:lnTo>
                <a:lnTo>
                  <a:pt x="3495" y="5445"/>
                </a:lnTo>
                <a:lnTo>
                  <a:pt x="3515" y="5432"/>
                </a:lnTo>
                <a:lnTo>
                  <a:pt x="3529" y="5451"/>
                </a:lnTo>
                <a:lnTo>
                  <a:pt x="3538" y="5438"/>
                </a:lnTo>
                <a:lnTo>
                  <a:pt x="3527" y="5430"/>
                </a:lnTo>
                <a:lnTo>
                  <a:pt x="3537" y="5429"/>
                </a:lnTo>
                <a:lnTo>
                  <a:pt x="3545" y="5430"/>
                </a:lnTo>
                <a:lnTo>
                  <a:pt x="3547" y="5431"/>
                </a:lnTo>
                <a:lnTo>
                  <a:pt x="3548" y="5433"/>
                </a:lnTo>
                <a:lnTo>
                  <a:pt x="3552" y="5450"/>
                </a:lnTo>
                <a:lnTo>
                  <a:pt x="3546" y="5463"/>
                </a:lnTo>
                <a:lnTo>
                  <a:pt x="3565" y="5466"/>
                </a:lnTo>
                <a:lnTo>
                  <a:pt x="3565" y="5480"/>
                </a:lnTo>
                <a:lnTo>
                  <a:pt x="3587" y="5477"/>
                </a:lnTo>
                <a:lnTo>
                  <a:pt x="3609" y="5479"/>
                </a:lnTo>
                <a:lnTo>
                  <a:pt x="3601" y="5486"/>
                </a:lnTo>
                <a:lnTo>
                  <a:pt x="3588" y="5490"/>
                </a:lnTo>
                <a:lnTo>
                  <a:pt x="3599" y="5504"/>
                </a:lnTo>
                <a:lnTo>
                  <a:pt x="3612" y="5520"/>
                </a:lnTo>
                <a:lnTo>
                  <a:pt x="3587" y="5525"/>
                </a:lnTo>
                <a:lnTo>
                  <a:pt x="3558" y="5532"/>
                </a:lnTo>
                <a:lnTo>
                  <a:pt x="3552" y="5517"/>
                </a:lnTo>
                <a:lnTo>
                  <a:pt x="3553" y="5497"/>
                </a:lnTo>
                <a:lnTo>
                  <a:pt x="3532" y="5488"/>
                </a:lnTo>
                <a:lnTo>
                  <a:pt x="3527" y="5473"/>
                </a:lnTo>
                <a:lnTo>
                  <a:pt x="3504" y="5470"/>
                </a:lnTo>
                <a:lnTo>
                  <a:pt x="3485" y="5462"/>
                </a:lnTo>
                <a:lnTo>
                  <a:pt x="3489" y="5458"/>
                </a:lnTo>
                <a:lnTo>
                  <a:pt x="3496" y="5455"/>
                </a:lnTo>
                <a:lnTo>
                  <a:pt x="3479" y="5436"/>
                </a:lnTo>
                <a:lnTo>
                  <a:pt x="3461" y="5433"/>
                </a:lnTo>
                <a:lnTo>
                  <a:pt x="3467" y="5419"/>
                </a:lnTo>
                <a:lnTo>
                  <a:pt x="3481" y="5410"/>
                </a:lnTo>
                <a:close/>
                <a:moveTo>
                  <a:pt x="3452" y="5411"/>
                </a:moveTo>
                <a:lnTo>
                  <a:pt x="3441" y="5406"/>
                </a:lnTo>
                <a:lnTo>
                  <a:pt x="3429" y="5401"/>
                </a:lnTo>
                <a:lnTo>
                  <a:pt x="3431" y="5392"/>
                </a:lnTo>
                <a:lnTo>
                  <a:pt x="3431" y="5383"/>
                </a:lnTo>
                <a:lnTo>
                  <a:pt x="3426" y="5382"/>
                </a:lnTo>
                <a:lnTo>
                  <a:pt x="3422" y="5380"/>
                </a:lnTo>
                <a:lnTo>
                  <a:pt x="3441" y="5371"/>
                </a:lnTo>
                <a:lnTo>
                  <a:pt x="3460" y="5367"/>
                </a:lnTo>
                <a:lnTo>
                  <a:pt x="3454" y="5390"/>
                </a:lnTo>
                <a:lnTo>
                  <a:pt x="3451" y="5403"/>
                </a:lnTo>
                <a:lnTo>
                  <a:pt x="3462" y="5391"/>
                </a:lnTo>
                <a:lnTo>
                  <a:pt x="3478" y="5383"/>
                </a:lnTo>
                <a:lnTo>
                  <a:pt x="3476" y="5397"/>
                </a:lnTo>
                <a:lnTo>
                  <a:pt x="3468" y="5407"/>
                </a:lnTo>
                <a:lnTo>
                  <a:pt x="3467" y="5406"/>
                </a:lnTo>
                <a:lnTo>
                  <a:pt x="3467" y="5405"/>
                </a:lnTo>
                <a:lnTo>
                  <a:pt x="3456" y="5406"/>
                </a:lnTo>
                <a:lnTo>
                  <a:pt x="3452" y="5411"/>
                </a:lnTo>
                <a:close/>
                <a:moveTo>
                  <a:pt x="3423" y="5759"/>
                </a:moveTo>
                <a:lnTo>
                  <a:pt x="3452" y="5791"/>
                </a:lnTo>
                <a:lnTo>
                  <a:pt x="3474" y="5818"/>
                </a:lnTo>
                <a:lnTo>
                  <a:pt x="3434" y="5792"/>
                </a:lnTo>
                <a:lnTo>
                  <a:pt x="3423" y="5759"/>
                </a:lnTo>
                <a:close/>
                <a:moveTo>
                  <a:pt x="3506" y="7054"/>
                </a:moveTo>
                <a:lnTo>
                  <a:pt x="3523" y="7060"/>
                </a:lnTo>
                <a:lnTo>
                  <a:pt x="3545" y="7078"/>
                </a:lnTo>
                <a:lnTo>
                  <a:pt x="3525" y="7073"/>
                </a:lnTo>
                <a:lnTo>
                  <a:pt x="3506" y="7054"/>
                </a:lnTo>
                <a:close/>
                <a:moveTo>
                  <a:pt x="3417" y="5836"/>
                </a:moveTo>
                <a:lnTo>
                  <a:pt x="3433" y="5833"/>
                </a:lnTo>
                <a:lnTo>
                  <a:pt x="3446" y="5848"/>
                </a:lnTo>
                <a:lnTo>
                  <a:pt x="3428" y="5846"/>
                </a:lnTo>
                <a:lnTo>
                  <a:pt x="3417" y="5836"/>
                </a:lnTo>
                <a:close/>
                <a:moveTo>
                  <a:pt x="3377" y="5344"/>
                </a:moveTo>
                <a:lnTo>
                  <a:pt x="3386" y="5337"/>
                </a:lnTo>
                <a:lnTo>
                  <a:pt x="3394" y="5331"/>
                </a:lnTo>
                <a:lnTo>
                  <a:pt x="3403" y="5333"/>
                </a:lnTo>
                <a:lnTo>
                  <a:pt x="3409" y="5337"/>
                </a:lnTo>
                <a:lnTo>
                  <a:pt x="3401" y="5341"/>
                </a:lnTo>
                <a:lnTo>
                  <a:pt x="3396" y="5337"/>
                </a:lnTo>
                <a:lnTo>
                  <a:pt x="3394" y="5343"/>
                </a:lnTo>
                <a:lnTo>
                  <a:pt x="3399" y="5357"/>
                </a:lnTo>
                <a:lnTo>
                  <a:pt x="3385" y="5355"/>
                </a:lnTo>
                <a:lnTo>
                  <a:pt x="3377" y="5344"/>
                </a:lnTo>
                <a:close/>
                <a:moveTo>
                  <a:pt x="3391" y="4949"/>
                </a:moveTo>
                <a:lnTo>
                  <a:pt x="3366" y="4934"/>
                </a:lnTo>
                <a:lnTo>
                  <a:pt x="3340" y="4919"/>
                </a:lnTo>
                <a:lnTo>
                  <a:pt x="3381" y="4926"/>
                </a:lnTo>
                <a:lnTo>
                  <a:pt x="3391" y="4949"/>
                </a:lnTo>
                <a:close/>
                <a:moveTo>
                  <a:pt x="3435" y="5357"/>
                </a:moveTo>
                <a:lnTo>
                  <a:pt x="3427" y="5367"/>
                </a:lnTo>
                <a:lnTo>
                  <a:pt x="3415" y="5374"/>
                </a:lnTo>
                <a:lnTo>
                  <a:pt x="3411" y="5370"/>
                </a:lnTo>
                <a:lnTo>
                  <a:pt x="3406" y="5367"/>
                </a:lnTo>
                <a:lnTo>
                  <a:pt x="3413" y="5356"/>
                </a:lnTo>
                <a:lnTo>
                  <a:pt x="3413" y="5340"/>
                </a:lnTo>
                <a:lnTo>
                  <a:pt x="3424" y="5350"/>
                </a:lnTo>
                <a:lnTo>
                  <a:pt x="3435" y="5357"/>
                </a:lnTo>
                <a:close/>
                <a:moveTo>
                  <a:pt x="3447" y="5308"/>
                </a:moveTo>
                <a:lnTo>
                  <a:pt x="3453" y="5325"/>
                </a:lnTo>
                <a:lnTo>
                  <a:pt x="3462" y="5338"/>
                </a:lnTo>
                <a:lnTo>
                  <a:pt x="3456" y="5339"/>
                </a:lnTo>
                <a:lnTo>
                  <a:pt x="3451" y="5341"/>
                </a:lnTo>
                <a:lnTo>
                  <a:pt x="3441" y="5330"/>
                </a:lnTo>
                <a:lnTo>
                  <a:pt x="3421" y="5322"/>
                </a:lnTo>
                <a:lnTo>
                  <a:pt x="3431" y="5314"/>
                </a:lnTo>
                <a:lnTo>
                  <a:pt x="3447" y="5308"/>
                </a:lnTo>
                <a:close/>
                <a:moveTo>
                  <a:pt x="3441" y="4939"/>
                </a:moveTo>
                <a:lnTo>
                  <a:pt x="3442" y="4945"/>
                </a:lnTo>
                <a:lnTo>
                  <a:pt x="3442" y="4950"/>
                </a:lnTo>
                <a:lnTo>
                  <a:pt x="3431" y="4970"/>
                </a:lnTo>
                <a:lnTo>
                  <a:pt x="3442" y="4990"/>
                </a:lnTo>
                <a:lnTo>
                  <a:pt x="3421" y="4982"/>
                </a:lnTo>
                <a:lnTo>
                  <a:pt x="3419" y="4951"/>
                </a:lnTo>
                <a:lnTo>
                  <a:pt x="3432" y="4947"/>
                </a:lnTo>
                <a:lnTo>
                  <a:pt x="3441" y="4939"/>
                </a:lnTo>
                <a:close/>
                <a:moveTo>
                  <a:pt x="3424" y="4470"/>
                </a:moveTo>
                <a:lnTo>
                  <a:pt x="3419" y="4456"/>
                </a:lnTo>
                <a:lnTo>
                  <a:pt x="3404" y="4458"/>
                </a:lnTo>
                <a:lnTo>
                  <a:pt x="3431" y="4433"/>
                </a:lnTo>
                <a:lnTo>
                  <a:pt x="3466" y="4446"/>
                </a:lnTo>
                <a:lnTo>
                  <a:pt x="3440" y="4452"/>
                </a:lnTo>
                <a:lnTo>
                  <a:pt x="3424" y="4470"/>
                </a:lnTo>
                <a:close/>
                <a:moveTo>
                  <a:pt x="3526" y="4897"/>
                </a:moveTo>
                <a:lnTo>
                  <a:pt x="3501" y="4880"/>
                </a:lnTo>
                <a:lnTo>
                  <a:pt x="3491" y="4856"/>
                </a:lnTo>
                <a:lnTo>
                  <a:pt x="3518" y="4872"/>
                </a:lnTo>
                <a:lnTo>
                  <a:pt x="3526" y="4897"/>
                </a:lnTo>
                <a:close/>
                <a:moveTo>
                  <a:pt x="3435" y="4901"/>
                </a:moveTo>
                <a:lnTo>
                  <a:pt x="3474" y="4913"/>
                </a:lnTo>
                <a:lnTo>
                  <a:pt x="3492" y="4941"/>
                </a:lnTo>
                <a:lnTo>
                  <a:pt x="3485" y="4938"/>
                </a:lnTo>
                <a:lnTo>
                  <a:pt x="3476" y="4946"/>
                </a:lnTo>
                <a:lnTo>
                  <a:pt x="3456" y="4922"/>
                </a:lnTo>
                <a:lnTo>
                  <a:pt x="3435" y="4901"/>
                </a:lnTo>
                <a:close/>
                <a:moveTo>
                  <a:pt x="3488" y="5360"/>
                </a:moveTo>
                <a:lnTo>
                  <a:pt x="3472" y="5358"/>
                </a:lnTo>
                <a:lnTo>
                  <a:pt x="3463" y="5349"/>
                </a:lnTo>
                <a:lnTo>
                  <a:pt x="3484" y="5346"/>
                </a:lnTo>
                <a:lnTo>
                  <a:pt x="3497" y="5358"/>
                </a:lnTo>
                <a:lnTo>
                  <a:pt x="3492" y="5359"/>
                </a:lnTo>
                <a:lnTo>
                  <a:pt x="3488" y="5359"/>
                </a:lnTo>
                <a:lnTo>
                  <a:pt x="3488" y="5359"/>
                </a:lnTo>
                <a:lnTo>
                  <a:pt x="3488" y="5360"/>
                </a:lnTo>
                <a:close/>
                <a:moveTo>
                  <a:pt x="3541" y="5398"/>
                </a:moveTo>
                <a:lnTo>
                  <a:pt x="3522" y="5403"/>
                </a:lnTo>
                <a:lnTo>
                  <a:pt x="3513" y="5395"/>
                </a:lnTo>
                <a:lnTo>
                  <a:pt x="3518" y="5386"/>
                </a:lnTo>
                <a:lnTo>
                  <a:pt x="3522" y="5376"/>
                </a:lnTo>
                <a:lnTo>
                  <a:pt x="3533" y="5385"/>
                </a:lnTo>
                <a:lnTo>
                  <a:pt x="3541" y="5398"/>
                </a:lnTo>
                <a:close/>
                <a:moveTo>
                  <a:pt x="3551" y="5406"/>
                </a:moveTo>
                <a:lnTo>
                  <a:pt x="3546" y="5405"/>
                </a:lnTo>
                <a:lnTo>
                  <a:pt x="3542" y="5405"/>
                </a:lnTo>
                <a:lnTo>
                  <a:pt x="3542" y="5405"/>
                </a:lnTo>
                <a:lnTo>
                  <a:pt x="3541" y="5404"/>
                </a:lnTo>
                <a:lnTo>
                  <a:pt x="3545" y="5405"/>
                </a:lnTo>
                <a:lnTo>
                  <a:pt x="3551" y="5406"/>
                </a:lnTo>
                <a:close/>
                <a:moveTo>
                  <a:pt x="3554" y="5407"/>
                </a:moveTo>
                <a:lnTo>
                  <a:pt x="3575" y="5422"/>
                </a:lnTo>
                <a:lnTo>
                  <a:pt x="3595" y="5438"/>
                </a:lnTo>
                <a:lnTo>
                  <a:pt x="3587" y="5441"/>
                </a:lnTo>
                <a:lnTo>
                  <a:pt x="3578" y="5443"/>
                </a:lnTo>
                <a:lnTo>
                  <a:pt x="3576" y="5438"/>
                </a:lnTo>
                <a:lnTo>
                  <a:pt x="3573" y="5435"/>
                </a:lnTo>
                <a:lnTo>
                  <a:pt x="3574" y="5435"/>
                </a:lnTo>
                <a:lnTo>
                  <a:pt x="3576" y="5435"/>
                </a:lnTo>
                <a:lnTo>
                  <a:pt x="3566" y="5419"/>
                </a:lnTo>
                <a:lnTo>
                  <a:pt x="3554" y="5407"/>
                </a:lnTo>
                <a:close/>
                <a:moveTo>
                  <a:pt x="3617" y="5265"/>
                </a:moveTo>
                <a:lnTo>
                  <a:pt x="3589" y="5267"/>
                </a:lnTo>
                <a:lnTo>
                  <a:pt x="3576" y="5248"/>
                </a:lnTo>
                <a:lnTo>
                  <a:pt x="3596" y="5257"/>
                </a:lnTo>
                <a:lnTo>
                  <a:pt x="3617" y="5265"/>
                </a:lnTo>
                <a:close/>
                <a:moveTo>
                  <a:pt x="3601" y="5079"/>
                </a:moveTo>
                <a:lnTo>
                  <a:pt x="3590" y="5065"/>
                </a:lnTo>
                <a:lnTo>
                  <a:pt x="3588" y="5055"/>
                </a:lnTo>
                <a:lnTo>
                  <a:pt x="3608" y="5061"/>
                </a:lnTo>
                <a:lnTo>
                  <a:pt x="3601" y="5079"/>
                </a:lnTo>
                <a:close/>
                <a:moveTo>
                  <a:pt x="3638" y="5471"/>
                </a:moveTo>
                <a:lnTo>
                  <a:pt x="3636" y="5475"/>
                </a:lnTo>
                <a:lnTo>
                  <a:pt x="3634" y="5480"/>
                </a:lnTo>
                <a:lnTo>
                  <a:pt x="3634" y="5475"/>
                </a:lnTo>
                <a:lnTo>
                  <a:pt x="3638" y="5471"/>
                </a:lnTo>
                <a:close/>
                <a:moveTo>
                  <a:pt x="3784" y="5246"/>
                </a:moveTo>
                <a:lnTo>
                  <a:pt x="3762" y="5238"/>
                </a:lnTo>
                <a:lnTo>
                  <a:pt x="3743" y="5235"/>
                </a:lnTo>
                <a:lnTo>
                  <a:pt x="3742" y="5222"/>
                </a:lnTo>
                <a:lnTo>
                  <a:pt x="3747" y="5212"/>
                </a:lnTo>
                <a:lnTo>
                  <a:pt x="3769" y="5224"/>
                </a:lnTo>
                <a:lnTo>
                  <a:pt x="3784" y="5246"/>
                </a:lnTo>
                <a:close/>
                <a:moveTo>
                  <a:pt x="3801" y="5130"/>
                </a:moveTo>
                <a:lnTo>
                  <a:pt x="3775" y="5138"/>
                </a:lnTo>
                <a:lnTo>
                  <a:pt x="3751" y="5149"/>
                </a:lnTo>
                <a:lnTo>
                  <a:pt x="3749" y="5136"/>
                </a:lnTo>
                <a:lnTo>
                  <a:pt x="3744" y="5129"/>
                </a:lnTo>
                <a:lnTo>
                  <a:pt x="3749" y="5127"/>
                </a:lnTo>
                <a:lnTo>
                  <a:pt x="3755" y="5125"/>
                </a:lnTo>
                <a:lnTo>
                  <a:pt x="3756" y="5120"/>
                </a:lnTo>
                <a:lnTo>
                  <a:pt x="3760" y="5118"/>
                </a:lnTo>
                <a:lnTo>
                  <a:pt x="3770" y="5122"/>
                </a:lnTo>
                <a:lnTo>
                  <a:pt x="3786" y="5105"/>
                </a:lnTo>
                <a:lnTo>
                  <a:pt x="3796" y="5115"/>
                </a:lnTo>
                <a:lnTo>
                  <a:pt x="3801" y="5130"/>
                </a:lnTo>
                <a:close/>
                <a:moveTo>
                  <a:pt x="3793" y="5222"/>
                </a:moveTo>
                <a:lnTo>
                  <a:pt x="3781" y="5213"/>
                </a:lnTo>
                <a:lnTo>
                  <a:pt x="3768" y="5206"/>
                </a:lnTo>
                <a:lnTo>
                  <a:pt x="3792" y="5196"/>
                </a:lnTo>
                <a:lnTo>
                  <a:pt x="3807" y="5201"/>
                </a:lnTo>
                <a:lnTo>
                  <a:pt x="3801" y="5212"/>
                </a:lnTo>
                <a:lnTo>
                  <a:pt x="3793" y="5222"/>
                </a:lnTo>
                <a:close/>
                <a:moveTo>
                  <a:pt x="3838" y="5277"/>
                </a:moveTo>
                <a:lnTo>
                  <a:pt x="3822" y="5283"/>
                </a:lnTo>
                <a:lnTo>
                  <a:pt x="3804" y="5280"/>
                </a:lnTo>
                <a:lnTo>
                  <a:pt x="3804" y="5269"/>
                </a:lnTo>
                <a:lnTo>
                  <a:pt x="3796" y="5254"/>
                </a:lnTo>
                <a:lnTo>
                  <a:pt x="3821" y="5260"/>
                </a:lnTo>
                <a:lnTo>
                  <a:pt x="3838" y="5277"/>
                </a:lnTo>
                <a:close/>
                <a:moveTo>
                  <a:pt x="3875" y="5250"/>
                </a:moveTo>
                <a:lnTo>
                  <a:pt x="3867" y="5247"/>
                </a:lnTo>
                <a:lnTo>
                  <a:pt x="3862" y="5237"/>
                </a:lnTo>
                <a:lnTo>
                  <a:pt x="3885" y="5261"/>
                </a:lnTo>
                <a:lnTo>
                  <a:pt x="3885" y="5298"/>
                </a:lnTo>
                <a:lnTo>
                  <a:pt x="3898" y="5294"/>
                </a:lnTo>
                <a:lnTo>
                  <a:pt x="3912" y="5290"/>
                </a:lnTo>
                <a:lnTo>
                  <a:pt x="3935" y="5330"/>
                </a:lnTo>
                <a:lnTo>
                  <a:pt x="3973" y="5348"/>
                </a:lnTo>
                <a:lnTo>
                  <a:pt x="3998" y="5331"/>
                </a:lnTo>
                <a:lnTo>
                  <a:pt x="4018" y="5325"/>
                </a:lnTo>
                <a:lnTo>
                  <a:pt x="4020" y="5338"/>
                </a:lnTo>
                <a:lnTo>
                  <a:pt x="4036" y="5349"/>
                </a:lnTo>
                <a:lnTo>
                  <a:pt x="3993" y="5355"/>
                </a:lnTo>
                <a:lnTo>
                  <a:pt x="3953" y="5370"/>
                </a:lnTo>
                <a:lnTo>
                  <a:pt x="3923" y="5335"/>
                </a:lnTo>
                <a:lnTo>
                  <a:pt x="3871" y="5324"/>
                </a:lnTo>
                <a:lnTo>
                  <a:pt x="3888" y="5320"/>
                </a:lnTo>
                <a:lnTo>
                  <a:pt x="3897" y="5312"/>
                </a:lnTo>
                <a:lnTo>
                  <a:pt x="3875" y="5308"/>
                </a:lnTo>
                <a:lnTo>
                  <a:pt x="3852" y="5306"/>
                </a:lnTo>
                <a:lnTo>
                  <a:pt x="3857" y="5315"/>
                </a:lnTo>
                <a:lnTo>
                  <a:pt x="3854" y="5322"/>
                </a:lnTo>
                <a:lnTo>
                  <a:pt x="3832" y="5305"/>
                </a:lnTo>
                <a:lnTo>
                  <a:pt x="3822" y="5286"/>
                </a:lnTo>
                <a:lnTo>
                  <a:pt x="3850" y="5294"/>
                </a:lnTo>
                <a:lnTo>
                  <a:pt x="3871" y="5268"/>
                </a:lnTo>
                <a:lnTo>
                  <a:pt x="3840" y="5267"/>
                </a:lnTo>
                <a:lnTo>
                  <a:pt x="3829" y="5240"/>
                </a:lnTo>
                <a:lnTo>
                  <a:pt x="3852" y="5259"/>
                </a:lnTo>
                <a:lnTo>
                  <a:pt x="3875" y="5250"/>
                </a:lnTo>
                <a:close/>
                <a:moveTo>
                  <a:pt x="3809" y="4680"/>
                </a:moveTo>
                <a:lnTo>
                  <a:pt x="3827" y="4673"/>
                </a:lnTo>
                <a:lnTo>
                  <a:pt x="3853" y="4669"/>
                </a:lnTo>
                <a:lnTo>
                  <a:pt x="3854" y="4677"/>
                </a:lnTo>
                <a:lnTo>
                  <a:pt x="3855" y="4685"/>
                </a:lnTo>
                <a:lnTo>
                  <a:pt x="3825" y="4691"/>
                </a:lnTo>
                <a:lnTo>
                  <a:pt x="3809" y="4680"/>
                </a:lnTo>
                <a:close/>
                <a:moveTo>
                  <a:pt x="3846" y="4699"/>
                </a:moveTo>
                <a:lnTo>
                  <a:pt x="3862" y="4695"/>
                </a:lnTo>
                <a:lnTo>
                  <a:pt x="3878" y="4685"/>
                </a:lnTo>
                <a:lnTo>
                  <a:pt x="3867" y="4706"/>
                </a:lnTo>
                <a:lnTo>
                  <a:pt x="3846" y="4699"/>
                </a:lnTo>
                <a:close/>
                <a:moveTo>
                  <a:pt x="5165" y="6532"/>
                </a:moveTo>
                <a:lnTo>
                  <a:pt x="5171" y="6544"/>
                </a:lnTo>
                <a:lnTo>
                  <a:pt x="5172" y="6558"/>
                </a:lnTo>
                <a:lnTo>
                  <a:pt x="5166" y="6557"/>
                </a:lnTo>
                <a:lnTo>
                  <a:pt x="5160" y="6552"/>
                </a:lnTo>
                <a:lnTo>
                  <a:pt x="5157" y="6539"/>
                </a:lnTo>
                <a:lnTo>
                  <a:pt x="5165" y="6532"/>
                </a:lnTo>
                <a:close/>
                <a:moveTo>
                  <a:pt x="5114" y="5843"/>
                </a:moveTo>
                <a:lnTo>
                  <a:pt x="5100" y="5841"/>
                </a:lnTo>
                <a:lnTo>
                  <a:pt x="5097" y="5824"/>
                </a:lnTo>
                <a:lnTo>
                  <a:pt x="5112" y="5827"/>
                </a:lnTo>
                <a:lnTo>
                  <a:pt x="5114" y="5843"/>
                </a:lnTo>
                <a:close/>
                <a:moveTo>
                  <a:pt x="5070" y="5751"/>
                </a:moveTo>
                <a:lnTo>
                  <a:pt x="5067" y="5758"/>
                </a:lnTo>
                <a:lnTo>
                  <a:pt x="5065" y="5768"/>
                </a:lnTo>
                <a:lnTo>
                  <a:pt x="5033" y="5756"/>
                </a:lnTo>
                <a:lnTo>
                  <a:pt x="5030" y="5724"/>
                </a:lnTo>
                <a:lnTo>
                  <a:pt x="5043" y="5745"/>
                </a:lnTo>
                <a:lnTo>
                  <a:pt x="5070" y="5751"/>
                </a:lnTo>
                <a:close/>
                <a:moveTo>
                  <a:pt x="5052" y="6351"/>
                </a:moveTo>
                <a:lnTo>
                  <a:pt x="5052" y="6349"/>
                </a:lnTo>
                <a:lnTo>
                  <a:pt x="5052" y="6347"/>
                </a:lnTo>
                <a:lnTo>
                  <a:pt x="5061" y="6360"/>
                </a:lnTo>
                <a:lnTo>
                  <a:pt x="5069" y="6377"/>
                </a:lnTo>
                <a:lnTo>
                  <a:pt x="5059" y="6372"/>
                </a:lnTo>
                <a:lnTo>
                  <a:pt x="5048" y="6362"/>
                </a:lnTo>
                <a:lnTo>
                  <a:pt x="5049" y="6361"/>
                </a:lnTo>
                <a:lnTo>
                  <a:pt x="5050" y="6358"/>
                </a:lnTo>
                <a:lnTo>
                  <a:pt x="5054" y="6356"/>
                </a:lnTo>
                <a:lnTo>
                  <a:pt x="5052" y="6351"/>
                </a:lnTo>
                <a:close/>
                <a:moveTo>
                  <a:pt x="4966" y="6191"/>
                </a:moveTo>
                <a:lnTo>
                  <a:pt x="4963" y="6186"/>
                </a:lnTo>
                <a:lnTo>
                  <a:pt x="4962" y="6178"/>
                </a:lnTo>
                <a:lnTo>
                  <a:pt x="4979" y="6186"/>
                </a:lnTo>
                <a:lnTo>
                  <a:pt x="4995" y="6190"/>
                </a:lnTo>
                <a:lnTo>
                  <a:pt x="5001" y="6206"/>
                </a:lnTo>
                <a:lnTo>
                  <a:pt x="4995" y="6220"/>
                </a:lnTo>
                <a:lnTo>
                  <a:pt x="4994" y="6220"/>
                </a:lnTo>
                <a:lnTo>
                  <a:pt x="4993" y="6219"/>
                </a:lnTo>
                <a:lnTo>
                  <a:pt x="4987" y="6205"/>
                </a:lnTo>
                <a:lnTo>
                  <a:pt x="4976" y="6198"/>
                </a:lnTo>
                <a:lnTo>
                  <a:pt x="4975" y="6193"/>
                </a:lnTo>
                <a:lnTo>
                  <a:pt x="4975" y="6189"/>
                </a:lnTo>
                <a:lnTo>
                  <a:pt x="4971" y="6191"/>
                </a:lnTo>
                <a:lnTo>
                  <a:pt x="4966" y="6191"/>
                </a:lnTo>
                <a:close/>
                <a:moveTo>
                  <a:pt x="4910" y="6134"/>
                </a:moveTo>
                <a:lnTo>
                  <a:pt x="4920" y="6136"/>
                </a:lnTo>
                <a:lnTo>
                  <a:pt x="4928" y="6140"/>
                </a:lnTo>
                <a:lnTo>
                  <a:pt x="4930" y="6146"/>
                </a:lnTo>
                <a:lnTo>
                  <a:pt x="4934" y="6152"/>
                </a:lnTo>
                <a:lnTo>
                  <a:pt x="4926" y="6153"/>
                </a:lnTo>
                <a:lnTo>
                  <a:pt x="4913" y="6158"/>
                </a:lnTo>
                <a:lnTo>
                  <a:pt x="4913" y="6158"/>
                </a:lnTo>
                <a:lnTo>
                  <a:pt x="4913" y="6156"/>
                </a:lnTo>
                <a:lnTo>
                  <a:pt x="4913" y="6143"/>
                </a:lnTo>
                <a:lnTo>
                  <a:pt x="4910" y="6134"/>
                </a:lnTo>
                <a:close/>
                <a:moveTo>
                  <a:pt x="4837" y="5849"/>
                </a:moveTo>
                <a:lnTo>
                  <a:pt x="4851" y="5851"/>
                </a:lnTo>
                <a:lnTo>
                  <a:pt x="4853" y="5868"/>
                </a:lnTo>
                <a:lnTo>
                  <a:pt x="4839" y="5866"/>
                </a:lnTo>
                <a:lnTo>
                  <a:pt x="4837" y="5849"/>
                </a:lnTo>
                <a:close/>
                <a:moveTo>
                  <a:pt x="4854" y="6145"/>
                </a:moveTo>
                <a:lnTo>
                  <a:pt x="4851" y="6137"/>
                </a:lnTo>
                <a:lnTo>
                  <a:pt x="4853" y="6131"/>
                </a:lnTo>
                <a:lnTo>
                  <a:pt x="4853" y="6139"/>
                </a:lnTo>
                <a:lnTo>
                  <a:pt x="4854" y="6145"/>
                </a:lnTo>
                <a:close/>
                <a:moveTo>
                  <a:pt x="4729" y="5987"/>
                </a:moveTo>
                <a:lnTo>
                  <a:pt x="4728" y="5987"/>
                </a:lnTo>
                <a:lnTo>
                  <a:pt x="4728" y="5987"/>
                </a:lnTo>
                <a:lnTo>
                  <a:pt x="4727" y="5984"/>
                </a:lnTo>
                <a:lnTo>
                  <a:pt x="4727" y="5981"/>
                </a:lnTo>
                <a:lnTo>
                  <a:pt x="4728" y="5984"/>
                </a:lnTo>
                <a:lnTo>
                  <a:pt x="4729" y="5987"/>
                </a:lnTo>
                <a:close/>
                <a:moveTo>
                  <a:pt x="4844" y="6058"/>
                </a:moveTo>
                <a:lnTo>
                  <a:pt x="4834" y="6052"/>
                </a:lnTo>
                <a:lnTo>
                  <a:pt x="4824" y="6043"/>
                </a:lnTo>
                <a:lnTo>
                  <a:pt x="4821" y="6048"/>
                </a:lnTo>
                <a:lnTo>
                  <a:pt x="4821" y="6051"/>
                </a:lnTo>
                <a:lnTo>
                  <a:pt x="4816" y="6044"/>
                </a:lnTo>
                <a:lnTo>
                  <a:pt x="4811" y="6038"/>
                </a:lnTo>
                <a:lnTo>
                  <a:pt x="4835" y="6040"/>
                </a:lnTo>
                <a:lnTo>
                  <a:pt x="4844" y="6058"/>
                </a:lnTo>
                <a:close/>
                <a:moveTo>
                  <a:pt x="4749" y="5496"/>
                </a:moveTo>
                <a:lnTo>
                  <a:pt x="4779" y="5501"/>
                </a:lnTo>
                <a:lnTo>
                  <a:pt x="4800" y="5519"/>
                </a:lnTo>
                <a:lnTo>
                  <a:pt x="4769" y="5514"/>
                </a:lnTo>
                <a:lnTo>
                  <a:pt x="4749" y="5496"/>
                </a:lnTo>
                <a:close/>
                <a:moveTo>
                  <a:pt x="4808" y="5908"/>
                </a:moveTo>
                <a:lnTo>
                  <a:pt x="4816" y="5904"/>
                </a:lnTo>
                <a:lnTo>
                  <a:pt x="4819" y="5912"/>
                </a:lnTo>
                <a:lnTo>
                  <a:pt x="4808" y="5919"/>
                </a:lnTo>
                <a:lnTo>
                  <a:pt x="4791" y="5922"/>
                </a:lnTo>
                <a:lnTo>
                  <a:pt x="4772" y="5902"/>
                </a:lnTo>
                <a:lnTo>
                  <a:pt x="4746" y="5886"/>
                </a:lnTo>
                <a:lnTo>
                  <a:pt x="4780" y="5886"/>
                </a:lnTo>
                <a:lnTo>
                  <a:pt x="4808" y="5908"/>
                </a:lnTo>
                <a:close/>
                <a:moveTo>
                  <a:pt x="4746" y="5832"/>
                </a:moveTo>
                <a:lnTo>
                  <a:pt x="4745" y="5845"/>
                </a:lnTo>
                <a:lnTo>
                  <a:pt x="4741" y="5854"/>
                </a:lnTo>
                <a:lnTo>
                  <a:pt x="4722" y="5855"/>
                </a:lnTo>
                <a:lnTo>
                  <a:pt x="4707" y="5850"/>
                </a:lnTo>
                <a:lnTo>
                  <a:pt x="4705" y="5830"/>
                </a:lnTo>
                <a:lnTo>
                  <a:pt x="4697" y="5819"/>
                </a:lnTo>
                <a:lnTo>
                  <a:pt x="4711" y="5818"/>
                </a:lnTo>
                <a:lnTo>
                  <a:pt x="4729" y="5813"/>
                </a:lnTo>
                <a:lnTo>
                  <a:pt x="4727" y="5831"/>
                </a:lnTo>
                <a:lnTo>
                  <a:pt x="4746" y="5832"/>
                </a:lnTo>
                <a:close/>
                <a:moveTo>
                  <a:pt x="4684" y="5931"/>
                </a:moveTo>
                <a:lnTo>
                  <a:pt x="4686" y="5931"/>
                </a:lnTo>
                <a:lnTo>
                  <a:pt x="4687" y="5932"/>
                </a:lnTo>
                <a:lnTo>
                  <a:pt x="4691" y="5938"/>
                </a:lnTo>
                <a:lnTo>
                  <a:pt x="4692" y="5945"/>
                </a:lnTo>
                <a:lnTo>
                  <a:pt x="4687" y="5937"/>
                </a:lnTo>
                <a:lnTo>
                  <a:pt x="4684" y="5931"/>
                </a:lnTo>
                <a:close/>
                <a:moveTo>
                  <a:pt x="4625" y="5838"/>
                </a:moveTo>
                <a:lnTo>
                  <a:pt x="4631" y="5843"/>
                </a:lnTo>
                <a:lnTo>
                  <a:pt x="4637" y="5849"/>
                </a:lnTo>
                <a:lnTo>
                  <a:pt x="4636" y="5850"/>
                </a:lnTo>
                <a:lnTo>
                  <a:pt x="4634" y="5852"/>
                </a:lnTo>
                <a:lnTo>
                  <a:pt x="4634" y="5854"/>
                </a:lnTo>
                <a:lnTo>
                  <a:pt x="4634" y="5856"/>
                </a:lnTo>
                <a:lnTo>
                  <a:pt x="4625" y="5850"/>
                </a:lnTo>
                <a:lnTo>
                  <a:pt x="4616" y="5840"/>
                </a:lnTo>
                <a:lnTo>
                  <a:pt x="4621" y="5839"/>
                </a:lnTo>
                <a:lnTo>
                  <a:pt x="4625" y="5838"/>
                </a:lnTo>
                <a:close/>
                <a:moveTo>
                  <a:pt x="4605" y="5334"/>
                </a:moveTo>
                <a:lnTo>
                  <a:pt x="4607" y="5334"/>
                </a:lnTo>
                <a:lnTo>
                  <a:pt x="4608" y="5333"/>
                </a:lnTo>
                <a:lnTo>
                  <a:pt x="4617" y="5336"/>
                </a:lnTo>
                <a:lnTo>
                  <a:pt x="4627" y="5335"/>
                </a:lnTo>
                <a:lnTo>
                  <a:pt x="4637" y="5339"/>
                </a:lnTo>
                <a:lnTo>
                  <a:pt x="4650" y="5341"/>
                </a:lnTo>
                <a:lnTo>
                  <a:pt x="4650" y="5357"/>
                </a:lnTo>
                <a:lnTo>
                  <a:pt x="4641" y="5366"/>
                </a:lnTo>
                <a:lnTo>
                  <a:pt x="4618" y="5355"/>
                </a:lnTo>
                <a:lnTo>
                  <a:pt x="4605" y="5334"/>
                </a:lnTo>
                <a:close/>
                <a:moveTo>
                  <a:pt x="4634" y="5817"/>
                </a:moveTo>
                <a:lnTo>
                  <a:pt x="4627" y="5812"/>
                </a:lnTo>
                <a:lnTo>
                  <a:pt x="4620" y="5805"/>
                </a:lnTo>
                <a:lnTo>
                  <a:pt x="4618" y="5809"/>
                </a:lnTo>
                <a:lnTo>
                  <a:pt x="4617" y="5812"/>
                </a:lnTo>
                <a:lnTo>
                  <a:pt x="4617" y="5809"/>
                </a:lnTo>
                <a:lnTo>
                  <a:pt x="4617" y="5805"/>
                </a:lnTo>
                <a:lnTo>
                  <a:pt x="4631" y="5806"/>
                </a:lnTo>
                <a:lnTo>
                  <a:pt x="4634" y="5817"/>
                </a:lnTo>
                <a:close/>
                <a:moveTo>
                  <a:pt x="4393" y="5681"/>
                </a:moveTo>
                <a:lnTo>
                  <a:pt x="4392" y="5684"/>
                </a:lnTo>
                <a:lnTo>
                  <a:pt x="4391" y="5688"/>
                </a:lnTo>
                <a:lnTo>
                  <a:pt x="4387" y="5685"/>
                </a:lnTo>
                <a:lnTo>
                  <a:pt x="4387" y="5680"/>
                </a:lnTo>
                <a:lnTo>
                  <a:pt x="4390" y="5680"/>
                </a:lnTo>
                <a:lnTo>
                  <a:pt x="4393" y="5681"/>
                </a:lnTo>
                <a:close/>
                <a:moveTo>
                  <a:pt x="4377" y="5649"/>
                </a:moveTo>
                <a:lnTo>
                  <a:pt x="4391" y="5650"/>
                </a:lnTo>
                <a:lnTo>
                  <a:pt x="4402" y="5663"/>
                </a:lnTo>
                <a:lnTo>
                  <a:pt x="4403" y="5667"/>
                </a:lnTo>
                <a:lnTo>
                  <a:pt x="4403" y="5669"/>
                </a:lnTo>
                <a:lnTo>
                  <a:pt x="4390" y="5659"/>
                </a:lnTo>
                <a:lnTo>
                  <a:pt x="4377" y="5649"/>
                </a:lnTo>
                <a:close/>
                <a:moveTo>
                  <a:pt x="4414" y="5681"/>
                </a:moveTo>
                <a:lnTo>
                  <a:pt x="4417" y="5675"/>
                </a:lnTo>
                <a:lnTo>
                  <a:pt x="4419" y="5670"/>
                </a:lnTo>
                <a:lnTo>
                  <a:pt x="4433" y="5674"/>
                </a:lnTo>
                <a:lnTo>
                  <a:pt x="4430" y="5692"/>
                </a:lnTo>
                <a:lnTo>
                  <a:pt x="4425" y="5695"/>
                </a:lnTo>
                <a:lnTo>
                  <a:pt x="4419" y="5701"/>
                </a:lnTo>
                <a:lnTo>
                  <a:pt x="4415" y="5695"/>
                </a:lnTo>
                <a:lnTo>
                  <a:pt x="4413" y="5689"/>
                </a:lnTo>
                <a:lnTo>
                  <a:pt x="4418" y="5689"/>
                </a:lnTo>
                <a:lnTo>
                  <a:pt x="4421" y="5687"/>
                </a:lnTo>
                <a:lnTo>
                  <a:pt x="4418" y="5684"/>
                </a:lnTo>
                <a:lnTo>
                  <a:pt x="4414" y="5681"/>
                </a:lnTo>
                <a:close/>
                <a:moveTo>
                  <a:pt x="4469" y="5665"/>
                </a:moveTo>
                <a:lnTo>
                  <a:pt x="4456" y="5663"/>
                </a:lnTo>
                <a:lnTo>
                  <a:pt x="4447" y="5653"/>
                </a:lnTo>
                <a:lnTo>
                  <a:pt x="4461" y="5651"/>
                </a:lnTo>
                <a:lnTo>
                  <a:pt x="4475" y="5648"/>
                </a:lnTo>
                <a:lnTo>
                  <a:pt x="4475" y="5658"/>
                </a:lnTo>
                <a:lnTo>
                  <a:pt x="4469" y="5665"/>
                </a:lnTo>
                <a:close/>
                <a:moveTo>
                  <a:pt x="4495" y="5727"/>
                </a:moveTo>
                <a:lnTo>
                  <a:pt x="4486" y="5723"/>
                </a:lnTo>
                <a:lnTo>
                  <a:pt x="4478" y="5718"/>
                </a:lnTo>
                <a:lnTo>
                  <a:pt x="4486" y="5712"/>
                </a:lnTo>
                <a:lnTo>
                  <a:pt x="4499" y="5709"/>
                </a:lnTo>
                <a:lnTo>
                  <a:pt x="4499" y="5720"/>
                </a:lnTo>
                <a:lnTo>
                  <a:pt x="4495" y="5727"/>
                </a:lnTo>
                <a:close/>
                <a:moveTo>
                  <a:pt x="4476" y="5670"/>
                </a:moveTo>
                <a:lnTo>
                  <a:pt x="4512" y="5682"/>
                </a:lnTo>
                <a:lnTo>
                  <a:pt x="4538" y="5706"/>
                </a:lnTo>
                <a:lnTo>
                  <a:pt x="4500" y="5708"/>
                </a:lnTo>
                <a:lnTo>
                  <a:pt x="4476" y="5670"/>
                </a:lnTo>
                <a:close/>
                <a:moveTo>
                  <a:pt x="4533" y="5750"/>
                </a:moveTo>
                <a:lnTo>
                  <a:pt x="4521" y="5744"/>
                </a:lnTo>
                <a:lnTo>
                  <a:pt x="4510" y="5737"/>
                </a:lnTo>
                <a:lnTo>
                  <a:pt x="4523" y="5734"/>
                </a:lnTo>
                <a:lnTo>
                  <a:pt x="4538" y="5723"/>
                </a:lnTo>
                <a:lnTo>
                  <a:pt x="4540" y="5736"/>
                </a:lnTo>
                <a:lnTo>
                  <a:pt x="4533" y="5750"/>
                </a:lnTo>
                <a:close/>
                <a:moveTo>
                  <a:pt x="4594" y="5718"/>
                </a:moveTo>
                <a:lnTo>
                  <a:pt x="4593" y="5712"/>
                </a:lnTo>
                <a:lnTo>
                  <a:pt x="4591" y="5708"/>
                </a:lnTo>
                <a:lnTo>
                  <a:pt x="4591" y="5708"/>
                </a:lnTo>
                <a:lnTo>
                  <a:pt x="4591" y="5708"/>
                </a:lnTo>
                <a:lnTo>
                  <a:pt x="4588" y="5700"/>
                </a:lnTo>
                <a:lnTo>
                  <a:pt x="4593" y="5689"/>
                </a:lnTo>
                <a:lnTo>
                  <a:pt x="4599" y="5703"/>
                </a:lnTo>
                <a:lnTo>
                  <a:pt x="4594" y="5718"/>
                </a:lnTo>
                <a:close/>
                <a:moveTo>
                  <a:pt x="4607" y="5792"/>
                </a:moveTo>
                <a:lnTo>
                  <a:pt x="4592" y="5793"/>
                </a:lnTo>
                <a:lnTo>
                  <a:pt x="4580" y="5790"/>
                </a:lnTo>
                <a:lnTo>
                  <a:pt x="4580" y="5788"/>
                </a:lnTo>
                <a:lnTo>
                  <a:pt x="4579" y="5786"/>
                </a:lnTo>
                <a:lnTo>
                  <a:pt x="4578" y="5787"/>
                </a:lnTo>
                <a:lnTo>
                  <a:pt x="4578" y="5788"/>
                </a:lnTo>
                <a:lnTo>
                  <a:pt x="4575" y="5785"/>
                </a:lnTo>
                <a:lnTo>
                  <a:pt x="4573" y="5782"/>
                </a:lnTo>
                <a:lnTo>
                  <a:pt x="4594" y="5782"/>
                </a:lnTo>
                <a:lnTo>
                  <a:pt x="4607" y="5792"/>
                </a:lnTo>
                <a:close/>
                <a:moveTo>
                  <a:pt x="4561" y="5795"/>
                </a:moveTo>
                <a:lnTo>
                  <a:pt x="4561" y="5797"/>
                </a:lnTo>
                <a:lnTo>
                  <a:pt x="4561" y="5799"/>
                </a:lnTo>
                <a:lnTo>
                  <a:pt x="4558" y="5798"/>
                </a:lnTo>
                <a:lnTo>
                  <a:pt x="4555" y="5797"/>
                </a:lnTo>
                <a:lnTo>
                  <a:pt x="4558" y="5796"/>
                </a:lnTo>
                <a:lnTo>
                  <a:pt x="4561" y="5795"/>
                </a:lnTo>
                <a:close/>
                <a:moveTo>
                  <a:pt x="4544" y="5738"/>
                </a:moveTo>
                <a:lnTo>
                  <a:pt x="4561" y="5740"/>
                </a:lnTo>
                <a:lnTo>
                  <a:pt x="4572" y="5749"/>
                </a:lnTo>
                <a:lnTo>
                  <a:pt x="4553" y="5756"/>
                </a:lnTo>
                <a:lnTo>
                  <a:pt x="4544" y="5738"/>
                </a:lnTo>
                <a:close/>
                <a:moveTo>
                  <a:pt x="4591" y="5687"/>
                </a:moveTo>
                <a:lnTo>
                  <a:pt x="4580" y="5693"/>
                </a:lnTo>
                <a:lnTo>
                  <a:pt x="4572" y="5702"/>
                </a:lnTo>
                <a:lnTo>
                  <a:pt x="4567" y="5696"/>
                </a:lnTo>
                <a:lnTo>
                  <a:pt x="4566" y="5685"/>
                </a:lnTo>
                <a:lnTo>
                  <a:pt x="4543" y="5683"/>
                </a:lnTo>
                <a:lnTo>
                  <a:pt x="4537" y="5663"/>
                </a:lnTo>
                <a:lnTo>
                  <a:pt x="4555" y="5665"/>
                </a:lnTo>
                <a:lnTo>
                  <a:pt x="4571" y="5662"/>
                </a:lnTo>
                <a:lnTo>
                  <a:pt x="4570" y="5674"/>
                </a:lnTo>
                <a:lnTo>
                  <a:pt x="4566" y="5685"/>
                </a:lnTo>
                <a:lnTo>
                  <a:pt x="4580" y="5682"/>
                </a:lnTo>
                <a:lnTo>
                  <a:pt x="4591" y="5687"/>
                </a:lnTo>
                <a:close/>
                <a:moveTo>
                  <a:pt x="4485" y="5613"/>
                </a:moveTo>
                <a:lnTo>
                  <a:pt x="4459" y="5594"/>
                </a:lnTo>
                <a:lnTo>
                  <a:pt x="4478" y="5559"/>
                </a:lnTo>
                <a:lnTo>
                  <a:pt x="4475" y="5582"/>
                </a:lnTo>
                <a:lnTo>
                  <a:pt x="4485" y="5613"/>
                </a:lnTo>
                <a:close/>
                <a:moveTo>
                  <a:pt x="4363" y="5977"/>
                </a:moveTo>
                <a:lnTo>
                  <a:pt x="4362" y="5964"/>
                </a:lnTo>
                <a:lnTo>
                  <a:pt x="4357" y="5957"/>
                </a:lnTo>
                <a:lnTo>
                  <a:pt x="4374" y="5964"/>
                </a:lnTo>
                <a:lnTo>
                  <a:pt x="4395" y="5959"/>
                </a:lnTo>
                <a:lnTo>
                  <a:pt x="4396" y="5978"/>
                </a:lnTo>
                <a:lnTo>
                  <a:pt x="4407" y="5995"/>
                </a:lnTo>
                <a:lnTo>
                  <a:pt x="4385" y="5985"/>
                </a:lnTo>
                <a:lnTo>
                  <a:pt x="4363" y="5977"/>
                </a:lnTo>
                <a:close/>
                <a:moveTo>
                  <a:pt x="4368" y="5993"/>
                </a:moveTo>
                <a:lnTo>
                  <a:pt x="4368" y="5992"/>
                </a:lnTo>
                <a:lnTo>
                  <a:pt x="4368" y="5992"/>
                </a:lnTo>
                <a:lnTo>
                  <a:pt x="4382" y="6001"/>
                </a:lnTo>
                <a:lnTo>
                  <a:pt x="4385" y="6016"/>
                </a:lnTo>
                <a:lnTo>
                  <a:pt x="4384" y="6021"/>
                </a:lnTo>
                <a:lnTo>
                  <a:pt x="4381" y="6025"/>
                </a:lnTo>
                <a:lnTo>
                  <a:pt x="4372" y="6011"/>
                </a:lnTo>
                <a:lnTo>
                  <a:pt x="4368" y="5993"/>
                </a:lnTo>
                <a:close/>
                <a:moveTo>
                  <a:pt x="4368" y="6087"/>
                </a:moveTo>
                <a:lnTo>
                  <a:pt x="4371" y="6095"/>
                </a:lnTo>
                <a:lnTo>
                  <a:pt x="4375" y="6103"/>
                </a:lnTo>
                <a:lnTo>
                  <a:pt x="4352" y="6093"/>
                </a:lnTo>
                <a:lnTo>
                  <a:pt x="4334" y="6078"/>
                </a:lnTo>
                <a:lnTo>
                  <a:pt x="4351" y="6081"/>
                </a:lnTo>
                <a:lnTo>
                  <a:pt x="4368" y="6087"/>
                </a:lnTo>
                <a:close/>
                <a:moveTo>
                  <a:pt x="4337" y="6001"/>
                </a:moveTo>
                <a:lnTo>
                  <a:pt x="4337" y="6000"/>
                </a:lnTo>
                <a:lnTo>
                  <a:pt x="4337" y="6000"/>
                </a:lnTo>
                <a:lnTo>
                  <a:pt x="4347" y="5999"/>
                </a:lnTo>
                <a:lnTo>
                  <a:pt x="4356" y="5997"/>
                </a:lnTo>
                <a:lnTo>
                  <a:pt x="4359" y="6000"/>
                </a:lnTo>
                <a:lnTo>
                  <a:pt x="4359" y="6004"/>
                </a:lnTo>
                <a:lnTo>
                  <a:pt x="4339" y="6016"/>
                </a:lnTo>
                <a:lnTo>
                  <a:pt x="4301" y="6019"/>
                </a:lnTo>
                <a:lnTo>
                  <a:pt x="4315" y="6004"/>
                </a:lnTo>
                <a:lnTo>
                  <a:pt x="4337" y="6001"/>
                </a:lnTo>
                <a:close/>
                <a:moveTo>
                  <a:pt x="4329" y="5897"/>
                </a:moveTo>
                <a:lnTo>
                  <a:pt x="4338" y="5888"/>
                </a:lnTo>
                <a:lnTo>
                  <a:pt x="4351" y="5882"/>
                </a:lnTo>
                <a:lnTo>
                  <a:pt x="4355" y="5890"/>
                </a:lnTo>
                <a:lnTo>
                  <a:pt x="4356" y="5902"/>
                </a:lnTo>
                <a:lnTo>
                  <a:pt x="4339" y="5904"/>
                </a:lnTo>
                <a:lnTo>
                  <a:pt x="4329" y="5897"/>
                </a:lnTo>
                <a:close/>
                <a:moveTo>
                  <a:pt x="4357" y="5945"/>
                </a:moveTo>
                <a:lnTo>
                  <a:pt x="4339" y="5934"/>
                </a:lnTo>
                <a:lnTo>
                  <a:pt x="4317" y="5923"/>
                </a:lnTo>
                <a:lnTo>
                  <a:pt x="4303" y="5906"/>
                </a:lnTo>
                <a:lnTo>
                  <a:pt x="4312" y="5885"/>
                </a:lnTo>
                <a:lnTo>
                  <a:pt x="4338" y="5918"/>
                </a:lnTo>
                <a:lnTo>
                  <a:pt x="4357" y="5945"/>
                </a:lnTo>
                <a:close/>
                <a:moveTo>
                  <a:pt x="4211" y="5809"/>
                </a:moveTo>
                <a:lnTo>
                  <a:pt x="4228" y="5810"/>
                </a:lnTo>
                <a:lnTo>
                  <a:pt x="4239" y="5819"/>
                </a:lnTo>
                <a:lnTo>
                  <a:pt x="4230" y="5826"/>
                </a:lnTo>
                <a:lnTo>
                  <a:pt x="4223" y="5833"/>
                </a:lnTo>
                <a:lnTo>
                  <a:pt x="4217" y="5821"/>
                </a:lnTo>
                <a:lnTo>
                  <a:pt x="4211" y="5809"/>
                </a:lnTo>
                <a:close/>
                <a:moveTo>
                  <a:pt x="4229" y="5959"/>
                </a:moveTo>
                <a:lnTo>
                  <a:pt x="4222" y="5952"/>
                </a:lnTo>
                <a:lnTo>
                  <a:pt x="4216" y="5947"/>
                </a:lnTo>
                <a:lnTo>
                  <a:pt x="4228" y="5938"/>
                </a:lnTo>
                <a:lnTo>
                  <a:pt x="4236" y="5950"/>
                </a:lnTo>
                <a:lnTo>
                  <a:pt x="4249" y="5941"/>
                </a:lnTo>
                <a:lnTo>
                  <a:pt x="4257" y="5940"/>
                </a:lnTo>
                <a:lnTo>
                  <a:pt x="4251" y="5955"/>
                </a:lnTo>
                <a:lnTo>
                  <a:pt x="4229" y="5959"/>
                </a:lnTo>
                <a:close/>
                <a:moveTo>
                  <a:pt x="4263" y="5943"/>
                </a:moveTo>
                <a:lnTo>
                  <a:pt x="4267" y="5947"/>
                </a:lnTo>
                <a:lnTo>
                  <a:pt x="4275" y="5952"/>
                </a:lnTo>
                <a:lnTo>
                  <a:pt x="4270" y="5962"/>
                </a:lnTo>
                <a:lnTo>
                  <a:pt x="4258" y="5967"/>
                </a:lnTo>
                <a:lnTo>
                  <a:pt x="4262" y="5955"/>
                </a:lnTo>
                <a:lnTo>
                  <a:pt x="4263" y="5943"/>
                </a:lnTo>
                <a:close/>
                <a:moveTo>
                  <a:pt x="4229" y="5908"/>
                </a:moveTo>
                <a:lnTo>
                  <a:pt x="4237" y="5910"/>
                </a:lnTo>
                <a:lnTo>
                  <a:pt x="4241" y="5916"/>
                </a:lnTo>
                <a:lnTo>
                  <a:pt x="4228" y="5930"/>
                </a:lnTo>
                <a:lnTo>
                  <a:pt x="4208" y="5940"/>
                </a:lnTo>
                <a:lnTo>
                  <a:pt x="4196" y="5928"/>
                </a:lnTo>
                <a:lnTo>
                  <a:pt x="4181" y="5919"/>
                </a:lnTo>
                <a:lnTo>
                  <a:pt x="4200" y="5907"/>
                </a:lnTo>
                <a:lnTo>
                  <a:pt x="4202" y="5925"/>
                </a:lnTo>
                <a:lnTo>
                  <a:pt x="4220" y="5920"/>
                </a:lnTo>
                <a:lnTo>
                  <a:pt x="4229" y="5908"/>
                </a:lnTo>
                <a:close/>
                <a:moveTo>
                  <a:pt x="3967" y="5399"/>
                </a:moveTo>
                <a:lnTo>
                  <a:pt x="3990" y="5403"/>
                </a:lnTo>
                <a:lnTo>
                  <a:pt x="3990" y="5421"/>
                </a:lnTo>
                <a:lnTo>
                  <a:pt x="3979" y="5410"/>
                </a:lnTo>
                <a:lnTo>
                  <a:pt x="3967" y="5399"/>
                </a:lnTo>
                <a:close/>
                <a:moveTo>
                  <a:pt x="4003" y="5611"/>
                </a:moveTo>
                <a:lnTo>
                  <a:pt x="3984" y="5612"/>
                </a:lnTo>
                <a:lnTo>
                  <a:pt x="3975" y="5601"/>
                </a:lnTo>
                <a:lnTo>
                  <a:pt x="3991" y="5596"/>
                </a:lnTo>
                <a:lnTo>
                  <a:pt x="4003" y="5611"/>
                </a:lnTo>
                <a:close/>
                <a:moveTo>
                  <a:pt x="4044" y="5651"/>
                </a:moveTo>
                <a:lnTo>
                  <a:pt x="4021" y="5637"/>
                </a:lnTo>
                <a:lnTo>
                  <a:pt x="4003" y="5617"/>
                </a:lnTo>
                <a:lnTo>
                  <a:pt x="4035" y="5627"/>
                </a:lnTo>
                <a:lnTo>
                  <a:pt x="4044" y="5651"/>
                </a:lnTo>
                <a:close/>
                <a:moveTo>
                  <a:pt x="4015" y="5448"/>
                </a:moveTo>
                <a:lnTo>
                  <a:pt x="4024" y="5453"/>
                </a:lnTo>
                <a:lnTo>
                  <a:pt x="4027" y="5467"/>
                </a:lnTo>
                <a:lnTo>
                  <a:pt x="4011" y="5465"/>
                </a:lnTo>
                <a:lnTo>
                  <a:pt x="4015" y="5448"/>
                </a:lnTo>
                <a:close/>
                <a:moveTo>
                  <a:pt x="4050" y="5378"/>
                </a:moveTo>
                <a:lnTo>
                  <a:pt x="4046" y="5397"/>
                </a:lnTo>
                <a:lnTo>
                  <a:pt x="4035" y="5410"/>
                </a:lnTo>
                <a:lnTo>
                  <a:pt x="4051" y="5416"/>
                </a:lnTo>
                <a:lnTo>
                  <a:pt x="4070" y="5418"/>
                </a:lnTo>
                <a:lnTo>
                  <a:pt x="4063" y="5435"/>
                </a:lnTo>
                <a:lnTo>
                  <a:pt x="4043" y="5442"/>
                </a:lnTo>
                <a:lnTo>
                  <a:pt x="4030" y="5417"/>
                </a:lnTo>
                <a:lnTo>
                  <a:pt x="4012" y="5399"/>
                </a:lnTo>
                <a:lnTo>
                  <a:pt x="4030" y="5382"/>
                </a:lnTo>
                <a:lnTo>
                  <a:pt x="4050" y="5378"/>
                </a:lnTo>
                <a:close/>
                <a:moveTo>
                  <a:pt x="4026" y="5228"/>
                </a:moveTo>
                <a:lnTo>
                  <a:pt x="4037" y="5226"/>
                </a:lnTo>
                <a:lnTo>
                  <a:pt x="4049" y="5223"/>
                </a:lnTo>
                <a:lnTo>
                  <a:pt x="4050" y="5231"/>
                </a:lnTo>
                <a:lnTo>
                  <a:pt x="4050" y="5240"/>
                </a:lnTo>
                <a:lnTo>
                  <a:pt x="4033" y="5242"/>
                </a:lnTo>
                <a:lnTo>
                  <a:pt x="4026" y="5228"/>
                </a:lnTo>
                <a:close/>
                <a:moveTo>
                  <a:pt x="4076" y="5344"/>
                </a:moveTo>
                <a:lnTo>
                  <a:pt x="4065" y="5341"/>
                </a:lnTo>
                <a:lnTo>
                  <a:pt x="4054" y="5350"/>
                </a:lnTo>
                <a:lnTo>
                  <a:pt x="4052" y="5327"/>
                </a:lnTo>
                <a:lnTo>
                  <a:pt x="4076" y="5327"/>
                </a:lnTo>
                <a:lnTo>
                  <a:pt x="4076" y="5344"/>
                </a:lnTo>
                <a:close/>
                <a:moveTo>
                  <a:pt x="4060" y="5359"/>
                </a:moveTo>
                <a:lnTo>
                  <a:pt x="4078" y="5372"/>
                </a:lnTo>
                <a:lnTo>
                  <a:pt x="4079" y="5394"/>
                </a:lnTo>
                <a:lnTo>
                  <a:pt x="4064" y="5385"/>
                </a:lnTo>
                <a:lnTo>
                  <a:pt x="4060" y="5359"/>
                </a:lnTo>
                <a:close/>
                <a:moveTo>
                  <a:pt x="4039" y="5657"/>
                </a:moveTo>
                <a:lnTo>
                  <a:pt x="4065" y="5652"/>
                </a:lnTo>
                <a:lnTo>
                  <a:pt x="4078" y="5664"/>
                </a:lnTo>
                <a:lnTo>
                  <a:pt x="4054" y="5667"/>
                </a:lnTo>
                <a:lnTo>
                  <a:pt x="4039" y="5657"/>
                </a:lnTo>
                <a:close/>
                <a:moveTo>
                  <a:pt x="4079" y="5686"/>
                </a:moveTo>
                <a:lnTo>
                  <a:pt x="4108" y="5692"/>
                </a:lnTo>
                <a:lnTo>
                  <a:pt x="4130" y="5707"/>
                </a:lnTo>
                <a:lnTo>
                  <a:pt x="4113" y="5711"/>
                </a:lnTo>
                <a:lnTo>
                  <a:pt x="4097" y="5714"/>
                </a:lnTo>
                <a:lnTo>
                  <a:pt x="4089" y="5700"/>
                </a:lnTo>
                <a:lnTo>
                  <a:pt x="4079" y="5686"/>
                </a:lnTo>
                <a:close/>
                <a:moveTo>
                  <a:pt x="4102" y="5493"/>
                </a:moveTo>
                <a:lnTo>
                  <a:pt x="4104" y="5509"/>
                </a:lnTo>
                <a:lnTo>
                  <a:pt x="4088" y="5510"/>
                </a:lnTo>
                <a:lnTo>
                  <a:pt x="4080" y="5499"/>
                </a:lnTo>
                <a:lnTo>
                  <a:pt x="4102" y="5493"/>
                </a:lnTo>
                <a:close/>
                <a:moveTo>
                  <a:pt x="4101" y="5471"/>
                </a:moveTo>
                <a:lnTo>
                  <a:pt x="4111" y="5449"/>
                </a:lnTo>
                <a:lnTo>
                  <a:pt x="4128" y="5454"/>
                </a:lnTo>
                <a:lnTo>
                  <a:pt x="4119" y="5466"/>
                </a:lnTo>
                <a:lnTo>
                  <a:pt x="4101" y="5471"/>
                </a:lnTo>
                <a:close/>
                <a:moveTo>
                  <a:pt x="4137" y="5424"/>
                </a:moveTo>
                <a:lnTo>
                  <a:pt x="4165" y="5434"/>
                </a:lnTo>
                <a:lnTo>
                  <a:pt x="4162" y="5456"/>
                </a:lnTo>
                <a:lnTo>
                  <a:pt x="4146" y="5437"/>
                </a:lnTo>
                <a:lnTo>
                  <a:pt x="4137" y="5424"/>
                </a:lnTo>
                <a:close/>
                <a:moveTo>
                  <a:pt x="4151" y="5465"/>
                </a:moveTo>
                <a:lnTo>
                  <a:pt x="4132" y="5475"/>
                </a:lnTo>
                <a:lnTo>
                  <a:pt x="4118" y="5479"/>
                </a:lnTo>
                <a:lnTo>
                  <a:pt x="4127" y="5464"/>
                </a:lnTo>
                <a:lnTo>
                  <a:pt x="4133" y="5447"/>
                </a:lnTo>
                <a:lnTo>
                  <a:pt x="4147" y="5450"/>
                </a:lnTo>
                <a:lnTo>
                  <a:pt x="4151" y="5465"/>
                </a:lnTo>
                <a:close/>
                <a:moveTo>
                  <a:pt x="3889" y="5341"/>
                </a:moveTo>
                <a:lnTo>
                  <a:pt x="3911" y="5346"/>
                </a:lnTo>
                <a:lnTo>
                  <a:pt x="3913" y="5363"/>
                </a:lnTo>
                <a:lnTo>
                  <a:pt x="3899" y="5354"/>
                </a:lnTo>
                <a:lnTo>
                  <a:pt x="3889" y="5341"/>
                </a:lnTo>
                <a:close/>
                <a:moveTo>
                  <a:pt x="3867" y="5486"/>
                </a:moveTo>
                <a:lnTo>
                  <a:pt x="3884" y="5484"/>
                </a:lnTo>
                <a:lnTo>
                  <a:pt x="3890" y="5497"/>
                </a:lnTo>
                <a:lnTo>
                  <a:pt x="3872" y="5499"/>
                </a:lnTo>
                <a:lnTo>
                  <a:pt x="3867" y="5486"/>
                </a:lnTo>
                <a:close/>
                <a:moveTo>
                  <a:pt x="3890" y="6243"/>
                </a:moveTo>
                <a:lnTo>
                  <a:pt x="3871" y="6240"/>
                </a:lnTo>
                <a:lnTo>
                  <a:pt x="3861" y="6225"/>
                </a:lnTo>
                <a:lnTo>
                  <a:pt x="3882" y="6228"/>
                </a:lnTo>
                <a:lnTo>
                  <a:pt x="3890" y="6243"/>
                </a:lnTo>
                <a:close/>
                <a:moveTo>
                  <a:pt x="3872" y="6124"/>
                </a:moveTo>
                <a:lnTo>
                  <a:pt x="3864" y="6142"/>
                </a:lnTo>
                <a:lnTo>
                  <a:pt x="3837" y="6147"/>
                </a:lnTo>
                <a:lnTo>
                  <a:pt x="3830" y="6142"/>
                </a:lnTo>
                <a:lnTo>
                  <a:pt x="3824" y="6133"/>
                </a:lnTo>
                <a:lnTo>
                  <a:pt x="3850" y="6130"/>
                </a:lnTo>
                <a:lnTo>
                  <a:pt x="3872" y="6124"/>
                </a:lnTo>
                <a:close/>
                <a:moveTo>
                  <a:pt x="3792" y="5668"/>
                </a:moveTo>
                <a:lnTo>
                  <a:pt x="3757" y="5656"/>
                </a:lnTo>
                <a:lnTo>
                  <a:pt x="3732" y="5614"/>
                </a:lnTo>
                <a:lnTo>
                  <a:pt x="3766" y="5616"/>
                </a:lnTo>
                <a:lnTo>
                  <a:pt x="3784" y="5662"/>
                </a:lnTo>
                <a:lnTo>
                  <a:pt x="3791" y="5659"/>
                </a:lnTo>
                <a:lnTo>
                  <a:pt x="3797" y="5656"/>
                </a:lnTo>
                <a:lnTo>
                  <a:pt x="3801" y="5665"/>
                </a:lnTo>
                <a:lnTo>
                  <a:pt x="3809" y="5671"/>
                </a:lnTo>
                <a:lnTo>
                  <a:pt x="3805" y="5671"/>
                </a:lnTo>
                <a:lnTo>
                  <a:pt x="3802" y="5672"/>
                </a:lnTo>
                <a:lnTo>
                  <a:pt x="3803" y="5684"/>
                </a:lnTo>
                <a:lnTo>
                  <a:pt x="3800" y="5692"/>
                </a:lnTo>
                <a:lnTo>
                  <a:pt x="3788" y="5684"/>
                </a:lnTo>
                <a:lnTo>
                  <a:pt x="3792" y="5668"/>
                </a:lnTo>
                <a:close/>
                <a:moveTo>
                  <a:pt x="3795" y="6100"/>
                </a:moveTo>
                <a:lnTo>
                  <a:pt x="3804" y="6119"/>
                </a:lnTo>
                <a:lnTo>
                  <a:pt x="3823" y="6118"/>
                </a:lnTo>
                <a:lnTo>
                  <a:pt x="3802" y="6133"/>
                </a:lnTo>
                <a:lnTo>
                  <a:pt x="3780" y="6113"/>
                </a:lnTo>
                <a:lnTo>
                  <a:pt x="3787" y="6107"/>
                </a:lnTo>
                <a:lnTo>
                  <a:pt x="3795" y="6100"/>
                </a:lnTo>
                <a:close/>
                <a:moveTo>
                  <a:pt x="3637" y="5415"/>
                </a:moveTo>
                <a:lnTo>
                  <a:pt x="3655" y="5404"/>
                </a:lnTo>
                <a:lnTo>
                  <a:pt x="3670" y="5411"/>
                </a:lnTo>
                <a:lnTo>
                  <a:pt x="3651" y="5417"/>
                </a:lnTo>
                <a:lnTo>
                  <a:pt x="3637" y="5415"/>
                </a:lnTo>
                <a:close/>
                <a:moveTo>
                  <a:pt x="3657" y="5483"/>
                </a:moveTo>
                <a:lnTo>
                  <a:pt x="3666" y="5493"/>
                </a:lnTo>
                <a:lnTo>
                  <a:pt x="3662" y="5508"/>
                </a:lnTo>
                <a:lnTo>
                  <a:pt x="3654" y="5509"/>
                </a:lnTo>
                <a:lnTo>
                  <a:pt x="3647" y="5510"/>
                </a:lnTo>
                <a:lnTo>
                  <a:pt x="3646" y="5509"/>
                </a:lnTo>
                <a:lnTo>
                  <a:pt x="3646" y="5509"/>
                </a:lnTo>
                <a:lnTo>
                  <a:pt x="3654" y="5497"/>
                </a:lnTo>
                <a:lnTo>
                  <a:pt x="3657" y="5483"/>
                </a:lnTo>
                <a:close/>
                <a:moveTo>
                  <a:pt x="3712" y="5516"/>
                </a:moveTo>
                <a:lnTo>
                  <a:pt x="3712" y="5530"/>
                </a:lnTo>
                <a:lnTo>
                  <a:pt x="3704" y="5540"/>
                </a:lnTo>
                <a:lnTo>
                  <a:pt x="3701" y="5535"/>
                </a:lnTo>
                <a:lnTo>
                  <a:pt x="3698" y="5532"/>
                </a:lnTo>
                <a:lnTo>
                  <a:pt x="3689" y="5526"/>
                </a:lnTo>
                <a:lnTo>
                  <a:pt x="3684" y="5519"/>
                </a:lnTo>
                <a:lnTo>
                  <a:pt x="3681" y="5523"/>
                </a:lnTo>
                <a:lnTo>
                  <a:pt x="3680" y="5532"/>
                </a:lnTo>
                <a:lnTo>
                  <a:pt x="3673" y="5534"/>
                </a:lnTo>
                <a:lnTo>
                  <a:pt x="3667" y="5536"/>
                </a:lnTo>
                <a:lnTo>
                  <a:pt x="3663" y="5529"/>
                </a:lnTo>
                <a:lnTo>
                  <a:pt x="3657" y="5524"/>
                </a:lnTo>
                <a:lnTo>
                  <a:pt x="3671" y="5519"/>
                </a:lnTo>
                <a:lnTo>
                  <a:pt x="3690" y="5511"/>
                </a:lnTo>
                <a:lnTo>
                  <a:pt x="3696" y="5521"/>
                </a:lnTo>
                <a:lnTo>
                  <a:pt x="3712" y="5516"/>
                </a:lnTo>
                <a:close/>
                <a:moveTo>
                  <a:pt x="3651" y="5160"/>
                </a:moveTo>
                <a:lnTo>
                  <a:pt x="3635" y="5141"/>
                </a:lnTo>
                <a:lnTo>
                  <a:pt x="3618" y="5124"/>
                </a:lnTo>
                <a:lnTo>
                  <a:pt x="3637" y="5124"/>
                </a:lnTo>
                <a:lnTo>
                  <a:pt x="3653" y="5131"/>
                </a:lnTo>
                <a:lnTo>
                  <a:pt x="3657" y="5142"/>
                </a:lnTo>
                <a:lnTo>
                  <a:pt x="3651" y="5160"/>
                </a:lnTo>
                <a:close/>
                <a:moveTo>
                  <a:pt x="3637" y="5511"/>
                </a:moveTo>
                <a:lnTo>
                  <a:pt x="3629" y="5511"/>
                </a:lnTo>
                <a:lnTo>
                  <a:pt x="3621" y="5510"/>
                </a:lnTo>
                <a:lnTo>
                  <a:pt x="3633" y="5504"/>
                </a:lnTo>
                <a:lnTo>
                  <a:pt x="3637" y="5511"/>
                </a:lnTo>
                <a:close/>
                <a:moveTo>
                  <a:pt x="3626" y="5473"/>
                </a:moveTo>
                <a:lnTo>
                  <a:pt x="3622" y="5468"/>
                </a:lnTo>
                <a:lnTo>
                  <a:pt x="3617" y="5465"/>
                </a:lnTo>
                <a:lnTo>
                  <a:pt x="3620" y="5462"/>
                </a:lnTo>
                <a:lnTo>
                  <a:pt x="3625" y="5459"/>
                </a:lnTo>
                <a:lnTo>
                  <a:pt x="3619" y="5452"/>
                </a:lnTo>
                <a:lnTo>
                  <a:pt x="3614" y="5445"/>
                </a:lnTo>
                <a:lnTo>
                  <a:pt x="3627" y="5459"/>
                </a:lnTo>
                <a:lnTo>
                  <a:pt x="3626" y="5473"/>
                </a:lnTo>
                <a:close/>
                <a:moveTo>
                  <a:pt x="3604" y="5462"/>
                </a:moveTo>
                <a:lnTo>
                  <a:pt x="3602" y="5461"/>
                </a:lnTo>
                <a:lnTo>
                  <a:pt x="3600" y="5460"/>
                </a:lnTo>
                <a:lnTo>
                  <a:pt x="3598" y="5455"/>
                </a:lnTo>
                <a:lnTo>
                  <a:pt x="3597" y="5448"/>
                </a:lnTo>
                <a:lnTo>
                  <a:pt x="3606" y="5444"/>
                </a:lnTo>
                <a:lnTo>
                  <a:pt x="3611" y="5438"/>
                </a:lnTo>
                <a:lnTo>
                  <a:pt x="3612" y="5442"/>
                </a:lnTo>
                <a:lnTo>
                  <a:pt x="3614" y="5445"/>
                </a:lnTo>
                <a:lnTo>
                  <a:pt x="3611" y="5455"/>
                </a:lnTo>
                <a:lnTo>
                  <a:pt x="3604" y="5462"/>
                </a:lnTo>
                <a:close/>
                <a:moveTo>
                  <a:pt x="3627" y="5496"/>
                </a:moveTo>
                <a:lnTo>
                  <a:pt x="3624" y="5503"/>
                </a:lnTo>
                <a:lnTo>
                  <a:pt x="3619" y="5509"/>
                </a:lnTo>
                <a:lnTo>
                  <a:pt x="3612" y="5505"/>
                </a:lnTo>
                <a:lnTo>
                  <a:pt x="3606" y="5497"/>
                </a:lnTo>
                <a:lnTo>
                  <a:pt x="3617" y="5493"/>
                </a:lnTo>
                <a:lnTo>
                  <a:pt x="3627" y="5496"/>
                </a:lnTo>
                <a:close/>
                <a:moveTo>
                  <a:pt x="3638" y="5553"/>
                </a:moveTo>
                <a:lnTo>
                  <a:pt x="3639" y="5565"/>
                </a:lnTo>
                <a:lnTo>
                  <a:pt x="3652" y="5577"/>
                </a:lnTo>
                <a:lnTo>
                  <a:pt x="3622" y="5573"/>
                </a:lnTo>
                <a:lnTo>
                  <a:pt x="3594" y="5553"/>
                </a:lnTo>
                <a:lnTo>
                  <a:pt x="3608" y="5551"/>
                </a:lnTo>
                <a:lnTo>
                  <a:pt x="3621" y="5550"/>
                </a:lnTo>
                <a:lnTo>
                  <a:pt x="3616" y="5535"/>
                </a:lnTo>
                <a:lnTo>
                  <a:pt x="3616" y="5523"/>
                </a:lnTo>
                <a:lnTo>
                  <a:pt x="3625" y="5525"/>
                </a:lnTo>
                <a:lnTo>
                  <a:pt x="3635" y="5521"/>
                </a:lnTo>
                <a:lnTo>
                  <a:pt x="3637" y="5521"/>
                </a:lnTo>
                <a:lnTo>
                  <a:pt x="3639" y="5523"/>
                </a:lnTo>
                <a:lnTo>
                  <a:pt x="3641" y="5532"/>
                </a:lnTo>
                <a:lnTo>
                  <a:pt x="3645" y="5540"/>
                </a:lnTo>
                <a:lnTo>
                  <a:pt x="3641" y="5541"/>
                </a:lnTo>
                <a:lnTo>
                  <a:pt x="3637" y="5542"/>
                </a:lnTo>
                <a:lnTo>
                  <a:pt x="3662" y="5550"/>
                </a:lnTo>
                <a:lnTo>
                  <a:pt x="3691" y="5551"/>
                </a:lnTo>
                <a:lnTo>
                  <a:pt x="3722" y="5541"/>
                </a:lnTo>
                <a:lnTo>
                  <a:pt x="3751" y="5522"/>
                </a:lnTo>
                <a:lnTo>
                  <a:pt x="3762" y="5528"/>
                </a:lnTo>
                <a:lnTo>
                  <a:pt x="3775" y="5533"/>
                </a:lnTo>
                <a:lnTo>
                  <a:pt x="3763" y="5551"/>
                </a:lnTo>
                <a:lnTo>
                  <a:pt x="3756" y="5571"/>
                </a:lnTo>
                <a:lnTo>
                  <a:pt x="3744" y="5572"/>
                </a:lnTo>
                <a:lnTo>
                  <a:pt x="3738" y="5569"/>
                </a:lnTo>
                <a:lnTo>
                  <a:pt x="3743" y="5569"/>
                </a:lnTo>
                <a:lnTo>
                  <a:pt x="3748" y="5567"/>
                </a:lnTo>
                <a:lnTo>
                  <a:pt x="3741" y="5558"/>
                </a:lnTo>
                <a:lnTo>
                  <a:pt x="3732" y="5548"/>
                </a:lnTo>
                <a:lnTo>
                  <a:pt x="3729" y="5552"/>
                </a:lnTo>
                <a:lnTo>
                  <a:pt x="3728" y="5556"/>
                </a:lnTo>
                <a:lnTo>
                  <a:pt x="3707" y="5565"/>
                </a:lnTo>
                <a:lnTo>
                  <a:pt x="3701" y="5585"/>
                </a:lnTo>
                <a:lnTo>
                  <a:pt x="3705" y="5580"/>
                </a:lnTo>
                <a:lnTo>
                  <a:pt x="3706" y="5573"/>
                </a:lnTo>
                <a:lnTo>
                  <a:pt x="3725" y="5574"/>
                </a:lnTo>
                <a:lnTo>
                  <a:pt x="3735" y="5588"/>
                </a:lnTo>
                <a:lnTo>
                  <a:pt x="3728" y="5592"/>
                </a:lnTo>
                <a:lnTo>
                  <a:pt x="3712" y="5593"/>
                </a:lnTo>
                <a:lnTo>
                  <a:pt x="3721" y="5603"/>
                </a:lnTo>
                <a:lnTo>
                  <a:pt x="3731" y="5613"/>
                </a:lnTo>
                <a:lnTo>
                  <a:pt x="3730" y="5611"/>
                </a:lnTo>
                <a:lnTo>
                  <a:pt x="3728" y="5609"/>
                </a:lnTo>
                <a:lnTo>
                  <a:pt x="3686" y="5584"/>
                </a:lnTo>
                <a:lnTo>
                  <a:pt x="3638" y="5553"/>
                </a:lnTo>
                <a:close/>
                <a:moveTo>
                  <a:pt x="3701" y="5684"/>
                </a:moveTo>
                <a:lnTo>
                  <a:pt x="3684" y="5683"/>
                </a:lnTo>
                <a:lnTo>
                  <a:pt x="3677" y="5671"/>
                </a:lnTo>
                <a:lnTo>
                  <a:pt x="3694" y="5671"/>
                </a:lnTo>
                <a:lnTo>
                  <a:pt x="3701" y="5684"/>
                </a:lnTo>
                <a:close/>
                <a:moveTo>
                  <a:pt x="3604" y="5582"/>
                </a:moveTo>
                <a:lnTo>
                  <a:pt x="3616" y="5591"/>
                </a:lnTo>
                <a:lnTo>
                  <a:pt x="3624" y="5606"/>
                </a:lnTo>
                <a:lnTo>
                  <a:pt x="3604" y="5599"/>
                </a:lnTo>
                <a:lnTo>
                  <a:pt x="3604" y="5582"/>
                </a:lnTo>
                <a:close/>
                <a:moveTo>
                  <a:pt x="3674" y="5651"/>
                </a:moveTo>
                <a:lnTo>
                  <a:pt x="3639" y="5648"/>
                </a:lnTo>
                <a:lnTo>
                  <a:pt x="3617" y="5632"/>
                </a:lnTo>
                <a:lnTo>
                  <a:pt x="3659" y="5609"/>
                </a:lnTo>
                <a:lnTo>
                  <a:pt x="3690" y="5608"/>
                </a:lnTo>
                <a:lnTo>
                  <a:pt x="3675" y="5613"/>
                </a:lnTo>
                <a:lnTo>
                  <a:pt x="3659" y="5627"/>
                </a:lnTo>
                <a:lnTo>
                  <a:pt x="3671" y="5634"/>
                </a:lnTo>
                <a:lnTo>
                  <a:pt x="3674" y="5651"/>
                </a:lnTo>
                <a:close/>
                <a:moveTo>
                  <a:pt x="3731" y="6067"/>
                </a:moveTo>
                <a:lnTo>
                  <a:pt x="3739" y="6042"/>
                </a:lnTo>
                <a:lnTo>
                  <a:pt x="3732" y="6021"/>
                </a:lnTo>
                <a:lnTo>
                  <a:pt x="3760" y="6038"/>
                </a:lnTo>
                <a:lnTo>
                  <a:pt x="3768" y="6063"/>
                </a:lnTo>
                <a:lnTo>
                  <a:pt x="3791" y="6075"/>
                </a:lnTo>
                <a:lnTo>
                  <a:pt x="3813" y="6074"/>
                </a:lnTo>
                <a:lnTo>
                  <a:pt x="3814" y="6084"/>
                </a:lnTo>
                <a:lnTo>
                  <a:pt x="3815" y="6094"/>
                </a:lnTo>
                <a:lnTo>
                  <a:pt x="3799" y="6093"/>
                </a:lnTo>
                <a:lnTo>
                  <a:pt x="3788" y="6096"/>
                </a:lnTo>
                <a:lnTo>
                  <a:pt x="3773" y="6078"/>
                </a:lnTo>
                <a:lnTo>
                  <a:pt x="3749" y="6086"/>
                </a:lnTo>
                <a:lnTo>
                  <a:pt x="3750" y="6072"/>
                </a:lnTo>
                <a:lnTo>
                  <a:pt x="3758" y="6064"/>
                </a:lnTo>
                <a:lnTo>
                  <a:pt x="3745" y="6066"/>
                </a:lnTo>
                <a:lnTo>
                  <a:pt x="3731" y="6067"/>
                </a:lnTo>
                <a:close/>
                <a:moveTo>
                  <a:pt x="4085" y="6321"/>
                </a:moveTo>
                <a:lnTo>
                  <a:pt x="4058" y="6337"/>
                </a:lnTo>
                <a:lnTo>
                  <a:pt x="4046" y="6314"/>
                </a:lnTo>
                <a:lnTo>
                  <a:pt x="4061" y="6320"/>
                </a:lnTo>
                <a:lnTo>
                  <a:pt x="4085" y="6321"/>
                </a:lnTo>
                <a:close/>
                <a:moveTo>
                  <a:pt x="4052" y="5876"/>
                </a:moveTo>
                <a:lnTo>
                  <a:pt x="4059" y="5866"/>
                </a:lnTo>
                <a:lnTo>
                  <a:pt x="4060" y="5851"/>
                </a:lnTo>
                <a:lnTo>
                  <a:pt x="4040" y="5841"/>
                </a:lnTo>
                <a:lnTo>
                  <a:pt x="4015" y="5839"/>
                </a:lnTo>
                <a:lnTo>
                  <a:pt x="4016" y="5854"/>
                </a:lnTo>
                <a:lnTo>
                  <a:pt x="4013" y="5866"/>
                </a:lnTo>
                <a:lnTo>
                  <a:pt x="3987" y="5854"/>
                </a:lnTo>
                <a:lnTo>
                  <a:pt x="3961" y="5845"/>
                </a:lnTo>
                <a:lnTo>
                  <a:pt x="3981" y="5830"/>
                </a:lnTo>
                <a:lnTo>
                  <a:pt x="3999" y="5846"/>
                </a:lnTo>
                <a:lnTo>
                  <a:pt x="4008" y="5833"/>
                </a:lnTo>
                <a:lnTo>
                  <a:pt x="4018" y="5819"/>
                </a:lnTo>
                <a:lnTo>
                  <a:pt x="3984" y="5818"/>
                </a:lnTo>
                <a:lnTo>
                  <a:pt x="3945" y="5805"/>
                </a:lnTo>
                <a:lnTo>
                  <a:pt x="3953" y="5816"/>
                </a:lnTo>
                <a:lnTo>
                  <a:pt x="3964" y="5824"/>
                </a:lnTo>
                <a:lnTo>
                  <a:pt x="3950" y="5827"/>
                </a:lnTo>
                <a:lnTo>
                  <a:pt x="3936" y="5818"/>
                </a:lnTo>
                <a:lnTo>
                  <a:pt x="3935" y="5800"/>
                </a:lnTo>
                <a:lnTo>
                  <a:pt x="3917" y="5794"/>
                </a:lnTo>
                <a:lnTo>
                  <a:pt x="3914" y="5799"/>
                </a:lnTo>
                <a:lnTo>
                  <a:pt x="3913" y="5803"/>
                </a:lnTo>
                <a:lnTo>
                  <a:pt x="3891" y="5787"/>
                </a:lnTo>
                <a:lnTo>
                  <a:pt x="3865" y="5773"/>
                </a:lnTo>
                <a:lnTo>
                  <a:pt x="3888" y="5762"/>
                </a:lnTo>
                <a:lnTo>
                  <a:pt x="3913" y="5762"/>
                </a:lnTo>
                <a:lnTo>
                  <a:pt x="3909" y="5759"/>
                </a:lnTo>
                <a:lnTo>
                  <a:pt x="3902" y="5759"/>
                </a:lnTo>
                <a:lnTo>
                  <a:pt x="3906" y="5748"/>
                </a:lnTo>
                <a:lnTo>
                  <a:pt x="3910" y="5737"/>
                </a:lnTo>
                <a:lnTo>
                  <a:pt x="3889" y="5729"/>
                </a:lnTo>
                <a:lnTo>
                  <a:pt x="3876" y="5736"/>
                </a:lnTo>
                <a:lnTo>
                  <a:pt x="3859" y="5727"/>
                </a:lnTo>
                <a:lnTo>
                  <a:pt x="3847" y="5713"/>
                </a:lnTo>
                <a:lnTo>
                  <a:pt x="3857" y="5704"/>
                </a:lnTo>
                <a:lnTo>
                  <a:pt x="3868" y="5711"/>
                </a:lnTo>
                <a:lnTo>
                  <a:pt x="3850" y="5693"/>
                </a:lnTo>
                <a:lnTo>
                  <a:pt x="3835" y="5668"/>
                </a:lnTo>
                <a:lnTo>
                  <a:pt x="3827" y="5669"/>
                </a:lnTo>
                <a:lnTo>
                  <a:pt x="3818" y="5670"/>
                </a:lnTo>
                <a:lnTo>
                  <a:pt x="3813" y="5658"/>
                </a:lnTo>
                <a:lnTo>
                  <a:pt x="3803" y="5652"/>
                </a:lnTo>
                <a:lnTo>
                  <a:pt x="3815" y="5637"/>
                </a:lnTo>
                <a:lnTo>
                  <a:pt x="3809" y="5622"/>
                </a:lnTo>
                <a:lnTo>
                  <a:pt x="3797" y="5632"/>
                </a:lnTo>
                <a:lnTo>
                  <a:pt x="3786" y="5617"/>
                </a:lnTo>
                <a:lnTo>
                  <a:pt x="3792" y="5613"/>
                </a:lnTo>
                <a:lnTo>
                  <a:pt x="3798" y="5619"/>
                </a:lnTo>
                <a:lnTo>
                  <a:pt x="3783" y="5597"/>
                </a:lnTo>
                <a:lnTo>
                  <a:pt x="3756" y="5576"/>
                </a:lnTo>
                <a:lnTo>
                  <a:pt x="3803" y="5591"/>
                </a:lnTo>
                <a:lnTo>
                  <a:pt x="3850" y="5619"/>
                </a:lnTo>
                <a:lnTo>
                  <a:pt x="3896" y="5650"/>
                </a:lnTo>
                <a:lnTo>
                  <a:pt x="3945" y="5675"/>
                </a:lnTo>
                <a:lnTo>
                  <a:pt x="3940" y="5682"/>
                </a:lnTo>
                <a:lnTo>
                  <a:pt x="3929" y="5685"/>
                </a:lnTo>
                <a:lnTo>
                  <a:pt x="3938" y="5696"/>
                </a:lnTo>
                <a:lnTo>
                  <a:pt x="3957" y="5694"/>
                </a:lnTo>
                <a:lnTo>
                  <a:pt x="3958" y="5711"/>
                </a:lnTo>
                <a:lnTo>
                  <a:pt x="3969" y="5724"/>
                </a:lnTo>
                <a:lnTo>
                  <a:pt x="3957" y="5732"/>
                </a:lnTo>
                <a:lnTo>
                  <a:pt x="3948" y="5745"/>
                </a:lnTo>
                <a:lnTo>
                  <a:pt x="3972" y="5743"/>
                </a:lnTo>
                <a:lnTo>
                  <a:pt x="3988" y="5768"/>
                </a:lnTo>
                <a:lnTo>
                  <a:pt x="4017" y="5761"/>
                </a:lnTo>
                <a:lnTo>
                  <a:pt x="4027" y="5786"/>
                </a:lnTo>
                <a:lnTo>
                  <a:pt x="4050" y="5786"/>
                </a:lnTo>
                <a:lnTo>
                  <a:pt x="4072" y="5786"/>
                </a:lnTo>
                <a:lnTo>
                  <a:pt x="4111" y="5855"/>
                </a:lnTo>
                <a:lnTo>
                  <a:pt x="4179" y="5918"/>
                </a:lnTo>
                <a:lnTo>
                  <a:pt x="4174" y="5914"/>
                </a:lnTo>
                <a:lnTo>
                  <a:pt x="4170" y="5912"/>
                </a:lnTo>
                <a:lnTo>
                  <a:pt x="4170" y="5926"/>
                </a:lnTo>
                <a:lnTo>
                  <a:pt x="4162" y="5933"/>
                </a:lnTo>
                <a:lnTo>
                  <a:pt x="4167" y="5941"/>
                </a:lnTo>
                <a:lnTo>
                  <a:pt x="4173" y="5947"/>
                </a:lnTo>
                <a:lnTo>
                  <a:pt x="4172" y="5948"/>
                </a:lnTo>
                <a:lnTo>
                  <a:pt x="4169" y="5948"/>
                </a:lnTo>
                <a:lnTo>
                  <a:pt x="4172" y="5952"/>
                </a:lnTo>
                <a:lnTo>
                  <a:pt x="4180" y="5952"/>
                </a:lnTo>
                <a:lnTo>
                  <a:pt x="4183" y="5955"/>
                </a:lnTo>
                <a:lnTo>
                  <a:pt x="4186" y="5957"/>
                </a:lnTo>
                <a:lnTo>
                  <a:pt x="4170" y="5962"/>
                </a:lnTo>
                <a:lnTo>
                  <a:pt x="4153" y="5960"/>
                </a:lnTo>
                <a:lnTo>
                  <a:pt x="4154" y="5951"/>
                </a:lnTo>
                <a:lnTo>
                  <a:pt x="4163" y="5948"/>
                </a:lnTo>
                <a:lnTo>
                  <a:pt x="4148" y="5945"/>
                </a:lnTo>
                <a:lnTo>
                  <a:pt x="4130" y="5941"/>
                </a:lnTo>
                <a:lnTo>
                  <a:pt x="4143" y="5930"/>
                </a:lnTo>
                <a:lnTo>
                  <a:pt x="4154" y="5919"/>
                </a:lnTo>
                <a:lnTo>
                  <a:pt x="4128" y="5913"/>
                </a:lnTo>
                <a:lnTo>
                  <a:pt x="4104" y="5897"/>
                </a:lnTo>
                <a:lnTo>
                  <a:pt x="4079" y="5882"/>
                </a:lnTo>
                <a:lnTo>
                  <a:pt x="4052" y="5876"/>
                </a:lnTo>
                <a:close/>
                <a:moveTo>
                  <a:pt x="4275" y="6092"/>
                </a:moveTo>
                <a:lnTo>
                  <a:pt x="4256" y="6086"/>
                </a:lnTo>
                <a:lnTo>
                  <a:pt x="4246" y="6069"/>
                </a:lnTo>
                <a:lnTo>
                  <a:pt x="4266" y="6074"/>
                </a:lnTo>
                <a:lnTo>
                  <a:pt x="4275" y="6092"/>
                </a:lnTo>
                <a:close/>
                <a:moveTo>
                  <a:pt x="4193" y="5977"/>
                </a:moveTo>
                <a:lnTo>
                  <a:pt x="4194" y="5986"/>
                </a:lnTo>
                <a:lnTo>
                  <a:pt x="4189" y="5993"/>
                </a:lnTo>
                <a:lnTo>
                  <a:pt x="4200" y="6001"/>
                </a:lnTo>
                <a:lnTo>
                  <a:pt x="4207" y="6012"/>
                </a:lnTo>
                <a:lnTo>
                  <a:pt x="4187" y="6013"/>
                </a:lnTo>
                <a:lnTo>
                  <a:pt x="4173" y="5994"/>
                </a:lnTo>
                <a:lnTo>
                  <a:pt x="4149" y="6005"/>
                </a:lnTo>
                <a:lnTo>
                  <a:pt x="4129" y="5987"/>
                </a:lnTo>
                <a:lnTo>
                  <a:pt x="4143" y="5987"/>
                </a:lnTo>
                <a:lnTo>
                  <a:pt x="4157" y="6000"/>
                </a:lnTo>
                <a:lnTo>
                  <a:pt x="4173" y="5985"/>
                </a:lnTo>
                <a:lnTo>
                  <a:pt x="4193" y="5977"/>
                </a:lnTo>
                <a:lnTo>
                  <a:pt x="4189" y="5963"/>
                </a:lnTo>
                <a:lnTo>
                  <a:pt x="4188" y="5951"/>
                </a:lnTo>
                <a:lnTo>
                  <a:pt x="4189" y="5951"/>
                </a:lnTo>
                <a:lnTo>
                  <a:pt x="4190" y="5951"/>
                </a:lnTo>
                <a:lnTo>
                  <a:pt x="4190" y="5948"/>
                </a:lnTo>
                <a:lnTo>
                  <a:pt x="4190" y="5945"/>
                </a:lnTo>
                <a:lnTo>
                  <a:pt x="4217" y="5963"/>
                </a:lnTo>
                <a:lnTo>
                  <a:pt x="4258" y="5971"/>
                </a:lnTo>
                <a:lnTo>
                  <a:pt x="4258" y="5971"/>
                </a:lnTo>
                <a:lnTo>
                  <a:pt x="4258" y="5970"/>
                </a:lnTo>
                <a:lnTo>
                  <a:pt x="4281" y="5979"/>
                </a:lnTo>
                <a:lnTo>
                  <a:pt x="4302" y="5990"/>
                </a:lnTo>
                <a:lnTo>
                  <a:pt x="4297" y="6001"/>
                </a:lnTo>
                <a:lnTo>
                  <a:pt x="4290" y="6009"/>
                </a:lnTo>
                <a:lnTo>
                  <a:pt x="4280" y="6000"/>
                </a:lnTo>
                <a:lnTo>
                  <a:pt x="4266" y="5996"/>
                </a:lnTo>
                <a:lnTo>
                  <a:pt x="4284" y="6012"/>
                </a:lnTo>
                <a:lnTo>
                  <a:pt x="4297" y="6035"/>
                </a:lnTo>
                <a:lnTo>
                  <a:pt x="4332" y="6037"/>
                </a:lnTo>
                <a:lnTo>
                  <a:pt x="4358" y="6051"/>
                </a:lnTo>
                <a:lnTo>
                  <a:pt x="4349" y="6052"/>
                </a:lnTo>
                <a:lnTo>
                  <a:pt x="4336" y="6042"/>
                </a:lnTo>
                <a:lnTo>
                  <a:pt x="4333" y="6052"/>
                </a:lnTo>
                <a:lnTo>
                  <a:pt x="4344" y="6055"/>
                </a:lnTo>
                <a:lnTo>
                  <a:pt x="4312" y="6066"/>
                </a:lnTo>
                <a:lnTo>
                  <a:pt x="4278" y="6042"/>
                </a:lnTo>
                <a:lnTo>
                  <a:pt x="4238" y="6004"/>
                </a:lnTo>
                <a:lnTo>
                  <a:pt x="4193" y="5977"/>
                </a:lnTo>
                <a:close/>
                <a:moveTo>
                  <a:pt x="4457" y="5892"/>
                </a:moveTo>
                <a:lnTo>
                  <a:pt x="4443" y="5895"/>
                </a:lnTo>
                <a:lnTo>
                  <a:pt x="4428" y="5898"/>
                </a:lnTo>
                <a:lnTo>
                  <a:pt x="4434" y="5884"/>
                </a:lnTo>
                <a:lnTo>
                  <a:pt x="4450" y="5877"/>
                </a:lnTo>
                <a:lnTo>
                  <a:pt x="4455" y="5884"/>
                </a:lnTo>
                <a:lnTo>
                  <a:pt x="4457" y="5892"/>
                </a:lnTo>
                <a:close/>
                <a:moveTo>
                  <a:pt x="4501" y="6008"/>
                </a:moveTo>
                <a:lnTo>
                  <a:pt x="4516" y="5996"/>
                </a:lnTo>
                <a:lnTo>
                  <a:pt x="4529" y="6003"/>
                </a:lnTo>
                <a:lnTo>
                  <a:pt x="4514" y="6012"/>
                </a:lnTo>
                <a:lnTo>
                  <a:pt x="4501" y="6008"/>
                </a:lnTo>
                <a:close/>
                <a:moveTo>
                  <a:pt x="4508" y="6193"/>
                </a:moveTo>
                <a:lnTo>
                  <a:pt x="4517" y="6199"/>
                </a:lnTo>
                <a:lnTo>
                  <a:pt x="4526" y="6204"/>
                </a:lnTo>
                <a:lnTo>
                  <a:pt x="4516" y="6200"/>
                </a:lnTo>
                <a:lnTo>
                  <a:pt x="4508" y="6193"/>
                </a:lnTo>
                <a:close/>
                <a:moveTo>
                  <a:pt x="4519" y="6210"/>
                </a:moveTo>
                <a:lnTo>
                  <a:pt x="4519" y="6210"/>
                </a:lnTo>
                <a:lnTo>
                  <a:pt x="4519" y="6209"/>
                </a:lnTo>
                <a:lnTo>
                  <a:pt x="4519" y="6210"/>
                </a:lnTo>
                <a:lnTo>
                  <a:pt x="4519" y="6211"/>
                </a:lnTo>
                <a:lnTo>
                  <a:pt x="4519" y="6211"/>
                </a:lnTo>
                <a:lnTo>
                  <a:pt x="4519" y="6210"/>
                </a:lnTo>
                <a:close/>
                <a:moveTo>
                  <a:pt x="4520" y="6215"/>
                </a:moveTo>
                <a:lnTo>
                  <a:pt x="4521" y="6218"/>
                </a:lnTo>
                <a:lnTo>
                  <a:pt x="4524" y="6219"/>
                </a:lnTo>
                <a:lnTo>
                  <a:pt x="4521" y="6224"/>
                </a:lnTo>
                <a:lnTo>
                  <a:pt x="4515" y="6226"/>
                </a:lnTo>
                <a:lnTo>
                  <a:pt x="4513" y="6225"/>
                </a:lnTo>
                <a:lnTo>
                  <a:pt x="4508" y="6224"/>
                </a:lnTo>
                <a:lnTo>
                  <a:pt x="4516" y="6217"/>
                </a:lnTo>
                <a:lnTo>
                  <a:pt x="4520" y="6215"/>
                </a:lnTo>
                <a:close/>
                <a:moveTo>
                  <a:pt x="4577" y="6063"/>
                </a:moveTo>
                <a:lnTo>
                  <a:pt x="4594" y="6067"/>
                </a:lnTo>
                <a:lnTo>
                  <a:pt x="4594" y="6088"/>
                </a:lnTo>
                <a:lnTo>
                  <a:pt x="4581" y="6081"/>
                </a:lnTo>
                <a:lnTo>
                  <a:pt x="4577" y="6063"/>
                </a:lnTo>
                <a:close/>
                <a:moveTo>
                  <a:pt x="4598" y="6125"/>
                </a:moveTo>
                <a:lnTo>
                  <a:pt x="4604" y="6135"/>
                </a:lnTo>
                <a:lnTo>
                  <a:pt x="4604" y="6151"/>
                </a:lnTo>
                <a:lnTo>
                  <a:pt x="4588" y="6148"/>
                </a:lnTo>
                <a:lnTo>
                  <a:pt x="4581" y="6133"/>
                </a:lnTo>
                <a:lnTo>
                  <a:pt x="4591" y="6130"/>
                </a:lnTo>
                <a:lnTo>
                  <a:pt x="4598" y="6125"/>
                </a:lnTo>
                <a:close/>
                <a:moveTo>
                  <a:pt x="4805" y="6336"/>
                </a:moveTo>
                <a:lnTo>
                  <a:pt x="4832" y="6334"/>
                </a:lnTo>
                <a:lnTo>
                  <a:pt x="4848" y="6345"/>
                </a:lnTo>
                <a:lnTo>
                  <a:pt x="4818" y="6349"/>
                </a:lnTo>
                <a:lnTo>
                  <a:pt x="4805" y="6336"/>
                </a:lnTo>
                <a:close/>
                <a:moveTo>
                  <a:pt x="4777" y="6414"/>
                </a:moveTo>
                <a:lnTo>
                  <a:pt x="4783" y="6408"/>
                </a:lnTo>
                <a:lnTo>
                  <a:pt x="4787" y="6399"/>
                </a:lnTo>
                <a:lnTo>
                  <a:pt x="4786" y="6399"/>
                </a:lnTo>
                <a:lnTo>
                  <a:pt x="4783" y="6400"/>
                </a:lnTo>
                <a:lnTo>
                  <a:pt x="4778" y="6389"/>
                </a:lnTo>
                <a:lnTo>
                  <a:pt x="4770" y="6379"/>
                </a:lnTo>
                <a:lnTo>
                  <a:pt x="4779" y="6377"/>
                </a:lnTo>
                <a:lnTo>
                  <a:pt x="4790" y="6375"/>
                </a:lnTo>
                <a:lnTo>
                  <a:pt x="4792" y="6383"/>
                </a:lnTo>
                <a:lnTo>
                  <a:pt x="4798" y="6387"/>
                </a:lnTo>
                <a:lnTo>
                  <a:pt x="4796" y="6391"/>
                </a:lnTo>
                <a:lnTo>
                  <a:pt x="4796" y="6397"/>
                </a:lnTo>
                <a:lnTo>
                  <a:pt x="4836" y="6394"/>
                </a:lnTo>
                <a:lnTo>
                  <a:pt x="4866" y="6411"/>
                </a:lnTo>
                <a:lnTo>
                  <a:pt x="4846" y="6417"/>
                </a:lnTo>
                <a:lnTo>
                  <a:pt x="4821" y="6413"/>
                </a:lnTo>
                <a:lnTo>
                  <a:pt x="4815" y="6426"/>
                </a:lnTo>
                <a:lnTo>
                  <a:pt x="4805" y="6437"/>
                </a:lnTo>
                <a:lnTo>
                  <a:pt x="4790" y="6425"/>
                </a:lnTo>
                <a:lnTo>
                  <a:pt x="4777" y="6414"/>
                </a:lnTo>
                <a:close/>
                <a:moveTo>
                  <a:pt x="4776" y="6401"/>
                </a:moveTo>
                <a:lnTo>
                  <a:pt x="4766" y="6397"/>
                </a:lnTo>
                <a:lnTo>
                  <a:pt x="4757" y="6390"/>
                </a:lnTo>
                <a:lnTo>
                  <a:pt x="4753" y="6384"/>
                </a:lnTo>
                <a:lnTo>
                  <a:pt x="4747" y="6377"/>
                </a:lnTo>
                <a:lnTo>
                  <a:pt x="4765" y="6385"/>
                </a:lnTo>
                <a:lnTo>
                  <a:pt x="4776" y="6401"/>
                </a:lnTo>
                <a:close/>
                <a:moveTo>
                  <a:pt x="4722" y="6350"/>
                </a:moveTo>
                <a:lnTo>
                  <a:pt x="4746" y="6349"/>
                </a:lnTo>
                <a:lnTo>
                  <a:pt x="4772" y="6336"/>
                </a:lnTo>
                <a:lnTo>
                  <a:pt x="4770" y="6354"/>
                </a:lnTo>
                <a:lnTo>
                  <a:pt x="4775" y="6372"/>
                </a:lnTo>
                <a:lnTo>
                  <a:pt x="4736" y="6369"/>
                </a:lnTo>
                <a:lnTo>
                  <a:pt x="4722" y="6350"/>
                </a:lnTo>
                <a:close/>
                <a:moveTo>
                  <a:pt x="4756" y="6262"/>
                </a:moveTo>
                <a:lnTo>
                  <a:pt x="4768" y="6268"/>
                </a:lnTo>
                <a:lnTo>
                  <a:pt x="4775" y="6277"/>
                </a:lnTo>
                <a:lnTo>
                  <a:pt x="4757" y="6275"/>
                </a:lnTo>
                <a:lnTo>
                  <a:pt x="4741" y="6282"/>
                </a:lnTo>
                <a:lnTo>
                  <a:pt x="4751" y="6298"/>
                </a:lnTo>
                <a:lnTo>
                  <a:pt x="4751" y="6313"/>
                </a:lnTo>
                <a:lnTo>
                  <a:pt x="4736" y="6301"/>
                </a:lnTo>
                <a:lnTo>
                  <a:pt x="4731" y="6279"/>
                </a:lnTo>
                <a:lnTo>
                  <a:pt x="4739" y="6275"/>
                </a:lnTo>
                <a:lnTo>
                  <a:pt x="4742" y="6269"/>
                </a:lnTo>
                <a:lnTo>
                  <a:pt x="4750" y="6269"/>
                </a:lnTo>
                <a:lnTo>
                  <a:pt x="4758" y="6268"/>
                </a:lnTo>
                <a:lnTo>
                  <a:pt x="4757" y="6264"/>
                </a:lnTo>
                <a:lnTo>
                  <a:pt x="4756" y="6262"/>
                </a:lnTo>
                <a:close/>
                <a:moveTo>
                  <a:pt x="4716" y="6326"/>
                </a:moveTo>
                <a:lnTo>
                  <a:pt x="4718" y="6320"/>
                </a:lnTo>
                <a:lnTo>
                  <a:pt x="4718" y="6313"/>
                </a:lnTo>
                <a:lnTo>
                  <a:pt x="4734" y="6316"/>
                </a:lnTo>
                <a:lnTo>
                  <a:pt x="4744" y="6325"/>
                </a:lnTo>
                <a:lnTo>
                  <a:pt x="4734" y="6332"/>
                </a:lnTo>
                <a:lnTo>
                  <a:pt x="4725" y="6342"/>
                </a:lnTo>
                <a:lnTo>
                  <a:pt x="4720" y="6334"/>
                </a:lnTo>
                <a:lnTo>
                  <a:pt x="4716" y="6326"/>
                </a:lnTo>
                <a:close/>
                <a:moveTo>
                  <a:pt x="4710" y="6347"/>
                </a:moveTo>
                <a:lnTo>
                  <a:pt x="4715" y="6347"/>
                </a:lnTo>
                <a:lnTo>
                  <a:pt x="4718" y="6348"/>
                </a:lnTo>
                <a:lnTo>
                  <a:pt x="4715" y="6350"/>
                </a:lnTo>
                <a:lnTo>
                  <a:pt x="4710" y="6352"/>
                </a:lnTo>
                <a:lnTo>
                  <a:pt x="4710" y="6349"/>
                </a:lnTo>
                <a:lnTo>
                  <a:pt x="4710" y="6347"/>
                </a:lnTo>
                <a:close/>
                <a:moveTo>
                  <a:pt x="4703" y="6278"/>
                </a:moveTo>
                <a:lnTo>
                  <a:pt x="4714" y="6290"/>
                </a:lnTo>
                <a:lnTo>
                  <a:pt x="4718" y="6308"/>
                </a:lnTo>
                <a:lnTo>
                  <a:pt x="4700" y="6298"/>
                </a:lnTo>
                <a:lnTo>
                  <a:pt x="4703" y="6278"/>
                </a:lnTo>
                <a:close/>
                <a:moveTo>
                  <a:pt x="4701" y="6316"/>
                </a:moveTo>
                <a:lnTo>
                  <a:pt x="4701" y="6317"/>
                </a:lnTo>
                <a:lnTo>
                  <a:pt x="4700" y="6319"/>
                </a:lnTo>
                <a:lnTo>
                  <a:pt x="4692" y="6319"/>
                </a:lnTo>
                <a:lnTo>
                  <a:pt x="4689" y="6311"/>
                </a:lnTo>
                <a:lnTo>
                  <a:pt x="4686" y="6313"/>
                </a:lnTo>
                <a:lnTo>
                  <a:pt x="4683" y="6315"/>
                </a:lnTo>
                <a:lnTo>
                  <a:pt x="4679" y="6308"/>
                </a:lnTo>
                <a:lnTo>
                  <a:pt x="4674" y="6299"/>
                </a:lnTo>
                <a:lnTo>
                  <a:pt x="4689" y="6307"/>
                </a:lnTo>
                <a:lnTo>
                  <a:pt x="4701" y="6316"/>
                </a:lnTo>
                <a:close/>
                <a:moveTo>
                  <a:pt x="4657" y="6195"/>
                </a:moveTo>
                <a:lnTo>
                  <a:pt x="4659" y="6180"/>
                </a:lnTo>
                <a:lnTo>
                  <a:pt x="4669" y="6166"/>
                </a:lnTo>
                <a:lnTo>
                  <a:pt x="4678" y="6181"/>
                </a:lnTo>
                <a:lnTo>
                  <a:pt x="4673" y="6203"/>
                </a:lnTo>
                <a:lnTo>
                  <a:pt x="4630" y="6198"/>
                </a:lnTo>
                <a:lnTo>
                  <a:pt x="4620" y="6169"/>
                </a:lnTo>
                <a:lnTo>
                  <a:pt x="4625" y="6171"/>
                </a:lnTo>
                <a:lnTo>
                  <a:pt x="4635" y="6167"/>
                </a:lnTo>
                <a:lnTo>
                  <a:pt x="4639" y="6186"/>
                </a:lnTo>
                <a:lnTo>
                  <a:pt x="4657" y="6195"/>
                </a:lnTo>
                <a:close/>
                <a:moveTo>
                  <a:pt x="4774" y="6455"/>
                </a:moveTo>
                <a:lnTo>
                  <a:pt x="4754" y="6452"/>
                </a:lnTo>
                <a:lnTo>
                  <a:pt x="4736" y="6457"/>
                </a:lnTo>
                <a:lnTo>
                  <a:pt x="4746" y="6431"/>
                </a:lnTo>
                <a:lnTo>
                  <a:pt x="4760" y="6410"/>
                </a:lnTo>
                <a:lnTo>
                  <a:pt x="4760" y="6410"/>
                </a:lnTo>
                <a:lnTo>
                  <a:pt x="4761" y="6411"/>
                </a:lnTo>
                <a:lnTo>
                  <a:pt x="4763" y="6414"/>
                </a:lnTo>
                <a:lnTo>
                  <a:pt x="4766" y="6418"/>
                </a:lnTo>
                <a:lnTo>
                  <a:pt x="4775" y="6430"/>
                </a:lnTo>
                <a:lnTo>
                  <a:pt x="4783" y="6444"/>
                </a:lnTo>
                <a:lnTo>
                  <a:pt x="4775" y="6440"/>
                </a:lnTo>
                <a:lnTo>
                  <a:pt x="4766" y="6435"/>
                </a:lnTo>
                <a:lnTo>
                  <a:pt x="4770" y="6445"/>
                </a:lnTo>
                <a:lnTo>
                  <a:pt x="4774" y="6455"/>
                </a:lnTo>
                <a:close/>
                <a:moveTo>
                  <a:pt x="4848" y="6461"/>
                </a:moveTo>
                <a:lnTo>
                  <a:pt x="4835" y="6455"/>
                </a:lnTo>
                <a:lnTo>
                  <a:pt x="4827" y="6438"/>
                </a:lnTo>
                <a:lnTo>
                  <a:pt x="4816" y="6441"/>
                </a:lnTo>
                <a:lnTo>
                  <a:pt x="4806" y="6437"/>
                </a:lnTo>
                <a:lnTo>
                  <a:pt x="4839" y="6427"/>
                </a:lnTo>
                <a:lnTo>
                  <a:pt x="4869" y="6443"/>
                </a:lnTo>
                <a:lnTo>
                  <a:pt x="4862" y="6454"/>
                </a:lnTo>
                <a:lnTo>
                  <a:pt x="4847" y="6458"/>
                </a:lnTo>
                <a:lnTo>
                  <a:pt x="4847" y="6460"/>
                </a:lnTo>
                <a:lnTo>
                  <a:pt x="4848" y="6461"/>
                </a:lnTo>
                <a:close/>
                <a:moveTo>
                  <a:pt x="4817" y="6464"/>
                </a:moveTo>
                <a:lnTo>
                  <a:pt x="4832" y="6469"/>
                </a:lnTo>
                <a:lnTo>
                  <a:pt x="4846" y="6478"/>
                </a:lnTo>
                <a:lnTo>
                  <a:pt x="4840" y="6481"/>
                </a:lnTo>
                <a:lnTo>
                  <a:pt x="4840" y="6487"/>
                </a:lnTo>
                <a:lnTo>
                  <a:pt x="4849" y="6490"/>
                </a:lnTo>
                <a:lnTo>
                  <a:pt x="4852" y="6498"/>
                </a:lnTo>
                <a:lnTo>
                  <a:pt x="4831" y="6485"/>
                </a:lnTo>
                <a:lnTo>
                  <a:pt x="4813" y="6469"/>
                </a:lnTo>
                <a:lnTo>
                  <a:pt x="4818" y="6472"/>
                </a:lnTo>
                <a:lnTo>
                  <a:pt x="4824" y="6472"/>
                </a:lnTo>
                <a:lnTo>
                  <a:pt x="4820" y="6467"/>
                </a:lnTo>
                <a:lnTo>
                  <a:pt x="4817" y="6464"/>
                </a:lnTo>
                <a:close/>
                <a:moveTo>
                  <a:pt x="4936" y="6428"/>
                </a:moveTo>
                <a:lnTo>
                  <a:pt x="4945" y="6436"/>
                </a:lnTo>
                <a:lnTo>
                  <a:pt x="4954" y="6444"/>
                </a:lnTo>
                <a:lnTo>
                  <a:pt x="4944" y="6437"/>
                </a:lnTo>
                <a:lnTo>
                  <a:pt x="4936" y="6428"/>
                </a:lnTo>
                <a:close/>
                <a:moveTo>
                  <a:pt x="4880" y="6332"/>
                </a:moveTo>
                <a:lnTo>
                  <a:pt x="4897" y="6340"/>
                </a:lnTo>
                <a:lnTo>
                  <a:pt x="4913" y="6348"/>
                </a:lnTo>
                <a:lnTo>
                  <a:pt x="4886" y="6351"/>
                </a:lnTo>
                <a:lnTo>
                  <a:pt x="4880" y="6332"/>
                </a:lnTo>
                <a:close/>
                <a:moveTo>
                  <a:pt x="4916" y="6484"/>
                </a:moveTo>
                <a:lnTo>
                  <a:pt x="4925" y="6497"/>
                </a:lnTo>
                <a:lnTo>
                  <a:pt x="4942" y="6491"/>
                </a:lnTo>
                <a:lnTo>
                  <a:pt x="4952" y="6498"/>
                </a:lnTo>
                <a:lnTo>
                  <a:pt x="4957" y="6510"/>
                </a:lnTo>
                <a:lnTo>
                  <a:pt x="4945" y="6517"/>
                </a:lnTo>
                <a:lnTo>
                  <a:pt x="4929" y="6521"/>
                </a:lnTo>
                <a:lnTo>
                  <a:pt x="4913" y="6506"/>
                </a:lnTo>
                <a:lnTo>
                  <a:pt x="4895" y="6506"/>
                </a:lnTo>
                <a:lnTo>
                  <a:pt x="4895" y="6498"/>
                </a:lnTo>
                <a:lnTo>
                  <a:pt x="4899" y="6493"/>
                </a:lnTo>
                <a:lnTo>
                  <a:pt x="4906" y="6493"/>
                </a:lnTo>
                <a:lnTo>
                  <a:pt x="4916" y="6484"/>
                </a:lnTo>
                <a:close/>
                <a:moveTo>
                  <a:pt x="4976" y="6434"/>
                </a:moveTo>
                <a:lnTo>
                  <a:pt x="4958" y="6422"/>
                </a:lnTo>
                <a:lnTo>
                  <a:pt x="4963" y="6393"/>
                </a:lnTo>
                <a:lnTo>
                  <a:pt x="4971" y="6414"/>
                </a:lnTo>
                <a:lnTo>
                  <a:pt x="4976" y="6434"/>
                </a:lnTo>
                <a:close/>
                <a:moveTo>
                  <a:pt x="5060" y="6407"/>
                </a:moveTo>
                <a:lnTo>
                  <a:pt x="5056" y="6426"/>
                </a:lnTo>
                <a:lnTo>
                  <a:pt x="5065" y="6447"/>
                </a:lnTo>
                <a:lnTo>
                  <a:pt x="5055" y="6448"/>
                </a:lnTo>
                <a:lnTo>
                  <a:pt x="5045" y="6442"/>
                </a:lnTo>
                <a:lnTo>
                  <a:pt x="5037" y="6430"/>
                </a:lnTo>
                <a:lnTo>
                  <a:pt x="5030" y="6420"/>
                </a:lnTo>
                <a:lnTo>
                  <a:pt x="5019" y="6410"/>
                </a:lnTo>
                <a:lnTo>
                  <a:pt x="5008" y="6401"/>
                </a:lnTo>
                <a:lnTo>
                  <a:pt x="4980" y="6385"/>
                </a:lnTo>
                <a:lnTo>
                  <a:pt x="4947" y="6375"/>
                </a:lnTo>
                <a:lnTo>
                  <a:pt x="4946" y="6366"/>
                </a:lnTo>
                <a:lnTo>
                  <a:pt x="4942" y="6358"/>
                </a:lnTo>
                <a:lnTo>
                  <a:pt x="4947" y="6351"/>
                </a:lnTo>
                <a:lnTo>
                  <a:pt x="4952" y="6340"/>
                </a:lnTo>
                <a:lnTo>
                  <a:pt x="4940" y="6343"/>
                </a:lnTo>
                <a:lnTo>
                  <a:pt x="4931" y="6348"/>
                </a:lnTo>
                <a:lnTo>
                  <a:pt x="4890" y="6326"/>
                </a:lnTo>
                <a:lnTo>
                  <a:pt x="4860" y="6298"/>
                </a:lnTo>
                <a:lnTo>
                  <a:pt x="4849" y="6302"/>
                </a:lnTo>
                <a:lnTo>
                  <a:pt x="4838" y="6307"/>
                </a:lnTo>
                <a:lnTo>
                  <a:pt x="4831" y="6295"/>
                </a:lnTo>
                <a:lnTo>
                  <a:pt x="4824" y="6284"/>
                </a:lnTo>
                <a:lnTo>
                  <a:pt x="4806" y="6287"/>
                </a:lnTo>
                <a:lnTo>
                  <a:pt x="4791" y="6284"/>
                </a:lnTo>
                <a:lnTo>
                  <a:pt x="4802" y="6295"/>
                </a:lnTo>
                <a:lnTo>
                  <a:pt x="4817" y="6301"/>
                </a:lnTo>
                <a:lnTo>
                  <a:pt x="4806" y="6308"/>
                </a:lnTo>
                <a:lnTo>
                  <a:pt x="4799" y="6326"/>
                </a:lnTo>
                <a:lnTo>
                  <a:pt x="4768" y="6317"/>
                </a:lnTo>
                <a:lnTo>
                  <a:pt x="4769" y="6289"/>
                </a:lnTo>
                <a:lnTo>
                  <a:pt x="4778" y="6298"/>
                </a:lnTo>
                <a:lnTo>
                  <a:pt x="4790" y="6307"/>
                </a:lnTo>
                <a:lnTo>
                  <a:pt x="4788" y="6285"/>
                </a:lnTo>
                <a:lnTo>
                  <a:pt x="4808" y="6271"/>
                </a:lnTo>
                <a:lnTo>
                  <a:pt x="4787" y="6245"/>
                </a:lnTo>
                <a:lnTo>
                  <a:pt x="4766" y="6219"/>
                </a:lnTo>
                <a:lnTo>
                  <a:pt x="4779" y="6207"/>
                </a:lnTo>
                <a:lnTo>
                  <a:pt x="4773" y="6190"/>
                </a:lnTo>
                <a:lnTo>
                  <a:pt x="4786" y="6202"/>
                </a:lnTo>
                <a:lnTo>
                  <a:pt x="4788" y="6226"/>
                </a:lnTo>
                <a:lnTo>
                  <a:pt x="4796" y="6216"/>
                </a:lnTo>
                <a:lnTo>
                  <a:pt x="4806" y="6207"/>
                </a:lnTo>
                <a:lnTo>
                  <a:pt x="4791" y="6195"/>
                </a:lnTo>
                <a:lnTo>
                  <a:pt x="4779" y="6179"/>
                </a:lnTo>
                <a:lnTo>
                  <a:pt x="4768" y="6192"/>
                </a:lnTo>
                <a:lnTo>
                  <a:pt x="4766" y="6214"/>
                </a:lnTo>
                <a:lnTo>
                  <a:pt x="4743" y="6196"/>
                </a:lnTo>
                <a:lnTo>
                  <a:pt x="4713" y="6185"/>
                </a:lnTo>
                <a:lnTo>
                  <a:pt x="4702" y="6198"/>
                </a:lnTo>
                <a:lnTo>
                  <a:pt x="4689" y="6210"/>
                </a:lnTo>
                <a:lnTo>
                  <a:pt x="4688" y="6197"/>
                </a:lnTo>
                <a:lnTo>
                  <a:pt x="4696" y="6178"/>
                </a:lnTo>
                <a:lnTo>
                  <a:pt x="4702" y="6174"/>
                </a:lnTo>
                <a:lnTo>
                  <a:pt x="4713" y="6174"/>
                </a:lnTo>
                <a:lnTo>
                  <a:pt x="4692" y="6131"/>
                </a:lnTo>
                <a:lnTo>
                  <a:pt x="4671" y="6085"/>
                </a:lnTo>
                <a:lnTo>
                  <a:pt x="4663" y="6085"/>
                </a:lnTo>
                <a:lnTo>
                  <a:pt x="4657" y="6084"/>
                </a:lnTo>
                <a:lnTo>
                  <a:pt x="4649" y="6079"/>
                </a:lnTo>
                <a:lnTo>
                  <a:pt x="4641" y="6078"/>
                </a:lnTo>
                <a:lnTo>
                  <a:pt x="4634" y="6074"/>
                </a:lnTo>
                <a:lnTo>
                  <a:pt x="4629" y="6069"/>
                </a:lnTo>
                <a:lnTo>
                  <a:pt x="4614" y="6053"/>
                </a:lnTo>
                <a:lnTo>
                  <a:pt x="4600" y="6038"/>
                </a:lnTo>
                <a:lnTo>
                  <a:pt x="4618" y="6026"/>
                </a:lnTo>
                <a:lnTo>
                  <a:pt x="4645" y="6019"/>
                </a:lnTo>
                <a:lnTo>
                  <a:pt x="4626" y="6007"/>
                </a:lnTo>
                <a:lnTo>
                  <a:pt x="4628" y="5989"/>
                </a:lnTo>
                <a:lnTo>
                  <a:pt x="4611" y="6002"/>
                </a:lnTo>
                <a:lnTo>
                  <a:pt x="4600" y="6022"/>
                </a:lnTo>
                <a:lnTo>
                  <a:pt x="4568" y="6003"/>
                </a:lnTo>
                <a:lnTo>
                  <a:pt x="4546" y="5972"/>
                </a:lnTo>
                <a:lnTo>
                  <a:pt x="4515" y="5977"/>
                </a:lnTo>
                <a:lnTo>
                  <a:pt x="4496" y="5956"/>
                </a:lnTo>
                <a:lnTo>
                  <a:pt x="4502" y="5949"/>
                </a:lnTo>
                <a:lnTo>
                  <a:pt x="4512" y="5946"/>
                </a:lnTo>
                <a:lnTo>
                  <a:pt x="4517" y="5953"/>
                </a:lnTo>
                <a:lnTo>
                  <a:pt x="4518" y="5967"/>
                </a:lnTo>
                <a:lnTo>
                  <a:pt x="4525" y="5965"/>
                </a:lnTo>
                <a:lnTo>
                  <a:pt x="4529" y="5960"/>
                </a:lnTo>
                <a:lnTo>
                  <a:pt x="4534" y="5959"/>
                </a:lnTo>
                <a:lnTo>
                  <a:pt x="4540" y="5958"/>
                </a:lnTo>
                <a:lnTo>
                  <a:pt x="4524" y="5945"/>
                </a:lnTo>
                <a:lnTo>
                  <a:pt x="4518" y="5924"/>
                </a:lnTo>
                <a:lnTo>
                  <a:pt x="4531" y="5927"/>
                </a:lnTo>
                <a:lnTo>
                  <a:pt x="4540" y="5935"/>
                </a:lnTo>
                <a:lnTo>
                  <a:pt x="4542" y="5919"/>
                </a:lnTo>
                <a:lnTo>
                  <a:pt x="4529" y="5905"/>
                </a:lnTo>
                <a:lnTo>
                  <a:pt x="4535" y="5886"/>
                </a:lnTo>
                <a:lnTo>
                  <a:pt x="4506" y="5860"/>
                </a:lnTo>
                <a:lnTo>
                  <a:pt x="4488" y="5877"/>
                </a:lnTo>
                <a:lnTo>
                  <a:pt x="4467" y="5879"/>
                </a:lnTo>
                <a:lnTo>
                  <a:pt x="4481" y="5861"/>
                </a:lnTo>
                <a:lnTo>
                  <a:pt x="4489" y="5837"/>
                </a:lnTo>
                <a:lnTo>
                  <a:pt x="4482" y="5837"/>
                </a:lnTo>
                <a:lnTo>
                  <a:pt x="4478" y="5834"/>
                </a:lnTo>
                <a:lnTo>
                  <a:pt x="4459" y="5847"/>
                </a:lnTo>
                <a:lnTo>
                  <a:pt x="4433" y="5853"/>
                </a:lnTo>
                <a:lnTo>
                  <a:pt x="4421" y="5828"/>
                </a:lnTo>
                <a:lnTo>
                  <a:pt x="4389" y="5814"/>
                </a:lnTo>
                <a:lnTo>
                  <a:pt x="4395" y="5797"/>
                </a:lnTo>
                <a:lnTo>
                  <a:pt x="4411" y="5787"/>
                </a:lnTo>
                <a:lnTo>
                  <a:pt x="4395" y="5761"/>
                </a:lnTo>
                <a:lnTo>
                  <a:pt x="4387" y="5738"/>
                </a:lnTo>
                <a:lnTo>
                  <a:pt x="4376" y="5740"/>
                </a:lnTo>
                <a:lnTo>
                  <a:pt x="4365" y="5742"/>
                </a:lnTo>
                <a:lnTo>
                  <a:pt x="4366" y="5764"/>
                </a:lnTo>
                <a:lnTo>
                  <a:pt x="4386" y="5771"/>
                </a:lnTo>
                <a:lnTo>
                  <a:pt x="4394" y="5791"/>
                </a:lnTo>
                <a:lnTo>
                  <a:pt x="4371" y="5779"/>
                </a:lnTo>
                <a:lnTo>
                  <a:pt x="4349" y="5767"/>
                </a:lnTo>
                <a:lnTo>
                  <a:pt x="4352" y="5727"/>
                </a:lnTo>
                <a:lnTo>
                  <a:pt x="4325" y="5690"/>
                </a:lnTo>
                <a:lnTo>
                  <a:pt x="4337" y="5701"/>
                </a:lnTo>
                <a:lnTo>
                  <a:pt x="4348" y="5713"/>
                </a:lnTo>
                <a:lnTo>
                  <a:pt x="4345" y="5692"/>
                </a:lnTo>
                <a:lnTo>
                  <a:pt x="4325" y="5680"/>
                </a:lnTo>
                <a:lnTo>
                  <a:pt x="4311" y="5691"/>
                </a:lnTo>
                <a:lnTo>
                  <a:pt x="4297" y="5702"/>
                </a:lnTo>
                <a:lnTo>
                  <a:pt x="4293" y="5687"/>
                </a:lnTo>
                <a:lnTo>
                  <a:pt x="4301" y="5668"/>
                </a:lnTo>
                <a:lnTo>
                  <a:pt x="4293" y="5668"/>
                </a:lnTo>
                <a:lnTo>
                  <a:pt x="4290" y="5659"/>
                </a:lnTo>
                <a:lnTo>
                  <a:pt x="4268" y="5669"/>
                </a:lnTo>
                <a:lnTo>
                  <a:pt x="4261" y="5638"/>
                </a:lnTo>
                <a:lnTo>
                  <a:pt x="4249" y="5653"/>
                </a:lnTo>
                <a:lnTo>
                  <a:pt x="4222" y="5653"/>
                </a:lnTo>
                <a:lnTo>
                  <a:pt x="4238" y="5636"/>
                </a:lnTo>
                <a:lnTo>
                  <a:pt x="4249" y="5619"/>
                </a:lnTo>
                <a:lnTo>
                  <a:pt x="4222" y="5632"/>
                </a:lnTo>
                <a:lnTo>
                  <a:pt x="4200" y="5636"/>
                </a:lnTo>
                <a:lnTo>
                  <a:pt x="4214" y="5622"/>
                </a:lnTo>
                <a:lnTo>
                  <a:pt x="4233" y="5617"/>
                </a:lnTo>
                <a:lnTo>
                  <a:pt x="4216" y="5609"/>
                </a:lnTo>
                <a:lnTo>
                  <a:pt x="4192" y="5615"/>
                </a:lnTo>
                <a:lnTo>
                  <a:pt x="4201" y="5605"/>
                </a:lnTo>
                <a:lnTo>
                  <a:pt x="4215" y="5599"/>
                </a:lnTo>
                <a:lnTo>
                  <a:pt x="4190" y="5573"/>
                </a:lnTo>
                <a:lnTo>
                  <a:pt x="4146" y="5571"/>
                </a:lnTo>
                <a:lnTo>
                  <a:pt x="4150" y="5555"/>
                </a:lnTo>
                <a:lnTo>
                  <a:pt x="4150" y="5537"/>
                </a:lnTo>
                <a:lnTo>
                  <a:pt x="4125" y="5532"/>
                </a:lnTo>
                <a:lnTo>
                  <a:pt x="4104" y="5521"/>
                </a:lnTo>
                <a:lnTo>
                  <a:pt x="4114" y="5506"/>
                </a:lnTo>
                <a:lnTo>
                  <a:pt x="4125" y="5493"/>
                </a:lnTo>
                <a:lnTo>
                  <a:pt x="4134" y="5493"/>
                </a:lnTo>
                <a:lnTo>
                  <a:pt x="4142" y="5495"/>
                </a:lnTo>
                <a:lnTo>
                  <a:pt x="4137" y="5507"/>
                </a:lnTo>
                <a:lnTo>
                  <a:pt x="4126" y="5516"/>
                </a:lnTo>
                <a:lnTo>
                  <a:pt x="4153" y="5521"/>
                </a:lnTo>
                <a:lnTo>
                  <a:pt x="4178" y="5536"/>
                </a:lnTo>
                <a:lnTo>
                  <a:pt x="4167" y="5513"/>
                </a:lnTo>
                <a:lnTo>
                  <a:pt x="4148" y="5499"/>
                </a:lnTo>
                <a:lnTo>
                  <a:pt x="4155" y="5496"/>
                </a:lnTo>
                <a:lnTo>
                  <a:pt x="4164" y="5489"/>
                </a:lnTo>
                <a:lnTo>
                  <a:pt x="4181" y="5508"/>
                </a:lnTo>
                <a:lnTo>
                  <a:pt x="4200" y="5525"/>
                </a:lnTo>
                <a:lnTo>
                  <a:pt x="4205" y="5519"/>
                </a:lnTo>
                <a:lnTo>
                  <a:pt x="4210" y="5513"/>
                </a:lnTo>
                <a:lnTo>
                  <a:pt x="4215" y="5522"/>
                </a:lnTo>
                <a:lnTo>
                  <a:pt x="4211" y="5540"/>
                </a:lnTo>
                <a:lnTo>
                  <a:pt x="4223" y="5540"/>
                </a:lnTo>
                <a:lnTo>
                  <a:pt x="4229" y="5546"/>
                </a:lnTo>
                <a:lnTo>
                  <a:pt x="4257" y="5544"/>
                </a:lnTo>
                <a:lnTo>
                  <a:pt x="4285" y="5561"/>
                </a:lnTo>
                <a:lnTo>
                  <a:pt x="4280" y="5578"/>
                </a:lnTo>
                <a:lnTo>
                  <a:pt x="4281" y="5590"/>
                </a:lnTo>
                <a:lnTo>
                  <a:pt x="4300" y="5572"/>
                </a:lnTo>
                <a:lnTo>
                  <a:pt x="4319" y="5554"/>
                </a:lnTo>
                <a:lnTo>
                  <a:pt x="4311" y="5542"/>
                </a:lnTo>
                <a:lnTo>
                  <a:pt x="4301" y="5530"/>
                </a:lnTo>
                <a:lnTo>
                  <a:pt x="4297" y="5538"/>
                </a:lnTo>
                <a:lnTo>
                  <a:pt x="4297" y="5548"/>
                </a:lnTo>
                <a:lnTo>
                  <a:pt x="4278" y="5543"/>
                </a:lnTo>
                <a:lnTo>
                  <a:pt x="4267" y="5527"/>
                </a:lnTo>
                <a:lnTo>
                  <a:pt x="4279" y="5521"/>
                </a:lnTo>
                <a:lnTo>
                  <a:pt x="4295" y="5516"/>
                </a:lnTo>
                <a:lnTo>
                  <a:pt x="4313" y="5527"/>
                </a:lnTo>
                <a:lnTo>
                  <a:pt x="4335" y="5534"/>
                </a:lnTo>
                <a:lnTo>
                  <a:pt x="4329" y="5551"/>
                </a:lnTo>
                <a:lnTo>
                  <a:pt x="4331" y="5562"/>
                </a:lnTo>
                <a:lnTo>
                  <a:pt x="4352" y="5554"/>
                </a:lnTo>
                <a:lnTo>
                  <a:pt x="4370" y="5555"/>
                </a:lnTo>
                <a:lnTo>
                  <a:pt x="4388" y="5562"/>
                </a:lnTo>
                <a:lnTo>
                  <a:pt x="4404" y="5575"/>
                </a:lnTo>
                <a:lnTo>
                  <a:pt x="4434" y="5607"/>
                </a:lnTo>
                <a:lnTo>
                  <a:pt x="4463" y="5634"/>
                </a:lnTo>
                <a:lnTo>
                  <a:pt x="4448" y="5644"/>
                </a:lnTo>
                <a:lnTo>
                  <a:pt x="4436" y="5656"/>
                </a:lnTo>
                <a:lnTo>
                  <a:pt x="4399" y="5616"/>
                </a:lnTo>
                <a:lnTo>
                  <a:pt x="4359" y="5578"/>
                </a:lnTo>
                <a:lnTo>
                  <a:pt x="4364" y="5597"/>
                </a:lnTo>
                <a:lnTo>
                  <a:pt x="4350" y="5608"/>
                </a:lnTo>
                <a:lnTo>
                  <a:pt x="4367" y="5615"/>
                </a:lnTo>
                <a:lnTo>
                  <a:pt x="4384" y="5622"/>
                </a:lnTo>
                <a:lnTo>
                  <a:pt x="4375" y="5632"/>
                </a:lnTo>
                <a:lnTo>
                  <a:pt x="4367" y="5643"/>
                </a:lnTo>
                <a:lnTo>
                  <a:pt x="4357" y="5639"/>
                </a:lnTo>
                <a:lnTo>
                  <a:pt x="4352" y="5643"/>
                </a:lnTo>
                <a:lnTo>
                  <a:pt x="4358" y="5642"/>
                </a:lnTo>
                <a:lnTo>
                  <a:pt x="4367" y="5648"/>
                </a:lnTo>
                <a:lnTo>
                  <a:pt x="4367" y="5650"/>
                </a:lnTo>
                <a:lnTo>
                  <a:pt x="4368" y="5653"/>
                </a:lnTo>
                <a:lnTo>
                  <a:pt x="4370" y="5653"/>
                </a:lnTo>
                <a:lnTo>
                  <a:pt x="4372" y="5652"/>
                </a:lnTo>
                <a:lnTo>
                  <a:pt x="4376" y="5655"/>
                </a:lnTo>
                <a:lnTo>
                  <a:pt x="4381" y="5657"/>
                </a:lnTo>
                <a:lnTo>
                  <a:pt x="4380" y="5673"/>
                </a:lnTo>
                <a:lnTo>
                  <a:pt x="4371" y="5680"/>
                </a:lnTo>
                <a:lnTo>
                  <a:pt x="4365" y="5661"/>
                </a:lnTo>
                <a:lnTo>
                  <a:pt x="4347" y="5650"/>
                </a:lnTo>
                <a:lnTo>
                  <a:pt x="4345" y="5659"/>
                </a:lnTo>
                <a:lnTo>
                  <a:pt x="4348" y="5668"/>
                </a:lnTo>
                <a:lnTo>
                  <a:pt x="4327" y="5653"/>
                </a:lnTo>
                <a:lnTo>
                  <a:pt x="4313" y="5632"/>
                </a:lnTo>
                <a:lnTo>
                  <a:pt x="4327" y="5636"/>
                </a:lnTo>
                <a:lnTo>
                  <a:pt x="4339" y="5639"/>
                </a:lnTo>
                <a:lnTo>
                  <a:pt x="4319" y="5618"/>
                </a:lnTo>
                <a:lnTo>
                  <a:pt x="4296" y="5614"/>
                </a:lnTo>
                <a:lnTo>
                  <a:pt x="4303" y="5620"/>
                </a:lnTo>
                <a:lnTo>
                  <a:pt x="4300" y="5628"/>
                </a:lnTo>
                <a:lnTo>
                  <a:pt x="4272" y="5616"/>
                </a:lnTo>
                <a:lnTo>
                  <a:pt x="4252" y="5610"/>
                </a:lnTo>
                <a:lnTo>
                  <a:pt x="4259" y="5619"/>
                </a:lnTo>
                <a:lnTo>
                  <a:pt x="4277" y="5628"/>
                </a:lnTo>
                <a:lnTo>
                  <a:pt x="4267" y="5634"/>
                </a:lnTo>
                <a:lnTo>
                  <a:pt x="4265" y="5643"/>
                </a:lnTo>
                <a:lnTo>
                  <a:pt x="4281" y="5646"/>
                </a:lnTo>
                <a:lnTo>
                  <a:pt x="4292" y="5639"/>
                </a:lnTo>
                <a:lnTo>
                  <a:pt x="4295" y="5645"/>
                </a:lnTo>
                <a:lnTo>
                  <a:pt x="4307" y="5650"/>
                </a:lnTo>
                <a:lnTo>
                  <a:pt x="4388" y="5713"/>
                </a:lnTo>
                <a:lnTo>
                  <a:pt x="4473" y="5761"/>
                </a:lnTo>
                <a:lnTo>
                  <a:pt x="4479" y="5768"/>
                </a:lnTo>
                <a:lnTo>
                  <a:pt x="4483" y="5777"/>
                </a:lnTo>
                <a:lnTo>
                  <a:pt x="4481" y="5778"/>
                </a:lnTo>
                <a:lnTo>
                  <a:pt x="4479" y="5781"/>
                </a:lnTo>
                <a:lnTo>
                  <a:pt x="4497" y="5791"/>
                </a:lnTo>
                <a:lnTo>
                  <a:pt x="4516" y="5800"/>
                </a:lnTo>
                <a:lnTo>
                  <a:pt x="4516" y="5804"/>
                </a:lnTo>
                <a:lnTo>
                  <a:pt x="4517" y="5810"/>
                </a:lnTo>
                <a:lnTo>
                  <a:pt x="4521" y="5806"/>
                </a:lnTo>
                <a:lnTo>
                  <a:pt x="4525" y="5804"/>
                </a:lnTo>
                <a:lnTo>
                  <a:pt x="4526" y="5805"/>
                </a:lnTo>
                <a:lnTo>
                  <a:pt x="4526" y="5805"/>
                </a:lnTo>
                <a:lnTo>
                  <a:pt x="4537" y="5811"/>
                </a:lnTo>
                <a:lnTo>
                  <a:pt x="4546" y="5816"/>
                </a:lnTo>
                <a:lnTo>
                  <a:pt x="4536" y="5824"/>
                </a:lnTo>
                <a:lnTo>
                  <a:pt x="4534" y="5838"/>
                </a:lnTo>
                <a:lnTo>
                  <a:pt x="4538" y="5834"/>
                </a:lnTo>
                <a:lnTo>
                  <a:pt x="4539" y="5827"/>
                </a:lnTo>
                <a:lnTo>
                  <a:pt x="4572" y="5843"/>
                </a:lnTo>
                <a:lnTo>
                  <a:pt x="4594" y="5872"/>
                </a:lnTo>
                <a:lnTo>
                  <a:pt x="4594" y="5877"/>
                </a:lnTo>
                <a:lnTo>
                  <a:pt x="4593" y="5885"/>
                </a:lnTo>
                <a:lnTo>
                  <a:pt x="4600" y="5885"/>
                </a:lnTo>
                <a:lnTo>
                  <a:pt x="4602" y="5880"/>
                </a:lnTo>
                <a:lnTo>
                  <a:pt x="4605" y="5879"/>
                </a:lnTo>
                <a:lnTo>
                  <a:pt x="4607" y="5878"/>
                </a:lnTo>
                <a:lnTo>
                  <a:pt x="4617" y="5893"/>
                </a:lnTo>
                <a:lnTo>
                  <a:pt x="4623" y="5907"/>
                </a:lnTo>
                <a:lnTo>
                  <a:pt x="4645" y="5916"/>
                </a:lnTo>
                <a:lnTo>
                  <a:pt x="4651" y="5941"/>
                </a:lnTo>
                <a:lnTo>
                  <a:pt x="4659" y="5927"/>
                </a:lnTo>
                <a:lnTo>
                  <a:pt x="4671" y="5927"/>
                </a:lnTo>
                <a:lnTo>
                  <a:pt x="4676" y="5940"/>
                </a:lnTo>
                <a:lnTo>
                  <a:pt x="4666" y="5951"/>
                </a:lnTo>
                <a:lnTo>
                  <a:pt x="4678" y="5957"/>
                </a:lnTo>
                <a:lnTo>
                  <a:pt x="4690" y="5961"/>
                </a:lnTo>
                <a:lnTo>
                  <a:pt x="4689" y="5966"/>
                </a:lnTo>
                <a:lnTo>
                  <a:pt x="4690" y="5972"/>
                </a:lnTo>
                <a:lnTo>
                  <a:pt x="4708" y="5995"/>
                </a:lnTo>
                <a:lnTo>
                  <a:pt x="4732" y="6007"/>
                </a:lnTo>
                <a:lnTo>
                  <a:pt x="4732" y="6008"/>
                </a:lnTo>
                <a:lnTo>
                  <a:pt x="4732" y="6008"/>
                </a:lnTo>
                <a:lnTo>
                  <a:pt x="4733" y="6008"/>
                </a:lnTo>
                <a:lnTo>
                  <a:pt x="4733" y="6008"/>
                </a:lnTo>
                <a:lnTo>
                  <a:pt x="4752" y="6016"/>
                </a:lnTo>
                <a:lnTo>
                  <a:pt x="4766" y="6024"/>
                </a:lnTo>
                <a:lnTo>
                  <a:pt x="4771" y="6056"/>
                </a:lnTo>
                <a:lnTo>
                  <a:pt x="4810" y="6098"/>
                </a:lnTo>
                <a:lnTo>
                  <a:pt x="4789" y="6094"/>
                </a:lnTo>
                <a:lnTo>
                  <a:pt x="4760" y="6085"/>
                </a:lnTo>
                <a:lnTo>
                  <a:pt x="4791" y="6110"/>
                </a:lnTo>
                <a:lnTo>
                  <a:pt x="4814" y="6135"/>
                </a:lnTo>
                <a:lnTo>
                  <a:pt x="4819" y="6129"/>
                </a:lnTo>
                <a:lnTo>
                  <a:pt x="4820" y="6118"/>
                </a:lnTo>
                <a:lnTo>
                  <a:pt x="4836" y="6118"/>
                </a:lnTo>
                <a:lnTo>
                  <a:pt x="4847" y="6125"/>
                </a:lnTo>
                <a:lnTo>
                  <a:pt x="4838" y="6131"/>
                </a:lnTo>
                <a:lnTo>
                  <a:pt x="4831" y="6139"/>
                </a:lnTo>
                <a:lnTo>
                  <a:pt x="4849" y="6148"/>
                </a:lnTo>
                <a:lnTo>
                  <a:pt x="4863" y="6160"/>
                </a:lnTo>
                <a:lnTo>
                  <a:pt x="4883" y="6176"/>
                </a:lnTo>
                <a:lnTo>
                  <a:pt x="4889" y="6199"/>
                </a:lnTo>
                <a:lnTo>
                  <a:pt x="4926" y="6219"/>
                </a:lnTo>
                <a:lnTo>
                  <a:pt x="4965" y="6231"/>
                </a:lnTo>
                <a:lnTo>
                  <a:pt x="4961" y="6223"/>
                </a:lnTo>
                <a:lnTo>
                  <a:pt x="4964" y="6218"/>
                </a:lnTo>
                <a:lnTo>
                  <a:pt x="4980" y="6225"/>
                </a:lnTo>
                <a:lnTo>
                  <a:pt x="4994" y="6235"/>
                </a:lnTo>
                <a:lnTo>
                  <a:pt x="4984" y="6260"/>
                </a:lnTo>
                <a:lnTo>
                  <a:pt x="4967" y="6283"/>
                </a:lnTo>
                <a:lnTo>
                  <a:pt x="4989" y="6268"/>
                </a:lnTo>
                <a:lnTo>
                  <a:pt x="5009" y="6251"/>
                </a:lnTo>
                <a:lnTo>
                  <a:pt x="5022" y="6269"/>
                </a:lnTo>
                <a:lnTo>
                  <a:pt x="5034" y="6290"/>
                </a:lnTo>
                <a:lnTo>
                  <a:pt x="5022" y="6293"/>
                </a:lnTo>
                <a:lnTo>
                  <a:pt x="5003" y="6290"/>
                </a:lnTo>
                <a:lnTo>
                  <a:pt x="5018" y="6309"/>
                </a:lnTo>
                <a:lnTo>
                  <a:pt x="5035" y="6333"/>
                </a:lnTo>
                <a:lnTo>
                  <a:pt x="5028" y="6338"/>
                </a:lnTo>
                <a:lnTo>
                  <a:pt x="5028" y="6351"/>
                </a:lnTo>
                <a:lnTo>
                  <a:pt x="4999" y="6336"/>
                </a:lnTo>
                <a:lnTo>
                  <a:pt x="4973" y="6330"/>
                </a:lnTo>
                <a:lnTo>
                  <a:pt x="5006" y="6354"/>
                </a:lnTo>
                <a:lnTo>
                  <a:pt x="5035" y="6373"/>
                </a:lnTo>
                <a:lnTo>
                  <a:pt x="5063" y="6397"/>
                </a:lnTo>
                <a:lnTo>
                  <a:pt x="5090" y="6438"/>
                </a:lnTo>
                <a:lnTo>
                  <a:pt x="5073" y="6426"/>
                </a:lnTo>
                <a:lnTo>
                  <a:pt x="5058" y="6418"/>
                </a:lnTo>
                <a:lnTo>
                  <a:pt x="5061" y="6412"/>
                </a:lnTo>
                <a:lnTo>
                  <a:pt x="5060" y="6407"/>
                </a:lnTo>
                <a:close/>
                <a:moveTo>
                  <a:pt x="5069" y="6450"/>
                </a:moveTo>
                <a:lnTo>
                  <a:pt x="5093" y="6456"/>
                </a:lnTo>
                <a:lnTo>
                  <a:pt x="5116" y="6456"/>
                </a:lnTo>
                <a:lnTo>
                  <a:pt x="5115" y="6461"/>
                </a:lnTo>
                <a:lnTo>
                  <a:pt x="5115" y="6466"/>
                </a:lnTo>
                <a:lnTo>
                  <a:pt x="5124" y="6473"/>
                </a:lnTo>
                <a:lnTo>
                  <a:pt x="5137" y="6475"/>
                </a:lnTo>
                <a:lnTo>
                  <a:pt x="5139" y="6504"/>
                </a:lnTo>
                <a:lnTo>
                  <a:pt x="5155" y="6521"/>
                </a:lnTo>
                <a:lnTo>
                  <a:pt x="5107" y="6489"/>
                </a:lnTo>
                <a:lnTo>
                  <a:pt x="5069" y="6450"/>
                </a:lnTo>
                <a:close/>
                <a:moveTo>
                  <a:pt x="5130" y="6538"/>
                </a:moveTo>
                <a:lnTo>
                  <a:pt x="5127" y="6553"/>
                </a:lnTo>
                <a:lnTo>
                  <a:pt x="5135" y="6568"/>
                </a:lnTo>
                <a:lnTo>
                  <a:pt x="5121" y="6558"/>
                </a:lnTo>
                <a:lnTo>
                  <a:pt x="5103" y="6540"/>
                </a:lnTo>
                <a:lnTo>
                  <a:pt x="5109" y="6523"/>
                </a:lnTo>
                <a:lnTo>
                  <a:pt x="5097" y="6511"/>
                </a:lnTo>
                <a:lnTo>
                  <a:pt x="5129" y="6524"/>
                </a:lnTo>
                <a:lnTo>
                  <a:pt x="5157" y="6555"/>
                </a:lnTo>
                <a:lnTo>
                  <a:pt x="5142" y="6555"/>
                </a:lnTo>
                <a:lnTo>
                  <a:pt x="5142" y="6544"/>
                </a:lnTo>
                <a:lnTo>
                  <a:pt x="5137" y="6541"/>
                </a:lnTo>
                <a:lnTo>
                  <a:pt x="5130" y="6538"/>
                </a:lnTo>
                <a:close/>
                <a:moveTo>
                  <a:pt x="5207" y="6586"/>
                </a:moveTo>
                <a:lnTo>
                  <a:pt x="5205" y="6590"/>
                </a:lnTo>
                <a:lnTo>
                  <a:pt x="5203" y="6594"/>
                </a:lnTo>
                <a:lnTo>
                  <a:pt x="5183" y="6583"/>
                </a:lnTo>
                <a:lnTo>
                  <a:pt x="5174" y="6567"/>
                </a:lnTo>
                <a:lnTo>
                  <a:pt x="5194" y="6573"/>
                </a:lnTo>
                <a:lnTo>
                  <a:pt x="5207" y="6586"/>
                </a:lnTo>
                <a:close/>
                <a:moveTo>
                  <a:pt x="5168" y="5843"/>
                </a:moveTo>
                <a:lnTo>
                  <a:pt x="5178" y="5849"/>
                </a:lnTo>
                <a:lnTo>
                  <a:pt x="5182" y="5856"/>
                </a:lnTo>
                <a:lnTo>
                  <a:pt x="5176" y="5857"/>
                </a:lnTo>
                <a:lnTo>
                  <a:pt x="5170" y="5857"/>
                </a:lnTo>
                <a:lnTo>
                  <a:pt x="5170" y="5849"/>
                </a:lnTo>
                <a:lnTo>
                  <a:pt x="5168" y="5843"/>
                </a:lnTo>
                <a:close/>
                <a:moveTo>
                  <a:pt x="5317" y="6327"/>
                </a:moveTo>
                <a:lnTo>
                  <a:pt x="5323" y="6328"/>
                </a:lnTo>
                <a:lnTo>
                  <a:pt x="5328" y="6332"/>
                </a:lnTo>
                <a:lnTo>
                  <a:pt x="5324" y="6331"/>
                </a:lnTo>
                <a:lnTo>
                  <a:pt x="5317" y="6327"/>
                </a:lnTo>
                <a:close/>
                <a:moveTo>
                  <a:pt x="5263" y="5977"/>
                </a:moveTo>
                <a:lnTo>
                  <a:pt x="5279" y="5961"/>
                </a:lnTo>
                <a:lnTo>
                  <a:pt x="5297" y="5978"/>
                </a:lnTo>
                <a:lnTo>
                  <a:pt x="5280" y="5978"/>
                </a:lnTo>
                <a:lnTo>
                  <a:pt x="5263" y="5977"/>
                </a:lnTo>
                <a:close/>
                <a:moveTo>
                  <a:pt x="5255" y="6348"/>
                </a:moveTo>
                <a:lnTo>
                  <a:pt x="5261" y="6347"/>
                </a:lnTo>
                <a:lnTo>
                  <a:pt x="5267" y="6346"/>
                </a:lnTo>
                <a:lnTo>
                  <a:pt x="5269" y="6352"/>
                </a:lnTo>
                <a:lnTo>
                  <a:pt x="5272" y="6360"/>
                </a:lnTo>
                <a:lnTo>
                  <a:pt x="5270" y="6362"/>
                </a:lnTo>
                <a:lnTo>
                  <a:pt x="5268" y="6364"/>
                </a:lnTo>
                <a:lnTo>
                  <a:pt x="5257" y="6358"/>
                </a:lnTo>
                <a:lnTo>
                  <a:pt x="5255" y="6348"/>
                </a:lnTo>
                <a:close/>
                <a:moveTo>
                  <a:pt x="5281" y="6521"/>
                </a:moveTo>
                <a:lnTo>
                  <a:pt x="5273" y="6527"/>
                </a:lnTo>
                <a:lnTo>
                  <a:pt x="5263" y="6531"/>
                </a:lnTo>
                <a:lnTo>
                  <a:pt x="5261" y="6527"/>
                </a:lnTo>
                <a:lnTo>
                  <a:pt x="5260" y="6521"/>
                </a:lnTo>
                <a:lnTo>
                  <a:pt x="5270" y="6516"/>
                </a:lnTo>
                <a:lnTo>
                  <a:pt x="5281" y="6521"/>
                </a:lnTo>
                <a:close/>
                <a:moveTo>
                  <a:pt x="5242" y="6519"/>
                </a:moveTo>
                <a:lnTo>
                  <a:pt x="5243" y="6517"/>
                </a:lnTo>
                <a:lnTo>
                  <a:pt x="5245" y="6515"/>
                </a:lnTo>
                <a:lnTo>
                  <a:pt x="5246" y="6516"/>
                </a:lnTo>
                <a:lnTo>
                  <a:pt x="5248" y="6518"/>
                </a:lnTo>
                <a:lnTo>
                  <a:pt x="5245" y="6519"/>
                </a:lnTo>
                <a:lnTo>
                  <a:pt x="5243" y="6520"/>
                </a:lnTo>
                <a:lnTo>
                  <a:pt x="5242" y="6519"/>
                </a:lnTo>
                <a:lnTo>
                  <a:pt x="5242" y="6519"/>
                </a:lnTo>
                <a:close/>
                <a:moveTo>
                  <a:pt x="5251" y="6619"/>
                </a:moveTo>
                <a:lnTo>
                  <a:pt x="5250" y="6620"/>
                </a:lnTo>
                <a:lnTo>
                  <a:pt x="5249" y="6621"/>
                </a:lnTo>
                <a:lnTo>
                  <a:pt x="5245" y="6618"/>
                </a:lnTo>
                <a:lnTo>
                  <a:pt x="5242" y="6614"/>
                </a:lnTo>
                <a:lnTo>
                  <a:pt x="5246" y="6616"/>
                </a:lnTo>
                <a:lnTo>
                  <a:pt x="5251" y="6619"/>
                </a:lnTo>
                <a:close/>
                <a:moveTo>
                  <a:pt x="5262" y="6651"/>
                </a:moveTo>
                <a:lnTo>
                  <a:pt x="5271" y="6641"/>
                </a:lnTo>
                <a:lnTo>
                  <a:pt x="5280" y="6633"/>
                </a:lnTo>
                <a:lnTo>
                  <a:pt x="5280" y="6651"/>
                </a:lnTo>
                <a:lnTo>
                  <a:pt x="5262" y="6651"/>
                </a:lnTo>
                <a:close/>
                <a:moveTo>
                  <a:pt x="5281" y="6628"/>
                </a:moveTo>
                <a:lnTo>
                  <a:pt x="5286" y="6618"/>
                </a:lnTo>
                <a:lnTo>
                  <a:pt x="5294" y="6610"/>
                </a:lnTo>
                <a:lnTo>
                  <a:pt x="5289" y="6604"/>
                </a:lnTo>
                <a:lnTo>
                  <a:pt x="5285" y="6595"/>
                </a:lnTo>
                <a:lnTo>
                  <a:pt x="5282" y="6608"/>
                </a:lnTo>
                <a:lnTo>
                  <a:pt x="5277" y="6618"/>
                </a:lnTo>
                <a:lnTo>
                  <a:pt x="5263" y="6614"/>
                </a:lnTo>
                <a:lnTo>
                  <a:pt x="5257" y="6612"/>
                </a:lnTo>
                <a:lnTo>
                  <a:pt x="5257" y="6611"/>
                </a:lnTo>
                <a:lnTo>
                  <a:pt x="5257" y="6609"/>
                </a:lnTo>
                <a:lnTo>
                  <a:pt x="5250" y="6604"/>
                </a:lnTo>
                <a:lnTo>
                  <a:pt x="5240" y="6595"/>
                </a:lnTo>
                <a:lnTo>
                  <a:pt x="5240" y="6595"/>
                </a:lnTo>
                <a:lnTo>
                  <a:pt x="5240" y="6595"/>
                </a:lnTo>
                <a:lnTo>
                  <a:pt x="5252" y="6596"/>
                </a:lnTo>
                <a:lnTo>
                  <a:pt x="5257" y="6593"/>
                </a:lnTo>
                <a:lnTo>
                  <a:pt x="5246" y="6579"/>
                </a:lnTo>
                <a:lnTo>
                  <a:pt x="5238" y="6564"/>
                </a:lnTo>
                <a:lnTo>
                  <a:pt x="5249" y="6561"/>
                </a:lnTo>
                <a:lnTo>
                  <a:pt x="5248" y="6558"/>
                </a:lnTo>
                <a:lnTo>
                  <a:pt x="5253" y="6557"/>
                </a:lnTo>
                <a:lnTo>
                  <a:pt x="5258" y="6556"/>
                </a:lnTo>
                <a:lnTo>
                  <a:pt x="5260" y="6559"/>
                </a:lnTo>
                <a:lnTo>
                  <a:pt x="5264" y="6560"/>
                </a:lnTo>
                <a:lnTo>
                  <a:pt x="5280" y="6581"/>
                </a:lnTo>
                <a:lnTo>
                  <a:pt x="5305" y="6595"/>
                </a:lnTo>
                <a:lnTo>
                  <a:pt x="5306" y="6588"/>
                </a:lnTo>
                <a:lnTo>
                  <a:pt x="5313" y="6577"/>
                </a:lnTo>
                <a:lnTo>
                  <a:pt x="5314" y="6579"/>
                </a:lnTo>
                <a:lnTo>
                  <a:pt x="5316" y="6581"/>
                </a:lnTo>
                <a:lnTo>
                  <a:pt x="5319" y="6586"/>
                </a:lnTo>
                <a:lnTo>
                  <a:pt x="5324" y="6591"/>
                </a:lnTo>
                <a:lnTo>
                  <a:pt x="5327" y="6590"/>
                </a:lnTo>
                <a:lnTo>
                  <a:pt x="5328" y="6589"/>
                </a:lnTo>
                <a:lnTo>
                  <a:pt x="5332" y="6591"/>
                </a:lnTo>
                <a:lnTo>
                  <a:pt x="5336" y="6592"/>
                </a:lnTo>
                <a:lnTo>
                  <a:pt x="5317" y="6612"/>
                </a:lnTo>
                <a:lnTo>
                  <a:pt x="5281" y="6628"/>
                </a:lnTo>
                <a:close/>
                <a:moveTo>
                  <a:pt x="6518" y="7229"/>
                </a:moveTo>
                <a:lnTo>
                  <a:pt x="6505" y="7224"/>
                </a:lnTo>
                <a:lnTo>
                  <a:pt x="6489" y="7213"/>
                </a:lnTo>
                <a:lnTo>
                  <a:pt x="6500" y="7205"/>
                </a:lnTo>
                <a:lnTo>
                  <a:pt x="6518" y="7229"/>
                </a:lnTo>
                <a:close/>
                <a:moveTo>
                  <a:pt x="6419" y="7184"/>
                </a:moveTo>
                <a:lnTo>
                  <a:pt x="6411" y="7196"/>
                </a:lnTo>
                <a:lnTo>
                  <a:pt x="6393" y="7184"/>
                </a:lnTo>
                <a:lnTo>
                  <a:pt x="6405" y="7178"/>
                </a:lnTo>
                <a:lnTo>
                  <a:pt x="6419" y="7184"/>
                </a:lnTo>
                <a:close/>
                <a:moveTo>
                  <a:pt x="6369" y="7162"/>
                </a:moveTo>
                <a:lnTo>
                  <a:pt x="6370" y="7146"/>
                </a:lnTo>
                <a:lnTo>
                  <a:pt x="6393" y="7158"/>
                </a:lnTo>
                <a:lnTo>
                  <a:pt x="6381" y="7160"/>
                </a:lnTo>
                <a:lnTo>
                  <a:pt x="6369" y="7162"/>
                </a:lnTo>
                <a:close/>
                <a:moveTo>
                  <a:pt x="6386" y="7709"/>
                </a:moveTo>
                <a:lnTo>
                  <a:pt x="6400" y="7724"/>
                </a:lnTo>
                <a:lnTo>
                  <a:pt x="6410" y="7737"/>
                </a:lnTo>
                <a:lnTo>
                  <a:pt x="6389" y="7727"/>
                </a:lnTo>
                <a:lnTo>
                  <a:pt x="6386" y="7709"/>
                </a:lnTo>
                <a:close/>
                <a:moveTo>
                  <a:pt x="6365" y="7294"/>
                </a:moveTo>
                <a:lnTo>
                  <a:pt x="6370" y="7289"/>
                </a:lnTo>
                <a:lnTo>
                  <a:pt x="6376" y="7285"/>
                </a:lnTo>
                <a:lnTo>
                  <a:pt x="6375" y="7293"/>
                </a:lnTo>
                <a:lnTo>
                  <a:pt x="6366" y="7302"/>
                </a:lnTo>
                <a:lnTo>
                  <a:pt x="6345" y="7292"/>
                </a:lnTo>
                <a:lnTo>
                  <a:pt x="6331" y="7274"/>
                </a:lnTo>
                <a:lnTo>
                  <a:pt x="6348" y="7279"/>
                </a:lnTo>
                <a:lnTo>
                  <a:pt x="6365" y="7294"/>
                </a:lnTo>
                <a:close/>
                <a:moveTo>
                  <a:pt x="6349" y="7053"/>
                </a:moveTo>
                <a:lnTo>
                  <a:pt x="6338" y="7050"/>
                </a:lnTo>
                <a:lnTo>
                  <a:pt x="6325" y="7050"/>
                </a:lnTo>
                <a:lnTo>
                  <a:pt x="6326" y="7040"/>
                </a:lnTo>
                <a:lnTo>
                  <a:pt x="6334" y="7033"/>
                </a:lnTo>
                <a:lnTo>
                  <a:pt x="6344" y="7044"/>
                </a:lnTo>
                <a:lnTo>
                  <a:pt x="6349" y="7053"/>
                </a:lnTo>
                <a:close/>
                <a:moveTo>
                  <a:pt x="6265" y="6532"/>
                </a:moveTo>
                <a:lnTo>
                  <a:pt x="6287" y="6541"/>
                </a:lnTo>
                <a:lnTo>
                  <a:pt x="6309" y="6560"/>
                </a:lnTo>
                <a:lnTo>
                  <a:pt x="6292" y="6559"/>
                </a:lnTo>
                <a:lnTo>
                  <a:pt x="6279" y="6571"/>
                </a:lnTo>
                <a:lnTo>
                  <a:pt x="6290" y="6588"/>
                </a:lnTo>
                <a:lnTo>
                  <a:pt x="6313" y="6609"/>
                </a:lnTo>
                <a:lnTo>
                  <a:pt x="6304" y="6619"/>
                </a:lnTo>
                <a:lnTo>
                  <a:pt x="6297" y="6610"/>
                </a:lnTo>
                <a:lnTo>
                  <a:pt x="6301" y="6604"/>
                </a:lnTo>
                <a:lnTo>
                  <a:pt x="6288" y="6605"/>
                </a:lnTo>
                <a:lnTo>
                  <a:pt x="6275" y="6611"/>
                </a:lnTo>
                <a:lnTo>
                  <a:pt x="6256" y="6581"/>
                </a:lnTo>
                <a:lnTo>
                  <a:pt x="6253" y="6553"/>
                </a:lnTo>
                <a:lnTo>
                  <a:pt x="6259" y="6567"/>
                </a:lnTo>
                <a:lnTo>
                  <a:pt x="6270" y="6581"/>
                </a:lnTo>
                <a:lnTo>
                  <a:pt x="6275" y="6556"/>
                </a:lnTo>
                <a:lnTo>
                  <a:pt x="6265" y="6532"/>
                </a:lnTo>
                <a:close/>
                <a:moveTo>
                  <a:pt x="6283" y="7654"/>
                </a:moveTo>
                <a:lnTo>
                  <a:pt x="6267" y="7656"/>
                </a:lnTo>
                <a:lnTo>
                  <a:pt x="6254" y="7639"/>
                </a:lnTo>
                <a:lnTo>
                  <a:pt x="6268" y="7640"/>
                </a:lnTo>
                <a:lnTo>
                  <a:pt x="6283" y="7654"/>
                </a:lnTo>
                <a:close/>
                <a:moveTo>
                  <a:pt x="6255" y="7278"/>
                </a:moveTo>
                <a:lnTo>
                  <a:pt x="6259" y="7271"/>
                </a:lnTo>
                <a:lnTo>
                  <a:pt x="6273" y="7270"/>
                </a:lnTo>
                <a:lnTo>
                  <a:pt x="6275" y="7275"/>
                </a:lnTo>
                <a:lnTo>
                  <a:pt x="6278" y="7282"/>
                </a:lnTo>
                <a:lnTo>
                  <a:pt x="6287" y="7285"/>
                </a:lnTo>
                <a:lnTo>
                  <a:pt x="6294" y="7284"/>
                </a:lnTo>
                <a:lnTo>
                  <a:pt x="6281" y="7289"/>
                </a:lnTo>
                <a:lnTo>
                  <a:pt x="6255" y="7278"/>
                </a:lnTo>
                <a:close/>
                <a:moveTo>
                  <a:pt x="6233" y="7509"/>
                </a:moveTo>
                <a:lnTo>
                  <a:pt x="6254" y="7522"/>
                </a:lnTo>
                <a:lnTo>
                  <a:pt x="6276" y="7544"/>
                </a:lnTo>
                <a:lnTo>
                  <a:pt x="6266" y="7553"/>
                </a:lnTo>
                <a:lnTo>
                  <a:pt x="6254" y="7555"/>
                </a:lnTo>
                <a:lnTo>
                  <a:pt x="6244" y="7534"/>
                </a:lnTo>
                <a:lnTo>
                  <a:pt x="6226" y="7515"/>
                </a:lnTo>
                <a:lnTo>
                  <a:pt x="6245" y="7521"/>
                </a:lnTo>
                <a:lnTo>
                  <a:pt x="6233" y="7509"/>
                </a:lnTo>
                <a:close/>
                <a:moveTo>
                  <a:pt x="6234" y="7406"/>
                </a:moveTo>
                <a:lnTo>
                  <a:pt x="6225" y="7416"/>
                </a:lnTo>
                <a:lnTo>
                  <a:pt x="6223" y="7411"/>
                </a:lnTo>
                <a:lnTo>
                  <a:pt x="6227" y="7405"/>
                </a:lnTo>
                <a:lnTo>
                  <a:pt x="6214" y="7397"/>
                </a:lnTo>
                <a:lnTo>
                  <a:pt x="6202" y="7395"/>
                </a:lnTo>
                <a:lnTo>
                  <a:pt x="6214" y="7387"/>
                </a:lnTo>
                <a:lnTo>
                  <a:pt x="6234" y="7406"/>
                </a:lnTo>
                <a:close/>
                <a:moveTo>
                  <a:pt x="6191" y="7339"/>
                </a:moveTo>
                <a:lnTo>
                  <a:pt x="6201" y="7330"/>
                </a:lnTo>
                <a:lnTo>
                  <a:pt x="6227" y="7347"/>
                </a:lnTo>
                <a:lnTo>
                  <a:pt x="6209" y="7344"/>
                </a:lnTo>
                <a:lnTo>
                  <a:pt x="6191" y="7339"/>
                </a:lnTo>
                <a:close/>
                <a:moveTo>
                  <a:pt x="6201" y="7472"/>
                </a:moveTo>
                <a:lnTo>
                  <a:pt x="6199" y="7480"/>
                </a:lnTo>
                <a:lnTo>
                  <a:pt x="6192" y="7489"/>
                </a:lnTo>
                <a:lnTo>
                  <a:pt x="6186" y="7474"/>
                </a:lnTo>
                <a:lnTo>
                  <a:pt x="6173" y="7463"/>
                </a:lnTo>
                <a:lnTo>
                  <a:pt x="6186" y="7461"/>
                </a:lnTo>
                <a:lnTo>
                  <a:pt x="6201" y="7472"/>
                </a:lnTo>
                <a:close/>
                <a:moveTo>
                  <a:pt x="6164" y="7430"/>
                </a:moveTo>
                <a:lnTo>
                  <a:pt x="6180" y="7434"/>
                </a:lnTo>
                <a:lnTo>
                  <a:pt x="6190" y="7448"/>
                </a:lnTo>
                <a:lnTo>
                  <a:pt x="6171" y="7447"/>
                </a:lnTo>
                <a:lnTo>
                  <a:pt x="6149" y="7435"/>
                </a:lnTo>
                <a:lnTo>
                  <a:pt x="6162" y="7435"/>
                </a:lnTo>
                <a:lnTo>
                  <a:pt x="6164" y="7430"/>
                </a:lnTo>
                <a:close/>
                <a:moveTo>
                  <a:pt x="6137" y="7261"/>
                </a:moveTo>
                <a:lnTo>
                  <a:pt x="6113" y="7254"/>
                </a:lnTo>
                <a:lnTo>
                  <a:pt x="6084" y="7269"/>
                </a:lnTo>
                <a:lnTo>
                  <a:pt x="6083" y="7265"/>
                </a:lnTo>
                <a:lnTo>
                  <a:pt x="6087" y="7266"/>
                </a:lnTo>
                <a:lnTo>
                  <a:pt x="6083" y="7253"/>
                </a:lnTo>
                <a:lnTo>
                  <a:pt x="6087" y="7240"/>
                </a:lnTo>
                <a:lnTo>
                  <a:pt x="6101" y="7250"/>
                </a:lnTo>
                <a:lnTo>
                  <a:pt x="6109" y="7236"/>
                </a:lnTo>
                <a:lnTo>
                  <a:pt x="6122" y="7242"/>
                </a:lnTo>
                <a:lnTo>
                  <a:pt x="6134" y="7239"/>
                </a:lnTo>
                <a:lnTo>
                  <a:pt x="6140" y="7251"/>
                </a:lnTo>
                <a:lnTo>
                  <a:pt x="6137" y="7261"/>
                </a:lnTo>
                <a:close/>
                <a:moveTo>
                  <a:pt x="6073" y="7304"/>
                </a:moveTo>
                <a:lnTo>
                  <a:pt x="6105" y="7305"/>
                </a:lnTo>
                <a:lnTo>
                  <a:pt x="6141" y="7316"/>
                </a:lnTo>
                <a:lnTo>
                  <a:pt x="6109" y="7322"/>
                </a:lnTo>
                <a:lnTo>
                  <a:pt x="6073" y="7304"/>
                </a:lnTo>
                <a:close/>
                <a:moveTo>
                  <a:pt x="6031" y="6974"/>
                </a:moveTo>
                <a:lnTo>
                  <a:pt x="6028" y="6971"/>
                </a:lnTo>
                <a:lnTo>
                  <a:pt x="6024" y="6968"/>
                </a:lnTo>
                <a:lnTo>
                  <a:pt x="6037" y="6963"/>
                </a:lnTo>
                <a:lnTo>
                  <a:pt x="6052" y="6975"/>
                </a:lnTo>
                <a:lnTo>
                  <a:pt x="6047" y="6979"/>
                </a:lnTo>
                <a:lnTo>
                  <a:pt x="6041" y="6979"/>
                </a:lnTo>
                <a:lnTo>
                  <a:pt x="6038" y="6974"/>
                </a:lnTo>
                <a:lnTo>
                  <a:pt x="6035" y="6970"/>
                </a:lnTo>
                <a:lnTo>
                  <a:pt x="6032" y="6972"/>
                </a:lnTo>
                <a:lnTo>
                  <a:pt x="6031" y="6974"/>
                </a:lnTo>
                <a:close/>
                <a:moveTo>
                  <a:pt x="6038" y="7228"/>
                </a:moveTo>
                <a:lnTo>
                  <a:pt x="6019" y="7192"/>
                </a:lnTo>
                <a:lnTo>
                  <a:pt x="6049" y="7218"/>
                </a:lnTo>
                <a:lnTo>
                  <a:pt x="6047" y="7222"/>
                </a:lnTo>
                <a:lnTo>
                  <a:pt x="6038" y="7228"/>
                </a:lnTo>
                <a:close/>
                <a:moveTo>
                  <a:pt x="6050" y="7365"/>
                </a:moveTo>
                <a:lnTo>
                  <a:pt x="6056" y="7377"/>
                </a:lnTo>
                <a:lnTo>
                  <a:pt x="6059" y="7386"/>
                </a:lnTo>
                <a:lnTo>
                  <a:pt x="6053" y="7383"/>
                </a:lnTo>
                <a:lnTo>
                  <a:pt x="6045" y="7374"/>
                </a:lnTo>
                <a:lnTo>
                  <a:pt x="6036" y="7362"/>
                </a:lnTo>
                <a:lnTo>
                  <a:pt x="6031" y="7353"/>
                </a:lnTo>
                <a:lnTo>
                  <a:pt x="6042" y="7357"/>
                </a:lnTo>
                <a:lnTo>
                  <a:pt x="6050" y="7365"/>
                </a:lnTo>
                <a:close/>
                <a:moveTo>
                  <a:pt x="6001" y="7237"/>
                </a:moveTo>
                <a:lnTo>
                  <a:pt x="6013" y="7240"/>
                </a:lnTo>
                <a:lnTo>
                  <a:pt x="6024" y="7233"/>
                </a:lnTo>
                <a:lnTo>
                  <a:pt x="6034" y="7248"/>
                </a:lnTo>
                <a:lnTo>
                  <a:pt x="6045" y="7247"/>
                </a:lnTo>
                <a:lnTo>
                  <a:pt x="6045" y="7255"/>
                </a:lnTo>
                <a:lnTo>
                  <a:pt x="6036" y="7264"/>
                </a:lnTo>
                <a:lnTo>
                  <a:pt x="6038" y="7271"/>
                </a:lnTo>
                <a:lnTo>
                  <a:pt x="6047" y="7279"/>
                </a:lnTo>
                <a:lnTo>
                  <a:pt x="6019" y="7259"/>
                </a:lnTo>
                <a:lnTo>
                  <a:pt x="5999" y="7248"/>
                </a:lnTo>
                <a:lnTo>
                  <a:pt x="5992" y="7238"/>
                </a:lnTo>
                <a:lnTo>
                  <a:pt x="5985" y="7228"/>
                </a:lnTo>
                <a:lnTo>
                  <a:pt x="5992" y="7230"/>
                </a:lnTo>
                <a:lnTo>
                  <a:pt x="6001" y="7237"/>
                </a:lnTo>
                <a:close/>
                <a:moveTo>
                  <a:pt x="5880" y="6739"/>
                </a:moveTo>
                <a:lnTo>
                  <a:pt x="5885" y="6742"/>
                </a:lnTo>
                <a:lnTo>
                  <a:pt x="5891" y="6744"/>
                </a:lnTo>
                <a:lnTo>
                  <a:pt x="5896" y="6752"/>
                </a:lnTo>
                <a:lnTo>
                  <a:pt x="5900" y="6759"/>
                </a:lnTo>
                <a:lnTo>
                  <a:pt x="5897" y="6762"/>
                </a:lnTo>
                <a:lnTo>
                  <a:pt x="5893" y="6767"/>
                </a:lnTo>
                <a:lnTo>
                  <a:pt x="5880" y="6758"/>
                </a:lnTo>
                <a:lnTo>
                  <a:pt x="5880" y="6739"/>
                </a:lnTo>
                <a:close/>
                <a:moveTo>
                  <a:pt x="5858" y="7066"/>
                </a:moveTo>
                <a:lnTo>
                  <a:pt x="5857" y="7062"/>
                </a:lnTo>
                <a:lnTo>
                  <a:pt x="5857" y="7057"/>
                </a:lnTo>
                <a:lnTo>
                  <a:pt x="5883" y="7080"/>
                </a:lnTo>
                <a:lnTo>
                  <a:pt x="5904" y="7109"/>
                </a:lnTo>
                <a:lnTo>
                  <a:pt x="5888" y="7110"/>
                </a:lnTo>
                <a:lnTo>
                  <a:pt x="5880" y="7117"/>
                </a:lnTo>
                <a:lnTo>
                  <a:pt x="5871" y="7117"/>
                </a:lnTo>
                <a:lnTo>
                  <a:pt x="5866" y="7113"/>
                </a:lnTo>
                <a:lnTo>
                  <a:pt x="5859" y="7091"/>
                </a:lnTo>
                <a:lnTo>
                  <a:pt x="5846" y="7069"/>
                </a:lnTo>
                <a:lnTo>
                  <a:pt x="5852" y="7066"/>
                </a:lnTo>
                <a:lnTo>
                  <a:pt x="5858" y="7066"/>
                </a:lnTo>
                <a:close/>
                <a:moveTo>
                  <a:pt x="5847" y="6975"/>
                </a:moveTo>
                <a:lnTo>
                  <a:pt x="5864" y="6973"/>
                </a:lnTo>
                <a:lnTo>
                  <a:pt x="5883" y="6983"/>
                </a:lnTo>
                <a:lnTo>
                  <a:pt x="5867" y="6988"/>
                </a:lnTo>
                <a:lnTo>
                  <a:pt x="5847" y="6975"/>
                </a:lnTo>
                <a:close/>
                <a:moveTo>
                  <a:pt x="5854" y="6994"/>
                </a:moveTo>
                <a:lnTo>
                  <a:pt x="5862" y="6993"/>
                </a:lnTo>
                <a:lnTo>
                  <a:pt x="5869" y="6989"/>
                </a:lnTo>
                <a:lnTo>
                  <a:pt x="5872" y="6996"/>
                </a:lnTo>
                <a:lnTo>
                  <a:pt x="5878" y="6997"/>
                </a:lnTo>
                <a:lnTo>
                  <a:pt x="5877" y="7006"/>
                </a:lnTo>
                <a:lnTo>
                  <a:pt x="5869" y="7014"/>
                </a:lnTo>
                <a:lnTo>
                  <a:pt x="5859" y="7008"/>
                </a:lnTo>
                <a:lnTo>
                  <a:pt x="5849" y="7008"/>
                </a:lnTo>
                <a:lnTo>
                  <a:pt x="5870" y="7031"/>
                </a:lnTo>
                <a:lnTo>
                  <a:pt x="5893" y="7061"/>
                </a:lnTo>
                <a:lnTo>
                  <a:pt x="5868" y="7047"/>
                </a:lnTo>
                <a:lnTo>
                  <a:pt x="5845" y="7015"/>
                </a:lnTo>
                <a:lnTo>
                  <a:pt x="5847" y="7009"/>
                </a:lnTo>
                <a:lnTo>
                  <a:pt x="5848" y="7002"/>
                </a:lnTo>
                <a:lnTo>
                  <a:pt x="5860" y="7003"/>
                </a:lnTo>
                <a:lnTo>
                  <a:pt x="5854" y="6994"/>
                </a:lnTo>
                <a:close/>
                <a:moveTo>
                  <a:pt x="5859" y="6929"/>
                </a:moveTo>
                <a:lnTo>
                  <a:pt x="5867" y="6917"/>
                </a:lnTo>
                <a:lnTo>
                  <a:pt x="5867" y="6904"/>
                </a:lnTo>
                <a:lnTo>
                  <a:pt x="5877" y="6908"/>
                </a:lnTo>
                <a:lnTo>
                  <a:pt x="5883" y="6906"/>
                </a:lnTo>
                <a:lnTo>
                  <a:pt x="5883" y="6914"/>
                </a:lnTo>
                <a:lnTo>
                  <a:pt x="5885" y="6921"/>
                </a:lnTo>
                <a:lnTo>
                  <a:pt x="5862" y="6942"/>
                </a:lnTo>
                <a:lnTo>
                  <a:pt x="5839" y="6935"/>
                </a:lnTo>
                <a:lnTo>
                  <a:pt x="5834" y="6933"/>
                </a:lnTo>
                <a:lnTo>
                  <a:pt x="5831" y="6929"/>
                </a:lnTo>
                <a:lnTo>
                  <a:pt x="5825" y="6915"/>
                </a:lnTo>
                <a:lnTo>
                  <a:pt x="5815" y="6903"/>
                </a:lnTo>
                <a:lnTo>
                  <a:pt x="5838" y="6915"/>
                </a:lnTo>
                <a:lnTo>
                  <a:pt x="5859" y="6929"/>
                </a:lnTo>
                <a:close/>
                <a:moveTo>
                  <a:pt x="5798" y="6867"/>
                </a:moveTo>
                <a:lnTo>
                  <a:pt x="5816" y="6869"/>
                </a:lnTo>
                <a:lnTo>
                  <a:pt x="5834" y="6874"/>
                </a:lnTo>
                <a:lnTo>
                  <a:pt x="5831" y="6865"/>
                </a:lnTo>
                <a:lnTo>
                  <a:pt x="5827" y="6854"/>
                </a:lnTo>
                <a:lnTo>
                  <a:pt x="5830" y="6854"/>
                </a:lnTo>
                <a:lnTo>
                  <a:pt x="5833" y="6853"/>
                </a:lnTo>
                <a:lnTo>
                  <a:pt x="5845" y="6859"/>
                </a:lnTo>
                <a:lnTo>
                  <a:pt x="5858" y="6870"/>
                </a:lnTo>
                <a:lnTo>
                  <a:pt x="5844" y="6891"/>
                </a:lnTo>
                <a:lnTo>
                  <a:pt x="5829" y="6907"/>
                </a:lnTo>
                <a:lnTo>
                  <a:pt x="5810" y="6887"/>
                </a:lnTo>
                <a:lnTo>
                  <a:pt x="5798" y="6867"/>
                </a:lnTo>
                <a:close/>
                <a:moveTo>
                  <a:pt x="5811" y="6946"/>
                </a:moveTo>
                <a:lnTo>
                  <a:pt x="5813" y="6950"/>
                </a:lnTo>
                <a:lnTo>
                  <a:pt x="5816" y="6953"/>
                </a:lnTo>
                <a:lnTo>
                  <a:pt x="5811" y="6953"/>
                </a:lnTo>
                <a:lnTo>
                  <a:pt x="5806" y="6950"/>
                </a:lnTo>
                <a:lnTo>
                  <a:pt x="5808" y="6947"/>
                </a:lnTo>
                <a:lnTo>
                  <a:pt x="5811" y="6946"/>
                </a:lnTo>
                <a:close/>
                <a:moveTo>
                  <a:pt x="5751" y="6773"/>
                </a:moveTo>
                <a:lnTo>
                  <a:pt x="5767" y="6786"/>
                </a:lnTo>
                <a:lnTo>
                  <a:pt x="5768" y="6810"/>
                </a:lnTo>
                <a:lnTo>
                  <a:pt x="5788" y="6808"/>
                </a:lnTo>
                <a:lnTo>
                  <a:pt x="5798" y="6822"/>
                </a:lnTo>
                <a:lnTo>
                  <a:pt x="5802" y="6833"/>
                </a:lnTo>
                <a:lnTo>
                  <a:pt x="5803" y="6846"/>
                </a:lnTo>
                <a:lnTo>
                  <a:pt x="5794" y="6859"/>
                </a:lnTo>
                <a:lnTo>
                  <a:pt x="5788" y="6852"/>
                </a:lnTo>
                <a:lnTo>
                  <a:pt x="5787" y="6854"/>
                </a:lnTo>
                <a:lnTo>
                  <a:pt x="5786" y="6857"/>
                </a:lnTo>
                <a:lnTo>
                  <a:pt x="5780" y="6844"/>
                </a:lnTo>
                <a:lnTo>
                  <a:pt x="5781" y="6825"/>
                </a:lnTo>
                <a:lnTo>
                  <a:pt x="5761" y="6819"/>
                </a:lnTo>
                <a:lnTo>
                  <a:pt x="5740" y="6806"/>
                </a:lnTo>
                <a:lnTo>
                  <a:pt x="5749" y="6790"/>
                </a:lnTo>
                <a:lnTo>
                  <a:pt x="5751" y="6773"/>
                </a:lnTo>
                <a:close/>
                <a:moveTo>
                  <a:pt x="5735" y="6762"/>
                </a:moveTo>
                <a:lnTo>
                  <a:pt x="5749" y="6748"/>
                </a:lnTo>
                <a:lnTo>
                  <a:pt x="5746" y="6727"/>
                </a:lnTo>
                <a:lnTo>
                  <a:pt x="5769" y="6748"/>
                </a:lnTo>
                <a:lnTo>
                  <a:pt x="5775" y="6767"/>
                </a:lnTo>
                <a:lnTo>
                  <a:pt x="5760" y="6765"/>
                </a:lnTo>
                <a:lnTo>
                  <a:pt x="5740" y="6769"/>
                </a:lnTo>
                <a:lnTo>
                  <a:pt x="5738" y="6766"/>
                </a:lnTo>
                <a:lnTo>
                  <a:pt x="5735" y="6762"/>
                </a:lnTo>
                <a:close/>
                <a:moveTo>
                  <a:pt x="5741" y="6997"/>
                </a:moveTo>
                <a:lnTo>
                  <a:pt x="5739" y="7012"/>
                </a:lnTo>
                <a:lnTo>
                  <a:pt x="5753" y="7023"/>
                </a:lnTo>
                <a:lnTo>
                  <a:pt x="5727" y="7017"/>
                </a:lnTo>
                <a:lnTo>
                  <a:pt x="5741" y="6997"/>
                </a:lnTo>
                <a:close/>
                <a:moveTo>
                  <a:pt x="5694" y="6719"/>
                </a:moveTo>
                <a:lnTo>
                  <a:pt x="5693" y="6716"/>
                </a:lnTo>
                <a:lnTo>
                  <a:pt x="5692" y="6712"/>
                </a:lnTo>
                <a:lnTo>
                  <a:pt x="5700" y="6713"/>
                </a:lnTo>
                <a:lnTo>
                  <a:pt x="5707" y="6713"/>
                </a:lnTo>
                <a:lnTo>
                  <a:pt x="5719" y="6725"/>
                </a:lnTo>
                <a:lnTo>
                  <a:pt x="5739" y="6735"/>
                </a:lnTo>
                <a:lnTo>
                  <a:pt x="5735" y="6742"/>
                </a:lnTo>
                <a:lnTo>
                  <a:pt x="5725" y="6750"/>
                </a:lnTo>
                <a:lnTo>
                  <a:pt x="5722" y="6747"/>
                </a:lnTo>
                <a:lnTo>
                  <a:pt x="5720" y="6743"/>
                </a:lnTo>
                <a:lnTo>
                  <a:pt x="5722" y="6742"/>
                </a:lnTo>
                <a:lnTo>
                  <a:pt x="5724" y="6740"/>
                </a:lnTo>
                <a:lnTo>
                  <a:pt x="5720" y="6733"/>
                </a:lnTo>
                <a:lnTo>
                  <a:pt x="5710" y="6729"/>
                </a:lnTo>
                <a:lnTo>
                  <a:pt x="5706" y="6721"/>
                </a:lnTo>
                <a:lnTo>
                  <a:pt x="5704" y="6713"/>
                </a:lnTo>
                <a:lnTo>
                  <a:pt x="5697" y="6716"/>
                </a:lnTo>
                <a:lnTo>
                  <a:pt x="5694" y="6719"/>
                </a:lnTo>
                <a:close/>
                <a:moveTo>
                  <a:pt x="5684" y="6772"/>
                </a:moveTo>
                <a:lnTo>
                  <a:pt x="5682" y="6785"/>
                </a:lnTo>
                <a:lnTo>
                  <a:pt x="5705" y="6781"/>
                </a:lnTo>
                <a:lnTo>
                  <a:pt x="5692" y="6795"/>
                </a:lnTo>
                <a:lnTo>
                  <a:pt x="5673" y="6798"/>
                </a:lnTo>
                <a:lnTo>
                  <a:pt x="5661" y="6789"/>
                </a:lnTo>
                <a:lnTo>
                  <a:pt x="5649" y="6780"/>
                </a:lnTo>
                <a:lnTo>
                  <a:pt x="5649" y="6780"/>
                </a:lnTo>
                <a:lnTo>
                  <a:pt x="5649" y="6780"/>
                </a:lnTo>
                <a:lnTo>
                  <a:pt x="5668" y="6771"/>
                </a:lnTo>
                <a:lnTo>
                  <a:pt x="5684" y="6772"/>
                </a:lnTo>
                <a:close/>
                <a:moveTo>
                  <a:pt x="5657" y="6726"/>
                </a:moveTo>
                <a:lnTo>
                  <a:pt x="5656" y="6724"/>
                </a:lnTo>
                <a:lnTo>
                  <a:pt x="5655" y="6721"/>
                </a:lnTo>
                <a:lnTo>
                  <a:pt x="5657" y="6723"/>
                </a:lnTo>
                <a:lnTo>
                  <a:pt x="5657" y="6726"/>
                </a:lnTo>
                <a:close/>
                <a:moveTo>
                  <a:pt x="5657" y="6649"/>
                </a:moveTo>
                <a:lnTo>
                  <a:pt x="5656" y="6651"/>
                </a:lnTo>
                <a:lnTo>
                  <a:pt x="5655" y="6652"/>
                </a:lnTo>
                <a:lnTo>
                  <a:pt x="5646" y="6655"/>
                </a:lnTo>
                <a:lnTo>
                  <a:pt x="5639" y="6649"/>
                </a:lnTo>
                <a:lnTo>
                  <a:pt x="5646" y="6643"/>
                </a:lnTo>
                <a:lnTo>
                  <a:pt x="5657" y="6649"/>
                </a:lnTo>
                <a:close/>
                <a:moveTo>
                  <a:pt x="5568" y="6648"/>
                </a:moveTo>
                <a:lnTo>
                  <a:pt x="5562" y="6653"/>
                </a:lnTo>
                <a:lnTo>
                  <a:pt x="5559" y="6664"/>
                </a:lnTo>
                <a:lnTo>
                  <a:pt x="5544" y="6644"/>
                </a:lnTo>
                <a:lnTo>
                  <a:pt x="5526" y="6625"/>
                </a:lnTo>
                <a:lnTo>
                  <a:pt x="5550" y="6629"/>
                </a:lnTo>
                <a:lnTo>
                  <a:pt x="5568" y="6648"/>
                </a:lnTo>
                <a:close/>
                <a:moveTo>
                  <a:pt x="5526" y="6592"/>
                </a:moveTo>
                <a:lnTo>
                  <a:pt x="5529" y="6600"/>
                </a:lnTo>
                <a:lnTo>
                  <a:pt x="5533" y="6608"/>
                </a:lnTo>
                <a:lnTo>
                  <a:pt x="5536" y="6605"/>
                </a:lnTo>
                <a:lnTo>
                  <a:pt x="5540" y="6604"/>
                </a:lnTo>
                <a:lnTo>
                  <a:pt x="5543" y="6610"/>
                </a:lnTo>
                <a:lnTo>
                  <a:pt x="5544" y="6618"/>
                </a:lnTo>
                <a:lnTo>
                  <a:pt x="5526" y="6611"/>
                </a:lnTo>
                <a:lnTo>
                  <a:pt x="5526" y="6592"/>
                </a:lnTo>
                <a:close/>
                <a:moveTo>
                  <a:pt x="5550" y="6461"/>
                </a:moveTo>
                <a:lnTo>
                  <a:pt x="5530" y="6459"/>
                </a:lnTo>
                <a:lnTo>
                  <a:pt x="5512" y="6455"/>
                </a:lnTo>
                <a:lnTo>
                  <a:pt x="5536" y="6445"/>
                </a:lnTo>
                <a:lnTo>
                  <a:pt x="5550" y="6461"/>
                </a:lnTo>
                <a:close/>
                <a:moveTo>
                  <a:pt x="5474" y="6129"/>
                </a:moveTo>
                <a:lnTo>
                  <a:pt x="5476" y="6125"/>
                </a:lnTo>
                <a:lnTo>
                  <a:pt x="5475" y="6121"/>
                </a:lnTo>
                <a:lnTo>
                  <a:pt x="5479" y="6118"/>
                </a:lnTo>
                <a:lnTo>
                  <a:pt x="5483" y="6116"/>
                </a:lnTo>
                <a:lnTo>
                  <a:pt x="5498" y="6129"/>
                </a:lnTo>
                <a:lnTo>
                  <a:pt x="5514" y="6141"/>
                </a:lnTo>
                <a:lnTo>
                  <a:pt x="5507" y="6146"/>
                </a:lnTo>
                <a:lnTo>
                  <a:pt x="5497" y="6145"/>
                </a:lnTo>
                <a:lnTo>
                  <a:pt x="5488" y="6137"/>
                </a:lnTo>
                <a:lnTo>
                  <a:pt x="5474" y="6129"/>
                </a:lnTo>
                <a:close/>
                <a:moveTo>
                  <a:pt x="5479" y="6160"/>
                </a:moveTo>
                <a:lnTo>
                  <a:pt x="5484" y="6159"/>
                </a:lnTo>
                <a:lnTo>
                  <a:pt x="5487" y="6156"/>
                </a:lnTo>
                <a:lnTo>
                  <a:pt x="5490" y="6161"/>
                </a:lnTo>
                <a:lnTo>
                  <a:pt x="5491" y="6167"/>
                </a:lnTo>
                <a:lnTo>
                  <a:pt x="5484" y="6165"/>
                </a:lnTo>
                <a:lnTo>
                  <a:pt x="5479" y="6160"/>
                </a:lnTo>
                <a:close/>
                <a:moveTo>
                  <a:pt x="5446" y="6517"/>
                </a:moveTo>
                <a:lnTo>
                  <a:pt x="5447" y="6521"/>
                </a:lnTo>
                <a:lnTo>
                  <a:pt x="5448" y="6524"/>
                </a:lnTo>
                <a:lnTo>
                  <a:pt x="5446" y="6526"/>
                </a:lnTo>
                <a:lnTo>
                  <a:pt x="5445" y="6527"/>
                </a:lnTo>
                <a:lnTo>
                  <a:pt x="5444" y="6524"/>
                </a:lnTo>
                <a:lnTo>
                  <a:pt x="5442" y="6523"/>
                </a:lnTo>
                <a:lnTo>
                  <a:pt x="5442" y="6527"/>
                </a:lnTo>
                <a:lnTo>
                  <a:pt x="5442" y="6529"/>
                </a:lnTo>
                <a:lnTo>
                  <a:pt x="5440" y="6532"/>
                </a:lnTo>
                <a:lnTo>
                  <a:pt x="5438" y="6535"/>
                </a:lnTo>
                <a:lnTo>
                  <a:pt x="5436" y="6534"/>
                </a:lnTo>
                <a:lnTo>
                  <a:pt x="5435" y="6532"/>
                </a:lnTo>
                <a:lnTo>
                  <a:pt x="5433" y="6527"/>
                </a:lnTo>
                <a:lnTo>
                  <a:pt x="5428" y="6521"/>
                </a:lnTo>
                <a:lnTo>
                  <a:pt x="5440" y="6521"/>
                </a:lnTo>
                <a:lnTo>
                  <a:pt x="5446" y="6517"/>
                </a:lnTo>
                <a:close/>
                <a:moveTo>
                  <a:pt x="5404" y="6055"/>
                </a:moveTo>
                <a:lnTo>
                  <a:pt x="5405" y="6052"/>
                </a:lnTo>
                <a:lnTo>
                  <a:pt x="5407" y="6050"/>
                </a:lnTo>
                <a:lnTo>
                  <a:pt x="5408" y="6054"/>
                </a:lnTo>
                <a:lnTo>
                  <a:pt x="5409" y="6059"/>
                </a:lnTo>
                <a:lnTo>
                  <a:pt x="5406" y="6056"/>
                </a:lnTo>
                <a:lnTo>
                  <a:pt x="5404" y="6055"/>
                </a:lnTo>
                <a:close/>
                <a:moveTo>
                  <a:pt x="5473" y="6597"/>
                </a:moveTo>
                <a:lnTo>
                  <a:pt x="5473" y="6601"/>
                </a:lnTo>
                <a:lnTo>
                  <a:pt x="5473" y="6603"/>
                </a:lnTo>
                <a:lnTo>
                  <a:pt x="5466" y="6604"/>
                </a:lnTo>
                <a:lnTo>
                  <a:pt x="5459" y="6604"/>
                </a:lnTo>
                <a:lnTo>
                  <a:pt x="5456" y="6600"/>
                </a:lnTo>
                <a:lnTo>
                  <a:pt x="5453" y="6595"/>
                </a:lnTo>
                <a:lnTo>
                  <a:pt x="5455" y="6592"/>
                </a:lnTo>
                <a:lnTo>
                  <a:pt x="5457" y="6588"/>
                </a:lnTo>
                <a:lnTo>
                  <a:pt x="5466" y="6593"/>
                </a:lnTo>
                <a:lnTo>
                  <a:pt x="5473" y="6597"/>
                </a:lnTo>
                <a:close/>
                <a:moveTo>
                  <a:pt x="5507" y="6650"/>
                </a:moveTo>
                <a:lnTo>
                  <a:pt x="5501" y="6647"/>
                </a:lnTo>
                <a:lnTo>
                  <a:pt x="5496" y="6644"/>
                </a:lnTo>
                <a:lnTo>
                  <a:pt x="5493" y="6638"/>
                </a:lnTo>
                <a:lnTo>
                  <a:pt x="5492" y="6627"/>
                </a:lnTo>
                <a:lnTo>
                  <a:pt x="5510" y="6634"/>
                </a:lnTo>
                <a:lnTo>
                  <a:pt x="5507" y="6650"/>
                </a:lnTo>
                <a:close/>
                <a:moveTo>
                  <a:pt x="5483" y="6569"/>
                </a:moveTo>
                <a:lnTo>
                  <a:pt x="5477" y="6561"/>
                </a:lnTo>
                <a:lnTo>
                  <a:pt x="5471" y="6554"/>
                </a:lnTo>
                <a:lnTo>
                  <a:pt x="5474" y="6552"/>
                </a:lnTo>
                <a:lnTo>
                  <a:pt x="5474" y="6547"/>
                </a:lnTo>
                <a:lnTo>
                  <a:pt x="5476" y="6547"/>
                </a:lnTo>
                <a:lnTo>
                  <a:pt x="5479" y="6548"/>
                </a:lnTo>
                <a:lnTo>
                  <a:pt x="5487" y="6557"/>
                </a:lnTo>
                <a:lnTo>
                  <a:pt x="5494" y="6564"/>
                </a:lnTo>
                <a:lnTo>
                  <a:pt x="5489" y="6567"/>
                </a:lnTo>
                <a:lnTo>
                  <a:pt x="5483" y="6569"/>
                </a:lnTo>
                <a:close/>
                <a:moveTo>
                  <a:pt x="5513" y="6166"/>
                </a:moveTo>
                <a:lnTo>
                  <a:pt x="5510" y="6160"/>
                </a:lnTo>
                <a:lnTo>
                  <a:pt x="5507" y="6154"/>
                </a:lnTo>
                <a:lnTo>
                  <a:pt x="5517" y="6142"/>
                </a:lnTo>
                <a:lnTo>
                  <a:pt x="5531" y="6131"/>
                </a:lnTo>
                <a:lnTo>
                  <a:pt x="5530" y="6152"/>
                </a:lnTo>
                <a:lnTo>
                  <a:pt x="5513" y="6166"/>
                </a:lnTo>
                <a:close/>
                <a:moveTo>
                  <a:pt x="5621" y="6339"/>
                </a:moveTo>
                <a:lnTo>
                  <a:pt x="5620" y="6338"/>
                </a:lnTo>
                <a:lnTo>
                  <a:pt x="5619" y="6336"/>
                </a:lnTo>
                <a:lnTo>
                  <a:pt x="5621" y="6335"/>
                </a:lnTo>
                <a:lnTo>
                  <a:pt x="5623" y="6334"/>
                </a:lnTo>
                <a:lnTo>
                  <a:pt x="5622" y="6337"/>
                </a:lnTo>
                <a:lnTo>
                  <a:pt x="5621" y="6339"/>
                </a:lnTo>
                <a:close/>
                <a:moveTo>
                  <a:pt x="5585" y="6453"/>
                </a:moveTo>
                <a:lnTo>
                  <a:pt x="5586" y="6474"/>
                </a:lnTo>
                <a:lnTo>
                  <a:pt x="5603" y="6490"/>
                </a:lnTo>
                <a:lnTo>
                  <a:pt x="5569" y="6484"/>
                </a:lnTo>
                <a:lnTo>
                  <a:pt x="5585" y="6453"/>
                </a:lnTo>
                <a:close/>
                <a:moveTo>
                  <a:pt x="5583" y="6296"/>
                </a:moveTo>
                <a:lnTo>
                  <a:pt x="5587" y="6296"/>
                </a:lnTo>
                <a:lnTo>
                  <a:pt x="5591" y="6297"/>
                </a:lnTo>
                <a:lnTo>
                  <a:pt x="5594" y="6303"/>
                </a:lnTo>
                <a:lnTo>
                  <a:pt x="5594" y="6310"/>
                </a:lnTo>
                <a:lnTo>
                  <a:pt x="5588" y="6305"/>
                </a:lnTo>
                <a:lnTo>
                  <a:pt x="5583" y="6296"/>
                </a:lnTo>
                <a:close/>
                <a:moveTo>
                  <a:pt x="5595" y="6398"/>
                </a:moveTo>
                <a:lnTo>
                  <a:pt x="5587" y="6401"/>
                </a:lnTo>
                <a:lnTo>
                  <a:pt x="5584" y="6410"/>
                </a:lnTo>
                <a:lnTo>
                  <a:pt x="5599" y="6407"/>
                </a:lnTo>
                <a:lnTo>
                  <a:pt x="5612" y="6402"/>
                </a:lnTo>
                <a:lnTo>
                  <a:pt x="5596" y="6420"/>
                </a:lnTo>
                <a:lnTo>
                  <a:pt x="5570" y="6427"/>
                </a:lnTo>
                <a:lnTo>
                  <a:pt x="5574" y="6412"/>
                </a:lnTo>
                <a:lnTo>
                  <a:pt x="5572" y="6405"/>
                </a:lnTo>
                <a:lnTo>
                  <a:pt x="5561" y="6414"/>
                </a:lnTo>
                <a:lnTo>
                  <a:pt x="5548" y="6424"/>
                </a:lnTo>
                <a:lnTo>
                  <a:pt x="5549" y="6413"/>
                </a:lnTo>
                <a:lnTo>
                  <a:pt x="5551" y="6402"/>
                </a:lnTo>
                <a:lnTo>
                  <a:pt x="5564" y="6400"/>
                </a:lnTo>
                <a:lnTo>
                  <a:pt x="5569" y="6389"/>
                </a:lnTo>
                <a:lnTo>
                  <a:pt x="5588" y="6388"/>
                </a:lnTo>
                <a:lnTo>
                  <a:pt x="5595" y="6398"/>
                </a:lnTo>
                <a:close/>
                <a:moveTo>
                  <a:pt x="5632" y="6589"/>
                </a:moveTo>
                <a:lnTo>
                  <a:pt x="5628" y="6590"/>
                </a:lnTo>
                <a:lnTo>
                  <a:pt x="5622" y="6588"/>
                </a:lnTo>
                <a:lnTo>
                  <a:pt x="5617" y="6574"/>
                </a:lnTo>
                <a:lnTo>
                  <a:pt x="5607" y="6572"/>
                </a:lnTo>
                <a:lnTo>
                  <a:pt x="5606" y="6568"/>
                </a:lnTo>
                <a:lnTo>
                  <a:pt x="5606" y="6565"/>
                </a:lnTo>
                <a:lnTo>
                  <a:pt x="5619" y="6574"/>
                </a:lnTo>
                <a:lnTo>
                  <a:pt x="5632" y="6589"/>
                </a:lnTo>
                <a:close/>
                <a:moveTo>
                  <a:pt x="5596" y="6542"/>
                </a:moveTo>
                <a:lnTo>
                  <a:pt x="5595" y="6539"/>
                </a:lnTo>
                <a:lnTo>
                  <a:pt x="5594" y="6536"/>
                </a:lnTo>
                <a:lnTo>
                  <a:pt x="5599" y="6531"/>
                </a:lnTo>
                <a:lnTo>
                  <a:pt x="5600" y="6521"/>
                </a:lnTo>
                <a:lnTo>
                  <a:pt x="5613" y="6520"/>
                </a:lnTo>
                <a:lnTo>
                  <a:pt x="5628" y="6519"/>
                </a:lnTo>
                <a:lnTo>
                  <a:pt x="5632" y="6537"/>
                </a:lnTo>
                <a:lnTo>
                  <a:pt x="5635" y="6556"/>
                </a:lnTo>
                <a:lnTo>
                  <a:pt x="5617" y="6549"/>
                </a:lnTo>
                <a:lnTo>
                  <a:pt x="5596" y="6542"/>
                </a:lnTo>
                <a:close/>
                <a:moveTo>
                  <a:pt x="5566" y="6215"/>
                </a:moveTo>
                <a:lnTo>
                  <a:pt x="5575" y="6210"/>
                </a:lnTo>
                <a:lnTo>
                  <a:pt x="5591" y="6206"/>
                </a:lnTo>
                <a:lnTo>
                  <a:pt x="5604" y="6219"/>
                </a:lnTo>
                <a:lnTo>
                  <a:pt x="5623" y="6227"/>
                </a:lnTo>
                <a:lnTo>
                  <a:pt x="5623" y="6235"/>
                </a:lnTo>
                <a:lnTo>
                  <a:pt x="5626" y="6242"/>
                </a:lnTo>
                <a:lnTo>
                  <a:pt x="5592" y="6232"/>
                </a:lnTo>
                <a:lnTo>
                  <a:pt x="5561" y="6229"/>
                </a:lnTo>
                <a:lnTo>
                  <a:pt x="5557" y="6226"/>
                </a:lnTo>
                <a:lnTo>
                  <a:pt x="5555" y="6222"/>
                </a:lnTo>
                <a:lnTo>
                  <a:pt x="5555" y="6222"/>
                </a:lnTo>
                <a:lnTo>
                  <a:pt x="5555" y="6222"/>
                </a:lnTo>
                <a:lnTo>
                  <a:pt x="5555" y="6222"/>
                </a:lnTo>
                <a:lnTo>
                  <a:pt x="5555" y="6222"/>
                </a:lnTo>
                <a:lnTo>
                  <a:pt x="5539" y="6204"/>
                </a:lnTo>
                <a:lnTo>
                  <a:pt x="5521" y="6185"/>
                </a:lnTo>
                <a:lnTo>
                  <a:pt x="5520" y="6183"/>
                </a:lnTo>
                <a:lnTo>
                  <a:pt x="5520" y="6181"/>
                </a:lnTo>
                <a:lnTo>
                  <a:pt x="5535" y="6187"/>
                </a:lnTo>
                <a:lnTo>
                  <a:pt x="5530" y="6179"/>
                </a:lnTo>
                <a:lnTo>
                  <a:pt x="5558" y="6188"/>
                </a:lnTo>
                <a:lnTo>
                  <a:pt x="5566" y="6215"/>
                </a:lnTo>
                <a:close/>
                <a:moveTo>
                  <a:pt x="5546" y="6144"/>
                </a:moveTo>
                <a:lnTo>
                  <a:pt x="5558" y="6158"/>
                </a:lnTo>
                <a:lnTo>
                  <a:pt x="5564" y="6171"/>
                </a:lnTo>
                <a:lnTo>
                  <a:pt x="5552" y="6172"/>
                </a:lnTo>
                <a:lnTo>
                  <a:pt x="5538" y="6162"/>
                </a:lnTo>
                <a:lnTo>
                  <a:pt x="5541" y="6152"/>
                </a:lnTo>
                <a:lnTo>
                  <a:pt x="5546" y="6144"/>
                </a:lnTo>
                <a:close/>
                <a:moveTo>
                  <a:pt x="5558" y="6149"/>
                </a:moveTo>
                <a:lnTo>
                  <a:pt x="5544" y="6132"/>
                </a:lnTo>
                <a:lnTo>
                  <a:pt x="5545" y="6118"/>
                </a:lnTo>
                <a:lnTo>
                  <a:pt x="5551" y="6126"/>
                </a:lnTo>
                <a:lnTo>
                  <a:pt x="5555" y="6133"/>
                </a:lnTo>
                <a:lnTo>
                  <a:pt x="5564" y="6136"/>
                </a:lnTo>
                <a:lnTo>
                  <a:pt x="5571" y="6135"/>
                </a:lnTo>
                <a:lnTo>
                  <a:pt x="5570" y="6144"/>
                </a:lnTo>
                <a:lnTo>
                  <a:pt x="5558" y="6149"/>
                </a:lnTo>
                <a:close/>
                <a:moveTo>
                  <a:pt x="5635" y="6188"/>
                </a:moveTo>
                <a:lnTo>
                  <a:pt x="5626" y="6195"/>
                </a:lnTo>
                <a:lnTo>
                  <a:pt x="5617" y="6198"/>
                </a:lnTo>
                <a:lnTo>
                  <a:pt x="5613" y="6188"/>
                </a:lnTo>
                <a:lnTo>
                  <a:pt x="5608" y="6179"/>
                </a:lnTo>
                <a:lnTo>
                  <a:pt x="5604" y="6188"/>
                </a:lnTo>
                <a:lnTo>
                  <a:pt x="5595" y="6192"/>
                </a:lnTo>
                <a:lnTo>
                  <a:pt x="5577" y="6179"/>
                </a:lnTo>
                <a:lnTo>
                  <a:pt x="5567" y="6168"/>
                </a:lnTo>
                <a:lnTo>
                  <a:pt x="5581" y="6164"/>
                </a:lnTo>
                <a:lnTo>
                  <a:pt x="5583" y="6151"/>
                </a:lnTo>
                <a:lnTo>
                  <a:pt x="5610" y="6170"/>
                </a:lnTo>
                <a:lnTo>
                  <a:pt x="5635" y="6188"/>
                </a:lnTo>
                <a:close/>
                <a:moveTo>
                  <a:pt x="5610" y="6095"/>
                </a:moveTo>
                <a:lnTo>
                  <a:pt x="5622" y="6086"/>
                </a:lnTo>
                <a:lnTo>
                  <a:pt x="5638" y="6094"/>
                </a:lnTo>
                <a:lnTo>
                  <a:pt x="5625" y="6103"/>
                </a:lnTo>
                <a:lnTo>
                  <a:pt x="5610" y="6095"/>
                </a:lnTo>
                <a:close/>
                <a:moveTo>
                  <a:pt x="5733" y="6241"/>
                </a:moveTo>
                <a:lnTo>
                  <a:pt x="5730" y="6253"/>
                </a:lnTo>
                <a:lnTo>
                  <a:pt x="5723" y="6270"/>
                </a:lnTo>
                <a:lnTo>
                  <a:pt x="5711" y="6247"/>
                </a:lnTo>
                <a:lnTo>
                  <a:pt x="5680" y="6233"/>
                </a:lnTo>
                <a:lnTo>
                  <a:pt x="5695" y="6228"/>
                </a:lnTo>
                <a:lnTo>
                  <a:pt x="5705" y="6242"/>
                </a:lnTo>
                <a:lnTo>
                  <a:pt x="5717" y="6233"/>
                </a:lnTo>
                <a:lnTo>
                  <a:pt x="5730" y="6226"/>
                </a:lnTo>
                <a:lnTo>
                  <a:pt x="5729" y="6238"/>
                </a:lnTo>
                <a:lnTo>
                  <a:pt x="5733" y="6241"/>
                </a:lnTo>
                <a:close/>
                <a:moveTo>
                  <a:pt x="5744" y="6435"/>
                </a:moveTo>
                <a:lnTo>
                  <a:pt x="5741" y="6430"/>
                </a:lnTo>
                <a:lnTo>
                  <a:pt x="5739" y="6425"/>
                </a:lnTo>
                <a:lnTo>
                  <a:pt x="5739" y="6425"/>
                </a:lnTo>
                <a:lnTo>
                  <a:pt x="5739" y="6424"/>
                </a:lnTo>
                <a:lnTo>
                  <a:pt x="5743" y="6426"/>
                </a:lnTo>
                <a:lnTo>
                  <a:pt x="5744" y="6435"/>
                </a:lnTo>
                <a:close/>
                <a:moveTo>
                  <a:pt x="5682" y="6579"/>
                </a:moveTo>
                <a:lnTo>
                  <a:pt x="5678" y="6569"/>
                </a:lnTo>
                <a:lnTo>
                  <a:pt x="5674" y="6559"/>
                </a:lnTo>
                <a:lnTo>
                  <a:pt x="5697" y="6551"/>
                </a:lnTo>
                <a:lnTo>
                  <a:pt x="5720" y="6545"/>
                </a:lnTo>
                <a:lnTo>
                  <a:pt x="5719" y="6553"/>
                </a:lnTo>
                <a:lnTo>
                  <a:pt x="5719" y="6561"/>
                </a:lnTo>
                <a:lnTo>
                  <a:pt x="5710" y="6561"/>
                </a:lnTo>
                <a:lnTo>
                  <a:pt x="5701" y="6563"/>
                </a:lnTo>
                <a:lnTo>
                  <a:pt x="5693" y="6572"/>
                </a:lnTo>
                <a:lnTo>
                  <a:pt x="5682" y="6579"/>
                </a:lnTo>
                <a:close/>
                <a:moveTo>
                  <a:pt x="5685" y="6627"/>
                </a:moveTo>
                <a:lnTo>
                  <a:pt x="5687" y="6631"/>
                </a:lnTo>
                <a:lnTo>
                  <a:pt x="5691" y="6637"/>
                </a:lnTo>
                <a:lnTo>
                  <a:pt x="5687" y="6635"/>
                </a:lnTo>
                <a:lnTo>
                  <a:pt x="5685" y="6634"/>
                </a:lnTo>
                <a:lnTo>
                  <a:pt x="5683" y="6630"/>
                </a:lnTo>
                <a:lnTo>
                  <a:pt x="5685" y="6627"/>
                </a:lnTo>
                <a:close/>
                <a:moveTo>
                  <a:pt x="5666" y="6373"/>
                </a:moveTo>
                <a:lnTo>
                  <a:pt x="5661" y="6374"/>
                </a:lnTo>
                <a:lnTo>
                  <a:pt x="5655" y="6371"/>
                </a:lnTo>
                <a:lnTo>
                  <a:pt x="5658" y="6371"/>
                </a:lnTo>
                <a:lnTo>
                  <a:pt x="5661" y="6371"/>
                </a:lnTo>
                <a:lnTo>
                  <a:pt x="5658" y="6367"/>
                </a:lnTo>
                <a:lnTo>
                  <a:pt x="5655" y="6365"/>
                </a:lnTo>
                <a:lnTo>
                  <a:pt x="5659" y="6362"/>
                </a:lnTo>
                <a:lnTo>
                  <a:pt x="5663" y="6358"/>
                </a:lnTo>
                <a:lnTo>
                  <a:pt x="5666" y="6366"/>
                </a:lnTo>
                <a:lnTo>
                  <a:pt x="5666" y="6373"/>
                </a:lnTo>
                <a:close/>
                <a:moveTo>
                  <a:pt x="5630" y="6351"/>
                </a:moveTo>
                <a:lnTo>
                  <a:pt x="5638" y="6343"/>
                </a:lnTo>
                <a:lnTo>
                  <a:pt x="5647" y="6338"/>
                </a:lnTo>
                <a:lnTo>
                  <a:pt x="5646" y="6350"/>
                </a:lnTo>
                <a:lnTo>
                  <a:pt x="5645" y="6358"/>
                </a:lnTo>
                <a:lnTo>
                  <a:pt x="5638" y="6354"/>
                </a:lnTo>
                <a:lnTo>
                  <a:pt x="5630" y="6351"/>
                </a:lnTo>
                <a:close/>
                <a:moveTo>
                  <a:pt x="5650" y="6372"/>
                </a:moveTo>
                <a:lnTo>
                  <a:pt x="5653" y="6376"/>
                </a:lnTo>
                <a:lnTo>
                  <a:pt x="5650" y="6381"/>
                </a:lnTo>
                <a:lnTo>
                  <a:pt x="5647" y="6379"/>
                </a:lnTo>
                <a:lnTo>
                  <a:pt x="5643" y="6377"/>
                </a:lnTo>
                <a:lnTo>
                  <a:pt x="5646" y="6374"/>
                </a:lnTo>
                <a:lnTo>
                  <a:pt x="5650" y="6372"/>
                </a:lnTo>
                <a:close/>
                <a:moveTo>
                  <a:pt x="5672" y="6606"/>
                </a:moveTo>
                <a:lnTo>
                  <a:pt x="5669" y="6605"/>
                </a:lnTo>
                <a:lnTo>
                  <a:pt x="5667" y="6604"/>
                </a:lnTo>
                <a:lnTo>
                  <a:pt x="5667" y="6603"/>
                </a:lnTo>
                <a:lnTo>
                  <a:pt x="5668" y="6603"/>
                </a:lnTo>
                <a:lnTo>
                  <a:pt x="5669" y="6604"/>
                </a:lnTo>
                <a:lnTo>
                  <a:pt x="5672" y="6606"/>
                </a:lnTo>
                <a:close/>
                <a:moveTo>
                  <a:pt x="5680" y="6401"/>
                </a:moveTo>
                <a:lnTo>
                  <a:pt x="5672" y="6408"/>
                </a:lnTo>
                <a:lnTo>
                  <a:pt x="5662" y="6414"/>
                </a:lnTo>
                <a:lnTo>
                  <a:pt x="5654" y="6400"/>
                </a:lnTo>
                <a:lnTo>
                  <a:pt x="5653" y="6384"/>
                </a:lnTo>
                <a:lnTo>
                  <a:pt x="5667" y="6390"/>
                </a:lnTo>
                <a:lnTo>
                  <a:pt x="5680" y="6401"/>
                </a:lnTo>
                <a:close/>
                <a:moveTo>
                  <a:pt x="5694" y="6386"/>
                </a:moveTo>
                <a:lnTo>
                  <a:pt x="5690" y="6390"/>
                </a:lnTo>
                <a:lnTo>
                  <a:pt x="5685" y="6394"/>
                </a:lnTo>
                <a:lnTo>
                  <a:pt x="5680" y="6388"/>
                </a:lnTo>
                <a:lnTo>
                  <a:pt x="5676" y="6381"/>
                </a:lnTo>
                <a:lnTo>
                  <a:pt x="5686" y="6382"/>
                </a:lnTo>
                <a:lnTo>
                  <a:pt x="5694" y="6386"/>
                </a:lnTo>
                <a:close/>
                <a:moveTo>
                  <a:pt x="5717" y="6411"/>
                </a:moveTo>
                <a:lnTo>
                  <a:pt x="5709" y="6411"/>
                </a:lnTo>
                <a:lnTo>
                  <a:pt x="5701" y="6408"/>
                </a:lnTo>
                <a:lnTo>
                  <a:pt x="5700" y="6402"/>
                </a:lnTo>
                <a:lnTo>
                  <a:pt x="5700" y="6394"/>
                </a:lnTo>
                <a:lnTo>
                  <a:pt x="5707" y="6403"/>
                </a:lnTo>
                <a:lnTo>
                  <a:pt x="5717" y="6411"/>
                </a:lnTo>
                <a:close/>
                <a:moveTo>
                  <a:pt x="5715" y="6324"/>
                </a:moveTo>
                <a:lnTo>
                  <a:pt x="5703" y="6317"/>
                </a:lnTo>
                <a:lnTo>
                  <a:pt x="5693" y="6310"/>
                </a:lnTo>
                <a:lnTo>
                  <a:pt x="5688" y="6315"/>
                </a:lnTo>
                <a:lnTo>
                  <a:pt x="5691" y="6320"/>
                </a:lnTo>
                <a:lnTo>
                  <a:pt x="5684" y="6312"/>
                </a:lnTo>
                <a:lnTo>
                  <a:pt x="5702" y="6300"/>
                </a:lnTo>
                <a:lnTo>
                  <a:pt x="5727" y="6320"/>
                </a:lnTo>
                <a:lnTo>
                  <a:pt x="5721" y="6331"/>
                </a:lnTo>
                <a:lnTo>
                  <a:pt x="5713" y="6334"/>
                </a:lnTo>
                <a:lnTo>
                  <a:pt x="5712" y="6328"/>
                </a:lnTo>
                <a:lnTo>
                  <a:pt x="5715" y="6324"/>
                </a:lnTo>
                <a:close/>
                <a:moveTo>
                  <a:pt x="5641" y="6255"/>
                </a:moveTo>
                <a:lnTo>
                  <a:pt x="5644" y="6268"/>
                </a:lnTo>
                <a:lnTo>
                  <a:pt x="5659" y="6281"/>
                </a:lnTo>
                <a:lnTo>
                  <a:pt x="5650" y="6284"/>
                </a:lnTo>
                <a:lnTo>
                  <a:pt x="5645" y="6295"/>
                </a:lnTo>
                <a:lnTo>
                  <a:pt x="5626" y="6279"/>
                </a:lnTo>
                <a:lnTo>
                  <a:pt x="5638" y="6270"/>
                </a:lnTo>
                <a:lnTo>
                  <a:pt x="5641" y="6255"/>
                </a:lnTo>
                <a:close/>
                <a:moveTo>
                  <a:pt x="5669" y="6716"/>
                </a:moveTo>
                <a:lnTo>
                  <a:pt x="5669" y="6716"/>
                </a:lnTo>
                <a:lnTo>
                  <a:pt x="5669" y="6716"/>
                </a:lnTo>
                <a:lnTo>
                  <a:pt x="5668" y="6715"/>
                </a:lnTo>
                <a:lnTo>
                  <a:pt x="5666" y="6714"/>
                </a:lnTo>
                <a:lnTo>
                  <a:pt x="5668" y="6715"/>
                </a:lnTo>
                <a:lnTo>
                  <a:pt x="5669" y="6716"/>
                </a:lnTo>
                <a:close/>
                <a:moveTo>
                  <a:pt x="5666" y="6676"/>
                </a:moveTo>
                <a:lnTo>
                  <a:pt x="5665" y="6663"/>
                </a:lnTo>
                <a:lnTo>
                  <a:pt x="5673" y="6656"/>
                </a:lnTo>
                <a:lnTo>
                  <a:pt x="5678" y="6655"/>
                </a:lnTo>
                <a:lnTo>
                  <a:pt x="5684" y="6655"/>
                </a:lnTo>
                <a:lnTo>
                  <a:pt x="5677" y="6648"/>
                </a:lnTo>
                <a:lnTo>
                  <a:pt x="5668" y="6647"/>
                </a:lnTo>
                <a:lnTo>
                  <a:pt x="5640" y="6623"/>
                </a:lnTo>
                <a:lnTo>
                  <a:pt x="5649" y="6619"/>
                </a:lnTo>
                <a:lnTo>
                  <a:pt x="5650" y="6612"/>
                </a:lnTo>
                <a:lnTo>
                  <a:pt x="5660" y="6621"/>
                </a:lnTo>
                <a:lnTo>
                  <a:pt x="5670" y="6633"/>
                </a:lnTo>
                <a:lnTo>
                  <a:pt x="5667" y="6634"/>
                </a:lnTo>
                <a:lnTo>
                  <a:pt x="5663" y="6635"/>
                </a:lnTo>
                <a:lnTo>
                  <a:pt x="5673" y="6640"/>
                </a:lnTo>
                <a:lnTo>
                  <a:pt x="5682" y="6644"/>
                </a:lnTo>
                <a:lnTo>
                  <a:pt x="5684" y="6646"/>
                </a:lnTo>
                <a:lnTo>
                  <a:pt x="5687" y="6647"/>
                </a:lnTo>
                <a:lnTo>
                  <a:pt x="5690" y="6648"/>
                </a:lnTo>
                <a:lnTo>
                  <a:pt x="5692" y="6650"/>
                </a:lnTo>
                <a:lnTo>
                  <a:pt x="5691" y="6664"/>
                </a:lnTo>
                <a:lnTo>
                  <a:pt x="5690" y="6679"/>
                </a:lnTo>
                <a:lnTo>
                  <a:pt x="5678" y="6676"/>
                </a:lnTo>
                <a:lnTo>
                  <a:pt x="5666" y="6676"/>
                </a:lnTo>
                <a:close/>
                <a:moveTo>
                  <a:pt x="5730" y="6653"/>
                </a:moveTo>
                <a:lnTo>
                  <a:pt x="5721" y="6648"/>
                </a:lnTo>
                <a:lnTo>
                  <a:pt x="5712" y="6647"/>
                </a:lnTo>
                <a:lnTo>
                  <a:pt x="5710" y="6637"/>
                </a:lnTo>
                <a:lnTo>
                  <a:pt x="5701" y="6628"/>
                </a:lnTo>
                <a:lnTo>
                  <a:pt x="5702" y="6628"/>
                </a:lnTo>
                <a:lnTo>
                  <a:pt x="5703" y="6629"/>
                </a:lnTo>
                <a:lnTo>
                  <a:pt x="5701" y="6626"/>
                </a:lnTo>
                <a:lnTo>
                  <a:pt x="5698" y="6624"/>
                </a:lnTo>
                <a:lnTo>
                  <a:pt x="5696" y="6621"/>
                </a:lnTo>
                <a:lnTo>
                  <a:pt x="5695" y="6616"/>
                </a:lnTo>
                <a:lnTo>
                  <a:pt x="5712" y="6623"/>
                </a:lnTo>
                <a:lnTo>
                  <a:pt x="5734" y="6620"/>
                </a:lnTo>
                <a:lnTo>
                  <a:pt x="5727" y="6641"/>
                </a:lnTo>
                <a:lnTo>
                  <a:pt x="5730" y="6653"/>
                </a:lnTo>
                <a:close/>
                <a:moveTo>
                  <a:pt x="5760" y="6585"/>
                </a:moveTo>
                <a:lnTo>
                  <a:pt x="5740" y="6583"/>
                </a:lnTo>
                <a:lnTo>
                  <a:pt x="5729" y="6571"/>
                </a:lnTo>
                <a:lnTo>
                  <a:pt x="5753" y="6570"/>
                </a:lnTo>
                <a:lnTo>
                  <a:pt x="5760" y="6585"/>
                </a:lnTo>
                <a:close/>
                <a:moveTo>
                  <a:pt x="5756" y="6671"/>
                </a:moveTo>
                <a:lnTo>
                  <a:pt x="5753" y="6675"/>
                </a:lnTo>
                <a:lnTo>
                  <a:pt x="5748" y="6674"/>
                </a:lnTo>
                <a:lnTo>
                  <a:pt x="5743" y="6669"/>
                </a:lnTo>
                <a:lnTo>
                  <a:pt x="5740" y="6665"/>
                </a:lnTo>
                <a:lnTo>
                  <a:pt x="5751" y="6653"/>
                </a:lnTo>
                <a:lnTo>
                  <a:pt x="5759" y="6639"/>
                </a:lnTo>
                <a:lnTo>
                  <a:pt x="5762" y="6653"/>
                </a:lnTo>
                <a:lnTo>
                  <a:pt x="5755" y="6671"/>
                </a:lnTo>
                <a:lnTo>
                  <a:pt x="5755" y="6671"/>
                </a:lnTo>
                <a:lnTo>
                  <a:pt x="5756" y="6671"/>
                </a:lnTo>
                <a:close/>
                <a:moveTo>
                  <a:pt x="5791" y="6718"/>
                </a:moveTo>
                <a:lnTo>
                  <a:pt x="5791" y="6718"/>
                </a:lnTo>
                <a:lnTo>
                  <a:pt x="5791" y="6718"/>
                </a:lnTo>
                <a:lnTo>
                  <a:pt x="5791" y="6718"/>
                </a:lnTo>
                <a:lnTo>
                  <a:pt x="5791" y="6718"/>
                </a:lnTo>
                <a:lnTo>
                  <a:pt x="5791" y="6718"/>
                </a:lnTo>
                <a:lnTo>
                  <a:pt x="5791" y="6718"/>
                </a:lnTo>
                <a:close/>
                <a:moveTo>
                  <a:pt x="5830" y="6505"/>
                </a:moveTo>
                <a:lnTo>
                  <a:pt x="5832" y="6512"/>
                </a:lnTo>
                <a:lnTo>
                  <a:pt x="5831" y="6519"/>
                </a:lnTo>
                <a:lnTo>
                  <a:pt x="5839" y="6519"/>
                </a:lnTo>
                <a:lnTo>
                  <a:pt x="5843" y="6516"/>
                </a:lnTo>
                <a:lnTo>
                  <a:pt x="5848" y="6521"/>
                </a:lnTo>
                <a:lnTo>
                  <a:pt x="5852" y="6527"/>
                </a:lnTo>
                <a:lnTo>
                  <a:pt x="5851" y="6530"/>
                </a:lnTo>
                <a:lnTo>
                  <a:pt x="5851" y="6533"/>
                </a:lnTo>
                <a:lnTo>
                  <a:pt x="5854" y="6533"/>
                </a:lnTo>
                <a:lnTo>
                  <a:pt x="5857" y="6534"/>
                </a:lnTo>
                <a:lnTo>
                  <a:pt x="5858" y="6535"/>
                </a:lnTo>
                <a:lnTo>
                  <a:pt x="5858" y="6536"/>
                </a:lnTo>
                <a:lnTo>
                  <a:pt x="5859" y="6536"/>
                </a:lnTo>
                <a:lnTo>
                  <a:pt x="5859" y="6535"/>
                </a:lnTo>
                <a:lnTo>
                  <a:pt x="5864" y="6539"/>
                </a:lnTo>
                <a:lnTo>
                  <a:pt x="5872" y="6541"/>
                </a:lnTo>
                <a:lnTo>
                  <a:pt x="5871" y="6536"/>
                </a:lnTo>
                <a:lnTo>
                  <a:pt x="5872" y="6531"/>
                </a:lnTo>
                <a:lnTo>
                  <a:pt x="5882" y="6546"/>
                </a:lnTo>
                <a:lnTo>
                  <a:pt x="5901" y="6555"/>
                </a:lnTo>
                <a:lnTo>
                  <a:pt x="5873" y="6571"/>
                </a:lnTo>
                <a:lnTo>
                  <a:pt x="5844" y="6568"/>
                </a:lnTo>
                <a:lnTo>
                  <a:pt x="5845" y="6571"/>
                </a:lnTo>
                <a:lnTo>
                  <a:pt x="5846" y="6573"/>
                </a:lnTo>
                <a:lnTo>
                  <a:pt x="5840" y="6565"/>
                </a:lnTo>
                <a:lnTo>
                  <a:pt x="5832" y="6556"/>
                </a:lnTo>
                <a:lnTo>
                  <a:pt x="5808" y="6526"/>
                </a:lnTo>
                <a:lnTo>
                  <a:pt x="5784" y="6493"/>
                </a:lnTo>
                <a:lnTo>
                  <a:pt x="5786" y="6493"/>
                </a:lnTo>
                <a:lnTo>
                  <a:pt x="5787" y="6492"/>
                </a:lnTo>
                <a:lnTo>
                  <a:pt x="5783" y="6487"/>
                </a:lnTo>
                <a:lnTo>
                  <a:pt x="5778" y="6485"/>
                </a:lnTo>
                <a:lnTo>
                  <a:pt x="5772" y="6477"/>
                </a:lnTo>
                <a:lnTo>
                  <a:pt x="5767" y="6468"/>
                </a:lnTo>
                <a:lnTo>
                  <a:pt x="5767" y="6468"/>
                </a:lnTo>
                <a:lnTo>
                  <a:pt x="5767" y="6467"/>
                </a:lnTo>
                <a:lnTo>
                  <a:pt x="5801" y="6487"/>
                </a:lnTo>
                <a:lnTo>
                  <a:pt x="5830" y="6505"/>
                </a:lnTo>
                <a:close/>
                <a:moveTo>
                  <a:pt x="5866" y="6438"/>
                </a:moveTo>
                <a:lnTo>
                  <a:pt x="5851" y="6443"/>
                </a:lnTo>
                <a:lnTo>
                  <a:pt x="5846" y="6457"/>
                </a:lnTo>
                <a:lnTo>
                  <a:pt x="5841" y="6442"/>
                </a:lnTo>
                <a:lnTo>
                  <a:pt x="5839" y="6425"/>
                </a:lnTo>
                <a:lnTo>
                  <a:pt x="5838" y="6425"/>
                </a:lnTo>
                <a:lnTo>
                  <a:pt x="5836" y="6425"/>
                </a:lnTo>
                <a:lnTo>
                  <a:pt x="5853" y="6424"/>
                </a:lnTo>
                <a:lnTo>
                  <a:pt x="5868" y="6427"/>
                </a:lnTo>
                <a:lnTo>
                  <a:pt x="5864" y="6432"/>
                </a:lnTo>
                <a:lnTo>
                  <a:pt x="5866" y="6438"/>
                </a:lnTo>
                <a:close/>
                <a:moveTo>
                  <a:pt x="5904" y="6409"/>
                </a:moveTo>
                <a:lnTo>
                  <a:pt x="5894" y="6424"/>
                </a:lnTo>
                <a:lnTo>
                  <a:pt x="5884" y="6429"/>
                </a:lnTo>
                <a:lnTo>
                  <a:pt x="5876" y="6421"/>
                </a:lnTo>
                <a:lnTo>
                  <a:pt x="5861" y="6408"/>
                </a:lnTo>
                <a:lnTo>
                  <a:pt x="5882" y="6407"/>
                </a:lnTo>
                <a:lnTo>
                  <a:pt x="5904" y="6409"/>
                </a:lnTo>
                <a:close/>
                <a:moveTo>
                  <a:pt x="5943" y="6432"/>
                </a:moveTo>
                <a:lnTo>
                  <a:pt x="5941" y="6449"/>
                </a:lnTo>
                <a:lnTo>
                  <a:pt x="5924" y="6452"/>
                </a:lnTo>
                <a:lnTo>
                  <a:pt x="5920" y="6442"/>
                </a:lnTo>
                <a:lnTo>
                  <a:pt x="5925" y="6441"/>
                </a:lnTo>
                <a:lnTo>
                  <a:pt x="5923" y="6434"/>
                </a:lnTo>
                <a:lnTo>
                  <a:pt x="5915" y="6425"/>
                </a:lnTo>
                <a:lnTo>
                  <a:pt x="5928" y="6423"/>
                </a:lnTo>
                <a:lnTo>
                  <a:pt x="5943" y="6432"/>
                </a:lnTo>
                <a:close/>
                <a:moveTo>
                  <a:pt x="5958" y="6426"/>
                </a:moveTo>
                <a:lnTo>
                  <a:pt x="5944" y="6414"/>
                </a:lnTo>
                <a:lnTo>
                  <a:pt x="5944" y="6395"/>
                </a:lnTo>
                <a:lnTo>
                  <a:pt x="5955" y="6400"/>
                </a:lnTo>
                <a:lnTo>
                  <a:pt x="5967" y="6409"/>
                </a:lnTo>
                <a:lnTo>
                  <a:pt x="5958" y="6418"/>
                </a:lnTo>
                <a:lnTo>
                  <a:pt x="5958" y="6426"/>
                </a:lnTo>
                <a:close/>
                <a:moveTo>
                  <a:pt x="5950" y="6462"/>
                </a:moveTo>
                <a:lnTo>
                  <a:pt x="5963" y="6455"/>
                </a:lnTo>
                <a:lnTo>
                  <a:pt x="5980" y="6458"/>
                </a:lnTo>
                <a:lnTo>
                  <a:pt x="5971" y="6468"/>
                </a:lnTo>
                <a:lnTo>
                  <a:pt x="5950" y="6462"/>
                </a:lnTo>
                <a:close/>
                <a:moveTo>
                  <a:pt x="5983" y="6535"/>
                </a:moveTo>
                <a:lnTo>
                  <a:pt x="5975" y="6533"/>
                </a:lnTo>
                <a:lnTo>
                  <a:pt x="5965" y="6526"/>
                </a:lnTo>
                <a:lnTo>
                  <a:pt x="5968" y="6522"/>
                </a:lnTo>
                <a:lnTo>
                  <a:pt x="5964" y="6518"/>
                </a:lnTo>
                <a:lnTo>
                  <a:pt x="5981" y="6517"/>
                </a:lnTo>
                <a:lnTo>
                  <a:pt x="5999" y="6519"/>
                </a:lnTo>
                <a:lnTo>
                  <a:pt x="5987" y="6527"/>
                </a:lnTo>
                <a:lnTo>
                  <a:pt x="5983" y="6535"/>
                </a:lnTo>
                <a:close/>
                <a:moveTo>
                  <a:pt x="5846" y="6786"/>
                </a:moveTo>
                <a:lnTo>
                  <a:pt x="5854" y="6779"/>
                </a:lnTo>
                <a:lnTo>
                  <a:pt x="5868" y="6777"/>
                </a:lnTo>
                <a:lnTo>
                  <a:pt x="5870" y="6778"/>
                </a:lnTo>
                <a:lnTo>
                  <a:pt x="5871" y="6779"/>
                </a:lnTo>
                <a:lnTo>
                  <a:pt x="5859" y="6784"/>
                </a:lnTo>
                <a:lnTo>
                  <a:pt x="5846" y="6786"/>
                </a:lnTo>
                <a:lnTo>
                  <a:pt x="5846" y="6786"/>
                </a:lnTo>
                <a:lnTo>
                  <a:pt x="5846" y="6786"/>
                </a:lnTo>
                <a:close/>
                <a:moveTo>
                  <a:pt x="5826" y="6743"/>
                </a:moveTo>
                <a:lnTo>
                  <a:pt x="5832" y="6745"/>
                </a:lnTo>
                <a:lnTo>
                  <a:pt x="5839" y="6747"/>
                </a:lnTo>
                <a:lnTo>
                  <a:pt x="5832" y="6760"/>
                </a:lnTo>
                <a:lnTo>
                  <a:pt x="5820" y="6769"/>
                </a:lnTo>
                <a:lnTo>
                  <a:pt x="5820" y="6769"/>
                </a:lnTo>
                <a:lnTo>
                  <a:pt x="5820" y="6769"/>
                </a:lnTo>
                <a:lnTo>
                  <a:pt x="5814" y="6753"/>
                </a:lnTo>
                <a:lnTo>
                  <a:pt x="5826" y="6743"/>
                </a:lnTo>
                <a:close/>
                <a:moveTo>
                  <a:pt x="5814" y="6684"/>
                </a:moveTo>
                <a:lnTo>
                  <a:pt x="5798" y="6681"/>
                </a:lnTo>
                <a:lnTo>
                  <a:pt x="5794" y="6669"/>
                </a:lnTo>
                <a:lnTo>
                  <a:pt x="5806" y="6668"/>
                </a:lnTo>
                <a:lnTo>
                  <a:pt x="5817" y="6667"/>
                </a:lnTo>
                <a:lnTo>
                  <a:pt x="5816" y="6676"/>
                </a:lnTo>
                <a:lnTo>
                  <a:pt x="5814" y="6684"/>
                </a:lnTo>
                <a:close/>
                <a:moveTo>
                  <a:pt x="5832" y="6851"/>
                </a:moveTo>
                <a:lnTo>
                  <a:pt x="5829" y="6850"/>
                </a:lnTo>
                <a:lnTo>
                  <a:pt x="5827" y="6849"/>
                </a:lnTo>
                <a:lnTo>
                  <a:pt x="5828" y="6847"/>
                </a:lnTo>
                <a:lnTo>
                  <a:pt x="5829" y="6846"/>
                </a:lnTo>
                <a:lnTo>
                  <a:pt x="5834" y="6846"/>
                </a:lnTo>
                <a:lnTo>
                  <a:pt x="5832" y="6851"/>
                </a:lnTo>
                <a:close/>
                <a:moveTo>
                  <a:pt x="5825" y="6847"/>
                </a:moveTo>
                <a:lnTo>
                  <a:pt x="5812" y="6827"/>
                </a:lnTo>
                <a:lnTo>
                  <a:pt x="5803" y="6802"/>
                </a:lnTo>
                <a:lnTo>
                  <a:pt x="5793" y="6781"/>
                </a:lnTo>
                <a:lnTo>
                  <a:pt x="5777" y="6768"/>
                </a:lnTo>
                <a:lnTo>
                  <a:pt x="5787" y="6766"/>
                </a:lnTo>
                <a:lnTo>
                  <a:pt x="5797" y="6768"/>
                </a:lnTo>
                <a:lnTo>
                  <a:pt x="5796" y="6772"/>
                </a:lnTo>
                <a:lnTo>
                  <a:pt x="5795" y="6776"/>
                </a:lnTo>
                <a:lnTo>
                  <a:pt x="5809" y="6776"/>
                </a:lnTo>
                <a:lnTo>
                  <a:pt x="5817" y="6777"/>
                </a:lnTo>
                <a:lnTo>
                  <a:pt x="5817" y="6778"/>
                </a:lnTo>
                <a:lnTo>
                  <a:pt x="5819" y="6778"/>
                </a:lnTo>
                <a:lnTo>
                  <a:pt x="5821" y="6785"/>
                </a:lnTo>
                <a:lnTo>
                  <a:pt x="5821" y="6796"/>
                </a:lnTo>
                <a:lnTo>
                  <a:pt x="5830" y="6796"/>
                </a:lnTo>
                <a:lnTo>
                  <a:pt x="5836" y="6793"/>
                </a:lnTo>
                <a:lnTo>
                  <a:pt x="5843" y="6799"/>
                </a:lnTo>
                <a:lnTo>
                  <a:pt x="5845" y="6804"/>
                </a:lnTo>
                <a:lnTo>
                  <a:pt x="5830" y="6816"/>
                </a:lnTo>
                <a:lnTo>
                  <a:pt x="5825" y="6847"/>
                </a:lnTo>
                <a:close/>
                <a:moveTo>
                  <a:pt x="5858" y="6852"/>
                </a:moveTo>
                <a:lnTo>
                  <a:pt x="5849" y="6836"/>
                </a:lnTo>
                <a:lnTo>
                  <a:pt x="5845" y="6822"/>
                </a:lnTo>
                <a:lnTo>
                  <a:pt x="5851" y="6825"/>
                </a:lnTo>
                <a:lnTo>
                  <a:pt x="5858" y="6827"/>
                </a:lnTo>
                <a:lnTo>
                  <a:pt x="5859" y="6831"/>
                </a:lnTo>
                <a:lnTo>
                  <a:pt x="5859" y="6837"/>
                </a:lnTo>
                <a:lnTo>
                  <a:pt x="5865" y="6836"/>
                </a:lnTo>
                <a:lnTo>
                  <a:pt x="5869" y="6831"/>
                </a:lnTo>
                <a:lnTo>
                  <a:pt x="5876" y="6834"/>
                </a:lnTo>
                <a:lnTo>
                  <a:pt x="5882" y="6836"/>
                </a:lnTo>
                <a:lnTo>
                  <a:pt x="5882" y="6837"/>
                </a:lnTo>
                <a:lnTo>
                  <a:pt x="5883" y="6839"/>
                </a:lnTo>
                <a:lnTo>
                  <a:pt x="5873" y="6845"/>
                </a:lnTo>
                <a:lnTo>
                  <a:pt x="5858" y="6852"/>
                </a:lnTo>
                <a:close/>
                <a:moveTo>
                  <a:pt x="5888" y="6892"/>
                </a:moveTo>
                <a:lnTo>
                  <a:pt x="5876" y="6888"/>
                </a:lnTo>
                <a:lnTo>
                  <a:pt x="5862" y="6874"/>
                </a:lnTo>
                <a:lnTo>
                  <a:pt x="5868" y="6868"/>
                </a:lnTo>
                <a:lnTo>
                  <a:pt x="5876" y="6862"/>
                </a:lnTo>
                <a:lnTo>
                  <a:pt x="5881" y="6871"/>
                </a:lnTo>
                <a:lnTo>
                  <a:pt x="5875" y="6880"/>
                </a:lnTo>
                <a:lnTo>
                  <a:pt x="5881" y="6886"/>
                </a:lnTo>
                <a:lnTo>
                  <a:pt x="5888" y="6892"/>
                </a:lnTo>
                <a:close/>
                <a:moveTo>
                  <a:pt x="5975" y="6821"/>
                </a:moveTo>
                <a:lnTo>
                  <a:pt x="5974" y="6819"/>
                </a:lnTo>
                <a:lnTo>
                  <a:pt x="5974" y="6818"/>
                </a:lnTo>
                <a:lnTo>
                  <a:pt x="5969" y="6812"/>
                </a:lnTo>
                <a:lnTo>
                  <a:pt x="5967" y="6803"/>
                </a:lnTo>
                <a:lnTo>
                  <a:pt x="5978" y="6814"/>
                </a:lnTo>
                <a:lnTo>
                  <a:pt x="5994" y="6832"/>
                </a:lnTo>
                <a:lnTo>
                  <a:pt x="5994" y="6832"/>
                </a:lnTo>
                <a:lnTo>
                  <a:pt x="5994" y="6832"/>
                </a:lnTo>
                <a:lnTo>
                  <a:pt x="5983" y="6827"/>
                </a:lnTo>
                <a:lnTo>
                  <a:pt x="5975" y="6821"/>
                </a:lnTo>
                <a:close/>
                <a:moveTo>
                  <a:pt x="5977" y="6955"/>
                </a:moveTo>
                <a:lnTo>
                  <a:pt x="5980" y="6956"/>
                </a:lnTo>
                <a:lnTo>
                  <a:pt x="5982" y="6957"/>
                </a:lnTo>
                <a:lnTo>
                  <a:pt x="5979" y="6959"/>
                </a:lnTo>
                <a:lnTo>
                  <a:pt x="5977" y="6961"/>
                </a:lnTo>
                <a:lnTo>
                  <a:pt x="5976" y="6958"/>
                </a:lnTo>
                <a:lnTo>
                  <a:pt x="5977" y="6955"/>
                </a:lnTo>
                <a:close/>
                <a:moveTo>
                  <a:pt x="5968" y="7099"/>
                </a:moveTo>
                <a:lnTo>
                  <a:pt x="5974" y="7087"/>
                </a:lnTo>
                <a:lnTo>
                  <a:pt x="5983" y="7075"/>
                </a:lnTo>
                <a:lnTo>
                  <a:pt x="5997" y="7088"/>
                </a:lnTo>
                <a:lnTo>
                  <a:pt x="5982" y="7093"/>
                </a:lnTo>
                <a:lnTo>
                  <a:pt x="5968" y="7099"/>
                </a:lnTo>
                <a:close/>
                <a:moveTo>
                  <a:pt x="5965" y="7135"/>
                </a:moveTo>
                <a:lnTo>
                  <a:pt x="5977" y="7148"/>
                </a:lnTo>
                <a:lnTo>
                  <a:pt x="5983" y="7152"/>
                </a:lnTo>
                <a:lnTo>
                  <a:pt x="5976" y="7159"/>
                </a:lnTo>
                <a:lnTo>
                  <a:pt x="5956" y="7145"/>
                </a:lnTo>
                <a:lnTo>
                  <a:pt x="5965" y="7135"/>
                </a:lnTo>
                <a:close/>
                <a:moveTo>
                  <a:pt x="5942" y="7012"/>
                </a:moveTo>
                <a:lnTo>
                  <a:pt x="5935" y="7024"/>
                </a:lnTo>
                <a:lnTo>
                  <a:pt x="5926" y="7035"/>
                </a:lnTo>
                <a:lnTo>
                  <a:pt x="5921" y="7011"/>
                </a:lnTo>
                <a:lnTo>
                  <a:pt x="5942" y="7012"/>
                </a:lnTo>
                <a:close/>
                <a:moveTo>
                  <a:pt x="5920" y="6733"/>
                </a:moveTo>
                <a:lnTo>
                  <a:pt x="5946" y="6741"/>
                </a:lnTo>
                <a:lnTo>
                  <a:pt x="5963" y="6759"/>
                </a:lnTo>
                <a:lnTo>
                  <a:pt x="5955" y="6757"/>
                </a:lnTo>
                <a:lnTo>
                  <a:pt x="5946" y="6757"/>
                </a:lnTo>
                <a:lnTo>
                  <a:pt x="5956" y="6763"/>
                </a:lnTo>
                <a:lnTo>
                  <a:pt x="5965" y="6763"/>
                </a:lnTo>
                <a:lnTo>
                  <a:pt x="5967" y="6768"/>
                </a:lnTo>
                <a:lnTo>
                  <a:pt x="5968" y="6771"/>
                </a:lnTo>
                <a:lnTo>
                  <a:pt x="5967" y="6776"/>
                </a:lnTo>
                <a:lnTo>
                  <a:pt x="5967" y="6781"/>
                </a:lnTo>
                <a:lnTo>
                  <a:pt x="5964" y="6778"/>
                </a:lnTo>
                <a:lnTo>
                  <a:pt x="5962" y="6777"/>
                </a:lnTo>
                <a:lnTo>
                  <a:pt x="5955" y="6771"/>
                </a:lnTo>
                <a:lnTo>
                  <a:pt x="5947" y="6765"/>
                </a:lnTo>
                <a:lnTo>
                  <a:pt x="5947" y="6765"/>
                </a:lnTo>
                <a:lnTo>
                  <a:pt x="5947" y="6765"/>
                </a:lnTo>
                <a:lnTo>
                  <a:pt x="5947" y="6763"/>
                </a:lnTo>
                <a:lnTo>
                  <a:pt x="5946" y="6763"/>
                </a:lnTo>
                <a:lnTo>
                  <a:pt x="5938" y="6756"/>
                </a:lnTo>
                <a:lnTo>
                  <a:pt x="5930" y="6749"/>
                </a:lnTo>
                <a:lnTo>
                  <a:pt x="5926" y="6741"/>
                </a:lnTo>
                <a:lnTo>
                  <a:pt x="5920" y="6733"/>
                </a:lnTo>
                <a:close/>
                <a:moveTo>
                  <a:pt x="6006" y="6855"/>
                </a:moveTo>
                <a:lnTo>
                  <a:pt x="6014" y="6861"/>
                </a:lnTo>
                <a:lnTo>
                  <a:pt x="6020" y="6876"/>
                </a:lnTo>
                <a:lnTo>
                  <a:pt x="6016" y="6877"/>
                </a:lnTo>
                <a:lnTo>
                  <a:pt x="6012" y="6878"/>
                </a:lnTo>
                <a:lnTo>
                  <a:pt x="6008" y="6870"/>
                </a:lnTo>
                <a:lnTo>
                  <a:pt x="6002" y="6864"/>
                </a:lnTo>
                <a:lnTo>
                  <a:pt x="6009" y="6863"/>
                </a:lnTo>
                <a:lnTo>
                  <a:pt x="6006" y="6855"/>
                </a:lnTo>
                <a:close/>
                <a:moveTo>
                  <a:pt x="6235" y="7092"/>
                </a:moveTo>
                <a:lnTo>
                  <a:pt x="6239" y="7075"/>
                </a:lnTo>
                <a:lnTo>
                  <a:pt x="6229" y="7055"/>
                </a:lnTo>
                <a:lnTo>
                  <a:pt x="6245" y="7063"/>
                </a:lnTo>
                <a:lnTo>
                  <a:pt x="6253" y="7084"/>
                </a:lnTo>
                <a:lnTo>
                  <a:pt x="6245" y="7090"/>
                </a:lnTo>
                <a:lnTo>
                  <a:pt x="6235" y="7092"/>
                </a:lnTo>
                <a:close/>
                <a:moveTo>
                  <a:pt x="6198" y="7204"/>
                </a:moveTo>
                <a:lnTo>
                  <a:pt x="6216" y="7201"/>
                </a:lnTo>
                <a:lnTo>
                  <a:pt x="6246" y="7211"/>
                </a:lnTo>
                <a:lnTo>
                  <a:pt x="6223" y="7215"/>
                </a:lnTo>
                <a:lnTo>
                  <a:pt x="6198" y="7204"/>
                </a:lnTo>
                <a:close/>
                <a:moveTo>
                  <a:pt x="6260" y="7458"/>
                </a:moveTo>
                <a:lnTo>
                  <a:pt x="6241" y="7458"/>
                </a:lnTo>
                <a:lnTo>
                  <a:pt x="6242" y="7441"/>
                </a:lnTo>
                <a:lnTo>
                  <a:pt x="6252" y="7450"/>
                </a:lnTo>
                <a:lnTo>
                  <a:pt x="6260" y="7458"/>
                </a:lnTo>
                <a:close/>
                <a:moveTo>
                  <a:pt x="6251" y="7391"/>
                </a:moveTo>
                <a:lnTo>
                  <a:pt x="6246" y="7379"/>
                </a:lnTo>
                <a:lnTo>
                  <a:pt x="6233" y="7366"/>
                </a:lnTo>
                <a:lnTo>
                  <a:pt x="6248" y="7370"/>
                </a:lnTo>
                <a:lnTo>
                  <a:pt x="6266" y="7385"/>
                </a:lnTo>
                <a:lnTo>
                  <a:pt x="6259" y="7392"/>
                </a:lnTo>
                <a:lnTo>
                  <a:pt x="6255" y="7389"/>
                </a:lnTo>
                <a:lnTo>
                  <a:pt x="6251" y="7391"/>
                </a:lnTo>
                <a:close/>
                <a:moveTo>
                  <a:pt x="6226" y="7263"/>
                </a:moveTo>
                <a:lnTo>
                  <a:pt x="6229" y="7272"/>
                </a:lnTo>
                <a:lnTo>
                  <a:pt x="6232" y="7282"/>
                </a:lnTo>
                <a:lnTo>
                  <a:pt x="6213" y="7290"/>
                </a:lnTo>
                <a:lnTo>
                  <a:pt x="6201" y="7303"/>
                </a:lnTo>
                <a:lnTo>
                  <a:pt x="6203" y="7277"/>
                </a:lnTo>
                <a:lnTo>
                  <a:pt x="6226" y="7263"/>
                </a:lnTo>
                <a:close/>
                <a:moveTo>
                  <a:pt x="6125" y="6991"/>
                </a:moveTo>
                <a:lnTo>
                  <a:pt x="6122" y="6975"/>
                </a:lnTo>
                <a:lnTo>
                  <a:pt x="6106" y="6966"/>
                </a:lnTo>
                <a:lnTo>
                  <a:pt x="6107" y="6958"/>
                </a:lnTo>
                <a:lnTo>
                  <a:pt x="6115" y="6950"/>
                </a:lnTo>
                <a:lnTo>
                  <a:pt x="6139" y="6978"/>
                </a:lnTo>
                <a:lnTo>
                  <a:pt x="6172" y="7015"/>
                </a:lnTo>
                <a:lnTo>
                  <a:pt x="6148" y="7000"/>
                </a:lnTo>
                <a:lnTo>
                  <a:pt x="6125" y="6991"/>
                </a:lnTo>
                <a:close/>
                <a:moveTo>
                  <a:pt x="6194" y="7251"/>
                </a:moveTo>
                <a:lnTo>
                  <a:pt x="6182" y="7256"/>
                </a:lnTo>
                <a:lnTo>
                  <a:pt x="6173" y="7270"/>
                </a:lnTo>
                <a:lnTo>
                  <a:pt x="6168" y="7255"/>
                </a:lnTo>
                <a:lnTo>
                  <a:pt x="6168" y="7242"/>
                </a:lnTo>
                <a:lnTo>
                  <a:pt x="6176" y="7239"/>
                </a:lnTo>
                <a:lnTo>
                  <a:pt x="6194" y="7251"/>
                </a:lnTo>
                <a:close/>
                <a:moveTo>
                  <a:pt x="6185" y="7233"/>
                </a:moveTo>
                <a:lnTo>
                  <a:pt x="6165" y="7214"/>
                </a:lnTo>
                <a:lnTo>
                  <a:pt x="6151" y="7198"/>
                </a:lnTo>
                <a:lnTo>
                  <a:pt x="6170" y="7205"/>
                </a:lnTo>
                <a:lnTo>
                  <a:pt x="6192" y="7211"/>
                </a:lnTo>
                <a:lnTo>
                  <a:pt x="6201" y="7228"/>
                </a:lnTo>
                <a:lnTo>
                  <a:pt x="6223" y="7248"/>
                </a:lnTo>
                <a:lnTo>
                  <a:pt x="6205" y="7247"/>
                </a:lnTo>
                <a:lnTo>
                  <a:pt x="6185" y="7233"/>
                </a:lnTo>
                <a:close/>
                <a:moveTo>
                  <a:pt x="6283" y="7099"/>
                </a:moveTo>
                <a:lnTo>
                  <a:pt x="6291" y="7111"/>
                </a:lnTo>
                <a:lnTo>
                  <a:pt x="6302" y="7123"/>
                </a:lnTo>
                <a:lnTo>
                  <a:pt x="6282" y="7115"/>
                </a:lnTo>
                <a:lnTo>
                  <a:pt x="6264" y="7100"/>
                </a:lnTo>
                <a:lnTo>
                  <a:pt x="6273" y="7100"/>
                </a:lnTo>
                <a:lnTo>
                  <a:pt x="6283" y="7099"/>
                </a:lnTo>
                <a:close/>
                <a:moveTo>
                  <a:pt x="6264" y="7056"/>
                </a:moveTo>
                <a:lnTo>
                  <a:pt x="6244" y="7035"/>
                </a:lnTo>
                <a:lnTo>
                  <a:pt x="6242" y="7017"/>
                </a:lnTo>
                <a:lnTo>
                  <a:pt x="6255" y="7029"/>
                </a:lnTo>
                <a:lnTo>
                  <a:pt x="6265" y="7013"/>
                </a:lnTo>
                <a:lnTo>
                  <a:pt x="6265" y="7031"/>
                </a:lnTo>
                <a:lnTo>
                  <a:pt x="6264" y="7056"/>
                </a:lnTo>
                <a:close/>
                <a:moveTo>
                  <a:pt x="6088" y="6767"/>
                </a:moveTo>
                <a:lnTo>
                  <a:pt x="6072" y="6769"/>
                </a:lnTo>
                <a:lnTo>
                  <a:pt x="6059" y="6778"/>
                </a:lnTo>
                <a:lnTo>
                  <a:pt x="6061" y="6761"/>
                </a:lnTo>
                <a:lnTo>
                  <a:pt x="6078" y="6751"/>
                </a:lnTo>
                <a:lnTo>
                  <a:pt x="6081" y="6758"/>
                </a:lnTo>
                <a:lnTo>
                  <a:pt x="6088" y="6767"/>
                </a:lnTo>
                <a:close/>
                <a:moveTo>
                  <a:pt x="6084" y="6719"/>
                </a:moveTo>
                <a:lnTo>
                  <a:pt x="6090" y="6736"/>
                </a:lnTo>
                <a:lnTo>
                  <a:pt x="6085" y="6752"/>
                </a:lnTo>
                <a:lnTo>
                  <a:pt x="6081" y="6742"/>
                </a:lnTo>
                <a:lnTo>
                  <a:pt x="6070" y="6732"/>
                </a:lnTo>
                <a:lnTo>
                  <a:pt x="6076" y="6725"/>
                </a:lnTo>
                <a:lnTo>
                  <a:pt x="6084" y="6719"/>
                </a:lnTo>
                <a:close/>
                <a:moveTo>
                  <a:pt x="6102" y="6559"/>
                </a:moveTo>
                <a:lnTo>
                  <a:pt x="6099" y="6549"/>
                </a:lnTo>
                <a:lnTo>
                  <a:pt x="6098" y="6537"/>
                </a:lnTo>
                <a:lnTo>
                  <a:pt x="6086" y="6550"/>
                </a:lnTo>
                <a:lnTo>
                  <a:pt x="6064" y="6545"/>
                </a:lnTo>
                <a:lnTo>
                  <a:pt x="6075" y="6536"/>
                </a:lnTo>
                <a:lnTo>
                  <a:pt x="6086" y="6521"/>
                </a:lnTo>
                <a:lnTo>
                  <a:pt x="6106" y="6542"/>
                </a:lnTo>
                <a:lnTo>
                  <a:pt x="6102" y="6559"/>
                </a:lnTo>
                <a:close/>
                <a:moveTo>
                  <a:pt x="6128" y="6779"/>
                </a:moveTo>
                <a:lnTo>
                  <a:pt x="6118" y="6773"/>
                </a:lnTo>
                <a:lnTo>
                  <a:pt x="6106" y="6758"/>
                </a:lnTo>
                <a:lnTo>
                  <a:pt x="6111" y="6757"/>
                </a:lnTo>
                <a:lnTo>
                  <a:pt x="6117" y="6756"/>
                </a:lnTo>
                <a:lnTo>
                  <a:pt x="6106" y="6751"/>
                </a:lnTo>
                <a:lnTo>
                  <a:pt x="6098" y="6757"/>
                </a:lnTo>
                <a:lnTo>
                  <a:pt x="6096" y="6740"/>
                </a:lnTo>
                <a:lnTo>
                  <a:pt x="6105" y="6733"/>
                </a:lnTo>
                <a:lnTo>
                  <a:pt x="6116" y="6749"/>
                </a:lnTo>
                <a:lnTo>
                  <a:pt x="6135" y="6766"/>
                </a:lnTo>
                <a:lnTo>
                  <a:pt x="6127" y="6772"/>
                </a:lnTo>
                <a:lnTo>
                  <a:pt x="6128" y="6779"/>
                </a:lnTo>
                <a:close/>
                <a:moveTo>
                  <a:pt x="5998" y="6493"/>
                </a:moveTo>
                <a:lnTo>
                  <a:pt x="6010" y="6484"/>
                </a:lnTo>
                <a:lnTo>
                  <a:pt x="6013" y="6469"/>
                </a:lnTo>
                <a:lnTo>
                  <a:pt x="6019" y="6492"/>
                </a:lnTo>
                <a:lnTo>
                  <a:pt x="5998" y="6493"/>
                </a:lnTo>
                <a:close/>
                <a:moveTo>
                  <a:pt x="6049" y="6656"/>
                </a:moveTo>
                <a:lnTo>
                  <a:pt x="6035" y="6664"/>
                </a:lnTo>
                <a:lnTo>
                  <a:pt x="6019" y="6667"/>
                </a:lnTo>
                <a:lnTo>
                  <a:pt x="6044" y="6675"/>
                </a:lnTo>
                <a:lnTo>
                  <a:pt x="6065" y="6676"/>
                </a:lnTo>
                <a:lnTo>
                  <a:pt x="6055" y="6680"/>
                </a:lnTo>
                <a:lnTo>
                  <a:pt x="6047" y="6684"/>
                </a:lnTo>
                <a:lnTo>
                  <a:pt x="6054" y="6695"/>
                </a:lnTo>
                <a:lnTo>
                  <a:pt x="6068" y="6698"/>
                </a:lnTo>
                <a:lnTo>
                  <a:pt x="6061" y="6734"/>
                </a:lnTo>
                <a:lnTo>
                  <a:pt x="6034" y="6749"/>
                </a:lnTo>
                <a:lnTo>
                  <a:pt x="6029" y="6767"/>
                </a:lnTo>
                <a:lnTo>
                  <a:pt x="6025" y="6785"/>
                </a:lnTo>
                <a:lnTo>
                  <a:pt x="6065" y="6792"/>
                </a:lnTo>
                <a:lnTo>
                  <a:pt x="6115" y="6811"/>
                </a:lnTo>
                <a:lnTo>
                  <a:pt x="6111" y="6799"/>
                </a:lnTo>
                <a:lnTo>
                  <a:pt x="6103" y="6787"/>
                </a:lnTo>
                <a:lnTo>
                  <a:pt x="6094" y="6793"/>
                </a:lnTo>
                <a:lnTo>
                  <a:pt x="6084" y="6789"/>
                </a:lnTo>
                <a:lnTo>
                  <a:pt x="6094" y="6780"/>
                </a:lnTo>
                <a:lnTo>
                  <a:pt x="6105" y="6776"/>
                </a:lnTo>
                <a:lnTo>
                  <a:pt x="6118" y="6791"/>
                </a:lnTo>
                <a:lnTo>
                  <a:pt x="6126" y="6809"/>
                </a:lnTo>
                <a:lnTo>
                  <a:pt x="6111" y="6816"/>
                </a:lnTo>
                <a:lnTo>
                  <a:pt x="6098" y="6827"/>
                </a:lnTo>
                <a:lnTo>
                  <a:pt x="6110" y="6834"/>
                </a:lnTo>
                <a:lnTo>
                  <a:pt x="6117" y="6844"/>
                </a:lnTo>
                <a:lnTo>
                  <a:pt x="6133" y="6827"/>
                </a:lnTo>
                <a:lnTo>
                  <a:pt x="6151" y="6819"/>
                </a:lnTo>
                <a:lnTo>
                  <a:pt x="6140" y="6842"/>
                </a:lnTo>
                <a:lnTo>
                  <a:pt x="6141" y="6872"/>
                </a:lnTo>
                <a:lnTo>
                  <a:pt x="6195" y="6920"/>
                </a:lnTo>
                <a:lnTo>
                  <a:pt x="6239" y="6972"/>
                </a:lnTo>
                <a:lnTo>
                  <a:pt x="6245" y="6977"/>
                </a:lnTo>
                <a:lnTo>
                  <a:pt x="6249" y="6986"/>
                </a:lnTo>
                <a:lnTo>
                  <a:pt x="6245" y="6979"/>
                </a:lnTo>
                <a:lnTo>
                  <a:pt x="6239" y="6972"/>
                </a:lnTo>
                <a:lnTo>
                  <a:pt x="6208" y="6959"/>
                </a:lnTo>
                <a:lnTo>
                  <a:pt x="6182" y="6937"/>
                </a:lnTo>
                <a:lnTo>
                  <a:pt x="6196" y="6947"/>
                </a:lnTo>
                <a:lnTo>
                  <a:pt x="6198" y="6938"/>
                </a:lnTo>
                <a:lnTo>
                  <a:pt x="6186" y="6931"/>
                </a:lnTo>
                <a:lnTo>
                  <a:pt x="6171" y="6913"/>
                </a:lnTo>
                <a:lnTo>
                  <a:pt x="6154" y="6920"/>
                </a:lnTo>
                <a:lnTo>
                  <a:pt x="6139" y="6935"/>
                </a:lnTo>
                <a:lnTo>
                  <a:pt x="6179" y="6966"/>
                </a:lnTo>
                <a:lnTo>
                  <a:pt x="6222" y="6993"/>
                </a:lnTo>
                <a:lnTo>
                  <a:pt x="6212" y="6982"/>
                </a:lnTo>
                <a:lnTo>
                  <a:pt x="6208" y="6973"/>
                </a:lnTo>
                <a:lnTo>
                  <a:pt x="6225" y="6979"/>
                </a:lnTo>
                <a:lnTo>
                  <a:pt x="6247" y="6996"/>
                </a:lnTo>
                <a:lnTo>
                  <a:pt x="6234" y="7014"/>
                </a:lnTo>
                <a:lnTo>
                  <a:pt x="6211" y="7013"/>
                </a:lnTo>
                <a:lnTo>
                  <a:pt x="6178" y="6976"/>
                </a:lnTo>
                <a:lnTo>
                  <a:pt x="6141" y="6968"/>
                </a:lnTo>
                <a:lnTo>
                  <a:pt x="6138" y="6953"/>
                </a:lnTo>
                <a:lnTo>
                  <a:pt x="6136" y="6938"/>
                </a:lnTo>
                <a:lnTo>
                  <a:pt x="6110" y="6926"/>
                </a:lnTo>
                <a:lnTo>
                  <a:pt x="6086" y="6899"/>
                </a:lnTo>
                <a:lnTo>
                  <a:pt x="6083" y="6919"/>
                </a:lnTo>
                <a:lnTo>
                  <a:pt x="6072" y="6929"/>
                </a:lnTo>
                <a:lnTo>
                  <a:pt x="6075" y="6923"/>
                </a:lnTo>
                <a:lnTo>
                  <a:pt x="6070" y="6915"/>
                </a:lnTo>
                <a:lnTo>
                  <a:pt x="6062" y="6914"/>
                </a:lnTo>
                <a:lnTo>
                  <a:pt x="6054" y="6913"/>
                </a:lnTo>
                <a:lnTo>
                  <a:pt x="6055" y="6907"/>
                </a:lnTo>
                <a:lnTo>
                  <a:pt x="6056" y="6902"/>
                </a:lnTo>
                <a:lnTo>
                  <a:pt x="6072" y="6902"/>
                </a:lnTo>
                <a:lnTo>
                  <a:pt x="6081" y="6887"/>
                </a:lnTo>
                <a:lnTo>
                  <a:pt x="6099" y="6901"/>
                </a:lnTo>
                <a:lnTo>
                  <a:pt x="6117" y="6914"/>
                </a:lnTo>
                <a:lnTo>
                  <a:pt x="6124" y="6900"/>
                </a:lnTo>
                <a:lnTo>
                  <a:pt x="6119" y="6884"/>
                </a:lnTo>
                <a:lnTo>
                  <a:pt x="6108" y="6886"/>
                </a:lnTo>
                <a:lnTo>
                  <a:pt x="6097" y="6889"/>
                </a:lnTo>
                <a:lnTo>
                  <a:pt x="6084" y="6869"/>
                </a:lnTo>
                <a:lnTo>
                  <a:pt x="6090" y="6851"/>
                </a:lnTo>
                <a:lnTo>
                  <a:pt x="6070" y="6845"/>
                </a:lnTo>
                <a:lnTo>
                  <a:pt x="6048" y="6831"/>
                </a:lnTo>
                <a:lnTo>
                  <a:pt x="6059" y="6818"/>
                </a:lnTo>
                <a:lnTo>
                  <a:pt x="6059" y="6804"/>
                </a:lnTo>
                <a:lnTo>
                  <a:pt x="6069" y="6809"/>
                </a:lnTo>
                <a:lnTo>
                  <a:pt x="6070" y="6802"/>
                </a:lnTo>
                <a:lnTo>
                  <a:pt x="6039" y="6804"/>
                </a:lnTo>
                <a:lnTo>
                  <a:pt x="6014" y="6812"/>
                </a:lnTo>
                <a:lnTo>
                  <a:pt x="6028" y="6816"/>
                </a:lnTo>
                <a:lnTo>
                  <a:pt x="6043" y="6819"/>
                </a:lnTo>
                <a:lnTo>
                  <a:pt x="6031" y="6826"/>
                </a:lnTo>
                <a:lnTo>
                  <a:pt x="6030" y="6841"/>
                </a:lnTo>
                <a:lnTo>
                  <a:pt x="6008" y="6827"/>
                </a:lnTo>
                <a:lnTo>
                  <a:pt x="5995" y="6804"/>
                </a:lnTo>
                <a:lnTo>
                  <a:pt x="6001" y="6807"/>
                </a:lnTo>
                <a:lnTo>
                  <a:pt x="6009" y="6809"/>
                </a:lnTo>
                <a:lnTo>
                  <a:pt x="6002" y="6797"/>
                </a:lnTo>
                <a:lnTo>
                  <a:pt x="6004" y="6777"/>
                </a:lnTo>
                <a:lnTo>
                  <a:pt x="5989" y="6781"/>
                </a:lnTo>
                <a:lnTo>
                  <a:pt x="5994" y="6767"/>
                </a:lnTo>
                <a:lnTo>
                  <a:pt x="5962" y="6740"/>
                </a:lnTo>
                <a:lnTo>
                  <a:pt x="5941" y="6704"/>
                </a:lnTo>
                <a:lnTo>
                  <a:pt x="5949" y="6693"/>
                </a:lnTo>
                <a:lnTo>
                  <a:pt x="5965" y="6693"/>
                </a:lnTo>
                <a:lnTo>
                  <a:pt x="5961" y="6678"/>
                </a:lnTo>
                <a:lnTo>
                  <a:pt x="5953" y="6666"/>
                </a:lnTo>
                <a:lnTo>
                  <a:pt x="5941" y="6687"/>
                </a:lnTo>
                <a:lnTo>
                  <a:pt x="5934" y="6716"/>
                </a:lnTo>
                <a:lnTo>
                  <a:pt x="5925" y="6722"/>
                </a:lnTo>
                <a:lnTo>
                  <a:pt x="5916" y="6727"/>
                </a:lnTo>
                <a:lnTo>
                  <a:pt x="5907" y="6717"/>
                </a:lnTo>
                <a:lnTo>
                  <a:pt x="5902" y="6706"/>
                </a:lnTo>
                <a:lnTo>
                  <a:pt x="5912" y="6698"/>
                </a:lnTo>
                <a:lnTo>
                  <a:pt x="5916" y="6684"/>
                </a:lnTo>
                <a:lnTo>
                  <a:pt x="5903" y="6686"/>
                </a:lnTo>
                <a:lnTo>
                  <a:pt x="5893" y="6690"/>
                </a:lnTo>
                <a:lnTo>
                  <a:pt x="5888" y="6685"/>
                </a:lnTo>
                <a:lnTo>
                  <a:pt x="5883" y="6680"/>
                </a:lnTo>
                <a:lnTo>
                  <a:pt x="5894" y="6671"/>
                </a:lnTo>
                <a:lnTo>
                  <a:pt x="5907" y="6668"/>
                </a:lnTo>
                <a:lnTo>
                  <a:pt x="5918" y="6680"/>
                </a:lnTo>
                <a:lnTo>
                  <a:pt x="5933" y="6688"/>
                </a:lnTo>
                <a:lnTo>
                  <a:pt x="5896" y="6638"/>
                </a:lnTo>
                <a:lnTo>
                  <a:pt x="5857" y="6587"/>
                </a:lnTo>
                <a:lnTo>
                  <a:pt x="5885" y="6606"/>
                </a:lnTo>
                <a:lnTo>
                  <a:pt x="5904" y="6614"/>
                </a:lnTo>
                <a:lnTo>
                  <a:pt x="5887" y="6597"/>
                </a:lnTo>
                <a:lnTo>
                  <a:pt x="5882" y="6583"/>
                </a:lnTo>
                <a:lnTo>
                  <a:pt x="5901" y="6589"/>
                </a:lnTo>
                <a:lnTo>
                  <a:pt x="5896" y="6569"/>
                </a:lnTo>
                <a:lnTo>
                  <a:pt x="5918" y="6576"/>
                </a:lnTo>
                <a:lnTo>
                  <a:pt x="5941" y="6586"/>
                </a:lnTo>
                <a:lnTo>
                  <a:pt x="5944" y="6596"/>
                </a:lnTo>
                <a:lnTo>
                  <a:pt x="5933" y="6603"/>
                </a:lnTo>
                <a:lnTo>
                  <a:pt x="5950" y="6609"/>
                </a:lnTo>
                <a:lnTo>
                  <a:pt x="5959" y="6594"/>
                </a:lnTo>
                <a:lnTo>
                  <a:pt x="5978" y="6610"/>
                </a:lnTo>
                <a:lnTo>
                  <a:pt x="5988" y="6620"/>
                </a:lnTo>
                <a:lnTo>
                  <a:pt x="5976" y="6631"/>
                </a:lnTo>
                <a:lnTo>
                  <a:pt x="5964" y="6643"/>
                </a:lnTo>
                <a:lnTo>
                  <a:pt x="6002" y="6649"/>
                </a:lnTo>
                <a:lnTo>
                  <a:pt x="6049" y="6656"/>
                </a:lnTo>
                <a:close/>
                <a:moveTo>
                  <a:pt x="5920" y="6411"/>
                </a:moveTo>
                <a:lnTo>
                  <a:pt x="5905" y="6407"/>
                </a:lnTo>
                <a:lnTo>
                  <a:pt x="5889" y="6397"/>
                </a:lnTo>
                <a:lnTo>
                  <a:pt x="5888" y="6376"/>
                </a:lnTo>
                <a:lnTo>
                  <a:pt x="5903" y="6365"/>
                </a:lnTo>
                <a:lnTo>
                  <a:pt x="5916" y="6390"/>
                </a:lnTo>
                <a:lnTo>
                  <a:pt x="5920" y="6411"/>
                </a:lnTo>
                <a:close/>
                <a:moveTo>
                  <a:pt x="5822" y="6318"/>
                </a:moveTo>
                <a:lnTo>
                  <a:pt x="5829" y="6320"/>
                </a:lnTo>
                <a:lnTo>
                  <a:pt x="5836" y="6325"/>
                </a:lnTo>
                <a:lnTo>
                  <a:pt x="5832" y="6326"/>
                </a:lnTo>
                <a:lnTo>
                  <a:pt x="5829" y="6326"/>
                </a:lnTo>
                <a:lnTo>
                  <a:pt x="5826" y="6321"/>
                </a:lnTo>
                <a:lnTo>
                  <a:pt x="5822" y="6318"/>
                </a:lnTo>
                <a:close/>
                <a:moveTo>
                  <a:pt x="5829" y="6345"/>
                </a:moveTo>
                <a:lnTo>
                  <a:pt x="5830" y="6342"/>
                </a:lnTo>
                <a:lnTo>
                  <a:pt x="5830" y="6338"/>
                </a:lnTo>
                <a:lnTo>
                  <a:pt x="5852" y="6350"/>
                </a:lnTo>
                <a:lnTo>
                  <a:pt x="5872" y="6351"/>
                </a:lnTo>
                <a:lnTo>
                  <a:pt x="5876" y="6370"/>
                </a:lnTo>
                <a:lnTo>
                  <a:pt x="5872" y="6388"/>
                </a:lnTo>
                <a:lnTo>
                  <a:pt x="5834" y="6372"/>
                </a:lnTo>
                <a:lnTo>
                  <a:pt x="5797" y="6365"/>
                </a:lnTo>
                <a:lnTo>
                  <a:pt x="5794" y="6348"/>
                </a:lnTo>
                <a:lnTo>
                  <a:pt x="5787" y="6331"/>
                </a:lnTo>
                <a:lnTo>
                  <a:pt x="5801" y="6326"/>
                </a:lnTo>
                <a:lnTo>
                  <a:pt x="5814" y="6319"/>
                </a:lnTo>
                <a:lnTo>
                  <a:pt x="5816" y="6335"/>
                </a:lnTo>
                <a:lnTo>
                  <a:pt x="5829" y="6345"/>
                </a:lnTo>
                <a:close/>
                <a:moveTo>
                  <a:pt x="5773" y="6281"/>
                </a:moveTo>
                <a:lnTo>
                  <a:pt x="5780" y="6292"/>
                </a:lnTo>
                <a:lnTo>
                  <a:pt x="5780" y="6300"/>
                </a:lnTo>
                <a:lnTo>
                  <a:pt x="5793" y="6296"/>
                </a:lnTo>
                <a:lnTo>
                  <a:pt x="5805" y="6303"/>
                </a:lnTo>
                <a:lnTo>
                  <a:pt x="5801" y="6313"/>
                </a:lnTo>
                <a:lnTo>
                  <a:pt x="5793" y="6324"/>
                </a:lnTo>
                <a:lnTo>
                  <a:pt x="5778" y="6308"/>
                </a:lnTo>
                <a:lnTo>
                  <a:pt x="5766" y="6292"/>
                </a:lnTo>
                <a:lnTo>
                  <a:pt x="5759" y="6276"/>
                </a:lnTo>
                <a:lnTo>
                  <a:pt x="5765" y="6262"/>
                </a:lnTo>
                <a:lnTo>
                  <a:pt x="5766" y="6272"/>
                </a:lnTo>
                <a:lnTo>
                  <a:pt x="5773" y="6281"/>
                </a:lnTo>
                <a:close/>
                <a:moveTo>
                  <a:pt x="5769" y="6675"/>
                </a:moveTo>
                <a:lnTo>
                  <a:pt x="5776" y="6676"/>
                </a:lnTo>
                <a:lnTo>
                  <a:pt x="5788" y="6675"/>
                </a:lnTo>
                <a:lnTo>
                  <a:pt x="5784" y="6689"/>
                </a:lnTo>
                <a:lnTo>
                  <a:pt x="5778" y="6702"/>
                </a:lnTo>
                <a:lnTo>
                  <a:pt x="5779" y="6702"/>
                </a:lnTo>
                <a:lnTo>
                  <a:pt x="5780" y="6702"/>
                </a:lnTo>
                <a:lnTo>
                  <a:pt x="5777" y="6718"/>
                </a:lnTo>
                <a:lnTo>
                  <a:pt x="5781" y="6735"/>
                </a:lnTo>
                <a:lnTo>
                  <a:pt x="5794" y="6733"/>
                </a:lnTo>
                <a:lnTo>
                  <a:pt x="5799" y="6744"/>
                </a:lnTo>
                <a:lnTo>
                  <a:pt x="5797" y="6745"/>
                </a:lnTo>
                <a:lnTo>
                  <a:pt x="5794" y="6745"/>
                </a:lnTo>
                <a:lnTo>
                  <a:pt x="5789" y="6743"/>
                </a:lnTo>
                <a:lnTo>
                  <a:pt x="5784" y="6742"/>
                </a:lnTo>
                <a:lnTo>
                  <a:pt x="5772" y="6729"/>
                </a:lnTo>
                <a:lnTo>
                  <a:pt x="5767" y="6716"/>
                </a:lnTo>
                <a:lnTo>
                  <a:pt x="5772" y="6694"/>
                </a:lnTo>
                <a:lnTo>
                  <a:pt x="5769" y="6675"/>
                </a:lnTo>
                <a:close/>
                <a:moveTo>
                  <a:pt x="5647" y="6121"/>
                </a:moveTo>
                <a:lnTo>
                  <a:pt x="5666" y="6119"/>
                </a:lnTo>
                <a:lnTo>
                  <a:pt x="5682" y="6137"/>
                </a:lnTo>
                <a:lnTo>
                  <a:pt x="5666" y="6136"/>
                </a:lnTo>
                <a:lnTo>
                  <a:pt x="5647" y="6121"/>
                </a:lnTo>
                <a:close/>
                <a:moveTo>
                  <a:pt x="5672" y="6196"/>
                </a:moveTo>
                <a:lnTo>
                  <a:pt x="5668" y="6203"/>
                </a:lnTo>
                <a:lnTo>
                  <a:pt x="5659" y="6208"/>
                </a:lnTo>
                <a:lnTo>
                  <a:pt x="5676" y="6204"/>
                </a:lnTo>
                <a:lnTo>
                  <a:pt x="5694" y="6208"/>
                </a:lnTo>
                <a:lnTo>
                  <a:pt x="5678" y="6218"/>
                </a:lnTo>
                <a:lnTo>
                  <a:pt x="5663" y="6232"/>
                </a:lnTo>
                <a:lnTo>
                  <a:pt x="5645" y="6221"/>
                </a:lnTo>
                <a:lnTo>
                  <a:pt x="5628" y="6214"/>
                </a:lnTo>
                <a:lnTo>
                  <a:pt x="5646" y="6197"/>
                </a:lnTo>
                <a:lnTo>
                  <a:pt x="5672" y="6196"/>
                </a:lnTo>
                <a:close/>
                <a:moveTo>
                  <a:pt x="5493" y="6080"/>
                </a:moveTo>
                <a:lnTo>
                  <a:pt x="5502" y="6079"/>
                </a:lnTo>
                <a:lnTo>
                  <a:pt x="5502" y="6071"/>
                </a:lnTo>
                <a:lnTo>
                  <a:pt x="5524" y="6090"/>
                </a:lnTo>
                <a:lnTo>
                  <a:pt x="5520" y="6116"/>
                </a:lnTo>
                <a:lnTo>
                  <a:pt x="5504" y="6100"/>
                </a:lnTo>
                <a:lnTo>
                  <a:pt x="5496" y="6114"/>
                </a:lnTo>
                <a:lnTo>
                  <a:pt x="5471" y="6097"/>
                </a:lnTo>
                <a:lnTo>
                  <a:pt x="5438" y="6084"/>
                </a:lnTo>
                <a:lnTo>
                  <a:pt x="5442" y="6074"/>
                </a:lnTo>
                <a:lnTo>
                  <a:pt x="5438" y="6064"/>
                </a:lnTo>
                <a:lnTo>
                  <a:pt x="5453" y="6066"/>
                </a:lnTo>
                <a:lnTo>
                  <a:pt x="5459" y="6052"/>
                </a:lnTo>
                <a:lnTo>
                  <a:pt x="5483" y="6062"/>
                </a:lnTo>
                <a:lnTo>
                  <a:pt x="5493" y="6080"/>
                </a:lnTo>
                <a:close/>
                <a:moveTo>
                  <a:pt x="5472" y="6020"/>
                </a:moveTo>
                <a:lnTo>
                  <a:pt x="5489" y="6026"/>
                </a:lnTo>
                <a:lnTo>
                  <a:pt x="5513" y="6050"/>
                </a:lnTo>
                <a:lnTo>
                  <a:pt x="5494" y="6049"/>
                </a:lnTo>
                <a:lnTo>
                  <a:pt x="5475" y="6054"/>
                </a:lnTo>
                <a:lnTo>
                  <a:pt x="5476" y="6044"/>
                </a:lnTo>
                <a:lnTo>
                  <a:pt x="5489" y="6048"/>
                </a:lnTo>
                <a:lnTo>
                  <a:pt x="5481" y="6034"/>
                </a:lnTo>
                <a:lnTo>
                  <a:pt x="5472" y="6020"/>
                </a:lnTo>
                <a:close/>
                <a:moveTo>
                  <a:pt x="5425" y="6005"/>
                </a:moveTo>
                <a:lnTo>
                  <a:pt x="5432" y="5995"/>
                </a:lnTo>
                <a:lnTo>
                  <a:pt x="5436" y="5984"/>
                </a:lnTo>
                <a:lnTo>
                  <a:pt x="5446" y="6007"/>
                </a:lnTo>
                <a:lnTo>
                  <a:pt x="5425" y="6005"/>
                </a:lnTo>
                <a:close/>
                <a:moveTo>
                  <a:pt x="5459" y="6034"/>
                </a:moveTo>
                <a:lnTo>
                  <a:pt x="5444" y="6041"/>
                </a:lnTo>
                <a:lnTo>
                  <a:pt x="5428" y="6038"/>
                </a:lnTo>
                <a:lnTo>
                  <a:pt x="5441" y="6026"/>
                </a:lnTo>
                <a:lnTo>
                  <a:pt x="5459" y="6034"/>
                </a:lnTo>
                <a:close/>
                <a:moveTo>
                  <a:pt x="5443" y="6411"/>
                </a:moveTo>
                <a:lnTo>
                  <a:pt x="5433" y="6407"/>
                </a:lnTo>
                <a:lnTo>
                  <a:pt x="5424" y="6401"/>
                </a:lnTo>
                <a:lnTo>
                  <a:pt x="5428" y="6392"/>
                </a:lnTo>
                <a:lnTo>
                  <a:pt x="5434" y="6386"/>
                </a:lnTo>
                <a:lnTo>
                  <a:pt x="5438" y="6400"/>
                </a:lnTo>
                <a:lnTo>
                  <a:pt x="5443" y="6411"/>
                </a:lnTo>
                <a:close/>
                <a:moveTo>
                  <a:pt x="5420" y="6414"/>
                </a:moveTo>
                <a:lnTo>
                  <a:pt x="5420" y="6414"/>
                </a:lnTo>
                <a:lnTo>
                  <a:pt x="5420" y="6414"/>
                </a:lnTo>
                <a:lnTo>
                  <a:pt x="5420" y="6414"/>
                </a:lnTo>
                <a:lnTo>
                  <a:pt x="5420" y="6414"/>
                </a:lnTo>
                <a:lnTo>
                  <a:pt x="5420" y="6414"/>
                </a:lnTo>
                <a:lnTo>
                  <a:pt x="5420" y="6414"/>
                </a:lnTo>
                <a:close/>
                <a:moveTo>
                  <a:pt x="5432" y="6574"/>
                </a:moveTo>
                <a:lnTo>
                  <a:pt x="5430" y="6577"/>
                </a:lnTo>
                <a:lnTo>
                  <a:pt x="5430" y="6581"/>
                </a:lnTo>
                <a:lnTo>
                  <a:pt x="5427" y="6579"/>
                </a:lnTo>
                <a:lnTo>
                  <a:pt x="5422" y="6579"/>
                </a:lnTo>
                <a:lnTo>
                  <a:pt x="5423" y="6577"/>
                </a:lnTo>
                <a:lnTo>
                  <a:pt x="5424" y="6575"/>
                </a:lnTo>
                <a:lnTo>
                  <a:pt x="5427" y="6575"/>
                </a:lnTo>
                <a:lnTo>
                  <a:pt x="5432" y="6574"/>
                </a:lnTo>
                <a:close/>
                <a:moveTo>
                  <a:pt x="5364" y="6208"/>
                </a:moveTo>
                <a:lnTo>
                  <a:pt x="5365" y="6208"/>
                </a:lnTo>
                <a:lnTo>
                  <a:pt x="5366" y="6208"/>
                </a:lnTo>
                <a:lnTo>
                  <a:pt x="5371" y="6214"/>
                </a:lnTo>
                <a:lnTo>
                  <a:pt x="5375" y="6219"/>
                </a:lnTo>
                <a:lnTo>
                  <a:pt x="5368" y="6214"/>
                </a:lnTo>
                <a:lnTo>
                  <a:pt x="5364" y="6208"/>
                </a:lnTo>
                <a:close/>
                <a:moveTo>
                  <a:pt x="5414" y="6362"/>
                </a:moveTo>
                <a:lnTo>
                  <a:pt x="5391" y="6356"/>
                </a:lnTo>
                <a:lnTo>
                  <a:pt x="5382" y="6338"/>
                </a:lnTo>
                <a:lnTo>
                  <a:pt x="5400" y="6347"/>
                </a:lnTo>
                <a:lnTo>
                  <a:pt x="5414" y="6362"/>
                </a:lnTo>
                <a:close/>
                <a:moveTo>
                  <a:pt x="5425" y="6677"/>
                </a:moveTo>
                <a:lnTo>
                  <a:pt x="5429" y="6661"/>
                </a:lnTo>
                <a:lnTo>
                  <a:pt x="5428" y="6649"/>
                </a:lnTo>
                <a:lnTo>
                  <a:pt x="5440" y="6657"/>
                </a:lnTo>
                <a:lnTo>
                  <a:pt x="5451" y="6663"/>
                </a:lnTo>
                <a:lnTo>
                  <a:pt x="5472" y="6676"/>
                </a:lnTo>
                <a:lnTo>
                  <a:pt x="5487" y="6678"/>
                </a:lnTo>
                <a:lnTo>
                  <a:pt x="5489" y="6680"/>
                </a:lnTo>
                <a:lnTo>
                  <a:pt x="5492" y="6681"/>
                </a:lnTo>
                <a:lnTo>
                  <a:pt x="5496" y="6686"/>
                </a:lnTo>
                <a:lnTo>
                  <a:pt x="5502" y="6693"/>
                </a:lnTo>
                <a:lnTo>
                  <a:pt x="5492" y="6702"/>
                </a:lnTo>
                <a:lnTo>
                  <a:pt x="5507" y="6715"/>
                </a:lnTo>
                <a:lnTo>
                  <a:pt x="5521" y="6723"/>
                </a:lnTo>
                <a:lnTo>
                  <a:pt x="5520" y="6733"/>
                </a:lnTo>
                <a:lnTo>
                  <a:pt x="5516" y="6742"/>
                </a:lnTo>
                <a:lnTo>
                  <a:pt x="5508" y="6731"/>
                </a:lnTo>
                <a:lnTo>
                  <a:pt x="5496" y="6723"/>
                </a:lnTo>
                <a:lnTo>
                  <a:pt x="5483" y="6732"/>
                </a:lnTo>
                <a:lnTo>
                  <a:pt x="5466" y="6736"/>
                </a:lnTo>
                <a:lnTo>
                  <a:pt x="5455" y="6729"/>
                </a:lnTo>
                <a:lnTo>
                  <a:pt x="5447" y="6717"/>
                </a:lnTo>
                <a:lnTo>
                  <a:pt x="5461" y="6703"/>
                </a:lnTo>
                <a:lnTo>
                  <a:pt x="5478" y="6693"/>
                </a:lnTo>
                <a:lnTo>
                  <a:pt x="5444" y="6692"/>
                </a:lnTo>
                <a:lnTo>
                  <a:pt x="5425" y="6677"/>
                </a:lnTo>
                <a:close/>
                <a:moveTo>
                  <a:pt x="5576" y="6715"/>
                </a:moveTo>
                <a:lnTo>
                  <a:pt x="5575" y="6711"/>
                </a:lnTo>
                <a:lnTo>
                  <a:pt x="5574" y="6706"/>
                </a:lnTo>
                <a:lnTo>
                  <a:pt x="5568" y="6705"/>
                </a:lnTo>
                <a:lnTo>
                  <a:pt x="5561" y="6702"/>
                </a:lnTo>
                <a:lnTo>
                  <a:pt x="5575" y="6686"/>
                </a:lnTo>
                <a:lnTo>
                  <a:pt x="5576" y="6663"/>
                </a:lnTo>
                <a:lnTo>
                  <a:pt x="5596" y="6684"/>
                </a:lnTo>
                <a:lnTo>
                  <a:pt x="5599" y="6710"/>
                </a:lnTo>
                <a:lnTo>
                  <a:pt x="5599" y="6704"/>
                </a:lnTo>
                <a:lnTo>
                  <a:pt x="5600" y="6699"/>
                </a:lnTo>
                <a:lnTo>
                  <a:pt x="5587" y="6705"/>
                </a:lnTo>
                <a:lnTo>
                  <a:pt x="5576" y="6715"/>
                </a:lnTo>
                <a:close/>
                <a:moveTo>
                  <a:pt x="5633" y="6696"/>
                </a:moveTo>
                <a:lnTo>
                  <a:pt x="5631" y="6706"/>
                </a:lnTo>
                <a:lnTo>
                  <a:pt x="5626" y="6713"/>
                </a:lnTo>
                <a:lnTo>
                  <a:pt x="5616" y="6711"/>
                </a:lnTo>
                <a:lnTo>
                  <a:pt x="5611" y="6698"/>
                </a:lnTo>
                <a:lnTo>
                  <a:pt x="5622" y="6697"/>
                </a:lnTo>
                <a:lnTo>
                  <a:pt x="5633" y="6696"/>
                </a:lnTo>
                <a:close/>
                <a:moveTo>
                  <a:pt x="5630" y="6645"/>
                </a:moveTo>
                <a:lnTo>
                  <a:pt x="5625" y="6650"/>
                </a:lnTo>
                <a:lnTo>
                  <a:pt x="5622" y="6660"/>
                </a:lnTo>
                <a:lnTo>
                  <a:pt x="5608" y="6658"/>
                </a:lnTo>
                <a:lnTo>
                  <a:pt x="5601" y="6650"/>
                </a:lnTo>
                <a:lnTo>
                  <a:pt x="5619" y="6624"/>
                </a:lnTo>
                <a:lnTo>
                  <a:pt x="5611" y="6589"/>
                </a:lnTo>
                <a:lnTo>
                  <a:pt x="5622" y="6600"/>
                </a:lnTo>
                <a:lnTo>
                  <a:pt x="5635" y="6611"/>
                </a:lnTo>
                <a:lnTo>
                  <a:pt x="5636" y="6631"/>
                </a:lnTo>
                <a:lnTo>
                  <a:pt x="5628" y="6643"/>
                </a:lnTo>
                <a:lnTo>
                  <a:pt x="5629" y="6644"/>
                </a:lnTo>
                <a:lnTo>
                  <a:pt x="5630" y="6645"/>
                </a:lnTo>
                <a:close/>
                <a:moveTo>
                  <a:pt x="5702" y="6936"/>
                </a:moveTo>
                <a:lnTo>
                  <a:pt x="5685" y="6917"/>
                </a:lnTo>
                <a:lnTo>
                  <a:pt x="5688" y="6884"/>
                </a:lnTo>
                <a:lnTo>
                  <a:pt x="5700" y="6895"/>
                </a:lnTo>
                <a:lnTo>
                  <a:pt x="5713" y="6903"/>
                </a:lnTo>
                <a:lnTo>
                  <a:pt x="5702" y="6921"/>
                </a:lnTo>
                <a:lnTo>
                  <a:pt x="5702" y="6936"/>
                </a:lnTo>
                <a:close/>
                <a:moveTo>
                  <a:pt x="5769" y="7053"/>
                </a:moveTo>
                <a:lnTo>
                  <a:pt x="5790" y="7053"/>
                </a:lnTo>
                <a:lnTo>
                  <a:pt x="5794" y="7068"/>
                </a:lnTo>
                <a:lnTo>
                  <a:pt x="5784" y="7072"/>
                </a:lnTo>
                <a:lnTo>
                  <a:pt x="5770" y="7074"/>
                </a:lnTo>
                <a:lnTo>
                  <a:pt x="5770" y="7064"/>
                </a:lnTo>
                <a:lnTo>
                  <a:pt x="5769" y="7053"/>
                </a:lnTo>
                <a:close/>
                <a:moveTo>
                  <a:pt x="5799" y="6915"/>
                </a:moveTo>
                <a:lnTo>
                  <a:pt x="5786" y="6908"/>
                </a:lnTo>
                <a:lnTo>
                  <a:pt x="5773" y="6910"/>
                </a:lnTo>
                <a:lnTo>
                  <a:pt x="5780" y="6899"/>
                </a:lnTo>
                <a:lnTo>
                  <a:pt x="5777" y="6889"/>
                </a:lnTo>
                <a:lnTo>
                  <a:pt x="5783" y="6881"/>
                </a:lnTo>
                <a:lnTo>
                  <a:pt x="5789" y="6881"/>
                </a:lnTo>
                <a:lnTo>
                  <a:pt x="5797" y="6890"/>
                </a:lnTo>
                <a:lnTo>
                  <a:pt x="5810" y="6900"/>
                </a:lnTo>
                <a:lnTo>
                  <a:pt x="5805" y="6903"/>
                </a:lnTo>
                <a:lnTo>
                  <a:pt x="5804" y="6908"/>
                </a:lnTo>
                <a:lnTo>
                  <a:pt x="5796" y="6905"/>
                </a:lnTo>
                <a:lnTo>
                  <a:pt x="5789" y="6903"/>
                </a:lnTo>
                <a:lnTo>
                  <a:pt x="5795" y="6909"/>
                </a:lnTo>
                <a:lnTo>
                  <a:pt x="5799" y="6915"/>
                </a:lnTo>
                <a:close/>
                <a:moveTo>
                  <a:pt x="5846" y="7181"/>
                </a:moveTo>
                <a:lnTo>
                  <a:pt x="5844" y="7181"/>
                </a:lnTo>
                <a:lnTo>
                  <a:pt x="5842" y="7181"/>
                </a:lnTo>
                <a:lnTo>
                  <a:pt x="5843" y="7179"/>
                </a:lnTo>
                <a:lnTo>
                  <a:pt x="5844" y="7178"/>
                </a:lnTo>
                <a:lnTo>
                  <a:pt x="5845" y="7179"/>
                </a:lnTo>
                <a:lnTo>
                  <a:pt x="5846" y="7181"/>
                </a:lnTo>
                <a:close/>
                <a:moveTo>
                  <a:pt x="5828" y="6957"/>
                </a:moveTo>
                <a:lnTo>
                  <a:pt x="5828" y="6951"/>
                </a:lnTo>
                <a:lnTo>
                  <a:pt x="5827" y="6944"/>
                </a:lnTo>
                <a:lnTo>
                  <a:pt x="5828" y="6944"/>
                </a:lnTo>
                <a:lnTo>
                  <a:pt x="5828" y="6944"/>
                </a:lnTo>
                <a:lnTo>
                  <a:pt x="5828" y="6944"/>
                </a:lnTo>
                <a:lnTo>
                  <a:pt x="5829" y="6944"/>
                </a:lnTo>
                <a:lnTo>
                  <a:pt x="5856" y="6947"/>
                </a:lnTo>
                <a:lnTo>
                  <a:pt x="5883" y="6957"/>
                </a:lnTo>
                <a:lnTo>
                  <a:pt x="5865" y="6960"/>
                </a:lnTo>
                <a:lnTo>
                  <a:pt x="5846" y="6963"/>
                </a:lnTo>
                <a:lnTo>
                  <a:pt x="5847" y="6961"/>
                </a:lnTo>
                <a:lnTo>
                  <a:pt x="5848" y="6960"/>
                </a:lnTo>
                <a:lnTo>
                  <a:pt x="5838" y="6957"/>
                </a:lnTo>
                <a:lnTo>
                  <a:pt x="5828" y="6957"/>
                </a:lnTo>
                <a:close/>
                <a:moveTo>
                  <a:pt x="5910" y="7103"/>
                </a:moveTo>
                <a:lnTo>
                  <a:pt x="5928" y="7120"/>
                </a:lnTo>
                <a:lnTo>
                  <a:pt x="5947" y="7144"/>
                </a:lnTo>
                <a:lnTo>
                  <a:pt x="5936" y="7144"/>
                </a:lnTo>
                <a:lnTo>
                  <a:pt x="5925" y="7148"/>
                </a:lnTo>
                <a:lnTo>
                  <a:pt x="5917" y="7125"/>
                </a:lnTo>
                <a:lnTo>
                  <a:pt x="5910" y="7103"/>
                </a:lnTo>
                <a:close/>
                <a:moveTo>
                  <a:pt x="5942" y="7183"/>
                </a:moveTo>
                <a:lnTo>
                  <a:pt x="5943" y="7174"/>
                </a:lnTo>
                <a:lnTo>
                  <a:pt x="5952" y="7166"/>
                </a:lnTo>
                <a:lnTo>
                  <a:pt x="5961" y="7177"/>
                </a:lnTo>
                <a:lnTo>
                  <a:pt x="5968" y="7168"/>
                </a:lnTo>
                <a:lnTo>
                  <a:pt x="5977" y="7177"/>
                </a:lnTo>
                <a:lnTo>
                  <a:pt x="5983" y="7195"/>
                </a:lnTo>
                <a:lnTo>
                  <a:pt x="5970" y="7199"/>
                </a:lnTo>
                <a:lnTo>
                  <a:pt x="5957" y="7203"/>
                </a:lnTo>
                <a:lnTo>
                  <a:pt x="5950" y="7189"/>
                </a:lnTo>
                <a:lnTo>
                  <a:pt x="5942" y="7183"/>
                </a:lnTo>
                <a:close/>
                <a:moveTo>
                  <a:pt x="6067" y="7361"/>
                </a:moveTo>
                <a:lnTo>
                  <a:pt x="6076" y="7360"/>
                </a:lnTo>
                <a:lnTo>
                  <a:pt x="6085" y="7352"/>
                </a:lnTo>
                <a:lnTo>
                  <a:pt x="6098" y="7366"/>
                </a:lnTo>
                <a:lnTo>
                  <a:pt x="6108" y="7349"/>
                </a:lnTo>
                <a:lnTo>
                  <a:pt x="6124" y="7332"/>
                </a:lnTo>
                <a:lnTo>
                  <a:pt x="6129" y="7343"/>
                </a:lnTo>
                <a:lnTo>
                  <a:pt x="6138" y="7345"/>
                </a:lnTo>
                <a:lnTo>
                  <a:pt x="6138" y="7352"/>
                </a:lnTo>
                <a:lnTo>
                  <a:pt x="6140" y="7361"/>
                </a:lnTo>
                <a:lnTo>
                  <a:pt x="6134" y="7359"/>
                </a:lnTo>
                <a:lnTo>
                  <a:pt x="6115" y="7350"/>
                </a:lnTo>
                <a:lnTo>
                  <a:pt x="6110" y="7365"/>
                </a:lnTo>
                <a:lnTo>
                  <a:pt x="6100" y="7381"/>
                </a:lnTo>
                <a:lnTo>
                  <a:pt x="6082" y="7367"/>
                </a:lnTo>
                <a:lnTo>
                  <a:pt x="6073" y="7381"/>
                </a:lnTo>
                <a:lnTo>
                  <a:pt x="6072" y="7371"/>
                </a:lnTo>
                <a:lnTo>
                  <a:pt x="6067" y="7361"/>
                </a:lnTo>
                <a:close/>
                <a:moveTo>
                  <a:pt x="6140" y="7477"/>
                </a:moveTo>
                <a:lnTo>
                  <a:pt x="6129" y="7468"/>
                </a:lnTo>
                <a:lnTo>
                  <a:pt x="6117" y="7449"/>
                </a:lnTo>
                <a:lnTo>
                  <a:pt x="6131" y="7445"/>
                </a:lnTo>
                <a:lnTo>
                  <a:pt x="6148" y="7453"/>
                </a:lnTo>
                <a:lnTo>
                  <a:pt x="6138" y="7465"/>
                </a:lnTo>
                <a:lnTo>
                  <a:pt x="6140" y="7477"/>
                </a:lnTo>
                <a:close/>
                <a:moveTo>
                  <a:pt x="6323" y="7517"/>
                </a:moveTo>
                <a:lnTo>
                  <a:pt x="6305" y="7507"/>
                </a:lnTo>
                <a:lnTo>
                  <a:pt x="6307" y="7490"/>
                </a:lnTo>
                <a:lnTo>
                  <a:pt x="6316" y="7505"/>
                </a:lnTo>
                <a:lnTo>
                  <a:pt x="6323" y="7517"/>
                </a:lnTo>
                <a:close/>
                <a:moveTo>
                  <a:pt x="6303" y="7402"/>
                </a:moveTo>
                <a:lnTo>
                  <a:pt x="6289" y="7373"/>
                </a:lnTo>
                <a:lnTo>
                  <a:pt x="6284" y="7344"/>
                </a:lnTo>
                <a:lnTo>
                  <a:pt x="6295" y="7368"/>
                </a:lnTo>
                <a:lnTo>
                  <a:pt x="6322" y="7394"/>
                </a:lnTo>
                <a:lnTo>
                  <a:pt x="6312" y="7396"/>
                </a:lnTo>
                <a:lnTo>
                  <a:pt x="6303" y="7402"/>
                </a:lnTo>
                <a:close/>
                <a:moveTo>
                  <a:pt x="6276" y="7036"/>
                </a:moveTo>
                <a:lnTo>
                  <a:pt x="6311" y="7055"/>
                </a:lnTo>
                <a:lnTo>
                  <a:pt x="6344" y="7067"/>
                </a:lnTo>
                <a:lnTo>
                  <a:pt x="6332" y="7075"/>
                </a:lnTo>
                <a:lnTo>
                  <a:pt x="6310" y="7073"/>
                </a:lnTo>
                <a:lnTo>
                  <a:pt x="6297" y="7054"/>
                </a:lnTo>
                <a:lnTo>
                  <a:pt x="6276" y="7036"/>
                </a:lnTo>
                <a:close/>
                <a:moveTo>
                  <a:pt x="6424" y="6731"/>
                </a:moveTo>
                <a:lnTo>
                  <a:pt x="6413" y="6731"/>
                </a:lnTo>
                <a:lnTo>
                  <a:pt x="6402" y="6735"/>
                </a:lnTo>
                <a:lnTo>
                  <a:pt x="6402" y="6727"/>
                </a:lnTo>
                <a:lnTo>
                  <a:pt x="6407" y="6721"/>
                </a:lnTo>
                <a:lnTo>
                  <a:pt x="6392" y="6720"/>
                </a:lnTo>
                <a:lnTo>
                  <a:pt x="6374" y="6708"/>
                </a:lnTo>
                <a:lnTo>
                  <a:pt x="6392" y="6703"/>
                </a:lnTo>
                <a:lnTo>
                  <a:pt x="6399" y="6694"/>
                </a:lnTo>
                <a:lnTo>
                  <a:pt x="6373" y="6684"/>
                </a:lnTo>
                <a:lnTo>
                  <a:pt x="6359" y="6663"/>
                </a:lnTo>
                <a:lnTo>
                  <a:pt x="6352" y="6670"/>
                </a:lnTo>
                <a:lnTo>
                  <a:pt x="6339" y="6682"/>
                </a:lnTo>
                <a:lnTo>
                  <a:pt x="6337" y="6664"/>
                </a:lnTo>
                <a:lnTo>
                  <a:pt x="6322" y="6655"/>
                </a:lnTo>
                <a:lnTo>
                  <a:pt x="6320" y="6638"/>
                </a:lnTo>
                <a:lnTo>
                  <a:pt x="6328" y="6622"/>
                </a:lnTo>
                <a:lnTo>
                  <a:pt x="6330" y="6637"/>
                </a:lnTo>
                <a:lnTo>
                  <a:pt x="6333" y="6651"/>
                </a:lnTo>
                <a:lnTo>
                  <a:pt x="6339" y="6649"/>
                </a:lnTo>
                <a:lnTo>
                  <a:pt x="6346" y="6639"/>
                </a:lnTo>
                <a:lnTo>
                  <a:pt x="6380" y="6663"/>
                </a:lnTo>
                <a:lnTo>
                  <a:pt x="6415" y="6696"/>
                </a:lnTo>
                <a:lnTo>
                  <a:pt x="6412" y="6704"/>
                </a:lnTo>
                <a:lnTo>
                  <a:pt x="6401" y="6708"/>
                </a:lnTo>
                <a:lnTo>
                  <a:pt x="6419" y="6711"/>
                </a:lnTo>
                <a:lnTo>
                  <a:pt x="6438" y="6717"/>
                </a:lnTo>
                <a:lnTo>
                  <a:pt x="6438" y="6731"/>
                </a:lnTo>
                <a:lnTo>
                  <a:pt x="6452" y="6731"/>
                </a:lnTo>
                <a:lnTo>
                  <a:pt x="6459" y="6740"/>
                </a:lnTo>
                <a:lnTo>
                  <a:pt x="6468" y="6751"/>
                </a:lnTo>
                <a:lnTo>
                  <a:pt x="6457" y="6760"/>
                </a:lnTo>
                <a:lnTo>
                  <a:pt x="6445" y="6762"/>
                </a:lnTo>
                <a:lnTo>
                  <a:pt x="6434" y="6747"/>
                </a:lnTo>
                <a:lnTo>
                  <a:pt x="6424" y="6731"/>
                </a:lnTo>
                <a:close/>
                <a:moveTo>
                  <a:pt x="6495" y="7876"/>
                </a:moveTo>
                <a:lnTo>
                  <a:pt x="6481" y="7861"/>
                </a:lnTo>
                <a:lnTo>
                  <a:pt x="6487" y="7841"/>
                </a:lnTo>
                <a:lnTo>
                  <a:pt x="6491" y="7858"/>
                </a:lnTo>
                <a:lnTo>
                  <a:pt x="6495" y="7876"/>
                </a:lnTo>
                <a:close/>
                <a:moveTo>
                  <a:pt x="6492" y="6779"/>
                </a:moveTo>
                <a:lnTo>
                  <a:pt x="6477" y="6776"/>
                </a:lnTo>
                <a:lnTo>
                  <a:pt x="6469" y="6758"/>
                </a:lnTo>
                <a:lnTo>
                  <a:pt x="6480" y="6760"/>
                </a:lnTo>
                <a:lnTo>
                  <a:pt x="6494" y="6769"/>
                </a:lnTo>
                <a:lnTo>
                  <a:pt x="6490" y="6774"/>
                </a:lnTo>
                <a:lnTo>
                  <a:pt x="6492" y="6779"/>
                </a:lnTo>
                <a:close/>
                <a:moveTo>
                  <a:pt x="6587" y="6881"/>
                </a:moveTo>
                <a:lnTo>
                  <a:pt x="6577" y="6873"/>
                </a:lnTo>
                <a:lnTo>
                  <a:pt x="6564" y="6860"/>
                </a:lnTo>
                <a:lnTo>
                  <a:pt x="6576" y="6855"/>
                </a:lnTo>
                <a:lnTo>
                  <a:pt x="6587" y="6855"/>
                </a:lnTo>
                <a:lnTo>
                  <a:pt x="6564" y="6839"/>
                </a:lnTo>
                <a:lnTo>
                  <a:pt x="6540" y="6830"/>
                </a:lnTo>
                <a:lnTo>
                  <a:pt x="6551" y="6830"/>
                </a:lnTo>
                <a:lnTo>
                  <a:pt x="6563" y="6826"/>
                </a:lnTo>
                <a:lnTo>
                  <a:pt x="6582" y="6844"/>
                </a:lnTo>
                <a:lnTo>
                  <a:pt x="6600" y="6861"/>
                </a:lnTo>
                <a:lnTo>
                  <a:pt x="6594" y="6867"/>
                </a:lnTo>
                <a:lnTo>
                  <a:pt x="6587" y="6881"/>
                </a:lnTo>
                <a:close/>
                <a:moveTo>
                  <a:pt x="6760" y="6963"/>
                </a:moveTo>
                <a:lnTo>
                  <a:pt x="6753" y="6962"/>
                </a:lnTo>
                <a:lnTo>
                  <a:pt x="6747" y="6957"/>
                </a:lnTo>
                <a:lnTo>
                  <a:pt x="6731" y="6958"/>
                </a:lnTo>
                <a:lnTo>
                  <a:pt x="6714" y="6944"/>
                </a:lnTo>
                <a:lnTo>
                  <a:pt x="6735" y="6945"/>
                </a:lnTo>
                <a:lnTo>
                  <a:pt x="6760" y="6963"/>
                </a:lnTo>
                <a:close/>
                <a:moveTo>
                  <a:pt x="6794" y="7016"/>
                </a:moveTo>
                <a:lnTo>
                  <a:pt x="6800" y="7017"/>
                </a:lnTo>
                <a:lnTo>
                  <a:pt x="6800" y="7020"/>
                </a:lnTo>
                <a:lnTo>
                  <a:pt x="6813" y="7021"/>
                </a:lnTo>
                <a:lnTo>
                  <a:pt x="6828" y="7029"/>
                </a:lnTo>
                <a:lnTo>
                  <a:pt x="6814" y="7034"/>
                </a:lnTo>
                <a:lnTo>
                  <a:pt x="6803" y="7044"/>
                </a:lnTo>
                <a:lnTo>
                  <a:pt x="6797" y="7030"/>
                </a:lnTo>
                <a:lnTo>
                  <a:pt x="6794" y="7016"/>
                </a:lnTo>
                <a:close/>
                <a:moveTo>
                  <a:pt x="6836" y="7056"/>
                </a:moveTo>
                <a:lnTo>
                  <a:pt x="6834" y="7042"/>
                </a:lnTo>
                <a:lnTo>
                  <a:pt x="6848" y="7035"/>
                </a:lnTo>
                <a:lnTo>
                  <a:pt x="6850" y="7051"/>
                </a:lnTo>
                <a:lnTo>
                  <a:pt x="6836" y="7056"/>
                </a:lnTo>
                <a:close/>
                <a:moveTo>
                  <a:pt x="7250" y="7373"/>
                </a:moveTo>
                <a:lnTo>
                  <a:pt x="7245" y="7377"/>
                </a:lnTo>
                <a:lnTo>
                  <a:pt x="7240" y="7382"/>
                </a:lnTo>
                <a:lnTo>
                  <a:pt x="7228" y="7365"/>
                </a:lnTo>
                <a:lnTo>
                  <a:pt x="7219" y="7348"/>
                </a:lnTo>
                <a:lnTo>
                  <a:pt x="7232" y="7359"/>
                </a:lnTo>
                <a:lnTo>
                  <a:pt x="7250" y="7373"/>
                </a:lnTo>
                <a:close/>
                <a:moveTo>
                  <a:pt x="7297" y="6647"/>
                </a:moveTo>
                <a:lnTo>
                  <a:pt x="7283" y="6644"/>
                </a:lnTo>
                <a:lnTo>
                  <a:pt x="7267" y="6632"/>
                </a:lnTo>
                <a:lnTo>
                  <a:pt x="7279" y="6625"/>
                </a:lnTo>
                <a:lnTo>
                  <a:pt x="7297" y="6647"/>
                </a:lnTo>
                <a:close/>
                <a:moveTo>
                  <a:pt x="7318" y="7388"/>
                </a:moveTo>
                <a:lnTo>
                  <a:pt x="7336" y="7406"/>
                </a:lnTo>
                <a:lnTo>
                  <a:pt x="7314" y="7422"/>
                </a:lnTo>
                <a:lnTo>
                  <a:pt x="7316" y="7458"/>
                </a:lnTo>
                <a:lnTo>
                  <a:pt x="7305" y="7439"/>
                </a:lnTo>
                <a:lnTo>
                  <a:pt x="7296" y="7425"/>
                </a:lnTo>
                <a:lnTo>
                  <a:pt x="7308" y="7406"/>
                </a:lnTo>
                <a:lnTo>
                  <a:pt x="7318" y="7388"/>
                </a:lnTo>
                <a:close/>
                <a:moveTo>
                  <a:pt x="7272" y="7294"/>
                </a:moveTo>
                <a:lnTo>
                  <a:pt x="7259" y="7281"/>
                </a:lnTo>
                <a:lnTo>
                  <a:pt x="7265" y="7260"/>
                </a:lnTo>
                <a:lnTo>
                  <a:pt x="7269" y="7277"/>
                </a:lnTo>
                <a:lnTo>
                  <a:pt x="7272" y="7294"/>
                </a:lnTo>
                <a:close/>
                <a:moveTo>
                  <a:pt x="7154" y="6703"/>
                </a:moveTo>
                <a:lnTo>
                  <a:pt x="7153" y="6713"/>
                </a:lnTo>
                <a:lnTo>
                  <a:pt x="7144" y="6720"/>
                </a:lnTo>
                <a:lnTo>
                  <a:pt x="7123" y="6712"/>
                </a:lnTo>
                <a:lnTo>
                  <a:pt x="7109" y="6694"/>
                </a:lnTo>
                <a:lnTo>
                  <a:pt x="7126" y="6699"/>
                </a:lnTo>
                <a:lnTo>
                  <a:pt x="7143" y="6713"/>
                </a:lnTo>
                <a:lnTo>
                  <a:pt x="7149" y="6708"/>
                </a:lnTo>
                <a:lnTo>
                  <a:pt x="7154" y="6703"/>
                </a:lnTo>
                <a:close/>
                <a:moveTo>
                  <a:pt x="7188" y="7157"/>
                </a:moveTo>
                <a:lnTo>
                  <a:pt x="7168" y="7145"/>
                </a:lnTo>
                <a:lnTo>
                  <a:pt x="7164" y="7128"/>
                </a:lnTo>
                <a:lnTo>
                  <a:pt x="7178" y="7143"/>
                </a:lnTo>
                <a:lnTo>
                  <a:pt x="7188" y="7157"/>
                </a:lnTo>
                <a:close/>
                <a:moveTo>
                  <a:pt x="7197" y="6604"/>
                </a:moveTo>
                <a:lnTo>
                  <a:pt x="7189" y="6615"/>
                </a:lnTo>
                <a:lnTo>
                  <a:pt x="7170" y="6604"/>
                </a:lnTo>
                <a:lnTo>
                  <a:pt x="7182" y="6597"/>
                </a:lnTo>
                <a:lnTo>
                  <a:pt x="7197" y="6604"/>
                </a:lnTo>
                <a:close/>
                <a:moveTo>
                  <a:pt x="7148" y="6582"/>
                </a:moveTo>
                <a:lnTo>
                  <a:pt x="7149" y="6566"/>
                </a:lnTo>
                <a:lnTo>
                  <a:pt x="7170" y="6577"/>
                </a:lnTo>
                <a:lnTo>
                  <a:pt x="7159" y="6579"/>
                </a:lnTo>
                <a:lnTo>
                  <a:pt x="7148" y="6582"/>
                </a:lnTo>
                <a:close/>
                <a:moveTo>
                  <a:pt x="6720" y="6431"/>
                </a:moveTo>
                <a:lnTo>
                  <a:pt x="6713" y="6443"/>
                </a:lnTo>
                <a:lnTo>
                  <a:pt x="6705" y="6455"/>
                </a:lnTo>
                <a:lnTo>
                  <a:pt x="6699" y="6430"/>
                </a:lnTo>
                <a:lnTo>
                  <a:pt x="6720" y="6431"/>
                </a:lnTo>
                <a:close/>
                <a:moveTo>
                  <a:pt x="6817" y="6647"/>
                </a:moveTo>
                <a:lnTo>
                  <a:pt x="6798" y="6611"/>
                </a:lnTo>
                <a:lnTo>
                  <a:pt x="6826" y="6638"/>
                </a:lnTo>
                <a:lnTo>
                  <a:pt x="6825" y="6642"/>
                </a:lnTo>
                <a:lnTo>
                  <a:pt x="6817" y="6647"/>
                </a:lnTo>
                <a:close/>
                <a:moveTo>
                  <a:pt x="6828" y="6785"/>
                </a:moveTo>
                <a:lnTo>
                  <a:pt x="6835" y="6796"/>
                </a:lnTo>
                <a:lnTo>
                  <a:pt x="6837" y="6805"/>
                </a:lnTo>
                <a:lnTo>
                  <a:pt x="6831" y="6803"/>
                </a:lnTo>
                <a:lnTo>
                  <a:pt x="6822" y="6793"/>
                </a:lnTo>
                <a:lnTo>
                  <a:pt x="6813" y="6781"/>
                </a:lnTo>
                <a:lnTo>
                  <a:pt x="6808" y="6772"/>
                </a:lnTo>
                <a:lnTo>
                  <a:pt x="6820" y="6775"/>
                </a:lnTo>
                <a:lnTo>
                  <a:pt x="6828" y="6785"/>
                </a:lnTo>
                <a:close/>
                <a:moveTo>
                  <a:pt x="6780" y="6657"/>
                </a:moveTo>
                <a:lnTo>
                  <a:pt x="6791" y="6660"/>
                </a:lnTo>
                <a:lnTo>
                  <a:pt x="6802" y="6652"/>
                </a:lnTo>
                <a:lnTo>
                  <a:pt x="6811" y="6667"/>
                </a:lnTo>
                <a:lnTo>
                  <a:pt x="6823" y="6666"/>
                </a:lnTo>
                <a:lnTo>
                  <a:pt x="6822" y="6675"/>
                </a:lnTo>
                <a:lnTo>
                  <a:pt x="6814" y="6683"/>
                </a:lnTo>
                <a:lnTo>
                  <a:pt x="6817" y="6690"/>
                </a:lnTo>
                <a:lnTo>
                  <a:pt x="6824" y="6699"/>
                </a:lnTo>
                <a:lnTo>
                  <a:pt x="6797" y="6678"/>
                </a:lnTo>
                <a:lnTo>
                  <a:pt x="6777" y="6667"/>
                </a:lnTo>
                <a:lnTo>
                  <a:pt x="6770" y="6658"/>
                </a:lnTo>
                <a:lnTo>
                  <a:pt x="6763" y="6647"/>
                </a:lnTo>
                <a:lnTo>
                  <a:pt x="6770" y="6649"/>
                </a:lnTo>
                <a:lnTo>
                  <a:pt x="6780" y="6657"/>
                </a:lnTo>
                <a:close/>
                <a:moveTo>
                  <a:pt x="6762" y="6571"/>
                </a:moveTo>
                <a:lnTo>
                  <a:pt x="6758" y="6579"/>
                </a:lnTo>
                <a:lnTo>
                  <a:pt x="6743" y="6572"/>
                </a:lnTo>
                <a:lnTo>
                  <a:pt x="6739" y="6567"/>
                </a:lnTo>
                <a:lnTo>
                  <a:pt x="6736" y="6563"/>
                </a:lnTo>
                <a:lnTo>
                  <a:pt x="6744" y="6554"/>
                </a:lnTo>
                <a:lnTo>
                  <a:pt x="6755" y="6568"/>
                </a:lnTo>
                <a:lnTo>
                  <a:pt x="6762" y="6571"/>
                </a:lnTo>
                <a:close/>
                <a:moveTo>
                  <a:pt x="6754" y="6381"/>
                </a:moveTo>
                <a:lnTo>
                  <a:pt x="6766" y="6361"/>
                </a:lnTo>
                <a:lnTo>
                  <a:pt x="6790" y="6364"/>
                </a:lnTo>
                <a:lnTo>
                  <a:pt x="6772" y="6371"/>
                </a:lnTo>
                <a:lnTo>
                  <a:pt x="6754" y="6381"/>
                </a:lnTo>
                <a:close/>
                <a:moveTo>
                  <a:pt x="6775" y="6508"/>
                </a:moveTo>
                <a:lnTo>
                  <a:pt x="6761" y="6513"/>
                </a:lnTo>
                <a:lnTo>
                  <a:pt x="6746" y="6518"/>
                </a:lnTo>
                <a:lnTo>
                  <a:pt x="6752" y="6506"/>
                </a:lnTo>
                <a:lnTo>
                  <a:pt x="6762" y="6495"/>
                </a:lnTo>
                <a:lnTo>
                  <a:pt x="6775" y="6508"/>
                </a:lnTo>
                <a:close/>
                <a:moveTo>
                  <a:pt x="6720" y="6603"/>
                </a:moveTo>
                <a:lnTo>
                  <a:pt x="6721" y="6593"/>
                </a:lnTo>
                <a:lnTo>
                  <a:pt x="6729" y="6585"/>
                </a:lnTo>
                <a:lnTo>
                  <a:pt x="6735" y="6595"/>
                </a:lnTo>
                <a:lnTo>
                  <a:pt x="6746" y="6594"/>
                </a:lnTo>
                <a:lnTo>
                  <a:pt x="6750" y="6596"/>
                </a:lnTo>
                <a:lnTo>
                  <a:pt x="6755" y="6596"/>
                </a:lnTo>
                <a:lnTo>
                  <a:pt x="6755" y="6606"/>
                </a:lnTo>
                <a:lnTo>
                  <a:pt x="6761" y="6614"/>
                </a:lnTo>
                <a:lnTo>
                  <a:pt x="6750" y="6618"/>
                </a:lnTo>
                <a:lnTo>
                  <a:pt x="6738" y="6622"/>
                </a:lnTo>
                <a:lnTo>
                  <a:pt x="6733" y="6616"/>
                </a:lnTo>
                <a:lnTo>
                  <a:pt x="6727" y="6611"/>
                </a:lnTo>
                <a:lnTo>
                  <a:pt x="6727" y="6603"/>
                </a:lnTo>
                <a:lnTo>
                  <a:pt x="6720" y="6603"/>
                </a:lnTo>
                <a:close/>
                <a:moveTo>
                  <a:pt x="6802" y="6387"/>
                </a:moveTo>
                <a:lnTo>
                  <a:pt x="6814" y="6382"/>
                </a:lnTo>
                <a:lnTo>
                  <a:pt x="6830" y="6394"/>
                </a:lnTo>
                <a:lnTo>
                  <a:pt x="6818" y="6399"/>
                </a:lnTo>
                <a:lnTo>
                  <a:pt x="6802" y="6387"/>
                </a:lnTo>
                <a:close/>
                <a:moveTo>
                  <a:pt x="6863" y="6772"/>
                </a:moveTo>
                <a:lnTo>
                  <a:pt x="6876" y="6785"/>
                </a:lnTo>
                <a:lnTo>
                  <a:pt x="6885" y="6768"/>
                </a:lnTo>
                <a:lnTo>
                  <a:pt x="6902" y="6752"/>
                </a:lnTo>
                <a:lnTo>
                  <a:pt x="6906" y="6762"/>
                </a:lnTo>
                <a:lnTo>
                  <a:pt x="6915" y="6765"/>
                </a:lnTo>
                <a:lnTo>
                  <a:pt x="6916" y="6772"/>
                </a:lnTo>
                <a:lnTo>
                  <a:pt x="6917" y="6779"/>
                </a:lnTo>
                <a:lnTo>
                  <a:pt x="6911" y="6778"/>
                </a:lnTo>
                <a:lnTo>
                  <a:pt x="6893" y="6769"/>
                </a:lnTo>
                <a:lnTo>
                  <a:pt x="6889" y="6785"/>
                </a:lnTo>
                <a:lnTo>
                  <a:pt x="6878" y="6799"/>
                </a:lnTo>
                <a:lnTo>
                  <a:pt x="6860" y="6787"/>
                </a:lnTo>
                <a:lnTo>
                  <a:pt x="6851" y="6799"/>
                </a:lnTo>
                <a:lnTo>
                  <a:pt x="6850" y="6791"/>
                </a:lnTo>
                <a:lnTo>
                  <a:pt x="6845" y="6780"/>
                </a:lnTo>
                <a:lnTo>
                  <a:pt x="6854" y="6778"/>
                </a:lnTo>
                <a:lnTo>
                  <a:pt x="6863" y="6772"/>
                </a:lnTo>
                <a:close/>
                <a:moveTo>
                  <a:pt x="6918" y="6897"/>
                </a:moveTo>
                <a:lnTo>
                  <a:pt x="6908" y="6887"/>
                </a:lnTo>
                <a:lnTo>
                  <a:pt x="6895" y="6868"/>
                </a:lnTo>
                <a:lnTo>
                  <a:pt x="6910" y="6865"/>
                </a:lnTo>
                <a:lnTo>
                  <a:pt x="6927" y="6872"/>
                </a:lnTo>
                <a:lnTo>
                  <a:pt x="6915" y="6884"/>
                </a:lnTo>
                <a:lnTo>
                  <a:pt x="6918" y="6897"/>
                </a:lnTo>
                <a:close/>
                <a:moveTo>
                  <a:pt x="6919" y="6736"/>
                </a:moveTo>
                <a:lnTo>
                  <a:pt x="6887" y="6740"/>
                </a:lnTo>
                <a:lnTo>
                  <a:pt x="6851" y="6723"/>
                </a:lnTo>
                <a:lnTo>
                  <a:pt x="6883" y="6724"/>
                </a:lnTo>
                <a:lnTo>
                  <a:pt x="6919" y="6736"/>
                </a:lnTo>
                <a:close/>
                <a:moveTo>
                  <a:pt x="6903" y="6410"/>
                </a:moveTo>
                <a:lnTo>
                  <a:pt x="6900" y="6394"/>
                </a:lnTo>
                <a:lnTo>
                  <a:pt x="6883" y="6386"/>
                </a:lnTo>
                <a:lnTo>
                  <a:pt x="6885" y="6377"/>
                </a:lnTo>
                <a:lnTo>
                  <a:pt x="6893" y="6369"/>
                </a:lnTo>
                <a:lnTo>
                  <a:pt x="6917" y="6398"/>
                </a:lnTo>
                <a:lnTo>
                  <a:pt x="6950" y="6435"/>
                </a:lnTo>
                <a:lnTo>
                  <a:pt x="6926" y="6420"/>
                </a:lnTo>
                <a:lnTo>
                  <a:pt x="6903" y="6410"/>
                </a:lnTo>
                <a:close/>
                <a:moveTo>
                  <a:pt x="7002" y="6667"/>
                </a:moveTo>
                <a:lnTo>
                  <a:pt x="6983" y="6666"/>
                </a:lnTo>
                <a:lnTo>
                  <a:pt x="6963" y="6652"/>
                </a:lnTo>
                <a:lnTo>
                  <a:pt x="6943" y="6633"/>
                </a:lnTo>
                <a:lnTo>
                  <a:pt x="6929" y="6618"/>
                </a:lnTo>
                <a:lnTo>
                  <a:pt x="6947" y="6625"/>
                </a:lnTo>
                <a:lnTo>
                  <a:pt x="6969" y="6630"/>
                </a:lnTo>
                <a:lnTo>
                  <a:pt x="6979" y="6647"/>
                </a:lnTo>
                <a:lnTo>
                  <a:pt x="7002" y="6667"/>
                </a:lnTo>
                <a:close/>
                <a:moveTo>
                  <a:pt x="7024" y="6630"/>
                </a:moveTo>
                <a:lnTo>
                  <a:pt x="7001" y="6634"/>
                </a:lnTo>
                <a:lnTo>
                  <a:pt x="6976" y="6624"/>
                </a:lnTo>
                <a:lnTo>
                  <a:pt x="6994" y="6621"/>
                </a:lnTo>
                <a:lnTo>
                  <a:pt x="7024" y="6630"/>
                </a:lnTo>
                <a:close/>
                <a:moveTo>
                  <a:pt x="7013" y="6512"/>
                </a:moveTo>
                <a:lnTo>
                  <a:pt x="7016" y="6494"/>
                </a:lnTo>
                <a:lnTo>
                  <a:pt x="7007" y="6475"/>
                </a:lnTo>
                <a:lnTo>
                  <a:pt x="7022" y="6481"/>
                </a:lnTo>
                <a:lnTo>
                  <a:pt x="7031" y="6503"/>
                </a:lnTo>
                <a:lnTo>
                  <a:pt x="7022" y="6510"/>
                </a:lnTo>
                <a:lnTo>
                  <a:pt x="7013" y="6512"/>
                </a:lnTo>
                <a:close/>
                <a:moveTo>
                  <a:pt x="7061" y="7073"/>
                </a:moveTo>
                <a:lnTo>
                  <a:pt x="7045" y="7075"/>
                </a:lnTo>
                <a:lnTo>
                  <a:pt x="7032" y="7058"/>
                </a:lnTo>
                <a:lnTo>
                  <a:pt x="7046" y="7060"/>
                </a:lnTo>
                <a:lnTo>
                  <a:pt x="7061" y="7073"/>
                </a:lnTo>
                <a:close/>
                <a:moveTo>
                  <a:pt x="7011" y="6928"/>
                </a:moveTo>
                <a:lnTo>
                  <a:pt x="7032" y="6940"/>
                </a:lnTo>
                <a:lnTo>
                  <a:pt x="7055" y="6963"/>
                </a:lnTo>
                <a:lnTo>
                  <a:pt x="7044" y="6972"/>
                </a:lnTo>
                <a:lnTo>
                  <a:pt x="7032" y="6975"/>
                </a:lnTo>
                <a:lnTo>
                  <a:pt x="7022" y="6954"/>
                </a:lnTo>
                <a:lnTo>
                  <a:pt x="7004" y="6935"/>
                </a:lnTo>
                <a:lnTo>
                  <a:pt x="7023" y="6939"/>
                </a:lnTo>
                <a:lnTo>
                  <a:pt x="7011" y="6928"/>
                </a:lnTo>
                <a:close/>
                <a:moveTo>
                  <a:pt x="7012" y="6826"/>
                </a:moveTo>
                <a:lnTo>
                  <a:pt x="7002" y="6835"/>
                </a:lnTo>
                <a:lnTo>
                  <a:pt x="7002" y="6830"/>
                </a:lnTo>
                <a:lnTo>
                  <a:pt x="7005" y="6825"/>
                </a:lnTo>
                <a:lnTo>
                  <a:pt x="6992" y="6816"/>
                </a:lnTo>
                <a:lnTo>
                  <a:pt x="6980" y="6814"/>
                </a:lnTo>
                <a:lnTo>
                  <a:pt x="6992" y="6806"/>
                </a:lnTo>
                <a:lnTo>
                  <a:pt x="7012" y="6826"/>
                </a:lnTo>
                <a:close/>
                <a:moveTo>
                  <a:pt x="6978" y="6722"/>
                </a:moveTo>
                <a:lnTo>
                  <a:pt x="6980" y="6697"/>
                </a:lnTo>
                <a:lnTo>
                  <a:pt x="7004" y="6682"/>
                </a:lnTo>
                <a:lnTo>
                  <a:pt x="7007" y="6692"/>
                </a:lnTo>
                <a:lnTo>
                  <a:pt x="7010" y="6701"/>
                </a:lnTo>
                <a:lnTo>
                  <a:pt x="6991" y="6710"/>
                </a:lnTo>
                <a:lnTo>
                  <a:pt x="6978" y="6722"/>
                </a:lnTo>
                <a:close/>
                <a:moveTo>
                  <a:pt x="7039" y="6878"/>
                </a:moveTo>
                <a:lnTo>
                  <a:pt x="7020" y="6878"/>
                </a:lnTo>
                <a:lnTo>
                  <a:pt x="7021" y="6860"/>
                </a:lnTo>
                <a:lnTo>
                  <a:pt x="7030" y="6869"/>
                </a:lnTo>
                <a:lnTo>
                  <a:pt x="7039" y="6878"/>
                </a:lnTo>
                <a:close/>
                <a:moveTo>
                  <a:pt x="7029" y="6810"/>
                </a:moveTo>
                <a:lnTo>
                  <a:pt x="7024" y="6798"/>
                </a:lnTo>
                <a:lnTo>
                  <a:pt x="7011" y="6786"/>
                </a:lnTo>
                <a:lnTo>
                  <a:pt x="7026" y="6790"/>
                </a:lnTo>
                <a:lnTo>
                  <a:pt x="7044" y="6805"/>
                </a:lnTo>
                <a:lnTo>
                  <a:pt x="7038" y="6811"/>
                </a:lnTo>
                <a:lnTo>
                  <a:pt x="7033" y="6809"/>
                </a:lnTo>
                <a:lnTo>
                  <a:pt x="7029" y="6810"/>
                </a:lnTo>
                <a:close/>
                <a:moveTo>
                  <a:pt x="6968" y="6758"/>
                </a:moveTo>
                <a:lnTo>
                  <a:pt x="6979" y="6749"/>
                </a:lnTo>
                <a:lnTo>
                  <a:pt x="7004" y="6767"/>
                </a:lnTo>
                <a:lnTo>
                  <a:pt x="6987" y="6763"/>
                </a:lnTo>
                <a:lnTo>
                  <a:pt x="6968" y="6758"/>
                </a:lnTo>
                <a:close/>
                <a:moveTo>
                  <a:pt x="6978" y="6890"/>
                </a:moveTo>
                <a:lnTo>
                  <a:pt x="6976" y="6900"/>
                </a:lnTo>
                <a:lnTo>
                  <a:pt x="6970" y="6907"/>
                </a:lnTo>
                <a:lnTo>
                  <a:pt x="6965" y="6894"/>
                </a:lnTo>
                <a:lnTo>
                  <a:pt x="6951" y="6883"/>
                </a:lnTo>
                <a:lnTo>
                  <a:pt x="6964" y="6881"/>
                </a:lnTo>
                <a:lnTo>
                  <a:pt x="6978" y="6890"/>
                </a:lnTo>
                <a:close/>
                <a:moveTo>
                  <a:pt x="6947" y="6662"/>
                </a:moveTo>
                <a:lnTo>
                  <a:pt x="6954" y="6658"/>
                </a:lnTo>
                <a:lnTo>
                  <a:pt x="6971" y="6670"/>
                </a:lnTo>
                <a:lnTo>
                  <a:pt x="6959" y="6676"/>
                </a:lnTo>
                <a:lnTo>
                  <a:pt x="6951" y="6689"/>
                </a:lnTo>
                <a:lnTo>
                  <a:pt x="6947" y="6675"/>
                </a:lnTo>
                <a:lnTo>
                  <a:pt x="6947" y="6662"/>
                </a:lnTo>
                <a:close/>
                <a:moveTo>
                  <a:pt x="6942" y="6849"/>
                </a:moveTo>
                <a:lnTo>
                  <a:pt x="6958" y="6853"/>
                </a:lnTo>
                <a:lnTo>
                  <a:pt x="6968" y="6867"/>
                </a:lnTo>
                <a:lnTo>
                  <a:pt x="6949" y="6866"/>
                </a:lnTo>
                <a:lnTo>
                  <a:pt x="6928" y="6854"/>
                </a:lnTo>
                <a:lnTo>
                  <a:pt x="6940" y="6854"/>
                </a:lnTo>
                <a:lnTo>
                  <a:pt x="6942" y="6849"/>
                </a:lnTo>
                <a:close/>
                <a:moveTo>
                  <a:pt x="7033" y="6697"/>
                </a:moveTo>
                <a:lnTo>
                  <a:pt x="7037" y="6690"/>
                </a:lnTo>
                <a:lnTo>
                  <a:pt x="7051" y="6688"/>
                </a:lnTo>
                <a:lnTo>
                  <a:pt x="7053" y="6695"/>
                </a:lnTo>
                <a:lnTo>
                  <a:pt x="7057" y="6701"/>
                </a:lnTo>
                <a:lnTo>
                  <a:pt x="7065" y="6703"/>
                </a:lnTo>
                <a:lnTo>
                  <a:pt x="7072" y="6703"/>
                </a:lnTo>
                <a:lnTo>
                  <a:pt x="7059" y="6707"/>
                </a:lnTo>
                <a:lnTo>
                  <a:pt x="7033" y="6697"/>
                </a:lnTo>
                <a:close/>
                <a:moveTo>
                  <a:pt x="7101" y="6937"/>
                </a:moveTo>
                <a:lnTo>
                  <a:pt x="7083" y="6926"/>
                </a:lnTo>
                <a:lnTo>
                  <a:pt x="7085" y="6909"/>
                </a:lnTo>
                <a:lnTo>
                  <a:pt x="7095" y="6923"/>
                </a:lnTo>
                <a:lnTo>
                  <a:pt x="7101" y="6937"/>
                </a:lnTo>
                <a:close/>
                <a:moveTo>
                  <a:pt x="7081" y="6822"/>
                </a:moveTo>
                <a:lnTo>
                  <a:pt x="7067" y="6792"/>
                </a:lnTo>
                <a:lnTo>
                  <a:pt x="7062" y="6763"/>
                </a:lnTo>
                <a:lnTo>
                  <a:pt x="7072" y="6787"/>
                </a:lnTo>
                <a:lnTo>
                  <a:pt x="7099" y="6813"/>
                </a:lnTo>
                <a:lnTo>
                  <a:pt x="7089" y="6814"/>
                </a:lnTo>
                <a:lnTo>
                  <a:pt x="7081" y="6822"/>
                </a:lnTo>
                <a:close/>
                <a:moveTo>
                  <a:pt x="6865" y="6660"/>
                </a:moveTo>
                <a:lnTo>
                  <a:pt x="6879" y="6669"/>
                </a:lnTo>
                <a:lnTo>
                  <a:pt x="6887" y="6656"/>
                </a:lnTo>
                <a:lnTo>
                  <a:pt x="6900" y="6662"/>
                </a:lnTo>
                <a:lnTo>
                  <a:pt x="6912" y="6659"/>
                </a:lnTo>
                <a:lnTo>
                  <a:pt x="6918" y="6670"/>
                </a:lnTo>
                <a:lnTo>
                  <a:pt x="6915" y="6681"/>
                </a:lnTo>
                <a:lnTo>
                  <a:pt x="6892" y="6674"/>
                </a:lnTo>
                <a:lnTo>
                  <a:pt x="6862" y="6688"/>
                </a:lnTo>
                <a:lnTo>
                  <a:pt x="6861" y="6684"/>
                </a:lnTo>
                <a:lnTo>
                  <a:pt x="6865" y="6685"/>
                </a:lnTo>
                <a:lnTo>
                  <a:pt x="6861" y="6673"/>
                </a:lnTo>
                <a:lnTo>
                  <a:pt x="6865" y="6660"/>
                </a:lnTo>
                <a:close/>
                <a:moveTo>
                  <a:pt x="6784" y="6275"/>
                </a:moveTo>
                <a:lnTo>
                  <a:pt x="6792" y="6280"/>
                </a:lnTo>
                <a:lnTo>
                  <a:pt x="6799" y="6295"/>
                </a:lnTo>
                <a:lnTo>
                  <a:pt x="6786" y="6298"/>
                </a:lnTo>
                <a:lnTo>
                  <a:pt x="6770" y="6288"/>
                </a:lnTo>
                <a:lnTo>
                  <a:pt x="6782" y="6283"/>
                </a:lnTo>
                <a:lnTo>
                  <a:pt x="6784" y="6275"/>
                </a:lnTo>
                <a:close/>
                <a:moveTo>
                  <a:pt x="6736" y="6225"/>
                </a:moveTo>
                <a:lnTo>
                  <a:pt x="6753" y="6229"/>
                </a:lnTo>
                <a:lnTo>
                  <a:pt x="6772" y="6252"/>
                </a:lnTo>
                <a:lnTo>
                  <a:pt x="6758" y="6257"/>
                </a:lnTo>
                <a:lnTo>
                  <a:pt x="6755" y="6268"/>
                </a:lnTo>
                <a:lnTo>
                  <a:pt x="6725" y="6256"/>
                </a:lnTo>
                <a:lnTo>
                  <a:pt x="6693" y="6241"/>
                </a:lnTo>
                <a:lnTo>
                  <a:pt x="6718" y="6244"/>
                </a:lnTo>
                <a:lnTo>
                  <a:pt x="6746" y="6259"/>
                </a:lnTo>
                <a:lnTo>
                  <a:pt x="6750" y="6251"/>
                </a:lnTo>
                <a:lnTo>
                  <a:pt x="6755" y="6242"/>
                </a:lnTo>
                <a:lnTo>
                  <a:pt x="6742" y="6234"/>
                </a:lnTo>
                <a:lnTo>
                  <a:pt x="6736" y="6225"/>
                </a:lnTo>
                <a:close/>
                <a:moveTo>
                  <a:pt x="6408" y="6062"/>
                </a:moveTo>
                <a:lnTo>
                  <a:pt x="6408" y="6054"/>
                </a:lnTo>
                <a:lnTo>
                  <a:pt x="6411" y="6047"/>
                </a:lnTo>
                <a:lnTo>
                  <a:pt x="6417" y="6056"/>
                </a:lnTo>
                <a:lnTo>
                  <a:pt x="6408" y="6062"/>
                </a:lnTo>
                <a:close/>
                <a:moveTo>
                  <a:pt x="6435" y="6069"/>
                </a:moveTo>
                <a:lnTo>
                  <a:pt x="6426" y="6084"/>
                </a:lnTo>
                <a:lnTo>
                  <a:pt x="6422" y="6098"/>
                </a:lnTo>
                <a:lnTo>
                  <a:pt x="6413" y="6081"/>
                </a:lnTo>
                <a:lnTo>
                  <a:pt x="6408" y="6064"/>
                </a:lnTo>
                <a:lnTo>
                  <a:pt x="6421" y="6064"/>
                </a:lnTo>
                <a:lnTo>
                  <a:pt x="6435" y="6069"/>
                </a:lnTo>
                <a:close/>
                <a:moveTo>
                  <a:pt x="6485" y="6147"/>
                </a:moveTo>
                <a:lnTo>
                  <a:pt x="6474" y="6142"/>
                </a:lnTo>
                <a:lnTo>
                  <a:pt x="6470" y="6131"/>
                </a:lnTo>
                <a:lnTo>
                  <a:pt x="6478" y="6132"/>
                </a:lnTo>
                <a:lnTo>
                  <a:pt x="6486" y="6132"/>
                </a:lnTo>
                <a:lnTo>
                  <a:pt x="6488" y="6137"/>
                </a:lnTo>
                <a:lnTo>
                  <a:pt x="6492" y="6141"/>
                </a:lnTo>
                <a:lnTo>
                  <a:pt x="6488" y="6144"/>
                </a:lnTo>
                <a:lnTo>
                  <a:pt x="6485" y="6147"/>
                </a:lnTo>
                <a:close/>
                <a:moveTo>
                  <a:pt x="6428" y="6106"/>
                </a:moveTo>
                <a:lnTo>
                  <a:pt x="6436" y="6113"/>
                </a:lnTo>
                <a:lnTo>
                  <a:pt x="6442" y="6121"/>
                </a:lnTo>
                <a:lnTo>
                  <a:pt x="6435" y="6113"/>
                </a:lnTo>
                <a:lnTo>
                  <a:pt x="6428" y="6106"/>
                </a:lnTo>
                <a:close/>
                <a:moveTo>
                  <a:pt x="6438" y="6185"/>
                </a:moveTo>
                <a:lnTo>
                  <a:pt x="6453" y="6191"/>
                </a:lnTo>
                <a:lnTo>
                  <a:pt x="6459" y="6207"/>
                </a:lnTo>
                <a:lnTo>
                  <a:pt x="6438" y="6198"/>
                </a:lnTo>
                <a:lnTo>
                  <a:pt x="6438" y="6185"/>
                </a:lnTo>
                <a:close/>
                <a:moveTo>
                  <a:pt x="6636" y="6272"/>
                </a:moveTo>
                <a:lnTo>
                  <a:pt x="6627" y="6255"/>
                </a:lnTo>
                <a:lnTo>
                  <a:pt x="6623" y="6241"/>
                </a:lnTo>
                <a:lnTo>
                  <a:pt x="6642" y="6248"/>
                </a:lnTo>
                <a:lnTo>
                  <a:pt x="6660" y="6256"/>
                </a:lnTo>
                <a:lnTo>
                  <a:pt x="6653" y="6264"/>
                </a:lnTo>
                <a:lnTo>
                  <a:pt x="6636" y="6272"/>
                </a:lnTo>
                <a:close/>
                <a:moveTo>
                  <a:pt x="6640" y="6294"/>
                </a:moveTo>
                <a:lnTo>
                  <a:pt x="6646" y="6288"/>
                </a:lnTo>
                <a:lnTo>
                  <a:pt x="6653" y="6280"/>
                </a:lnTo>
                <a:lnTo>
                  <a:pt x="6659" y="6291"/>
                </a:lnTo>
                <a:lnTo>
                  <a:pt x="6653" y="6299"/>
                </a:lnTo>
                <a:lnTo>
                  <a:pt x="6659" y="6306"/>
                </a:lnTo>
                <a:lnTo>
                  <a:pt x="6666" y="6312"/>
                </a:lnTo>
                <a:lnTo>
                  <a:pt x="6654" y="6307"/>
                </a:lnTo>
                <a:lnTo>
                  <a:pt x="6640" y="6294"/>
                </a:lnTo>
                <a:close/>
                <a:moveTo>
                  <a:pt x="6607" y="6264"/>
                </a:moveTo>
                <a:lnTo>
                  <a:pt x="6613" y="6266"/>
                </a:lnTo>
                <a:lnTo>
                  <a:pt x="6608" y="6272"/>
                </a:lnTo>
                <a:lnTo>
                  <a:pt x="6621" y="6277"/>
                </a:lnTo>
                <a:lnTo>
                  <a:pt x="6636" y="6290"/>
                </a:lnTo>
                <a:lnTo>
                  <a:pt x="6622" y="6311"/>
                </a:lnTo>
                <a:lnTo>
                  <a:pt x="6606" y="6327"/>
                </a:lnTo>
                <a:lnTo>
                  <a:pt x="6588" y="6306"/>
                </a:lnTo>
                <a:lnTo>
                  <a:pt x="6577" y="6287"/>
                </a:lnTo>
                <a:lnTo>
                  <a:pt x="6595" y="6289"/>
                </a:lnTo>
                <a:lnTo>
                  <a:pt x="6613" y="6294"/>
                </a:lnTo>
                <a:lnTo>
                  <a:pt x="6606" y="6279"/>
                </a:lnTo>
                <a:lnTo>
                  <a:pt x="6607" y="6264"/>
                </a:lnTo>
                <a:close/>
                <a:moveTo>
                  <a:pt x="6504" y="6276"/>
                </a:moveTo>
                <a:lnTo>
                  <a:pt x="6504" y="6275"/>
                </a:lnTo>
                <a:lnTo>
                  <a:pt x="6504" y="6274"/>
                </a:lnTo>
                <a:lnTo>
                  <a:pt x="6506" y="6275"/>
                </a:lnTo>
                <a:lnTo>
                  <a:pt x="6507" y="6276"/>
                </a:lnTo>
                <a:lnTo>
                  <a:pt x="6506" y="6276"/>
                </a:lnTo>
                <a:lnTo>
                  <a:pt x="6504" y="6276"/>
                </a:lnTo>
                <a:close/>
                <a:moveTo>
                  <a:pt x="6588" y="6593"/>
                </a:moveTo>
                <a:lnTo>
                  <a:pt x="6587" y="6594"/>
                </a:lnTo>
                <a:lnTo>
                  <a:pt x="6586" y="6595"/>
                </a:lnTo>
                <a:lnTo>
                  <a:pt x="6585" y="6593"/>
                </a:lnTo>
                <a:lnTo>
                  <a:pt x="6584" y="6591"/>
                </a:lnTo>
                <a:lnTo>
                  <a:pt x="6586" y="6592"/>
                </a:lnTo>
                <a:lnTo>
                  <a:pt x="6588" y="6593"/>
                </a:lnTo>
                <a:close/>
                <a:moveTo>
                  <a:pt x="6552" y="6560"/>
                </a:moveTo>
                <a:lnTo>
                  <a:pt x="6551" y="6553"/>
                </a:lnTo>
                <a:lnTo>
                  <a:pt x="6559" y="6554"/>
                </a:lnTo>
                <a:lnTo>
                  <a:pt x="6558" y="6550"/>
                </a:lnTo>
                <a:lnTo>
                  <a:pt x="6554" y="6550"/>
                </a:lnTo>
                <a:lnTo>
                  <a:pt x="6554" y="6546"/>
                </a:lnTo>
                <a:lnTo>
                  <a:pt x="6554" y="6542"/>
                </a:lnTo>
                <a:lnTo>
                  <a:pt x="6555" y="6542"/>
                </a:lnTo>
                <a:lnTo>
                  <a:pt x="6555" y="6541"/>
                </a:lnTo>
                <a:lnTo>
                  <a:pt x="6555" y="6541"/>
                </a:lnTo>
                <a:lnTo>
                  <a:pt x="6561" y="6537"/>
                </a:lnTo>
                <a:lnTo>
                  <a:pt x="6570" y="6536"/>
                </a:lnTo>
                <a:lnTo>
                  <a:pt x="6574" y="6544"/>
                </a:lnTo>
                <a:lnTo>
                  <a:pt x="6580" y="6550"/>
                </a:lnTo>
                <a:lnTo>
                  <a:pt x="6579" y="6551"/>
                </a:lnTo>
                <a:lnTo>
                  <a:pt x="6578" y="6552"/>
                </a:lnTo>
                <a:lnTo>
                  <a:pt x="6577" y="6558"/>
                </a:lnTo>
                <a:lnTo>
                  <a:pt x="6576" y="6563"/>
                </a:lnTo>
                <a:lnTo>
                  <a:pt x="6591" y="6570"/>
                </a:lnTo>
                <a:lnTo>
                  <a:pt x="6606" y="6581"/>
                </a:lnTo>
                <a:lnTo>
                  <a:pt x="6609" y="6588"/>
                </a:lnTo>
                <a:lnTo>
                  <a:pt x="6610" y="6597"/>
                </a:lnTo>
                <a:lnTo>
                  <a:pt x="6583" y="6573"/>
                </a:lnTo>
                <a:lnTo>
                  <a:pt x="6552" y="6560"/>
                </a:lnTo>
                <a:close/>
                <a:moveTo>
                  <a:pt x="6617" y="6354"/>
                </a:moveTo>
                <a:lnTo>
                  <a:pt x="6592" y="6335"/>
                </a:lnTo>
                <a:lnTo>
                  <a:pt x="6567" y="6321"/>
                </a:lnTo>
                <a:lnTo>
                  <a:pt x="6580" y="6337"/>
                </a:lnTo>
                <a:lnTo>
                  <a:pt x="6584" y="6351"/>
                </a:lnTo>
                <a:lnTo>
                  <a:pt x="6584" y="6353"/>
                </a:lnTo>
                <a:lnTo>
                  <a:pt x="6585" y="6355"/>
                </a:lnTo>
                <a:lnTo>
                  <a:pt x="6581" y="6361"/>
                </a:lnTo>
                <a:lnTo>
                  <a:pt x="6576" y="6364"/>
                </a:lnTo>
                <a:lnTo>
                  <a:pt x="6570" y="6361"/>
                </a:lnTo>
                <a:lnTo>
                  <a:pt x="6564" y="6358"/>
                </a:lnTo>
                <a:lnTo>
                  <a:pt x="6573" y="6352"/>
                </a:lnTo>
                <a:lnTo>
                  <a:pt x="6578" y="6342"/>
                </a:lnTo>
                <a:lnTo>
                  <a:pt x="6539" y="6312"/>
                </a:lnTo>
                <a:lnTo>
                  <a:pt x="6497" y="6285"/>
                </a:lnTo>
                <a:lnTo>
                  <a:pt x="6497" y="6284"/>
                </a:lnTo>
                <a:lnTo>
                  <a:pt x="6498" y="6283"/>
                </a:lnTo>
                <a:lnTo>
                  <a:pt x="6508" y="6284"/>
                </a:lnTo>
                <a:lnTo>
                  <a:pt x="6508" y="6277"/>
                </a:lnTo>
                <a:lnTo>
                  <a:pt x="6539" y="6290"/>
                </a:lnTo>
                <a:lnTo>
                  <a:pt x="6567" y="6300"/>
                </a:lnTo>
                <a:lnTo>
                  <a:pt x="6598" y="6325"/>
                </a:lnTo>
                <a:lnTo>
                  <a:pt x="6637" y="6348"/>
                </a:lnTo>
                <a:lnTo>
                  <a:pt x="6644" y="6336"/>
                </a:lnTo>
                <a:lnTo>
                  <a:pt x="6644" y="6324"/>
                </a:lnTo>
                <a:lnTo>
                  <a:pt x="6655" y="6328"/>
                </a:lnTo>
                <a:lnTo>
                  <a:pt x="6660" y="6326"/>
                </a:lnTo>
                <a:lnTo>
                  <a:pt x="6661" y="6333"/>
                </a:lnTo>
                <a:lnTo>
                  <a:pt x="6663" y="6340"/>
                </a:lnTo>
                <a:lnTo>
                  <a:pt x="6640" y="6362"/>
                </a:lnTo>
                <a:lnTo>
                  <a:pt x="6617" y="6354"/>
                </a:lnTo>
                <a:close/>
                <a:moveTo>
                  <a:pt x="6666" y="6471"/>
                </a:moveTo>
                <a:lnTo>
                  <a:pt x="6669" y="6475"/>
                </a:lnTo>
                <a:lnTo>
                  <a:pt x="6670" y="6480"/>
                </a:lnTo>
                <a:lnTo>
                  <a:pt x="6664" y="6480"/>
                </a:lnTo>
                <a:lnTo>
                  <a:pt x="6660" y="6480"/>
                </a:lnTo>
                <a:lnTo>
                  <a:pt x="6663" y="6475"/>
                </a:lnTo>
                <a:lnTo>
                  <a:pt x="6666" y="6471"/>
                </a:lnTo>
                <a:close/>
                <a:moveTo>
                  <a:pt x="6662" y="6464"/>
                </a:moveTo>
                <a:lnTo>
                  <a:pt x="6661" y="6467"/>
                </a:lnTo>
                <a:lnTo>
                  <a:pt x="6660" y="6472"/>
                </a:lnTo>
                <a:lnTo>
                  <a:pt x="6659" y="6464"/>
                </a:lnTo>
                <a:lnTo>
                  <a:pt x="6657" y="6459"/>
                </a:lnTo>
                <a:lnTo>
                  <a:pt x="6660" y="6461"/>
                </a:lnTo>
                <a:lnTo>
                  <a:pt x="6662" y="6464"/>
                </a:lnTo>
                <a:close/>
                <a:moveTo>
                  <a:pt x="6635" y="6402"/>
                </a:moveTo>
                <a:lnTo>
                  <a:pt x="6631" y="6399"/>
                </a:lnTo>
                <a:lnTo>
                  <a:pt x="6625" y="6394"/>
                </a:lnTo>
                <a:lnTo>
                  <a:pt x="6642" y="6392"/>
                </a:lnTo>
                <a:lnTo>
                  <a:pt x="6661" y="6403"/>
                </a:lnTo>
                <a:lnTo>
                  <a:pt x="6656" y="6406"/>
                </a:lnTo>
                <a:lnTo>
                  <a:pt x="6650" y="6407"/>
                </a:lnTo>
                <a:lnTo>
                  <a:pt x="6642" y="6404"/>
                </a:lnTo>
                <a:lnTo>
                  <a:pt x="6635" y="6402"/>
                </a:lnTo>
                <a:close/>
                <a:moveTo>
                  <a:pt x="6611" y="6394"/>
                </a:moveTo>
                <a:lnTo>
                  <a:pt x="6609" y="6393"/>
                </a:lnTo>
                <a:lnTo>
                  <a:pt x="6607" y="6392"/>
                </a:lnTo>
                <a:lnTo>
                  <a:pt x="6607" y="6391"/>
                </a:lnTo>
                <a:lnTo>
                  <a:pt x="6607" y="6391"/>
                </a:lnTo>
                <a:lnTo>
                  <a:pt x="6609" y="6392"/>
                </a:lnTo>
                <a:lnTo>
                  <a:pt x="6611" y="6394"/>
                </a:lnTo>
                <a:close/>
                <a:moveTo>
                  <a:pt x="6611" y="6386"/>
                </a:moveTo>
                <a:lnTo>
                  <a:pt x="6611" y="6376"/>
                </a:lnTo>
                <a:lnTo>
                  <a:pt x="6606" y="6367"/>
                </a:lnTo>
                <a:lnTo>
                  <a:pt x="6605" y="6365"/>
                </a:lnTo>
                <a:lnTo>
                  <a:pt x="6605" y="6363"/>
                </a:lnTo>
                <a:lnTo>
                  <a:pt x="6633" y="6367"/>
                </a:lnTo>
                <a:lnTo>
                  <a:pt x="6661" y="6376"/>
                </a:lnTo>
                <a:lnTo>
                  <a:pt x="6634" y="6381"/>
                </a:lnTo>
                <a:lnTo>
                  <a:pt x="6617" y="6386"/>
                </a:lnTo>
                <a:lnTo>
                  <a:pt x="6614" y="6386"/>
                </a:lnTo>
                <a:lnTo>
                  <a:pt x="6611" y="6386"/>
                </a:lnTo>
                <a:close/>
                <a:moveTo>
                  <a:pt x="6634" y="6438"/>
                </a:moveTo>
                <a:lnTo>
                  <a:pt x="6625" y="6432"/>
                </a:lnTo>
                <a:lnTo>
                  <a:pt x="6617" y="6427"/>
                </a:lnTo>
                <a:lnTo>
                  <a:pt x="6620" y="6424"/>
                </a:lnTo>
                <a:lnTo>
                  <a:pt x="6626" y="6422"/>
                </a:lnTo>
                <a:lnTo>
                  <a:pt x="6639" y="6426"/>
                </a:lnTo>
                <a:lnTo>
                  <a:pt x="6651" y="6429"/>
                </a:lnTo>
                <a:lnTo>
                  <a:pt x="6648" y="6431"/>
                </a:lnTo>
                <a:lnTo>
                  <a:pt x="6647" y="6434"/>
                </a:lnTo>
                <a:lnTo>
                  <a:pt x="6637" y="6427"/>
                </a:lnTo>
                <a:lnTo>
                  <a:pt x="6627" y="6427"/>
                </a:lnTo>
                <a:lnTo>
                  <a:pt x="6629" y="6432"/>
                </a:lnTo>
                <a:lnTo>
                  <a:pt x="6634" y="6438"/>
                </a:lnTo>
                <a:close/>
                <a:moveTo>
                  <a:pt x="6499" y="6162"/>
                </a:moveTo>
                <a:lnTo>
                  <a:pt x="6509" y="6158"/>
                </a:lnTo>
                <a:lnTo>
                  <a:pt x="6516" y="6158"/>
                </a:lnTo>
                <a:lnTo>
                  <a:pt x="6510" y="6164"/>
                </a:lnTo>
                <a:lnTo>
                  <a:pt x="6503" y="6171"/>
                </a:lnTo>
                <a:lnTo>
                  <a:pt x="6500" y="6167"/>
                </a:lnTo>
                <a:lnTo>
                  <a:pt x="6499" y="6162"/>
                </a:lnTo>
                <a:close/>
                <a:moveTo>
                  <a:pt x="6525" y="6196"/>
                </a:moveTo>
                <a:lnTo>
                  <a:pt x="6522" y="6186"/>
                </a:lnTo>
                <a:lnTo>
                  <a:pt x="6514" y="6181"/>
                </a:lnTo>
                <a:lnTo>
                  <a:pt x="6525" y="6169"/>
                </a:lnTo>
                <a:lnTo>
                  <a:pt x="6529" y="6159"/>
                </a:lnTo>
                <a:lnTo>
                  <a:pt x="6533" y="6159"/>
                </a:lnTo>
                <a:lnTo>
                  <a:pt x="6537" y="6158"/>
                </a:lnTo>
                <a:lnTo>
                  <a:pt x="6547" y="6167"/>
                </a:lnTo>
                <a:lnTo>
                  <a:pt x="6554" y="6187"/>
                </a:lnTo>
                <a:lnTo>
                  <a:pt x="6597" y="6198"/>
                </a:lnTo>
                <a:lnTo>
                  <a:pt x="6623" y="6223"/>
                </a:lnTo>
                <a:lnTo>
                  <a:pt x="6608" y="6240"/>
                </a:lnTo>
                <a:lnTo>
                  <a:pt x="6598" y="6275"/>
                </a:lnTo>
                <a:lnTo>
                  <a:pt x="6579" y="6268"/>
                </a:lnTo>
                <a:lnTo>
                  <a:pt x="6570" y="6280"/>
                </a:lnTo>
                <a:lnTo>
                  <a:pt x="6569" y="6278"/>
                </a:lnTo>
                <a:lnTo>
                  <a:pt x="6567" y="6277"/>
                </a:lnTo>
                <a:lnTo>
                  <a:pt x="6567" y="6274"/>
                </a:lnTo>
                <a:lnTo>
                  <a:pt x="6566" y="6271"/>
                </a:lnTo>
                <a:lnTo>
                  <a:pt x="6565" y="6273"/>
                </a:lnTo>
                <a:lnTo>
                  <a:pt x="6565" y="6274"/>
                </a:lnTo>
                <a:lnTo>
                  <a:pt x="6549" y="6259"/>
                </a:lnTo>
                <a:lnTo>
                  <a:pt x="6537" y="6240"/>
                </a:lnTo>
                <a:lnTo>
                  <a:pt x="6532" y="6250"/>
                </a:lnTo>
                <a:lnTo>
                  <a:pt x="6535" y="6263"/>
                </a:lnTo>
                <a:lnTo>
                  <a:pt x="6522" y="6261"/>
                </a:lnTo>
                <a:lnTo>
                  <a:pt x="6512" y="6257"/>
                </a:lnTo>
                <a:lnTo>
                  <a:pt x="6521" y="6235"/>
                </a:lnTo>
                <a:lnTo>
                  <a:pt x="6523" y="6218"/>
                </a:lnTo>
                <a:lnTo>
                  <a:pt x="6511" y="6221"/>
                </a:lnTo>
                <a:lnTo>
                  <a:pt x="6498" y="6224"/>
                </a:lnTo>
                <a:lnTo>
                  <a:pt x="6503" y="6228"/>
                </a:lnTo>
                <a:lnTo>
                  <a:pt x="6510" y="6229"/>
                </a:lnTo>
                <a:lnTo>
                  <a:pt x="6497" y="6250"/>
                </a:lnTo>
                <a:lnTo>
                  <a:pt x="6507" y="6252"/>
                </a:lnTo>
                <a:lnTo>
                  <a:pt x="6506" y="6258"/>
                </a:lnTo>
                <a:lnTo>
                  <a:pt x="6505" y="6262"/>
                </a:lnTo>
                <a:lnTo>
                  <a:pt x="6492" y="6254"/>
                </a:lnTo>
                <a:lnTo>
                  <a:pt x="6480" y="6245"/>
                </a:lnTo>
                <a:lnTo>
                  <a:pt x="6481" y="6235"/>
                </a:lnTo>
                <a:lnTo>
                  <a:pt x="6492" y="6229"/>
                </a:lnTo>
                <a:lnTo>
                  <a:pt x="6475" y="6223"/>
                </a:lnTo>
                <a:lnTo>
                  <a:pt x="6458" y="6218"/>
                </a:lnTo>
                <a:lnTo>
                  <a:pt x="6477" y="6208"/>
                </a:lnTo>
                <a:lnTo>
                  <a:pt x="6499" y="6218"/>
                </a:lnTo>
                <a:lnTo>
                  <a:pt x="6512" y="6207"/>
                </a:lnTo>
                <a:lnTo>
                  <a:pt x="6525" y="6196"/>
                </a:lnTo>
                <a:close/>
                <a:moveTo>
                  <a:pt x="6429" y="6032"/>
                </a:moveTo>
                <a:lnTo>
                  <a:pt x="6444" y="6049"/>
                </a:lnTo>
                <a:lnTo>
                  <a:pt x="6470" y="6069"/>
                </a:lnTo>
                <a:lnTo>
                  <a:pt x="6469" y="6084"/>
                </a:lnTo>
                <a:lnTo>
                  <a:pt x="6468" y="6097"/>
                </a:lnTo>
                <a:lnTo>
                  <a:pt x="6456" y="6095"/>
                </a:lnTo>
                <a:lnTo>
                  <a:pt x="6443" y="6095"/>
                </a:lnTo>
                <a:lnTo>
                  <a:pt x="6444" y="6081"/>
                </a:lnTo>
                <a:lnTo>
                  <a:pt x="6451" y="6071"/>
                </a:lnTo>
                <a:lnTo>
                  <a:pt x="6418" y="6041"/>
                </a:lnTo>
                <a:lnTo>
                  <a:pt x="6428" y="6037"/>
                </a:lnTo>
                <a:lnTo>
                  <a:pt x="6429" y="6032"/>
                </a:lnTo>
                <a:close/>
                <a:moveTo>
                  <a:pt x="6399" y="6003"/>
                </a:moveTo>
                <a:lnTo>
                  <a:pt x="6401" y="6005"/>
                </a:lnTo>
                <a:lnTo>
                  <a:pt x="6403" y="6008"/>
                </a:lnTo>
                <a:lnTo>
                  <a:pt x="6402" y="6007"/>
                </a:lnTo>
                <a:lnTo>
                  <a:pt x="6400" y="6007"/>
                </a:lnTo>
                <a:lnTo>
                  <a:pt x="6400" y="6005"/>
                </a:lnTo>
                <a:lnTo>
                  <a:pt x="6399" y="6003"/>
                </a:lnTo>
                <a:close/>
                <a:moveTo>
                  <a:pt x="6382" y="6029"/>
                </a:moveTo>
                <a:lnTo>
                  <a:pt x="6386" y="6019"/>
                </a:lnTo>
                <a:lnTo>
                  <a:pt x="6393" y="6012"/>
                </a:lnTo>
                <a:lnTo>
                  <a:pt x="6401" y="6021"/>
                </a:lnTo>
                <a:lnTo>
                  <a:pt x="6413" y="6030"/>
                </a:lnTo>
                <a:lnTo>
                  <a:pt x="6408" y="6035"/>
                </a:lnTo>
                <a:lnTo>
                  <a:pt x="6407" y="6039"/>
                </a:lnTo>
                <a:lnTo>
                  <a:pt x="6395" y="6036"/>
                </a:lnTo>
                <a:lnTo>
                  <a:pt x="6382" y="6040"/>
                </a:lnTo>
                <a:lnTo>
                  <a:pt x="6381" y="6038"/>
                </a:lnTo>
                <a:lnTo>
                  <a:pt x="6381" y="6035"/>
                </a:lnTo>
                <a:lnTo>
                  <a:pt x="6382" y="6035"/>
                </a:lnTo>
                <a:lnTo>
                  <a:pt x="6382" y="6034"/>
                </a:lnTo>
                <a:lnTo>
                  <a:pt x="6382" y="6032"/>
                </a:lnTo>
                <a:lnTo>
                  <a:pt x="6382" y="6029"/>
                </a:lnTo>
                <a:close/>
                <a:moveTo>
                  <a:pt x="6142" y="5628"/>
                </a:moveTo>
                <a:lnTo>
                  <a:pt x="6164" y="5632"/>
                </a:lnTo>
                <a:lnTo>
                  <a:pt x="6190" y="5650"/>
                </a:lnTo>
                <a:lnTo>
                  <a:pt x="6162" y="5644"/>
                </a:lnTo>
                <a:lnTo>
                  <a:pt x="6142" y="5628"/>
                </a:lnTo>
                <a:close/>
                <a:moveTo>
                  <a:pt x="6149" y="5665"/>
                </a:moveTo>
                <a:lnTo>
                  <a:pt x="6162" y="5659"/>
                </a:lnTo>
                <a:lnTo>
                  <a:pt x="6179" y="5671"/>
                </a:lnTo>
                <a:lnTo>
                  <a:pt x="6166" y="5676"/>
                </a:lnTo>
                <a:lnTo>
                  <a:pt x="6149" y="5665"/>
                </a:lnTo>
                <a:close/>
                <a:moveTo>
                  <a:pt x="6185" y="5744"/>
                </a:moveTo>
                <a:lnTo>
                  <a:pt x="6172" y="5739"/>
                </a:lnTo>
                <a:lnTo>
                  <a:pt x="6165" y="5728"/>
                </a:lnTo>
                <a:lnTo>
                  <a:pt x="6177" y="5736"/>
                </a:lnTo>
                <a:lnTo>
                  <a:pt x="6185" y="5744"/>
                </a:lnTo>
                <a:close/>
                <a:moveTo>
                  <a:pt x="6171" y="5713"/>
                </a:moveTo>
                <a:lnTo>
                  <a:pt x="6183" y="5720"/>
                </a:lnTo>
                <a:lnTo>
                  <a:pt x="6191" y="5735"/>
                </a:lnTo>
                <a:lnTo>
                  <a:pt x="6179" y="5724"/>
                </a:lnTo>
                <a:lnTo>
                  <a:pt x="6171" y="5713"/>
                </a:lnTo>
                <a:close/>
                <a:moveTo>
                  <a:pt x="6221" y="5689"/>
                </a:moveTo>
                <a:lnTo>
                  <a:pt x="6217" y="5672"/>
                </a:lnTo>
                <a:lnTo>
                  <a:pt x="6233" y="5668"/>
                </a:lnTo>
                <a:lnTo>
                  <a:pt x="6236" y="5683"/>
                </a:lnTo>
                <a:lnTo>
                  <a:pt x="6221" y="5689"/>
                </a:lnTo>
                <a:close/>
                <a:moveTo>
                  <a:pt x="6264" y="5719"/>
                </a:moveTo>
                <a:lnTo>
                  <a:pt x="6254" y="5716"/>
                </a:lnTo>
                <a:lnTo>
                  <a:pt x="6257" y="5707"/>
                </a:lnTo>
                <a:lnTo>
                  <a:pt x="6245" y="5706"/>
                </a:lnTo>
                <a:lnTo>
                  <a:pt x="6231" y="5698"/>
                </a:lnTo>
                <a:lnTo>
                  <a:pt x="6241" y="5688"/>
                </a:lnTo>
                <a:lnTo>
                  <a:pt x="6252" y="5685"/>
                </a:lnTo>
                <a:lnTo>
                  <a:pt x="6267" y="5696"/>
                </a:lnTo>
                <a:lnTo>
                  <a:pt x="6264" y="5707"/>
                </a:lnTo>
                <a:lnTo>
                  <a:pt x="6264" y="5719"/>
                </a:lnTo>
                <a:close/>
                <a:moveTo>
                  <a:pt x="6244" y="5757"/>
                </a:moveTo>
                <a:lnTo>
                  <a:pt x="6236" y="5758"/>
                </a:lnTo>
                <a:lnTo>
                  <a:pt x="6228" y="5763"/>
                </a:lnTo>
                <a:lnTo>
                  <a:pt x="6209" y="5728"/>
                </a:lnTo>
                <a:lnTo>
                  <a:pt x="6179" y="5699"/>
                </a:lnTo>
                <a:lnTo>
                  <a:pt x="6175" y="5695"/>
                </a:lnTo>
                <a:lnTo>
                  <a:pt x="6172" y="5692"/>
                </a:lnTo>
                <a:lnTo>
                  <a:pt x="6189" y="5693"/>
                </a:lnTo>
                <a:lnTo>
                  <a:pt x="6198" y="5687"/>
                </a:lnTo>
                <a:lnTo>
                  <a:pt x="6218" y="5723"/>
                </a:lnTo>
                <a:lnTo>
                  <a:pt x="6244" y="5757"/>
                </a:lnTo>
                <a:close/>
                <a:moveTo>
                  <a:pt x="6070" y="5567"/>
                </a:moveTo>
                <a:lnTo>
                  <a:pt x="6089" y="5569"/>
                </a:lnTo>
                <a:lnTo>
                  <a:pt x="6118" y="5590"/>
                </a:lnTo>
                <a:lnTo>
                  <a:pt x="6110" y="5597"/>
                </a:lnTo>
                <a:lnTo>
                  <a:pt x="6109" y="5598"/>
                </a:lnTo>
                <a:lnTo>
                  <a:pt x="6107" y="5598"/>
                </a:lnTo>
                <a:lnTo>
                  <a:pt x="6084" y="5583"/>
                </a:lnTo>
                <a:lnTo>
                  <a:pt x="6070" y="5567"/>
                </a:lnTo>
                <a:close/>
                <a:moveTo>
                  <a:pt x="6105" y="5652"/>
                </a:moveTo>
                <a:lnTo>
                  <a:pt x="6108" y="5658"/>
                </a:lnTo>
                <a:lnTo>
                  <a:pt x="6109" y="5666"/>
                </a:lnTo>
                <a:lnTo>
                  <a:pt x="6105" y="5669"/>
                </a:lnTo>
                <a:lnTo>
                  <a:pt x="6100" y="5671"/>
                </a:lnTo>
                <a:lnTo>
                  <a:pt x="6096" y="5667"/>
                </a:lnTo>
                <a:lnTo>
                  <a:pt x="6091" y="5663"/>
                </a:lnTo>
                <a:lnTo>
                  <a:pt x="6088" y="5653"/>
                </a:lnTo>
                <a:lnTo>
                  <a:pt x="6083" y="5644"/>
                </a:lnTo>
                <a:lnTo>
                  <a:pt x="6083" y="5640"/>
                </a:lnTo>
                <a:lnTo>
                  <a:pt x="6083" y="5637"/>
                </a:lnTo>
                <a:lnTo>
                  <a:pt x="6092" y="5640"/>
                </a:lnTo>
                <a:lnTo>
                  <a:pt x="6101" y="5647"/>
                </a:lnTo>
                <a:lnTo>
                  <a:pt x="6097" y="5647"/>
                </a:lnTo>
                <a:lnTo>
                  <a:pt x="6091" y="5646"/>
                </a:lnTo>
                <a:lnTo>
                  <a:pt x="6099" y="5651"/>
                </a:lnTo>
                <a:lnTo>
                  <a:pt x="6105" y="5652"/>
                </a:lnTo>
                <a:close/>
                <a:moveTo>
                  <a:pt x="6106" y="5519"/>
                </a:moveTo>
                <a:lnTo>
                  <a:pt x="6110" y="5530"/>
                </a:lnTo>
                <a:lnTo>
                  <a:pt x="6111" y="5541"/>
                </a:lnTo>
                <a:lnTo>
                  <a:pt x="6083" y="5529"/>
                </a:lnTo>
                <a:lnTo>
                  <a:pt x="6049" y="5526"/>
                </a:lnTo>
                <a:lnTo>
                  <a:pt x="6071" y="5517"/>
                </a:lnTo>
                <a:lnTo>
                  <a:pt x="6106" y="5519"/>
                </a:lnTo>
                <a:close/>
                <a:moveTo>
                  <a:pt x="6048" y="5471"/>
                </a:moveTo>
                <a:lnTo>
                  <a:pt x="6062" y="5473"/>
                </a:lnTo>
                <a:lnTo>
                  <a:pt x="6079" y="5484"/>
                </a:lnTo>
                <a:lnTo>
                  <a:pt x="6074" y="5493"/>
                </a:lnTo>
                <a:lnTo>
                  <a:pt x="6071" y="5502"/>
                </a:lnTo>
                <a:lnTo>
                  <a:pt x="6064" y="5495"/>
                </a:lnTo>
                <a:lnTo>
                  <a:pt x="6069" y="5495"/>
                </a:lnTo>
                <a:lnTo>
                  <a:pt x="6059" y="5482"/>
                </a:lnTo>
                <a:lnTo>
                  <a:pt x="6048" y="5471"/>
                </a:lnTo>
                <a:close/>
                <a:moveTo>
                  <a:pt x="6009" y="5511"/>
                </a:moveTo>
                <a:lnTo>
                  <a:pt x="6011" y="5510"/>
                </a:lnTo>
                <a:lnTo>
                  <a:pt x="6013" y="5509"/>
                </a:lnTo>
                <a:lnTo>
                  <a:pt x="6020" y="5515"/>
                </a:lnTo>
                <a:lnTo>
                  <a:pt x="6028" y="5521"/>
                </a:lnTo>
                <a:lnTo>
                  <a:pt x="6024" y="5521"/>
                </a:lnTo>
                <a:lnTo>
                  <a:pt x="6019" y="5522"/>
                </a:lnTo>
                <a:lnTo>
                  <a:pt x="6014" y="5517"/>
                </a:lnTo>
                <a:lnTo>
                  <a:pt x="6009" y="5511"/>
                </a:lnTo>
                <a:close/>
                <a:moveTo>
                  <a:pt x="5969" y="5493"/>
                </a:moveTo>
                <a:lnTo>
                  <a:pt x="5979" y="5500"/>
                </a:lnTo>
                <a:lnTo>
                  <a:pt x="5990" y="5505"/>
                </a:lnTo>
                <a:lnTo>
                  <a:pt x="5991" y="5509"/>
                </a:lnTo>
                <a:lnTo>
                  <a:pt x="5992" y="5514"/>
                </a:lnTo>
                <a:lnTo>
                  <a:pt x="5975" y="5508"/>
                </a:lnTo>
                <a:lnTo>
                  <a:pt x="5969" y="5493"/>
                </a:lnTo>
                <a:close/>
                <a:moveTo>
                  <a:pt x="6031" y="5977"/>
                </a:moveTo>
                <a:lnTo>
                  <a:pt x="6033" y="5981"/>
                </a:lnTo>
                <a:lnTo>
                  <a:pt x="6033" y="5987"/>
                </a:lnTo>
                <a:lnTo>
                  <a:pt x="6007" y="5980"/>
                </a:lnTo>
                <a:lnTo>
                  <a:pt x="6007" y="5961"/>
                </a:lnTo>
                <a:lnTo>
                  <a:pt x="6012" y="5966"/>
                </a:lnTo>
                <a:lnTo>
                  <a:pt x="6019" y="5969"/>
                </a:lnTo>
                <a:lnTo>
                  <a:pt x="6017" y="5972"/>
                </a:lnTo>
                <a:lnTo>
                  <a:pt x="6016" y="5977"/>
                </a:lnTo>
                <a:lnTo>
                  <a:pt x="6024" y="5979"/>
                </a:lnTo>
                <a:lnTo>
                  <a:pt x="6031" y="5977"/>
                </a:lnTo>
                <a:close/>
                <a:moveTo>
                  <a:pt x="5963" y="5482"/>
                </a:moveTo>
                <a:lnTo>
                  <a:pt x="5964" y="5482"/>
                </a:lnTo>
                <a:lnTo>
                  <a:pt x="5965" y="5482"/>
                </a:lnTo>
                <a:lnTo>
                  <a:pt x="5964" y="5483"/>
                </a:lnTo>
                <a:lnTo>
                  <a:pt x="5964" y="5483"/>
                </a:lnTo>
                <a:lnTo>
                  <a:pt x="5963" y="5483"/>
                </a:lnTo>
                <a:lnTo>
                  <a:pt x="5963" y="5482"/>
                </a:lnTo>
                <a:close/>
                <a:moveTo>
                  <a:pt x="5922" y="5463"/>
                </a:moveTo>
                <a:lnTo>
                  <a:pt x="5928" y="5456"/>
                </a:lnTo>
                <a:lnTo>
                  <a:pt x="5941" y="5454"/>
                </a:lnTo>
                <a:lnTo>
                  <a:pt x="5945" y="5459"/>
                </a:lnTo>
                <a:lnTo>
                  <a:pt x="5950" y="5462"/>
                </a:lnTo>
                <a:lnTo>
                  <a:pt x="5937" y="5465"/>
                </a:lnTo>
                <a:lnTo>
                  <a:pt x="5922" y="5463"/>
                </a:lnTo>
                <a:close/>
                <a:moveTo>
                  <a:pt x="5953" y="5976"/>
                </a:moveTo>
                <a:lnTo>
                  <a:pt x="5962" y="5966"/>
                </a:lnTo>
                <a:lnTo>
                  <a:pt x="5955" y="5953"/>
                </a:lnTo>
                <a:lnTo>
                  <a:pt x="5982" y="5963"/>
                </a:lnTo>
                <a:lnTo>
                  <a:pt x="5998" y="5984"/>
                </a:lnTo>
                <a:lnTo>
                  <a:pt x="5987" y="5986"/>
                </a:lnTo>
                <a:lnTo>
                  <a:pt x="5976" y="5975"/>
                </a:lnTo>
                <a:lnTo>
                  <a:pt x="5977" y="5988"/>
                </a:lnTo>
                <a:lnTo>
                  <a:pt x="5992" y="6000"/>
                </a:lnTo>
                <a:lnTo>
                  <a:pt x="5986" y="6004"/>
                </a:lnTo>
                <a:lnTo>
                  <a:pt x="5981" y="6014"/>
                </a:lnTo>
                <a:lnTo>
                  <a:pt x="5960" y="6001"/>
                </a:lnTo>
                <a:lnTo>
                  <a:pt x="5952" y="5983"/>
                </a:lnTo>
                <a:lnTo>
                  <a:pt x="5970" y="5986"/>
                </a:lnTo>
                <a:lnTo>
                  <a:pt x="5969" y="5974"/>
                </a:lnTo>
                <a:lnTo>
                  <a:pt x="5954" y="5978"/>
                </a:lnTo>
                <a:lnTo>
                  <a:pt x="5938" y="5970"/>
                </a:lnTo>
                <a:lnTo>
                  <a:pt x="5935" y="5959"/>
                </a:lnTo>
                <a:lnTo>
                  <a:pt x="5942" y="5951"/>
                </a:lnTo>
                <a:lnTo>
                  <a:pt x="5945" y="5950"/>
                </a:lnTo>
                <a:lnTo>
                  <a:pt x="5949" y="5948"/>
                </a:lnTo>
                <a:lnTo>
                  <a:pt x="5941" y="5961"/>
                </a:lnTo>
                <a:lnTo>
                  <a:pt x="5953" y="5976"/>
                </a:lnTo>
                <a:close/>
                <a:moveTo>
                  <a:pt x="5864" y="5423"/>
                </a:moveTo>
                <a:lnTo>
                  <a:pt x="5884" y="5419"/>
                </a:lnTo>
                <a:lnTo>
                  <a:pt x="5899" y="5436"/>
                </a:lnTo>
                <a:lnTo>
                  <a:pt x="5878" y="5440"/>
                </a:lnTo>
                <a:lnTo>
                  <a:pt x="5864" y="5423"/>
                </a:lnTo>
                <a:close/>
                <a:moveTo>
                  <a:pt x="5913" y="5960"/>
                </a:moveTo>
                <a:lnTo>
                  <a:pt x="5912" y="5953"/>
                </a:lnTo>
                <a:lnTo>
                  <a:pt x="5909" y="5946"/>
                </a:lnTo>
                <a:lnTo>
                  <a:pt x="5924" y="5962"/>
                </a:lnTo>
                <a:lnTo>
                  <a:pt x="5935" y="5975"/>
                </a:lnTo>
                <a:lnTo>
                  <a:pt x="5920" y="5975"/>
                </a:lnTo>
                <a:lnTo>
                  <a:pt x="5920" y="5962"/>
                </a:lnTo>
                <a:lnTo>
                  <a:pt x="5917" y="5961"/>
                </a:lnTo>
                <a:lnTo>
                  <a:pt x="5913" y="5960"/>
                </a:lnTo>
                <a:close/>
                <a:moveTo>
                  <a:pt x="5591" y="5928"/>
                </a:moveTo>
                <a:lnTo>
                  <a:pt x="5609" y="5946"/>
                </a:lnTo>
                <a:lnTo>
                  <a:pt x="5612" y="5965"/>
                </a:lnTo>
                <a:lnTo>
                  <a:pt x="5592" y="5949"/>
                </a:lnTo>
                <a:lnTo>
                  <a:pt x="5591" y="5928"/>
                </a:lnTo>
                <a:close/>
                <a:moveTo>
                  <a:pt x="5564" y="5102"/>
                </a:moveTo>
                <a:lnTo>
                  <a:pt x="5590" y="5121"/>
                </a:lnTo>
                <a:lnTo>
                  <a:pt x="5612" y="5142"/>
                </a:lnTo>
                <a:lnTo>
                  <a:pt x="5583" y="5136"/>
                </a:lnTo>
                <a:lnTo>
                  <a:pt x="5564" y="5102"/>
                </a:lnTo>
                <a:close/>
                <a:moveTo>
                  <a:pt x="5850" y="6110"/>
                </a:moveTo>
                <a:lnTo>
                  <a:pt x="5882" y="6096"/>
                </a:lnTo>
                <a:lnTo>
                  <a:pt x="5903" y="6101"/>
                </a:lnTo>
                <a:lnTo>
                  <a:pt x="5884" y="6110"/>
                </a:lnTo>
                <a:lnTo>
                  <a:pt x="5872" y="6119"/>
                </a:lnTo>
                <a:lnTo>
                  <a:pt x="5859" y="6117"/>
                </a:lnTo>
                <a:lnTo>
                  <a:pt x="5850" y="6110"/>
                </a:lnTo>
                <a:close/>
                <a:moveTo>
                  <a:pt x="5823" y="6167"/>
                </a:moveTo>
                <a:lnTo>
                  <a:pt x="5824" y="6156"/>
                </a:lnTo>
                <a:lnTo>
                  <a:pt x="5824" y="6145"/>
                </a:lnTo>
                <a:lnTo>
                  <a:pt x="5840" y="6145"/>
                </a:lnTo>
                <a:lnTo>
                  <a:pt x="5846" y="6154"/>
                </a:lnTo>
                <a:lnTo>
                  <a:pt x="5834" y="6161"/>
                </a:lnTo>
                <a:lnTo>
                  <a:pt x="5823" y="6167"/>
                </a:lnTo>
                <a:close/>
                <a:moveTo>
                  <a:pt x="5836" y="6199"/>
                </a:moveTo>
                <a:lnTo>
                  <a:pt x="5856" y="6191"/>
                </a:lnTo>
                <a:lnTo>
                  <a:pt x="5865" y="6203"/>
                </a:lnTo>
                <a:lnTo>
                  <a:pt x="5848" y="6209"/>
                </a:lnTo>
                <a:lnTo>
                  <a:pt x="5836" y="6199"/>
                </a:lnTo>
                <a:close/>
                <a:moveTo>
                  <a:pt x="5815" y="6030"/>
                </a:moveTo>
                <a:lnTo>
                  <a:pt x="5851" y="6047"/>
                </a:lnTo>
                <a:lnTo>
                  <a:pt x="5865" y="6071"/>
                </a:lnTo>
                <a:lnTo>
                  <a:pt x="5856" y="6062"/>
                </a:lnTo>
                <a:lnTo>
                  <a:pt x="5848" y="6066"/>
                </a:lnTo>
                <a:lnTo>
                  <a:pt x="5863" y="6077"/>
                </a:lnTo>
                <a:lnTo>
                  <a:pt x="5868" y="6097"/>
                </a:lnTo>
                <a:lnTo>
                  <a:pt x="5853" y="6092"/>
                </a:lnTo>
                <a:lnTo>
                  <a:pt x="5853" y="6071"/>
                </a:lnTo>
                <a:lnTo>
                  <a:pt x="5830" y="6064"/>
                </a:lnTo>
                <a:lnTo>
                  <a:pt x="5807" y="6069"/>
                </a:lnTo>
                <a:lnTo>
                  <a:pt x="5780" y="6043"/>
                </a:lnTo>
                <a:lnTo>
                  <a:pt x="5771" y="6012"/>
                </a:lnTo>
                <a:lnTo>
                  <a:pt x="5744" y="6015"/>
                </a:lnTo>
                <a:lnTo>
                  <a:pt x="5732" y="5993"/>
                </a:lnTo>
                <a:lnTo>
                  <a:pt x="5772" y="5999"/>
                </a:lnTo>
                <a:lnTo>
                  <a:pt x="5817" y="5997"/>
                </a:lnTo>
                <a:lnTo>
                  <a:pt x="5816" y="6016"/>
                </a:lnTo>
                <a:lnTo>
                  <a:pt x="5815" y="6030"/>
                </a:lnTo>
                <a:close/>
                <a:moveTo>
                  <a:pt x="5698" y="5246"/>
                </a:moveTo>
                <a:lnTo>
                  <a:pt x="5723" y="5258"/>
                </a:lnTo>
                <a:lnTo>
                  <a:pt x="5722" y="5271"/>
                </a:lnTo>
                <a:lnTo>
                  <a:pt x="5706" y="5262"/>
                </a:lnTo>
                <a:lnTo>
                  <a:pt x="5698" y="5246"/>
                </a:lnTo>
                <a:close/>
                <a:moveTo>
                  <a:pt x="5710" y="5873"/>
                </a:moveTo>
                <a:lnTo>
                  <a:pt x="5714" y="5884"/>
                </a:lnTo>
                <a:lnTo>
                  <a:pt x="5709" y="5895"/>
                </a:lnTo>
                <a:lnTo>
                  <a:pt x="5741" y="5918"/>
                </a:lnTo>
                <a:lnTo>
                  <a:pt x="5775" y="5939"/>
                </a:lnTo>
                <a:lnTo>
                  <a:pt x="5766" y="5958"/>
                </a:lnTo>
                <a:lnTo>
                  <a:pt x="5779" y="5961"/>
                </a:lnTo>
                <a:lnTo>
                  <a:pt x="5767" y="5986"/>
                </a:lnTo>
                <a:lnTo>
                  <a:pt x="5750" y="5980"/>
                </a:lnTo>
                <a:lnTo>
                  <a:pt x="5759" y="5977"/>
                </a:lnTo>
                <a:lnTo>
                  <a:pt x="5762" y="5968"/>
                </a:lnTo>
                <a:lnTo>
                  <a:pt x="5716" y="5976"/>
                </a:lnTo>
                <a:lnTo>
                  <a:pt x="5676" y="5953"/>
                </a:lnTo>
                <a:lnTo>
                  <a:pt x="5677" y="5940"/>
                </a:lnTo>
                <a:lnTo>
                  <a:pt x="5678" y="5926"/>
                </a:lnTo>
                <a:lnTo>
                  <a:pt x="5653" y="5920"/>
                </a:lnTo>
                <a:lnTo>
                  <a:pt x="5639" y="5902"/>
                </a:lnTo>
                <a:lnTo>
                  <a:pt x="5676" y="5901"/>
                </a:lnTo>
                <a:lnTo>
                  <a:pt x="5701" y="5924"/>
                </a:lnTo>
                <a:lnTo>
                  <a:pt x="5705" y="5920"/>
                </a:lnTo>
                <a:lnTo>
                  <a:pt x="5713" y="5923"/>
                </a:lnTo>
                <a:lnTo>
                  <a:pt x="5705" y="5903"/>
                </a:lnTo>
                <a:lnTo>
                  <a:pt x="5697" y="5885"/>
                </a:lnTo>
                <a:lnTo>
                  <a:pt x="5657" y="5886"/>
                </a:lnTo>
                <a:lnTo>
                  <a:pt x="5641" y="5863"/>
                </a:lnTo>
                <a:lnTo>
                  <a:pt x="5665" y="5871"/>
                </a:lnTo>
                <a:lnTo>
                  <a:pt x="5686" y="5864"/>
                </a:lnTo>
                <a:lnTo>
                  <a:pt x="5685" y="5877"/>
                </a:lnTo>
                <a:lnTo>
                  <a:pt x="5710" y="5873"/>
                </a:lnTo>
                <a:close/>
                <a:moveTo>
                  <a:pt x="5629" y="5853"/>
                </a:moveTo>
                <a:lnTo>
                  <a:pt x="5629" y="5860"/>
                </a:lnTo>
                <a:lnTo>
                  <a:pt x="5628" y="5869"/>
                </a:lnTo>
                <a:lnTo>
                  <a:pt x="5602" y="5857"/>
                </a:lnTo>
                <a:lnTo>
                  <a:pt x="5584" y="5835"/>
                </a:lnTo>
                <a:lnTo>
                  <a:pt x="5595" y="5834"/>
                </a:lnTo>
                <a:lnTo>
                  <a:pt x="5607" y="5833"/>
                </a:lnTo>
                <a:lnTo>
                  <a:pt x="5608" y="5852"/>
                </a:lnTo>
                <a:lnTo>
                  <a:pt x="5629" y="5853"/>
                </a:lnTo>
                <a:close/>
                <a:moveTo>
                  <a:pt x="5455" y="5694"/>
                </a:moveTo>
                <a:lnTo>
                  <a:pt x="5470" y="5702"/>
                </a:lnTo>
                <a:lnTo>
                  <a:pt x="5483" y="5713"/>
                </a:lnTo>
                <a:lnTo>
                  <a:pt x="5455" y="5711"/>
                </a:lnTo>
                <a:lnTo>
                  <a:pt x="5455" y="5694"/>
                </a:lnTo>
                <a:close/>
                <a:moveTo>
                  <a:pt x="5573" y="5809"/>
                </a:moveTo>
                <a:lnTo>
                  <a:pt x="5558" y="5797"/>
                </a:lnTo>
                <a:lnTo>
                  <a:pt x="5551" y="5778"/>
                </a:lnTo>
                <a:lnTo>
                  <a:pt x="5570" y="5784"/>
                </a:lnTo>
                <a:lnTo>
                  <a:pt x="5573" y="5809"/>
                </a:lnTo>
                <a:close/>
                <a:moveTo>
                  <a:pt x="5534" y="5757"/>
                </a:moveTo>
                <a:lnTo>
                  <a:pt x="5540" y="5780"/>
                </a:lnTo>
                <a:lnTo>
                  <a:pt x="5545" y="5800"/>
                </a:lnTo>
                <a:lnTo>
                  <a:pt x="5539" y="5793"/>
                </a:lnTo>
                <a:lnTo>
                  <a:pt x="5528" y="5792"/>
                </a:lnTo>
                <a:lnTo>
                  <a:pt x="5528" y="5777"/>
                </a:lnTo>
                <a:lnTo>
                  <a:pt x="5529" y="5763"/>
                </a:lnTo>
                <a:lnTo>
                  <a:pt x="5499" y="5753"/>
                </a:lnTo>
                <a:lnTo>
                  <a:pt x="5472" y="5737"/>
                </a:lnTo>
                <a:lnTo>
                  <a:pt x="5481" y="5728"/>
                </a:lnTo>
                <a:lnTo>
                  <a:pt x="5495" y="5723"/>
                </a:lnTo>
                <a:lnTo>
                  <a:pt x="5506" y="5744"/>
                </a:lnTo>
                <a:lnTo>
                  <a:pt x="5529" y="5753"/>
                </a:lnTo>
                <a:lnTo>
                  <a:pt x="5540" y="5734"/>
                </a:lnTo>
                <a:lnTo>
                  <a:pt x="5565" y="5726"/>
                </a:lnTo>
                <a:lnTo>
                  <a:pt x="5571" y="5743"/>
                </a:lnTo>
                <a:lnTo>
                  <a:pt x="5575" y="5764"/>
                </a:lnTo>
                <a:lnTo>
                  <a:pt x="5556" y="5760"/>
                </a:lnTo>
                <a:lnTo>
                  <a:pt x="5534" y="5757"/>
                </a:lnTo>
                <a:close/>
                <a:moveTo>
                  <a:pt x="5324" y="5555"/>
                </a:moveTo>
                <a:lnTo>
                  <a:pt x="5315" y="5556"/>
                </a:lnTo>
                <a:lnTo>
                  <a:pt x="5307" y="5557"/>
                </a:lnTo>
                <a:lnTo>
                  <a:pt x="5303" y="5543"/>
                </a:lnTo>
                <a:lnTo>
                  <a:pt x="5312" y="5534"/>
                </a:lnTo>
                <a:lnTo>
                  <a:pt x="5319" y="5542"/>
                </a:lnTo>
                <a:lnTo>
                  <a:pt x="5324" y="5555"/>
                </a:lnTo>
                <a:close/>
                <a:moveTo>
                  <a:pt x="5392" y="5640"/>
                </a:moveTo>
                <a:lnTo>
                  <a:pt x="5373" y="5622"/>
                </a:lnTo>
                <a:lnTo>
                  <a:pt x="5359" y="5600"/>
                </a:lnTo>
                <a:lnTo>
                  <a:pt x="5396" y="5612"/>
                </a:lnTo>
                <a:lnTo>
                  <a:pt x="5392" y="5640"/>
                </a:lnTo>
                <a:close/>
                <a:moveTo>
                  <a:pt x="5324" y="5582"/>
                </a:moveTo>
                <a:lnTo>
                  <a:pt x="5345" y="5579"/>
                </a:lnTo>
                <a:lnTo>
                  <a:pt x="5359" y="5595"/>
                </a:lnTo>
                <a:lnTo>
                  <a:pt x="5340" y="5590"/>
                </a:lnTo>
                <a:lnTo>
                  <a:pt x="5324" y="5582"/>
                </a:lnTo>
                <a:close/>
                <a:moveTo>
                  <a:pt x="5260" y="5546"/>
                </a:moveTo>
                <a:lnTo>
                  <a:pt x="5284" y="5548"/>
                </a:lnTo>
                <a:lnTo>
                  <a:pt x="5295" y="5564"/>
                </a:lnTo>
                <a:lnTo>
                  <a:pt x="5280" y="5565"/>
                </a:lnTo>
                <a:lnTo>
                  <a:pt x="5272" y="5561"/>
                </a:lnTo>
                <a:lnTo>
                  <a:pt x="5276" y="5560"/>
                </a:lnTo>
                <a:lnTo>
                  <a:pt x="5277" y="5555"/>
                </a:lnTo>
                <a:lnTo>
                  <a:pt x="5267" y="5554"/>
                </a:lnTo>
                <a:lnTo>
                  <a:pt x="5260" y="5546"/>
                </a:lnTo>
                <a:close/>
                <a:moveTo>
                  <a:pt x="5225" y="5629"/>
                </a:moveTo>
                <a:lnTo>
                  <a:pt x="5240" y="5640"/>
                </a:lnTo>
                <a:lnTo>
                  <a:pt x="5254" y="5653"/>
                </a:lnTo>
                <a:lnTo>
                  <a:pt x="5226" y="5648"/>
                </a:lnTo>
                <a:lnTo>
                  <a:pt x="5225" y="5629"/>
                </a:lnTo>
                <a:close/>
                <a:moveTo>
                  <a:pt x="5089" y="5337"/>
                </a:moveTo>
                <a:lnTo>
                  <a:pt x="5101" y="5319"/>
                </a:lnTo>
                <a:lnTo>
                  <a:pt x="5112" y="5334"/>
                </a:lnTo>
                <a:lnTo>
                  <a:pt x="5100" y="5339"/>
                </a:lnTo>
                <a:lnTo>
                  <a:pt x="5089" y="5337"/>
                </a:lnTo>
                <a:close/>
                <a:moveTo>
                  <a:pt x="5040" y="5468"/>
                </a:moveTo>
                <a:lnTo>
                  <a:pt x="5072" y="5492"/>
                </a:lnTo>
                <a:lnTo>
                  <a:pt x="5098" y="5520"/>
                </a:lnTo>
                <a:lnTo>
                  <a:pt x="5063" y="5502"/>
                </a:lnTo>
                <a:lnTo>
                  <a:pt x="5040" y="5468"/>
                </a:lnTo>
                <a:close/>
                <a:moveTo>
                  <a:pt x="4935" y="5385"/>
                </a:moveTo>
                <a:lnTo>
                  <a:pt x="4916" y="5383"/>
                </a:lnTo>
                <a:lnTo>
                  <a:pt x="4900" y="5379"/>
                </a:lnTo>
                <a:lnTo>
                  <a:pt x="4902" y="5357"/>
                </a:lnTo>
                <a:lnTo>
                  <a:pt x="4922" y="5348"/>
                </a:lnTo>
                <a:lnTo>
                  <a:pt x="4924" y="5367"/>
                </a:lnTo>
                <a:lnTo>
                  <a:pt x="4935" y="5385"/>
                </a:lnTo>
                <a:close/>
                <a:moveTo>
                  <a:pt x="4671" y="5018"/>
                </a:moveTo>
                <a:lnTo>
                  <a:pt x="4695" y="5016"/>
                </a:lnTo>
                <a:lnTo>
                  <a:pt x="4711" y="5009"/>
                </a:lnTo>
                <a:lnTo>
                  <a:pt x="4713" y="5016"/>
                </a:lnTo>
                <a:lnTo>
                  <a:pt x="4713" y="5021"/>
                </a:lnTo>
                <a:lnTo>
                  <a:pt x="4718" y="5021"/>
                </a:lnTo>
                <a:lnTo>
                  <a:pt x="4719" y="5025"/>
                </a:lnTo>
                <a:lnTo>
                  <a:pt x="4691" y="5032"/>
                </a:lnTo>
                <a:lnTo>
                  <a:pt x="4671" y="5018"/>
                </a:lnTo>
                <a:close/>
                <a:moveTo>
                  <a:pt x="4684" y="5206"/>
                </a:moveTo>
                <a:lnTo>
                  <a:pt x="4661" y="5200"/>
                </a:lnTo>
                <a:lnTo>
                  <a:pt x="4648" y="5179"/>
                </a:lnTo>
                <a:lnTo>
                  <a:pt x="4671" y="5187"/>
                </a:lnTo>
                <a:lnTo>
                  <a:pt x="4684" y="5206"/>
                </a:lnTo>
                <a:close/>
                <a:moveTo>
                  <a:pt x="4120" y="4844"/>
                </a:moveTo>
                <a:lnTo>
                  <a:pt x="4108" y="4852"/>
                </a:lnTo>
                <a:lnTo>
                  <a:pt x="4093" y="4857"/>
                </a:lnTo>
                <a:lnTo>
                  <a:pt x="4102" y="4838"/>
                </a:lnTo>
                <a:lnTo>
                  <a:pt x="4120" y="4844"/>
                </a:lnTo>
                <a:close/>
                <a:moveTo>
                  <a:pt x="4061" y="4791"/>
                </a:moveTo>
                <a:lnTo>
                  <a:pt x="4076" y="4779"/>
                </a:lnTo>
                <a:lnTo>
                  <a:pt x="4095" y="4783"/>
                </a:lnTo>
                <a:lnTo>
                  <a:pt x="4088" y="4796"/>
                </a:lnTo>
                <a:lnTo>
                  <a:pt x="4075" y="4805"/>
                </a:lnTo>
                <a:lnTo>
                  <a:pt x="4090" y="4812"/>
                </a:lnTo>
                <a:lnTo>
                  <a:pt x="4109" y="4802"/>
                </a:lnTo>
                <a:lnTo>
                  <a:pt x="4126" y="4811"/>
                </a:lnTo>
                <a:lnTo>
                  <a:pt x="4135" y="4829"/>
                </a:lnTo>
                <a:lnTo>
                  <a:pt x="4110" y="4826"/>
                </a:lnTo>
                <a:lnTo>
                  <a:pt x="4089" y="4824"/>
                </a:lnTo>
                <a:lnTo>
                  <a:pt x="4087" y="4837"/>
                </a:lnTo>
                <a:lnTo>
                  <a:pt x="4074" y="4845"/>
                </a:lnTo>
                <a:lnTo>
                  <a:pt x="4073" y="4837"/>
                </a:lnTo>
                <a:lnTo>
                  <a:pt x="4072" y="4828"/>
                </a:lnTo>
                <a:lnTo>
                  <a:pt x="4057" y="4836"/>
                </a:lnTo>
                <a:lnTo>
                  <a:pt x="4063" y="4853"/>
                </a:lnTo>
                <a:lnTo>
                  <a:pt x="4055" y="4851"/>
                </a:lnTo>
                <a:lnTo>
                  <a:pt x="4051" y="4845"/>
                </a:lnTo>
                <a:lnTo>
                  <a:pt x="4085" y="4871"/>
                </a:lnTo>
                <a:lnTo>
                  <a:pt x="4127" y="4899"/>
                </a:lnTo>
                <a:lnTo>
                  <a:pt x="4138" y="4891"/>
                </a:lnTo>
                <a:lnTo>
                  <a:pt x="4154" y="4888"/>
                </a:lnTo>
                <a:lnTo>
                  <a:pt x="4130" y="4876"/>
                </a:lnTo>
                <a:lnTo>
                  <a:pt x="4100" y="4872"/>
                </a:lnTo>
                <a:lnTo>
                  <a:pt x="4122" y="4851"/>
                </a:lnTo>
                <a:lnTo>
                  <a:pt x="4147" y="4852"/>
                </a:lnTo>
                <a:lnTo>
                  <a:pt x="4171" y="4861"/>
                </a:lnTo>
                <a:lnTo>
                  <a:pt x="4192" y="4867"/>
                </a:lnTo>
                <a:lnTo>
                  <a:pt x="4185" y="4900"/>
                </a:lnTo>
                <a:lnTo>
                  <a:pt x="4170" y="4929"/>
                </a:lnTo>
                <a:lnTo>
                  <a:pt x="4188" y="4929"/>
                </a:lnTo>
                <a:lnTo>
                  <a:pt x="4211" y="4936"/>
                </a:lnTo>
                <a:lnTo>
                  <a:pt x="4192" y="4918"/>
                </a:lnTo>
                <a:lnTo>
                  <a:pt x="4201" y="4893"/>
                </a:lnTo>
                <a:lnTo>
                  <a:pt x="4216" y="4910"/>
                </a:lnTo>
                <a:lnTo>
                  <a:pt x="4239" y="4924"/>
                </a:lnTo>
                <a:lnTo>
                  <a:pt x="4233" y="4943"/>
                </a:lnTo>
                <a:lnTo>
                  <a:pt x="4225" y="4962"/>
                </a:lnTo>
                <a:lnTo>
                  <a:pt x="4254" y="4954"/>
                </a:lnTo>
                <a:lnTo>
                  <a:pt x="4253" y="4944"/>
                </a:lnTo>
                <a:lnTo>
                  <a:pt x="4258" y="4936"/>
                </a:lnTo>
                <a:lnTo>
                  <a:pt x="4311" y="4953"/>
                </a:lnTo>
                <a:lnTo>
                  <a:pt x="4360" y="4975"/>
                </a:lnTo>
                <a:lnTo>
                  <a:pt x="4353" y="4957"/>
                </a:lnTo>
                <a:lnTo>
                  <a:pt x="4340" y="4946"/>
                </a:lnTo>
                <a:lnTo>
                  <a:pt x="4380" y="4956"/>
                </a:lnTo>
                <a:lnTo>
                  <a:pt x="4390" y="4991"/>
                </a:lnTo>
                <a:lnTo>
                  <a:pt x="4377" y="4984"/>
                </a:lnTo>
                <a:lnTo>
                  <a:pt x="4355" y="4988"/>
                </a:lnTo>
                <a:lnTo>
                  <a:pt x="4354" y="5000"/>
                </a:lnTo>
                <a:lnTo>
                  <a:pt x="4352" y="5011"/>
                </a:lnTo>
                <a:lnTo>
                  <a:pt x="4388" y="5017"/>
                </a:lnTo>
                <a:lnTo>
                  <a:pt x="4401" y="5045"/>
                </a:lnTo>
                <a:lnTo>
                  <a:pt x="4418" y="5045"/>
                </a:lnTo>
                <a:lnTo>
                  <a:pt x="4425" y="5057"/>
                </a:lnTo>
                <a:lnTo>
                  <a:pt x="4434" y="5050"/>
                </a:lnTo>
                <a:lnTo>
                  <a:pt x="4441" y="5042"/>
                </a:lnTo>
                <a:lnTo>
                  <a:pt x="4458" y="5059"/>
                </a:lnTo>
                <a:lnTo>
                  <a:pt x="4481" y="5072"/>
                </a:lnTo>
                <a:lnTo>
                  <a:pt x="4500" y="5086"/>
                </a:lnTo>
                <a:lnTo>
                  <a:pt x="4504" y="5108"/>
                </a:lnTo>
                <a:lnTo>
                  <a:pt x="4528" y="5117"/>
                </a:lnTo>
                <a:lnTo>
                  <a:pt x="4552" y="5125"/>
                </a:lnTo>
                <a:lnTo>
                  <a:pt x="4544" y="5134"/>
                </a:lnTo>
                <a:lnTo>
                  <a:pt x="4535" y="5140"/>
                </a:lnTo>
                <a:lnTo>
                  <a:pt x="4548" y="5142"/>
                </a:lnTo>
                <a:lnTo>
                  <a:pt x="4563" y="5135"/>
                </a:lnTo>
                <a:lnTo>
                  <a:pt x="4557" y="5156"/>
                </a:lnTo>
                <a:lnTo>
                  <a:pt x="4537" y="5168"/>
                </a:lnTo>
                <a:lnTo>
                  <a:pt x="4555" y="5188"/>
                </a:lnTo>
                <a:lnTo>
                  <a:pt x="4557" y="5214"/>
                </a:lnTo>
                <a:lnTo>
                  <a:pt x="4573" y="5194"/>
                </a:lnTo>
                <a:lnTo>
                  <a:pt x="4595" y="5178"/>
                </a:lnTo>
                <a:lnTo>
                  <a:pt x="4575" y="5177"/>
                </a:lnTo>
                <a:lnTo>
                  <a:pt x="4555" y="5170"/>
                </a:lnTo>
                <a:lnTo>
                  <a:pt x="4568" y="5154"/>
                </a:lnTo>
                <a:lnTo>
                  <a:pt x="4588" y="5152"/>
                </a:lnTo>
                <a:lnTo>
                  <a:pt x="4615" y="5187"/>
                </a:lnTo>
                <a:lnTo>
                  <a:pt x="4645" y="5220"/>
                </a:lnTo>
                <a:lnTo>
                  <a:pt x="4631" y="5231"/>
                </a:lnTo>
                <a:lnTo>
                  <a:pt x="4610" y="5226"/>
                </a:lnTo>
                <a:lnTo>
                  <a:pt x="4624" y="5240"/>
                </a:lnTo>
                <a:lnTo>
                  <a:pt x="4646" y="5242"/>
                </a:lnTo>
                <a:lnTo>
                  <a:pt x="4649" y="5233"/>
                </a:lnTo>
                <a:lnTo>
                  <a:pt x="4650" y="5224"/>
                </a:lnTo>
                <a:lnTo>
                  <a:pt x="4659" y="5231"/>
                </a:lnTo>
                <a:lnTo>
                  <a:pt x="4668" y="5226"/>
                </a:lnTo>
                <a:lnTo>
                  <a:pt x="4695" y="5244"/>
                </a:lnTo>
                <a:lnTo>
                  <a:pt x="4710" y="5274"/>
                </a:lnTo>
                <a:lnTo>
                  <a:pt x="4735" y="5272"/>
                </a:lnTo>
                <a:lnTo>
                  <a:pt x="4741" y="5296"/>
                </a:lnTo>
                <a:lnTo>
                  <a:pt x="4784" y="5292"/>
                </a:lnTo>
                <a:lnTo>
                  <a:pt x="4811" y="5322"/>
                </a:lnTo>
                <a:lnTo>
                  <a:pt x="4820" y="5319"/>
                </a:lnTo>
                <a:lnTo>
                  <a:pt x="4828" y="5314"/>
                </a:lnTo>
                <a:lnTo>
                  <a:pt x="4844" y="5338"/>
                </a:lnTo>
                <a:lnTo>
                  <a:pt x="4842" y="5361"/>
                </a:lnTo>
                <a:lnTo>
                  <a:pt x="4862" y="5358"/>
                </a:lnTo>
                <a:lnTo>
                  <a:pt x="4882" y="5355"/>
                </a:lnTo>
                <a:lnTo>
                  <a:pt x="4873" y="5376"/>
                </a:lnTo>
                <a:lnTo>
                  <a:pt x="4860" y="5392"/>
                </a:lnTo>
                <a:lnTo>
                  <a:pt x="4887" y="5397"/>
                </a:lnTo>
                <a:lnTo>
                  <a:pt x="4901" y="5418"/>
                </a:lnTo>
                <a:lnTo>
                  <a:pt x="4923" y="5408"/>
                </a:lnTo>
                <a:lnTo>
                  <a:pt x="4946" y="5399"/>
                </a:lnTo>
                <a:lnTo>
                  <a:pt x="4927" y="5417"/>
                </a:lnTo>
                <a:lnTo>
                  <a:pt x="4912" y="5438"/>
                </a:lnTo>
                <a:lnTo>
                  <a:pt x="4956" y="5430"/>
                </a:lnTo>
                <a:lnTo>
                  <a:pt x="4982" y="5466"/>
                </a:lnTo>
                <a:lnTo>
                  <a:pt x="5009" y="5463"/>
                </a:lnTo>
                <a:lnTo>
                  <a:pt x="5029" y="5469"/>
                </a:lnTo>
                <a:lnTo>
                  <a:pt x="5011" y="5483"/>
                </a:lnTo>
                <a:lnTo>
                  <a:pt x="5017" y="5493"/>
                </a:lnTo>
                <a:lnTo>
                  <a:pt x="5002" y="5506"/>
                </a:lnTo>
                <a:lnTo>
                  <a:pt x="4978" y="5511"/>
                </a:lnTo>
                <a:lnTo>
                  <a:pt x="4979" y="5516"/>
                </a:lnTo>
                <a:lnTo>
                  <a:pt x="4983" y="5516"/>
                </a:lnTo>
                <a:lnTo>
                  <a:pt x="4983" y="5521"/>
                </a:lnTo>
                <a:lnTo>
                  <a:pt x="4983" y="5527"/>
                </a:lnTo>
                <a:lnTo>
                  <a:pt x="5000" y="5519"/>
                </a:lnTo>
                <a:lnTo>
                  <a:pt x="5018" y="5510"/>
                </a:lnTo>
                <a:lnTo>
                  <a:pt x="5027" y="5527"/>
                </a:lnTo>
                <a:lnTo>
                  <a:pt x="5024" y="5559"/>
                </a:lnTo>
                <a:lnTo>
                  <a:pt x="5042" y="5569"/>
                </a:lnTo>
                <a:lnTo>
                  <a:pt x="5058" y="5581"/>
                </a:lnTo>
                <a:lnTo>
                  <a:pt x="5053" y="5555"/>
                </a:lnTo>
                <a:lnTo>
                  <a:pt x="5030" y="5547"/>
                </a:lnTo>
                <a:lnTo>
                  <a:pt x="5035" y="5533"/>
                </a:lnTo>
                <a:lnTo>
                  <a:pt x="5035" y="5513"/>
                </a:lnTo>
                <a:lnTo>
                  <a:pt x="5050" y="5520"/>
                </a:lnTo>
                <a:lnTo>
                  <a:pt x="5058" y="5537"/>
                </a:lnTo>
                <a:lnTo>
                  <a:pt x="5070" y="5529"/>
                </a:lnTo>
                <a:lnTo>
                  <a:pt x="5082" y="5522"/>
                </a:lnTo>
                <a:lnTo>
                  <a:pt x="5097" y="5557"/>
                </a:lnTo>
                <a:lnTo>
                  <a:pt x="5128" y="5588"/>
                </a:lnTo>
                <a:lnTo>
                  <a:pt x="5127" y="5574"/>
                </a:lnTo>
                <a:lnTo>
                  <a:pt x="5110" y="5562"/>
                </a:lnTo>
                <a:lnTo>
                  <a:pt x="5140" y="5553"/>
                </a:lnTo>
                <a:lnTo>
                  <a:pt x="5162" y="5577"/>
                </a:lnTo>
                <a:lnTo>
                  <a:pt x="5149" y="5580"/>
                </a:lnTo>
                <a:lnTo>
                  <a:pt x="5139" y="5580"/>
                </a:lnTo>
                <a:lnTo>
                  <a:pt x="5150" y="5593"/>
                </a:lnTo>
                <a:lnTo>
                  <a:pt x="5168" y="5598"/>
                </a:lnTo>
                <a:lnTo>
                  <a:pt x="5156" y="5609"/>
                </a:lnTo>
                <a:lnTo>
                  <a:pt x="5165" y="5619"/>
                </a:lnTo>
                <a:lnTo>
                  <a:pt x="5156" y="5619"/>
                </a:lnTo>
                <a:lnTo>
                  <a:pt x="5148" y="5611"/>
                </a:lnTo>
                <a:lnTo>
                  <a:pt x="5145" y="5620"/>
                </a:lnTo>
                <a:lnTo>
                  <a:pt x="5151" y="5633"/>
                </a:lnTo>
                <a:lnTo>
                  <a:pt x="5163" y="5631"/>
                </a:lnTo>
                <a:lnTo>
                  <a:pt x="5169" y="5622"/>
                </a:lnTo>
                <a:lnTo>
                  <a:pt x="5197" y="5645"/>
                </a:lnTo>
                <a:lnTo>
                  <a:pt x="5207" y="5676"/>
                </a:lnTo>
                <a:lnTo>
                  <a:pt x="5241" y="5674"/>
                </a:lnTo>
                <a:lnTo>
                  <a:pt x="5282" y="5676"/>
                </a:lnTo>
                <a:lnTo>
                  <a:pt x="5295" y="5707"/>
                </a:lnTo>
                <a:lnTo>
                  <a:pt x="5340" y="5713"/>
                </a:lnTo>
                <a:lnTo>
                  <a:pt x="5340" y="5725"/>
                </a:lnTo>
                <a:lnTo>
                  <a:pt x="5333" y="5731"/>
                </a:lnTo>
                <a:lnTo>
                  <a:pt x="5349" y="5736"/>
                </a:lnTo>
                <a:lnTo>
                  <a:pt x="5373" y="5743"/>
                </a:lnTo>
                <a:lnTo>
                  <a:pt x="5382" y="5764"/>
                </a:lnTo>
                <a:lnTo>
                  <a:pt x="5419" y="5771"/>
                </a:lnTo>
                <a:lnTo>
                  <a:pt x="5410" y="5783"/>
                </a:lnTo>
                <a:lnTo>
                  <a:pt x="5406" y="5799"/>
                </a:lnTo>
                <a:lnTo>
                  <a:pt x="5437" y="5813"/>
                </a:lnTo>
                <a:lnTo>
                  <a:pt x="5459" y="5830"/>
                </a:lnTo>
                <a:lnTo>
                  <a:pt x="5480" y="5848"/>
                </a:lnTo>
                <a:lnTo>
                  <a:pt x="5508" y="5866"/>
                </a:lnTo>
                <a:lnTo>
                  <a:pt x="5499" y="5877"/>
                </a:lnTo>
                <a:lnTo>
                  <a:pt x="5501" y="5888"/>
                </a:lnTo>
                <a:lnTo>
                  <a:pt x="5524" y="5886"/>
                </a:lnTo>
                <a:lnTo>
                  <a:pt x="5522" y="5919"/>
                </a:lnTo>
                <a:lnTo>
                  <a:pt x="5550" y="5902"/>
                </a:lnTo>
                <a:lnTo>
                  <a:pt x="5574" y="5919"/>
                </a:lnTo>
                <a:lnTo>
                  <a:pt x="5561" y="5921"/>
                </a:lnTo>
                <a:lnTo>
                  <a:pt x="5546" y="5922"/>
                </a:lnTo>
                <a:lnTo>
                  <a:pt x="5548" y="5932"/>
                </a:lnTo>
                <a:lnTo>
                  <a:pt x="5550" y="5944"/>
                </a:lnTo>
                <a:lnTo>
                  <a:pt x="5563" y="5934"/>
                </a:lnTo>
                <a:lnTo>
                  <a:pt x="5573" y="5935"/>
                </a:lnTo>
                <a:lnTo>
                  <a:pt x="5564" y="5942"/>
                </a:lnTo>
                <a:lnTo>
                  <a:pt x="5555" y="5948"/>
                </a:lnTo>
                <a:lnTo>
                  <a:pt x="5572" y="5966"/>
                </a:lnTo>
                <a:lnTo>
                  <a:pt x="5590" y="5956"/>
                </a:lnTo>
                <a:lnTo>
                  <a:pt x="5589" y="5969"/>
                </a:lnTo>
                <a:lnTo>
                  <a:pt x="5588" y="5984"/>
                </a:lnTo>
                <a:lnTo>
                  <a:pt x="5610" y="5972"/>
                </a:lnTo>
                <a:lnTo>
                  <a:pt x="5635" y="5979"/>
                </a:lnTo>
                <a:lnTo>
                  <a:pt x="5632" y="5995"/>
                </a:lnTo>
                <a:lnTo>
                  <a:pt x="5638" y="6012"/>
                </a:lnTo>
                <a:lnTo>
                  <a:pt x="5657" y="6009"/>
                </a:lnTo>
                <a:lnTo>
                  <a:pt x="5666" y="6026"/>
                </a:lnTo>
                <a:lnTo>
                  <a:pt x="5658" y="6030"/>
                </a:lnTo>
                <a:lnTo>
                  <a:pt x="5648" y="6038"/>
                </a:lnTo>
                <a:lnTo>
                  <a:pt x="5682" y="6051"/>
                </a:lnTo>
                <a:lnTo>
                  <a:pt x="5716" y="6049"/>
                </a:lnTo>
                <a:lnTo>
                  <a:pt x="5736" y="6058"/>
                </a:lnTo>
                <a:lnTo>
                  <a:pt x="5755" y="6068"/>
                </a:lnTo>
                <a:lnTo>
                  <a:pt x="5741" y="6077"/>
                </a:lnTo>
                <a:lnTo>
                  <a:pt x="5715" y="6077"/>
                </a:lnTo>
                <a:lnTo>
                  <a:pt x="5728" y="6092"/>
                </a:lnTo>
                <a:lnTo>
                  <a:pt x="5741" y="6108"/>
                </a:lnTo>
                <a:lnTo>
                  <a:pt x="5790" y="6105"/>
                </a:lnTo>
                <a:lnTo>
                  <a:pt x="5820" y="6129"/>
                </a:lnTo>
                <a:lnTo>
                  <a:pt x="5810" y="6133"/>
                </a:lnTo>
                <a:lnTo>
                  <a:pt x="5801" y="6134"/>
                </a:lnTo>
                <a:lnTo>
                  <a:pt x="5794" y="6127"/>
                </a:lnTo>
                <a:lnTo>
                  <a:pt x="5787" y="6121"/>
                </a:lnTo>
                <a:lnTo>
                  <a:pt x="5789" y="6121"/>
                </a:lnTo>
                <a:lnTo>
                  <a:pt x="5792" y="6119"/>
                </a:lnTo>
                <a:lnTo>
                  <a:pt x="5786" y="6112"/>
                </a:lnTo>
                <a:lnTo>
                  <a:pt x="5776" y="6113"/>
                </a:lnTo>
                <a:lnTo>
                  <a:pt x="5775" y="6112"/>
                </a:lnTo>
                <a:lnTo>
                  <a:pt x="5773" y="6111"/>
                </a:lnTo>
                <a:lnTo>
                  <a:pt x="5773" y="6112"/>
                </a:lnTo>
                <a:lnTo>
                  <a:pt x="5773" y="6114"/>
                </a:lnTo>
                <a:lnTo>
                  <a:pt x="5766" y="6114"/>
                </a:lnTo>
                <a:lnTo>
                  <a:pt x="5758" y="6112"/>
                </a:lnTo>
                <a:lnTo>
                  <a:pt x="5764" y="6119"/>
                </a:lnTo>
                <a:lnTo>
                  <a:pt x="5768" y="6126"/>
                </a:lnTo>
                <a:lnTo>
                  <a:pt x="5764" y="6130"/>
                </a:lnTo>
                <a:lnTo>
                  <a:pt x="5761" y="6137"/>
                </a:lnTo>
                <a:lnTo>
                  <a:pt x="5768" y="6135"/>
                </a:lnTo>
                <a:lnTo>
                  <a:pt x="5773" y="6134"/>
                </a:lnTo>
                <a:lnTo>
                  <a:pt x="5775" y="6148"/>
                </a:lnTo>
                <a:lnTo>
                  <a:pt x="5771" y="6171"/>
                </a:lnTo>
                <a:lnTo>
                  <a:pt x="5785" y="6164"/>
                </a:lnTo>
                <a:lnTo>
                  <a:pt x="5795" y="6152"/>
                </a:lnTo>
                <a:lnTo>
                  <a:pt x="5833" y="6207"/>
                </a:lnTo>
                <a:lnTo>
                  <a:pt x="5889" y="6256"/>
                </a:lnTo>
                <a:lnTo>
                  <a:pt x="5908" y="6259"/>
                </a:lnTo>
                <a:lnTo>
                  <a:pt x="5924" y="6248"/>
                </a:lnTo>
                <a:lnTo>
                  <a:pt x="5944" y="6264"/>
                </a:lnTo>
                <a:lnTo>
                  <a:pt x="5963" y="6262"/>
                </a:lnTo>
                <a:lnTo>
                  <a:pt x="5953" y="6277"/>
                </a:lnTo>
                <a:lnTo>
                  <a:pt x="5938" y="6285"/>
                </a:lnTo>
                <a:lnTo>
                  <a:pt x="5933" y="6278"/>
                </a:lnTo>
                <a:lnTo>
                  <a:pt x="5934" y="6264"/>
                </a:lnTo>
                <a:lnTo>
                  <a:pt x="5917" y="6276"/>
                </a:lnTo>
                <a:lnTo>
                  <a:pt x="5899" y="6277"/>
                </a:lnTo>
                <a:lnTo>
                  <a:pt x="5919" y="6287"/>
                </a:lnTo>
                <a:lnTo>
                  <a:pt x="5949" y="6291"/>
                </a:lnTo>
                <a:lnTo>
                  <a:pt x="5944" y="6298"/>
                </a:lnTo>
                <a:lnTo>
                  <a:pt x="5941" y="6308"/>
                </a:lnTo>
                <a:lnTo>
                  <a:pt x="5952" y="6299"/>
                </a:lnTo>
                <a:lnTo>
                  <a:pt x="5961" y="6284"/>
                </a:lnTo>
                <a:lnTo>
                  <a:pt x="5974" y="6295"/>
                </a:lnTo>
                <a:lnTo>
                  <a:pt x="5994" y="6299"/>
                </a:lnTo>
                <a:lnTo>
                  <a:pt x="5973" y="6261"/>
                </a:lnTo>
                <a:lnTo>
                  <a:pt x="5949" y="6226"/>
                </a:lnTo>
                <a:lnTo>
                  <a:pt x="5921" y="6193"/>
                </a:lnTo>
                <a:lnTo>
                  <a:pt x="5891" y="6163"/>
                </a:lnTo>
                <a:lnTo>
                  <a:pt x="5899" y="6151"/>
                </a:lnTo>
                <a:lnTo>
                  <a:pt x="5905" y="6140"/>
                </a:lnTo>
                <a:lnTo>
                  <a:pt x="5893" y="6136"/>
                </a:lnTo>
                <a:lnTo>
                  <a:pt x="5877" y="6142"/>
                </a:lnTo>
                <a:lnTo>
                  <a:pt x="5896" y="6124"/>
                </a:lnTo>
                <a:lnTo>
                  <a:pt x="5931" y="6122"/>
                </a:lnTo>
                <a:lnTo>
                  <a:pt x="5954" y="6168"/>
                </a:lnTo>
                <a:lnTo>
                  <a:pt x="5997" y="6205"/>
                </a:lnTo>
                <a:lnTo>
                  <a:pt x="6004" y="6222"/>
                </a:lnTo>
                <a:lnTo>
                  <a:pt x="6012" y="6238"/>
                </a:lnTo>
                <a:lnTo>
                  <a:pt x="6019" y="6224"/>
                </a:lnTo>
                <a:lnTo>
                  <a:pt x="6029" y="6242"/>
                </a:lnTo>
                <a:lnTo>
                  <a:pt x="6043" y="6238"/>
                </a:lnTo>
                <a:lnTo>
                  <a:pt x="6053" y="6231"/>
                </a:lnTo>
                <a:lnTo>
                  <a:pt x="6063" y="6263"/>
                </a:lnTo>
                <a:lnTo>
                  <a:pt x="6088" y="6278"/>
                </a:lnTo>
                <a:lnTo>
                  <a:pt x="6083" y="6292"/>
                </a:lnTo>
                <a:lnTo>
                  <a:pt x="6080" y="6307"/>
                </a:lnTo>
                <a:lnTo>
                  <a:pt x="6100" y="6296"/>
                </a:lnTo>
                <a:lnTo>
                  <a:pt x="6113" y="6310"/>
                </a:lnTo>
                <a:lnTo>
                  <a:pt x="6102" y="6316"/>
                </a:lnTo>
                <a:lnTo>
                  <a:pt x="6094" y="6328"/>
                </a:lnTo>
                <a:lnTo>
                  <a:pt x="6104" y="6330"/>
                </a:lnTo>
                <a:lnTo>
                  <a:pt x="6105" y="6338"/>
                </a:lnTo>
                <a:lnTo>
                  <a:pt x="6116" y="6333"/>
                </a:lnTo>
                <a:lnTo>
                  <a:pt x="6129" y="6332"/>
                </a:lnTo>
                <a:lnTo>
                  <a:pt x="6146" y="6368"/>
                </a:lnTo>
                <a:lnTo>
                  <a:pt x="6155" y="6408"/>
                </a:lnTo>
                <a:lnTo>
                  <a:pt x="6175" y="6411"/>
                </a:lnTo>
                <a:lnTo>
                  <a:pt x="6193" y="6428"/>
                </a:lnTo>
                <a:lnTo>
                  <a:pt x="6181" y="6432"/>
                </a:lnTo>
                <a:lnTo>
                  <a:pt x="6163" y="6429"/>
                </a:lnTo>
                <a:lnTo>
                  <a:pt x="6179" y="6443"/>
                </a:lnTo>
                <a:lnTo>
                  <a:pt x="6188" y="6462"/>
                </a:lnTo>
                <a:lnTo>
                  <a:pt x="6207" y="6461"/>
                </a:lnTo>
                <a:lnTo>
                  <a:pt x="6216" y="6466"/>
                </a:lnTo>
                <a:lnTo>
                  <a:pt x="6232" y="6454"/>
                </a:lnTo>
                <a:lnTo>
                  <a:pt x="6258" y="6455"/>
                </a:lnTo>
                <a:lnTo>
                  <a:pt x="6240" y="6425"/>
                </a:lnTo>
                <a:lnTo>
                  <a:pt x="6218" y="6406"/>
                </a:lnTo>
                <a:lnTo>
                  <a:pt x="6230" y="6393"/>
                </a:lnTo>
                <a:lnTo>
                  <a:pt x="6238" y="6383"/>
                </a:lnTo>
                <a:lnTo>
                  <a:pt x="6215" y="6387"/>
                </a:lnTo>
                <a:lnTo>
                  <a:pt x="6201" y="6401"/>
                </a:lnTo>
                <a:lnTo>
                  <a:pt x="6190" y="6394"/>
                </a:lnTo>
                <a:lnTo>
                  <a:pt x="6174" y="6390"/>
                </a:lnTo>
                <a:lnTo>
                  <a:pt x="6177" y="6369"/>
                </a:lnTo>
                <a:lnTo>
                  <a:pt x="6155" y="6358"/>
                </a:lnTo>
                <a:lnTo>
                  <a:pt x="6172" y="6350"/>
                </a:lnTo>
                <a:lnTo>
                  <a:pt x="6197" y="6346"/>
                </a:lnTo>
                <a:lnTo>
                  <a:pt x="6185" y="6337"/>
                </a:lnTo>
                <a:lnTo>
                  <a:pt x="6168" y="6342"/>
                </a:lnTo>
                <a:lnTo>
                  <a:pt x="6171" y="6322"/>
                </a:lnTo>
                <a:lnTo>
                  <a:pt x="6162" y="6297"/>
                </a:lnTo>
                <a:lnTo>
                  <a:pt x="6144" y="6303"/>
                </a:lnTo>
                <a:lnTo>
                  <a:pt x="6121" y="6305"/>
                </a:lnTo>
                <a:lnTo>
                  <a:pt x="6135" y="6288"/>
                </a:lnTo>
                <a:lnTo>
                  <a:pt x="6142" y="6265"/>
                </a:lnTo>
                <a:lnTo>
                  <a:pt x="6128" y="6257"/>
                </a:lnTo>
                <a:lnTo>
                  <a:pt x="6121" y="6243"/>
                </a:lnTo>
                <a:lnTo>
                  <a:pt x="6131" y="6233"/>
                </a:lnTo>
                <a:lnTo>
                  <a:pt x="6141" y="6221"/>
                </a:lnTo>
                <a:lnTo>
                  <a:pt x="6098" y="6180"/>
                </a:lnTo>
                <a:lnTo>
                  <a:pt x="6063" y="6130"/>
                </a:lnTo>
                <a:lnTo>
                  <a:pt x="6033" y="6112"/>
                </a:lnTo>
                <a:lnTo>
                  <a:pt x="6008" y="6089"/>
                </a:lnTo>
                <a:lnTo>
                  <a:pt x="5994" y="6053"/>
                </a:lnTo>
                <a:lnTo>
                  <a:pt x="5962" y="6032"/>
                </a:lnTo>
                <a:lnTo>
                  <a:pt x="5985" y="6027"/>
                </a:lnTo>
                <a:lnTo>
                  <a:pt x="5997" y="6015"/>
                </a:lnTo>
                <a:lnTo>
                  <a:pt x="6024" y="6036"/>
                </a:lnTo>
                <a:lnTo>
                  <a:pt x="6034" y="6029"/>
                </a:lnTo>
                <a:lnTo>
                  <a:pt x="6029" y="6024"/>
                </a:lnTo>
                <a:lnTo>
                  <a:pt x="6020" y="6016"/>
                </a:lnTo>
                <a:lnTo>
                  <a:pt x="6013" y="6007"/>
                </a:lnTo>
                <a:lnTo>
                  <a:pt x="6010" y="5995"/>
                </a:lnTo>
                <a:lnTo>
                  <a:pt x="6044" y="6018"/>
                </a:lnTo>
                <a:lnTo>
                  <a:pt x="6083" y="6035"/>
                </a:lnTo>
                <a:lnTo>
                  <a:pt x="6068" y="6041"/>
                </a:lnTo>
                <a:lnTo>
                  <a:pt x="6057" y="6053"/>
                </a:lnTo>
                <a:lnTo>
                  <a:pt x="6069" y="6052"/>
                </a:lnTo>
                <a:lnTo>
                  <a:pt x="6081" y="6052"/>
                </a:lnTo>
                <a:lnTo>
                  <a:pt x="6113" y="6092"/>
                </a:lnTo>
                <a:lnTo>
                  <a:pt x="6158" y="6109"/>
                </a:lnTo>
                <a:lnTo>
                  <a:pt x="6145" y="6123"/>
                </a:lnTo>
                <a:lnTo>
                  <a:pt x="6166" y="6148"/>
                </a:lnTo>
                <a:lnTo>
                  <a:pt x="6180" y="6141"/>
                </a:lnTo>
                <a:lnTo>
                  <a:pt x="6179" y="6130"/>
                </a:lnTo>
                <a:lnTo>
                  <a:pt x="6203" y="6146"/>
                </a:lnTo>
                <a:lnTo>
                  <a:pt x="6222" y="6162"/>
                </a:lnTo>
                <a:lnTo>
                  <a:pt x="6213" y="6180"/>
                </a:lnTo>
                <a:lnTo>
                  <a:pt x="6197" y="6191"/>
                </a:lnTo>
                <a:lnTo>
                  <a:pt x="6216" y="6197"/>
                </a:lnTo>
                <a:lnTo>
                  <a:pt x="6237" y="6189"/>
                </a:lnTo>
                <a:lnTo>
                  <a:pt x="6253" y="6215"/>
                </a:lnTo>
                <a:lnTo>
                  <a:pt x="6275" y="6222"/>
                </a:lnTo>
                <a:lnTo>
                  <a:pt x="6283" y="6239"/>
                </a:lnTo>
                <a:lnTo>
                  <a:pt x="6277" y="6255"/>
                </a:lnTo>
                <a:lnTo>
                  <a:pt x="6318" y="6270"/>
                </a:lnTo>
                <a:lnTo>
                  <a:pt x="6346" y="6314"/>
                </a:lnTo>
                <a:lnTo>
                  <a:pt x="6326" y="6308"/>
                </a:lnTo>
                <a:lnTo>
                  <a:pt x="6301" y="6310"/>
                </a:lnTo>
                <a:lnTo>
                  <a:pt x="6304" y="6332"/>
                </a:lnTo>
                <a:lnTo>
                  <a:pt x="6306" y="6354"/>
                </a:lnTo>
                <a:lnTo>
                  <a:pt x="6319" y="6344"/>
                </a:lnTo>
                <a:lnTo>
                  <a:pt x="6325" y="6343"/>
                </a:lnTo>
                <a:lnTo>
                  <a:pt x="6327" y="6332"/>
                </a:lnTo>
                <a:lnTo>
                  <a:pt x="6310" y="6327"/>
                </a:lnTo>
                <a:lnTo>
                  <a:pt x="6348" y="6321"/>
                </a:lnTo>
                <a:lnTo>
                  <a:pt x="6364" y="6358"/>
                </a:lnTo>
                <a:lnTo>
                  <a:pt x="6407" y="6371"/>
                </a:lnTo>
                <a:lnTo>
                  <a:pt x="6435" y="6397"/>
                </a:lnTo>
                <a:lnTo>
                  <a:pt x="6447" y="6397"/>
                </a:lnTo>
                <a:lnTo>
                  <a:pt x="6459" y="6397"/>
                </a:lnTo>
                <a:lnTo>
                  <a:pt x="6452" y="6408"/>
                </a:lnTo>
                <a:lnTo>
                  <a:pt x="6439" y="6413"/>
                </a:lnTo>
                <a:lnTo>
                  <a:pt x="6460" y="6425"/>
                </a:lnTo>
                <a:lnTo>
                  <a:pt x="6476" y="6441"/>
                </a:lnTo>
                <a:lnTo>
                  <a:pt x="6462" y="6446"/>
                </a:lnTo>
                <a:lnTo>
                  <a:pt x="6447" y="6441"/>
                </a:lnTo>
                <a:lnTo>
                  <a:pt x="6474" y="6459"/>
                </a:lnTo>
                <a:lnTo>
                  <a:pt x="6498" y="6476"/>
                </a:lnTo>
                <a:lnTo>
                  <a:pt x="6514" y="6498"/>
                </a:lnTo>
                <a:lnTo>
                  <a:pt x="6516" y="6524"/>
                </a:lnTo>
                <a:lnTo>
                  <a:pt x="6527" y="6535"/>
                </a:lnTo>
                <a:lnTo>
                  <a:pt x="6542" y="6542"/>
                </a:lnTo>
                <a:lnTo>
                  <a:pt x="6536" y="6548"/>
                </a:lnTo>
                <a:lnTo>
                  <a:pt x="6535" y="6551"/>
                </a:lnTo>
                <a:lnTo>
                  <a:pt x="6518" y="6530"/>
                </a:lnTo>
                <a:lnTo>
                  <a:pt x="6495" y="6521"/>
                </a:lnTo>
                <a:lnTo>
                  <a:pt x="6535" y="6564"/>
                </a:lnTo>
                <a:lnTo>
                  <a:pt x="6582" y="6591"/>
                </a:lnTo>
                <a:lnTo>
                  <a:pt x="6582" y="6594"/>
                </a:lnTo>
                <a:lnTo>
                  <a:pt x="6583" y="6597"/>
                </a:lnTo>
                <a:lnTo>
                  <a:pt x="6577" y="6602"/>
                </a:lnTo>
                <a:lnTo>
                  <a:pt x="6570" y="6603"/>
                </a:lnTo>
                <a:lnTo>
                  <a:pt x="6578" y="6606"/>
                </a:lnTo>
                <a:lnTo>
                  <a:pt x="6587" y="6609"/>
                </a:lnTo>
                <a:lnTo>
                  <a:pt x="6600" y="6630"/>
                </a:lnTo>
                <a:lnTo>
                  <a:pt x="6614" y="6648"/>
                </a:lnTo>
                <a:lnTo>
                  <a:pt x="6624" y="6644"/>
                </a:lnTo>
                <a:lnTo>
                  <a:pt x="6616" y="6631"/>
                </a:lnTo>
                <a:lnTo>
                  <a:pt x="6622" y="6630"/>
                </a:lnTo>
                <a:lnTo>
                  <a:pt x="6628" y="6631"/>
                </a:lnTo>
                <a:lnTo>
                  <a:pt x="6641" y="6655"/>
                </a:lnTo>
                <a:lnTo>
                  <a:pt x="6668" y="6677"/>
                </a:lnTo>
                <a:lnTo>
                  <a:pt x="6668" y="6680"/>
                </a:lnTo>
                <a:lnTo>
                  <a:pt x="6666" y="6684"/>
                </a:lnTo>
                <a:lnTo>
                  <a:pt x="6669" y="6681"/>
                </a:lnTo>
                <a:lnTo>
                  <a:pt x="6671" y="6679"/>
                </a:lnTo>
                <a:lnTo>
                  <a:pt x="6688" y="6692"/>
                </a:lnTo>
                <a:lnTo>
                  <a:pt x="6697" y="6703"/>
                </a:lnTo>
                <a:lnTo>
                  <a:pt x="6696" y="6710"/>
                </a:lnTo>
                <a:lnTo>
                  <a:pt x="6696" y="6714"/>
                </a:lnTo>
                <a:lnTo>
                  <a:pt x="6693" y="6716"/>
                </a:lnTo>
                <a:lnTo>
                  <a:pt x="6688" y="6718"/>
                </a:lnTo>
                <a:lnTo>
                  <a:pt x="6696" y="6725"/>
                </a:lnTo>
                <a:lnTo>
                  <a:pt x="6705" y="6733"/>
                </a:lnTo>
                <a:lnTo>
                  <a:pt x="6703" y="6734"/>
                </a:lnTo>
                <a:lnTo>
                  <a:pt x="6703" y="6735"/>
                </a:lnTo>
                <a:lnTo>
                  <a:pt x="6705" y="6735"/>
                </a:lnTo>
                <a:lnTo>
                  <a:pt x="6706" y="6735"/>
                </a:lnTo>
                <a:lnTo>
                  <a:pt x="6706" y="6735"/>
                </a:lnTo>
                <a:lnTo>
                  <a:pt x="6706" y="6735"/>
                </a:lnTo>
                <a:lnTo>
                  <a:pt x="6707" y="6735"/>
                </a:lnTo>
                <a:lnTo>
                  <a:pt x="6707" y="6735"/>
                </a:lnTo>
                <a:lnTo>
                  <a:pt x="6712" y="6726"/>
                </a:lnTo>
                <a:lnTo>
                  <a:pt x="6716" y="6717"/>
                </a:lnTo>
                <a:lnTo>
                  <a:pt x="6719" y="6717"/>
                </a:lnTo>
                <a:lnTo>
                  <a:pt x="6723" y="6719"/>
                </a:lnTo>
                <a:lnTo>
                  <a:pt x="6733" y="6741"/>
                </a:lnTo>
                <a:lnTo>
                  <a:pt x="6753" y="6766"/>
                </a:lnTo>
                <a:lnTo>
                  <a:pt x="6756" y="6762"/>
                </a:lnTo>
                <a:lnTo>
                  <a:pt x="6760" y="6760"/>
                </a:lnTo>
                <a:lnTo>
                  <a:pt x="6766" y="6767"/>
                </a:lnTo>
                <a:lnTo>
                  <a:pt x="6773" y="6772"/>
                </a:lnTo>
                <a:lnTo>
                  <a:pt x="6775" y="6770"/>
                </a:lnTo>
                <a:lnTo>
                  <a:pt x="6776" y="6769"/>
                </a:lnTo>
                <a:lnTo>
                  <a:pt x="6784" y="6784"/>
                </a:lnTo>
                <a:lnTo>
                  <a:pt x="6785" y="6795"/>
                </a:lnTo>
                <a:lnTo>
                  <a:pt x="6801" y="6794"/>
                </a:lnTo>
                <a:lnTo>
                  <a:pt x="6817" y="6798"/>
                </a:lnTo>
                <a:lnTo>
                  <a:pt x="6829" y="6825"/>
                </a:lnTo>
                <a:lnTo>
                  <a:pt x="6851" y="6859"/>
                </a:lnTo>
                <a:lnTo>
                  <a:pt x="6855" y="6844"/>
                </a:lnTo>
                <a:lnTo>
                  <a:pt x="6847" y="6829"/>
                </a:lnTo>
                <a:lnTo>
                  <a:pt x="6868" y="6845"/>
                </a:lnTo>
                <a:lnTo>
                  <a:pt x="6883" y="6863"/>
                </a:lnTo>
                <a:lnTo>
                  <a:pt x="6873" y="6860"/>
                </a:lnTo>
                <a:lnTo>
                  <a:pt x="6863" y="6857"/>
                </a:lnTo>
                <a:lnTo>
                  <a:pt x="6860" y="6862"/>
                </a:lnTo>
                <a:lnTo>
                  <a:pt x="6857" y="6870"/>
                </a:lnTo>
                <a:lnTo>
                  <a:pt x="6879" y="6867"/>
                </a:lnTo>
                <a:lnTo>
                  <a:pt x="6894" y="6886"/>
                </a:lnTo>
                <a:lnTo>
                  <a:pt x="6883" y="6883"/>
                </a:lnTo>
                <a:lnTo>
                  <a:pt x="6874" y="6880"/>
                </a:lnTo>
                <a:lnTo>
                  <a:pt x="6899" y="6896"/>
                </a:lnTo>
                <a:lnTo>
                  <a:pt x="6917" y="6915"/>
                </a:lnTo>
                <a:lnTo>
                  <a:pt x="6932" y="6906"/>
                </a:lnTo>
                <a:lnTo>
                  <a:pt x="6946" y="6904"/>
                </a:lnTo>
                <a:lnTo>
                  <a:pt x="6963" y="6926"/>
                </a:lnTo>
                <a:lnTo>
                  <a:pt x="6979" y="6950"/>
                </a:lnTo>
                <a:lnTo>
                  <a:pt x="6960" y="6935"/>
                </a:lnTo>
                <a:lnTo>
                  <a:pt x="6948" y="6919"/>
                </a:lnTo>
                <a:lnTo>
                  <a:pt x="6935" y="6921"/>
                </a:lnTo>
                <a:lnTo>
                  <a:pt x="6921" y="6919"/>
                </a:lnTo>
                <a:lnTo>
                  <a:pt x="6923" y="6934"/>
                </a:lnTo>
                <a:lnTo>
                  <a:pt x="6926" y="6948"/>
                </a:lnTo>
                <a:lnTo>
                  <a:pt x="6955" y="6948"/>
                </a:lnTo>
                <a:lnTo>
                  <a:pt x="6983" y="6972"/>
                </a:lnTo>
                <a:lnTo>
                  <a:pt x="6977" y="6965"/>
                </a:lnTo>
                <a:lnTo>
                  <a:pt x="6976" y="6960"/>
                </a:lnTo>
                <a:lnTo>
                  <a:pt x="6996" y="6971"/>
                </a:lnTo>
                <a:lnTo>
                  <a:pt x="7007" y="6982"/>
                </a:lnTo>
                <a:lnTo>
                  <a:pt x="6992" y="6982"/>
                </a:lnTo>
                <a:lnTo>
                  <a:pt x="6993" y="6995"/>
                </a:lnTo>
                <a:lnTo>
                  <a:pt x="7011" y="7001"/>
                </a:lnTo>
                <a:lnTo>
                  <a:pt x="7016" y="7024"/>
                </a:lnTo>
                <a:lnTo>
                  <a:pt x="7030" y="7018"/>
                </a:lnTo>
                <a:lnTo>
                  <a:pt x="7051" y="7032"/>
                </a:lnTo>
                <a:lnTo>
                  <a:pt x="7042" y="7044"/>
                </a:lnTo>
                <a:lnTo>
                  <a:pt x="7047" y="7053"/>
                </a:lnTo>
                <a:lnTo>
                  <a:pt x="7040" y="7054"/>
                </a:lnTo>
                <a:lnTo>
                  <a:pt x="7031" y="7051"/>
                </a:lnTo>
                <a:lnTo>
                  <a:pt x="7038" y="7039"/>
                </a:lnTo>
                <a:lnTo>
                  <a:pt x="7031" y="7026"/>
                </a:lnTo>
                <a:lnTo>
                  <a:pt x="7029" y="7058"/>
                </a:lnTo>
                <a:lnTo>
                  <a:pt x="7057" y="7094"/>
                </a:lnTo>
                <a:lnTo>
                  <a:pt x="7065" y="7089"/>
                </a:lnTo>
                <a:lnTo>
                  <a:pt x="7075" y="7086"/>
                </a:lnTo>
                <a:lnTo>
                  <a:pt x="7087" y="7117"/>
                </a:lnTo>
                <a:lnTo>
                  <a:pt x="7105" y="7116"/>
                </a:lnTo>
                <a:lnTo>
                  <a:pt x="7114" y="7136"/>
                </a:lnTo>
                <a:lnTo>
                  <a:pt x="7125" y="7155"/>
                </a:lnTo>
                <a:lnTo>
                  <a:pt x="7130" y="7143"/>
                </a:lnTo>
                <a:lnTo>
                  <a:pt x="7126" y="7129"/>
                </a:lnTo>
                <a:lnTo>
                  <a:pt x="7153" y="7158"/>
                </a:lnTo>
                <a:lnTo>
                  <a:pt x="7177" y="7166"/>
                </a:lnTo>
                <a:lnTo>
                  <a:pt x="7193" y="7183"/>
                </a:lnTo>
                <a:lnTo>
                  <a:pt x="7189" y="7197"/>
                </a:lnTo>
                <a:lnTo>
                  <a:pt x="7185" y="7187"/>
                </a:lnTo>
                <a:lnTo>
                  <a:pt x="7176" y="7184"/>
                </a:lnTo>
                <a:lnTo>
                  <a:pt x="7187" y="7207"/>
                </a:lnTo>
                <a:lnTo>
                  <a:pt x="7211" y="7227"/>
                </a:lnTo>
                <a:lnTo>
                  <a:pt x="7209" y="7237"/>
                </a:lnTo>
                <a:lnTo>
                  <a:pt x="7222" y="7250"/>
                </a:lnTo>
                <a:lnTo>
                  <a:pt x="7210" y="7255"/>
                </a:lnTo>
                <a:lnTo>
                  <a:pt x="7200" y="7269"/>
                </a:lnTo>
                <a:lnTo>
                  <a:pt x="7213" y="7277"/>
                </a:lnTo>
                <a:lnTo>
                  <a:pt x="7225" y="7279"/>
                </a:lnTo>
                <a:lnTo>
                  <a:pt x="7228" y="7266"/>
                </a:lnTo>
                <a:lnTo>
                  <a:pt x="7251" y="7273"/>
                </a:lnTo>
                <a:lnTo>
                  <a:pt x="7246" y="7283"/>
                </a:lnTo>
                <a:lnTo>
                  <a:pt x="7238" y="7293"/>
                </a:lnTo>
                <a:lnTo>
                  <a:pt x="7252" y="7301"/>
                </a:lnTo>
                <a:lnTo>
                  <a:pt x="7266" y="7301"/>
                </a:lnTo>
                <a:lnTo>
                  <a:pt x="7270" y="7312"/>
                </a:lnTo>
                <a:lnTo>
                  <a:pt x="7283" y="7319"/>
                </a:lnTo>
                <a:lnTo>
                  <a:pt x="7273" y="7319"/>
                </a:lnTo>
                <a:lnTo>
                  <a:pt x="7264" y="7319"/>
                </a:lnTo>
                <a:lnTo>
                  <a:pt x="7279" y="7336"/>
                </a:lnTo>
                <a:lnTo>
                  <a:pt x="7291" y="7352"/>
                </a:lnTo>
                <a:lnTo>
                  <a:pt x="7296" y="7345"/>
                </a:lnTo>
                <a:lnTo>
                  <a:pt x="7301" y="7343"/>
                </a:lnTo>
                <a:lnTo>
                  <a:pt x="7306" y="7349"/>
                </a:lnTo>
                <a:lnTo>
                  <a:pt x="7309" y="7355"/>
                </a:lnTo>
                <a:lnTo>
                  <a:pt x="7298" y="7393"/>
                </a:lnTo>
                <a:lnTo>
                  <a:pt x="7265" y="7401"/>
                </a:lnTo>
                <a:lnTo>
                  <a:pt x="7279" y="7383"/>
                </a:lnTo>
                <a:lnTo>
                  <a:pt x="7267" y="7357"/>
                </a:lnTo>
                <a:lnTo>
                  <a:pt x="7264" y="7364"/>
                </a:lnTo>
                <a:lnTo>
                  <a:pt x="7259" y="7348"/>
                </a:lnTo>
                <a:lnTo>
                  <a:pt x="7249" y="7356"/>
                </a:lnTo>
                <a:lnTo>
                  <a:pt x="7240" y="7356"/>
                </a:lnTo>
                <a:lnTo>
                  <a:pt x="7234" y="7342"/>
                </a:lnTo>
                <a:lnTo>
                  <a:pt x="7241" y="7330"/>
                </a:lnTo>
                <a:lnTo>
                  <a:pt x="7225" y="7318"/>
                </a:lnTo>
                <a:lnTo>
                  <a:pt x="7221" y="7296"/>
                </a:lnTo>
                <a:lnTo>
                  <a:pt x="7217" y="7322"/>
                </a:lnTo>
                <a:lnTo>
                  <a:pt x="7218" y="7341"/>
                </a:lnTo>
                <a:lnTo>
                  <a:pt x="7213" y="7340"/>
                </a:lnTo>
                <a:lnTo>
                  <a:pt x="7211" y="7347"/>
                </a:lnTo>
                <a:lnTo>
                  <a:pt x="7185" y="7319"/>
                </a:lnTo>
                <a:lnTo>
                  <a:pt x="7169" y="7292"/>
                </a:lnTo>
                <a:lnTo>
                  <a:pt x="7136" y="7273"/>
                </a:lnTo>
                <a:lnTo>
                  <a:pt x="7120" y="7242"/>
                </a:lnTo>
                <a:lnTo>
                  <a:pt x="7122" y="7249"/>
                </a:lnTo>
                <a:lnTo>
                  <a:pt x="7125" y="7254"/>
                </a:lnTo>
                <a:lnTo>
                  <a:pt x="7116" y="7259"/>
                </a:lnTo>
                <a:lnTo>
                  <a:pt x="7102" y="7258"/>
                </a:lnTo>
                <a:lnTo>
                  <a:pt x="7099" y="7245"/>
                </a:lnTo>
                <a:lnTo>
                  <a:pt x="7095" y="7231"/>
                </a:lnTo>
                <a:lnTo>
                  <a:pt x="7107" y="7216"/>
                </a:lnTo>
                <a:lnTo>
                  <a:pt x="7111" y="7200"/>
                </a:lnTo>
                <a:lnTo>
                  <a:pt x="7104" y="7199"/>
                </a:lnTo>
                <a:lnTo>
                  <a:pt x="7098" y="7194"/>
                </a:lnTo>
                <a:lnTo>
                  <a:pt x="7090" y="7209"/>
                </a:lnTo>
                <a:lnTo>
                  <a:pt x="7085" y="7214"/>
                </a:lnTo>
                <a:lnTo>
                  <a:pt x="7079" y="7195"/>
                </a:lnTo>
                <a:lnTo>
                  <a:pt x="7069" y="7185"/>
                </a:lnTo>
                <a:lnTo>
                  <a:pt x="7064" y="7182"/>
                </a:lnTo>
                <a:lnTo>
                  <a:pt x="7058" y="7179"/>
                </a:lnTo>
                <a:lnTo>
                  <a:pt x="7062" y="7190"/>
                </a:lnTo>
                <a:lnTo>
                  <a:pt x="7064" y="7199"/>
                </a:lnTo>
                <a:lnTo>
                  <a:pt x="7058" y="7199"/>
                </a:lnTo>
                <a:lnTo>
                  <a:pt x="7052" y="7201"/>
                </a:lnTo>
                <a:lnTo>
                  <a:pt x="7041" y="7184"/>
                </a:lnTo>
                <a:lnTo>
                  <a:pt x="7021" y="7170"/>
                </a:lnTo>
                <a:lnTo>
                  <a:pt x="7023" y="7131"/>
                </a:lnTo>
                <a:lnTo>
                  <a:pt x="7004" y="7108"/>
                </a:lnTo>
                <a:lnTo>
                  <a:pt x="7010" y="7119"/>
                </a:lnTo>
                <a:lnTo>
                  <a:pt x="7003" y="7126"/>
                </a:lnTo>
                <a:lnTo>
                  <a:pt x="6989" y="7113"/>
                </a:lnTo>
                <a:lnTo>
                  <a:pt x="6975" y="7100"/>
                </a:lnTo>
                <a:lnTo>
                  <a:pt x="6975" y="7112"/>
                </a:lnTo>
                <a:lnTo>
                  <a:pt x="6984" y="7127"/>
                </a:lnTo>
                <a:lnTo>
                  <a:pt x="6971" y="7123"/>
                </a:lnTo>
                <a:lnTo>
                  <a:pt x="6958" y="7116"/>
                </a:lnTo>
                <a:lnTo>
                  <a:pt x="6965" y="7107"/>
                </a:lnTo>
                <a:lnTo>
                  <a:pt x="6959" y="7098"/>
                </a:lnTo>
                <a:lnTo>
                  <a:pt x="6949" y="7109"/>
                </a:lnTo>
                <a:lnTo>
                  <a:pt x="6943" y="7121"/>
                </a:lnTo>
                <a:lnTo>
                  <a:pt x="6934" y="7102"/>
                </a:lnTo>
                <a:lnTo>
                  <a:pt x="6926" y="7085"/>
                </a:lnTo>
                <a:lnTo>
                  <a:pt x="6934" y="7084"/>
                </a:lnTo>
                <a:lnTo>
                  <a:pt x="6942" y="7087"/>
                </a:lnTo>
                <a:lnTo>
                  <a:pt x="6938" y="7092"/>
                </a:lnTo>
                <a:lnTo>
                  <a:pt x="6939" y="7098"/>
                </a:lnTo>
                <a:lnTo>
                  <a:pt x="6943" y="7081"/>
                </a:lnTo>
                <a:lnTo>
                  <a:pt x="6934" y="7061"/>
                </a:lnTo>
                <a:lnTo>
                  <a:pt x="6916" y="7060"/>
                </a:lnTo>
                <a:lnTo>
                  <a:pt x="6899" y="7058"/>
                </a:lnTo>
                <a:lnTo>
                  <a:pt x="6902" y="7044"/>
                </a:lnTo>
                <a:lnTo>
                  <a:pt x="6894" y="7028"/>
                </a:lnTo>
                <a:lnTo>
                  <a:pt x="6872" y="7032"/>
                </a:lnTo>
                <a:lnTo>
                  <a:pt x="6847" y="7028"/>
                </a:lnTo>
                <a:lnTo>
                  <a:pt x="6813" y="6998"/>
                </a:lnTo>
                <a:lnTo>
                  <a:pt x="6775" y="6965"/>
                </a:lnTo>
                <a:lnTo>
                  <a:pt x="6779" y="6957"/>
                </a:lnTo>
                <a:lnTo>
                  <a:pt x="6765" y="6948"/>
                </a:lnTo>
                <a:lnTo>
                  <a:pt x="6769" y="6939"/>
                </a:lnTo>
                <a:lnTo>
                  <a:pt x="6769" y="6927"/>
                </a:lnTo>
                <a:lnTo>
                  <a:pt x="6745" y="6909"/>
                </a:lnTo>
                <a:lnTo>
                  <a:pt x="6718" y="6898"/>
                </a:lnTo>
                <a:lnTo>
                  <a:pt x="6728" y="6911"/>
                </a:lnTo>
                <a:lnTo>
                  <a:pt x="6734" y="6925"/>
                </a:lnTo>
                <a:lnTo>
                  <a:pt x="6725" y="6917"/>
                </a:lnTo>
                <a:lnTo>
                  <a:pt x="6716" y="6908"/>
                </a:lnTo>
                <a:lnTo>
                  <a:pt x="6706" y="6913"/>
                </a:lnTo>
                <a:lnTo>
                  <a:pt x="6693" y="6913"/>
                </a:lnTo>
                <a:lnTo>
                  <a:pt x="6708" y="6925"/>
                </a:lnTo>
                <a:lnTo>
                  <a:pt x="6713" y="6937"/>
                </a:lnTo>
                <a:lnTo>
                  <a:pt x="6709" y="6940"/>
                </a:lnTo>
                <a:lnTo>
                  <a:pt x="6706" y="6943"/>
                </a:lnTo>
                <a:lnTo>
                  <a:pt x="6657" y="6898"/>
                </a:lnTo>
                <a:lnTo>
                  <a:pt x="6634" y="6854"/>
                </a:lnTo>
                <a:lnTo>
                  <a:pt x="6613" y="6854"/>
                </a:lnTo>
                <a:lnTo>
                  <a:pt x="6588" y="6837"/>
                </a:lnTo>
                <a:lnTo>
                  <a:pt x="6599" y="6832"/>
                </a:lnTo>
                <a:lnTo>
                  <a:pt x="6602" y="6825"/>
                </a:lnTo>
                <a:lnTo>
                  <a:pt x="6571" y="6794"/>
                </a:lnTo>
                <a:lnTo>
                  <a:pt x="6543" y="6757"/>
                </a:lnTo>
                <a:lnTo>
                  <a:pt x="6517" y="6748"/>
                </a:lnTo>
                <a:lnTo>
                  <a:pt x="6487" y="6724"/>
                </a:lnTo>
                <a:lnTo>
                  <a:pt x="6493" y="6718"/>
                </a:lnTo>
                <a:lnTo>
                  <a:pt x="6499" y="6712"/>
                </a:lnTo>
                <a:lnTo>
                  <a:pt x="6485" y="6703"/>
                </a:lnTo>
                <a:lnTo>
                  <a:pt x="6471" y="6703"/>
                </a:lnTo>
                <a:lnTo>
                  <a:pt x="6467" y="6686"/>
                </a:lnTo>
                <a:lnTo>
                  <a:pt x="6461" y="6669"/>
                </a:lnTo>
                <a:lnTo>
                  <a:pt x="6454" y="6681"/>
                </a:lnTo>
                <a:lnTo>
                  <a:pt x="6454" y="6694"/>
                </a:lnTo>
                <a:lnTo>
                  <a:pt x="6438" y="6687"/>
                </a:lnTo>
                <a:lnTo>
                  <a:pt x="6449" y="6707"/>
                </a:lnTo>
                <a:lnTo>
                  <a:pt x="6419" y="6679"/>
                </a:lnTo>
                <a:lnTo>
                  <a:pt x="6394" y="6664"/>
                </a:lnTo>
                <a:lnTo>
                  <a:pt x="6393" y="6649"/>
                </a:lnTo>
                <a:lnTo>
                  <a:pt x="6388" y="6633"/>
                </a:lnTo>
                <a:lnTo>
                  <a:pt x="6406" y="6646"/>
                </a:lnTo>
                <a:lnTo>
                  <a:pt x="6418" y="6648"/>
                </a:lnTo>
                <a:lnTo>
                  <a:pt x="6355" y="6575"/>
                </a:lnTo>
                <a:lnTo>
                  <a:pt x="6275" y="6522"/>
                </a:lnTo>
                <a:lnTo>
                  <a:pt x="6275" y="6513"/>
                </a:lnTo>
                <a:lnTo>
                  <a:pt x="6276" y="6504"/>
                </a:lnTo>
                <a:lnTo>
                  <a:pt x="6259" y="6496"/>
                </a:lnTo>
                <a:lnTo>
                  <a:pt x="6242" y="6483"/>
                </a:lnTo>
                <a:lnTo>
                  <a:pt x="6226" y="6472"/>
                </a:lnTo>
                <a:lnTo>
                  <a:pt x="6211" y="6471"/>
                </a:lnTo>
                <a:lnTo>
                  <a:pt x="6231" y="6485"/>
                </a:lnTo>
                <a:lnTo>
                  <a:pt x="6223" y="6494"/>
                </a:lnTo>
                <a:lnTo>
                  <a:pt x="6233" y="6495"/>
                </a:lnTo>
                <a:lnTo>
                  <a:pt x="6244" y="6500"/>
                </a:lnTo>
                <a:lnTo>
                  <a:pt x="6235" y="6518"/>
                </a:lnTo>
                <a:lnTo>
                  <a:pt x="6217" y="6526"/>
                </a:lnTo>
                <a:lnTo>
                  <a:pt x="6230" y="6546"/>
                </a:lnTo>
                <a:lnTo>
                  <a:pt x="6232" y="6565"/>
                </a:lnTo>
                <a:lnTo>
                  <a:pt x="6205" y="6517"/>
                </a:lnTo>
                <a:lnTo>
                  <a:pt x="6182" y="6489"/>
                </a:lnTo>
                <a:lnTo>
                  <a:pt x="6190" y="6504"/>
                </a:lnTo>
                <a:lnTo>
                  <a:pt x="6193" y="6522"/>
                </a:lnTo>
                <a:lnTo>
                  <a:pt x="6160" y="6494"/>
                </a:lnTo>
                <a:lnTo>
                  <a:pt x="6126" y="6464"/>
                </a:lnTo>
                <a:lnTo>
                  <a:pt x="6135" y="6454"/>
                </a:lnTo>
                <a:lnTo>
                  <a:pt x="6130" y="6442"/>
                </a:lnTo>
                <a:lnTo>
                  <a:pt x="6122" y="6450"/>
                </a:lnTo>
                <a:lnTo>
                  <a:pt x="6112" y="6452"/>
                </a:lnTo>
                <a:lnTo>
                  <a:pt x="6105" y="6437"/>
                </a:lnTo>
                <a:lnTo>
                  <a:pt x="6116" y="6429"/>
                </a:lnTo>
                <a:lnTo>
                  <a:pt x="6099" y="6417"/>
                </a:lnTo>
                <a:lnTo>
                  <a:pt x="6089" y="6412"/>
                </a:lnTo>
                <a:lnTo>
                  <a:pt x="6092" y="6422"/>
                </a:lnTo>
                <a:lnTo>
                  <a:pt x="6088" y="6430"/>
                </a:lnTo>
                <a:lnTo>
                  <a:pt x="5973" y="6340"/>
                </a:lnTo>
                <a:lnTo>
                  <a:pt x="5863" y="6243"/>
                </a:lnTo>
                <a:lnTo>
                  <a:pt x="5859" y="6260"/>
                </a:lnTo>
                <a:lnTo>
                  <a:pt x="5848" y="6268"/>
                </a:lnTo>
                <a:lnTo>
                  <a:pt x="5847" y="6256"/>
                </a:lnTo>
                <a:lnTo>
                  <a:pt x="5852" y="6245"/>
                </a:lnTo>
                <a:lnTo>
                  <a:pt x="5819" y="6216"/>
                </a:lnTo>
                <a:lnTo>
                  <a:pt x="5787" y="6190"/>
                </a:lnTo>
                <a:lnTo>
                  <a:pt x="5756" y="6168"/>
                </a:lnTo>
                <a:lnTo>
                  <a:pt x="5728" y="6148"/>
                </a:lnTo>
                <a:lnTo>
                  <a:pt x="5666" y="6107"/>
                </a:lnTo>
                <a:lnTo>
                  <a:pt x="5593" y="6057"/>
                </a:lnTo>
                <a:lnTo>
                  <a:pt x="5594" y="6048"/>
                </a:lnTo>
                <a:lnTo>
                  <a:pt x="5593" y="6038"/>
                </a:lnTo>
                <a:lnTo>
                  <a:pt x="5559" y="6029"/>
                </a:lnTo>
                <a:lnTo>
                  <a:pt x="5531" y="6003"/>
                </a:lnTo>
                <a:lnTo>
                  <a:pt x="5521" y="6015"/>
                </a:lnTo>
                <a:lnTo>
                  <a:pt x="5519" y="6027"/>
                </a:lnTo>
                <a:lnTo>
                  <a:pt x="5515" y="6026"/>
                </a:lnTo>
                <a:lnTo>
                  <a:pt x="5511" y="6026"/>
                </a:lnTo>
                <a:lnTo>
                  <a:pt x="5512" y="6030"/>
                </a:lnTo>
                <a:lnTo>
                  <a:pt x="5514" y="6034"/>
                </a:lnTo>
                <a:lnTo>
                  <a:pt x="5508" y="6032"/>
                </a:lnTo>
                <a:lnTo>
                  <a:pt x="5500" y="6026"/>
                </a:lnTo>
                <a:lnTo>
                  <a:pt x="5508" y="6005"/>
                </a:lnTo>
                <a:lnTo>
                  <a:pt x="5507" y="5983"/>
                </a:lnTo>
                <a:lnTo>
                  <a:pt x="5476" y="5975"/>
                </a:lnTo>
                <a:lnTo>
                  <a:pt x="5446" y="5963"/>
                </a:lnTo>
                <a:lnTo>
                  <a:pt x="5439" y="5971"/>
                </a:lnTo>
                <a:lnTo>
                  <a:pt x="5434" y="5959"/>
                </a:lnTo>
                <a:lnTo>
                  <a:pt x="5415" y="5971"/>
                </a:lnTo>
                <a:lnTo>
                  <a:pt x="5396" y="5981"/>
                </a:lnTo>
                <a:lnTo>
                  <a:pt x="5406" y="5995"/>
                </a:lnTo>
                <a:lnTo>
                  <a:pt x="5405" y="6007"/>
                </a:lnTo>
                <a:lnTo>
                  <a:pt x="5418" y="6008"/>
                </a:lnTo>
                <a:lnTo>
                  <a:pt x="5432" y="6017"/>
                </a:lnTo>
                <a:lnTo>
                  <a:pt x="5429" y="6022"/>
                </a:lnTo>
                <a:lnTo>
                  <a:pt x="5429" y="6027"/>
                </a:lnTo>
                <a:lnTo>
                  <a:pt x="5414" y="6033"/>
                </a:lnTo>
                <a:lnTo>
                  <a:pt x="5407" y="6042"/>
                </a:lnTo>
                <a:lnTo>
                  <a:pt x="5388" y="6039"/>
                </a:lnTo>
                <a:lnTo>
                  <a:pt x="5363" y="6041"/>
                </a:lnTo>
                <a:lnTo>
                  <a:pt x="5365" y="6026"/>
                </a:lnTo>
                <a:lnTo>
                  <a:pt x="5381" y="6022"/>
                </a:lnTo>
                <a:lnTo>
                  <a:pt x="5356" y="6000"/>
                </a:lnTo>
                <a:lnTo>
                  <a:pt x="5337" y="5972"/>
                </a:lnTo>
                <a:lnTo>
                  <a:pt x="5314" y="5949"/>
                </a:lnTo>
                <a:lnTo>
                  <a:pt x="5276" y="5943"/>
                </a:lnTo>
                <a:lnTo>
                  <a:pt x="5282" y="5928"/>
                </a:lnTo>
                <a:lnTo>
                  <a:pt x="5289" y="5913"/>
                </a:lnTo>
                <a:lnTo>
                  <a:pt x="5298" y="5920"/>
                </a:lnTo>
                <a:lnTo>
                  <a:pt x="5311" y="5922"/>
                </a:lnTo>
                <a:lnTo>
                  <a:pt x="5256" y="5896"/>
                </a:lnTo>
                <a:lnTo>
                  <a:pt x="5211" y="5852"/>
                </a:lnTo>
                <a:lnTo>
                  <a:pt x="5206" y="5870"/>
                </a:lnTo>
                <a:lnTo>
                  <a:pt x="5193" y="5882"/>
                </a:lnTo>
                <a:lnTo>
                  <a:pt x="5187" y="5849"/>
                </a:lnTo>
                <a:lnTo>
                  <a:pt x="5171" y="5830"/>
                </a:lnTo>
                <a:lnTo>
                  <a:pt x="5166" y="5833"/>
                </a:lnTo>
                <a:lnTo>
                  <a:pt x="5163" y="5835"/>
                </a:lnTo>
                <a:lnTo>
                  <a:pt x="5162" y="5834"/>
                </a:lnTo>
                <a:lnTo>
                  <a:pt x="5162" y="5832"/>
                </a:lnTo>
                <a:lnTo>
                  <a:pt x="5156" y="5838"/>
                </a:lnTo>
                <a:lnTo>
                  <a:pt x="5152" y="5847"/>
                </a:lnTo>
                <a:lnTo>
                  <a:pt x="5148" y="5842"/>
                </a:lnTo>
                <a:lnTo>
                  <a:pt x="5143" y="5839"/>
                </a:lnTo>
                <a:lnTo>
                  <a:pt x="5159" y="5826"/>
                </a:lnTo>
                <a:lnTo>
                  <a:pt x="5177" y="5813"/>
                </a:lnTo>
                <a:lnTo>
                  <a:pt x="5125" y="5795"/>
                </a:lnTo>
                <a:lnTo>
                  <a:pt x="5082" y="5761"/>
                </a:lnTo>
                <a:lnTo>
                  <a:pt x="5086" y="5756"/>
                </a:lnTo>
                <a:lnTo>
                  <a:pt x="5091" y="5751"/>
                </a:lnTo>
                <a:lnTo>
                  <a:pt x="5108" y="5750"/>
                </a:lnTo>
                <a:lnTo>
                  <a:pt x="5121" y="5745"/>
                </a:lnTo>
                <a:lnTo>
                  <a:pt x="5112" y="5738"/>
                </a:lnTo>
                <a:lnTo>
                  <a:pt x="5105" y="5729"/>
                </a:lnTo>
                <a:lnTo>
                  <a:pt x="5102" y="5732"/>
                </a:lnTo>
                <a:lnTo>
                  <a:pt x="5105" y="5735"/>
                </a:lnTo>
                <a:lnTo>
                  <a:pt x="5098" y="5740"/>
                </a:lnTo>
                <a:lnTo>
                  <a:pt x="5092" y="5745"/>
                </a:lnTo>
                <a:lnTo>
                  <a:pt x="5089" y="5737"/>
                </a:lnTo>
                <a:lnTo>
                  <a:pt x="5087" y="5726"/>
                </a:lnTo>
                <a:lnTo>
                  <a:pt x="5069" y="5731"/>
                </a:lnTo>
                <a:lnTo>
                  <a:pt x="5053" y="5731"/>
                </a:lnTo>
                <a:lnTo>
                  <a:pt x="5058" y="5720"/>
                </a:lnTo>
                <a:lnTo>
                  <a:pt x="5058" y="5703"/>
                </a:lnTo>
                <a:lnTo>
                  <a:pt x="5034" y="5690"/>
                </a:lnTo>
                <a:lnTo>
                  <a:pt x="5013" y="5672"/>
                </a:lnTo>
                <a:lnTo>
                  <a:pt x="5022" y="5666"/>
                </a:lnTo>
                <a:lnTo>
                  <a:pt x="5031" y="5674"/>
                </a:lnTo>
                <a:lnTo>
                  <a:pt x="5011" y="5653"/>
                </a:lnTo>
                <a:lnTo>
                  <a:pt x="4967" y="5663"/>
                </a:lnTo>
                <a:lnTo>
                  <a:pt x="4974" y="5645"/>
                </a:lnTo>
                <a:lnTo>
                  <a:pt x="4996" y="5642"/>
                </a:lnTo>
                <a:lnTo>
                  <a:pt x="4956" y="5629"/>
                </a:lnTo>
                <a:lnTo>
                  <a:pt x="4922" y="5609"/>
                </a:lnTo>
                <a:lnTo>
                  <a:pt x="4930" y="5601"/>
                </a:lnTo>
                <a:lnTo>
                  <a:pt x="4940" y="5607"/>
                </a:lnTo>
                <a:lnTo>
                  <a:pt x="4940" y="5587"/>
                </a:lnTo>
                <a:lnTo>
                  <a:pt x="4927" y="5570"/>
                </a:lnTo>
                <a:lnTo>
                  <a:pt x="4939" y="5573"/>
                </a:lnTo>
                <a:lnTo>
                  <a:pt x="4944" y="5561"/>
                </a:lnTo>
                <a:lnTo>
                  <a:pt x="4952" y="5569"/>
                </a:lnTo>
                <a:lnTo>
                  <a:pt x="4966" y="5569"/>
                </a:lnTo>
                <a:lnTo>
                  <a:pt x="4957" y="5552"/>
                </a:lnTo>
                <a:lnTo>
                  <a:pt x="4943" y="5539"/>
                </a:lnTo>
                <a:lnTo>
                  <a:pt x="4929" y="5553"/>
                </a:lnTo>
                <a:lnTo>
                  <a:pt x="4915" y="5544"/>
                </a:lnTo>
                <a:lnTo>
                  <a:pt x="4912" y="5550"/>
                </a:lnTo>
                <a:lnTo>
                  <a:pt x="4916" y="5560"/>
                </a:lnTo>
                <a:lnTo>
                  <a:pt x="4890" y="5555"/>
                </a:lnTo>
                <a:lnTo>
                  <a:pt x="4858" y="5559"/>
                </a:lnTo>
                <a:lnTo>
                  <a:pt x="4866" y="5543"/>
                </a:lnTo>
                <a:lnTo>
                  <a:pt x="4874" y="5528"/>
                </a:lnTo>
                <a:lnTo>
                  <a:pt x="4850" y="5528"/>
                </a:lnTo>
                <a:lnTo>
                  <a:pt x="4829" y="5536"/>
                </a:lnTo>
                <a:lnTo>
                  <a:pt x="4797" y="5500"/>
                </a:lnTo>
                <a:lnTo>
                  <a:pt x="4764" y="5475"/>
                </a:lnTo>
                <a:lnTo>
                  <a:pt x="4755" y="5487"/>
                </a:lnTo>
                <a:lnTo>
                  <a:pt x="4737" y="5492"/>
                </a:lnTo>
                <a:lnTo>
                  <a:pt x="4752" y="5468"/>
                </a:lnTo>
                <a:lnTo>
                  <a:pt x="4746" y="5446"/>
                </a:lnTo>
                <a:lnTo>
                  <a:pt x="4764" y="5447"/>
                </a:lnTo>
                <a:lnTo>
                  <a:pt x="4776" y="5458"/>
                </a:lnTo>
                <a:lnTo>
                  <a:pt x="4764" y="5440"/>
                </a:lnTo>
                <a:lnTo>
                  <a:pt x="4740" y="5425"/>
                </a:lnTo>
                <a:lnTo>
                  <a:pt x="4734" y="5433"/>
                </a:lnTo>
                <a:lnTo>
                  <a:pt x="4723" y="5438"/>
                </a:lnTo>
                <a:lnTo>
                  <a:pt x="4716" y="5424"/>
                </a:lnTo>
                <a:lnTo>
                  <a:pt x="4717" y="5401"/>
                </a:lnTo>
                <a:lnTo>
                  <a:pt x="4700" y="5407"/>
                </a:lnTo>
                <a:lnTo>
                  <a:pt x="4683" y="5413"/>
                </a:lnTo>
                <a:lnTo>
                  <a:pt x="4678" y="5392"/>
                </a:lnTo>
                <a:lnTo>
                  <a:pt x="4652" y="5386"/>
                </a:lnTo>
                <a:lnTo>
                  <a:pt x="4655" y="5372"/>
                </a:lnTo>
                <a:lnTo>
                  <a:pt x="4658" y="5357"/>
                </a:lnTo>
                <a:lnTo>
                  <a:pt x="4672" y="5359"/>
                </a:lnTo>
                <a:lnTo>
                  <a:pt x="4681" y="5369"/>
                </a:lnTo>
                <a:lnTo>
                  <a:pt x="4611" y="5295"/>
                </a:lnTo>
                <a:lnTo>
                  <a:pt x="4518" y="5233"/>
                </a:lnTo>
                <a:lnTo>
                  <a:pt x="4532" y="5223"/>
                </a:lnTo>
                <a:lnTo>
                  <a:pt x="4552" y="5215"/>
                </a:lnTo>
                <a:lnTo>
                  <a:pt x="4535" y="5204"/>
                </a:lnTo>
                <a:lnTo>
                  <a:pt x="4521" y="5188"/>
                </a:lnTo>
                <a:lnTo>
                  <a:pt x="4506" y="5196"/>
                </a:lnTo>
                <a:lnTo>
                  <a:pt x="4500" y="5210"/>
                </a:lnTo>
                <a:lnTo>
                  <a:pt x="4456" y="5162"/>
                </a:lnTo>
                <a:lnTo>
                  <a:pt x="4386" y="5150"/>
                </a:lnTo>
                <a:lnTo>
                  <a:pt x="4399" y="5138"/>
                </a:lnTo>
                <a:lnTo>
                  <a:pt x="4413" y="5133"/>
                </a:lnTo>
                <a:lnTo>
                  <a:pt x="4393" y="5117"/>
                </a:lnTo>
                <a:lnTo>
                  <a:pt x="4376" y="5101"/>
                </a:lnTo>
                <a:lnTo>
                  <a:pt x="4369" y="5109"/>
                </a:lnTo>
                <a:lnTo>
                  <a:pt x="4360" y="5116"/>
                </a:lnTo>
                <a:lnTo>
                  <a:pt x="4332" y="5081"/>
                </a:lnTo>
                <a:lnTo>
                  <a:pt x="4299" y="5068"/>
                </a:lnTo>
                <a:lnTo>
                  <a:pt x="4302" y="5051"/>
                </a:lnTo>
                <a:lnTo>
                  <a:pt x="4301" y="5033"/>
                </a:lnTo>
                <a:lnTo>
                  <a:pt x="4280" y="5033"/>
                </a:lnTo>
                <a:lnTo>
                  <a:pt x="4272" y="5018"/>
                </a:lnTo>
                <a:lnTo>
                  <a:pt x="4227" y="5007"/>
                </a:lnTo>
                <a:lnTo>
                  <a:pt x="4181" y="4983"/>
                </a:lnTo>
                <a:lnTo>
                  <a:pt x="4185" y="4970"/>
                </a:lnTo>
                <a:lnTo>
                  <a:pt x="4190" y="4958"/>
                </a:lnTo>
                <a:lnTo>
                  <a:pt x="4160" y="4952"/>
                </a:lnTo>
                <a:lnTo>
                  <a:pt x="4146" y="4924"/>
                </a:lnTo>
                <a:lnTo>
                  <a:pt x="4130" y="4927"/>
                </a:lnTo>
                <a:lnTo>
                  <a:pt x="4117" y="4925"/>
                </a:lnTo>
                <a:lnTo>
                  <a:pt x="4120" y="4916"/>
                </a:lnTo>
                <a:lnTo>
                  <a:pt x="4122" y="4907"/>
                </a:lnTo>
                <a:lnTo>
                  <a:pt x="4106" y="4908"/>
                </a:lnTo>
                <a:lnTo>
                  <a:pt x="4109" y="4898"/>
                </a:lnTo>
                <a:lnTo>
                  <a:pt x="4085" y="4893"/>
                </a:lnTo>
                <a:lnTo>
                  <a:pt x="4064" y="4870"/>
                </a:lnTo>
                <a:lnTo>
                  <a:pt x="4053" y="4882"/>
                </a:lnTo>
                <a:lnTo>
                  <a:pt x="4037" y="4877"/>
                </a:lnTo>
                <a:lnTo>
                  <a:pt x="4042" y="4871"/>
                </a:lnTo>
                <a:lnTo>
                  <a:pt x="4053" y="4867"/>
                </a:lnTo>
                <a:lnTo>
                  <a:pt x="4031" y="4849"/>
                </a:lnTo>
                <a:lnTo>
                  <a:pt x="4008" y="4833"/>
                </a:lnTo>
                <a:lnTo>
                  <a:pt x="4027" y="4835"/>
                </a:lnTo>
                <a:lnTo>
                  <a:pt x="4043" y="4829"/>
                </a:lnTo>
                <a:lnTo>
                  <a:pt x="4033" y="4816"/>
                </a:lnTo>
                <a:lnTo>
                  <a:pt x="4017" y="4808"/>
                </a:lnTo>
                <a:lnTo>
                  <a:pt x="4025" y="4801"/>
                </a:lnTo>
                <a:lnTo>
                  <a:pt x="4039" y="4797"/>
                </a:lnTo>
                <a:lnTo>
                  <a:pt x="4050" y="4817"/>
                </a:lnTo>
                <a:lnTo>
                  <a:pt x="4071" y="4823"/>
                </a:lnTo>
                <a:lnTo>
                  <a:pt x="4067" y="4806"/>
                </a:lnTo>
                <a:lnTo>
                  <a:pt x="4061" y="4791"/>
                </a:lnTo>
                <a:close/>
                <a:moveTo>
                  <a:pt x="3920" y="4725"/>
                </a:moveTo>
                <a:lnTo>
                  <a:pt x="3924" y="4741"/>
                </a:lnTo>
                <a:lnTo>
                  <a:pt x="3924" y="4764"/>
                </a:lnTo>
                <a:lnTo>
                  <a:pt x="3948" y="4772"/>
                </a:lnTo>
                <a:lnTo>
                  <a:pt x="3972" y="4779"/>
                </a:lnTo>
                <a:lnTo>
                  <a:pt x="3962" y="4768"/>
                </a:lnTo>
                <a:lnTo>
                  <a:pt x="3958" y="4749"/>
                </a:lnTo>
                <a:lnTo>
                  <a:pt x="3971" y="4749"/>
                </a:lnTo>
                <a:lnTo>
                  <a:pt x="3986" y="4747"/>
                </a:lnTo>
                <a:lnTo>
                  <a:pt x="3981" y="4765"/>
                </a:lnTo>
                <a:lnTo>
                  <a:pt x="3984" y="4777"/>
                </a:lnTo>
                <a:lnTo>
                  <a:pt x="3993" y="4764"/>
                </a:lnTo>
                <a:lnTo>
                  <a:pt x="4004" y="4754"/>
                </a:lnTo>
                <a:lnTo>
                  <a:pt x="4014" y="4761"/>
                </a:lnTo>
                <a:lnTo>
                  <a:pt x="4019" y="4773"/>
                </a:lnTo>
                <a:lnTo>
                  <a:pt x="4001" y="4785"/>
                </a:lnTo>
                <a:lnTo>
                  <a:pt x="3987" y="4799"/>
                </a:lnTo>
                <a:lnTo>
                  <a:pt x="3996" y="4808"/>
                </a:lnTo>
                <a:lnTo>
                  <a:pt x="4001" y="4823"/>
                </a:lnTo>
                <a:lnTo>
                  <a:pt x="3966" y="4805"/>
                </a:lnTo>
                <a:lnTo>
                  <a:pt x="3932" y="4784"/>
                </a:lnTo>
                <a:lnTo>
                  <a:pt x="3901" y="4761"/>
                </a:lnTo>
                <a:lnTo>
                  <a:pt x="3873" y="4731"/>
                </a:lnTo>
                <a:lnTo>
                  <a:pt x="3896" y="4737"/>
                </a:lnTo>
                <a:lnTo>
                  <a:pt x="3916" y="4748"/>
                </a:lnTo>
                <a:lnTo>
                  <a:pt x="3911" y="4735"/>
                </a:lnTo>
                <a:lnTo>
                  <a:pt x="3920" y="4725"/>
                </a:lnTo>
                <a:close/>
                <a:moveTo>
                  <a:pt x="3688" y="5094"/>
                </a:moveTo>
                <a:lnTo>
                  <a:pt x="3695" y="5108"/>
                </a:lnTo>
                <a:lnTo>
                  <a:pt x="3686" y="5122"/>
                </a:lnTo>
                <a:lnTo>
                  <a:pt x="3730" y="5139"/>
                </a:lnTo>
                <a:lnTo>
                  <a:pt x="3744" y="5185"/>
                </a:lnTo>
                <a:lnTo>
                  <a:pt x="3729" y="5165"/>
                </a:lnTo>
                <a:lnTo>
                  <a:pt x="3709" y="5151"/>
                </a:lnTo>
                <a:lnTo>
                  <a:pt x="3687" y="5146"/>
                </a:lnTo>
                <a:lnTo>
                  <a:pt x="3666" y="5145"/>
                </a:lnTo>
                <a:lnTo>
                  <a:pt x="3676" y="5131"/>
                </a:lnTo>
                <a:lnTo>
                  <a:pt x="3680" y="5113"/>
                </a:lnTo>
                <a:lnTo>
                  <a:pt x="3667" y="5124"/>
                </a:lnTo>
                <a:lnTo>
                  <a:pt x="3652" y="5120"/>
                </a:lnTo>
                <a:lnTo>
                  <a:pt x="3654" y="5110"/>
                </a:lnTo>
                <a:lnTo>
                  <a:pt x="3661" y="5101"/>
                </a:lnTo>
                <a:lnTo>
                  <a:pt x="3647" y="5106"/>
                </a:lnTo>
                <a:lnTo>
                  <a:pt x="3637" y="5096"/>
                </a:lnTo>
                <a:lnTo>
                  <a:pt x="3626" y="5108"/>
                </a:lnTo>
                <a:lnTo>
                  <a:pt x="3614" y="5092"/>
                </a:lnTo>
                <a:lnTo>
                  <a:pt x="3629" y="5085"/>
                </a:lnTo>
                <a:lnTo>
                  <a:pt x="3653" y="5081"/>
                </a:lnTo>
                <a:lnTo>
                  <a:pt x="3669" y="5099"/>
                </a:lnTo>
                <a:lnTo>
                  <a:pt x="3688" y="5094"/>
                </a:lnTo>
                <a:close/>
                <a:moveTo>
                  <a:pt x="3656" y="4603"/>
                </a:moveTo>
                <a:lnTo>
                  <a:pt x="3638" y="4597"/>
                </a:lnTo>
                <a:lnTo>
                  <a:pt x="3629" y="4576"/>
                </a:lnTo>
                <a:lnTo>
                  <a:pt x="3655" y="4560"/>
                </a:lnTo>
                <a:lnTo>
                  <a:pt x="3674" y="4569"/>
                </a:lnTo>
                <a:lnTo>
                  <a:pt x="3652" y="4582"/>
                </a:lnTo>
                <a:lnTo>
                  <a:pt x="3656" y="4603"/>
                </a:lnTo>
                <a:close/>
                <a:moveTo>
                  <a:pt x="3581" y="5050"/>
                </a:moveTo>
                <a:lnTo>
                  <a:pt x="3557" y="5057"/>
                </a:lnTo>
                <a:lnTo>
                  <a:pt x="3539" y="5080"/>
                </a:lnTo>
                <a:lnTo>
                  <a:pt x="3513" y="5036"/>
                </a:lnTo>
                <a:lnTo>
                  <a:pt x="3467" y="5005"/>
                </a:lnTo>
                <a:lnTo>
                  <a:pt x="3508" y="5017"/>
                </a:lnTo>
                <a:lnTo>
                  <a:pt x="3551" y="5037"/>
                </a:lnTo>
                <a:lnTo>
                  <a:pt x="3553" y="5020"/>
                </a:lnTo>
                <a:lnTo>
                  <a:pt x="3564" y="5010"/>
                </a:lnTo>
                <a:lnTo>
                  <a:pt x="3563" y="5032"/>
                </a:lnTo>
                <a:lnTo>
                  <a:pt x="3581" y="5050"/>
                </a:lnTo>
                <a:close/>
                <a:moveTo>
                  <a:pt x="3364" y="5377"/>
                </a:moveTo>
                <a:lnTo>
                  <a:pt x="3355" y="5367"/>
                </a:lnTo>
                <a:lnTo>
                  <a:pt x="3341" y="5371"/>
                </a:lnTo>
                <a:lnTo>
                  <a:pt x="3347" y="5357"/>
                </a:lnTo>
                <a:lnTo>
                  <a:pt x="3359" y="5353"/>
                </a:lnTo>
                <a:lnTo>
                  <a:pt x="3358" y="5350"/>
                </a:lnTo>
                <a:lnTo>
                  <a:pt x="3357" y="5348"/>
                </a:lnTo>
                <a:lnTo>
                  <a:pt x="3352" y="5338"/>
                </a:lnTo>
                <a:lnTo>
                  <a:pt x="3344" y="5334"/>
                </a:lnTo>
                <a:lnTo>
                  <a:pt x="3353" y="5322"/>
                </a:lnTo>
                <a:lnTo>
                  <a:pt x="3363" y="5312"/>
                </a:lnTo>
                <a:lnTo>
                  <a:pt x="3373" y="5321"/>
                </a:lnTo>
                <a:lnTo>
                  <a:pt x="3387" y="5316"/>
                </a:lnTo>
                <a:lnTo>
                  <a:pt x="3380" y="5332"/>
                </a:lnTo>
                <a:lnTo>
                  <a:pt x="3367" y="5338"/>
                </a:lnTo>
                <a:lnTo>
                  <a:pt x="3369" y="5341"/>
                </a:lnTo>
                <a:lnTo>
                  <a:pt x="3370" y="5343"/>
                </a:lnTo>
                <a:lnTo>
                  <a:pt x="3374" y="5354"/>
                </a:lnTo>
                <a:lnTo>
                  <a:pt x="3382" y="5359"/>
                </a:lnTo>
                <a:lnTo>
                  <a:pt x="3374" y="5369"/>
                </a:lnTo>
                <a:lnTo>
                  <a:pt x="3364" y="5377"/>
                </a:lnTo>
                <a:close/>
                <a:moveTo>
                  <a:pt x="3344" y="5703"/>
                </a:moveTo>
                <a:lnTo>
                  <a:pt x="3369" y="5720"/>
                </a:lnTo>
                <a:lnTo>
                  <a:pt x="3392" y="5737"/>
                </a:lnTo>
                <a:lnTo>
                  <a:pt x="3353" y="5725"/>
                </a:lnTo>
                <a:lnTo>
                  <a:pt x="3344" y="5703"/>
                </a:lnTo>
                <a:close/>
                <a:moveTo>
                  <a:pt x="3447" y="7009"/>
                </a:moveTo>
                <a:lnTo>
                  <a:pt x="3440" y="7010"/>
                </a:lnTo>
                <a:lnTo>
                  <a:pt x="3433" y="7009"/>
                </a:lnTo>
                <a:lnTo>
                  <a:pt x="3432" y="7005"/>
                </a:lnTo>
                <a:lnTo>
                  <a:pt x="3425" y="6991"/>
                </a:lnTo>
                <a:lnTo>
                  <a:pt x="3423" y="6988"/>
                </a:lnTo>
                <a:lnTo>
                  <a:pt x="3422" y="6987"/>
                </a:lnTo>
                <a:lnTo>
                  <a:pt x="3425" y="6989"/>
                </a:lnTo>
                <a:lnTo>
                  <a:pt x="3427" y="6991"/>
                </a:lnTo>
                <a:lnTo>
                  <a:pt x="3432" y="6994"/>
                </a:lnTo>
                <a:lnTo>
                  <a:pt x="3434" y="6995"/>
                </a:lnTo>
                <a:lnTo>
                  <a:pt x="3444" y="7002"/>
                </a:lnTo>
                <a:lnTo>
                  <a:pt x="3453" y="7009"/>
                </a:lnTo>
                <a:lnTo>
                  <a:pt x="3458" y="7013"/>
                </a:lnTo>
                <a:lnTo>
                  <a:pt x="3463" y="7016"/>
                </a:lnTo>
                <a:lnTo>
                  <a:pt x="3455" y="7015"/>
                </a:lnTo>
                <a:lnTo>
                  <a:pt x="3447" y="7009"/>
                </a:lnTo>
                <a:close/>
                <a:moveTo>
                  <a:pt x="3425" y="7032"/>
                </a:moveTo>
                <a:lnTo>
                  <a:pt x="3424" y="7033"/>
                </a:lnTo>
                <a:lnTo>
                  <a:pt x="3424" y="7034"/>
                </a:lnTo>
                <a:lnTo>
                  <a:pt x="3423" y="7032"/>
                </a:lnTo>
                <a:lnTo>
                  <a:pt x="3423" y="7031"/>
                </a:lnTo>
                <a:lnTo>
                  <a:pt x="3437" y="7034"/>
                </a:lnTo>
                <a:lnTo>
                  <a:pt x="3450" y="7045"/>
                </a:lnTo>
                <a:lnTo>
                  <a:pt x="3440" y="7043"/>
                </a:lnTo>
                <a:lnTo>
                  <a:pt x="3425" y="7032"/>
                </a:lnTo>
                <a:close/>
                <a:moveTo>
                  <a:pt x="3400" y="6987"/>
                </a:moveTo>
                <a:lnTo>
                  <a:pt x="3393" y="6997"/>
                </a:lnTo>
                <a:lnTo>
                  <a:pt x="3393" y="7008"/>
                </a:lnTo>
                <a:lnTo>
                  <a:pt x="3364" y="6998"/>
                </a:lnTo>
                <a:lnTo>
                  <a:pt x="3340" y="6984"/>
                </a:lnTo>
                <a:lnTo>
                  <a:pt x="3342" y="6976"/>
                </a:lnTo>
                <a:lnTo>
                  <a:pt x="3350" y="6973"/>
                </a:lnTo>
                <a:lnTo>
                  <a:pt x="3314" y="6960"/>
                </a:lnTo>
                <a:lnTo>
                  <a:pt x="3281" y="6942"/>
                </a:lnTo>
                <a:lnTo>
                  <a:pt x="3286" y="6929"/>
                </a:lnTo>
                <a:lnTo>
                  <a:pt x="3274" y="6918"/>
                </a:lnTo>
                <a:lnTo>
                  <a:pt x="3262" y="6925"/>
                </a:lnTo>
                <a:lnTo>
                  <a:pt x="3248" y="6922"/>
                </a:lnTo>
                <a:lnTo>
                  <a:pt x="3251" y="6913"/>
                </a:lnTo>
                <a:lnTo>
                  <a:pt x="3252" y="6901"/>
                </a:lnTo>
                <a:lnTo>
                  <a:pt x="3218" y="6887"/>
                </a:lnTo>
                <a:lnTo>
                  <a:pt x="3172" y="6868"/>
                </a:lnTo>
                <a:lnTo>
                  <a:pt x="3173" y="6859"/>
                </a:lnTo>
                <a:lnTo>
                  <a:pt x="3178" y="6852"/>
                </a:lnTo>
                <a:lnTo>
                  <a:pt x="3194" y="6863"/>
                </a:lnTo>
                <a:lnTo>
                  <a:pt x="3209" y="6870"/>
                </a:lnTo>
                <a:lnTo>
                  <a:pt x="3214" y="6870"/>
                </a:lnTo>
                <a:lnTo>
                  <a:pt x="3231" y="6878"/>
                </a:lnTo>
                <a:lnTo>
                  <a:pt x="3227" y="6865"/>
                </a:lnTo>
                <a:lnTo>
                  <a:pt x="3237" y="6857"/>
                </a:lnTo>
                <a:lnTo>
                  <a:pt x="3244" y="6862"/>
                </a:lnTo>
                <a:lnTo>
                  <a:pt x="3251" y="6867"/>
                </a:lnTo>
                <a:lnTo>
                  <a:pt x="3252" y="6876"/>
                </a:lnTo>
                <a:lnTo>
                  <a:pt x="3247" y="6884"/>
                </a:lnTo>
                <a:lnTo>
                  <a:pt x="3265" y="6894"/>
                </a:lnTo>
                <a:lnTo>
                  <a:pt x="3277" y="6891"/>
                </a:lnTo>
                <a:lnTo>
                  <a:pt x="3265" y="6883"/>
                </a:lnTo>
                <a:lnTo>
                  <a:pt x="3266" y="6878"/>
                </a:lnTo>
                <a:lnTo>
                  <a:pt x="3338" y="6927"/>
                </a:lnTo>
                <a:lnTo>
                  <a:pt x="3410" y="6978"/>
                </a:lnTo>
                <a:lnTo>
                  <a:pt x="3412" y="6993"/>
                </a:lnTo>
                <a:lnTo>
                  <a:pt x="3419" y="7008"/>
                </a:lnTo>
                <a:lnTo>
                  <a:pt x="3408" y="6997"/>
                </a:lnTo>
                <a:lnTo>
                  <a:pt x="3400" y="6987"/>
                </a:lnTo>
                <a:close/>
                <a:moveTo>
                  <a:pt x="3399" y="7028"/>
                </a:moveTo>
                <a:lnTo>
                  <a:pt x="3395" y="7027"/>
                </a:lnTo>
                <a:lnTo>
                  <a:pt x="3392" y="7028"/>
                </a:lnTo>
                <a:lnTo>
                  <a:pt x="3388" y="7016"/>
                </a:lnTo>
                <a:lnTo>
                  <a:pt x="3393" y="7008"/>
                </a:lnTo>
                <a:lnTo>
                  <a:pt x="3396" y="7017"/>
                </a:lnTo>
                <a:lnTo>
                  <a:pt x="3401" y="7027"/>
                </a:lnTo>
                <a:lnTo>
                  <a:pt x="3400" y="7027"/>
                </a:lnTo>
                <a:lnTo>
                  <a:pt x="3399" y="7028"/>
                </a:lnTo>
                <a:close/>
                <a:moveTo>
                  <a:pt x="3358" y="7016"/>
                </a:moveTo>
                <a:lnTo>
                  <a:pt x="3341" y="7009"/>
                </a:lnTo>
                <a:lnTo>
                  <a:pt x="3331" y="6995"/>
                </a:lnTo>
                <a:lnTo>
                  <a:pt x="3354" y="7002"/>
                </a:lnTo>
                <a:lnTo>
                  <a:pt x="3358" y="7016"/>
                </a:lnTo>
                <a:close/>
                <a:moveTo>
                  <a:pt x="3173" y="6880"/>
                </a:moveTo>
                <a:lnTo>
                  <a:pt x="3175" y="6881"/>
                </a:lnTo>
                <a:lnTo>
                  <a:pt x="3177" y="6882"/>
                </a:lnTo>
                <a:lnTo>
                  <a:pt x="3177" y="6883"/>
                </a:lnTo>
                <a:lnTo>
                  <a:pt x="3177" y="6884"/>
                </a:lnTo>
                <a:lnTo>
                  <a:pt x="3175" y="6882"/>
                </a:lnTo>
                <a:lnTo>
                  <a:pt x="3173" y="6880"/>
                </a:lnTo>
                <a:close/>
                <a:moveTo>
                  <a:pt x="2903" y="5901"/>
                </a:moveTo>
                <a:lnTo>
                  <a:pt x="2902" y="5893"/>
                </a:lnTo>
                <a:lnTo>
                  <a:pt x="2901" y="5886"/>
                </a:lnTo>
                <a:lnTo>
                  <a:pt x="2925" y="5884"/>
                </a:lnTo>
                <a:lnTo>
                  <a:pt x="2943" y="5888"/>
                </a:lnTo>
                <a:lnTo>
                  <a:pt x="2945" y="5891"/>
                </a:lnTo>
                <a:lnTo>
                  <a:pt x="2946" y="5894"/>
                </a:lnTo>
                <a:lnTo>
                  <a:pt x="2929" y="5900"/>
                </a:lnTo>
                <a:lnTo>
                  <a:pt x="2903" y="5901"/>
                </a:lnTo>
                <a:close/>
                <a:moveTo>
                  <a:pt x="2842" y="5846"/>
                </a:moveTo>
                <a:lnTo>
                  <a:pt x="2837" y="5831"/>
                </a:lnTo>
                <a:lnTo>
                  <a:pt x="2837" y="5811"/>
                </a:lnTo>
                <a:lnTo>
                  <a:pt x="2814" y="5801"/>
                </a:lnTo>
                <a:lnTo>
                  <a:pt x="2790" y="5793"/>
                </a:lnTo>
                <a:lnTo>
                  <a:pt x="2801" y="5803"/>
                </a:lnTo>
                <a:lnTo>
                  <a:pt x="2806" y="5821"/>
                </a:lnTo>
                <a:lnTo>
                  <a:pt x="2794" y="5819"/>
                </a:lnTo>
                <a:lnTo>
                  <a:pt x="2779" y="5820"/>
                </a:lnTo>
                <a:lnTo>
                  <a:pt x="2784" y="5804"/>
                </a:lnTo>
                <a:lnTo>
                  <a:pt x="2780" y="5795"/>
                </a:lnTo>
                <a:lnTo>
                  <a:pt x="2772" y="5804"/>
                </a:lnTo>
                <a:lnTo>
                  <a:pt x="2762" y="5813"/>
                </a:lnTo>
                <a:lnTo>
                  <a:pt x="2752" y="5806"/>
                </a:lnTo>
                <a:lnTo>
                  <a:pt x="2748" y="5795"/>
                </a:lnTo>
                <a:lnTo>
                  <a:pt x="2764" y="5786"/>
                </a:lnTo>
                <a:lnTo>
                  <a:pt x="2777" y="5775"/>
                </a:lnTo>
                <a:lnTo>
                  <a:pt x="2768" y="5765"/>
                </a:lnTo>
                <a:lnTo>
                  <a:pt x="2762" y="5753"/>
                </a:lnTo>
                <a:lnTo>
                  <a:pt x="2828" y="5792"/>
                </a:lnTo>
                <a:lnTo>
                  <a:pt x="2884" y="5843"/>
                </a:lnTo>
                <a:lnTo>
                  <a:pt x="2862" y="5836"/>
                </a:lnTo>
                <a:lnTo>
                  <a:pt x="2844" y="5824"/>
                </a:lnTo>
                <a:lnTo>
                  <a:pt x="2850" y="5837"/>
                </a:lnTo>
                <a:lnTo>
                  <a:pt x="2842" y="5846"/>
                </a:lnTo>
                <a:close/>
                <a:moveTo>
                  <a:pt x="2765" y="6533"/>
                </a:moveTo>
                <a:lnTo>
                  <a:pt x="2779" y="6541"/>
                </a:lnTo>
                <a:lnTo>
                  <a:pt x="2791" y="6551"/>
                </a:lnTo>
                <a:lnTo>
                  <a:pt x="2799" y="6558"/>
                </a:lnTo>
                <a:lnTo>
                  <a:pt x="2805" y="6564"/>
                </a:lnTo>
                <a:lnTo>
                  <a:pt x="2783" y="6552"/>
                </a:lnTo>
                <a:lnTo>
                  <a:pt x="2765" y="6533"/>
                </a:lnTo>
                <a:close/>
                <a:moveTo>
                  <a:pt x="2742" y="6561"/>
                </a:moveTo>
                <a:lnTo>
                  <a:pt x="2747" y="6555"/>
                </a:lnTo>
                <a:lnTo>
                  <a:pt x="2758" y="6554"/>
                </a:lnTo>
                <a:lnTo>
                  <a:pt x="2776" y="6572"/>
                </a:lnTo>
                <a:lnTo>
                  <a:pt x="2785" y="6590"/>
                </a:lnTo>
                <a:lnTo>
                  <a:pt x="2764" y="6576"/>
                </a:lnTo>
                <a:lnTo>
                  <a:pt x="2742" y="6561"/>
                </a:lnTo>
                <a:close/>
                <a:moveTo>
                  <a:pt x="2634" y="6484"/>
                </a:moveTo>
                <a:lnTo>
                  <a:pt x="2625" y="6487"/>
                </a:lnTo>
                <a:lnTo>
                  <a:pt x="2619" y="6492"/>
                </a:lnTo>
                <a:lnTo>
                  <a:pt x="2615" y="6480"/>
                </a:lnTo>
                <a:lnTo>
                  <a:pt x="2610" y="6471"/>
                </a:lnTo>
                <a:lnTo>
                  <a:pt x="2612" y="6471"/>
                </a:lnTo>
                <a:lnTo>
                  <a:pt x="2614" y="6471"/>
                </a:lnTo>
                <a:lnTo>
                  <a:pt x="2611" y="6469"/>
                </a:lnTo>
                <a:lnTo>
                  <a:pt x="2609" y="6468"/>
                </a:lnTo>
                <a:lnTo>
                  <a:pt x="2606" y="6464"/>
                </a:lnTo>
                <a:lnTo>
                  <a:pt x="2604" y="6459"/>
                </a:lnTo>
                <a:lnTo>
                  <a:pt x="2561" y="6440"/>
                </a:lnTo>
                <a:lnTo>
                  <a:pt x="2519" y="6410"/>
                </a:lnTo>
                <a:lnTo>
                  <a:pt x="2519" y="6408"/>
                </a:lnTo>
                <a:lnTo>
                  <a:pt x="2518" y="6407"/>
                </a:lnTo>
                <a:lnTo>
                  <a:pt x="2518" y="6408"/>
                </a:lnTo>
                <a:lnTo>
                  <a:pt x="2517" y="6408"/>
                </a:lnTo>
                <a:lnTo>
                  <a:pt x="2507" y="6401"/>
                </a:lnTo>
                <a:lnTo>
                  <a:pt x="2497" y="6393"/>
                </a:lnTo>
                <a:lnTo>
                  <a:pt x="2493" y="6390"/>
                </a:lnTo>
                <a:lnTo>
                  <a:pt x="2489" y="6387"/>
                </a:lnTo>
                <a:lnTo>
                  <a:pt x="2499" y="6392"/>
                </a:lnTo>
                <a:lnTo>
                  <a:pt x="2507" y="6392"/>
                </a:lnTo>
                <a:lnTo>
                  <a:pt x="2496" y="6384"/>
                </a:lnTo>
                <a:lnTo>
                  <a:pt x="2484" y="6374"/>
                </a:lnTo>
                <a:lnTo>
                  <a:pt x="2480" y="6375"/>
                </a:lnTo>
                <a:lnTo>
                  <a:pt x="2482" y="6382"/>
                </a:lnTo>
                <a:lnTo>
                  <a:pt x="2473" y="6375"/>
                </a:lnTo>
                <a:lnTo>
                  <a:pt x="2465" y="6369"/>
                </a:lnTo>
                <a:lnTo>
                  <a:pt x="2458" y="6365"/>
                </a:lnTo>
                <a:lnTo>
                  <a:pt x="2449" y="6360"/>
                </a:lnTo>
                <a:lnTo>
                  <a:pt x="2446" y="6357"/>
                </a:lnTo>
                <a:lnTo>
                  <a:pt x="2443" y="6355"/>
                </a:lnTo>
                <a:lnTo>
                  <a:pt x="2449" y="6353"/>
                </a:lnTo>
                <a:lnTo>
                  <a:pt x="2453" y="6347"/>
                </a:lnTo>
                <a:lnTo>
                  <a:pt x="2439" y="6345"/>
                </a:lnTo>
                <a:lnTo>
                  <a:pt x="2427" y="6347"/>
                </a:lnTo>
                <a:lnTo>
                  <a:pt x="2366" y="6292"/>
                </a:lnTo>
                <a:lnTo>
                  <a:pt x="2294" y="6243"/>
                </a:lnTo>
                <a:lnTo>
                  <a:pt x="2269" y="6235"/>
                </a:lnTo>
                <a:lnTo>
                  <a:pt x="2259" y="6214"/>
                </a:lnTo>
                <a:lnTo>
                  <a:pt x="2242" y="6213"/>
                </a:lnTo>
                <a:lnTo>
                  <a:pt x="2219" y="6202"/>
                </a:lnTo>
                <a:lnTo>
                  <a:pt x="2161" y="6152"/>
                </a:lnTo>
                <a:lnTo>
                  <a:pt x="2084" y="6101"/>
                </a:lnTo>
                <a:lnTo>
                  <a:pt x="2094" y="6096"/>
                </a:lnTo>
                <a:lnTo>
                  <a:pt x="2103" y="6105"/>
                </a:lnTo>
                <a:lnTo>
                  <a:pt x="2102" y="6099"/>
                </a:lnTo>
                <a:lnTo>
                  <a:pt x="2101" y="6095"/>
                </a:lnTo>
                <a:lnTo>
                  <a:pt x="2053" y="6082"/>
                </a:lnTo>
                <a:lnTo>
                  <a:pt x="2015" y="6049"/>
                </a:lnTo>
                <a:lnTo>
                  <a:pt x="1975" y="6032"/>
                </a:lnTo>
                <a:lnTo>
                  <a:pt x="1936" y="6002"/>
                </a:lnTo>
                <a:lnTo>
                  <a:pt x="1947" y="6000"/>
                </a:lnTo>
                <a:lnTo>
                  <a:pt x="1957" y="5999"/>
                </a:lnTo>
                <a:lnTo>
                  <a:pt x="1967" y="6013"/>
                </a:lnTo>
                <a:lnTo>
                  <a:pt x="1986" y="6019"/>
                </a:lnTo>
                <a:lnTo>
                  <a:pt x="1983" y="6011"/>
                </a:lnTo>
                <a:lnTo>
                  <a:pt x="1969" y="6002"/>
                </a:lnTo>
                <a:lnTo>
                  <a:pt x="1976" y="6003"/>
                </a:lnTo>
                <a:lnTo>
                  <a:pt x="1983" y="6006"/>
                </a:lnTo>
                <a:lnTo>
                  <a:pt x="2014" y="6026"/>
                </a:lnTo>
                <a:lnTo>
                  <a:pt x="2045" y="6048"/>
                </a:lnTo>
                <a:lnTo>
                  <a:pt x="2045" y="6051"/>
                </a:lnTo>
                <a:lnTo>
                  <a:pt x="2045" y="6054"/>
                </a:lnTo>
                <a:lnTo>
                  <a:pt x="2061" y="6060"/>
                </a:lnTo>
                <a:lnTo>
                  <a:pt x="2068" y="6072"/>
                </a:lnTo>
                <a:lnTo>
                  <a:pt x="2082" y="6076"/>
                </a:lnTo>
                <a:lnTo>
                  <a:pt x="2100" y="6085"/>
                </a:lnTo>
                <a:lnTo>
                  <a:pt x="2148" y="6116"/>
                </a:lnTo>
                <a:lnTo>
                  <a:pt x="2195" y="6149"/>
                </a:lnTo>
                <a:lnTo>
                  <a:pt x="2186" y="6149"/>
                </a:lnTo>
                <a:lnTo>
                  <a:pt x="2177" y="6148"/>
                </a:lnTo>
                <a:lnTo>
                  <a:pt x="2193" y="6156"/>
                </a:lnTo>
                <a:lnTo>
                  <a:pt x="2206" y="6156"/>
                </a:lnTo>
                <a:lnTo>
                  <a:pt x="2205" y="6156"/>
                </a:lnTo>
                <a:lnTo>
                  <a:pt x="2205" y="6155"/>
                </a:lnTo>
                <a:lnTo>
                  <a:pt x="2228" y="6170"/>
                </a:lnTo>
                <a:lnTo>
                  <a:pt x="2250" y="6185"/>
                </a:lnTo>
                <a:lnTo>
                  <a:pt x="2275" y="6216"/>
                </a:lnTo>
                <a:lnTo>
                  <a:pt x="2323" y="6240"/>
                </a:lnTo>
                <a:lnTo>
                  <a:pt x="2311" y="6233"/>
                </a:lnTo>
                <a:lnTo>
                  <a:pt x="2310" y="6226"/>
                </a:lnTo>
                <a:lnTo>
                  <a:pt x="2517" y="6365"/>
                </a:lnTo>
                <a:lnTo>
                  <a:pt x="2723" y="6504"/>
                </a:lnTo>
                <a:lnTo>
                  <a:pt x="2624" y="6447"/>
                </a:lnTo>
                <a:lnTo>
                  <a:pt x="2543" y="6387"/>
                </a:lnTo>
                <a:lnTo>
                  <a:pt x="2514" y="6372"/>
                </a:lnTo>
                <a:lnTo>
                  <a:pt x="2489" y="6366"/>
                </a:lnTo>
                <a:lnTo>
                  <a:pt x="2557" y="6416"/>
                </a:lnTo>
                <a:lnTo>
                  <a:pt x="2629" y="6457"/>
                </a:lnTo>
                <a:lnTo>
                  <a:pt x="2623" y="6458"/>
                </a:lnTo>
                <a:lnTo>
                  <a:pt x="2619" y="6462"/>
                </a:lnTo>
                <a:lnTo>
                  <a:pt x="2642" y="6477"/>
                </a:lnTo>
                <a:lnTo>
                  <a:pt x="2651" y="6498"/>
                </a:lnTo>
                <a:lnTo>
                  <a:pt x="2642" y="6491"/>
                </a:lnTo>
                <a:lnTo>
                  <a:pt x="2634" y="6484"/>
                </a:lnTo>
                <a:close/>
                <a:moveTo>
                  <a:pt x="2125" y="5564"/>
                </a:moveTo>
                <a:lnTo>
                  <a:pt x="2104" y="5566"/>
                </a:lnTo>
                <a:lnTo>
                  <a:pt x="2089" y="5572"/>
                </a:lnTo>
                <a:lnTo>
                  <a:pt x="2088" y="5567"/>
                </a:lnTo>
                <a:lnTo>
                  <a:pt x="2087" y="5562"/>
                </a:lnTo>
                <a:lnTo>
                  <a:pt x="2083" y="5562"/>
                </a:lnTo>
                <a:lnTo>
                  <a:pt x="2081" y="5559"/>
                </a:lnTo>
                <a:lnTo>
                  <a:pt x="2106" y="5552"/>
                </a:lnTo>
                <a:lnTo>
                  <a:pt x="2125" y="5564"/>
                </a:lnTo>
                <a:close/>
                <a:moveTo>
                  <a:pt x="2091" y="5398"/>
                </a:moveTo>
                <a:lnTo>
                  <a:pt x="2114" y="5404"/>
                </a:lnTo>
                <a:lnTo>
                  <a:pt x="2128" y="5421"/>
                </a:lnTo>
                <a:lnTo>
                  <a:pt x="2106" y="5414"/>
                </a:lnTo>
                <a:lnTo>
                  <a:pt x="2091" y="5398"/>
                </a:lnTo>
                <a:close/>
                <a:moveTo>
                  <a:pt x="2279" y="6204"/>
                </a:moveTo>
                <a:lnTo>
                  <a:pt x="2270" y="6201"/>
                </a:lnTo>
                <a:lnTo>
                  <a:pt x="2261" y="6199"/>
                </a:lnTo>
                <a:lnTo>
                  <a:pt x="2261" y="6196"/>
                </a:lnTo>
                <a:lnTo>
                  <a:pt x="2263" y="6193"/>
                </a:lnTo>
                <a:lnTo>
                  <a:pt x="2266" y="6196"/>
                </a:lnTo>
                <a:lnTo>
                  <a:pt x="2269" y="6198"/>
                </a:lnTo>
                <a:lnTo>
                  <a:pt x="2273" y="6201"/>
                </a:lnTo>
                <a:lnTo>
                  <a:pt x="2279" y="6204"/>
                </a:lnTo>
                <a:close/>
                <a:moveTo>
                  <a:pt x="2651" y="5726"/>
                </a:moveTo>
                <a:lnTo>
                  <a:pt x="2662" y="5721"/>
                </a:lnTo>
                <a:lnTo>
                  <a:pt x="2675" y="5717"/>
                </a:lnTo>
                <a:lnTo>
                  <a:pt x="2667" y="5734"/>
                </a:lnTo>
                <a:lnTo>
                  <a:pt x="2651" y="5726"/>
                </a:lnTo>
                <a:close/>
                <a:moveTo>
                  <a:pt x="2724" y="6511"/>
                </a:moveTo>
                <a:lnTo>
                  <a:pt x="2727" y="6510"/>
                </a:lnTo>
                <a:lnTo>
                  <a:pt x="2730" y="6510"/>
                </a:lnTo>
                <a:lnTo>
                  <a:pt x="2736" y="6514"/>
                </a:lnTo>
                <a:lnTo>
                  <a:pt x="2743" y="6517"/>
                </a:lnTo>
                <a:lnTo>
                  <a:pt x="2734" y="6517"/>
                </a:lnTo>
                <a:lnTo>
                  <a:pt x="2724" y="6511"/>
                </a:lnTo>
                <a:close/>
                <a:moveTo>
                  <a:pt x="2733" y="6556"/>
                </a:moveTo>
                <a:lnTo>
                  <a:pt x="2692" y="6528"/>
                </a:lnTo>
                <a:lnTo>
                  <a:pt x="2652" y="6498"/>
                </a:lnTo>
                <a:lnTo>
                  <a:pt x="2680" y="6505"/>
                </a:lnTo>
                <a:lnTo>
                  <a:pt x="2705" y="6508"/>
                </a:lnTo>
                <a:lnTo>
                  <a:pt x="2735" y="6528"/>
                </a:lnTo>
                <a:lnTo>
                  <a:pt x="2742" y="6548"/>
                </a:lnTo>
                <a:lnTo>
                  <a:pt x="2726" y="6535"/>
                </a:lnTo>
                <a:lnTo>
                  <a:pt x="2712" y="6529"/>
                </a:lnTo>
                <a:lnTo>
                  <a:pt x="2725" y="6542"/>
                </a:lnTo>
                <a:lnTo>
                  <a:pt x="2733" y="6556"/>
                </a:lnTo>
                <a:close/>
                <a:moveTo>
                  <a:pt x="1899" y="5241"/>
                </a:moveTo>
                <a:lnTo>
                  <a:pt x="1873" y="5238"/>
                </a:lnTo>
                <a:lnTo>
                  <a:pt x="1856" y="5220"/>
                </a:lnTo>
                <a:lnTo>
                  <a:pt x="1837" y="5229"/>
                </a:lnTo>
                <a:lnTo>
                  <a:pt x="1817" y="5239"/>
                </a:lnTo>
                <a:lnTo>
                  <a:pt x="1831" y="5222"/>
                </a:lnTo>
                <a:lnTo>
                  <a:pt x="1841" y="5203"/>
                </a:lnTo>
                <a:lnTo>
                  <a:pt x="1803" y="5212"/>
                </a:lnTo>
                <a:lnTo>
                  <a:pt x="1771" y="5183"/>
                </a:lnTo>
                <a:lnTo>
                  <a:pt x="1747" y="5188"/>
                </a:lnTo>
                <a:lnTo>
                  <a:pt x="1727" y="5183"/>
                </a:lnTo>
                <a:lnTo>
                  <a:pt x="1742" y="5170"/>
                </a:lnTo>
                <a:lnTo>
                  <a:pt x="1732" y="5160"/>
                </a:lnTo>
                <a:lnTo>
                  <a:pt x="1745" y="5149"/>
                </a:lnTo>
                <a:lnTo>
                  <a:pt x="1766" y="5142"/>
                </a:lnTo>
                <a:lnTo>
                  <a:pt x="1765" y="5139"/>
                </a:lnTo>
                <a:lnTo>
                  <a:pt x="1759" y="5139"/>
                </a:lnTo>
                <a:lnTo>
                  <a:pt x="1758" y="5134"/>
                </a:lnTo>
                <a:lnTo>
                  <a:pt x="1757" y="5129"/>
                </a:lnTo>
                <a:lnTo>
                  <a:pt x="1744" y="5138"/>
                </a:lnTo>
                <a:lnTo>
                  <a:pt x="1729" y="5147"/>
                </a:lnTo>
                <a:lnTo>
                  <a:pt x="1717" y="5132"/>
                </a:lnTo>
                <a:lnTo>
                  <a:pt x="1713" y="5103"/>
                </a:lnTo>
                <a:lnTo>
                  <a:pt x="1694" y="5097"/>
                </a:lnTo>
                <a:lnTo>
                  <a:pt x="1676" y="5086"/>
                </a:lnTo>
                <a:lnTo>
                  <a:pt x="1688" y="5110"/>
                </a:lnTo>
                <a:lnTo>
                  <a:pt x="1711" y="5115"/>
                </a:lnTo>
                <a:lnTo>
                  <a:pt x="1709" y="5129"/>
                </a:lnTo>
                <a:lnTo>
                  <a:pt x="1712" y="5146"/>
                </a:lnTo>
                <a:lnTo>
                  <a:pt x="1697" y="5140"/>
                </a:lnTo>
                <a:lnTo>
                  <a:pt x="1685" y="5125"/>
                </a:lnTo>
                <a:lnTo>
                  <a:pt x="1677" y="5133"/>
                </a:lnTo>
                <a:lnTo>
                  <a:pt x="1667" y="5140"/>
                </a:lnTo>
                <a:lnTo>
                  <a:pt x="1645" y="5112"/>
                </a:lnTo>
                <a:lnTo>
                  <a:pt x="1610" y="5087"/>
                </a:lnTo>
                <a:lnTo>
                  <a:pt x="1615" y="5100"/>
                </a:lnTo>
                <a:lnTo>
                  <a:pt x="1633" y="5108"/>
                </a:lnTo>
                <a:lnTo>
                  <a:pt x="1606" y="5119"/>
                </a:lnTo>
                <a:lnTo>
                  <a:pt x="1581" y="5100"/>
                </a:lnTo>
                <a:lnTo>
                  <a:pt x="1592" y="5096"/>
                </a:lnTo>
                <a:lnTo>
                  <a:pt x="1602" y="5095"/>
                </a:lnTo>
                <a:lnTo>
                  <a:pt x="1588" y="5085"/>
                </a:lnTo>
                <a:lnTo>
                  <a:pt x="1570" y="5082"/>
                </a:lnTo>
                <a:lnTo>
                  <a:pt x="1559" y="5058"/>
                </a:lnTo>
                <a:lnTo>
                  <a:pt x="1516" y="5018"/>
                </a:lnTo>
                <a:lnTo>
                  <a:pt x="1486" y="5023"/>
                </a:lnTo>
                <a:lnTo>
                  <a:pt x="1447" y="5025"/>
                </a:lnTo>
                <a:lnTo>
                  <a:pt x="1427" y="5001"/>
                </a:lnTo>
                <a:lnTo>
                  <a:pt x="1385" y="5000"/>
                </a:lnTo>
                <a:lnTo>
                  <a:pt x="1383" y="4990"/>
                </a:lnTo>
                <a:lnTo>
                  <a:pt x="1386" y="4984"/>
                </a:lnTo>
                <a:lnTo>
                  <a:pt x="1370" y="4982"/>
                </a:lnTo>
                <a:lnTo>
                  <a:pt x="1346" y="4979"/>
                </a:lnTo>
                <a:lnTo>
                  <a:pt x="1333" y="4962"/>
                </a:lnTo>
                <a:lnTo>
                  <a:pt x="1297" y="4961"/>
                </a:lnTo>
                <a:lnTo>
                  <a:pt x="1303" y="4949"/>
                </a:lnTo>
                <a:lnTo>
                  <a:pt x="1302" y="4934"/>
                </a:lnTo>
                <a:lnTo>
                  <a:pt x="1245" y="4915"/>
                </a:lnTo>
                <a:lnTo>
                  <a:pt x="1191" y="4891"/>
                </a:lnTo>
                <a:lnTo>
                  <a:pt x="1195" y="4879"/>
                </a:lnTo>
                <a:lnTo>
                  <a:pt x="1190" y="4871"/>
                </a:lnTo>
                <a:lnTo>
                  <a:pt x="1170" y="4876"/>
                </a:lnTo>
                <a:lnTo>
                  <a:pt x="1161" y="4847"/>
                </a:lnTo>
                <a:lnTo>
                  <a:pt x="1141" y="4866"/>
                </a:lnTo>
                <a:lnTo>
                  <a:pt x="1113" y="4855"/>
                </a:lnTo>
                <a:lnTo>
                  <a:pt x="1126" y="4852"/>
                </a:lnTo>
                <a:lnTo>
                  <a:pt x="1139" y="4848"/>
                </a:lnTo>
                <a:lnTo>
                  <a:pt x="1134" y="4839"/>
                </a:lnTo>
                <a:lnTo>
                  <a:pt x="1128" y="4830"/>
                </a:lnTo>
                <a:lnTo>
                  <a:pt x="1121" y="4840"/>
                </a:lnTo>
                <a:lnTo>
                  <a:pt x="1109" y="4841"/>
                </a:lnTo>
                <a:lnTo>
                  <a:pt x="1117" y="4834"/>
                </a:lnTo>
                <a:lnTo>
                  <a:pt x="1122" y="4827"/>
                </a:lnTo>
                <a:lnTo>
                  <a:pt x="1102" y="4815"/>
                </a:lnTo>
                <a:lnTo>
                  <a:pt x="1088" y="4826"/>
                </a:lnTo>
                <a:lnTo>
                  <a:pt x="1085" y="4815"/>
                </a:lnTo>
                <a:lnTo>
                  <a:pt x="1082" y="4802"/>
                </a:lnTo>
                <a:lnTo>
                  <a:pt x="1065" y="4815"/>
                </a:lnTo>
                <a:lnTo>
                  <a:pt x="1041" y="4814"/>
                </a:lnTo>
                <a:lnTo>
                  <a:pt x="1037" y="4800"/>
                </a:lnTo>
                <a:lnTo>
                  <a:pt x="1027" y="4786"/>
                </a:lnTo>
                <a:lnTo>
                  <a:pt x="1012" y="4791"/>
                </a:lnTo>
                <a:lnTo>
                  <a:pt x="997" y="4779"/>
                </a:lnTo>
                <a:lnTo>
                  <a:pt x="1004" y="4773"/>
                </a:lnTo>
                <a:lnTo>
                  <a:pt x="1010" y="4765"/>
                </a:lnTo>
                <a:lnTo>
                  <a:pt x="975" y="4760"/>
                </a:lnTo>
                <a:lnTo>
                  <a:pt x="944" y="4768"/>
                </a:lnTo>
                <a:lnTo>
                  <a:pt x="926" y="4764"/>
                </a:lnTo>
                <a:lnTo>
                  <a:pt x="905" y="4763"/>
                </a:lnTo>
                <a:lnTo>
                  <a:pt x="912" y="4764"/>
                </a:lnTo>
                <a:lnTo>
                  <a:pt x="916" y="4764"/>
                </a:lnTo>
                <a:lnTo>
                  <a:pt x="910" y="4760"/>
                </a:lnTo>
                <a:lnTo>
                  <a:pt x="905" y="4755"/>
                </a:lnTo>
                <a:lnTo>
                  <a:pt x="905" y="4755"/>
                </a:lnTo>
                <a:lnTo>
                  <a:pt x="905" y="4755"/>
                </a:lnTo>
                <a:lnTo>
                  <a:pt x="905" y="4753"/>
                </a:lnTo>
                <a:lnTo>
                  <a:pt x="904" y="4752"/>
                </a:lnTo>
                <a:lnTo>
                  <a:pt x="917" y="4749"/>
                </a:lnTo>
                <a:lnTo>
                  <a:pt x="937" y="4744"/>
                </a:lnTo>
                <a:lnTo>
                  <a:pt x="920" y="4733"/>
                </a:lnTo>
                <a:lnTo>
                  <a:pt x="903" y="4723"/>
                </a:lnTo>
                <a:lnTo>
                  <a:pt x="891" y="4733"/>
                </a:lnTo>
                <a:lnTo>
                  <a:pt x="880" y="4737"/>
                </a:lnTo>
                <a:lnTo>
                  <a:pt x="875" y="4731"/>
                </a:lnTo>
                <a:lnTo>
                  <a:pt x="872" y="4723"/>
                </a:lnTo>
                <a:lnTo>
                  <a:pt x="879" y="4722"/>
                </a:lnTo>
                <a:lnTo>
                  <a:pt x="886" y="4723"/>
                </a:lnTo>
                <a:lnTo>
                  <a:pt x="864" y="4706"/>
                </a:lnTo>
                <a:lnTo>
                  <a:pt x="854" y="4674"/>
                </a:lnTo>
                <a:lnTo>
                  <a:pt x="843" y="4682"/>
                </a:lnTo>
                <a:lnTo>
                  <a:pt x="839" y="4694"/>
                </a:lnTo>
                <a:lnTo>
                  <a:pt x="820" y="4673"/>
                </a:lnTo>
                <a:lnTo>
                  <a:pt x="785" y="4656"/>
                </a:lnTo>
                <a:lnTo>
                  <a:pt x="763" y="4649"/>
                </a:lnTo>
                <a:lnTo>
                  <a:pt x="744" y="4641"/>
                </a:lnTo>
                <a:lnTo>
                  <a:pt x="742" y="4634"/>
                </a:lnTo>
                <a:lnTo>
                  <a:pt x="744" y="4625"/>
                </a:lnTo>
                <a:lnTo>
                  <a:pt x="676" y="4586"/>
                </a:lnTo>
                <a:lnTo>
                  <a:pt x="612" y="4545"/>
                </a:lnTo>
                <a:lnTo>
                  <a:pt x="617" y="4535"/>
                </a:lnTo>
                <a:lnTo>
                  <a:pt x="613" y="4527"/>
                </a:lnTo>
                <a:lnTo>
                  <a:pt x="590" y="4526"/>
                </a:lnTo>
                <a:lnTo>
                  <a:pt x="568" y="4512"/>
                </a:lnTo>
                <a:lnTo>
                  <a:pt x="574" y="4511"/>
                </a:lnTo>
                <a:lnTo>
                  <a:pt x="582" y="4511"/>
                </a:lnTo>
                <a:lnTo>
                  <a:pt x="558" y="4495"/>
                </a:lnTo>
                <a:lnTo>
                  <a:pt x="528" y="4478"/>
                </a:lnTo>
                <a:lnTo>
                  <a:pt x="508" y="4464"/>
                </a:lnTo>
                <a:lnTo>
                  <a:pt x="516" y="4454"/>
                </a:lnTo>
                <a:lnTo>
                  <a:pt x="472" y="4442"/>
                </a:lnTo>
                <a:lnTo>
                  <a:pt x="454" y="4420"/>
                </a:lnTo>
                <a:lnTo>
                  <a:pt x="440" y="4424"/>
                </a:lnTo>
                <a:lnTo>
                  <a:pt x="436" y="4431"/>
                </a:lnTo>
                <a:lnTo>
                  <a:pt x="356" y="4373"/>
                </a:lnTo>
                <a:lnTo>
                  <a:pt x="276" y="4322"/>
                </a:lnTo>
                <a:lnTo>
                  <a:pt x="249" y="4308"/>
                </a:lnTo>
                <a:lnTo>
                  <a:pt x="209" y="4294"/>
                </a:lnTo>
                <a:lnTo>
                  <a:pt x="201" y="4287"/>
                </a:lnTo>
                <a:lnTo>
                  <a:pt x="197" y="4278"/>
                </a:lnTo>
                <a:lnTo>
                  <a:pt x="249" y="4295"/>
                </a:lnTo>
                <a:lnTo>
                  <a:pt x="291" y="4313"/>
                </a:lnTo>
                <a:lnTo>
                  <a:pt x="331" y="4333"/>
                </a:lnTo>
                <a:lnTo>
                  <a:pt x="377" y="4358"/>
                </a:lnTo>
                <a:lnTo>
                  <a:pt x="371" y="4337"/>
                </a:lnTo>
                <a:lnTo>
                  <a:pt x="362" y="4317"/>
                </a:lnTo>
                <a:lnTo>
                  <a:pt x="457" y="4346"/>
                </a:lnTo>
                <a:lnTo>
                  <a:pt x="544" y="4380"/>
                </a:lnTo>
                <a:lnTo>
                  <a:pt x="565" y="4390"/>
                </a:lnTo>
                <a:lnTo>
                  <a:pt x="585" y="4399"/>
                </a:lnTo>
                <a:lnTo>
                  <a:pt x="604" y="4410"/>
                </a:lnTo>
                <a:lnTo>
                  <a:pt x="624" y="4421"/>
                </a:lnTo>
                <a:lnTo>
                  <a:pt x="661" y="4446"/>
                </a:lnTo>
                <a:lnTo>
                  <a:pt x="697" y="4472"/>
                </a:lnTo>
                <a:lnTo>
                  <a:pt x="790" y="4517"/>
                </a:lnTo>
                <a:lnTo>
                  <a:pt x="881" y="4565"/>
                </a:lnTo>
                <a:lnTo>
                  <a:pt x="972" y="4609"/>
                </a:lnTo>
                <a:lnTo>
                  <a:pt x="1066" y="4640"/>
                </a:lnTo>
                <a:lnTo>
                  <a:pt x="1123" y="4669"/>
                </a:lnTo>
                <a:lnTo>
                  <a:pt x="1187" y="4700"/>
                </a:lnTo>
                <a:lnTo>
                  <a:pt x="1252" y="4736"/>
                </a:lnTo>
                <a:lnTo>
                  <a:pt x="1312" y="4773"/>
                </a:lnTo>
                <a:lnTo>
                  <a:pt x="1309" y="4769"/>
                </a:lnTo>
                <a:lnTo>
                  <a:pt x="1306" y="4765"/>
                </a:lnTo>
                <a:lnTo>
                  <a:pt x="1339" y="4788"/>
                </a:lnTo>
                <a:lnTo>
                  <a:pt x="1384" y="4792"/>
                </a:lnTo>
                <a:lnTo>
                  <a:pt x="1382" y="4806"/>
                </a:lnTo>
                <a:lnTo>
                  <a:pt x="1380" y="4819"/>
                </a:lnTo>
                <a:lnTo>
                  <a:pt x="1369" y="4816"/>
                </a:lnTo>
                <a:lnTo>
                  <a:pt x="1357" y="4815"/>
                </a:lnTo>
                <a:lnTo>
                  <a:pt x="1415" y="4830"/>
                </a:lnTo>
                <a:lnTo>
                  <a:pt x="1470" y="4863"/>
                </a:lnTo>
                <a:lnTo>
                  <a:pt x="1469" y="4847"/>
                </a:lnTo>
                <a:lnTo>
                  <a:pt x="1478" y="4836"/>
                </a:lnTo>
                <a:lnTo>
                  <a:pt x="1492" y="4864"/>
                </a:lnTo>
                <a:lnTo>
                  <a:pt x="1512" y="4879"/>
                </a:lnTo>
                <a:lnTo>
                  <a:pt x="1514" y="4867"/>
                </a:lnTo>
                <a:lnTo>
                  <a:pt x="1495" y="4857"/>
                </a:lnTo>
                <a:lnTo>
                  <a:pt x="1518" y="4858"/>
                </a:lnTo>
                <a:lnTo>
                  <a:pt x="1537" y="4867"/>
                </a:lnTo>
                <a:lnTo>
                  <a:pt x="1526" y="4882"/>
                </a:lnTo>
                <a:lnTo>
                  <a:pt x="1511" y="4895"/>
                </a:lnTo>
                <a:lnTo>
                  <a:pt x="1565" y="4906"/>
                </a:lnTo>
                <a:lnTo>
                  <a:pt x="1615" y="4931"/>
                </a:lnTo>
                <a:lnTo>
                  <a:pt x="1610" y="4937"/>
                </a:lnTo>
                <a:lnTo>
                  <a:pt x="1606" y="4944"/>
                </a:lnTo>
                <a:lnTo>
                  <a:pt x="1611" y="4952"/>
                </a:lnTo>
                <a:lnTo>
                  <a:pt x="1617" y="4962"/>
                </a:lnTo>
                <a:lnTo>
                  <a:pt x="1633" y="4955"/>
                </a:lnTo>
                <a:lnTo>
                  <a:pt x="1648" y="4954"/>
                </a:lnTo>
                <a:lnTo>
                  <a:pt x="1645" y="4965"/>
                </a:lnTo>
                <a:lnTo>
                  <a:pt x="1650" y="4980"/>
                </a:lnTo>
                <a:lnTo>
                  <a:pt x="1676" y="4989"/>
                </a:lnTo>
                <a:lnTo>
                  <a:pt x="1699" y="5004"/>
                </a:lnTo>
                <a:lnTo>
                  <a:pt x="1692" y="5010"/>
                </a:lnTo>
                <a:lnTo>
                  <a:pt x="1682" y="5003"/>
                </a:lnTo>
                <a:lnTo>
                  <a:pt x="1706" y="5020"/>
                </a:lnTo>
                <a:lnTo>
                  <a:pt x="1745" y="5008"/>
                </a:lnTo>
                <a:lnTo>
                  <a:pt x="1743" y="5024"/>
                </a:lnTo>
                <a:lnTo>
                  <a:pt x="1722" y="5029"/>
                </a:lnTo>
                <a:lnTo>
                  <a:pt x="1763" y="5037"/>
                </a:lnTo>
                <a:lnTo>
                  <a:pt x="1800" y="5053"/>
                </a:lnTo>
                <a:lnTo>
                  <a:pt x="1792" y="5060"/>
                </a:lnTo>
                <a:lnTo>
                  <a:pt x="1782" y="5056"/>
                </a:lnTo>
                <a:lnTo>
                  <a:pt x="1786" y="5074"/>
                </a:lnTo>
                <a:lnTo>
                  <a:pt x="1802" y="5087"/>
                </a:lnTo>
                <a:lnTo>
                  <a:pt x="1790" y="5085"/>
                </a:lnTo>
                <a:lnTo>
                  <a:pt x="1788" y="5096"/>
                </a:lnTo>
                <a:lnTo>
                  <a:pt x="1779" y="5091"/>
                </a:lnTo>
                <a:lnTo>
                  <a:pt x="1765" y="5092"/>
                </a:lnTo>
                <a:lnTo>
                  <a:pt x="1777" y="5105"/>
                </a:lnTo>
                <a:lnTo>
                  <a:pt x="1792" y="5116"/>
                </a:lnTo>
                <a:lnTo>
                  <a:pt x="1804" y="5103"/>
                </a:lnTo>
                <a:lnTo>
                  <a:pt x="1819" y="5110"/>
                </a:lnTo>
                <a:lnTo>
                  <a:pt x="1820" y="5104"/>
                </a:lnTo>
                <a:lnTo>
                  <a:pt x="1816" y="5095"/>
                </a:lnTo>
                <a:lnTo>
                  <a:pt x="1840" y="5098"/>
                </a:lnTo>
                <a:lnTo>
                  <a:pt x="1869" y="5093"/>
                </a:lnTo>
                <a:lnTo>
                  <a:pt x="1865" y="5106"/>
                </a:lnTo>
                <a:lnTo>
                  <a:pt x="1860" y="5120"/>
                </a:lnTo>
                <a:lnTo>
                  <a:pt x="1883" y="5119"/>
                </a:lnTo>
                <a:lnTo>
                  <a:pt x="1901" y="5111"/>
                </a:lnTo>
                <a:lnTo>
                  <a:pt x="1938" y="5142"/>
                </a:lnTo>
                <a:lnTo>
                  <a:pt x="1973" y="5161"/>
                </a:lnTo>
                <a:lnTo>
                  <a:pt x="1980" y="5151"/>
                </a:lnTo>
                <a:lnTo>
                  <a:pt x="1997" y="5147"/>
                </a:lnTo>
                <a:lnTo>
                  <a:pt x="1987" y="5169"/>
                </a:lnTo>
                <a:lnTo>
                  <a:pt x="1995" y="5188"/>
                </a:lnTo>
                <a:lnTo>
                  <a:pt x="1978" y="5187"/>
                </a:lnTo>
                <a:lnTo>
                  <a:pt x="1967" y="5178"/>
                </a:lnTo>
                <a:lnTo>
                  <a:pt x="1979" y="5194"/>
                </a:lnTo>
                <a:lnTo>
                  <a:pt x="2006" y="5206"/>
                </a:lnTo>
                <a:lnTo>
                  <a:pt x="2010" y="5198"/>
                </a:lnTo>
                <a:lnTo>
                  <a:pt x="2019" y="5193"/>
                </a:lnTo>
                <a:lnTo>
                  <a:pt x="2028" y="5206"/>
                </a:lnTo>
                <a:lnTo>
                  <a:pt x="2031" y="5226"/>
                </a:lnTo>
                <a:lnTo>
                  <a:pt x="2047" y="5220"/>
                </a:lnTo>
                <a:lnTo>
                  <a:pt x="2062" y="5214"/>
                </a:lnTo>
                <a:lnTo>
                  <a:pt x="2070" y="5232"/>
                </a:lnTo>
                <a:lnTo>
                  <a:pt x="2095" y="5238"/>
                </a:lnTo>
                <a:lnTo>
                  <a:pt x="2094" y="5250"/>
                </a:lnTo>
                <a:lnTo>
                  <a:pt x="2095" y="5264"/>
                </a:lnTo>
                <a:lnTo>
                  <a:pt x="2080" y="5262"/>
                </a:lnTo>
                <a:lnTo>
                  <a:pt x="2070" y="5253"/>
                </a:lnTo>
                <a:lnTo>
                  <a:pt x="2101" y="5290"/>
                </a:lnTo>
                <a:lnTo>
                  <a:pt x="2148" y="5318"/>
                </a:lnTo>
                <a:lnTo>
                  <a:pt x="2198" y="5342"/>
                </a:lnTo>
                <a:lnTo>
                  <a:pt x="2243" y="5371"/>
                </a:lnTo>
                <a:lnTo>
                  <a:pt x="2231" y="5381"/>
                </a:lnTo>
                <a:lnTo>
                  <a:pt x="2213" y="5388"/>
                </a:lnTo>
                <a:lnTo>
                  <a:pt x="2231" y="5397"/>
                </a:lnTo>
                <a:lnTo>
                  <a:pt x="2246" y="5411"/>
                </a:lnTo>
                <a:lnTo>
                  <a:pt x="2259" y="5405"/>
                </a:lnTo>
                <a:lnTo>
                  <a:pt x="2264" y="5392"/>
                </a:lnTo>
                <a:lnTo>
                  <a:pt x="2285" y="5411"/>
                </a:lnTo>
                <a:lnTo>
                  <a:pt x="2310" y="5433"/>
                </a:lnTo>
                <a:lnTo>
                  <a:pt x="2340" y="5449"/>
                </a:lnTo>
                <a:lnTo>
                  <a:pt x="2377" y="5446"/>
                </a:lnTo>
                <a:lnTo>
                  <a:pt x="2367" y="5456"/>
                </a:lnTo>
                <a:lnTo>
                  <a:pt x="2354" y="5461"/>
                </a:lnTo>
                <a:lnTo>
                  <a:pt x="2375" y="5475"/>
                </a:lnTo>
                <a:lnTo>
                  <a:pt x="2392" y="5489"/>
                </a:lnTo>
                <a:lnTo>
                  <a:pt x="2398" y="5483"/>
                </a:lnTo>
                <a:lnTo>
                  <a:pt x="2406" y="5477"/>
                </a:lnTo>
                <a:lnTo>
                  <a:pt x="2435" y="5508"/>
                </a:lnTo>
                <a:lnTo>
                  <a:pt x="2468" y="5520"/>
                </a:lnTo>
                <a:lnTo>
                  <a:pt x="2467" y="5535"/>
                </a:lnTo>
                <a:lnTo>
                  <a:pt x="2468" y="5551"/>
                </a:lnTo>
                <a:lnTo>
                  <a:pt x="2488" y="5552"/>
                </a:lnTo>
                <a:lnTo>
                  <a:pt x="2497" y="5565"/>
                </a:lnTo>
                <a:lnTo>
                  <a:pt x="2541" y="5577"/>
                </a:lnTo>
                <a:lnTo>
                  <a:pt x="2585" y="5600"/>
                </a:lnTo>
                <a:lnTo>
                  <a:pt x="2583" y="5612"/>
                </a:lnTo>
                <a:lnTo>
                  <a:pt x="2578" y="5622"/>
                </a:lnTo>
                <a:lnTo>
                  <a:pt x="2607" y="5629"/>
                </a:lnTo>
                <a:lnTo>
                  <a:pt x="2622" y="5655"/>
                </a:lnTo>
                <a:lnTo>
                  <a:pt x="2637" y="5652"/>
                </a:lnTo>
                <a:lnTo>
                  <a:pt x="2649" y="5655"/>
                </a:lnTo>
                <a:lnTo>
                  <a:pt x="2647" y="5662"/>
                </a:lnTo>
                <a:lnTo>
                  <a:pt x="2647" y="5671"/>
                </a:lnTo>
                <a:lnTo>
                  <a:pt x="2661" y="5670"/>
                </a:lnTo>
                <a:lnTo>
                  <a:pt x="2658" y="5679"/>
                </a:lnTo>
                <a:lnTo>
                  <a:pt x="2681" y="5685"/>
                </a:lnTo>
                <a:lnTo>
                  <a:pt x="2700" y="5707"/>
                </a:lnTo>
                <a:lnTo>
                  <a:pt x="2712" y="5696"/>
                </a:lnTo>
                <a:lnTo>
                  <a:pt x="2727" y="5703"/>
                </a:lnTo>
                <a:lnTo>
                  <a:pt x="2722" y="5708"/>
                </a:lnTo>
                <a:lnTo>
                  <a:pt x="2712" y="5710"/>
                </a:lnTo>
                <a:lnTo>
                  <a:pt x="2713" y="5710"/>
                </a:lnTo>
                <a:lnTo>
                  <a:pt x="2713" y="5711"/>
                </a:lnTo>
                <a:lnTo>
                  <a:pt x="2710" y="5712"/>
                </a:lnTo>
                <a:lnTo>
                  <a:pt x="2708" y="5717"/>
                </a:lnTo>
                <a:lnTo>
                  <a:pt x="2714" y="5717"/>
                </a:lnTo>
                <a:lnTo>
                  <a:pt x="2721" y="5718"/>
                </a:lnTo>
                <a:lnTo>
                  <a:pt x="2739" y="5729"/>
                </a:lnTo>
                <a:lnTo>
                  <a:pt x="2755" y="5743"/>
                </a:lnTo>
                <a:lnTo>
                  <a:pt x="2737" y="5741"/>
                </a:lnTo>
                <a:lnTo>
                  <a:pt x="2724" y="5744"/>
                </a:lnTo>
                <a:lnTo>
                  <a:pt x="2733" y="5757"/>
                </a:lnTo>
                <a:lnTo>
                  <a:pt x="2748" y="5765"/>
                </a:lnTo>
                <a:lnTo>
                  <a:pt x="2741" y="5771"/>
                </a:lnTo>
                <a:lnTo>
                  <a:pt x="2728" y="5774"/>
                </a:lnTo>
                <a:lnTo>
                  <a:pt x="2717" y="5755"/>
                </a:lnTo>
                <a:lnTo>
                  <a:pt x="2697" y="5748"/>
                </a:lnTo>
                <a:lnTo>
                  <a:pt x="2702" y="5763"/>
                </a:lnTo>
                <a:lnTo>
                  <a:pt x="2707" y="5777"/>
                </a:lnTo>
                <a:lnTo>
                  <a:pt x="2694" y="5787"/>
                </a:lnTo>
                <a:lnTo>
                  <a:pt x="2676" y="5782"/>
                </a:lnTo>
                <a:lnTo>
                  <a:pt x="2683" y="5772"/>
                </a:lnTo>
                <a:lnTo>
                  <a:pt x="2694" y="5764"/>
                </a:lnTo>
                <a:lnTo>
                  <a:pt x="2680" y="5757"/>
                </a:lnTo>
                <a:lnTo>
                  <a:pt x="2662" y="5764"/>
                </a:lnTo>
                <a:lnTo>
                  <a:pt x="2654" y="5760"/>
                </a:lnTo>
                <a:lnTo>
                  <a:pt x="2646" y="5755"/>
                </a:lnTo>
                <a:lnTo>
                  <a:pt x="2648" y="5756"/>
                </a:lnTo>
                <a:lnTo>
                  <a:pt x="2650" y="5758"/>
                </a:lnTo>
                <a:lnTo>
                  <a:pt x="2655" y="5754"/>
                </a:lnTo>
                <a:lnTo>
                  <a:pt x="2660" y="5751"/>
                </a:lnTo>
                <a:lnTo>
                  <a:pt x="2648" y="5746"/>
                </a:lnTo>
                <a:lnTo>
                  <a:pt x="2638" y="5740"/>
                </a:lnTo>
                <a:lnTo>
                  <a:pt x="2661" y="5743"/>
                </a:lnTo>
                <a:lnTo>
                  <a:pt x="2680" y="5746"/>
                </a:lnTo>
                <a:lnTo>
                  <a:pt x="2681" y="5735"/>
                </a:lnTo>
                <a:lnTo>
                  <a:pt x="2694" y="5728"/>
                </a:lnTo>
                <a:lnTo>
                  <a:pt x="2695" y="5736"/>
                </a:lnTo>
                <a:lnTo>
                  <a:pt x="2696" y="5743"/>
                </a:lnTo>
                <a:lnTo>
                  <a:pt x="2709" y="5738"/>
                </a:lnTo>
                <a:lnTo>
                  <a:pt x="2704" y="5722"/>
                </a:lnTo>
                <a:lnTo>
                  <a:pt x="2711" y="5724"/>
                </a:lnTo>
                <a:lnTo>
                  <a:pt x="2715" y="5730"/>
                </a:lnTo>
                <a:lnTo>
                  <a:pt x="2683" y="5705"/>
                </a:lnTo>
                <a:lnTo>
                  <a:pt x="2642" y="5676"/>
                </a:lnTo>
                <a:lnTo>
                  <a:pt x="2633" y="5685"/>
                </a:lnTo>
                <a:lnTo>
                  <a:pt x="2620" y="5683"/>
                </a:lnTo>
                <a:lnTo>
                  <a:pt x="2603" y="5674"/>
                </a:lnTo>
                <a:lnTo>
                  <a:pt x="2591" y="5673"/>
                </a:lnTo>
                <a:lnTo>
                  <a:pt x="2605" y="5682"/>
                </a:lnTo>
                <a:lnTo>
                  <a:pt x="2614" y="5691"/>
                </a:lnTo>
                <a:lnTo>
                  <a:pt x="2616" y="5689"/>
                </a:lnTo>
                <a:lnTo>
                  <a:pt x="2618" y="5687"/>
                </a:lnTo>
                <a:lnTo>
                  <a:pt x="2641" y="5698"/>
                </a:lnTo>
                <a:lnTo>
                  <a:pt x="2668" y="5703"/>
                </a:lnTo>
                <a:lnTo>
                  <a:pt x="2625" y="5719"/>
                </a:lnTo>
                <a:lnTo>
                  <a:pt x="2582" y="5703"/>
                </a:lnTo>
                <a:lnTo>
                  <a:pt x="2587" y="5674"/>
                </a:lnTo>
                <a:lnTo>
                  <a:pt x="2599" y="5649"/>
                </a:lnTo>
                <a:lnTo>
                  <a:pt x="2582" y="5648"/>
                </a:lnTo>
                <a:lnTo>
                  <a:pt x="2560" y="5640"/>
                </a:lnTo>
                <a:lnTo>
                  <a:pt x="2579" y="5657"/>
                </a:lnTo>
                <a:lnTo>
                  <a:pt x="2573" y="5680"/>
                </a:lnTo>
                <a:lnTo>
                  <a:pt x="2558" y="5665"/>
                </a:lnTo>
                <a:lnTo>
                  <a:pt x="2534" y="5651"/>
                </a:lnTo>
                <a:lnTo>
                  <a:pt x="2540" y="5634"/>
                </a:lnTo>
                <a:lnTo>
                  <a:pt x="2545" y="5618"/>
                </a:lnTo>
                <a:lnTo>
                  <a:pt x="2519" y="5622"/>
                </a:lnTo>
                <a:lnTo>
                  <a:pt x="2521" y="5633"/>
                </a:lnTo>
                <a:lnTo>
                  <a:pt x="2517" y="5638"/>
                </a:lnTo>
                <a:lnTo>
                  <a:pt x="2466" y="5622"/>
                </a:lnTo>
                <a:lnTo>
                  <a:pt x="2418" y="5601"/>
                </a:lnTo>
                <a:lnTo>
                  <a:pt x="2427" y="5618"/>
                </a:lnTo>
                <a:lnTo>
                  <a:pt x="2439" y="5628"/>
                </a:lnTo>
                <a:lnTo>
                  <a:pt x="2401" y="5618"/>
                </a:lnTo>
                <a:lnTo>
                  <a:pt x="2389" y="5587"/>
                </a:lnTo>
                <a:lnTo>
                  <a:pt x="2401" y="5594"/>
                </a:lnTo>
                <a:lnTo>
                  <a:pt x="2421" y="5591"/>
                </a:lnTo>
                <a:lnTo>
                  <a:pt x="2421" y="5580"/>
                </a:lnTo>
                <a:lnTo>
                  <a:pt x="2423" y="5570"/>
                </a:lnTo>
                <a:lnTo>
                  <a:pt x="2389" y="5564"/>
                </a:lnTo>
                <a:lnTo>
                  <a:pt x="2374" y="5539"/>
                </a:lnTo>
                <a:lnTo>
                  <a:pt x="2358" y="5539"/>
                </a:lnTo>
                <a:lnTo>
                  <a:pt x="2351" y="5528"/>
                </a:lnTo>
                <a:lnTo>
                  <a:pt x="2342" y="5534"/>
                </a:lnTo>
                <a:lnTo>
                  <a:pt x="2337" y="5541"/>
                </a:lnTo>
                <a:lnTo>
                  <a:pt x="2297" y="5515"/>
                </a:lnTo>
                <a:lnTo>
                  <a:pt x="2271" y="5483"/>
                </a:lnTo>
                <a:lnTo>
                  <a:pt x="2248" y="5474"/>
                </a:lnTo>
                <a:lnTo>
                  <a:pt x="2225" y="5467"/>
                </a:lnTo>
                <a:lnTo>
                  <a:pt x="2230" y="5460"/>
                </a:lnTo>
                <a:lnTo>
                  <a:pt x="2238" y="5454"/>
                </a:lnTo>
                <a:lnTo>
                  <a:pt x="2226" y="5452"/>
                </a:lnTo>
                <a:lnTo>
                  <a:pt x="2212" y="5460"/>
                </a:lnTo>
                <a:lnTo>
                  <a:pt x="2216" y="5441"/>
                </a:lnTo>
                <a:lnTo>
                  <a:pt x="2233" y="5429"/>
                </a:lnTo>
                <a:lnTo>
                  <a:pt x="2214" y="5412"/>
                </a:lnTo>
                <a:lnTo>
                  <a:pt x="2208" y="5389"/>
                </a:lnTo>
                <a:lnTo>
                  <a:pt x="2196" y="5407"/>
                </a:lnTo>
                <a:lnTo>
                  <a:pt x="2177" y="5421"/>
                </a:lnTo>
                <a:lnTo>
                  <a:pt x="2196" y="5422"/>
                </a:lnTo>
                <a:lnTo>
                  <a:pt x="2216" y="5428"/>
                </a:lnTo>
                <a:lnTo>
                  <a:pt x="2206" y="5442"/>
                </a:lnTo>
                <a:lnTo>
                  <a:pt x="2188" y="5444"/>
                </a:lnTo>
                <a:lnTo>
                  <a:pt x="2157" y="5413"/>
                </a:lnTo>
                <a:lnTo>
                  <a:pt x="2126" y="5386"/>
                </a:lnTo>
                <a:lnTo>
                  <a:pt x="2138" y="5375"/>
                </a:lnTo>
                <a:lnTo>
                  <a:pt x="2157" y="5378"/>
                </a:lnTo>
                <a:lnTo>
                  <a:pt x="2143" y="5367"/>
                </a:lnTo>
                <a:lnTo>
                  <a:pt x="2122" y="5366"/>
                </a:lnTo>
                <a:lnTo>
                  <a:pt x="2120" y="5373"/>
                </a:lnTo>
                <a:lnTo>
                  <a:pt x="2120" y="5381"/>
                </a:lnTo>
                <a:lnTo>
                  <a:pt x="2112" y="5375"/>
                </a:lnTo>
                <a:lnTo>
                  <a:pt x="2103" y="5379"/>
                </a:lnTo>
                <a:lnTo>
                  <a:pt x="2076" y="5366"/>
                </a:lnTo>
                <a:lnTo>
                  <a:pt x="2057" y="5339"/>
                </a:lnTo>
                <a:lnTo>
                  <a:pt x="2033" y="5340"/>
                </a:lnTo>
                <a:lnTo>
                  <a:pt x="2025" y="5320"/>
                </a:lnTo>
                <a:lnTo>
                  <a:pt x="1985" y="5325"/>
                </a:lnTo>
                <a:lnTo>
                  <a:pt x="1955" y="5300"/>
                </a:lnTo>
                <a:lnTo>
                  <a:pt x="1948" y="5303"/>
                </a:lnTo>
                <a:lnTo>
                  <a:pt x="1941" y="5307"/>
                </a:lnTo>
                <a:lnTo>
                  <a:pt x="1922" y="5287"/>
                </a:lnTo>
                <a:lnTo>
                  <a:pt x="1921" y="5266"/>
                </a:lnTo>
                <a:lnTo>
                  <a:pt x="1902" y="5270"/>
                </a:lnTo>
                <a:lnTo>
                  <a:pt x="1884" y="5275"/>
                </a:lnTo>
                <a:lnTo>
                  <a:pt x="1888" y="5256"/>
                </a:lnTo>
                <a:lnTo>
                  <a:pt x="1899" y="5241"/>
                </a:lnTo>
                <a:close/>
                <a:moveTo>
                  <a:pt x="1848" y="5283"/>
                </a:moveTo>
                <a:lnTo>
                  <a:pt x="1843" y="5266"/>
                </a:lnTo>
                <a:lnTo>
                  <a:pt x="1830" y="5251"/>
                </a:lnTo>
                <a:lnTo>
                  <a:pt x="1847" y="5251"/>
                </a:lnTo>
                <a:lnTo>
                  <a:pt x="1863" y="5253"/>
                </a:lnTo>
                <a:lnTo>
                  <a:pt x="1865" y="5274"/>
                </a:lnTo>
                <a:lnTo>
                  <a:pt x="1848" y="5283"/>
                </a:lnTo>
                <a:close/>
                <a:moveTo>
                  <a:pt x="1652" y="5145"/>
                </a:moveTo>
                <a:lnTo>
                  <a:pt x="1690" y="5157"/>
                </a:lnTo>
                <a:lnTo>
                  <a:pt x="1716" y="5186"/>
                </a:lnTo>
                <a:lnTo>
                  <a:pt x="1681" y="5166"/>
                </a:lnTo>
                <a:lnTo>
                  <a:pt x="1652" y="5145"/>
                </a:lnTo>
                <a:close/>
                <a:moveTo>
                  <a:pt x="1675" y="5308"/>
                </a:moveTo>
                <a:lnTo>
                  <a:pt x="1687" y="5303"/>
                </a:lnTo>
                <a:lnTo>
                  <a:pt x="1696" y="5303"/>
                </a:lnTo>
                <a:lnTo>
                  <a:pt x="1689" y="5320"/>
                </a:lnTo>
                <a:lnTo>
                  <a:pt x="1675" y="5308"/>
                </a:lnTo>
                <a:close/>
                <a:moveTo>
                  <a:pt x="1511" y="5061"/>
                </a:moveTo>
                <a:lnTo>
                  <a:pt x="1494" y="5051"/>
                </a:lnTo>
                <a:lnTo>
                  <a:pt x="1479" y="5043"/>
                </a:lnTo>
                <a:lnTo>
                  <a:pt x="1505" y="5044"/>
                </a:lnTo>
                <a:lnTo>
                  <a:pt x="1511" y="5061"/>
                </a:lnTo>
                <a:close/>
                <a:moveTo>
                  <a:pt x="1461" y="5125"/>
                </a:moveTo>
                <a:lnTo>
                  <a:pt x="1474" y="5122"/>
                </a:lnTo>
                <a:lnTo>
                  <a:pt x="1484" y="5124"/>
                </a:lnTo>
                <a:lnTo>
                  <a:pt x="1479" y="5127"/>
                </a:lnTo>
                <a:lnTo>
                  <a:pt x="1479" y="5131"/>
                </a:lnTo>
                <a:lnTo>
                  <a:pt x="1490" y="5131"/>
                </a:lnTo>
                <a:lnTo>
                  <a:pt x="1497" y="5136"/>
                </a:lnTo>
                <a:lnTo>
                  <a:pt x="1475" y="5137"/>
                </a:lnTo>
                <a:lnTo>
                  <a:pt x="1461" y="5125"/>
                </a:lnTo>
                <a:close/>
                <a:moveTo>
                  <a:pt x="1534" y="6113"/>
                </a:moveTo>
                <a:lnTo>
                  <a:pt x="1519" y="6105"/>
                </a:lnTo>
                <a:lnTo>
                  <a:pt x="1505" y="6096"/>
                </a:lnTo>
                <a:lnTo>
                  <a:pt x="1519" y="6093"/>
                </a:lnTo>
                <a:lnTo>
                  <a:pt x="1542" y="6101"/>
                </a:lnTo>
                <a:lnTo>
                  <a:pt x="1539" y="6108"/>
                </a:lnTo>
                <a:lnTo>
                  <a:pt x="1534" y="6113"/>
                </a:lnTo>
                <a:close/>
                <a:moveTo>
                  <a:pt x="1437" y="5136"/>
                </a:moveTo>
                <a:lnTo>
                  <a:pt x="1444" y="5134"/>
                </a:lnTo>
                <a:lnTo>
                  <a:pt x="1453" y="5133"/>
                </a:lnTo>
                <a:lnTo>
                  <a:pt x="1459" y="5145"/>
                </a:lnTo>
                <a:lnTo>
                  <a:pt x="1452" y="5153"/>
                </a:lnTo>
                <a:lnTo>
                  <a:pt x="1443" y="5147"/>
                </a:lnTo>
                <a:lnTo>
                  <a:pt x="1437" y="5136"/>
                </a:lnTo>
                <a:close/>
                <a:moveTo>
                  <a:pt x="1501" y="6091"/>
                </a:moveTo>
                <a:lnTo>
                  <a:pt x="1480" y="6071"/>
                </a:lnTo>
                <a:lnTo>
                  <a:pt x="1478" y="6050"/>
                </a:lnTo>
                <a:lnTo>
                  <a:pt x="1496" y="6070"/>
                </a:lnTo>
                <a:lnTo>
                  <a:pt x="1501" y="6091"/>
                </a:lnTo>
                <a:close/>
                <a:moveTo>
                  <a:pt x="1397" y="5105"/>
                </a:moveTo>
                <a:lnTo>
                  <a:pt x="1415" y="5108"/>
                </a:lnTo>
                <a:lnTo>
                  <a:pt x="1431" y="5112"/>
                </a:lnTo>
                <a:lnTo>
                  <a:pt x="1412" y="5118"/>
                </a:lnTo>
                <a:lnTo>
                  <a:pt x="1397" y="5105"/>
                </a:lnTo>
                <a:close/>
                <a:moveTo>
                  <a:pt x="1355" y="5070"/>
                </a:moveTo>
                <a:lnTo>
                  <a:pt x="1376" y="5083"/>
                </a:lnTo>
                <a:lnTo>
                  <a:pt x="1395" y="5101"/>
                </a:lnTo>
                <a:lnTo>
                  <a:pt x="1359" y="5095"/>
                </a:lnTo>
                <a:lnTo>
                  <a:pt x="1355" y="5070"/>
                </a:lnTo>
                <a:close/>
                <a:moveTo>
                  <a:pt x="1414" y="6038"/>
                </a:moveTo>
                <a:lnTo>
                  <a:pt x="1422" y="6031"/>
                </a:lnTo>
                <a:lnTo>
                  <a:pt x="1436" y="6034"/>
                </a:lnTo>
                <a:lnTo>
                  <a:pt x="1430" y="6043"/>
                </a:lnTo>
                <a:lnTo>
                  <a:pt x="1414" y="6038"/>
                </a:lnTo>
                <a:close/>
                <a:moveTo>
                  <a:pt x="1254" y="4996"/>
                </a:moveTo>
                <a:lnTo>
                  <a:pt x="1256" y="4998"/>
                </a:lnTo>
                <a:lnTo>
                  <a:pt x="1258" y="4998"/>
                </a:lnTo>
                <a:lnTo>
                  <a:pt x="1256" y="4999"/>
                </a:lnTo>
                <a:lnTo>
                  <a:pt x="1255" y="4999"/>
                </a:lnTo>
                <a:lnTo>
                  <a:pt x="1254" y="4998"/>
                </a:lnTo>
                <a:lnTo>
                  <a:pt x="1254" y="4996"/>
                </a:lnTo>
                <a:close/>
                <a:moveTo>
                  <a:pt x="1284" y="5031"/>
                </a:moveTo>
                <a:lnTo>
                  <a:pt x="1269" y="5027"/>
                </a:lnTo>
                <a:lnTo>
                  <a:pt x="1253" y="5020"/>
                </a:lnTo>
                <a:lnTo>
                  <a:pt x="1258" y="5018"/>
                </a:lnTo>
                <a:lnTo>
                  <a:pt x="1264" y="5017"/>
                </a:lnTo>
                <a:lnTo>
                  <a:pt x="1268" y="5017"/>
                </a:lnTo>
                <a:lnTo>
                  <a:pt x="1272" y="5016"/>
                </a:lnTo>
                <a:lnTo>
                  <a:pt x="1272" y="5016"/>
                </a:lnTo>
                <a:lnTo>
                  <a:pt x="1271" y="5016"/>
                </a:lnTo>
                <a:lnTo>
                  <a:pt x="1286" y="5020"/>
                </a:lnTo>
                <a:lnTo>
                  <a:pt x="1284" y="5031"/>
                </a:lnTo>
                <a:close/>
                <a:moveTo>
                  <a:pt x="1290" y="6029"/>
                </a:moveTo>
                <a:lnTo>
                  <a:pt x="1294" y="6023"/>
                </a:lnTo>
                <a:lnTo>
                  <a:pt x="1298" y="6013"/>
                </a:lnTo>
                <a:lnTo>
                  <a:pt x="1308" y="6018"/>
                </a:lnTo>
                <a:lnTo>
                  <a:pt x="1319" y="6024"/>
                </a:lnTo>
                <a:lnTo>
                  <a:pt x="1306" y="6027"/>
                </a:lnTo>
                <a:lnTo>
                  <a:pt x="1290" y="6029"/>
                </a:lnTo>
                <a:close/>
                <a:moveTo>
                  <a:pt x="1347" y="6068"/>
                </a:moveTo>
                <a:lnTo>
                  <a:pt x="1351" y="6077"/>
                </a:lnTo>
                <a:lnTo>
                  <a:pt x="1348" y="6088"/>
                </a:lnTo>
                <a:lnTo>
                  <a:pt x="1338" y="6084"/>
                </a:lnTo>
                <a:lnTo>
                  <a:pt x="1327" y="6079"/>
                </a:lnTo>
                <a:lnTo>
                  <a:pt x="1311" y="6058"/>
                </a:lnTo>
                <a:lnTo>
                  <a:pt x="1281" y="6047"/>
                </a:lnTo>
                <a:lnTo>
                  <a:pt x="1312" y="6051"/>
                </a:lnTo>
                <a:lnTo>
                  <a:pt x="1347" y="6068"/>
                </a:lnTo>
                <a:close/>
                <a:moveTo>
                  <a:pt x="1367" y="6197"/>
                </a:moveTo>
                <a:lnTo>
                  <a:pt x="1349" y="6195"/>
                </a:lnTo>
                <a:lnTo>
                  <a:pt x="1324" y="6181"/>
                </a:lnTo>
                <a:lnTo>
                  <a:pt x="1348" y="6183"/>
                </a:lnTo>
                <a:lnTo>
                  <a:pt x="1367" y="6197"/>
                </a:lnTo>
                <a:close/>
                <a:moveTo>
                  <a:pt x="1366" y="6951"/>
                </a:moveTo>
                <a:lnTo>
                  <a:pt x="1380" y="6960"/>
                </a:lnTo>
                <a:lnTo>
                  <a:pt x="1395" y="6971"/>
                </a:lnTo>
                <a:lnTo>
                  <a:pt x="1379" y="6960"/>
                </a:lnTo>
                <a:lnTo>
                  <a:pt x="1366" y="6951"/>
                </a:lnTo>
                <a:close/>
                <a:moveTo>
                  <a:pt x="1443" y="7063"/>
                </a:moveTo>
                <a:lnTo>
                  <a:pt x="1448" y="7058"/>
                </a:lnTo>
                <a:lnTo>
                  <a:pt x="1454" y="7058"/>
                </a:lnTo>
                <a:lnTo>
                  <a:pt x="1468" y="7065"/>
                </a:lnTo>
                <a:lnTo>
                  <a:pt x="1480" y="7071"/>
                </a:lnTo>
                <a:lnTo>
                  <a:pt x="1501" y="7083"/>
                </a:lnTo>
                <a:lnTo>
                  <a:pt x="1518" y="7086"/>
                </a:lnTo>
                <a:lnTo>
                  <a:pt x="1517" y="7084"/>
                </a:lnTo>
                <a:lnTo>
                  <a:pt x="1516" y="7083"/>
                </a:lnTo>
                <a:lnTo>
                  <a:pt x="1513" y="7078"/>
                </a:lnTo>
                <a:lnTo>
                  <a:pt x="1509" y="7072"/>
                </a:lnTo>
                <a:lnTo>
                  <a:pt x="1521" y="7072"/>
                </a:lnTo>
                <a:lnTo>
                  <a:pt x="1530" y="7071"/>
                </a:lnTo>
                <a:lnTo>
                  <a:pt x="1497" y="7032"/>
                </a:lnTo>
                <a:lnTo>
                  <a:pt x="1436" y="6994"/>
                </a:lnTo>
                <a:lnTo>
                  <a:pt x="1435" y="6989"/>
                </a:lnTo>
                <a:lnTo>
                  <a:pt x="1431" y="6980"/>
                </a:lnTo>
                <a:lnTo>
                  <a:pt x="1456" y="6997"/>
                </a:lnTo>
                <a:lnTo>
                  <a:pt x="1484" y="7009"/>
                </a:lnTo>
                <a:lnTo>
                  <a:pt x="1501" y="7024"/>
                </a:lnTo>
                <a:lnTo>
                  <a:pt x="1521" y="7033"/>
                </a:lnTo>
                <a:lnTo>
                  <a:pt x="1540" y="7049"/>
                </a:lnTo>
                <a:lnTo>
                  <a:pt x="1565" y="7066"/>
                </a:lnTo>
                <a:lnTo>
                  <a:pt x="1565" y="7081"/>
                </a:lnTo>
                <a:lnTo>
                  <a:pt x="1578" y="7093"/>
                </a:lnTo>
                <a:lnTo>
                  <a:pt x="1559" y="7085"/>
                </a:lnTo>
                <a:lnTo>
                  <a:pt x="1546" y="7087"/>
                </a:lnTo>
                <a:lnTo>
                  <a:pt x="1556" y="7094"/>
                </a:lnTo>
                <a:lnTo>
                  <a:pt x="1568" y="7102"/>
                </a:lnTo>
                <a:lnTo>
                  <a:pt x="1576" y="7108"/>
                </a:lnTo>
                <a:lnTo>
                  <a:pt x="1581" y="7109"/>
                </a:lnTo>
                <a:lnTo>
                  <a:pt x="1590" y="7115"/>
                </a:lnTo>
                <a:lnTo>
                  <a:pt x="1599" y="7119"/>
                </a:lnTo>
                <a:lnTo>
                  <a:pt x="1598" y="7131"/>
                </a:lnTo>
                <a:lnTo>
                  <a:pt x="1598" y="7144"/>
                </a:lnTo>
                <a:lnTo>
                  <a:pt x="1626" y="7165"/>
                </a:lnTo>
                <a:lnTo>
                  <a:pt x="1640" y="7184"/>
                </a:lnTo>
                <a:lnTo>
                  <a:pt x="1622" y="7176"/>
                </a:lnTo>
                <a:lnTo>
                  <a:pt x="1610" y="7181"/>
                </a:lnTo>
                <a:lnTo>
                  <a:pt x="1628" y="7198"/>
                </a:lnTo>
                <a:lnTo>
                  <a:pt x="1619" y="7211"/>
                </a:lnTo>
                <a:lnTo>
                  <a:pt x="1592" y="7197"/>
                </a:lnTo>
                <a:lnTo>
                  <a:pt x="1564" y="7195"/>
                </a:lnTo>
                <a:lnTo>
                  <a:pt x="1582" y="7207"/>
                </a:lnTo>
                <a:lnTo>
                  <a:pt x="1589" y="7214"/>
                </a:lnTo>
                <a:lnTo>
                  <a:pt x="1555" y="7198"/>
                </a:lnTo>
                <a:lnTo>
                  <a:pt x="1539" y="7176"/>
                </a:lnTo>
                <a:lnTo>
                  <a:pt x="1553" y="7184"/>
                </a:lnTo>
                <a:lnTo>
                  <a:pt x="1562" y="7187"/>
                </a:lnTo>
                <a:lnTo>
                  <a:pt x="1561" y="7175"/>
                </a:lnTo>
                <a:lnTo>
                  <a:pt x="1559" y="7162"/>
                </a:lnTo>
                <a:lnTo>
                  <a:pt x="1546" y="7164"/>
                </a:lnTo>
                <a:lnTo>
                  <a:pt x="1529" y="7159"/>
                </a:lnTo>
                <a:lnTo>
                  <a:pt x="1529" y="7153"/>
                </a:lnTo>
                <a:lnTo>
                  <a:pt x="1527" y="7147"/>
                </a:lnTo>
                <a:lnTo>
                  <a:pt x="1523" y="7153"/>
                </a:lnTo>
                <a:lnTo>
                  <a:pt x="1516" y="7154"/>
                </a:lnTo>
                <a:lnTo>
                  <a:pt x="1512" y="7140"/>
                </a:lnTo>
                <a:lnTo>
                  <a:pt x="1507" y="7127"/>
                </a:lnTo>
                <a:lnTo>
                  <a:pt x="1495" y="7127"/>
                </a:lnTo>
                <a:lnTo>
                  <a:pt x="1482" y="7125"/>
                </a:lnTo>
                <a:lnTo>
                  <a:pt x="1500" y="7140"/>
                </a:lnTo>
                <a:lnTo>
                  <a:pt x="1513" y="7155"/>
                </a:lnTo>
                <a:lnTo>
                  <a:pt x="1512" y="7157"/>
                </a:lnTo>
                <a:lnTo>
                  <a:pt x="1515" y="7164"/>
                </a:lnTo>
                <a:lnTo>
                  <a:pt x="1492" y="7141"/>
                </a:lnTo>
                <a:lnTo>
                  <a:pt x="1468" y="7121"/>
                </a:lnTo>
                <a:lnTo>
                  <a:pt x="1450" y="7111"/>
                </a:lnTo>
                <a:lnTo>
                  <a:pt x="1434" y="7104"/>
                </a:lnTo>
                <a:lnTo>
                  <a:pt x="1434" y="7102"/>
                </a:lnTo>
                <a:lnTo>
                  <a:pt x="1434" y="7100"/>
                </a:lnTo>
                <a:lnTo>
                  <a:pt x="1466" y="7109"/>
                </a:lnTo>
                <a:lnTo>
                  <a:pt x="1478" y="7099"/>
                </a:lnTo>
                <a:lnTo>
                  <a:pt x="1441" y="7100"/>
                </a:lnTo>
                <a:lnTo>
                  <a:pt x="1404" y="7083"/>
                </a:lnTo>
                <a:lnTo>
                  <a:pt x="1402" y="7078"/>
                </a:lnTo>
                <a:lnTo>
                  <a:pt x="1398" y="7072"/>
                </a:lnTo>
                <a:lnTo>
                  <a:pt x="1405" y="7066"/>
                </a:lnTo>
                <a:lnTo>
                  <a:pt x="1421" y="7065"/>
                </a:lnTo>
                <a:lnTo>
                  <a:pt x="1383" y="7029"/>
                </a:lnTo>
                <a:lnTo>
                  <a:pt x="1347" y="6999"/>
                </a:lnTo>
                <a:lnTo>
                  <a:pt x="1349" y="6997"/>
                </a:lnTo>
                <a:lnTo>
                  <a:pt x="1351" y="6996"/>
                </a:lnTo>
                <a:lnTo>
                  <a:pt x="1360" y="7000"/>
                </a:lnTo>
                <a:lnTo>
                  <a:pt x="1367" y="7006"/>
                </a:lnTo>
                <a:lnTo>
                  <a:pt x="1368" y="7005"/>
                </a:lnTo>
                <a:lnTo>
                  <a:pt x="1368" y="7005"/>
                </a:lnTo>
                <a:lnTo>
                  <a:pt x="1373" y="7007"/>
                </a:lnTo>
                <a:lnTo>
                  <a:pt x="1376" y="7010"/>
                </a:lnTo>
                <a:lnTo>
                  <a:pt x="1373" y="7012"/>
                </a:lnTo>
                <a:lnTo>
                  <a:pt x="1364" y="7012"/>
                </a:lnTo>
                <a:lnTo>
                  <a:pt x="1384" y="7025"/>
                </a:lnTo>
                <a:lnTo>
                  <a:pt x="1390" y="7018"/>
                </a:lnTo>
                <a:lnTo>
                  <a:pt x="1417" y="7034"/>
                </a:lnTo>
                <a:lnTo>
                  <a:pt x="1443" y="7063"/>
                </a:lnTo>
                <a:close/>
                <a:moveTo>
                  <a:pt x="1389" y="6095"/>
                </a:moveTo>
                <a:lnTo>
                  <a:pt x="1383" y="6099"/>
                </a:lnTo>
                <a:lnTo>
                  <a:pt x="1395" y="6110"/>
                </a:lnTo>
                <a:lnTo>
                  <a:pt x="1379" y="6105"/>
                </a:lnTo>
                <a:lnTo>
                  <a:pt x="1365" y="6093"/>
                </a:lnTo>
                <a:lnTo>
                  <a:pt x="1375" y="6089"/>
                </a:lnTo>
                <a:lnTo>
                  <a:pt x="1389" y="6095"/>
                </a:lnTo>
                <a:close/>
                <a:moveTo>
                  <a:pt x="1410" y="6213"/>
                </a:moveTo>
                <a:lnTo>
                  <a:pt x="1408" y="6220"/>
                </a:lnTo>
                <a:lnTo>
                  <a:pt x="1401" y="6227"/>
                </a:lnTo>
                <a:lnTo>
                  <a:pt x="1388" y="6216"/>
                </a:lnTo>
                <a:lnTo>
                  <a:pt x="1382" y="6204"/>
                </a:lnTo>
                <a:lnTo>
                  <a:pt x="1395" y="6206"/>
                </a:lnTo>
                <a:lnTo>
                  <a:pt x="1410" y="6213"/>
                </a:lnTo>
                <a:close/>
                <a:moveTo>
                  <a:pt x="1450" y="6350"/>
                </a:moveTo>
                <a:lnTo>
                  <a:pt x="1451" y="6364"/>
                </a:lnTo>
                <a:lnTo>
                  <a:pt x="1461" y="6376"/>
                </a:lnTo>
                <a:lnTo>
                  <a:pt x="1445" y="6371"/>
                </a:lnTo>
                <a:lnTo>
                  <a:pt x="1450" y="6350"/>
                </a:lnTo>
                <a:close/>
                <a:moveTo>
                  <a:pt x="1466" y="6263"/>
                </a:moveTo>
                <a:lnTo>
                  <a:pt x="1457" y="6268"/>
                </a:lnTo>
                <a:lnTo>
                  <a:pt x="1452" y="6276"/>
                </a:lnTo>
                <a:lnTo>
                  <a:pt x="1442" y="6255"/>
                </a:lnTo>
                <a:lnTo>
                  <a:pt x="1466" y="6263"/>
                </a:lnTo>
                <a:close/>
                <a:moveTo>
                  <a:pt x="1467" y="6296"/>
                </a:moveTo>
                <a:lnTo>
                  <a:pt x="1476" y="6311"/>
                </a:lnTo>
                <a:lnTo>
                  <a:pt x="1482" y="6326"/>
                </a:lnTo>
                <a:lnTo>
                  <a:pt x="1466" y="6311"/>
                </a:lnTo>
                <a:lnTo>
                  <a:pt x="1447" y="6297"/>
                </a:lnTo>
                <a:lnTo>
                  <a:pt x="1458" y="6299"/>
                </a:lnTo>
                <a:lnTo>
                  <a:pt x="1467" y="6296"/>
                </a:lnTo>
                <a:close/>
                <a:moveTo>
                  <a:pt x="1553" y="7034"/>
                </a:moveTo>
                <a:lnTo>
                  <a:pt x="1555" y="7042"/>
                </a:lnTo>
                <a:lnTo>
                  <a:pt x="1543" y="7040"/>
                </a:lnTo>
                <a:lnTo>
                  <a:pt x="1542" y="7037"/>
                </a:lnTo>
                <a:lnTo>
                  <a:pt x="1540" y="7035"/>
                </a:lnTo>
                <a:lnTo>
                  <a:pt x="1541" y="7035"/>
                </a:lnTo>
                <a:lnTo>
                  <a:pt x="1541" y="7035"/>
                </a:lnTo>
                <a:lnTo>
                  <a:pt x="1540" y="7035"/>
                </a:lnTo>
                <a:lnTo>
                  <a:pt x="1540" y="7034"/>
                </a:lnTo>
                <a:lnTo>
                  <a:pt x="1532" y="7026"/>
                </a:lnTo>
                <a:lnTo>
                  <a:pt x="1525" y="7023"/>
                </a:lnTo>
                <a:lnTo>
                  <a:pt x="1514" y="7013"/>
                </a:lnTo>
                <a:lnTo>
                  <a:pt x="1504" y="7001"/>
                </a:lnTo>
                <a:lnTo>
                  <a:pt x="1530" y="7018"/>
                </a:lnTo>
                <a:lnTo>
                  <a:pt x="1553" y="7034"/>
                </a:lnTo>
                <a:close/>
                <a:moveTo>
                  <a:pt x="1604" y="7109"/>
                </a:moveTo>
                <a:lnTo>
                  <a:pt x="1604" y="7110"/>
                </a:lnTo>
                <a:lnTo>
                  <a:pt x="1603" y="7110"/>
                </a:lnTo>
                <a:lnTo>
                  <a:pt x="1598" y="7107"/>
                </a:lnTo>
                <a:lnTo>
                  <a:pt x="1591" y="7102"/>
                </a:lnTo>
                <a:lnTo>
                  <a:pt x="1597" y="7103"/>
                </a:lnTo>
                <a:lnTo>
                  <a:pt x="1604" y="7109"/>
                </a:lnTo>
                <a:close/>
                <a:moveTo>
                  <a:pt x="1584" y="7068"/>
                </a:moveTo>
                <a:lnTo>
                  <a:pt x="1609" y="7087"/>
                </a:lnTo>
                <a:lnTo>
                  <a:pt x="1645" y="7109"/>
                </a:lnTo>
                <a:lnTo>
                  <a:pt x="1648" y="7126"/>
                </a:lnTo>
                <a:lnTo>
                  <a:pt x="1652" y="7142"/>
                </a:lnTo>
                <a:lnTo>
                  <a:pt x="1637" y="7139"/>
                </a:lnTo>
                <a:lnTo>
                  <a:pt x="1623" y="7139"/>
                </a:lnTo>
                <a:lnTo>
                  <a:pt x="1620" y="7123"/>
                </a:lnTo>
                <a:lnTo>
                  <a:pt x="1623" y="7111"/>
                </a:lnTo>
                <a:lnTo>
                  <a:pt x="1576" y="7079"/>
                </a:lnTo>
                <a:lnTo>
                  <a:pt x="1585" y="7074"/>
                </a:lnTo>
                <a:lnTo>
                  <a:pt x="1584" y="7068"/>
                </a:lnTo>
                <a:close/>
                <a:moveTo>
                  <a:pt x="1581" y="6369"/>
                </a:moveTo>
                <a:lnTo>
                  <a:pt x="1580" y="6376"/>
                </a:lnTo>
                <a:lnTo>
                  <a:pt x="1572" y="6384"/>
                </a:lnTo>
                <a:lnTo>
                  <a:pt x="1565" y="6374"/>
                </a:lnTo>
                <a:lnTo>
                  <a:pt x="1551" y="6365"/>
                </a:lnTo>
                <a:lnTo>
                  <a:pt x="1565" y="6365"/>
                </a:lnTo>
                <a:lnTo>
                  <a:pt x="1581" y="6369"/>
                </a:lnTo>
                <a:close/>
                <a:moveTo>
                  <a:pt x="1660" y="7107"/>
                </a:moveTo>
                <a:lnTo>
                  <a:pt x="1659" y="7107"/>
                </a:lnTo>
                <a:lnTo>
                  <a:pt x="1658" y="7107"/>
                </a:lnTo>
                <a:lnTo>
                  <a:pt x="1636" y="7097"/>
                </a:lnTo>
                <a:lnTo>
                  <a:pt x="1629" y="7087"/>
                </a:lnTo>
                <a:lnTo>
                  <a:pt x="1644" y="7097"/>
                </a:lnTo>
                <a:lnTo>
                  <a:pt x="1660" y="7107"/>
                </a:lnTo>
                <a:close/>
                <a:moveTo>
                  <a:pt x="1589" y="6379"/>
                </a:moveTo>
                <a:lnTo>
                  <a:pt x="1611" y="6395"/>
                </a:lnTo>
                <a:lnTo>
                  <a:pt x="1615" y="6412"/>
                </a:lnTo>
                <a:lnTo>
                  <a:pt x="1597" y="6395"/>
                </a:lnTo>
                <a:lnTo>
                  <a:pt x="1589" y="6379"/>
                </a:lnTo>
                <a:close/>
                <a:moveTo>
                  <a:pt x="1613" y="6452"/>
                </a:moveTo>
                <a:lnTo>
                  <a:pt x="1627" y="6462"/>
                </a:lnTo>
                <a:lnTo>
                  <a:pt x="1632" y="6475"/>
                </a:lnTo>
                <a:lnTo>
                  <a:pt x="1619" y="6466"/>
                </a:lnTo>
                <a:lnTo>
                  <a:pt x="1613" y="6452"/>
                </a:lnTo>
                <a:close/>
              </a:path>
            </a:pathLst>
          </a:custGeom>
          <a:solidFill>
            <a:schemeClr val="tx1">
              <a:alpha val="12000"/>
            </a:schemeClr>
          </a:solidFill>
          <a:ln>
            <a:noFill/>
          </a:ln>
        </p:spPr>
      </p:pic>
      <p:sp>
        <p:nvSpPr>
          <p:cNvPr id="17" name="TextBox 16">
            <a:extLst>
              <a:ext uri="{FF2B5EF4-FFF2-40B4-BE49-F238E27FC236}">
                <a16:creationId xmlns:a16="http://schemas.microsoft.com/office/drawing/2014/main" id="{A9742557-1019-4F80-8316-A77B7185926F}"/>
              </a:ext>
            </a:extLst>
          </p:cNvPr>
          <p:cNvSpPr txBox="1"/>
          <p:nvPr/>
        </p:nvSpPr>
        <p:spPr>
          <a:xfrm>
            <a:off x="7778338" y="3945066"/>
            <a:ext cx="3598696" cy="400110"/>
          </a:xfrm>
          <a:prstGeom prst="rect">
            <a:avLst/>
          </a:prstGeom>
          <a:noFill/>
        </p:spPr>
        <p:txBody>
          <a:bodyPr wrap="square" rtlCol="0">
            <a:spAutoFit/>
          </a:bodyPr>
          <a:lstStyle/>
          <a:p>
            <a:r>
              <a:rPr lang="en-US" sz="2000" dirty="0">
                <a:solidFill>
                  <a:srgbClr val="00B0F0"/>
                </a:solidFill>
                <a:latin typeface="HelveticaNeueLT Std Med Cn"/>
              </a:rPr>
              <a:t>La </a:t>
            </a:r>
            <a:r>
              <a:rPr lang="en-US" sz="2000" dirty="0" err="1">
                <a:solidFill>
                  <a:srgbClr val="00B0F0"/>
                </a:solidFill>
                <a:latin typeface="HelveticaNeueLT Std Med Cn"/>
              </a:rPr>
              <a:t>gestión</a:t>
            </a:r>
            <a:r>
              <a:rPr lang="en-US" sz="2000" dirty="0">
                <a:solidFill>
                  <a:srgbClr val="00B0F0"/>
                </a:solidFill>
                <a:latin typeface="HelveticaNeueLT Std Med Cn"/>
              </a:rPr>
              <a:t> de la </a:t>
            </a:r>
            <a:r>
              <a:rPr lang="en-US" sz="2000" dirty="0" err="1">
                <a:solidFill>
                  <a:srgbClr val="00B0F0"/>
                </a:solidFill>
                <a:latin typeface="HelveticaNeueLT Std Med Cn"/>
              </a:rPr>
              <a:t>información</a:t>
            </a:r>
            <a:endParaRPr lang="ru-RU" sz="2000" dirty="0">
              <a:solidFill>
                <a:srgbClr val="00B0F0"/>
              </a:solidFill>
              <a:latin typeface="HelveticaNeueLT Std Med Cn"/>
            </a:endParaRPr>
          </a:p>
        </p:txBody>
      </p:sp>
      <p:sp>
        <p:nvSpPr>
          <p:cNvPr id="18" name="Прямоугольник 18">
            <a:extLst>
              <a:ext uri="{FF2B5EF4-FFF2-40B4-BE49-F238E27FC236}">
                <a16:creationId xmlns:a16="http://schemas.microsoft.com/office/drawing/2014/main" id="{0D4AE313-DE45-49A9-A1C6-F1F6954F0182}"/>
              </a:ext>
            </a:extLst>
          </p:cNvPr>
          <p:cNvSpPr/>
          <p:nvPr/>
        </p:nvSpPr>
        <p:spPr>
          <a:xfrm>
            <a:off x="7800151" y="4457106"/>
            <a:ext cx="3916250" cy="523220"/>
          </a:xfrm>
          <a:prstGeom prst="rect">
            <a:avLst/>
          </a:prstGeom>
        </p:spPr>
        <p:txBody>
          <a:bodyPr wrap="square">
            <a:spAutoFit/>
          </a:bodyPr>
          <a:lstStyle/>
          <a:p>
            <a:pPr defTabSz="1371600">
              <a:spcBef>
                <a:spcPts val="1500"/>
              </a:spcBef>
            </a:pPr>
            <a:r>
              <a:rPr lang="en-US" sz="1400" dirty="0" err="1">
                <a:solidFill>
                  <a:srgbClr val="013C80"/>
                </a:solidFill>
                <a:latin typeface="HelveticaNeueLT Std Med Cn"/>
              </a:rPr>
              <a:t>Dimensiones</a:t>
            </a:r>
            <a:r>
              <a:rPr lang="en-US" sz="1400" dirty="0">
                <a:solidFill>
                  <a:srgbClr val="013C80"/>
                </a:solidFill>
                <a:latin typeface="HelveticaNeueLT Std Med Cn"/>
              </a:rPr>
              <a:t>: </a:t>
            </a:r>
            <a:r>
              <a:rPr lang="en-US" sz="1400" dirty="0" err="1">
                <a:solidFill>
                  <a:srgbClr val="013C80"/>
                </a:solidFill>
                <a:latin typeface="HelveticaNeueLT Std Med Cn"/>
              </a:rPr>
              <a:t>Física</a:t>
            </a:r>
            <a:r>
              <a:rPr lang="en-US" sz="1400" dirty="0">
                <a:solidFill>
                  <a:srgbClr val="013C80"/>
                </a:solidFill>
                <a:latin typeface="HelveticaNeueLT Std Med Cn"/>
              </a:rPr>
              <a:t>, </a:t>
            </a:r>
            <a:r>
              <a:rPr lang="en-US" sz="1400" dirty="0" err="1">
                <a:solidFill>
                  <a:srgbClr val="013C80"/>
                </a:solidFill>
                <a:latin typeface="HelveticaNeueLT Std Med Cn"/>
              </a:rPr>
              <a:t>Económica</a:t>
            </a:r>
            <a:r>
              <a:rPr lang="en-US" sz="1400" dirty="0">
                <a:solidFill>
                  <a:srgbClr val="013C80"/>
                </a:solidFill>
                <a:latin typeface="HelveticaNeueLT Std Med Cn"/>
              </a:rPr>
              <a:t>, Ambiental, Social, </a:t>
            </a:r>
            <a:r>
              <a:rPr lang="en-US" sz="1400" dirty="0" err="1">
                <a:solidFill>
                  <a:srgbClr val="013C80"/>
                </a:solidFill>
                <a:latin typeface="HelveticaNeueLT Std Med Cn"/>
              </a:rPr>
              <a:t>Política</a:t>
            </a:r>
            <a:r>
              <a:rPr lang="en-US" sz="1400" dirty="0">
                <a:solidFill>
                  <a:srgbClr val="013C80"/>
                </a:solidFill>
                <a:latin typeface="HelveticaNeueLT Std Med Cn"/>
              </a:rPr>
              <a:t>, </a:t>
            </a:r>
            <a:r>
              <a:rPr lang="en-US" sz="1400" dirty="0" err="1">
                <a:solidFill>
                  <a:srgbClr val="013C80"/>
                </a:solidFill>
                <a:latin typeface="HelveticaNeueLT Std Med Cn"/>
              </a:rPr>
              <a:t>Tecnológica</a:t>
            </a:r>
            <a:r>
              <a:rPr lang="en-US" sz="1400" dirty="0">
                <a:solidFill>
                  <a:srgbClr val="013C80"/>
                </a:solidFill>
                <a:latin typeface="HelveticaNeueLT Std Med Cn"/>
              </a:rPr>
              <a:t>, Legal/</a:t>
            </a:r>
            <a:r>
              <a:rPr lang="en-US" sz="1400" dirty="0" err="1">
                <a:solidFill>
                  <a:srgbClr val="013C80"/>
                </a:solidFill>
                <a:latin typeface="HelveticaNeueLT Std Med Cn"/>
              </a:rPr>
              <a:t>Institucional</a:t>
            </a:r>
            <a:endParaRPr lang="en-US" sz="1400" dirty="0">
              <a:solidFill>
                <a:srgbClr val="013C80"/>
              </a:solidFill>
              <a:latin typeface="HelveticaNeueLT Std Med Cn"/>
            </a:endParaRPr>
          </a:p>
        </p:txBody>
      </p:sp>
      <p:pic>
        <p:nvPicPr>
          <p:cNvPr id="19" name="Marcador de posición de imagen 2">
            <a:extLst>
              <a:ext uri="{FF2B5EF4-FFF2-40B4-BE49-F238E27FC236}">
                <a16:creationId xmlns:a16="http://schemas.microsoft.com/office/drawing/2014/main" id="{0BA2CC80-AB5F-4F08-B829-C4F75F0E8E3F}"/>
              </a:ext>
            </a:extLst>
          </p:cNvPr>
          <p:cNvPicPr>
            <a:picLocks noChangeAspect="1"/>
          </p:cNvPicPr>
          <p:nvPr/>
        </p:nvPicPr>
        <p:blipFill>
          <a:blip r:embed="rId7">
            <a:extLst>
              <a:ext uri="{28A0092B-C50C-407E-A947-70E740481C1C}">
                <a14:useLocalDpi xmlns:a14="http://schemas.microsoft.com/office/drawing/2010/main" val="0"/>
              </a:ext>
            </a:extLst>
          </a:blip>
          <a:srcRect l="28346" r="28346"/>
          <a:stretch>
            <a:fillRect/>
          </a:stretch>
        </p:blipFill>
        <p:spPr bwMode="auto">
          <a:xfrm>
            <a:off x="7963270" y="1379524"/>
            <a:ext cx="2840854" cy="2510738"/>
          </a:xfrm>
          <a:custGeom>
            <a:avLst/>
            <a:gdLst>
              <a:gd name="T0" fmla="*/ 6310 w 10597"/>
              <a:gd name="T1" fmla="*/ 692 h 9515"/>
              <a:gd name="T2" fmla="*/ 9313 w 10597"/>
              <a:gd name="T3" fmla="*/ 1927 h 9515"/>
              <a:gd name="T4" fmla="*/ 9464 w 10597"/>
              <a:gd name="T5" fmla="*/ 3197 h 9515"/>
              <a:gd name="T6" fmla="*/ 9368 w 10597"/>
              <a:gd name="T7" fmla="*/ 5650 h 9515"/>
              <a:gd name="T8" fmla="*/ 9053 w 10597"/>
              <a:gd name="T9" fmla="*/ 5489 h 9515"/>
              <a:gd name="T10" fmla="*/ 8826 w 10597"/>
              <a:gd name="T11" fmla="*/ 5914 h 9515"/>
              <a:gd name="T12" fmla="*/ 7282 w 10597"/>
              <a:gd name="T13" fmla="*/ 4640 h 9515"/>
              <a:gd name="T14" fmla="*/ 8350 w 10597"/>
              <a:gd name="T15" fmla="*/ 5966 h 9515"/>
              <a:gd name="T16" fmla="*/ 8236 w 10597"/>
              <a:gd name="T17" fmla="*/ 6450 h 9515"/>
              <a:gd name="T18" fmla="*/ 6942 w 10597"/>
              <a:gd name="T19" fmla="*/ 4951 h 9515"/>
              <a:gd name="T20" fmla="*/ 7597 w 10597"/>
              <a:gd name="T21" fmla="*/ 6123 h 9515"/>
              <a:gd name="T22" fmla="*/ 6009 w 10597"/>
              <a:gd name="T23" fmla="*/ 4701 h 9515"/>
              <a:gd name="T24" fmla="*/ 7124 w 10597"/>
              <a:gd name="T25" fmla="*/ 5875 h 9515"/>
              <a:gd name="T26" fmla="*/ 8778 w 10597"/>
              <a:gd name="T27" fmla="*/ 7086 h 9515"/>
              <a:gd name="T28" fmla="*/ 10334 w 10597"/>
              <a:gd name="T29" fmla="*/ 9427 h 9515"/>
              <a:gd name="T30" fmla="*/ 2631 w 10597"/>
              <a:gd name="T31" fmla="*/ 6647 h 9515"/>
              <a:gd name="T32" fmla="*/ 1665 w 10597"/>
              <a:gd name="T33" fmla="*/ 6277 h 9515"/>
              <a:gd name="T34" fmla="*/ 2982 w 10597"/>
              <a:gd name="T35" fmla="*/ 7288 h 9515"/>
              <a:gd name="T36" fmla="*/ 4795 w 10597"/>
              <a:gd name="T37" fmla="*/ 8474 h 9515"/>
              <a:gd name="T38" fmla="*/ 2131 w 10597"/>
              <a:gd name="T39" fmla="*/ 8956 h 9515"/>
              <a:gd name="T40" fmla="*/ 827 w 10597"/>
              <a:gd name="T41" fmla="*/ 4229 h 9515"/>
              <a:gd name="T42" fmla="*/ 2925 w 10597"/>
              <a:gd name="T43" fmla="*/ 1319 h 9515"/>
              <a:gd name="T44" fmla="*/ 1054 w 10597"/>
              <a:gd name="T45" fmla="*/ 517 h 9515"/>
              <a:gd name="T46" fmla="*/ 45 w 10597"/>
              <a:gd name="T47" fmla="*/ 63 h 9515"/>
              <a:gd name="T48" fmla="*/ 7429 w 10597"/>
              <a:gd name="T49" fmla="*/ 5684 h 9515"/>
              <a:gd name="T50" fmla="*/ 7580 w 10597"/>
              <a:gd name="T51" fmla="*/ 3249 h 9515"/>
              <a:gd name="T52" fmla="*/ 6467 w 10597"/>
              <a:gd name="T53" fmla="*/ 4199 h 9515"/>
              <a:gd name="T54" fmla="*/ 5151 w 10597"/>
              <a:gd name="T55" fmla="*/ 2612 h 9515"/>
              <a:gd name="T56" fmla="*/ 4380 w 10597"/>
              <a:gd name="T57" fmla="*/ 3860 h 9515"/>
              <a:gd name="T58" fmla="*/ 4087 w 10597"/>
              <a:gd name="T59" fmla="*/ 3945 h 9515"/>
              <a:gd name="T60" fmla="*/ 6365 w 10597"/>
              <a:gd name="T61" fmla="*/ 5756 h 9515"/>
              <a:gd name="T62" fmla="*/ 6358 w 10597"/>
              <a:gd name="T63" fmla="*/ 5901 h 9515"/>
              <a:gd name="T64" fmla="*/ 6736 w 10597"/>
              <a:gd name="T65" fmla="*/ 5846 h 9515"/>
              <a:gd name="T66" fmla="*/ 7854 w 10597"/>
              <a:gd name="T67" fmla="*/ 9467 h 9515"/>
              <a:gd name="T68" fmla="*/ 5746 w 10597"/>
              <a:gd name="T69" fmla="*/ 7282 h 9515"/>
              <a:gd name="T70" fmla="*/ 5758 w 10597"/>
              <a:gd name="T71" fmla="*/ 7106 h 9515"/>
              <a:gd name="T72" fmla="*/ 8140 w 10597"/>
              <a:gd name="T73" fmla="*/ 6811 h 9515"/>
              <a:gd name="T74" fmla="*/ 4883 w 10597"/>
              <a:gd name="T75" fmla="*/ 6471 h 9515"/>
              <a:gd name="T76" fmla="*/ 3860 w 10597"/>
              <a:gd name="T77" fmla="*/ 7343 h 9515"/>
              <a:gd name="T78" fmla="*/ 3578 w 10597"/>
              <a:gd name="T79" fmla="*/ 5443 h 9515"/>
              <a:gd name="T80" fmla="*/ 4390 w 10597"/>
              <a:gd name="T81" fmla="*/ 5680 h 9515"/>
              <a:gd name="T82" fmla="*/ 4111 w 10597"/>
              <a:gd name="T83" fmla="*/ 5449 h 9515"/>
              <a:gd name="T84" fmla="*/ 3889 w 10597"/>
              <a:gd name="T85" fmla="*/ 5729 h 9515"/>
              <a:gd name="T86" fmla="*/ 4625 w 10597"/>
              <a:gd name="T87" fmla="*/ 6171 h 9515"/>
              <a:gd name="T88" fmla="*/ 4313 w 10597"/>
              <a:gd name="T89" fmla="*/ 5527 h 9515"/>
              <a:gd name="T90" fmla="*/ 5238 w 10597"/>
              <a:gd name="T91" fmla="*/ 6564 h 9515"/>
              <a:gd name="T92" fmla="*/ 5845 w 10597"/>
              <a:gd name="T93" fmla="*/ 6859 h 9515"/>
              <a:gd name="T94" fmla="*/ 5561 w 10597"/>
              <a:gd name="T95" fmla="*/ 6229 h 9515"/>
              <a:gd name="T96" fmla="*/ 5844 w 10597"/>
              <a:gd name="T97" fmla="*/ 6568 h 9515"/>
              <a:gd name="T98" fmla="*/ 6125 w 10597"/>
              <a:gd name="T99" fmla="*/ 6991 h 9515"/>
              <a:gd name="T100" fmla="*/ 5759 w 10597"/>
              <a:gd name="T101" fmla="*/ 6276 h 9515"/>
              <a:gd name="T102" fmla="*/ 6100 w 10597"/>
              <a:gd name="T103" fmla="*/ 7381 h 9515"/>
              <a:gd name="T104" fmla="*/ 6845 w 10597"/>
              <a:gd name="T105" fmla="*/ 6780 h 9515"/>
              <a:gd name="T106" fmla="*/ 6555 w 10597"/>
              <a:gd name="T107" fmla="*/ 6541 h 9515"/>
              <a:gd name="T108" fmla="*/ 6091 w 10597"/>
              <a:gd name="T109" fmla="*/ 5663 h 9515"/>
              <a:gd name="T110" fmla="*/ 5267 w 10597"/>
              <a:gd name="T111" fmla="*/ 5554 h 9515"/>
              <a:gd name="T112" fmla="*/ 5810 w 10597"/>
              <a:gd name="T113" fmla="*/ 6133 h 9515"/>
              <a:gd name="T114" fmla="*/ 6979 w 10597"/>
              <a:gd name="T115" fmla="*/ 6950 h 9515"/>
              <a:gd name="T116" fmla="*/ 5414 w 10597"/>
              <a:gd name="T117" fmla="*/ 6033 h 9515"/>
              <a:gd name="T118" fmla="*/ 3432 w 10597"/>
              <a:gd name="T119" fmla="*/ 7005 h 9515"/>
              <a:gd name="T120" fmla="*/ 2273 w 10597"/>
              <a:gd name="T121" fmla="*/ 6201 h 9515"/>
              <a:gd name="T122" fmla="*/ 1997 w 10597"/>
              <a:gd name="T123" fmla="*/ 5147 h 9515"/>
              <a:gd name="T124" fmla="*/ 1355 w 10597"/>
              <a:gd name="T125" fmla="*/ 5070 h 9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97" h="9515">
                <a:moveTo>
                  <a:pt x="181" y="0"/>
                </a:moveTo>
                <a:lnTo>
                  <a:pt x="305" y="0"/>
                </a:lnTo>
                <a:lnTo>
                  <a:pt x="305" y="4"/>
                </a:lnTo>
                <a:lnTo>
                  <a:pt x="312" y="10"/>
                </a:lnTo>
                <a:lnTo>
                  <a:pt x="245" y="6"/>
                </a:lnTo>
                <a:lnTo>
                  <a:pt x="181" y="0"/>
                </a:lnTo>
                <a:close/>
                <a:moveTo>
                  <a:pt x="1228" y="0"/>
                </a:moveTo>
                <a:lnTo>
                  <a:pt x="1242" y="0"/>
                </a:lnTo>
                <a:lnTo>
                  <a:pt x="1235" y="1"/>
                </a:lnTo>
                <a:lnTo>
                  <a:pt x="1228" y="0"/>
                </a:lnTo>
                <a:close/>
                <a:moveTo>
                  <a:pt x="1252" y="0"/>
                </a:moveTo>
                <a:lnTo>
                  <a:pt x="1283" y="0"/>
                </a:lnTo>
                <a:lnTo>
                  <a:pt x="1296" y="10"/>
                </a:lnTo>
                <a:lnTo>
                  <a:pt x="1318" y="0"/>
                </a:lnTo>
                <a:lnTo>
                  <a:pt x="1402" y="0"/>
                </a:lnTo>
                <a:lnTo>
                  <a:pt x="1402" y="1"/>
                </a:lnTo>
                <a:lnTo>
                  <a:pt x="1403" y="2"/>
                </a:lnTo>
                <a:lnTo>
                  <a:pt x="1402" y="5"/>
                </a:lnTo>
                <a:lnTo>
                  <a:pt x="1400" y="6"/>
                </a:lnTo>
                <a:lnTo>
                  <a:pt x="1413" y="5"/>
                </a:lnTo>
                <a:lnTo>
                  <a:pt x="1427" y="0"/>
                </a:lnTo>
                <a:lnTo>
                  <a:pt x="1477" y="0"/>
                </a:lnTo>
                <a:lnTo>
                  <a:pt x="1482" y="3"/>
                </a:lnTo>
                <a:lnTo>
                  <a:pt x="1490" y="6"/>
                </a:lnTo>
                <a:lnTo>
                  <a:pt x="1486" y="10"/>
                </a:lnTo>
                <a:lnTo>
                  <a:pt x="1481" y="12"/>
                </a:lnTo>
                <a:lnTo>
                  <a:pt x="1490" y="13"/>
                </a:lnTo>
                <a:lnTo>
                  <a:pt x="1499" y="15"/>
                </a:lnTo>
                <a:lnTo>
                  <a:pt x="1514" y="4"/>
                </a:lnTo>
                <a:lnTo>
                  <a:pt x="1530" y="5"/>
                </a:lnTo>
                <a:lnTo>
                  <a:pt x="1530" y="2"/>
                </a:lnTo>
                <a:lnTo>
                  <a:pt x="1530" y="0"/>
                </a:lnTo>
                <a:lnTo>
                  <a:pt x="3760" y="0"/>
                </a:lnTo>
                <a:lnTo>
                  <a:pt x="3765" y="1"/>
                </a:lnTo>
                <a:lnTo>
                  <a:pt x="3770" y="0"/>
                </a:lnTo>
                <a:lnTo>
                  <a:pt x="3875" y="0"/>
                </a:lnTo>
                <a:lnTo>
                  <a:pt x="3876" y="16"/>
                </a:lnTo>
                <a:lnTo>
                  <a:pt x="3878" y="31"/>
                </a:lnTo>
                <a:lnTo>
                  <a:pt x="3892" y="16"/>
                </a:lnTo>
                <a:lnTo>
                  <a:pt x="3914" y="10"/>
                </a:lnTo>
                <a:lnTo>
                  <a:pt x="3909" y="3"/>
                </a:lnTo>
                <a:lnTo>
                  <a:pt x="3905" y="0"/>
                </a:lnTo>
                <a:lnTo>
                  <a:pt x="3954" y="0"/>
                </a:lnTo>
                <a:lnTo>
                  <a:pt x="3982" y="10"/>
                </a:lnTo>
                <a:lnTo>
                  <a:pt x="4012" y="11"/>
                </a:lnTo>
                <a:lnTo>
                  <a:pt x="4005" y="4"/>
                </a:lnTo>
                <a:lnTo>
                  <a:pt x="3996" y="6"/>
                </a:lnTo>
                <a:lnTo>
                  <a:pt x="3994" y="3"/>
                </a:lnTo>
                <a:lnTo>
                  <a:pt x="3993" y="0"/>
                </a:lnTo>
                <a:lnTo>
                  <a:pt x="4078" y="0"/>
                </a:lnTo>
                <a:lnTo>
                  <a:pt x="4068" y="14"/>
                </a:lnTo>
                <a:lnTo>
                  <a:pt x="4046" y="24"/>
                </a:lnTo>
                <a:lnTo>
                  <a:pt x="4051" y="32"/>
                </a:lnTo>
                <a:lnTo>
                  <a:pt x="4055" y="39"/>
                </a:lnTo>
                <a:lnTo>
                  <a:pt x="4065" y="33"/>
                </a:lnTo>
                <a:lnTo>
                  <a:pt x="4068" y="25"/>
                </a:lnTo>
                <a:lnTo>
                  <a:pt x="4075" y="29"/>
                </a:lnTo>
                <a:lnTo>
                  <a:pt x="4081" y="37"/>
                </a:lnTo>
                <a:lnTo>
                  <a:pt x="4098" y="27"/>
                </a:lnTo>
                <a:lnTo>
                  <a:pt x="4093" y="11"/>
                </a:lnTo>
                <a:lnTo>
                  <a:pt x="4090" y="16"/>
                </a:lnTo>
                <a:lnTo>
                  <a:pt x="4086" y="21"/>
                </a:lnTo>
                <a:lnTo>
                  <a:pt x="4083" y="11"/>
                </a:lnTo>
                <a:lnTo>
                  <a:pt x="4081" y="0"/>
                </a:lnTo>
                <a:lnTo>
                  <a:pt x="4312" y="0"/>
                </a:lnTo>
                <a:lnTo>
                  <a:pt x="4312" y="3"/>
                </a:lnTo>
                <a:lnTo>
                  <a:pt x="4314" y="5"/>
                </a:lnTo>
                <a:lnTo>
                  <a:pt x="4316" y="2"/>
                </a:lnTo>
                <a:lnTo>
                  <a:pt x="4318" y="0"/>
                </a:lnTo>
                <a:lnTo>
                  <a:pt x="4323" y="0"/>
                </a:lnTo>
                <a:lnTo>
                  <a:pt x="4330" y="10"/>
                </a:lnTo>
                <a:lnTo>
                  <a:pt x="4337" y="12"/>
                </a:lnTo>
                <a:lnTo>
                  <a:pt x="4342" y="6"/>
                </a:lnTo>
                <a:lnTo>
                  <a:pt x="4342" y="0"/>
                </a:lnTo>
                <a:lnTo>
                  <a:pt x="4426" y="0"/>
                </a:lnTo>
                <a:lnTo>
                  <a:pt x="4418" y="9"/>
                </a:lnTo>
                <a:lnTo>
                  <a:pt x="4417" y="19"/>
                </a:lnTo>
                <a:lnTo>
                  <a:pt x="4446" y="12"/>
                </a:lnTo>
                <a:lnTo>
                  <a:pt x="4451" y="33"/>
                </a:lnTo>
                <a:lnTo>
                  <a:pt x="4500" y="30"/>
                </a:lnTo>
                <a:lnTo>
                  <a:pt x="4530" y="55"/>
                </a:lnTo>
                <a:lnTo>
                  <a:pt x="4553" y="53"/>
                </a:lnTo>
                <a:lnTo>
                  <a:pt x="4572" y="58"/>
                </a:lnTo>
                <a:lnTo>
                  <a:pt x="4585" y="49"/>
                </a:lnTo>
                <a:lnTo>
                  <a:pt x="4602" y="36"/>
                </a:lnTo>
                <a:lnTo>
                  <a:pt x="4606" y="54"/>
                </a:lnTo>
                <a:lnTo>
                  <a:pt x="4620" y="59"/>
                </a:lnTo>
                <a:lnTo>
                  <a:pt x="4604" y="69"/>
                </a:lnTo>
                <a:lnTo>
                  <a:pt x="4583" y="66"/>
                </a:lnTo>
                <a:lnTo>
                  <a:pt x="4577" y="91"/>
                </a:lnTo>
                <a:lnTo>
                  <a:pt x="4559" y="112"/>
                </a:lnTo>
                <a:lnTo>
                  <a:pt x="4581" y="121"/>
                </a:lnTo>
                <a:lnTo>
                  <a:pt x="4604" y="107"/>
                </a:lnTo>
                <a:lnTo>
                  <a:pt x="4635" y="128"/>
                </a:lnTo>
                <a:lnTo>
                  <a:pt x="4677" y="120"/>
                </a:lnTo>
                <a:lnTo>
                  <a:pt x="4678" y="137"/>
                </a:lnTo>
                <a:lnTo>
                  <a:pt x="4682" y="143"/>
                </a:lnTo>
                <a:lnTo>
                  <a:pt x="4686" y="138"/>
                </a:lnTo>
                <a:lnTo>
                  <a:pt x="4690" y="132"/>
                </a:lnTo>
                <a:lnTo>
                  <a:pt x="4701" y="143"/>
                </a:lnTo>
                <a:lnTo>
                  <a:pt x="4716" y="151"/>
                </a:lnTo>
                <a:lnTo>
                  <a:pt x="4734" y="156"/>
                </a:lnTo>
                <a:lnTo>
                  <a:pt x="4753" y="160"/>
                </a:lnTo>
                <a:lnTo>
                  <a:pt x="4792" y="168"/>
                </a:lnTo>
                <a:lnTo>
                  <a:pt x="4827" y="184"/>
                </a:lnTo>
                <a:lnTo>
                  <a:pt x="4815" y="163"/>
                </a:lnTo>
                <a:lnTo>
                  <a:pt x="4808" y="142"/>
                </a:lnTo>
                <a:lnTo>
                  <a:pt x="4794" y="143"/>
                </a:lnTo>
                <a:lnTo>
                  <a:pt x="4781" y="143"/>
                </a:lnTo>
                <a:lnTo>
                  <a:pt x="4787" y="148"/>
                </a:lnTo>
                <a:lnTo>
                  <a:pt x="4787" y="153"/>
                </a:lnTo>
                <a:lnTo>
                  <a:pt x="4760" y="148"/>
                </a:lnTo>
                <a:lnTo>
                  <a:pt x="4741" y="138"/>
                </a:lnTo>
                <a:lnTo>
                  <a:pt x="4722" y="127"/>
                </a:lnTo>
                <a:lnTo>
                  <a:pt x="4698" y="122"/>
                </a:lnTo>
                <a:lnTo>
                  <a:pt x="4717" y="116"/>
                </a:lnTo>
                <a:lnTo>
                  <a:pt x="4714" y="100"/>
                </a:lnTo>
                <a:lnTo>
                  <a:pt x="4736" y="98"/>
                </a:lnTo>
                <a:lnTo>
                  <a:pt x="4742" y="117"/>
                </a:lnTo>
                <a:lnTo>
                  <a:pt x="4780" y="111"/>
                </a:lnTo>
                <a:lnTo>
                  <a:pt x="4824" y="121"/>
                </a:lnTo>
                <a:lnTo>
                  <a:pt x="4812" y="128"/>
                </a:lnTo>
                <a:lnTo>
                  <a:pt x="4813" y="140"/>
                </a:lnTo>
                <a:lnTo>
                  <a:pt x="4829" y="144"/>
                </a:lnTo>
                <a:lnTo>
                  <a:pt x="4847" y="142"/>
                </a:lnTo>
                <a:lnTo>
                  <a:pt x="4843" y="133"/>
                </a:lnTo>
                <a:lnTo>
                  <a:pt x="4839" y="126"/>
                </a:lnTo>
                <a:lnTo>
                  <a:pt x="4897" y="141"/>
                </a:lnTo>
                <a:lnTo>
                  <a:pt x="4957" y="150"/>
                </a:lnTo>
                <a:lnTo>
                  <a:pt x="4961" y="165"/>
                </a:lnTo>
                <a:lnTo>
                  <a:pt x="4963" y="179"/>
                </a:lnTo>
                <a:lnTo>
                  <a:pt x="4974" y="174"/>
                </a:lnTo>
                <a:lnTo>
                  <a:pt x="4985" y="168"/>
                </a:lnTo>
                <a:lnTo>
                  <a:pt x="4986" y="179"/>
                </a:lnTo>
                <a:lnTo>
                  <a:pt x="4981" y="188"/>
                </a:lnTo>
                <a:lnTo>
                  <a:pt x="4994" y="190"/>
                </a:lnTo>
                <a:lnTo>
                  <a:pt x="5008" y="188"/>
                </a:lnTo>
                <a:lnTo>
                  <a:pt x="5004" y="179"/>
                </a:lnTo>
                <a:lnTo>
                  <a:pt x="5005" y="170"/>
                </a:lnTo>
                <a:lnTo>
                  <a:pt x="5023" y="177"/>
                </a:lnTo>
                <a:lnTo>
                  <a:pt x="5039" y="186"/>
                </a:lnTo>
                <a:lnTo>
                  <a:pt x="5028" y="194"/>
                </a:lnTo>
                <a:lnTo>
                  <a:pt x="5028" y="204"/>
                </a:lnTo>
                <a:lnTo>
                  <a:pt x="5041" y="202"/>
                </a:lnTo>
                <a:lnTo>
                  <a:pt x="5057" y="197"/>
                </a:lnTo>
                <a:lnTo>
                  <a:pt x="5055" y="185"/>
                </a:lnTo>
                <a:lnTo>
                  <a:pt x="5060" y="176"/>
                </a:lnTo>
                <a:lnTo>
                  <a:pt x="5089" y="198"/>
                </a:lnTo>
                <a:lnTo>
                  <a:pt x="5125" y="202"/>
                </a:lnTo>
                <a:lnTo>
                  <a:pt x="5114" y="213"/>
                </a:lnTo>
                <a:lnTo>
                  <a:pt x="5108" y="223"/>
                </a:lnTo>
                <a:lnTo>
                  <a:pt x="5194" y="254"/>
                </a:lnTo>
                <a:lnTo>
                  <a:pt x="5280" y="306"/>
                </a:lnTo>
                <a:lnTo>
                  <a:pt x="5285" y="296"/>
                </a:lnTo>
                <a:lnTo>
                  <a:pt x="5292" y="288"/>
                </a:lnTo>
                <a:lnTo>
                  <a:pt x="5297" y="296"/>
                </a:lnTo>
                <a:lnTo>
                  <a:pt x="5295" y="311"/>
                </a:lnTo>
                <a:lnTo>
                  <a:pt x="5306" y="308"/>
                </a:lnTo>
                <a:lnTo>
                  <a:pt x="5315" y="296"/>
                </a:lnTo>
                <a:lnTo>
                  <a:pt x="5316" y="310"/>
                </a:lnTo>
                <a:lnTo>
                  <a:pt x="5321" y="325"/>
                </a:lnTo>
                <a:lnTo>
                  <a:pt x="5347" y="329"/>
                </a:lnTo>
                <a:lnTo>
                  <a:pt x="5374" y="332"/>
                </a:lnTo>
                <a:lnTo>
                  <a:pt x="5373" y="319"/>
                </a:lnTo>
                <a:lnTo>
                  <a:pt x="5379" y="311"/>
                </a:lnTo>
                <a:lnTo>
                  <a:pt x="5386" y="313"/>
                </a:lnTo>
                <a:lnTo>
                  <a:pt x="5398" y="309"/>
                </a:lnTo>
                <a:lnTo>
                  <a:pt x="5429" y="328"/>
                </a:lnTo>
                <a:lnTo>
                  <a:pt x="5460" y="337"/>
                </a:lnTo>
                <a:lnTo>
                  <a:pt x="5440" y="345"/>
                </a:lnTo>
                <a:lnTo>
                  <a:pt x="5416" y="338"/>
                </a:lnTo>
                <a:lnTo>
                  <a:pt x="5416" y="345"/>
                </a:lnTo>
                <a:lnTo>
                  <a:pt x="5415" y="351"/>
                </a:lnTo>
                <a:lnTo>
                  <a:pt x="5457" y="366"/>
                </a:lnTo>
                <a:lnTo>
                  <a:pt x="5498" y="383"/>
                </a:lnTo>
                <a:lnTo>
                  <a:pt x="5478" y="361"/>
                </a:lnTo>
                <a:lnTo>
                  <a:pt x="5454" y="352"/>
                </a:lnTo>
                <a:lnTo>
                  <a:pt x="5462" y="345"/>
                </a:lnTo>
                <a:lnTo>
                  <a:pt x="5465" y="334"/>
                </a:lnTo>
                <a:lnTo>
                  <a:pt x="5484" y="350"/>
                </a:lnTo>
                <a:lnTo>
                  <a:pt x="5503" y="349"/>
                </a:lnTo>
                <a:lnTo>
                  <a:pt x="5512" y="371"/>
                </a:lnTo>
                <a:lnTo>
                  <a:pt x="5532" y="386"/>
                </a:lnTo>
                <a:lnTo>
                  <a:pt x="5531" y="366"/>
                </a:lnTo>
                <a:lnTo>
                  <a:pt x="5530" y="349"/>
                </a:lnTo>
                <a:lnTo>
                  <a:pt x="5544" y="363"/>
                </a:lnTo>
                <a:lnTo>
                  <a:pt x="5555" y="382"/>
                </a:lnTo>
                <a:lnTo>
                  <a:pt x="5575" y="373"/>
                </a:lnTo>
                <a:lnTo>
                  <a:pt x="5586" y="393"/>
                </a:lnTo>
                <a:lnTo>
                  <a:pt x="5636" y="396"/>
                </a:lnTo>
                <a:lnTo>
                  <a:pt x="5677" y="417"/>
                </a:lnTo>
                <a:lnTo>
                  <a:pt x="5700" y="405"/>
                </a:lnTo>
                <a:lnTo>
                  <a:pt x="5715" y="401"/>
                </a:lnTo>
                <a:lnTo>
                  <a:pt x="5715" y="417"/>
                </a:lnTo>
                <a:lnTo>
                  <a:pt x="5723" y="440"/>
                </a:lnTo>
                <a:lnTo>
                  <a:pt x="5779" y="436"/>
                </a:lnTo>
                <a:lnTo>
                  <a:pt x="5828" y="427"/>
                </a:lnTo>
                <a:lnTo>
                  <a:pt x="5843" y="437"/>
                </a:lnTo>
                <a:lnTo>
                  <a:pt x="5863" y="438"/>
                </a:lnTo>
                <a:lnTo>
                  <a:pt x="5887" y="472"/>
                </a:lnTo>
                <a:lnTo>
                  <a:pt x="5958" y="474"/>
                </a:lnTo>
                <a:lnTo>
                  <a:pt x="5939" y="488"/>
                </a:lnTo>
                <a:lnTo>
                  <a:pt x="5919" y="490"/>
                </a:lnTo>
                <a:lnTo>
                  <a:pt x="5930" y="509"/>
                </a:lnTo>
                <a:lnTo>
                  <a:pt x="5943" y="522"/>
                </a:lnTo>
                <a:lnTo>
                  <a:pt x="5949" y="512"/>
                </a:lnTo>
                <a:lnTo>
                  <a:pt x="5961" y="521"/>
                </a:lnTo>
                <a:lnTo>
                  <a:pt x="5971" y="505"/>
                </a:lnTo>
                <a:lnTo>
                  <a:pt x="5983" y="494"/>
                </a:lnTo>
                <a:lnTo>
                  <a:pt x="5979" y="511"/>
                </a:lnTo>
                <a:lnTo>
                  <a:pt x="5969" y="525"/>
                </a:lnTo>
                <a:lnTo>
                  <a:pt x="5983" y="548"/>
                </a:lnTo>
                <a:lnTo>
                  <a:pt x="5979" y="575"/>
                </a:lnTo>
                <a:lnTo>
                  <a:pt x="6000" y="554"/>
                </a:lnTo>
                <a:lnTo>
                  <a:pt x="6023" y="534"/>
                </a:lnTo>
                <a:lnTo>
                  <a:pt x="6035" y="561"/>
                </a:lnTo>
                <a:lnTo>
                  <a:pt x="6052" y="584"/>
                </a:lnTo>
                <a:lnTo>
                  <a:pt x="6053" y="554"/>
                </a:lnTo>
                <a:lnTo>
                  <a:pt x="6050" y="524"/>
                </a:lnTo>
                <a:lnTo>
                  <a:pt x="6072" y="554"/>
                </a:lnTo>
                <a:lnTo>
                  <a:pt x="6109" y="567"/>
                </a:lnTo>
                <a:lnTo>
                  <a:pt x="6084" y="533"/>
                </a:lnTo>
                <a:lnTo>
                  <a:pt x="6060" y="495"/>
                </a:lnTo>
                <a:lnTo>
                  <a:pt x="6090" y="508"/>
                </a:lnTo>
                <a:lnTo>
                  <a:pt x="6108" y="526"/>
                </a:lnTo>
                <a:lnTo>
                  <a:pt x="6103" y="522"/>
                </a:lnTo>
                <a:lnTo>
                  <a:pt x="6094" y="525"/>
                </a:lnTo>
                <a:lnTo>
                  <a:pt x="6108" y="556"/>
                </a:lnTo>
                <a:lnTo>
                  <a:pt x="6129" y="571"/>
                </a:lnTo>
                <a:lnTo>
                  <a:pt x="6116" y="582"/>
                </a:lnTo>
                <a:lnTo>
                  <a:pt x="6115" y="602"/>
                </a:lnTo>
                <a:lnTo>
                  <a:pt x="6127" y="608"/>
                </a:lnTo>
                <a:lnTo>
                  <a:pt x="6142" y="609"/>
                </a:lnTo>
                <a:lnTo>
                  <a:pt x="6134" y="598"/>
                </a:lnTo>
                <a:lnTo>
                  <a:pt x="6142" y="591"/>
                </a:lnTo>
                <a:lnTo>
                  <a:pt x="6162" y="608"/>
                </a:lnTo>
                <a:lnTo>
                  <a:pt x="6189" y="598"/>
                </a:lnTo>
                <a:lnTo>
                  <a:pt x="6213" y="628"/>
                </a:lnTo>
                <a:lnTo>
                  <a:pt x="6237" y="617"/>
                </a:lnTo>
                <a:lnTo>
                  <a:pt x="6240" y="627"/>
                </a:lnTo>
                <a:lnTo>
                  <a:pt x="6245" y="638"/>
                </a:lnTo>
                <a:lnTo>
                  <a:pt x="6263" y="630"/>
                </a:lnTo>
                <a:lnTo>
                  <a:pt x="6282" y="637"/>
                </a:lnTo>
                <a:lnTo>
                  <a:pt x="6281" y="659"/>
                </a:lnTo>
                <a:lnTo>
                  <a:pt x="6287" y="677"/>
                </a:lnTo>
                <a:lnTo>
                  <a:pt x="6322" y="669"/>
                </a:lnTo>
                <a:lnTo>
                  <a:pt x="6351" y="683"/>
                </a:lnTo>
                <a:lnTo>
                  <a:pt x="6328" y="683"/>
                </a:lnTo>
                <a:lnTo>
                  <a:pt x="6310" y="692"/>
                </a:lnTo>
                <a:lnTo>
                  <a:pt x="6324" y="704"/>
                </a:lnTo>
                <a:lnTo>
                  <a:pt x="6330" y="715"/>
                </a:lnTo>
                <a:lnTo>
                  <a:pt x="6364" y="712"/>
                </a:lnTo>
                <a:lnTo>
                  <a:pt x="6394" y="698"/>
                </a:lnTo>
                <a:lnTo>
                  <a:pt x="6419" y="715"/>
                </a:lnTo>
                <a:lnTo>
                  <a:pt x="6452" y="717"/>
                </a:lnTo>
                <a:lnTo>
                  <a:pt x="6482" y="723"/>
                </a:lnTo>
                <a:lnTo>
                  <a:pt x="6502" y="750"/>
                </a:lnTo>
                <a:lnTo>
                  <a:pt x="6512" y="741"/>
                </a:lnTo>
                <a:lnTo>
                  <a:pt x="6524" y="742"/>
                </a:lnTo>
                <a:lnTo>
                  <a:pt x="6523" y="767"/>
                </a:lnTo>
                <a:lnTo>
                  <a:pt x="6529" y="783"/>
                </a:lnTo>
                <a:lnTo>
                  <a:pt x="6536" y="770"/>
                </a:lnTo>
                <a:lnTo>
                  <a:pt x="6547" y="758"/>
                </a:lnTo>
                <a:lnTo>
                  <a:pt x="6579" y="774"/>
                </a:lnTo>
                <a:lnTo>
                  <a:pt x="6613" y="772"/>
                </a:lnTo>
                <a:lnTo>
                  <a:pt x="6609" y="785"/>
                </a:lnTo>
                <a:lnTo>
                  <a:pt x="6600" y="794"/>
                </a:lnTo>
                <a:lnTo>
                  <a:pt x="6631" y="810"/>
                </a:lnTo>
                <a:lnTo>
                  <a:pt x="6664" y="803"/>
                </a:lnTo>
                <a:lnTo>
                  <a:pt x="6684" y="819"/>
                </a:lnTo>
                <a:lnTo>
                  <a:pt x="6713" y="822"/>
                </a:lnTo>
                <a:lnTo>
                  <a:pt x="6713" y="838"/>
                </a:lnTo>
                <a:lnTo>
                  <a:pt x="6716" y="857"/>
                </a:lnTo>
                <a:lnTo>
                  <a:pt x="6730" y="852"/>
                </a:lnTo>
                <a:lnTo>
                  <a:pt x="6737" y="859"/>
                </a:lnTo>
                <a:lnTo>
                  <a:pt x="6745" y="867"/>
                </a:lnTo>
                <a:lnTo>
                  <a:pt x="6756" y="867"/>
                </a:lnTo>
                <a:lnTo>
                  <a:pt x="6766" y="853"/>
                </a:lnTo>
                <a:lnTo>
                  <a:pt x="6780" y="842"/>
                </a:lnTo>
                <a:lnTo>
                  <a:pt x="6766" y="865"/>
                </a:lnTo>
                <a:lnTo>
                  <a:pt x="6756" y="890"/>
                </a:lnTo>
                <a:lnTo>
                  <a:pt x="6767" y="892"/>
                </a:lnTo>
                <a:lnTo>
                  <a:pt x="6775" y="897"/>
                </a:lnTo>
                <a:lnTo>
                  <a:pt x="6781" y="882"/>
                </a:lnTo>
                <a:lnTo>
                  <a:pt x="6794" y="872"/>
                </a:lnTo>
                <a:lnTo>
                  <a:pt x="6791" y="890"/>
                </a:lnTo>
                <a:lnTo>
                  <a:pt x="6795" y="902"/>
                </a:lnTo>
                <a:lnTo>
                  <a:pt x="6811" y="886"/>
                </a:lnTo>
                <a:lnTo>
                  <a:pt x="6817" y="865"/>
                </a:lnTo>
                <a:lnTo>
                  <a:pt x="6824" y="871"/>
                </a:lnTo>
                <a:lnTo>
                  <a:pt x="6837" y="871"/>
                </a:lnTo>
                <a:lnTo>
                  <a:pt x="6835" y="878"/>
                </a:lnTo>
                <a:lnTo>
                  <a:pt x="6841" y="887"/>
                </a:lnTo>
                <a:lnTo>
                  <a:pt x="6829" y="889"/>
                </a:lnTo>
                <a:lnTo>
                  <a:pt x="6824" y="893"/>
                </a:lnTo>
                <a:lnTo>
                  <a:pt x="6838" y="908"/>
                </a:lnTo>
                <a:lnTo>
                  <a:pt x="6859" y="912"/>
                </a:lnTo>
                <a:lnTo>
                  <a:pt x="6848" y="901"/>
                </a:lnTo>
                <a:lnTo>
                  <a:pt x="6841" y="887"/>
                </a:lnTo>
                <a:lnTo>
                  <a:pt x="6875" y="888"/>
                </a:lnTo>
                <a:lnTo>
                  <a:pt x="6899" y="875"/>
                </a:lnTo>
                <a:lnTo>
                  <a:pt x="6896" y="895"/>
                </a:lnTo>
                <a:lnTo>
                  <a:pt x="6896" y="912"/>
                </a:lnTo>
                <a:lnTo>
                  <a:pt x="6881" y="917"/>
                </a:lnTo>
                <a:lnTo>
                  <a:pt x="6871" y="932"/>
                </a:lnTo>
                <a:lnTo>
                  <a:pt x="6895" y="951"/>
                </a:lnTo>
                <a:lnTo>
                  <a:pt x="6922" y="944"/>
                </a:lnTo>
                <a:lnTo>
                  <a:pt x="6903" y="938"/>
                </a:lnTo>
                <a:lnTo>
                  <a:pt x="6902" y="916"/>
                </a:lnTo>
                <a:lnTo>
                  <a:pt x="6941" y="921"/>
                </a:lnTo>
                <a:lnTo>
                  <a:pt x="6984" y="920"/>
                </a:lnTo>
                <a:lnTo>
                  <a:pt x="7007" y="938"/>
                </a:lnTo>
                <a:lnTo>
                  <a:pt x="7011" y="958"/>
                </a:lnTo>
                <a:lnTo>
                  <a:pt x="7042" y="959"/>
                </a:lnTo>
                <a:lnTo>
                  <a:pt x="7067" y="959"/>
                </a:lnTo>
                <a:lnTo>
                  <a:pt x="7077" y="975"/>
                </a:lnTo>
                <a:lnTo>
                  <a:pt x="7099" y="991"/>
                </a:lnTo>
                <a:lnTo>
                  <a:pt x="7080" y="988"/>
                </a:lnTo>
                <a:lnTo>
                  <a:pt x="7061" y="985"/>
                </a:lnTo>
                <a:lnTo>
                  <a:pt x="7051" y="1000"/>
                </a:lnTo>
                <a:lnTo>
                  <a:pt x="7029" y="1006"/>
                </a:lnTo>
                <a:lnTo>
                  <a:pt x="7044" y="1018"/>
                </a:lnTo>
                <a:lnTo>
                  <a:pt x="7052" y="1028"/>
                </a:lnTo>
                <a:lnTo>
                  <a:pt x="7099" y="1019"/>
                </a:lnTo>
                <a:lnTo>
                  <a:pt x="7145" y="1012"/>
                </a:lnTo>
                <a:lnTo>
                  <a:pt x="7134" y="1028"/>
                </a:lnTo>
                <a:lnTo>
                  <a:pt x="7122" y="1043"/>
                </a:lnTo>
                <a:lnTo>
                  <a:pt x="7101" y="1042"/>
                </a:lnTo>
                <a:lnTo>
                  <a:pt x="7087" y="1048"/>
                </a:lnTo>
                <a:lnTo>
                  <a:pt x="7121" y="1056"/>
                </a:lnTo>
                <a:lnTo>
                  <a:pt x="7143" y="1084"/>
                </a:lnTo>
                <a:lnTo>
                  <a:pt x="7177" y="1082"/>
                </a:lnTo>
                <a:lnTo>
                  <a:pt x="7196" y="1104"/>
                </a:lnTo>
                <a:lnTo>
                  <a:pt x="7238" y="1093"/>
                </a:lnTo>
                <a:lnTo>
                  <a:pt x="7269" y="1100"/>
                </a:lnTo>
                <a:lnTo>
                  <a:pt x="7248" y="1106"/>
                </a:lnTo>
                <a:lnTo>
                  <a:pt x="7231" y="1123"/>
                </a:lnTo>
                <a:lnTo>
                  <a:pt x="7291" y="1141"/>
                </a:lnTo>
                <a:lnTo>
                  <a:pt x="7339" y="1144"/>
                </a:lnTo>
                <a:lnTo>
                  <a:pt x="7332" y="1138"/>
                </a:lnTo>
                <a:lnTo>
                  <a:pt x="7324" y="1132"/>
                </a:lnTo>
                <a:lnTo>
                  <a:pt x="7339" y="1127"/>
                </a:lnTo>
                <a:lnTo>
                  <a:pt x="7353" y="1123"/>
                </a:lnTo>
                <a:lnTo>
                  <a:pt x="7357" y="1148"/>
                </a:lnTo>
                <a:lnTo>
                  <a:pt x="7379" y="1162"/>
                </a:lnTo>
                <a:lnTo>
                  <a:pt x="7409" y="1154"/>
                </a:lnTo>
                <a:lnTo>
                  <a:pt x="7438" y="1158"/>
                </a:lnTo>
                <a:lnTo>
                  <a:pt x="7445" y="1178"/>
                </a:lnTo>
                <a:lnTo>
                  <a:pt x="7451" y="1190"/>
                </a:lnTo>
                <a:lnTo>
                  <a:pt x="7458" y="1161"/>
                </a:lnTo>
                <a:lnTo>
                  <a:pt x="7472" y="1143"/>
                </a:lnTo>
                <a:lnTo>
                  <a:pt x="7477" y="1190"/>
                </a:lnTo>
                <a:lnTo>
                  <a:pt x="7517" y="1219"/>
                </a:lnTo>
                <a:lnTo>
                  <a:pt x="7518" y="1208"/>
                </a:lnTo>
                <a:lnTo>
                  <a:pt x="7525" y="1199"/>
                </a:lnTo>
                <a:lnTo>
                  <a:pt x="7526" y="1215"/>
                </a:lnTo>
                <a:lnTo>
                  <a:pt x="7525" y="1229"/>
                </a:lnTo>
                <a:lnTo>
                  <a:pt x="7556" y="1229"/>
                </a:lnTo>
                <a:lnTo>
                  <a:pt x="7570" y="1246"/>
                </a:lnTo>
                <a:lnTo>
                  <a:pt x="7580" y="1234"/>
                </a:lnTo>
                <a:lnTo>
                  <a:pt x="7591" y="1223"/>
                </a:lnTo>
                <a:lnTo>
                  <a:pt x="7592" y="1238"/>
                </a:lnTo>
                <a:lnTo>
                  <a:pt x="7590" y="1252"/>
                </a:lnTo>
                <a:lnTo>
                  <a:pt x="7623" y="1252"/>
                </a:lnTo>
                <a:lnTo>
                  <a:pt x="7642" y="1273"/>
                </a:lnTo>
                <a:lnTo>
                  <a:pt x="7654" y="1261"/>
                </a:lnTo>
                <a:lnTo>
                  <a:pt x="7668" y="1249"/>
                </a:lnTo>
                <a:lnTo>
                  <a:pt x="7685" y="1257"/>
                </a:lnTo>
                <a:lnTo>
                  <a:pt x="7702" y="1264"/>
                </a:lnTo>
                <a:lnTo>
                  <a:pt x="7686" y="1269"/>
                </a:lnTo>
                <a:lnTo>
                  <a:pt x="7680" y="1281"/>
                </a:lnTo>
                <a:lnTo>
                  <a:pt x="7771" y="1318"/>
                </a:lnTo>
                <a:lnTo>
                  <a:pt x="7857" y="1365"/>
                </a:lnTo>
                <a:lnTo>
                  <a:pt x="7857" y="1356"/>
                </a:lnTo>
                <a:lnTo>
                  <a:pt x="7867" y="1352"/>
                </a:lnTo>
                <a:lnTo>
                  <a:pt x="7875" y="1363"/>
                </a:lnTo>
                <a:lnTo>
                  <a:pt x="7888" y="1369"/>
                </a:lnTo>
                <a:lnTo>
                  <a:pt x="7879" y="1377"/>
                </a:lnTo>
                <a:lnTo>
                  <a:pt x="7878" y="1389"/>
                </a:lnTo>
                <a:lnTo>
                  <a:pt x="7905" y="1399"/>
                </a:lnTo>
                <a:lnTo>
                  <a:pt x="7935" y="1404"/>
                </a:lnTo>
                <a:lnTo>
                  <a:pt x="7934" y="1416"/>
                </a:lnTo>
                <a:lnTo>
                  <a:pt x="7933" y="1428"/>
                </a:lnTo>
                <a:lnTo>
                  <a:pt x="7971" y="1435"/>
                </a:lnTo>
                <a:lnTo>
                  <a:pt x="8003" y="1451"/>
                </a:lnTo>
                <a:lnTo>
                  <a:pt x="8005" y="1445"/>
                </a:lnTo>
                <a:lnTo>
                  <a:pt x="8007" y="1439"/>
                </a:lnTo>
                <a:lnTo>
                  <a:pt x="7991" y="1431"/>
                </a:lnTo>
                <a:lnTo>
                  <a:pt x="7980" y="1416"/>
                </a:lnTo>
                <a:lnTo>
                  <a:pt x="8009" y="1420"/>
                </a:lnTo>
                <a:lnTo>
                  <a:pt x="8039" y="1409"/>
                </a:lnTo>
                <a:lnTo>
                  <a:pt x="8029" y="1422"/>
                </a:lnTo>
                <a:lnTo>
                  <a:pt x="8012" y="1432"/>
                </a:lnTo>
                <a:lnTo>
                  <a:pt x="8119" y="1452"/>
                </a:lnTo>
                <a:lnTo>
                  <a:pt x="8212" y="1491"/>
                </a:lnTo>
                <a:lnTo>
                  <a:pt x="8229" y="1487"/>
                </a:lnTo>
                <a:lnTo>
                  <a:pt x="8243" y="1496"/>
                </a:lnTo>
                <a:lnTo>
                  <a:pt x="8207" y="1504"/>
                </a:lnTo>
                <a:lnTo>
                  <a:pt x="8181" y="1515"/>
                </a:lnTo>
                <a:lnTo>
                  <a:pt x="8232" y="1539"/>
                </a:lnTo>
                <a:lnTo>
                  <a:pt x="8299" y="1553"/>
                </a:lnTo>
                <a:lnTo>
                  <a:pt x="8299" y="1569"/>
                </a:lnTo>
                <a:lnTo>
                  <a:pt x="8294" y="1555"/>
                </a:lnTo>
                <a:lnTo>
                  <a:pt x="8266" y="1561"/>
                </a:lnTo>
                <a:lnTo>
                  <a:pt x="8236" y="1573"/>
                </a:lnTo>
                <a:lnTo>
                  <a:pt x="8283" y="1583"/>
                </a:lnTo>
                <a:lnTo>
                  <a:pt x="8321" y="1577"/>
                </a:lnTo>
                <a:lnTo>
                  <a:pt x="8316" y="1584"/>
                </a:lnTo>
                <a:lnTo>
                  <a:pt x="8317" y="1596"/>
                </a:lnTo>
                <a:lnTo>
                  <a:pt x="8362" y="1601"/>
                </a:lnTo>
                <a:lnTo>
                  <a:pt x="8406" y="1610"/>
                </a:lnTo>
                <a:lnTo>
                  <a:pt x="8452" y="1613"/>
                </a:lnTo>
                <a:lnTo>
                  <a:pt x="8509" y="1602"/>
                </a:lnTo>
                <a:lnTo>
                  <a:pt x="8503" y="1621"/>
                </a:lnTo>
                <a:lnTo>
                  <a:pt x="8489" y="1635"/>
                </a:lnTo>
                <a:lnTo>
                  <a:pt x="8490" y="1623"/>
                </a:lnTo>
                <a:lnTo>
                  <a:pt x="8487" y="1618"/>
                </a:lnTo>
                <a:lnTo>
                  <a:pt x="8476" y="1617"/>
                </a:lnTo>
                <a:lnTo>
                  <a:pt x="8470" y="1628"/>
                </a:lnTo>
                <a:lnTo>
                  <a:pt x="8485" y="1640"/>
                </a:lnTo>
                <a:lnTo>
                  <a:pt x="8503" y="1650"/>
                </a:lnTo>
                <a:lnTo>
                  <a:pt x="8509" y="1641"/>
                </a:lnTo>
                <a:lnTo>
                  <a:pt x="8519" y="1635"/>
                </a:lnTo>
                <a:lnTo>
                  <a:pt x="8526" y="1652"/>
                </a:lnTo>
                <a:lnTo>
                  <a:pt x="8535" y="1667"/>
                </a:lnTo>
                <a:lnTo>
                  <a:pt x="8545" y="1663"/>
                </a:lnTo>
                <a:lnTo>
                  <a:pt x="8552" y="1657"/>
                </a:lnTo>
                <a:lnTo>
                  <a:pt x="8537" y="1648"/>
                </a:lnTo>
                <a:lnTo>
                  <a:pt x="8542" y="1631"/>
                </a:lnTo>
                <a:lnTo>
                  <a:pt x="8524" y="1624"/>
                </a:lnTo>
                <a:lnTo>
                  <a:pt x="8510" y="1614"/>
                </a:lnTo>
                <a:lnTo>
                  <a:pt x="8513" y="1602"/>
                </a:lnTo>
                <a:lnTo>
                  <a:pt x="8514" y="1589"/>
                </a:lnTo>
                <a:lnTo>
                  <a:pt x="8523" y="1598"/>
                </a:lnTo>
                <a:lnTo>
                  <a:pt x="8523" y="1617"/>
                </a:lnTo>
                <a:lnTo>
                  <a:pt x="8568" y="1631"/>
                </a:lnTo>
                <a:lnTo>
                  <a:pt x="8609" y="1635"/>
                </a:lnTo>
                <a:lnTo>
                  <a:pt x="8571" y="1652"/>
                </a:lnTo>
                <a:lnTo>
                  <a:pt x="8548" y="1680"/>
                </a:lnTo>
                <a:lnTo>
                  <a:pt x="8582" y="1691"/>
                </a:lnTo>
                <a:lnTo>
                  <a:pt x="8622" y="1695"/>
                </a:lnTo>
                <a:lnTo>
                  <a:pt x="8633" y="1718"/>
                </a:lnTo>
                <a:lnTo>
                  <a:pt x="8655" y="1729"/>
                </a:lnTo>
                <a:lnTo>
                  <a:pt x="8690" y="1719"/>
                </a:lnTo>
                <a:lnTo>
                  <a:pt x="8710" y="1735"/>
                </a:lnTo>
                <a:lnTo>
                  <a:pt x="8690" y="1730"/>
                </a:lnTo>
                <a:lnTo>
                  <a:pt x="8682" y="1747"/>
                </a:lnTo>
                <a:lnTo>
                  <a:pt x="8702" y="1746"/>
                </a:lnTo>
                <a:lnTo>
                  <a:pt x="8718" y="1751"/>
                </a:lnTo>
                <a:lnTo>
                  <a:pt x="8725" y="1743"/>
                </a:lnTo>
                <a:lnTo>
                  <a:pt x="8728" y="1732"/>
                </a:lnTo>
                <a:lnTo>
                  <a:pt x="8759" y="1740"/>
                </a:lnTo>
                <a:lnTo>
                  <a:pt x="8795" y="1743"/>
                </a:lnTo>
                <a:lnTo>
                  <a:pt x="8826" y="1770"/>
                </a:lnTo>
                <a:lnTo>
                  <a:pt x="8854" y="1802"/>
                </a:lnTo>
                <a:lnTo>
                  <a:pt x="8874" y="1802"/>
                </a:lnTo>
                <a:lnTo>
                  <a:pt x="8895" y="1800"/>
                </a:lnTo>
                <a:lnTo>
                  <a:pt x="8865" y="1827"/>
                </a:lnTo>
                <a:lnTo>
                  <a:pt x="8829" y="1846"/>
                </a:lnTo>
                <a:lnTo>
                  <a:pt x="8896" y="1880"/>
                </a:lnTo>
                <a:lnTo>
                  <a:pt x="8975" y="1872"/>
                </a:lnTo>
                <a:lnTo>
                  <a:pt x="9033" y="1908"/>
                </a:lnTo>
                <a:lnTo>
                  <a:pt x="9109" y="1907"/>
                </a:lnTo>
                <a:lnTo>
                  <a:pt x="9101" y="1888"/>
                </a:lnTo>
                <a:lnTo>
                  <a:pt x="9086" y="1876"/>
                </a:lnTo>
                <a:lnTo>
                  <a:pt x="9066" y="1871"/>
                </a:lnTo>
                <a:lnTo>
                  <a:pt x="9042" y="1869"/>
                </a:lnTo>
                <a:lnTo>
                  <a:pt x="9000" y="1863"/>
                </a:lnTo>
                <a:lnTo>
                  <a:pt x="8978" y="1843"/>
                </a:lnTo>
                <a:lnTo>
                  <a:pt x="8966" y="1857"/>
                </a:lnTo>
                <a:lnTo>
                  <a:pt x="8948" y="1854"/>
                </a:lnTo>
                <a:lnTo>
                  <a:pt x="8957" y="1846"/>
                </a:lnTo>
                <a:lnTo>
                  <a:pt x="8959" y="1835"/>
                </a:lnTo>
                <a:lnTo>
                  <a:pt x="8910" y="1846"/>
                </a:lnTo>
                <a:lnTo>
                  <a:pt x="8864" y="1840"/>
                </a:lnTo>
                <a:lnTo>
                  <a:pt x="8928" y="1817"/>
                </a:lnTo>
                <a:lnTo>
                  <a:pt x="8994" y="1818"/>
                </a:lnTo>
                <a:lnTo>
                  <a:pt x="8976" y="1825"/>
                </a:lnTo>
                <a:lnTo>
                  <a:pt x="8965" y="1839"/>
                </a:lnTo>
                <a:lnTo>
                  <a:pt x="9014" y="1838"/>
                </a:lnTo>
                <a:lnTo>
                  <a:pt x="9066" y="1822"/>
                </a:lnTo>
                <a:lnTo>
                  <a:pt x="9088" y="1851"/>
                </a:lnTo>
                <a:lnTo>
                  <a:pt x="9112" y="1877"/>
                </a:lnTo>
                <a:lnTo>
                  <a:pt x="9157" y="1875"/>
                </a:lnTo>
                <a:lnTo>
                  <a:pt x="9195" y="1859"/>
                </a:lnTo>
                <a:lnTo>
                  <a:pt x="9186" y="1874"/>
                </a:lnTo>
                <a:lnTo>
                  <a:pt x="9179" y="1890"/>
                </a:lnTo>
                <a:lnTo>
                  <a:pt x="9191" y="1901"/>
                </a:lnTo>
                <a:lnTo>
                  <a:pt x="9181" y="1918"/>
                </a:lnTo>
                <a:lnTo>
                  <a:pt x="9234" y="1910"/>
                </a:lnTo>
                <a:lnTo>
                  <a:pt x="9244" y="1928"/>
                </a:lnTo>
                <a:lnTo>
                  <a:pt x="9265" y="1934"/>
                </a:lnTo>
                <a:lnTo>
                  <a:pt x="9262" y="1919"/>
                </a:lnTo>
                <a:lnTo>
                  <a:pt x="9252" y="1913"/>
                </a:lnTo>
                <a:lnTo>
                  <a:pt x="9275" y="1909"/>
                </a:lnTo>
                <a:lnTo>
                  <a:pt x="9286" y="1896"/>
                </a:lnTo>
                <a:lnTo>
                  <a:pt x="9304" y="1907"/>
                </a:lnTo>
                <a:lnTo>
                  <a:pt x="9313" y="1927"/>
                </a:lnTo>
                <a:lnTo>
                  <a:pt x="9295" y="1934"/>
                </a:lnTo>
                <a:lnTo>
                  <a:pt x="9291" y="1953"/>
                </a:lnTo>
                <a:lnTo>
                  <a:pt x="9334" y="1941"/>
                </a:lnTo>
                <a:lnTo>
                  <a:pt x="9378" y="1928"/>
                </a:lnTo>
                <a:lnTo>
                  <a:pt x="9404" y="1943"/>
                </a:lnTo>
                <a:lnTo>
                  <a:pt x="9429" y="1955"/>
                </a:lnTo>
                <a:lnTo>
                  <a:pt x="9412" y="1961"/>
                </a:lnTo>
                <a:lnTo>
                  <a:pt x="9400" y="1971"/>
                </a:lnTo>
                <a:lnTo>
                  <a:pt x="9387" y="1962"/>
                </a:lnTo>
                <a:lnTo>
                  <a:pt x="9369" y="1958"/>
                </a:lnTo>
                <a:lnTo>
                  <a:pt x="9365" y="1969"/>
                </a:lnTo>
                <a:lnTo>
                  <a:pt x="9365" y="1982"/>
                </a:lnTo>
                <a:lnTo>
                  <a:pt x="9383" y="1979"/>
                </a:lnTo>
                <a:lnTo>
                  <a:pt x="9401" y="1976"/>
                </a:lnTo>
                <a:lnTo>
                  <a:pt x="9406" y="1997"/>
                </a:lnTo>
                <a:lnTo>
                  <a:pt x="9427" y="2012"/>
                </a:lnTo>
                <a:lnTo>
                  <a:pt x="9371" y="2001"/>
                </a:lnTo>
                <a:lnTo>
                  <a:pt x="9313" y="2018"/>
                </a:lnTo>
                <a:lnTo>
                  <a:pt x="9378" y="2036"/>
                </a:lnTo>
                <a:lnTo>
                  <a:pt x="9407" y="2078"/>
                </a:lnTo>
                <a:lnTo>
                  <a:pt x="9422" y="2081"/>
                </a:lnTo>
                <a:lnTo>
                  <a:pt x="9443" y="2078"/>
                </a:lnTo>
                <a:lnTo>
                  <a:pt x="9443" y="2067"/>
                </a:lnTo>
                <a:lnTo>
                  <a:pt x="9448" y="2061"/>
                </a:lnTo>
                <a:lnTo>
                  <a:pt x="9522" y="2107"/>
                </a:lnTo>
                <a:lnTo>
                  <a:pt x="9595" y="2155"/>
                </a:lnTo>
                <a:lnTo>
                  <a:pt x="9603" y="2147"/>
                </a:lnTo>
                <a:lnTo>
                  <a:pt x="9612" y="2141"/>
                </a:lnTo>
                <a:lnTo>
                  <a:pt x="9623" y="2156"/>
                </a:lnTo>
                <a:lnTo>
                  <a:pt x="9638" y="2167"/>
                </a:lnTo>
                <a:lnTo>
                  <a:pt x="9614" y="2167"/>
                </a:lnTo>
                <a:lnTo>
                  <a:pt x="9603" y="2176"/>
                </a:lnTo>
                <a:lnTo>
                  <a:pt x="9630" y="2199"/>
                </a:lnTo>
                <a:lnTo>
                  <a:pt x="9664" y="2214"/>
                </a:lnTo>
                <a:lnTo>
                  <a:pt x="9662" y="2229"/>
                </a:lnTo>
                <a:lnTo>
                  <a:pt x="9659" y="2243"/>
                </a:lnTo>
                <a:lnTo>
                  <a:pt x="9669" y="2238"/>
                </a:lnTo>
                <a:lnTo>
                  <a:pt x="9682" y="2234"/>
                </a:lnTo>
                <a:lnTo>
                  <a:pt x="9679" y="2250"/>
                </a:lnTo>
                <a:lnTo>
                  <a:pt x="9678" y="2269"/>
                </a:lnTo>
                <a:lnTo>
                  <a:pt x="9697" y="2269"/>
                </a:lnTo>
                <a:lnTo>
                  <a:pt x="9714" y="2264"/>
                </a:lnTo>
                <a:lnTo>
                  <a:pt x="9700" y="2286"/>
                </a:lnTo>
                <a:lnTo>
                  <a:pt x="9685" y="2307"/>
                </a:lnTo>
                <a:lnTo>
                  <a:pt x="9713" y="2313"/>
                </a:lnTo>
                <a:lnTo>
                  <a:pt x="9728" y="2331"/>
                </a:lnTo>
                <a:lnTo>
                  <a:pt x="9722" y="2332"/>
                </a:lnTo>
                <a:lnTo>
                  <a:pt x="9717" y="2332"/>
                </a:lnTo>
                <a:lnTo>
                  <a:pt x="9716" y="2337"/>
                </a:lnTo>
                <a:lnTo>
                  <a:pt x="9710" y="2338"/>
                </a:lnTo>
                <a:lnTo>
                  <a:pt x="9702" y="2320"/>
                </a:lnTo>
                <a:lnTo>
                  <a:pt x="9686" y="2324"/>
                </a:lnTo>
                <a:lnTo>
                  <a:pt x="9720" y="2344"/>
                </a:lnTo>
                <a:lnTo>
                  <a:pt x="9759" y="2350"/>
                </a:lnTo>
                <a:lnTo>
                  <a:pt x="9759" y="2368"/>
                </a:lnTo>
                <a:lnTo>
                  <a:pt x="9760" y="2384"/>
                </a:lnTo>
                <a:lnTo>
                  <a:pt x="9774" y="2377"/>
                </a:lnTo>
                <a:lnTo>
                  <a:pt x="9783" y="2387"/>
                </a:lnTo>
                <a:lnTo>
                  <a:pt x="9757" y="2398"/>
                </a:lnTo>
                <a:lnTo>
                  <a:pt x="9749" y="2425"/>
                </a:lnTo>
                <a:lnTo>
                  <a:pt x="9725" y="2415"/>
                </a:lnTo>
                <a:lnTo>
                  <a:pt x="9701" y="2408"/>
                </a:lnTo>
                <a:lnTo>
                  <a:pt x="9689" y="2421"/>
                </a:lnTo>
                <a:lnTo>
                  <a:pt x="9684" y="2439"/>
                </a:lnTo>
                <a:lnTo>
                  <a:pt x="9731" y="2433"/>
                </a:lnTo>
                <a:lnTo>
                  <a:pt x="9768" y="2451"/>
                </a:lnTo>
                <a:lnTo>
                  <a:pt x="9792" y="2433"/>
                </a:lnTo>
                <a:lnTo>
                  <a:pt x="9814" y="2445"/>
                </a:lnTo>
                <a:lnTo>
                  <a:pt x="9798" y="2443"/>
                </a:lnTo>
                <a:lnTo>
                  <a:pt x="9779" y="2444"/>
                </a:lnTo>
                <a:lnTo>
                  <a:pt x="9776" y="2464"/>
                </a:lnTo>
                <a:lnTo>
                  <a:pt x="9779" y="2478"/>
                </a:lnTo>
                <a:lnTo>
                  <a:pt x="9794" y="2466"/>
                </a:lnTo>
                <a:lnTo>
                  <a:pt x="9809" y="2468"/>
                </a:lnTo>
                <a:lnTo>
                  <a:pt x="9798" y="2478"/>
                </a:lnTo>
                <a:lnTo>
                  <a:pt x="9804" y="2486"/>
                </a:lnTo>
                <a:lnTo>
                  <a:pt x="9821" y="2477"/>
                </a:lnTo>
                <a:lnTo>
                  <a:pt x="9845" y="2470"/>
                </a:lnTo>
                <a:lnTo>
                  <a:pt x="9838" y="2491"/>
                </a:lnTo>
                <a:lnTo>
                  <a:pt x="9839" y="2505"/>
                </a:lnTo>
                <a:lnTo>
                  <a:pt x="9861" y="2487"/>
                </a:lnTo>
                <a:lnTo>
                  <a:pt x="9886" y="2488"/>
                </a:lnTo>
                <a:lnTo>
                  <a:pt x="9874" y="2498"/>
                </a:lnTo>
                <a:lnTo>
                  <a:pt x="9863" y="2502"/>
                </a:lnTo>
                <a:lnTo>
                  <a:pt x="9868" y="2515"/>
                </a:lnTo>
                <a:lnTo>
                  <a:pt x="9869" y="2524"/>
                </a:lnTo>
                <a:lnTo>
                  <a:pt x="9909" y="2507"/>
                </a:lnTo>
                <a:lnTo>
                  <a:pt x="9946" y="2532"/>
                </a:lnTo>
                <a:lnTo>
                  <a:pt x="9960" y="2521"/>
                </a:lnTo>
                <a:lnTo>
                  <a:pt x="9970" y="2506"/>
                </a:lnTo>
                <a:lnTo>
                  <a:pt x="9980" y="2520"/>
                </a:lnTo>
                <a:lnTo>
                  <a:pt x="9994" y="2509"/>
                </a:lnTo>
                <a:lnTo>
                  <a:pt x="10003" y="2522"/>
                </a:lnTo>
                <a:lnTo>
                  <a:pt x="10012" y="2536"/>
                </a:lnTo>
                <a:lnTo>
                  <a:pt x="9966" y="2540"/>
                </a:lnTo>
                <a:lnTo>
                  <a:pt x="9923" y="2528"/>
                </a:lnTo>
                <a:lnTo>
                  <a:pt x="9921" y="2535"/>
                </a:lnTo>
                <a:lnTo>
                  <a:pt x="9917" y="2541"/>
                </a:lnTo>
                <a:lnTo>
                  <a:pt x="10002" y="2574"/>
                </a:lnTo>
                <a:lnTo>
                  <a:pt x="10096" y="2599"/>
                </a:lnTo>
                <a:lnTo>
                  <a:pt x="10099" y="2615"/>
                </a:lnTo>
                <a:lnTo>
                  <a:pt x="10103" y="2628"/>
                </a:lnTo>
                <a:lnTo>
                  <a:pt x="10074" y="2629"/>
                </a:lnTo>
                <a:lnTo>
                  <a:pt x="10046" y="2626"/>
                </a:lnTo>
                <a:lnTo>
                  <a:pt x="10016" y="2625"/>
                </a:lnTo>
                <a:lnTo>
                  <a:pt x="9984" y="2635"/>
                </a:lnTo>
                <a:lnTo>
                  <a:pt x="9984" y="2641"/>
                </a:lnTo>
                <a:lnTo>
                  <a:pt x="9984" y="2646"/>
                </a:lnTo>
                <a:lnTo>
                  <a:pt x="10070" y="2650"/>
                </a:lnTo>
                <a:lnTo>
                  <a:pt x="10120" y="2693"/>
                </a:lnTo>
                <a:lnTo>
                  <a:pt x="10186" y="2716"/>
                </a:lnTo>
                <a:lnTo>
                  <a:pt x="10221" y="2758"/>
                </a:lnTo>
                <a:lnTo>
                  <a:pt x="10233" y="2753"/>
                </a:lnTo>
                <a:lnTo>
                  <a:pt x="10244" y="2761"/>
                </a:lnTo>
                <a:lnTo>
                  <a:pt x="10226" y="2765"/>
                </a:lnTo>
                <a:lnTo>
                  <a:pt x="10220" y="2780"/>
                </a:lnTo>
                <a:lnTo>
                  <a:pt x="10232" y="2791"/>
                </a:lnTo>
                <a:lnTo>
                  <a:pt x="10232" y="2813"/>
                </a:lnTo>
                <a:lnTo>
                  <a:pt x="10248" y="2815"/>
                </a:lnTo>
                <a:lnTo>
                  <a:pt x="10256" y="2804"/>
                </a:lnTo>
                <a:lnTo>
                  <a:pt x="10244" y="2805"/>
                </a:lnTo>
                <a:lnTo>
                  <a:pt x="10238" y="2801"/>
                </a:lnTo>
                <a:lnTo>
                  <a:pt x="10268" y="2797"/>
                </a:lnTo>
                <a:lnTo>
                  <a:pt x="10304" y="2800"/>
                </a:lnTo>
                <a:lnTo>
                  <a:pt x="10303" y="2859"/>
                </a:lnTo>
                <a:lnTo>
                  <a:pt x="10332" y="2910"/>
                </a:lnTo>
                <a:lnTo>
                  <a:pt x="10321" y="2936"/>
                </a:lnTo>
                <a:lnTo>
                  <a:pt x="10326" y="2967"/>
                </a:lnTo>
                <a:lnTo>
                  <a:pt x="10240" y="2998"/>
                </a:lnTo>
                <a:lnTo>
                  <a:pt x="10137" y="2985"/>
                </a:lnTo>
                <a:lnTo>
                  <a:pt x="10151" y="2977"/>
                </a:lnTo>
                <a:lnTo>
                  <a:pt x="10166" y="2971"/>
                </a:lnTo>
                <a:lnTo>
                  <a:pt x="10139" y="2958"/>
                </a:lnTo>
                <a:lnTo>
                  <a:pt x="10108" y="2944"/>
                </a:lnTo>
                <a:lnTo>
                  <a:pt x="10019" y="2941"/>
                </a:lnTo>
                <a:lnTo>
                  <a:pt x="9938" y="2905"/>
                </a:lnTo>
                <a:lnTo>
                  <a:pt x="9916" y="2873"/>
                </a:lnTo>
                <a:lnTo>
                  <a:pt x="9882" y="2852"/>
                </a:lnTo>
                <a:lnTo>
                  <a:pt x="9845" y="2839"/>
                </a:lnTo>
                <a:lnTo>
                  <a:pt x="9814" y="2835"/>
                </a:lnTo>
                <a:lnTo>
                  <a:pt x="9837" y="2846"/>
                </a:lnTo>
                <a:lnTo>
                  <a:pt x="9838" y="2866"/>
                </a:lnTo>
                <a:lnTo>
                  <a:pt x="9798" y="2845"/>
                </a:lnTo>
                <a:lnTo>
                  <a:pt x="9756" y="2836"/>
                </a:lnTo>
                <a:lnTo>
                  <a:pt x="9717" y="2803"/>
                </a:lnTo>
                <a:lnTo>
                  <a:pt x="9673" y="2801"/>
                </a:lnTo>
                <a:lnTo>
                  <a:pt x="9671" y="2792"/>
                </a:lnTo>
                <a:lnTo>
                  <a:pt x="9679" y="2778"/>
                </a:lnTo>
                <a:lnTo>
                  <a:pt x="9641" y="2775"/>
                </a:lnTo>
                <a:lnTo>
                  <a:pt x="9614" y="2758"/>
                </a:lnTo>
                <a:lnTo>
                  <a:pt x="9631" y="2766"/>
                </a:lnTo>
                <a:lnTo>
                  <a:pt x="9644" y="2766"/>
                </a:lnTo>
                <a:lnTo>
                  <a:pt x="9620" y="2743"/>
                </a:lnTo>
                <a:lnTo>
                  <a:pt x="9596" y="2755"/>
                </a:lnTo>
                <a:lnTo>
                  <a:pt x="9543" y="2708"/>
                </a:lnTo>
                <a:lnTo>
                  <a:pt x="9479" y="2674"/>
                </a:lnTo>
                <a:lnTo>
                  <a:pt x="9419" y="2690"/>
                </a:lnTo>
                <a:lnTo>
                  <a:pt x="9362" y="2680"/>
                </a:lnTo>
                <a:lnTo>
                  <a:pt x="9349" y="2703"/>
                </a:lnTo>
                <a:lnTo>
                  <a:pt x="9339" y="2728"/>
                </a:lnTo>
                <a:lnTo>
                  <a:pt x="9351" y="2731"/>
                </a:lnTo>
                <a:lnTo>
                  <a:pt x="9368" y="2729"/>
                </a:lnTo>
                <a:lnTo>
                  <a:pt x="9374" y="2712"/>
                </a:lnTo>
                <a:lnTo>
                  <a:pt x="9391" y="2704"/>
                </a:lnTo>
                <a:lnTo>
                  <a:pt x="9420" y="2729"/>
                </a:lnTo>
                <a:lnTo>
                  <a:pt x="9457" y="2745"/>
                </a:lnTo>
                <a:lnTo>
                  <a:pt x="9454" y="2757"/>
                </a:lnTo>
                <a:lnTo>
                  <a:pt x="9451" y="2768"/>
                </a:lnTo>
                <a:lnTo>
                  <a:pt x="9469" y="2766"/>
                </a:lnTo>
                <a:lnTo>
                  <a:pt x="9486" y="2775"/>
                </a:lnTo>
                <a:lnTo>
                  <a:pt x="9487" y="2767"/>
                </a:lnTo>
                <a:lnTo>
                  <a:pt x="9492" y="2763"/>
                </a:lnTo>
                <a:lnTo>
                  <a:pt x="9493" y="2776"/>
                </a:lnTo>
                <a:lnTo>
                  <a:pt x="9498" y="2784"/>
                </a:lnTo>
                <a:lnTo>
                  <a:pt x="9459" y="2783"/>
                </a:lnTo>
                <a:lnTo>
                  <a:pt x="9428" y="2799"/>
                </a:lnTo>
                <a:lnTo>
                  <a:pt x="9476" y="2809"/>
                </a:lnTo>
                <a:lnTo>
                  <a:pt x="9510" y="2828"/>
                </a:lnTo>
                <a:lnTo>
                  <a:pt x="9500" y="2839"/>
                </a:lnTo>
                <a:lnTo>
                  <a:pt x="9493" y="2853"/>
                </a:lnTo>
                <a:lnTo>
                  <a:pt x="9519" y="2869"/>
                </a:lnTo>
                <a:lnTo>
                  <a:pt x="9539" y="2891"/>
                </a:lnTo>
                <a:lnTo>
                  <a:pt x="9520" y="2894"/>
                </a:lnTo>
                <a:lnTo>
                  <a:pt x="9511" y="2907"/>
                </a:lnTo>
                <a:lnTo>
                  <a:pt x="9530" y="2923"/>
                </a:lnTo>
                <a:lnTo>
                  <a:pt x="9540" y="2947"/>
                </a:lnTo>
                <a:lnTo>
                  <a:pt x="9548" y="2943"/>
                </a:lnTo>
                <a:lnTo>
                  <a:pt x="9557" y="2940"/>
                </a:lnTo>
                <a:lnTo>
                  <a:pt x="9570" y="2974"/>
                </a:lnTo>
                <a:lnTo>
                  <a:pt x="9598" y="2991"/>
                </a:lnTo>
                <a:lnTo>
                  <a:pt x="9608" y="3025"/>
                </a:lnTo>
                <a:lnTo>
                  <a:pt x="9622" y="3054"/>
                </a:lnTo>
                <a:lnTo>
                  <a:pt x="9487" y="3002"/>
                </a:lnTo>
                <a:lnTo>
                  <a:pt x="9349" y="2957"/>
                </a:lnTo>
                <a:lnTo>
                  <a:pt x="9315" y="2929"/>
                </a:lnTo>
                <a:lnTo>
                  <a:pt x="9261" y="2924"/>
                </a:lnTo>
                <a:lnTo>
                  <a:pt x="9229" y="2890"/>
                </a:lnTo>
                <a:lnTo>
                  <a:pt x="9173" y="2897"/>
                </a:lnTo>
                <a:lnTo>
                  <a:pt x="9218" y="2899"/>
                </a:lnTo>
                <a:lnTo>
                  <a:pt x="9249" y="2914"/>
                </a:lnTo>
                <a:lnTo>
                  <a:pt x="9182" y="2908"/>
                </a:lnTo>
                <a:lnTo>
                  <a:pt x="9132" y="2882"/>
                </a:lnTo>
                <a:lnTo>
                  <a:pt x="9111" y="2893"/>
                </a:lnTo>
                <a:lnTo>
                  <a:pt x="9087" y="2884"/>
                </a:lnTo>
                <a:lnTo>
                  <a:pt x="9118" y="2880"/>
                </a:lnTo>
                <a:lnTo>
                  <a:pt x="9144" y="2869"/>
                </a:lnTo>
                <a:lnTo>
                  <a:pt x="9097" y="2873"/>
                </a:lnTo>
                <a:lnTo>
                  <a:pt x="9045" y="2878"/>
                </a:lnTo>
                <a:lnTo>
                  <a:pt x="9049" y="2867"/>
                </a:lnTo>
                <a:lnTo>
                  <a:pt x="9051" y="2855"/>
                </a:lnTo>
                <a:lnTo>
                  <a:pt x="9022" y="2848"/>
                </a:lnTo>
                <a:lnTo>
                  <a:pt x="9021" y="2832"/>
                </a:lnTo>
                <a:lnTo>
                  <a:pt x="9015" y="2831"/>
                </a:lnTo>
                <a:lnTo>
                  <a:pt x="9009" y="2829"/>
                </a:lnTo>
                <a:lnTo>
                  <a:pt x="8990" y="2840"/>
                </a:lnTo>
                <a:lnTo>
                  <a:pt x="8970" y="2852"/>
                </a:lnTo>
                <a:lnTo>
                  <a:pt x="8975" y="2857"/>
                </a:lnTo>
                <a:lnTo>
                  <a:pt x="8982" y="2860"/>
                </a:lnTo>
                <a:lnTo>
                  <a:pt x="8995" y="2855"/>
                </a:lnTo>
                <a:lnTo>
                  <a:pt x="9011" y="2851"/>
                </a:lnTo>
                <a:lnTo>
                  <a:pt x="9019" y="2860"/>
                </a:lnTo>
                <a:lnTo>
                  <a:pt x="9034" y="2864"/>
                </a:lnTo>
                <a:lnTo>
                  <a:pt x="9011" y="2868"/>
                </a:lnTo>
                <a:lnTo>
                  <a:pt x="8987" y="2866"/>
                </a:lnTo>
                <a:lnTo>
                  <a:pt x="8983" y="2885"/>
                </a:lnTo>
                <a:lnTo>
                  <a:pt x="8995" y="2897"/>
                </a:lnTo>
                <a:lnTo>
                  <a:pt x="8968" y="2905"/>
                </a:lnTo>
                <a:lnTo>
                  <a:pt x="8954" y="2921"/>
                </a:lnTo>
                <a:lnTo>
                  <a:pt x="9021" y="2906"/>
                </a:lnTo>
                <a:lnTo>
                  <a:pt x="9053" y="2928"/>
                </a:lnTo>
                <a:lnTo>
                  <a:pt x="9071" y="2932"/>
                </a:lnTo>
                <a:lnTo>
                  <a:pt x="9088" y="2939"/>
                </a:lnTo>
                <a:lnTo>
                  <a:pt x="9092" y="2929"/>
                </a:lnTo>
                <a:lnTo>
                  <a:pt x="9098" y="2921"/>
                </a:lnTo>
                <a:lnTo>
                  <a:pt x="9105" y="2937"/>
                </a:lnTo>
                <a:lnTo>
                  <a:pt x="9116" y="2946"/>
                </a:lnTo>
                <a:lnTo>
                  <a:pt x="9283" y="2999"/>
                </a:lnTo>
                <a:lnTo>
                  <a:pt x="9419" y="3075"/>
                </a:lnTo>
                <a:lnTo>
                  <a:pt x="9369" y="3080"/>
                </a:lnTo>
                <a:lnTo>
                  <a:pt x="9332" y="3081"/>
                </a:lnTo>
                <a:lnTo>
                  <a:pt x="9362" y="3102"/>
                </a:lnTo>
                <a:lnTo>
                  <a:pt x="9395" y="3117"/>
                </a:lnTo>
                <a:lnTo>
                  <a:pt x="9394" y="3138"/>
                </a:lnTo>
                <a:lnTo>
                  <a:pt x="9401" y="3150"/>
                </a:lnTo>
                <a:lnTo>
                  <a:pt x="9427" y="3157"/>
                </a:lnTo>
                <a:lnTo>
                  <a:pt x="9459" y="3170"/>
                </a:lnTo>
                <a:lnTo>
                  <a:pt x="9465" y="3186"/>
                </a:lnTo>
                <a:lnTo>
                  <a:pt x="9482" y="3200"/>
                </a:lnTo>
                <a:lnTo>
                  <a:pt x="9464" y="3197"/>
                </a:lnTo>
                <a:lnTo>
                  <a:pt x="9447" y="3194"/>
                </a:lnTo>
                <a:lnTo>
                  <a:pt x="9442" y="3212"/>
                </a:lnTo>
                <a:lnTo>
                  <a:pt x="9447" y="3227"/>
                </a:lnTo>
                <a:lnTo>
                  <a:pt x="9358" y="3232"/>
                </a:lnTo>
                <a:lnTo>
                  <a:pt x="9269" y="3224"/>
                </a:lnTo>
                <a:lnTo>
                  <a:pt x="9187" y="3216"/>
                </a:lnTo>
                <a:lnTo>
                  <a:pt x="9113" y="3190"/>
                </a:lnTo>
                <a:lnTo>
                  <a:pt x="9088" y="3193"/>
                </a:lnTo>
                <a:lnTo>
                  <a:pt x="9062" y="3191"/>
                </a:lnTo>
                <a:lnTo>
                  <a:pt x="9037" y="3187"/>
                </a:lnTo>
                <a:lnTo>
                  <a:pt x="9013" y="3181"/>
                </a:lnTo>
                <a:lnTo>
                  <a:pt x="8965" y="3163"/>
                </a:lnTo>
                <a:lnTo>
                  <a:pt x="8924" y="3143"/>
                </a:lnTo>
                <a:lnTo>
                  <a:pt x="8842" y="3132"/>
                </a:lnTo>
                <a:lnTo>
                  <a:pt x="8768" y="3102"/>
                </a:lnTo>
                <a:lnTo>
                  <a:pt x="8776" y="3096"/>
                </a:lnTo>
                <a:lnTo>
                  <a:pt x="8780" y="3089"/>
                </a:lnTo>
                <a:lnTo>
                  <a:pt x="8744" y="3080"/>
                </a:lnTo>
                <a:lnTo>
                  <a:pt x="8718" y="3089"/>
                </a:lnTo>
                <a:lnTo>
                  <a:pt x="8717" y="3072"/>
                </a:lnTo>
                <a:lnTo>
                  <a:pt x="8717" y="3055"/>
                </a:lnTo>
                <a:lnTo>
                  <a:pt x="8668" y="3044"/>
                </a:lnTo>
                <a:lnTo>
                  <a:pt x="8616" y="3040"/>
                </a:lnTo>
                <a:lnTo>
                  <a:pt x="8562" y="3042"/>
                </a:lnTo>
                <a:lnTo>
                  <a:pt x="8505" y="3055"/>
                </a:lnTo>
                <a:lnTo>
                  <a:pt x="8478" y="3038"/>
                </a:lnTo>
                <a:lnTo>
                  <a:pt x="8443" y="3050"/>
                </a:lnTo>
                <a:lnTo>
                  <a:pt x="8384" y="2968"/>
                </a:lnTo>
                <a:lnTo>
                  <a:pt x="8297" y="2934"/>
                </a:lnTo>
                <a:lnTo>
                  <a:pt x="8306" y="2940"/>
                </a:lnTo>
                <a:lnTo>
                  <a:pt x="8314" y="2947"/>
                </a:lnTo>
                <a:lnTo>
                  <a:pt x="8292" y="2957"/>
                </a:lnTo>
                <a:lnTo>
                  <a:pt x="8269" y="2967"/>
                </a:lnTo>
                <a:lnTo>
                  <a:pt x="8257" y="2957"/>
                </a:lnTo>
                <a:lnTo>
                  <a:pt x="8234" y="2958"/>
                </a:lnTo>
                <a:lnTo>
                  <a:pt x="8230" y="2934"/>
                </a:lnTo>
                <a:lnTo>
                  <a:pt x="8216" y="2923"/>
                </a:lnTo>
                <a:lnTo>
                  <a:pt x="8202" y="2939"/>
                </a:lnTo>
                <a:lnTo>
                  <a:pt x="8177" y="2948"/>
                </a:lnTo>
                <a:lnTo>
                  <a:pt x="8099" y="2863"/>
                </a:lnTo>
                <a:lnTo>
                  <a:pt x="7979" y="2830"/>
                </a:lnTo>
                <a:lnTo>
                  <a:pt x="7956" y="2812"/>
                </a:lnTo>
                <a:lnTo>
                  <a:pt x="7920" y="2810"/>
                </a:lnTo>
                <a:lnTo>
                  <a:pt x="7905" y="2823"/>
                </a:lnTo>
                <a:lnTo>
                  <a:pt x="7884" y="2825"/>
                </a:lnTo>
                <a:lnTo>
                  <a:pt x="7871" y="2862"/>
                </a:lnTo>
                <a:lnTo>
                  <a:pt x="7852" y="2880"/>
                </a:lnTo>
                <a:lnTo>
                  <a:pt x="7856" y="2893"/>
                </a:lnTo>
                <a:lnTo>
                  <a:pt x="7867" y="2908"/>
                </a:lnTo>
                <a:lnTo>
                  <a:pt x="7838" y="2943"/>
                </a:lnTo>
                <a:lnTo>
                  <a:pt x="7805" y="2967"/>
                </a:lnTo>
                <a:lnTo>
                  <a:pt x="7814" y="2985"/>
                </a:lnTo>
                <a:lnTo>
                  <a:pt x="7796" y="2989"/>
                </a:lnTo>
                <a:lnTo>
                  <a:pt x="7819" y="3034"/>
                </a:lnTo>
                <a:lnTo>
                  <a:pt x="7864" y="3067"/>
                </a:lnTo>
                <a:lnTo>
                  <a:pt x="7865" y="3047"/>
                </a:lnTo>
                <a:lnTo>
                  <a:pt x="7889" y="3050"/>
                </a:lnTo>
                <a:lnTo>
                  <a:pt x="7884" y="3038"/>
                </a:lnTo>
                <a:lnTo>
                  <a:pt x="7872" y="3024"/>
                </a:lnTo>
                <a:lnTo>
                  <a:pt x="7886" y="3021"/>
                </a:lnTo>
                <a:lnTo>
                  <a:pt x="7901" y="3024"/>
                </a:lnTo>
                <a:lnTo>
                  <a:pt x="7896" y="3017"/>
                </a:lnTo>
                <a:lnTo>
                  <a:pt x="7887" y="3007"/>
                </a:lnTo>
                <a:lnTo>
                  <a:pt x="7900" y="3007"/>
                </a:lnTo>
                <a:lnTo>
                  <a:pt x="7914" y="3011"/>
                </a:lnTo>
                <a:lnTo>
                  <a:pt x="7918" y="3043"/>
                </a:lnTo>
                <a:lnTo>
                  <a:pt x="7917" y="3073"/>
                </a:lnTo>
                <a:lnTo>
                  <a:pt x="7901" y="3073"/>
                </a:lnTo>
                <a:lnTo>
                  <a:pt x="7891" y="3081"/>
                </a:lnTo>
                <a:lnTo>
                  <a:pt x="7908" y="3089"/>
                </a:lnTo>
                <a:lnTo>
                  <a:pt x="7929" y="3105"/>
                </a:lnTo>
                <a:lnTo>
                  <a:pt x="7905" y="3115"/>
                </a:lnTo>
                <a:lnTo>
                  <a:pt x="7889" y="3127"/>
                </a:lnTo>
                <a:lnTo>
                  <a:pt x="7893" y="3138"/>
                </a:lnTo>
                <a:lnTo>
                  <a:pt x="7900" y="3148"/>
                </a:lnTo>
                <a:lnTo>
                  <a:pt x="7858" y="3191"/>
                </a:lnTo>
                <a:lnTo>
                  <a:pt x="7803" y="3214"/>
                </a:lnTo>
                <a:lnTo>
                  <a:pt x="7810" y="3233"/>
                </a:lnTo>
                <a:lnTo>
                  <a:pt x="7802" y="3249"/>
                </a:lnTo>
                <a:lnTo>
                  <a:pt x="7765" y="3240"/>
                </a:lnTo>
                <a:lnTo>
                  <a:pt x="7736" y="3257"/>
                </a:lnTo>
                <a:lnTo>
                  <a:pt x="7777" y="3277"/>
                </a:lnTo>
                <a:lnTo>
                  <a:pt x="7818" y="3296"/>
                </a:lnTo>
                <a:lnTo>
                  <a:pt x="7795" y="3302"/>
                </a:lnTo>
                <a:lnTo>
                  <a:pt x="7772" y="3304"/>
                </a:lnTo>
                <a:lnTo>
                  <a:pt x="7746" y="3370"/>
                </a:lnTo>
                <a:lnTo>
                  <a:pt x="7686" y="3414"/>
                </a:lnTo>
                <a:lnTo>
                  <a:pt x="7657" y="3391"/>
                </a:lnTo>
                <a:lnTo>
                  <a:pt x="7637" y="3370"/>
                </a:lnTo>
                <a:lnTo>
                  <a:pt x="7631" y="3367"/>
                </a:lnTo>
                <a:lnTo>
                  <a:pt x="7623" y="3364"/>
                </a:lnTo>
                <a:lnTo>
                  <a:pt x="7624" y="3370"/>
                </a:lnTo>
                <a:lnTo>
                  <a:pt x="7632" y="3376"/>
                </a:lnTo>
                <a:lnTo>
                  <a:pt x="7616" y="3366"/>
                </a:lnTo>
                <a:lnTo>
                  <a:pt x="7610" y="3348"/>
                </a:lnTo>
                <a:lnTo>
                  <a:pt x="7579" y="3367"/>
                </a:lnTo>
                <a:lnTo>
                  <a:pt x="7566" y="3397"/>
                </a:lnTo>
                <a:lnTo>
                  <a:pt x="7597" y="3414"/>
                </a:lnTo>
                <a:lnTo>
                  <a:pt x="7620" y="3433"/>
                </a:lnTo>
                <a:lnTo>
                  <a:pt x="7558" y="3460"/>
                </a:lnTo>
                <a:lnTo>
                  <a:pt x="7484" y="3480"/>
                </a:lnTo>
                <a:lnTo>
                  <a:pt x="7507" y="3499"/>
                </a:lnTo>
                <a:lnTo>
                  <a:pt x="7540" y="3513"/>
                </a:lnTo>
                <a:lnTo>
                  <a:pt x="7552" y="3540"/>
                </a:lnTo>
                <a:lnTo>
                  <a:pt x="7567" y="3569"/>
                </a:lnTo>
                <a:lnTo>
                  <a:pt x="7551" y="3583"/>
                </a:lnTo>
                <a:lnTo>
                  <a:pt x="7542" y="3597"/>
                </a:lnTo>
                <a:lnTo>
                  <a:pt x="7530" y="3594"/>
                </a:lnTo>
                <a:lnTo>
                  <a:pt x="7518" y="3593"/>
                </a:lnTo>
                <a:lnTo>
                  <a:pt x="7529" y="3603"/>
                </a:lnTo>
                <a:lnTo>
                  <a:pt x="7541" y="3613"/>
                </a:lnTo>
                <a:lnTo>
                  <a:pt x="7547" y="3610"/>
                </a:lnTo>
                <a:lnTo>
                  <a:pt x="7552" y="3606"/>
                </a:lnTo>
                <a:lnTo>
                  <a:pt x="7586" y="3640"/>
                </a:lnTo>
                <a:lnTo>
                  <a:pt x="7621" y="3673"/>
                </a:lnTo>
                <a:lnTo>
                  <a:pt x="7623" y="3674"/>
                </a:lnTo>
                <a:lnTo>
                  <a:pt x="7625" y="3675"/>
                </a:lnTo>
                <a:lnTo>
                  <a:pt x="7625" y="3675"/>
                </a:lnTo>
                <a:lnTo>
                  <a:pt x="7624" y="3676"/>
                </a:lnTo>
                <a:lnTo>
                  <a:pt x="7687" y="3727"/>
                </a:lnTo>
                <a:lnTo>
                  <a:pt x="7759" y="3767"/>
                </a:lnTo>
                <a:lnTo>
                  <a:pt x="7760" y="3785"/>
                </a:lnTo>
                <a:lnTo>
                  <a:pt x="7762" y="3803"/>
                </a:lnTo>
                <a:lnTo>
                  <a:pt x="7809" y="3826"/>
                </a:lnTo>
                <a:lnTo>
                  <a:pt x="7836" y="3860"/>
                </a:lnTo>
                <a:lnTo>
                  <a:pt x="7842" y="3853"/>
                </a:lnTo>
                <a:lnTo>
                  <a:pt x="7847" y="3847"/>
                </a:lnTo>
                <a:lnTo>
                  <a:pt x="7863" y="3873"/>
                </a:lnTo>
                <a:lnTo>
                  <a:pt x="7883" y="3897"/>
                </a:lnTo>
                <a:lnTo>
                  <a:pt x="7983" y="3965"/>
                </a:lnTo>
                <a:lnTo>
                  <a:pt x="8065" y="4054"/>
                </a:lnTo>
                <a:lnTo>
                  <a:pt x="8066" y="4056"/>
                </a:lnTo>
                <a:lnTo>
                  <a:pt x="8070" y="4060"/>
                </a:lnTo>
                <a:lnTo>
                  <a:pt x="8067" y="4056"/>
                </a:lnTo>
                <a:lnTo>
                  <a:pt x="8065" y="4054"/>
                </a:lnTo>
                <a:lnTo>
                  <a:pt x="8070" y="4047"/>
                </a:lnTo>
                <a:lnTo>
                  <a:pt x="8081" y="4041"/>
                </a:lnTo>
                <a:lnTo>
                  <a:pt x="8129" y="4099"/>
                </a:lnTo>
                <a:lnTo>
                  <a:pt x="8184" y="4151"/>
                </a:lnTo>
                <a:lnTo>
                  <a:pt x="8241" y="4198"/>
                </a:lnTo>
                <a:lnTo>
                  <a:pt x="8298" y="4247"/>
                </a:lnTo>
                <a:lnTo>
                  <a:pt x="8295" y="4261"/>
                </a:lnTo>
                <a:lnTo>
                  <a:pt x="8293" y="4276"/>
                </a:lnTo>
                <a:lnTo>
                  <a:pt x="8325" y="4283"/>
                </a:lnTo>
                <a:lnTo>
                  <a:pt x="8356" y="4291"/>
                </a:lnTo>
                <a:lnTo>
                  <a:pt x="8373" y="4330"/>
                </a:lnTo>
                <a:lnTo>
                  <a:pt x="8395" y="4366"/>
                </a:lnTo>
                <a:lnTo>
                  <a:pt x="8429" y="4382"/>
                </a:lnTo>
                <a:lnTo>
                  <a:pt x="8460" y="4411"/>
                </a:lnTo>
                <a:lnTo>
                  <a:pt x="8490" y="4445"/>
                </a:lnTo>
                <a:lnTo>
                  <a:pt x="8521" y="4474"/>
                </a:lnTo>
                <a:lnTo>
                  <a:pt x="8545" y="4516"/>
                </a:lnTo>
                <a:lnTo>
                  <a:pt x="8591" y="4567"/>
                </a:lnTo>
                <a:lnTo>
                  <a:pt x="8605" y="4563"/>
                </a:lnTo>
                <a:lnTo>
                  <a:pt x="8615" y="4554"/>
                </a:lnTo>
                <a:lnTo>
                  <a:pt x="8622" y="4579"/>
                </a:lnTo>
                <a:lnTo>
                  <a:pt x="8652" y="4590"/>
                </a:lnTo>
                <a:lnTo>
                  <a:pt x="8667" y="4623"/>
                </a:lnTo>
                <a:lnTo>
                  <a:pt x="8688" y="4650"/>
                </a:lnTo>
                <a:lnTo>
                  <a:pt x="8700" y="4662"/>
                </a:lnTo>
                <a:lnTo>
                  <a:pt x="8712" y="4673"/>
                </a:lnTo>
                <a:lnTo>
                  <a:pt x="8739" y="4696"/>
                </a:lnTo>
                <a:lnTo>
                  <a:pt x="8724" y="4709"/>
                </a:lnTo>
                <a:lnTo>
                  <a:pt x="8713" y="4725"/>
                </a:lnTo>
                <a:lnTo>
                  <a:pt x="8780" y="4752"/>
                </a:lnTo>
                <a:lnTo>
                  <a:pt x="8836" y="4797"/>
                </a:lnTo>
                <a:lnTo>
                  <a:pt x="8819" y="4798"/>
                </a:lnTo>
                <a:lnTo>
                  <a:pt x="8799" y="4790"/>
                </a:lnTo>
                <a:lnTo>
                  <a:pt x="8792" y="4805"/>
                </a:lnTo>
                <a:lnTo>
                  <a:pt x="8785" y="4820"/>
                </a:lnTo>
                <a:lnTo>
                  <a:pt x="8827" y="4833"/>
                </a:lnTo>
                <a:lnTo>
                  <a:pt x="8846" y="4861"/>
                </a:lnTo>
                <a:lnTo>
                  <a:pt x="8831" y="4848"/>
                </a:lnTo>
                <a:lnTo>
                  <a:pt x="8815" y="4849"/>
                </a:lnTo>
                <a:lnTo>
                  <a:pt x="8843" y="4878"/>
                </a:lnTo>
                <a:lnTo>
                  <a:pt x="8882" y="4897"/>
                </a:lnTo>
                <a:lnTo>
                  <a:pt x="8877" y="4911"/>
                </a:lnTo>
                <a:lnTo>
                  <a:pt x="8874" y="4927"/>
                </a:lnTo>
                <a:lnTo>
                  <a:pt x="8898" y="4944"/>
                </a:lnTo>
                <a:lnTo>
                  <a:pt x="8929" y="4946"/>
                </a:lnTo>
                <a:lnTo>
                  <a:pt x="8957" y="4992"/>
                </a:lnTo>
                <a:lnTo>
                  <a:pt x="9000" y="5025"/>
                </a:lnTo>
                <a:lnTo>
                  <a:pt x="9007" y="5010"/>
                </a:lnTo>
                <a:lnTo>
                  <a:pt x="9020" y="5002"/>
                </a:lnTo>
                <a:lnTo>
                  <a:pt x="9012" y="5026"/>
                </a:lnTo>
                <a:lnTo>
                  <a:pt x="9012" y="5043"/>
                </a:lnTo>
                <a:lnTo>
                  <a:pt x="9035" y="5032"/>
                </a:lnTo>
                <a:lnTo>
                  <a:pt x="9049" y="5050"/>
                </a:lnTo>
                <a:lnTo>
                  <a:pt x="9033" y="5049"/>
                </a:lnTo>
                <a:lnTo>
                  <a:pt x="9023" y="5055"/>
                </a:lnTo>
                <a:lnTo>
                  <a:pt x="9067" y="5114"/>
                </a:lnTo>
                <a:lnTo>
                  <a:pt x="9118" y="5167"/>
                </a:lnTo>
                <a:lnTo>
                  <a:pt x="9116" y="5168"/>
                </a:lnTo>
                <a:lnTo>
                  <a:pt x="9114" y="5171"/>
                </a:lnTo>
                <a:lnTo>
                  <a:pt x="9151" y="5228"/>
                </a:lnTo>
                <a:lnTo>
                  <a:pt x="9195" y="5252"/>
                </a:lnTo>
                <a:lnTo>
                  <a:pt x="9198" y="5264"/>
                </a:lnTo>
                <a:lnTo>
                  <a:pt x="9206" y="5271"/>
                </a:lnTo>
                <a:lnTo>
                  <a:pt x="9191" y="5271"/>
                </a:lnTo>
                <a:lnTo>
                  <a:pt x="9186" y="5282"/>
                </a:lnTo>
                <a:lnTo>
                  <a:pt x="9204" y="5288"/>
                </a:lnTo>
                <a:lnTo>
                  <a:pt x="9222" y="5296"/>
                </a:lnTo>
                <a:lnTo>
                  <a:pt x="9217" y="5283"/>
                </a:lnTo>
                <a:lnTo>
                  <a:pt x="9211" y="5271"/>
                </a:lnTo>
                <a:lnTo>
                  <a:pt x="9225" y="5296"/>
                </a:lnTo>
                <a:lnTo>
                  <a:pt x="9239" y="5320"/>
                </a:lnTo>
                <a:lnTo>
                  <a:pt x="9244" y="5340"/>
                </a:lnTo>
                <a:lnTo>
                  <a:pt x="9254" y="5357"/>
                </a:lnTo>
                <a:lnTo>
                  <a:pt x="9237" y="5353"/>
                </a:lnTo>
                <a:lnTo>
                  <a:pt x="9228" y="5355"/>
                </a:lnTo>
                <a:lnTo>
                  <a:pt x="9261" y="5399"/>
                </a:lnTo>
                <a:lnTo>
                  <a:pt x="9308" y="5432"/>
                </a:lnTo>
                <a:lnTo>
                  <a:pt x="9297" y="5436"/>
                </a:lnTo>
                <a:lnTo>
                  <a:pt x="9289" y="5442"/>
                </a:lnTo>
                <a:lnTo>
                  <a:pt x="9299" y="5452"/>
                </a:lnTo>
                <a:lnTo>
                  <a:pt x="9311" y="5462"/>
                </a:lnTo>
                <a:lnTo>
                  <a:pt x="9321" y="5458"/>
                </a:lnTo>
                <a:lnTo>
                  <a:pt x="9331" y="5452"/>
                </a:lnTo>
                <a:lnTo>
                  <a:pt x="9336" y="5477"/>
                </a:lnTo>
                <a:lnTo>
                  <a:pt x="9351" y="5495"/>
                </a:lnTo>
                <a:lnTo>
                  <a:pt x="9361" y="5485"/>
                </a:lnTo>
                <a:lnTo>
                  <a:pt x="9370" y="5491"/>
                </a:lnTo>
                <a:lnTo>
                  <a:pt x="9364" y="5513"/>
                </a:lnTo>
                <a:lnTo>
                  <a:pt x="9383" y="5539"/>
                </a:lnTo>
                <a:lnTo>
                  <a:pt x="9366" y="5543"/>
                </a:lnTo>
                <a:lnTo>
                  <a:pt x="9350" y="5548"/>
                </a:lnTo>
                <a:lnTo>
                  <a:pt x="9378" y="5561"/>
                </a:lnTo>
                <a:lnTo>
                  <a:pt x="9396" y="5582"/>
                </a:lnTo>
                <a:lnTo>
                  <a:pt x="9414" y="5576"/>
                </a:lnTo>
                <a:lnTo>
                  <a:pt x="9431" y="5597"/>
                </a:lnTo>
                <a:lnTo>
                  <a:pt x="9408" y="5593"/>
                </a:lnTo>
                <a:lnTo>
                  <a:pt x="9392" y="5611"/>
                </a:lnTo>
                <a:lnTo>
                  <a:pt x="9411" y="5613"/>
                </a:lnTo>
                <a:lnTo>
                  <a:pt x="9422" y="5620"/>
                </a:lnTo>
                <a:lnTo>
                  <a:pt x="9415" y="5664"/>
                </a:lnTo>
                <a:lnTo>
                  <a:pt x="9452" y="5712"/>
                </a:lnTo>
                <a:lnTo>
                  <a:pt x="9457" y="5703"/>
                </a:lnTo>
                <a:lnTo>
                  <a:pt x="9466" y="5702"/>
                </a:lnTo>
                <a:lnTo>
                  <a:pt x="9468" y="5718"/>
                </a:lnTo>
                <a:lnTo>
                  <a:pt x="9483" y="5722"/>
                </a:lnTo>
                <a:lnTo>
                  <a:pt x="9478" y="5750"/>
                </a:lnTo>
                <a:lnTo>
                  <a:pt x="9458" y="5753"/>
                </a:lnTo>
                <a:lnTo>
                  <a:pt x="9445" y="5765"/>
                </a:lnTo>
                <a:lnTo>
                  <a:pt x="9435" y="5736"/>
                </a:lnTo>
                <a:lnTo>
                  <a:pt x="9408" y="5719"/>
                </a:lnTo>
                <a:lnTo>
                  <a:pt x="9409" y="5691"/>
                </a:lnTo>
                <a:lnTo>
                  <a:pt x="9404" y="5659"/>
                </a:lnTo>
                <a:lnTo>
                  <a:pt x="9385" y="5666"/>
                </a:lnTo>
                <a:lnTo>
                  <a:pt x="9368" y="5650"/>
                </a:lnTo>
                <a:lnTo>
                  <a:pt x="9383" y="5651"/>
                </a:lnTo>
                <a:lnTo>
                  <a:pt x="9393" y="5647"/>
                </a:lnTo>
                <a:lnTo>
                  <a:pt x="9393" y="5635"/>
                </a:lnTo>
                <a:lnTo>
                  <a:pt x="9384" y="5622"/>
                </a:lnTo>
                <a:lnTo>
                  <a:pt x="9364" y="5634"/>
                </a:lnTo>
                <a:lnTo>
                  <a:pt x="9338" y="5642"/>
                </a:lnTo>
                <a:lnTo>
                  <a:pt x="9358" y="5629"/>
                </a:lnTo>
                <a:lnTo>
                  <a:pt x="9373" y="5610"/>
                </a:lnTo>
                <a:lnTo>
                  <a:pt x="9350" y="5584"/>
                </a:lnTo>
                <a:lnTo>
                  <a:pt x="9323" y="5563"/>
                </a:lnTo>
                <a:lnTo>
                  <a:pt x="9317" y="5585"/>
                </a:lnTo>
                <a:lnTo>
                  <a:pt x="9300" y="5596"/>
                </a:lnTo>
                <a:lnTo>
                  <a:pt x="9308" y="5573"/>
                </a:lnTo>
                <a:lnTo>
                  <a:pt x="9323" y="5557"/>
                </a:lnTo>
                <a:lnTo>
                  <a:pt x="9269" y="5521"/>
                </a:lnTo>
                <a:lnTo>
                  <a:pt x="9236" y="5467"/>
                </a:lnTo>
                <a:lnTo>
                  <a:pt x="9230" y="5472"/>
                </a:lnTo>
                <a:lnTo>
                  <a:pt x="9222" y="5472"/>
                </a:lnTo>
                <a:lnTo>
                  <a:pt x="9229" y="5483"/>
                </a:lnTo>
                <a:lnTo>
                  <a:pt x="9232" y="5497"/>
                </a:lnTo>
                <a:lnTo>
                  <a:pt x="9219" y="5474"/>
                </a:lnTo>
                <a:lnTo>
                  <a:pt x="9219" y="5448"/>
                </a:lnTo>
                <a:lnTo>
                  <a:pt x="9202" y="5456"/>
                </a:lnTo>
                <a:lnTo>
                  <a:pt x="9188" y="5446"/>
                </a:lnTo>
                <a:lnTo>
                  <a:pt x="9204" y="5440"/>
                </a:lnTo>
                <a:lnTo>
                  <a:pt x="9204" y="5412"/>
                </a:lnTo>
                <a:lnTo>
                  <a:pt x="9178" y="5394"/>
                </a:lnTo>
                <a:lnTo>
                  <a:pt x="9150" y="5363"/>
                </a:lnTo>
                <a:lnTo>
                  <a:pt x="9120" y="5338"/>
                </a:lnTo>
                <a:lnTo>
                  <a:pt x="9088" y="5334"/>
                </a:lnTo>
                <a:lnTo>
                  <a:pt x="9092" y="5319"/>
                </a:lnTo>
                <a:lnTo>
                  <a:pt x="9103" y="5312"/>
                </a:lnTo>
                <a:lnTo>
                  <a:pt x="9075" y="5277"/>
                </a:lnTo>
                <a:lnTo>
                  <a:pt x="9039" y="5249"/>
                </a:lnTo>
                <a:lnTo>
                  <a:pt x="9057" y="5249"/>
                </a:lnTo>
                <a:lnTo>
                  <a:pt x="9066" y="5239"/>
                </a:lnTo>
                <a:lnTo>
                  <a:pt x="9052" y="5229"/>
                </a:lnTo>
                <a:lnTo>
                  <a:pt x="9029" y="5226"/>
                </a:lnTo>
                <a:lnTo>
                  <a:pt x="9027" y="5240"/>
                </a:lnTo>
                <a:lnTo>
                  <a:pt x="9021" y="5248"/>
                </a:lnTo>
                <a:lnTo>
                  <a:pt x="9011" y="5235"/>
                </a:lnTo>
                <a:lnTo>
                  <a:pt x="9005" y="5219"/>
                </a:lnTo>
                <a:lnTo>
                  <a:pt x="9025" y="5215"/>
                </a:lnTo>
                <a:lnTo>
                  <a:pt x="9032" y="5196"/>
                </a:lnTo>
                <a:lnTo>
                  <a:pt x="8992" y="5158"/>
                </a:lnTo>
                <a:lnTo>
                  <a:pt x="8949" y="5134"/>
                </a:lnTo>
                <a:lnTo>
                  <a:pt x="8945" y="5122"/>
                </a:lnTo>
                <a:lnTo>
                  <a:pt x="8950" y="5111"/>
                </a:lnTo>
                <a:lnTo>
                  <a:pt x="8930" y="5105"/>
                </a:lnTo>
                <a:lnTo>
                  <a:pt x="8921" y="5104"/>
                </a:lnTo>
                <a:lnTo>
                  <a:pt x="8924" y="5114"/>
                </a:lnTo>
                <a:lnTo>
                  <a:pt x="8919" y="5121"/>
                </a:lnTo>
                <a:lnTo>
                  <a:pt x="8902" y="5086"/>
                </a:lnTo>
                <a:lnTo>
                  <a:pt x="8887" y="5050"/>
                </a:lnTo>
                <a:lnTo>
                  <a:pt x="8880" y="5057"/>
                </a:lnTo>
                <a:lnTo>
                  <a:pt x="8873" y="5062"/>
                </a:lnTo>
                <a:lnTo>
                  <a:pt x="8875" y="5074"/>
                </a:lnTo>
                <a:lnTo>
                  <a:pt x="8878" y="5085"/>
                </a:lnTo>
                <a:lnTo>
                  <a:pt x="8845" y="5059"/>
                </a:lnTo>
                <a:lnTo>
                  <a:pt x="8821" y="5024"/>
                </a:lnTo>
                <a:lnTo>
                  <a:pt x="8795" y="4991"/>
                </a:lnTo>
                <a:lnTo>
                  <a:pt x="8755" y="4971"/>
                </a:lnTo>
                <a:lnTo>
                  <a:pt x="8759" y="4963"/>
                </a:lnTo>
                <a:lnTo>
                  <a:pt x="8767" y="4959"/>
                </a:lnTo>
                <a:lnTo>
                  <a:pt x="8736" y="4917"/>
                </a:lnTo>
                <a:lnTo>
                  <a:pt x="8703" y="4877"/>
                </a:lnTo>
                <a:lnTo>
                  <a:pt x="8657" y="4837"/>
                </a:lnTo>
                <a:lnTo>
                  <a:pt x="8614" y="4806"/>
                </a:lnTo>
                <a:lnTo>
                  <a:pt x="8613" y="4805"/>
                </a:lnTo>
                <a:lnTo>
                  <a:pt x="8599" y="4779"/>
                </a:lnTo>
                <a:lnTo>
                  <a:pt x="8582" y="4743"/>
                </a:lnTo>
                <a:lnTo>
                  <a:pt x="8552" y="4734"/>
                </a:lnTo>
                <a:lnTo>
                  <a:pt x="8533" y="4714"/>
                </a:lnTo>
                <a:lnTo>
                  <a:pt x="8522" y="4676"/>
                </a:lnTo>
                <a:lnTo>
                  <a:pt x="8466" y="4662"/>
                </a:lnTo>
                <a:lnTo>
                  <a:pt x="8468" y="4648"/>
                </a:lnTo>
                <a:lnTo>
                  <a:pt x="8479" y="4639"/>
                </a:lnTo>
                <a:lnTo>
                  <a:pt x="8466" y="4625"/>
                </a:lnTo>
                <a:lnTo>
                  <a:pt x="8453" y="4611"/>
                </a:lnTo>
                <a:lnTo>
                  <a:pt x="8436" y="4622"/>
                </a:lnTo>
                <a:lnTo>
                  <a:pt x="8423" y="4612"/>
                </a:lnTo>
                <a:lnTo>
                  <a:pt x="8442" y="4612"/>
                </a:lnTo>
                <a:lnTo>
                  <a:pt x="8453" y="4605"/>
                </a:lnTo>
                <a:lnTo>
                  <a:pt x="8430" y="4590"/>
                </a:lnTo>
                <a:lnTo>
                  <a:pt x="8397" y="4583"/>
                </a:lnTo>
                <a:lnTo>
                  <a:pt x="8408" y="4570"/>
                </a:lnTo>
                <a:lnTo>
                  <a:pt x="8404" y="4553"/>
                </a:lnTo>
                <a:lnTo>
                  <a:pt x="8367" y="4546"/>
                </a:lnTo>
                <a:lnTo>
                  <a:pt x="8330" y="4539"/>
                </a:lnTo>
                <a:lnTo>
                  <a:pt x="8334" y="4549"/>
                </a:lnTo>
                <a:lnTo>
                  <a:pt x="8323" y="4556"/>
                </a:lnTo>
                <a:lnTo>
                  <a:pt x="8322" y="4548"/>
                </a:lnTo>
                <a:lnTo>
                  <a:pt x="8317" y="4545"/>
                </a:lnTo>
                <a:lnTo>
                  <a:pt x="8313" y="4558"/>
                </a:lnTo>
                <a:lnTo>
                  <a:pt x="8305" y="4568"/>
                </a:lnTo>
                <a:lnTo>
                  <a:pt x="8281" y="4540"/>
                </a:lnTo>
                <a:lnTo>
                  <a:pt x="8261" y="4506"/>
                </a:lnTo>
                <a:lnTo>
                  <a:pt x="8282" y="4520"/>
                </a:lnTo>
                <a:lnTo>
                  <a:pt x="8292" y="4505"/>
                </a:lnTo>
                <a:lnTo>
                  <a:pt x="8314" y="4517"/>
                </a:lnTo>
                <a:lnTo>
                  <a:pt x="8330" y="4521"/>
                </a:lnTo>
                <a:lnTo>
                  <a:pt x="8318" y="4510"/>
                </a:lnTo>
                <a:lnTo>
                  <a:pt x="8310" y="4496"/>
                </a:lnTo>
                <a:lnTo>
                  <a:pt x="8318" y="4496"/>
                </a:lnTo>
                <a:lnTo>
                  <a:pt x="8326" y="4496"/>
                </a:lnTo>
                <a:lnTo>
                  <a:pt x="8318" y="4479"/>
                </a:lnTo>
                <a:lnTo>
                  <a:pt x="8298" y="4482"/>
                </a:lnTo>
                <a:lnTo>
                  <a:pt x="8284" y="4471"/>
                </a:lnTo>
                <a:lnTo>
                  <a:pt x="8266" y="4465"/>
                </a:lnTo>
                <a:lnTo>
                  <a:pt x="8271" y="4478"/>
                </a:lnTo>
                <a:lnTo>
                  <a:pt x="8279" y="4488"/>
                </a:lnTo>
                <a:lnTo>
                  <a:pt x="8266" y="4493"/>
                </a:lnTo>
                <a:lnTo>
                  <a:pt x="8261" y="4506"/>
                </a:lnTo>
                <a:lnTo>
                  <a:pt x="8239" y="4502"/>
                </a:lnTo>
                <a:lnTo>
                  <a:pt x="8230" y="4484"/>
                </a:lnTo>
                <a:lnTo>
                  <a:pt x="8245" y="4484"/>
                </a:lnTo>
                <a:lnTo>
                  <a:pt x="8255" y="4477"/>
                </a:lnTo>
                <a:lnTo>
                  <a:pt x="8247" y="4472"/>
                </a:lnTo>
                <a:lnTo>
                  <a:pt x="8242" y="4466"/>
                </a:lnTo>
                <a:lnTo>
                  <a:pt x="8226" y="4473"/>
                </a:lnTo>
                <a:lnTo>
                  <a:pt x="8211" y="4479"/>
                </a:lnTo>
                <a:lnTo>
                  <a:pt x="8192" y="4451"/>
                </a:lnTo>
                <a:lnTo>
                  <a:pt x="8167" y="4428"/>
                </a:lnTo>
                <a:lnTo>
                  <a:pt x="8147" y="4402"/>
                </a:lnTo>
                <a:lnTo>
                  <a:pt x="8147" y="4365"/>
                </a:lnTo>
                <a:lnTo>
                  <a:pt x="8131" y="4357"/>
                </a:lnTo>
                <a:lnTo>
                  <a:pt x="8115" y="4362"/>
                </a:lnTo>
                <a:lnTo>
                  <a:pt x="8126" y="4377"/>
                </a:lnTo>
                <a:lnTo>
                  <a:pt x="8122" y="4391"/>
                </a:lnTo>
                <a:lnTo>
                  <a:pt x="8085" y="4354"/>
                </a:lnTo>
                <a:lnTo>
                  <a:pt x="8089" y="4317"/>
                </a:lnTo>
                <a:lnTo>
                  <a:pt x="8084" y="4309"/>
                </a:lnTo>
                <a:lnTo>
                  <a:pt x="8076" y="4305"/>
                </a:lnTo>
                <a:lnTo>
                  <a:pt x="8061" y="4312"/>
                </a:lnTo>
                <a:lnTo>
                  <a:pt x="8046" y="4319"/>
                </a:lnTo>
                <a:lnTo>
                  <a:pt x="8007" y="4282"/>
                </a:lnTo>
                <a:lnTo>
                  <a:pt x="7967" y="4243"/>
                </a:lnTo>
                <a:lnTo>
                  <a:pt x="7926" y="4208"/>
                </a:lnTo>
                <a:lnTo>
                  <a:pt x="7884" y="4184"/>
                </a:lnTo>
                <a:lnTo>
                  <a:pt x="7807" y="4102"/>
                </a:lnTo>
                <a:lnTo>
                  <a:pt x="7720" y="4030"/>
                </a:lnTo>
                <a:lnTo>
                  <a:pt x="7718" y="4037"/>
                </a:lnTo>
                <a:lnTo>
                  <a:pt x="7714" y="4042"/>
                </a:lnTo>
                <a:lnTo>
                  <a:pt x="7648" y="3964"/>
                </a:lnTo>
                <a:lnTo>
                  <a:pt x="7559" y="3894"/>
                </a:lnTo>
                <a:lnTo>
                  <a:pt x="7549" y="3901"/>
                </a:lnTo>
                <a:lnTo>
                  <a:pt x="7541" y="3907"/>
                </a:lnTo>
                <a:lnTo>
                  <a:pt x="7490" y="3858"/>
                </a:lnTo>
                <a:lnTo>
                  <a:pt x="7437" y="3809"/>
                </a:lnTo>
                <a:lnTo>
                  <a:pt x="7436" y="3819"/>
                </a:lnTo>
                <a:lnTo>
                  <a:pt x="7427" y="3822"/>
                </a:lnTo>
                <a:lnTo>
                  <a:pt x="7409" y="3780"/>
                </a:lnTo>
                <a:lnTo>
                  <a:pt x="7372" y="3776"/>
                </a:lnTo>
                <a:lnTo>
                  <a:pt x="7314" y="3721"/>
                </a:lnTo>
                <a:lnTo>
                  <a:pt x="7253" y="3668"/>
                </a:lnTo>
                <a:lnTo>
                  <a:pt x="7232" y="3667"/>
                </a:lnTo>
                <a:lnTo>
                  <a:pt x="7238" y="3647"/>
                </a:lnTo>
                <a:lnTo>
                  <a:pt x="7251" y="3663"/>
                </a:lnTo>
                <a:lnTo>
                  <a:pt x="7270" y="3655"/>
                </a:lnTo>
                <a:lnTo>
                  <a:pt x="7265" y="3633"/>
                </a:lnTo>
                <a:lnTo>
                  <a:pt x="7271" y="3613"/>
                </a:lnTo>
                <a:lnTo>
                  <a:pt x="7230" y="3620"/>
                </a:lnTo>
                <a:lnTo>
                  <a:pt x="7213" y="3645"/>
                </a:lnTo>
                <a:lnTo>
                  <a:pt x="7188" y="3623"/>
                </a:lnTo>
                <a:lnTo>
                  <a:pt x="7159" y="3606"/>
                </a:lnTo>
                <a:lnTo>
                  <a:pt x="7158" y="3607"/>
                </a:lnTo>
                <a:lnTo>
                  <a:pt x="7157" y="3607"/>
                </a:lnTo>
                <a:lnTo>
                  <a:pt x="7129" y="3595"/>
                </a:lnTo>
                <a:lnTo>
                  <a:pt x="7108" y="3611"/>
                </a:lnTo>
                <a:lnTo>
                  <a:pt x="7089" y="3603"/>
                </a:lnTo>
                <a:lnTo>
                  <a:pt x="7074" y="3602"/>
                </a:lnTo>
                <a:lnTo>
                  <a:pt x="7158" y="3662"/>
                </a:lnTo>
                <a:lnTo>
                  <a:pt x="7242" y="3722"/>
                </a:lnTo>
                <a:lnTo>
                  <a:pt x="7296" y="3761"/>
                </a:lnTo>
                <a:lnTo>
                  <a:pt x="7348" y="3802"/>
                </a:lnTo>
                <a:lnTo>
                  <a:pt x="7453" y="3883"/>
                </a:lnTo>
                <a:lnTo>
                  <a:pt x="7505" y="3924"/>
                </a:lnTo>
                <a:lnTo>
                  <a:pt x="7531" y="3945"/>
                </a:lnTo>
                <a:lnTo>
                  <a:pt x="7557" y="3967"/>
                </a:lnTo>
                <a:lnTo>
                  <a:pt x="7658" y="4050"/>
                </a:lnTo>
                <a:lnTo>
                  <a:pt x="7709" y="4093"/>
                </a:lnTo>
                <a:lnTo>
                  <a:pt x="7759" y="4137"/>
                </a:lnTo>
                <a:lnTo>
                  <a:pt x="7808" y="4181"/>
                </a:lnTo>
                <a:lnTo>
                  <a:pt x="7823" y="4194"/>
                </a:lnTo>
                <a:lnTo>
                  <a:pt x="7838" y="4208"/>
                </a:lnTo>
                <a:lnTo>
                  <a:pt x="7809" y="4214"/>
                </a:lnTo>
                <a:lnTo>
                  <a:pt x="7777" y="4225"/>
                </a:lnTo>
                <a:lnTo>
                  <a:pt x="7781" y="4236"/>
                </a:lnTo>
                <a:lnTo>
                  <a:pt x="7784" y="4248"/>
                </a:lnTo>
                <a:lnTo>
                  <a:pt x="7802" y="4237"/>
                </a:lnTo>
                <a:lnTo>
                  <a:pt x="7826" y="4233"/>
                </a:lnTo>
                <a:lnTo>
                  <a:pt x="7819" y="4246"/>
                </a:lnTo>
                <a:lnTo>
                  <a:pt x="7803" y="4252"/>
                </a:lnTo>
                <a:lnTo>
                  <a:pt x="7839" y="4272"/>
                </a:lnTo>
                <a:lnTo>
                  <a:pt x="7878" y="4276"/>
                </a:lnTo>
                <a:lnTo>
                  <a:pt x="7864" y="4250"/>
                </a:lnTo>
                <a:lnTo>
                  <a:pt x="7857" y="4226"/>
                </a:lnTo>
                <a:lnTo>
                  <a:pt x="7954" y="4315"/>
                </a:lnTo>
                <a:lnTo>
                  <a:pt x="8048" y="4406"/>
                </a:lnTo>
                <a:lnTo>
                  <a:pt x="8081" y="4435"/>
                </a:lnTo>
                <a:lnTo>
                  <a:pt x="8115" y="4465"/>
                </a:lnTo>
                <a:lnTo>
                  <a:pt x="8145" y="4494"/>
                </a:lnTo>
                <a:lnTo>
                  <a:pt x="8163" y="4523"/>
                </a:lnTo>
                <a:lnTo>
                  <a:pt x="8204" y="4543"/>
                </a:lnTo>
                <a:lnTo>
                  <a:pt x="8243" y="4565"/>
                </a:lnTo>
                <a:lnTo>
                  <a:pt x="8243" y="4583"/>
                </a:lnTo>
                <a:lnTo>
                  <a:pt x="8249" y="4594"/>
                </a:lnTo>
                <a:lnTo>
                  <a:pt x="8264" y="4591"/>
                </a:lnTo>
                <a:lnTo>
                  <a:pt x="8277" y="4605"/>
                </a:lnTo>
                <a:lnTo>
                  <a:pt x="8286" y="4624"/>
                </a:lnTo>
                <a:lnTo>
                  <a:pt x="8293" y="4639"/>
                </a:lnTo>
                <a:lnTo>
                  <a:pt x="8334" y="4669"/>
                </a:lnTo>
                <a:lnTo>
                  <a:pt x="8354" y="4695"/>
                </a:lnTo>
                <a:lnTo>
                  <a:pt x="8337" y="4686"/>
                </a:lnTo>
                <a:lnTo>
                  <a:pt x="8323" y="4673"/>
                </a:lnTo>
                <a:lnTo>
                  <a:pt x="8333" y="4703"/>
                </a:lnTo>
                <a:lnTo>
                  <a:pt x="8365" y="4722"/>
                </a:lnTo>
                <a:lnTo>
                  <a:pt x="8381" y="4731"/>
                </a:lnTo>
                <a:lnTo>
                  <a:pt x="8397" y="4742"/>
                </a:lnTo>
                <a:lnTo>
                  <a:pt x="8407" y="4755"/>
                </a:lnTo>
                <a:lnTo>
                  <a:pt x="8409" y="4774"/>
                </a:lnTo>
                <a:lnTo>
                  <a:pt x="8478" y="4829"/>
                </a:lnTo>
                <a:lnTo>
                  <a:pt x="8536" y="4865"/>
                </a:lnTo>
                <a:lnTo>
                  <a:pt x="8540" y="4879"/>
                </a:lnTo>
                <a:lnTo>
                  <a:pt x="8541" y="4895"/>
                </a:lnTo>
                <a:lnTo>
                  <a:pt x="8573" y="4907"/>
                </a:lnTo>
                <a:lnTo>
                  <a:pt x="8571" y="4941"/>
                </a:lnTo>
                <a:lnTo>
                  <a:pt x="8621" y="4973"/>
                </a:lnTo>
                <a:lnTo>
                  <a:pt x="8660" y="5017"/>
                </a:lnTo>
                <a:lnTo>
                  <a:pt x="8643" y="5022"/>
                </a:lnTo>
                <a:lnTo>
                  <a:pt x="8628" y="5028"/>
                </a:lnTo>
                <a:lnTo>
                  <a:pt x="8647" y="5032"/>
                </a:lnTo>
                <a:lnTo>
                  <a:pt x="8660" y="5023"/>
                </a:lnTo>
                <a:lnTo>
                  <a:pt x="8706" y="5073"/>
                </a:lnTo>
                <a:lnTo>
                  <a:pt x="8759" y="5117"/>
                </a:lnTo>
                <a:lnTo>
                  <a:pt x="8758" y="5135"/>
                </a:lnTo>
                <a:lnTo>
                  <a:pt x="8782" y="5135"/>
                </a:lnTo>
                <a:lnTo>
                  <a:pt x="8778" y="5146"/>
                </a:lnTo>
                <a:lnTo>
                  <a:pt x="8768" y="5152"/>
                </a:lnTo>
                <a:lnTo>
                  <a:pt x="8792" y="5177"/>
                </a:lnTo>
                <a:lnTo>
                  <a:pt x="8822" y="5183"/>
                </a:lnTo>
                <a:lnTo>
                  <a:pt x="8835" y="5204"/>
                </a:lnTo>
                <a:lnTo>
                  <a:pt x="8850" y="5224"/>
                </a:lnTo>
                <a:lnTo>
                  <a:pt x="8885" y="5295"/>
                </a:lnTo>
                <a:lnTo>
                  <a:pt x="8935" y="5378"/>
                </a:lnTo>
                <a:lnTo>
                  <a:pt x="8971" y="5400"/>
                </a:lnTo>
                <a:lnTo>
                  <a:pt x="8992" y="5436"/>
                </a:lnTo>
                <a:lnTo>
                  <a:pt x="9013" y="5470"/>
                </a:lnTo>
                <a:lnTo>
                  <a:pt x="9053" y="5489"/>
                </a:lnTo>
                <a:lnTo>
                  <a:pt x="9056" y="5506"/>
                </a:lnTo>
                <a:lnTo>
                  <a:pt x="9061" y="5520"/>
                </a:lnTo>
                <a:lnTo>
                  <a:pt x="9037" y="5507"/>
                </a:lnTo>
                <a:lnTo>
                  <a:pt x="9016" y="5487"/>
                </a:lnTo>
                <a:lnTo>
                  <a:pt x="8996" y="5465"/>
                </a:lnTo>
                <a:lnTo>
                  <a:pt x="8971" y="5445"/>
                </a:lnTo>
                <a:lnTo>
                  <a:pt x="8958" y="5452"/>
                </a:lnTo>
                <a:lnTo>
                  <a:pt x="8945" y="5461"/>
                </a:lnTo>
                <a:lnTo>
                  <a:pt x="8956" y="5475"/>
                </a:lnTo>
                <a:lnTo>
                  <a:pt x="8980" y="5480"/>
                </a:lnTo>
                <a:lnTo>
                  <a:pt x="8964" y="5491"/>
                </a:lnTo>
                <a:lnTo>
                  <a:pt x="8952" y="5507"/>
                </a:lnTo>
                <a:lnTo>
                  <a:pt x="8977" y="5515"/>
                </a:lnTo>
                <a:lnTo>
                  <a:pt x="9001" y="5510"/>
                </a:lnTo>
                <a:lnTo>
                  <a:pt x="9017" y="5534"/>
                </a:lnTo>
                <a:lnTo>
                  <a:pt x="9027" y="5553"/>
                </a:lnTo>
                <a:lnTo>
                  <a:pt x="9044" y="5538"/>
                </a:lnTo>
                <a:lnTo>
                  <a:pt x="9067" y="5532"/>
                </a:lnTo>
                <a:lnTo>
                  <a:pt x="9080" y="5564"/>
                </a:lnTo>
                <a:lnTo>
                  <a:pt x="9111" y="5575"/>
                </a:lnTo>
                <a:lnTo>
                  <a:pt x="9105" y="5588"/>
                </a:lnTo>
                <a:lnTo>
                  <a:pt x="9096" y="5597"/>
                </a:lnTo>
                <a:lnTo>
                  <a:pt x="9130" y="5632"/>
                </a:lnTo>
                <a:lnTo>
                  <a:pt x="9142" y="5671"/>
                </a:lnTo>
                <a:lnTo>
                  <a:pt x="9122" y="5648"/>
                </a:lnTo>
                <a:lnTo>
                  <a:pt x="9098" y="5627"/>
                </a:lnTo>
                <a:lnTo>
                  <a:pt x="9088" y="5644"/>
                </a:lnTo>
                <a:lnTo>
                  <a:pt x="9080" y="5666"/>
                </a:lnTo>
                <a:lnTo>
                  <a:pt x="9097" y="5664"/>
                </a:lnTo>
                <a:lnTo>
                  <a:pt x="9117" y="5669"/>
                </a:lnTo>
                <a:lnTo>
                  <a:pt x="9116" y="5724"/>
                </a:lnTo>
                <a:lnTo>
                  <a:pt x="9165" y="5766"/>
                </a:lnTo>
                <a:lnTo>
                  <a:pt x="9157" y="5777"/>
                </a:lnTo>
                <a:lnTo>
                  <a:pt x="9149" y="5787"/>
                </a:lnTo>
                <a:lnTo>
                  <a:pt x="9155" y="5791"/>
                </a:lnTo>
                <a:lnTo>
                  <a:pt x="9161" y="5795"/>
                </a:lnTo>
                <a:lnTo>
                  <a:pt x="9185" y="5785"/>
                </a:lnTo>
                <a:lnTo>
                  <a:pt x="9197" y="5763"/>
                </a:lnTo>
                <a:lnTo>
                  <a:pt x="9204" y="5780"/>
                </a:lnTo>
                <a:lnTo>
                  <a:pt x="9217" y="5794"/>
                </a:lnTo>
                <a:lnTo>
                  <a:pt x="9217" y="5772"/>
                </a:lnTo>
                <a:lnTo>
                  <a:pt x="9222" y="5759"/>
                </a:lnTo>
                <a:lnTo>
                  <a:pt x="9232" y="5780"/>
                </a:lnTo>
                <a:lnTo>
                  <a:pt x="9240" y="5802"/>
                </a:lnTo>
                <a:lnTo>
                  <a:pt x="9216" y="5801"/>
                </a:lnTo>
                <a:lnTo>
                  <a:pt x="9197" y="5803"/>
                </a:lnTo>
                <a:lnTo>
                  <a:pt x="9208" y="5822"/>
                </a:lnTo>
                <a:lnTo>
                  <a:pt x="9221" y="5840"/>
                </a:lnTo>
                <a:lnTo>
                  <a:pt x="9207" y="5851"/>
                </a:lnTo>
                <a:lnTo>
                  <a:pt x="9193" y="5861"/>
                </a:lnTo>
                <a:lnTo>
                  <a:pt x="9171" y="5850"/>
                </a:lnTo>
                <a:lnTo>
                  <a:pt x="9151" y="5857"/>
                </a:lnTo>
                <a:lnTo>
                  <a:pt x="9169" y="5865"/>
                </a:lnTo>
                <a:lnTo>
                  <a:pt x="9185" y="5872"/>
                </a:lnTo>
                <a:lnTo>
                  <a:pt x="9173" y="5889"/>
                </a:lnTo>
                <a:lnTo>
                  <a:pt x="9163" y="5900"/>
                </a:lnTo>
                <a:lnTo>
                  <a:pt x="9183" y="5915"/>
                </a:lnTo>
                <a:lnTo>
                  <a:pt x="9200" y="5897"/>
                </a:lnTo>
                <a:lnTo>
                  <a:pt x="9190" y="5894"/>
                </a:lnTo>
                <a:lnTo>
                  <a:pt x="9204" y="5874"/>
                </a:lnTo>
                <a:lnTo>
                  <a:pt x="9197" y="5872"/>
                </a:lnTo>
                <a:lnTo>
                  <a:pt x="9192" y="5867"/>
                </a:lnTo>
                <a:lnTo>
                  <a:pt x="9205" y="5866"/>
                </a:lnTo>
                <a:lnTo>
                  <a:pt x="9218" y="5864"/>
                </a:lnTo>
                <a:lnTo>
                  <a:pt x="9216" y="5880"/>
                </a:lnTo>
                <a:lnTo>
                  <a:pt x="9205" y="5904"/>
                </a:lnTo>
                <a:lnTo>
                  <a:pt x="9215" y="5909"/>
                </a:lnTo>
                <a:lnTo>
                  <a:pt x="9228" y="5911"/>
                </a:lnTo>
                <a:lnTo>
                  <a:pt x="9226" y="5897"/>
                </a:lnTo>
                <a:lnTo>
                  <a:pt x="9233" y="5889"/>
                </a:lnTo>
                <a:lnTo>
                  <a:pt x="9256" y="5924"/>
                </a:lnTo>
                <a:lnTo>
                  <a:pt x="9275" y="5963"/>
                </a:lnTo>
                <a:lnTo>
                  <a:pt x="9236" y="5942"/>
                </a:lnTo>
                <a:lnTo>
                  <a:pt x="9196" y="5920"/>
                </a:lnTo>
                <a:lnTo>
                  <a:pt x="9192" y="5926"/>
                </a:lnTo>
                <a:lnTo>
                  <a:pt x="9188" y="5930"/>
                </a:lnTo>
                <a:lnTo>
                  <a:pt x="9230" y="5963"/>
                </a:lnTo>
                <a:lnTo>
                  <a:pt x="9269" y="5997"/>
                </a:lnTo>
                <a:lnTo>
                  <a:pt x="9263" y="6007"/>
                </a:lnTo>
                <a:lnTo>
                  <a:pt x="9254" y="6013"/>
                </a:lnTo>
                <a:lnTo>
                  <a:pt x="9260" y="6016"/>
                </a:lnTo>
                <a:lnTo>
                  <a:pt x="9264" y="6020"/>
                </a:lnTo>
                <a:lnTo>
                  <a:pt x="9272" y="6016"/>
                </a:lnTo>
                <a:lnTo>
                  <a:pt x="9279" y="6009"/>
                </a:lnTo>
                <a:lnTo>
                  <a:pt x="9298" y="6030"/>
                </a:lnTo>
                <a:lnTo>
                  <a:pt x="9296" y="6053"/>
                </a:lnTo>
                <a:lnTo>
                  <a:pt x="9346" y="6075"/>
                </a:lnTo>
                <a:lnTo>
                  <a:pt x="9365" y="6108"/>
                </a:lnTo>
                <a:lnTo>
                  <a:pt x="9340" y="6096"/>
                </a:lnTo>
                <a:lnTo>
                  <a:pt x="9291" y="6075"/>
                </a:lnTo>
                <a:lnTo>
                  <a:pt x="9325" y="6104"/>
                </a:lnTo>
                <a:lnTo>
                  <a:pt x="9346" y="6141"/>
                </a:lnTo>
                <a:lnTo>
                  <a:pt x="9362" y="6125"/>
                </a:lnTo>
                <a:lnTo>
                  <a:pt x="9383" y="6115"/>
                </a:lnTo>
                <a:lnTo>
                  <a:pt x="9388" y="6124"/>
                </a:lnTo>
                <a:lnTo>
                  <a:pt x="9391" y="6134"/>
                </a:lnTo>
                <a:lnTo>
                  <a:pt x="9365" y="6132"/>
                </a:lnTo>
                <a:lnTo>
                  <a:pt x="9344" y="6151"/>
                </a:lnTo>
                <a:lnTo>
                  <a:pt x="9369" y="6163"/>
                </a:lnTo>
                <a:lnTo>
                  <a:pt x="9362" y="6189"/>
                </a:lnTo>
                <a:lnTo>
                  <a:pt x="9411" y="6229"/>
                </a:lnTo>
                <a:lnTo>
                  <a:pt x="9447" y="6277"/>
                </a:lnTo>
                <a:lnTo>
                  <a:pt x="9415" y="6268"/>
                </a:lnTo>
                <a:lnTo>
                  <a:pt x="9383" y="6261"/>
                </a:lnTo>
                <a:lnTo>
                  <a:pt x="9411" y="6296"/>
                </a:lnTo>
                <a:lnTo>
                  <a:pt x="9420" y="6343"/>
                </a:lnTo>
                <a:lnTo>
                  <a:pt x="9449" y="6366"/>
                </a:lnTo>
                <a:lnTo>
                  <a:pt x="9468" y="6398"/>
                </a:lnTo>
                <a:lnTo>
                  <a:pt x="9485" y="6395"/>
                </a:lnTo>
                <a:lnTo>
                  <a:pt x="9505" y="6398"/>
                </a:lnTo>
                <a:lnTo>
                  <a:pt x="9503" y="6408"/>
                </a:lnTo>
                <a:lnTo>
                  <a:pt x="9507" y="6416"/>
                </a:lnTo>
                <a:lnTo>
                  <a:pt x="9516" y="6402"/>
                </a:lnTo>
                <a:lnTo>
                  <a:pt x="9529" y="6407"/>
                </a:lnTo>
                <a:lnTo>
                  <a:pt x="9511" y="6421"/>
                </a:lnTo>
                <a:lnTo>
                  <a:pt x="9483" y="6411"/>
                </a:lnTo>
                <a:lnTo>
                  <a:pt x="9480" y="6421"/>
                </a:lnTo>
                <a:lnTo>
                  <a:pt x="9466" y="6431"/>
                </a:lnTo>
                <a:lnTo>
                  <a:pt x="9492" y="6435"/>
                </a:lnTo>
                <a:lnTo>
                  <a:pt x="9485" y="6453"/>
                </a:lnTo>
                <a:lnTo>
                  <a:pt x="9459" y="6440"/>
                </a:lnTo>
                <a:lnTo>
                  <a:pt x="9443" y="6422"/>
                </a:lnTo>
                <a:lnTo>
                  <a:pt x="9440" y="6428"/>
                </a:lnTo>
                <a:lnTo>
                  <a:pt x="9435" y="6432"/>
                </a:lnTo>
                <a:lnTo>
                  <a:pt x="9446" y="6449"/>
                </a:lnTo>
                <a:lnTo>
                  <a:pt x="9445" y="6463"/>
                </a:lnTo>
                <a:lnTo>
                  <a:pt x="9421" y="6429"/>
                </a:lnTo>
                <a:lnTo>
                  <a:pt x="9394" y="6398"/>
                </a:lnTo>
                <a:lnTo>
                  <a:pt x="9386" y="6408"/>
                </a:lnTo>
                <a:lnTo>
                  <a:pt x="9376" y="6418"/>
                </a:lnTo>
                <a:lnTo>
                  <a:pt x="9373" y="6401"/>
                </a:lnTo>
                <a:lnTo>
                  <a:pt x="9373" y="6383"/>
                </a:lnTo>
                <a:lnTo>
                  <a:pt x="9384" y="6384"/>
                </a:lnTo>
                <a:lnTo>
                  <a:pt x="9392" y="6380"/>
                </a:lnTo>
                <a:lnTo>
                  <a:pt x="9367" y="6358"/>
                </a:lnTo>
                <a:lnTo>
                  <a:pt x="9341" y="6361"/>
                </a:lnTo>
                <a:lnTo>
                  <a:pt x="9341" y="6343"/>
                </a:lnTo>
                <a:lnTo>
                  <a:pt x="9343" y="6326"/>
                </a:lnTo>
                <a:lnTo>
                  <a:pt x="9358" y="6339"/>
                </a:lnTo>
                <a:lnTo>
                  <a:pt x="9373" y="6353"/>
                </a:lnTo>
                <a:lnTo>
                  <a:pt x="9368" y="6324"/>
                </a:lnTo>
                <a:lnTo>
                  <a:pt x="9376" y="6290"/>
                </a:lnTo>
                <a:lnTo>
                  <a:pt x="9366" y="6287"/>
                </a:lnTo>
                <a:lnTo>
                  <a:pt x="9359" y="6281"/>
                </a:lnTo>
                <a:lnTo>
                  <a:pt x="9353" y="6291"/>
                </a:lnTo>
                <a:lnTo>
                  <a:pt x="9354" y="6305"/>
                </a:lnTo>
                <a:lnTo>
                  <a:pt x="9341" y="6306"/>
                </a:lnTo>
                <a:lnTo>
                  <a:pt x="9334" y="6313"/>
                </a:lnTo>
                <a:lnTo>
                  <a:pt x="9314" y="6302"/>
                </a:lnTo>
                <a:lnTo>
                  <a:pt x="9295" y="6291"/>
                </a:lnTo>
                <a:lnTo>
                  <a:pt x="9298" y="6312"/>
                </a:lnTo>
                <a:lnTo>
                  <a:pt x="9290" y="6318"/>
                </a:lnTo>
                <a:lnTo>
                  <a:pt x="9269" y="6283"/>
                </a:lnTo>
                <a:lnTo>
                  <a:pt x="9261" y="6252"/>
                </a:lnTo>
                <a:lnTo>
                  <a:pt x="9269" y="6263"/>
                </a:lnTo>
                <a:lnTo>
                  <a:pt x="9289" y="6266"/>
                </a:lnTo>
                <a:lnTo>
                  <a:pt x="9267" y="6222"/>
                </a:lnTo>
                <a:lnTo>
                  <a:pt x="9251" y="6186"/>
                </a:lnTo>
                <a:lnTo>
                  <a:pt x="9239" y="6189"/>
                </a:lnTo>
                <a:lnTo>
                  <a:pt x="9235" y="6202"/>
                </a:lnTo>
                <a:lnTo>
                  <a:pt x="9210" y="6196"/>
                </a:lnTo>
                <a:lnTo>
                  <a:pt x="9197" y="6181"/>
                </a:lnTo>
                <a:lnTo>
                  <a:pt x="9181" y="6128"/>
                </a:lnTo>
                <a:lnTo>
                  <a:pt x="9129" y="6087"/>
                </a:lnTo>
                <a:lnTo>
                  <a:pt x="9146" y="6093"/>
                </a:lnTo>
                <a:lnTo>
                  <a:pt x="9160" y="6090"/>
                </a:lnTo>
                <a:lnTo>
                  <a:pt x="9145" y="6071"/>
                </a:lnTo>
                <a:lnTo>
                  <a:pt x="9123" y="6057"/>
                </a:lnTo>
                <a:lnTo>
                  <a:pt x="9136" y="6054"/>
                </a:lnTo>
                <a:lnTo>
                  <a:pt x="9144" y="6042"/>
                </a:lnTo>
                <a:lnTo>
                  <a:pt x="9132" y="6041"/>
                </a:lnTo>
                <a:lnTo>
                  <a:pt x="9119" y="6040"/>
                </a:lnTo>
                <a:lnTo>
                  <a:pt x="9092" y="6011"/>
                </a:lnTo>
                <a:lnTo>
                  <a:pt x="9049" y="5993"/>
                </a:lnTo>
                <a:lnTo>
                  <a:pt x="9034" y="5953"/>
                </a:lnTo>
                <a:lnTo>
                  <a:pt x="8995" y="5955"/>
                </a:lnTo>
                <a:lnTo>
                  <a:pt x="9012" y="5962"/>
                </a:lnTo>
                <a:lnTo>
                  <a:pt x="9009" y="5972"/>
                </a:lnTo>
                <a:lnTo>
                  <a:pt x="9003" y="5974"/>
                </a:lnTo>
                <a:lnTo>
                  <a:pt x="8989" y="5983"/>
                </a:lnTo>
                <a:lnTo>
                  <a:pt x="8987" y="5960"/>
                </a:lnTo>
                <a:lnTo>
                  <a:pt x="8985" y="5937"/>
                </a:lnTo>
                <a:lnTo>
                  <a:pt x="9013" y="5937"/>
                </a:lnTo>
                <a:lnTo>
                  <a:pt x="9033" y="5946"/>
                </a:lnTo>
                <a:lnTo>
                  <a:pt x="9005" y="5896"/>
                </a:lnTo>
                <a:lnTo>
                  <a:pt x="8964" y="5877"/>
                </a:lnTo>
                <a:lnTo>
                  <a:pt x="8968" y="5876"/>
                </a:lnTo>
                <a:lnTo>
                  <a:pt x="8969" y="5872"/>
                </a:lnTo>
                <a:lnTo>
                  <a:pt x="8977" y="5877"/>
                </a:lnTo>
                <a:lnTo>
                  <a:pt x="8988" y="5879"/>
                </a:lnTo>
                <a:lnTo>
                  <a:pt x="8984" y="5863"/>
                </a:lnTo>
                <a:lnTo>
                  <a:pt x="8968" y="5854"/>
                </a:lnTo>
                <a:lnTo>
                  <a:pt x="8966" y="5848"/>
                </a:lnTo>
                <a:lnTo>
                  <a:pt x="8963" y="5843"/>
                </a:lnTo>
                <a:lnTo>
                  <a:pt x="8942" y="5833"/>
                </a:lnTo>
                <a:lnTo>
                  <a:pt x="8926" y="5806"/>
                </a:lnTo>
                <a:lnTo>
                  <a:pt x="8904" y="5812"/>
                </a:lnTo>
                <a:lnTo>
                  <a:pt x="8885" y="5803"/>
                </a:lnTo>
                <a:lnTo>
                  <a:pt x="8902" y="5794"/>
                </a:lnTo>
                <a:lnTo>
                  <a:pt x="8912" y="5777"/>
                </a:lnTo>
                <a:lnTo>
                  <a:pt x="8893" y="5758"/>
                </a:lnTo>
                <a:lnTo>
                  <a:pt x="8869" y="5740"/>
                </a:lnTo>
                <a:lnTo>
                  <a:pt x="8870" y="5750"/>
                </a:lnTo>
                <a:lnTo>
                  <a:pt x="8854" y="5756"/>
                </a:lnTo>
                <a:lnTo>
                  <a:pt x="8834" y="5728"/>
                </a:lnTo>
                <a:lnTo>
                  <a:pt x="8848" y="5716"/>
                </a:lnTo>
                <a:lnTo>
                  <a:pt x="8826" y="5707"/>
                </a:lnTo>
                <a:lnTo>
                  <a:pt x="8802" y="5693"/>
                </a:lnTo>
                <a:lnTo>
                  <a:pt x="8783" y="5674"/>
                </a:lnTo>
                <a:lnTo>
                  <a:pt x="8772" y="5649"/>
                </a:lnTo>
                <a:lnTo>
                  <a:pt x="8759" y="5649"/>
                </a:lnTo>
                <a:lnTo>
                  <a:pt x="8747" y="5648"/>
                </a:lnTo>
                <a:lnTo>
                  <a:pt x="8758" y="5637"/>
                </a:lnTo>
                <a:lnTo>
                  <a:pt x="8773" y="5632"/>
                </a:lnTo>
                <a:lnTo>
                  <a:pt x="8735" y="5611"/>
                </a:lnTo>
                <a:lnTo>
                  <a:pt x="8700" y="5583"/>
                </a:lnTo>
                <a:lnTo>
                  <a:pt x="8705" y="5598"/>
                </a:lnTo>
                <a:lnTo>
                  <a:pt x="8709" y="5612"/>
                </a:lnTo>
                <a:lnTo>
                  <a:pt x="8680" y="5587"/>
                </a:lnTo>
                <a:lnTo>
                  <a:pt x="8666" y="5560"/>
                </a:lnTo>
                <a:lnTo>
                  <a:pt x="8677" y="5573"/>
                </a:lnTo>
                <a:lnTo>
                  <a:pt x="8689" y="5572"/>
                </a:lnTo>
                <a:lnTo>
                  <a:pt x="8673" y="5548"/>
                </a:lnTo>
                <a:lnTo>
                  <a:pt x="8645" y="5537"/>
                </a:lnTo>
                <a:lnTo>
                  <a:pt x="8652" y="5550"/>
                </a:lnTo>
                <a:lnTo>
                  <a:pt x="8642" y="5559"/>
                </a:lnTo>
                <a:lnTo>
                  <a:pt x="8630" y="5543"/>
                </a:lnTo>
                <a:lnTo>
                  <a:pt x="8639" y="5530"/>
                </a:lnTo>
                <a:lnTo>
                  <a:pt x="8616" y="5532"/>
                </a:lnTo>
                <a:lnTo>
                  <a:pt x="8598" y="5518"/>
                </a:lnTo>
                <a:lnTo>
                  <a:pt x="8601" y="5536"/>
                </a:lnTo>
                <a:lnTo>
                  <a:pt x="8600" y="5558"/>
                </a:lnTo>
                <a:lnTo>
                  <a:pt x="8614" y="5562"/>
                </a:lnTo>
                <a:lnTo>
                  <a:pt x="8630" y="5564"/>
                </a:lnTo>
                <a:lnTo>
                  <a:pt x="8631" y="5599"/>
                </a:lnTo>
                <a:lnTo>
                  <a:pt x="8655" y="5621"/>
                </a:lnTo>
                <a:lnTo>
                  <a:pt x="8684" y="5646"/>
                </a:lnTo>
                <a:lnTo>
                  <a:pt x="8694" y="5681"/>
                </a:lnTo>
                <a:lnTo>
                  <a:pt x="8720" y="5706"/>
                </a:lnTo>
                <a:lnTo>
                  <a:pt x="8749" y="5728"/>
                </a:lnTo>
                <a:lnTo>
                  <a:pt x="8782" y="5782"/>
                </a:lnTo>
                <a:lnTo>
                  <a:pt x="8826" y="5829"/>
                </a:lnTo>
                <a:lnTo>
                  <a:pt x="8816" y="5840"/>
                </a:lnTo>
                <a:lnTo>
                  <a:pt x="8804" y="5851"/>
                </a:lnTo>
                <a:lnTo>
                  <a:pt x="8812" y="5866"/>
                </a:lnTo>
                <a:lnTo>
                  <a:pt x="8826" y="5874"/>
                </a:lnTo>
                <a:lnTo>
                  <a:pt x="8816" y="5897"/>
                </a:lnTo>
                <a:lnTo>
                  <a:pt x="8801" y="5913"/>
                </a:lnTo>
                <a:lnTo>
                  <a:pt x="8826" y="5914"/>
                </a:lnTo>
                <a:lnTo>
                  <a:pt x="8843" y="5910"/>
                </a:lnTo>
                <a:lnTo>
                  <a:pt x="8852" y="5937"/>
                </a:lnTo>
                <a:lnTo>
                  <a:pt x="8849" y="5956"/>
                </a:lnTo>
                <a:lnTo>
                  <a:pt x="8867" y="5953"/>
                </a:lnTo>
                <a:lnTo>
                  <a:pt x="8878" y="5963"/>
                </a:lnTo>
                <a:lnTo>
                  <a:pt x="8852" y="5965"/>
                </a:lnTo>
                <a:lnTo>
                  <a:pt x="8834" y="5972"/>
                </a:lnTo>
                <a:lnTo>
                  <a:pt x="8856" y="5985"/>
                </a:lnTo>
                <a:lnTo>
                  <a:pt x="8852" y="6007"/>
                </a:lnTo>
                <a:lnTo>
                  <a:pt x="8868" y="6013"/>
                </a:lnTo>
                <a:lnTo>
                  <a:pt x="8880" y="6020"/>
                </a:lnTo>
                <a:lnTo>
                  <a:pt x="8894" y="6007"/>
                </a:lnTo>
                <a:lnTo>
                  <a:pt x="8919" y="6006"/>
                </a:lnTo>
                <a:lnTo>
                  <a:pt x="8909" y="6016"/>
                </a:lnTo>
                <a:lnTo>
                  <a:pt x="8897" y="6027"/>
                </a:lnTo>
                <a:lnTo>
                  <a:pt x="8919" y="6050"/>
                </a:lnTo>
                <a:lnTo>
                  <a:pt x="8935" y="6081"/>
                </a:lnTo>
                <a:lnTo>
                  <a:pt x="8909" y="6077"/>
                </a:lnTo>
                <a:lnTo>
                  <a:pt x="8892" y="6090"/>
                </a:lnTo>
                <a:lnTo>
                  <a:pt x="8882" y="6082"/>
                </a:lnTo>
                <a:lnTo>
                  <a:pt x="8864" y="6081"/>
                </a:lnTo>
                <a:lnTo>
                  <a:pt x="8855" y="6061"/>
                </a:lnTo>
                <a:lnTo>
                  <a:pt x="8839" y="6047"/>
                </a:lnTo>
                <a:lnTo>
                  <a:pt x="8857" y="6051"/>
                </a:lnTo>
                <a:lnTo>
                  <a:pt x="8869" y="6049"/>
                </a:lnTo>
                <a:lnTo>
                  <a:pt x="8852" y="6030"/>
                </a:lnTo>
                <a:lnTo>
                  <a:pt x="8832" y="6023"/>
                </a:lnTo>
                <a:lnTo>
                  <a:pt x="8826" y="5982"/>
                </a:lnTo>
                <a:lnTo>
                  <a:pt x="8809" y="5942"/>
                </a:lnTo>
                <a:lnTo>
                  <a:pt x="8795" y="5943"/>
                </a:lnTo>
                <a:lnTo>
                  <a:pt x="8784" y="5946"/>
                </a:lnTo>
                <a:lnTo>
                  <a:pt x="8783" y="5938"/>
                </a:lnTo>
                <a:lnTo>
                  <a:pt x="8774" y="5934"/>
                </a:lnTo>
                <a:lnTo>
                  <a:pt x="8782" y="5924"/>
                </a:lnTo>
                <a:lnTo>
                  <a:pt x="8795" y="5919"/>
                </a:lnTo>
                <a:lnTo>
                  <a:pt x="8781" y="5903"/>
                </a:lnTo>
                <a:lnTo>
                  <a:pt x="8759" y="5911"/>
                </a:lnTo>
                <a:lnTo>
                  <a:pt x="8764" y="5896"/>
                </a:lnTo>
                <a:lnTo>
                  <a:pt x="8769" y="5883"/>
                </a:lnTo>
                <a:lnTo>
                  <a:pt x="8744" y="5865"/>
                </a:lnTo>
                <a:lnTo>
                  <a:pt x="8735" y="5831"/>
                </a:lnTo>
                <a:lnTo>
                  <a:pt x="8724" y="5837"/>
                </a:lnTo>
                <a:lnTo>
                  <a:pt x="8709" y="5840"/>
                </a:lnTo>
                <a:lnTo>
                  <a:pt x="8701" y="5821"/>
                </a:lnTo>
                <a:lnTo>
                  <a:pt x="8692" y="5834"/>
                </a:lnTo>
                <a:lnTo>
                  <a:pt x="8685" y="5818"/>
                </a:lnTo>
                <a:lnTo>
                  <a:pt x="8680" y="5799"/>
                </a:lnTo>
                <a:lnTo>
                  <a:pt x="8635" y="5757"/>
                </a:lnTo>
                <a:lnTo>
                  <a:pt x="8613" y="5707"/>
                </a:lnTo>
                <a:lnTo>
                  <a:pt x="8578" y="5706"/>
                </a:lnTo>
                <a:lnTo>
                  <a:pt x="8557" y="5722"/>
                </a:lnTo>
                <a:lnTo>
                  <a:pt x="8574" y="5719"/>
                </a:lnTo>
                <a:lnTo>
                  <a:pt x="8588" y="5723"/>
                </a:lnTo>
                <a:lnTo>
                  <a:pt x="8580" y="5735"/>
                </a:lnTo>
                <a:lnTo>
                  <a:pt x="8572" y="5745"/>
                </a:lnTo>
                <a:lnTo>
                  <a:pt x="8600" y="5780"/>
                </a:lnTo>
                <a:lnTo>
                  <a:pt x="8628" y="5816"/>
                </a:lnTo>
                <a:lnTo>
                  <a:pt x="8652" y="5854"/>
                </a:lnTo>
                <a:lnTo>
                  <a:pt x="8671" y="5896"/>
                </a:lnTo>
                <a:lnTo>
                  <a:pt x="8651" y="5890"/>
                </a:lnTo>
                <a:lnTo>
                  <a:pt x="8638" y="5877"/>
                </a:lnTo>
                <a:lnTo>
                  <a:pt x="8629" y="5892"/>
                </a:lnTo>
                <a:lnTo>
                  <a:pt x="8617" y="5900"/>
                </a:lnTo>
                <a:lnTo>
                  <a:pt x="8620" y="5890"/>
                </a:lnTo>
                <a:lnTo>
                  <a:pt x="8626" y="5883"/>
                </a:lnTo>
                <a:lnTo>
                  <a:pt x="8595" y="5875"/>
                </a:lnTo>
                <a:lnTo>
                  <a:pt x="8575" y="5865"/>
                </a:lnTo>
                <a:lnTo>
                  <a:pt x="8593" y="5865"/>
                </a:lnTo>
                <a:lnTo>
                  <a:pt x="8612" y="5854"/>
                </a:lnTo>
                <a:lnTo>
                  <a:pt x="8610" y="5868"/>
                </a:lnTo>
                <a:lnTo>
                  <a:pt x="8614" y="5876"/>
                </a:lnTo>
                <a:lnTo>
                  <a:pt x="8631" y="5869"/>
                </a:lnTo>
                <a:lnTo>
                  <a:pt x="8642" y="5855"/>
                </a:lnTo>
                <a:lnTo>
                  <a:pt x="8622" y="5855"/>
                </a:lnTo>
                <a:lnTo>
                  <a:pt x="8602" y="5837"/>
                </a:lnTo>
                <a:lnTo>
                  <a:pt x="8585" y="5847"/>
                </a:lnTo>
                <a:lnTo>
                  <a:pt x="8565" y="5841"/>
                </a:lnTo>
                <a:lnTo>
                  <a:pt x="8544" y="5815"/>
                </a:lnTo>
                <a:lnTo>
                  <a:pt x="8510" y="5785"/>
                </a:lnTo>
                <a:lnTo>
                  <a:pt x="8482" y="5756"/>
                </a:lnTo>
                <a:lnTo>
                  <a:pt x="8472" y="5726"/>
                </a:lnTo>
                <a:lnTo>
                  <a:pt x="8463" y="5738"/>
                </a:lnTo>
                <a:lnTo>
                  <a:pt x="8447" y="5743"/>
                </a:lnTo>
                <a:lnTo>
                  <a:pt x="8451" y="5706"/>
                </a:lnTo>
                <a:lnTo>
                  <a:pt x="8436" y="5681"/>
                </a:lnTo>
                <a:lnTo>
                  <a:pt x="8459" y="5684"/>
                </a:lnTo>
                <a:lnTo>
                  <a:pt x="8471" y="5692"/>
                </a:lnTo>
                <a:lnTo>
                  <a:pt x="8461" y="5694"/>
                </a:lnTo>
                <a:lnTo>
                  <a:pt x="8458" y="5704"/>
                </a:lnTo>
                <a:lnTo>
                  <a:pt x="8478" y="5708"/>
                </a:lnTo>
                <a:lnTo>
                  <a:pt x="8500" y="5704"/>
                </a:lnTo>
                <a:lnTo>
                  <a:pt x="8470" y="5676"/>
                </a:lnTo>
                <a:lnTo>
                  <a:pt x="8419" y="5675"/>
                </a:lnTo>
                <a:lnTo>
                  <a:pt x="8406" y="5658"/>
                </a:lnTo>
                <a:lnTo>
                  <a:pt x="8393" y="5642"/>
                </a:lnTo>
                <a:lnTo>
                  <a:pt x="8421" y="5644"/>
                </a:lnTo>
                <a:lnTo>
                  <a:pt x="8435" y="5635"/>
                </a:lnTo>
                <a:lnTo>
                  <a:pt x="8416" y="5624"/>
                </a:lnTo>
                <a:lnTo>
                  <a:pt x="8396" y="5613"/>
                </a:lnTo>
                <a:lnTo>
                  <a:pt x="8360" y="5612"/>
                </a:lnTo>
                <a:lnTo>
                  <a:pt x="8326" y="5596"/>
                </a:lnTo>
                <a:lnTo>
                  <a:pt x="8337" y="5589"/>
                </a:lnTo>
                <a:lnTo>
                  <a:pt x="8345" y="5584"/>
                </a:lnTo>
                <a:lnTo>
                  <a:pt x="8336" y="5566"/>
                </a:lnTo>
                <a:lnTo>
                  <a:pt x="8317" y="5567"/>
                </a:lnTo>
                <a:lnTo>
                  <a:pt x="8313" y="5550"/>
                </a:lnTo>
                <a:lnTo>
                  <a:pt x="8315" y="5534"/>
                </a:lnTo>
                <a:lnTo>
                  <a:pt x="8294" y="5526"/>
                </a:lnTo>
                <a:lnTo>
                  <a:pt x="8275" y="5527"/>
                </a:lnTo>
                <a:lnTo>
                  <a:pt x="8271" y="5524"/>
                </a:lnTo>
                <a:lnTo>
                  <a:pt x="8268" y="5520"/>
                </a:lnTo>
                <a:lnTo>
                  <a:pt x="8274" y="5514"/>
                </a:lnTo>
                <a:lnTo>
                  <a:pt x="8269" y="5506"/>
                </a:lnTo>
                <a:lnTo>
                  <a:pt x="8265" y="5509"/>
                </a:lnTo>
                <a:lnTo>
                  <a:pt x="8262" y="5513"/>
                </a:lnTo>
                <a:lnTo>
                  <a:pt x="8252" y="5500"/>
                </a:lnTo>
                <a:lnTo>
                  <a:pt x="8240" y="5490"/>
                </a:lnTo>
                <a:lnTo>
                  <a:pt x="8247" y="5488"/>
                </a:lnTo>
                <a:lnTo>
                  <a:pt x="8252" y="5484"/>
                </a:lnTo>
                <a:lnTo>
                  <a:pt x="8243" y="5481"/>
                </a:lnTo>
                <a:lnTo>
                  <a:pt x="8233" y="5488"/>
                </a:lnTo>
                <a:lnTo>
                  <a:pt x="8231" y="5487"/>
                </a:lnTo>
                <a:lnTo>
                  <a:pt x="8229" y="5487"/>
                </a:lnTo>
                <a:lnTo>
                  <a:pt x="8236" y="5475"/>
                </a:lnTo>
                <a:lnTo>
                  <a:pt x="8231" y="5464"/>
                </a:lnTo>
                <a:lnTo>
                  <a:pt x="8228" y="5465"/>
                </a:lnTo>
                <a:lnTo>
                  <a:pt x="8226" y="5465"/>
                </a:lnTo>
                <a:lnTo>
                  <a:pt x="8241" y="5468"/>
                </a:lnTo>
                <a:lnTo>
                  <a:pt x="8255" y="5467"/>
                </a:lnTo>
                <a:lnTo>
                  <a:pt x="8231" y="5447"/>
                </a:lnTo>
                <a:lnTo>
                  <a:pt x="8203" y="5460"/>
                </a:lnTo>
                <a:lnTo>
                  <a:pt x="8205" y="5456"/>
                </a:lnTo>
                <a:lnTo>
                  <a:pt x="8208" y="5453"/>
                </a:lnTo>
                <a:lnTo>
                  <a:pt x="8206" y="5453"/>
                </a:lnTo>
                <a:lnTo>
                  <a:pt x="8204" y="5453"/>
                </a:lnTo>
                <a:lnTo>
                  <a:pt x="8203" y="5425"/>
                </a:lnTo>
                <a:lnTo>
                  <a:pt x="8179" y="5429"/>
                </a:lnTo>
                <a:lnTo>
                  <a:pt x="8178" y="5417"/>
                </a:lnTo>
                <a:lnTo>
                  <a:pt x="8188" y="5406"/>
                </a:lnTo>
                <a:lnTo>
                  <a:pt x="8141" y="5369"/>
                </a:lnTo>
                <a:lnTo>
                  <a:pt x="8096" y="5334"/>
                </a:lnTo>
                <a:lnTo>
                  <a:pt x="8094" y="5322"/>
                </a:lnTo>
                <a:lnTo>
                  <a:pt x="8091" y="5312"/>
                </a:lnTo>
                <a:lnTo>
                  <a:pt x="8095" y="5306"/>
                </a:lnTo>
                <a:lnTo>
                  <a:pt x="8099" y="5301"/>
                </a:lnTo>
                <a:lnTo>
                  <a:pt x="8061" y="5292"/>
                </a:lnTo>
                <a:lnTo>
                  <a:pt x="8053" y="5268"/>
                </a:lnTo>
                <a:lnTo>
                  <a:pt x="8028" y="5260"/>
                </a:lnTo>
                <a:lnTo>
                  <a:pt x="8011" y="5253"/>
                </a:lnTo>
                <a:lnTo>
                  <a:pt x="8018" y="5247"/>
                </a:lnTo>
                <a:lnTo>
                  <a:pt x="8019" y="5237"/>
                </a:lnTo>
                <a:lnTo>
                  <a:pt x="7973" y="5225"/>
                </a:lnTo>
                <a:lnTo>
                  <a:pt x="7961" y="5193"/>
                </a:lnTo>
                <a:lnTo>
                  <a:pt x="7941" y="5192"/>
                </a:lnTo>
                <a:lnTo>
                  <a:pt x="7921" y="5188"/>
                </a:lnTo>
                <a:lnTo>
                  <a:pt x="7910" y="5165"/>
                </a:lnTo>
                <a:lnTo>
                  <a:pt x="7878" y="5154"/>
                </a:lnTo>
                <a:lnTo>
                  <a:pt x="7888" y="5170"/>
                </a:lnTo>
                <a:lnTo>
                  <a:pt x="7897" y="5185"/>
                </a:lnTo>
                <a:lnTo>
                  <a:pt x="7890" y="5185"/>
                </a:lnTo>
                <a:lnTo>
                  <a:pt x="7883" y="5187"/>
                </a:lnTo>
                <a:lnTo>
                  <a:pt x="7880" y="5164"/>
                </a:lnTo>
                <a:lnTo>
                  <a:pt x="7864" y="5145"/>
                </a:lnTo>
                <a:lnTo>
                  <a:pt x="7871" y="5147"/>
                </a:lnTo>
                <a:lnTo>
                  <a:pt x="7878" y="5149"/>
                </a:lnTo>
                <a:lnTo>
                  <a:pt x="7867" y="5132"/>
                </a:lnTo>
                <a:lnTo>
                  <a:pt x="7847" y="5131"/>
                </a:lnTo>
                <a:lnTo>
                  <a:pt x="7833" y="5116"/>
                </a:lnTo>
                <a:lnTo>
                  <a:pt x="7842" y="5104"/>
                </a:lnTo>
                <a:lnTo>
                  <a:pt x="7843" y="5104"/>
                </a:lnTo>
                <a:lnTo>
                  <a:pt x="7843" y="5104"/>
                </a:lnTo>
                <a:lnTo>
                  <a:pt x="7844" y="5104"/>
                </a:lnTo>
                <a:lnTo>
                  <a:pt x="7844" y="5102"/>
                </a:lnTo>
                <a:lnTo>
                  <a:pt x="7844" y="5101"/>
                </a:lnTo>
                <a:lnTo>
                  <a:pt x="7841" y="5093"/>
                </a:lnTo>
                <a:lnTo>
                  <a:pt x="7834" y="5088"/>
                </a:lnTo>
                <a:lnTo>
                  <a:pt x="7837" y="5087"/>
                </a:lnTo>
                <a:lnTo>
                  <a:pt x="7839" y="5081"/>
                </a:lnTo>
                <a:lnTo>
                  <a:pt x="7817" y="5055"/>
                </a:lnTo>
                <a:lnTo>
                  <a:pt x="7786" y="5062"/>
                </a:lnTo>
                <a:lnTo>
                  <a:pt x="7803" y="5075"/>
                </a:lnTo>
                <a:lnTo>
                  <a:pt x="7803" y="5090"/>
                </a:lnTo>
                <a:lnTo>
                  <a:pt x="7772" y="5056"/>
                </a:lnTo>
                <a:lnTo>
                  <a:pt x="7757" y="5020"/>
                </a:lnTo>
                <a:lnTo>
                  <a:pt x="7745" y="5026"/>
                </a:lnTo>
                <a:lnTo>
                  <a:pt x="7733" y="5032"/>
                </a:lnTo>
                <a:lnTo>
                  <a:pt x="7724" y="5014"/>
                </a:lnTo>
                <a:lnTo>
                  <a:pt x="7710" y="5006"/>
                </a:lnTo>
                <a:lnTo>
                  <a:pt x="7709" y="5026"/>
                </a:lnTo>
                <a:lnTo>
                  <a:pt x="7703" y="5041"/>
                </a:lnTo>
                <a:lnTo>
                  <a:pt x="7727" y="5050"/>
                </a:lnTo>
                <a:lnTo>
                  <a:pt x="7732" y="5078"/>
                </a:lnTo>
                <a:lnTo>
                  <a:pt x="7716" y="5064"/>
                </a:lnTo>
                <a:lnTo>
                  <a:pt x="7697" y="5053"/>
                </a:lnTo>
                <a:lnTo>
                  <a:pt x="7701" y="5020"/>
                </a:lnTo>
                <a:lnTo>
                  <a:pt x="7692" y="5002"/>
                </a:lnTo>
                <a:lnTo>
                  <a:pt x="7674" y="5008"/>
                </a:lnTo>
                <a:lnTo>
                  <a:pt x="7656" y="5016"/>
                </a:lnTo>
                <a:lnTo>
                  <a:pt x="7656" y="5010"/>
                </a:lnTo>
                <a:lnTo>
                  <a:pt x="7656" y="5004"/>
                </a:lnTo>
                <a:lnTo>
                  <a:pt x="7651" y="5004"/>
                </a:lnTo>
                <a:lnTo>
                  <a:pt x="7650" y="5000"/>
                </a:lnTo>
                <a:lnTo>
                  <a:pt x="7676" y="4996"/>
                </a:lnTo>
                <a:lnTo>
                  <a:pt x="7692" y="4985"/>
                </a:lnTo>
                <a:lnTo>
                  <a:pt x="7686" y="4972"/>
                </a:lnTo>
                <a:lnTo>
                  <a:pt x="7704" y="4961"/>
                </a:lnTo>
                <a:lnTo>
                  <a:pt x="7685" y="4952"/>
                </a:lnTo>
                <a:lnTo>
                  <a:pt x="7656" y="4953"/>
                </a:lnTo>
                <a:lnTo>
                  <a:pt x="7630" y="4914"/>
                </a:lnTo>
                <a:lnTo>
                  <a:pt x="7584" y="4920"/>
                </a:lnTo>
                <a:lnTo>
                  <a:pt x="7600" y="4899"/>
                </a:lnTo>
                <a:lnTo>
                  <a:pt x="7620" y="4882"/>
                </a:lnTo>
                <a:lnTo>
                  <a:pt x="7611" y="4887"/>
                </a:lnTo>
                <a:lnTo>
                  <a:pt x="7600" y="4889"/>
                </a:lnTo>
                <a:lnTo>
                  <a:pt x="7600" y="4891"/>
                </a:lnTo>
                <a:lnTo>
                  <a:pt x="7600" y="4892"/>
                </a:lnTo>
                <a:lnTo>
                  <a:pt x="7597" y="4891"/>
                </a:lnTo>
                <a:lnTo>
                  <a:pt x="7595" y="4891"/>
                </a:lnTo>
                <a:lnTo>
                  <a:pt x="7582" y="4894"/>
                </a:lnTo>
                <a:lnTo>
                  <a:pt x="7573" y="4898"/>
                </a:lnTo>
                <a:lnTo>
                  <a:pt x="7559" y="4876"/>
                </a:lnTo>
                <a:lnTo>
                  <a:pt x="7531" y="4869"/>
                </a:lnTo>
                <a:lnTo>
                  <a:pt x="7544" y="4853"/>
                </a:lnTo>
                <a:lnTo>
                  <a:pt x="7556" y="4837"/>
                </a:lnTo>
                <a:lnTo>
                  <a:pt x="7551" y="4837"/>
                </a:lnTo>
                <a:lnTo>
                  <a:pt x="7547" y="4836"/>
                </a:lnTo>
                <a:lnTo>
                  <a:pt x="7548" y="4834"/>
                </a:lnTo>
                <a:lnTo>
                  <a:pt x="7549" y="4833"/>
                </a:lnTo>
                <a:lnTo>
                  <a:pt x="7531" y="4834"/>
                </a:lnTo>
                <a:lnTo>
                  <a:pt x="7512" y="4836"/>
                </a:lnTo>
                <a:lnTo>
                  <a:pt x="7515" y="4812"/>
                </a:lnTo>
                <a:lnTo>
                  <a:pt x="7500" y="4786"/>
                </a:lnTo>
                <a:lnTo>
                  <a:pt x="7492" y="4790"/>
                </a:lnTo>
                <a:lnTo>
                  <a:pt x="7482" y="4793"/>
                </a:lnTo>
                <a:lnTo>
                  <a:pt x="7455" y="4761"/>
                </a:lnTo>
                <a:lnTo>
                  <a:pt x="7410" y="4762"/>
                </a:lnTo>
                <a:lnTo>
                  <a:pt x="7404" y="4736"/>
                </a:lnTo>
                <a:lnTo>
                  <a:pt x="7379" y="4736"/>
                </a:lnTo>
                <a:lnTo>
                  <a:pt x="7363" y="4704"/>
                </a:lnTo>
                <a:lnTo>
                  <a:pt x="7336" y="4685"/>
                </a:lnTo>
                <a:lnTo>
                  <a:pt x="7326" y="4689"/>
                </a:lnTo>
                <a:lnTo>
                  <a:pt x="7318" y="4680"/>
                </a:lnTo>
                <a:lnTo>
                  <a:pt x="7317" y="4691"/>
                </a:lnTo>
                <a:lnTo>
                  <a:pt x="7312" y="4698"/>
                </a:lnTo>
                <a:lnTo>
                  <a:pt x="7289" y="4695"/>
                </a:lnTo>
                <a:lnTo>
                  <a:pt x="7275" y="4680"/>
                </a:lnTo>
                <a:lnTo>
                  <a:pt x="7298" y="4687"/>
                </a:lnTo>
                <a:lnTo>
                  <a:pt x="7311" y="4676"/>
                </a:lnTo>
                <a:lnTo>
                  <a:pt x="7282" y="4640"/>
                </a:lnTo>
                <a:lnTo>
                  <a:pt x="7255" y="4602"/>
                </a:lnTo>
                <a:lnTo>
                  <a:pt x="7234" y="4603"/>
                </a:lnTo>
                <a:lnTo>
                  <a:pt x="7219" y="4619"/>
                </a:lnTo>
                <a:lnTo>
                  <a:pt x="7241" y="4627"/>
                </a:lnTo>
                <a:lnTo>
                  <a:pt x="7262" y="4631"/>
                </a:lnTo>
                <a:lnTo>
                  <a:pt x="7238" y="4644"/>
                </a:lnTo>
                <a:lnTo>
                  <a:pt x="7222" y="4664"/>
                </a:lnTo>
                <a:lnTo>
                  <a:pt x="7226" y="4649"/>
                </a:lnTo>
                <a:lnTo>
                  <a:pt x="7221" y="4636"/>
                </a:lnTo>
                <a:lnTo>
                  <a:pt x="7211" y="4626"/>
                </a:lnTo>
                <a:lnTo>
                  <a:pt x="7201" y="4616"/>
                </a:lnTo>
                <a:lnTo>
                  <a:pt x="7223" y="4604"/>
                </a:lnTo>
                <a:lnTo>
                  <a:pt x="7230" y="4583"/>
                </a:lnTo>
                <a:lnTo>
                  <a:pt x="7213" y="4590"/>
                </a:lnTo>
                <a:lnTo>
                  <a:pt x="7200" y="4587"/>
                </a:lnTo>
                <a:lnTo>
                  <a:pt x="7210" y="4581"/>
                </a:lnTo>
                <a:lnTo>
                  <a:pt x="7217" y="4574"/>
                </a:lnTo>
                <a:lnTo>
                  <a:pt x="7193" y="4563"/>
                </a:lnTo>
                <a:lnTo>
                  <a:pt x="7169" y="4551"/>
                </a:lnTo>
                <a:lnTo>
                  <a:pt x="7145" y="4513"/>
                </a:lnTo>
                <a:lnTo>
                  <a:pt x="7104" y="4479"/>
                </a:lnTo>
                <a:lnTo>
                  <a:pt x="7097" y="4488"/>
                </a:lnTo>
                <a:lnTo>
                  <a:pt x="7087" y="4493"/>
                </a:lnTo>
                <a:lnTo>
                  <a:pt x="7080" y="4482"/>
                </a:lnTo>
                <a:lnTo>
                  <a:pt x="7063" y="4480"/>
                </a:lnTo>
                <a:lnTo>
                  <a:pt x="7050" y="4450"/>
                </a:lnTo>
                <a:lnTo>
                  <a:pt x="7012" y="4441"/>
                </a:lnTo>
                <a:lnTo>
                  <a:pt x="7014" y="4431"/>
                </a:lnTo>
                <a:lnTo>
                  <a:pt x="7016" y="4418"/>
                </a:lnTo>
                <a:lnTo>
                  <a:pt x="7039" y="4416"/>
                </a:lnTo>
                <a:lnTo>
                  <a:pt x="7052" y="4424"/>
                </a:lnTo>
                <a:lnTo>
                  <a:pt x="7043" y="4388"/>
                </a:lnTo>
                <a:lnTo>
                  <a:pt x="7001" y="4375"/>
                </a:lnTo>
                <a:lnTo>
                  <a:pt x="7014" y="4386"/>
                </a:lnTo>
                <a:lnTo>
                  <a:pt x="7022" y="4406"/>
                </a:lnTo>
                <a:lnTo>
                  <a:pt x="6971" y="4380"/>
                </a:lnTo>
                <a:lnTo>
                  <a:pt x="6916" y="4359"/>
                </a:lnTo>
                <a:lnTo>
                  <a:pt x="6911" y="4365"/>
                </a:lnTo>
                <a:lnTo>
                  <a:pt x="6912" y="4377"/>
                </a:lnTo>
                <a:lnTo>
                  <a:pt x="6881" y="4381"/>
                </a:lnTo>
                <a:lnTo>
                  <a:pt x="6890" y="4363"/>
                </a:lnTo>
                <a:lnTo>
                  <a:pt x="6897" y="4345"/>
                </a:lnTo>
                <a:lnTo>
                  <a:pt x="6873" y="4328"/>
                </a:lnTo>
                <a:lnTo>
                  <a:pt x="6858" y="4311"/>
                </a:lnTo>
                <a:lnTo>
                  <a:pt x="6848" y="4337"/>
                </a:lnTo>
                <a:lnTo>
                  <a:pt x="6867" y="4356"/>
                </a:lnTo>
                <a:lnTo>
                  <a:pt x="6843" y="4346"/>
                </a:lnTo>
                <a:lnTo>
                  <a:pt x="6824" y="4345"/>
                </a:lnTo>
                <a:lnTo>
                  <a:pt x="6840" y="4317"/>
                </a:lnTo>
                <a:lnTo>
                  <a:pt x="6848" y="4284"/>
                </a:lnTo>
                <a:lnTo>
                  <a:pt x="6801" y="4265"/>
                </a:lnTo>
                <a:lnTo>
                  <a:pt x="6753" y="4283"/>
                </a:lnTo>
                <a:lnTo>
                  <a:pt x="6784" y="4289"/>
                </a:lnTo>
                <a:lnTo>
                  <a:pt x="6808" y="4302"/>
                </a:lnTo>
                <a:lnTo>
                  <a:pt x="6792" y="4304"/>
                </a:lnTo>
                <a:lnTo>
                  <a:pt x="6780" y="4312"/>
                </a:lnTo>
                <a:lnTo>
                  <a:pt x="6736" y="4280"/>
                </a:lnTo>
                <a:lnTo>
                  <a:pt x="6701" y="4251"/>
                </a:lnTo>
                <a:lnTo>
                  <a:pt x="6707" y="4257"/>
                </a:lnTo>
                <a:lnTo>
                  <a:pt x="6715" y="4261"/>
                </a:lnTo>
                <a:lnTo>
                  <a:pt x="6709" y="4243"/>
                </a:lnTo>
                <a:lnTo>
                  <a:pt x="6725" y="4236"/>
                </a:lnTo>
                <a:lnTo>
                  <a:pt x="6725" y="4245"/>
                </a:lnTo>
                <a:lnTo>
                  <a:pt x="6726" y="4252"/>
                </a:lnTo>
                <a:lnTo>
                  <a:pt x="6740" y="4246"/>
                </a:lnTo>
                <a:lnTo>
                  <a:pt x="6742" y="4232"/>
                </a:lnTo>
                <a:lnTo>
                  <a:pt x="6764" y="4236"/>
                </a:lnTo>
                <a:lnTo>
                  <a:pt x="6791" y="4241"/>
                </a:lnTo>
                <a:lnTo>
                  <a:pt x="6781" y="4222"/>
                </a:lnTo>
                <a:lnTo>
                  <a:pt x="6764" y="4212"/>
                </a:lnTo>
                <a:lnTo>
                  <a:pt x="6743" y="4220"/>
                </a:lnTo>
                <a:lnTo>
                  <a:pt x="6728" y="4212"/>
                </a:lnTo>
                <a:lnTo>
                  <a:pt x="6742" y="4203"/>
                </a:lnTo>
                <a:lnTo>
                  <a:pt x="6750" y="4191"/>
                </a:lnTo>
                <a:lnTo>
                  <a:pt x="6729" y="4185"/>
                </a:lnTo>
                <a:lnTo>
                  <a:pt x="6714" y="4197"/>
                </a:lnTo>
                <a:lnTo>
                  <a:pt x="6719" y="4213"/>
                </a:lnTo>
                <a:lnTo>
                  <a:pt x="6724" y="4230"/>
                </a:lnTo>
                <a:lnTo>
                  <a:pt x="6701" y="4222"/>
                </a:lnTo>
                <a:lnTo>
                  <a:pt x="6691" y="4201"/>
                </a:lnTo>
                <a:lnTo>
                  <a:pt x="6676" y="4204"/>
                </a:lnTo>
                <a:lnTo>
                  <a:pt x="6668" y="4212"/>
                </a:lnTo>
                <a:lnTo>
                  <a:pt x="6683" y="4220"/>
                </a:lnTo>
                <a:lnTo>
                  <a:pt x="6694" y="4235"/>
                </a:lnTo>
                <a:lnTo>
                  <a:pt x="6677" y="4239"/>
                </a:lnTo>
                <a:lnTo>
                  <a:pt x="6658" y="4236"/>
                </a:lnTo>
                <a:lnTo>
                  <a:pt x="6681" y="4255"/>
                </a:lnTo>
                <a:lnTo>
                  <a:pt x="6703" y="4274"/>
                </a:lnTo>
                <a:lnTo>
                  <a:pt x="6693" y="4276"/>
                </a:lnTo>
                <a:lnTo>
                  <a:pt x="6687" y="4283"/>
                </a:lnTo>
                <a:lnTo>
                  <a:pt x="6703" y="4289"/>
                </a:lnTo>
                <a:lnTo>
                  <a:pt x="6716" y="4277"/>
                </a:lnTo>
                <a:lnTo>
                  <a:pt x="6736" y="4302"/>
                </a:lnTo>
                <a:lnTo>
                  <a:pt x="6762" y="4310"/>
                </a:lnTo>
                <a:lnTo>
                  <a:pt x="6757" y="4320"/>
                </a:lnTo>
                <a:lnTo>
                  <a:pt x="6774" y="4320"/>
                </a:lnTo>
                <a:lnTo>
                  <a:pt x="6773" y="4329"/>
                </a:lnTo>
                <a:lnTo>
                  <a:pt x="6770" y="4338"/>
                </a:lnTo>
                <a:lnTo>
                  <a:pt x="6783" y="4341"/>
                </a:lnTo>
                <a:lnTo>
                  <a:pt x="6800" y="4338"/>
                </a:lnTo>
                <a:lnTo>
                  <a:pt x="6813" y="4368"/>
                </a:lnTo>
                <a:lnTo>
                  <a:pt x="6845" y="4376"/>
                </a:lnTo>
                <a:lnTo>
                  <a:pt x="6839" y="4387"/>
                </a:lnTo>
                <a:lnTo>
                  <a:pt x="6836" y="4401"/>
                </a:lnTo>
                <a:lnTo>
                  <a:pt x="6882" y="4429"/>
                </a:lnTo>
                <a:lnTo>
                  <a:pt x="6929" y="4443"/>
                </a:lnTo>
                <a:lnTo>
                  <a:pt x="6937" y="4459"/>
                </a:lnTo>
                <a:lnTo>
                  <a:pt x="6959" y="4461"/>
                </a:lnTo>
                <a:lnTo>
                  <a:pt x="6959" y="4480"/>
                </a:lnTo>
                <a:lnTo>
                  <a:pt x="6956" y="4496"/>
                </a:lnTo>
                <a:lnTo>
                  <a:pt x="6990" y="4512"/>
                </a:lnTo>
                <a:lnTo>
                  <a:pt x="7020" y="4549"/>
                </a:lnTo>
                <a:lnTo>
                  <a:pt x="7028" y="4543"/>
                </a:lnTo>
                <a:lnTo>
                  <a:pt x="7037" y="4535"/>
                </a:lnTo>
                <a:lnTo>
                  <a:pt x="7052" y="4552"/>
                </a:lnTo>
                <a:lnTo>
                  <a:pt x="7074" y="4570"/>
                </a:lnTo>
                <a:lnTo>
                  <a:pt x="7058" y="4575"/>
                </a:lnTo>
                <a:lnTo>
                  <a:pt x="7045" y="4585"/>
                </a:lnTo>
                <a:lnTo>
                  <a:pt x="7117" y="4604"/>
                </a:lnTo>
                <a:lnTo>
                  <a:pt x="7161" y="4655"/>
                </a:lnTo>
                <a:lnTo>
                  <a:pt x="7170" y="4642"/>
                </a:lnTo>
                <a:lnTo>
                  <a:pt x="7185" y="4635"/>
                </a:lnTo>
                <a:lnTo>
                  <a:pt x="7198" y="4652"/>
                </a:lnTo>
                <a:lnTo>
                  <a:pt x="7216" y="4664"/>
                </a:lnTo>
                <a:lnTo>
                  <a:pt x="7195" y="4670"/>
                </a:lnTo>
                <a:lnTo>
                  <a:pt x="7180" y="4680"/>
                </a:lnTo>
                <a:lnTo>
                  <a:pt x="7225" y="4717"/>
                </a:lnTo>
                <a:lnTo>
                  <a:pt x="7275" y="4750"/>
                </a:lnTo>
                <a:lnTo>
                  <a:pt x="7320" y="4786"/>
                </a:lnTo>
                <a:lnTo>
                  <a:pt x="7346" y="4830"/>
                </a:lnTo>
                <a:lnTo>
                  <a:pt x="7338" y="4820"/>
                </a:lnTo>
                <a:lnTo>
                  <a:pt x="7322" y="4817"/>
                </a:lnTo>
                <a:lnTo>
                  <a:pt x="7320" y="4832"/>
                </a:lnTo>
                <a:lnTo>
                  <a:pt x="7317" y="4845"/>
                </a:lnTo>
                <a:lnTo>
                  <a:pt x="7342" y="4855"/>
                </a:lnTo>
                <a:lnTo>
                  <a:pt x="7346" y="4876"/>
                </a:lnTo>
                <a:lnTo>
                  <a:pt x="7364" y="4872"/>
                </a:lnTo>
                <a:lnTo>
                  <a:pt x="7382" y="4866"/>
                </a:lnTo>
                <a:lnTo>
                  <a:pt x="7381" y="4890"/>
                </a:lnTo>
                <a:lnTo>
                  <a:pt x="7389" y="4906"/>
                </a:lnTo>
                <a:lnTo>
                  <a:pt x="7399" y="4901"/>
                </a:lnTo>
                <a:lnTo>
                  <a:pt x="7407" y="4893"/>
                </a:lnTo>
                <a:lnTo>
                  <a:pt x="7432" y="4910"/>
                </a:lnTo>
                <a:lnTo>
                  <a:pt x="7443" y="4928"/>
                </a:lnTo>
                <a:lnTo>
                  <a:pt x="7431" y="4917"/>
                </a:lnTo>
                <a:lnTo>
                  <a:pt x="7412" y="4914"/>
                </a:lnTo>
                <a:lnTo>
                  <a:pt x="7417" y="4937"/>
                </a:lnTo>
                <a:lnTo>
                  <a:pt x="7401" y="4961"/>
                </a:lnTo>
                <a:lnTo>
                  <a:pt x="7420" y="4957"/>
                </a:lnTo>
                <a:lnTo>
                  <a:pt x="7431" y="4947"/>
                </a:lnTo>
                <a:lnTo>
                  <a:pt x="7464" y="4973"/>
                </a:lnTo>
                <a:lnTo>
                  <a:pt x="7495" y="5013"/>
                </a:lnTo>
                <a:lnTo>
                  <a:pt x="7518" y="5007"/>
                </a:lnTo>
                <a:lnTo>
                  <a:pt x="7543" y="5009"/>
                </a:lnTo>
                <a:lnTo>
                  <a:pt x="7533" y="5023"/>
                </a:lnTo>
                <a:lnTo>
                  <a:pt x="7525" y="5039"/>
                </a:lnTo>
                <a:lnTo>
                  <a:pt x="7559" y="5038"/>
                </a:lnTo>
                <a:lnTo>
                  <a:pt x="7584" y="5045"/>
                </a:lnTo>
                <a:lnTo>
                  <a:pt x="7584" y="5041"/>
                </a:lnTo>
                <a:lnTo>
                  <a:pt x="7584" y="5039"/>
                </a:lnTo>
                <a:lnTo>
                  <a:pt x="7597" y="5046"/>
                </a:lnTo>
                <a:lnTo>
                  <a:pt x="7611" y="5050"/>
                </a:lnTo>
                <a:lnTo>
                  <a:pt x="7605" y="5044"/>
                </a:lnTo>
                <a:lnTo>
                  <a:pt x="7599" y="5037"/>
                </a:lnTo>
                <a:lnTo>
                  <a:pt x="7609" y="5032"/>
                </a:lnTo>
                <a:lnTo>
                  <a:pt x="7614" y="5025"/>
                </a:lnTo>
                <a:lnTo>
                  <a:pt x="7628" y="5039"/>
                </a:lnTo>
                <a:lnTo>
                  <a:pt x="7637" y="5057"/>
                </a:lnTo>
                <a:lnTo>
                  <a:pt x="7622" y="5056"/>
                </a:lnTo>
                <a:lnTo>
                  <a:pt x="7614" y="5047"/>
                </a:lnTo>
                <a:lnTo>
                  <a:pt x="7609" y="5059"/>
                </a:lnTo>
                <a:lnTo>
                  <a:pt x="7596" y="5055"/>
                </a:lnTo>
                <a:lnTo>
                  <a:pt x="7610" y="5074"/>
                </a:lnTo>
                <a:lnTo>
                  <a:pt x="7610" y="5094"/>
                </a:lnTo>
                <a:lnTo>
                  <a:pt x="7599" y="5087"/>
                </a:lnTo>
                <a:lnTo>
                  <a:pt x="7590" y="5095"/>
                </a:lnTo>
                <a:lnTo>
                  <a:pt x="7624" y="5118"/>
                </a:lnTo>
                <a:lnTo>
                  <a:pt x="7666" y="5134"/>
                </a:lnTo>
                <a:lnTo>
                  <a:pt x="7642" y="5136"/>
                </a:lnTo>
                <a:lnTo>
                  <a:pt x="7636" y="5153"/>
                </a:lnTo>
                <a:lnTo>
                  <a:pt x="7680" y="5147"/>
                </a:lnTo>
                <a:lnTo>
                  <a:pt x="7701" y="5171"/>
                </a:lnTo>
                <a:lnTo>
                  <a:pt x="7693" y="5160"/>
                </a:lnTo>
                <a:lnTo>
                  <a:pt x="7683" y="5167"/>
                </a:lnTo>
                <a:lnTo>
                  <a:pt x="7704" y="5187"/>
                </a:lnTo>
                <a:lnTo>
                  <a:pt x="7729" y="5203"/>
                </a:lnTo>
                <a:lnTo>
                  <a:pt x="7728" y="5219"/>
                </a:lnTo>
                <a:lnTo>
                  <a:pt x="7722" y="5231"/>
                </a:lnTo>
                <a:lnTo>
                  <a:pt x="7739" y="5232"/>
                </a:lnTo>
                <a:lnTo>
                  <a:pt x="7758" y="5228"/>
                </a:lnTo>
                <a:lnTo>
                  <a:pt x="7760" y="5240"/>
                </a:lnTo>
                <a:lnTo>
                  <a:pt x="7763" y="5250"/>
                </a:lnTo>
                <a:lnTo>
                  <a:pt x="7757" y="5258"/>
                </a:lnTo>
                <a:lnTo>
                  <a:pt x="7750" y="5263"/>
                </a:lnTo>
                <a:lnTo>
                  <a:pt x="7795" y="5301"/>
                </a:lnTo>
                <a:lnTo>
                  <a:pt x="7849" y="5324"/>
                </a:lnTo>
                <a:lnTo>
                  <a:pt x="7828" y="5335"/>
                </a:lnTo>
                <a:lnTo>
                  <a:pt x="7812" y="5349"/>
                </a:lnTo>
                <a:lnTo>
                  <a:pt x="7827" y="5362"/>
                </a:lnTo>
                <a:lnTo>
                  <a:pt x="7852" y="5369"/>
                </a:lnTo>
                <a:lnTo>
                  <a:pt x="7836" y="5354"/>
                </a:lnTo>
                <a:lnTo>
                  <a:pt x="7841" y="5341"/>
                </a:lnTo>
                <a:lnTo>
                  <a:pt x="7857" y="5361"/>
                </a:lnTo>
                <a:lnTo>
                  <a:pt x="7861" y="5396"/>
                </a:lnTo>
                <a:lnTo>
                  <a:pt x="7877" y="5386"/>
                </a:lnTo>
                <a:lnTo>
                  <a:pt x="7881" y="5368"/>
                </a:lnTo>
                <a:lnTo>
                  <a:pt x="7928" y="5416"/>
                </a:lnTo>
                <a:lnTo>
                  <a:pt x="7983" y="5447"/>
                </a:lnTo>
                <a:lnTo>
                  <a:pt x="7969" y="5443"/>
                </a:lnTo>
                <a:lnTo>
                  <a:pt x="7960" y="5436"/>
                </a:lnTo>
                <a:lnTo>
                  <a:pt x="7953" y="5450"/>
                </a:lnTo>
                <a:lnTo>
                  <a:pt x="7946" y="5465"/>
                </a:lnTo>
                <a:lnTo>
                  <a:pt x="8008" y="5501"/>
                </a:lnTo>
                <a:lnTo>
                  <a:pt x="8052" y="5556"/>
                </a:lnTo>
                <a:lnTo>
                  <a:pt x="8035" y="5559"/>
                </a:lnTo>
                <a:lnTo>
                  <a:pt x="8031" y="5574"/>
                </a:lnTo>
                <a:lnTo>
                  <a:pt x="8063" y="5574"/>
                </a:lnTo>
                <a:lnTo>
                  <a:pt x="8084" y="5583"/>
                </a:lnTo>
                <a:lnTo>
                  <a:pt x="8077" y="5588"/>
                </a:lnTo>
                <a:lnTo>
                  <a:pt x="8072" y="5595"/>
                </a:lnTo>
                <a:lnTo>
                  <a:pt x="8113" y="5630"/>
                </a:lnTo>
                <a:lnTo>
                  <a:pt x="8159" y="5659"/>
                </a:lnTo>
                <a:lnTo>
                  <a:pt x="8148" y="5663"/>
                </a:lnTo>
                <a:lnTo>
                  <a:pt x="8140" y="5671"/>
                </a:lnTo>
                <a:lnTo>
                  <a:pt x="8179" y="5707"/>
                </a:lnTo>
                <a:lnTo>
                  <a:pt x="8197" y="5749"/>
                </a:lnTo>
                <a:lnTo>
                  <a:pt x="8181" y="5750"/>
                </a:lnTo>
                <a:lnTo>
                  <a:pt x="8172" y="5761"/>
                </a:lnTo>
                <a:lnTo>
                  <a:pt x="8186" y="5769"/>
                </a:lnTo>
                <a:lnTo>
                  <a:pt x="8193" y="5782"/>
                </a:lnTo>
                <a:lnTo>
                  <a:pt x="8211" y="5782"/>
                </a:lnTo>
                <a:lnTo>
                  <a:pt x="8224" y="5777"/>
                </a:lnTo>
                <a:lnTo>
                  <a:pt x="8225" y="5791"/>
                </a:lnTo>
                <a:lnTo>
                  <a:pt x="8233" y="5799"/>
                </a:lnTo>
                <a:lnTo>
                  <a:pt x="8241" y="5791"/>
                </a:lnTo>
                <a:lnTo>
                  <a:pt x="8247" y="5782"/>
                </a:lnTo>
                <a:lnTo>
                  <a:pt x="8252" y="5805"/>
                </a:lnTo>
                <a:lnTo>
                  <a:pt x="8265" y="5827"/>
                </a:lnTo>
                <a:lnTo>
                  <a:pt x="8267" y="5810"/>
                </a:lnTo>
                <a:lnTo>
                  <a:pt x="8280" y="5804"/>
                </a:lnTo>
                <a:lnTo>
                  <a:pt x="8299" y="5864"/>
                </a:lnTo>
                <a:lnTo>
                  <a:pt x="8285" y="5900"/>
                </a:lnTo>
                <a:lnTo>
                  <a:pt x="8304" y="5920"/>
                </a:lnTo>
                <a:lnTo>
                  <a:pt x="8326" y="5939"/>
                </a:lnTo>
                <a:lnTo>
                  <a:pt x="8316" y="5939"/>
                </a:lnTo>
                <a:lnTo>
                  <a:pt x="8308" y="5944"/>
                </a:lnTo>
                <a:lnTo>
                  <a:pt x="8318" y="5962"/>
                </a:lnTo>
                <a:lnTo>
                  <a:pt x="8326" y="5983"/>
                </a:lnTo>
                <a:lnTo>
                  <a:pt x="8350" y="5966"/>
                </a:lnTo>
                <a:lnTo>
                  <a:pt x="8372" y="5950"/>
                </a:lnTo>
                <a:lnTo>
                  <a:pt x="8369" y="5987"/>
                </a:lnTo>
                <a:lnTo>
                  <a:pt x="8400" y="5995"/>
                </a:lnTo>
                <a:lnTo>
                  <a:pt x="8423" y="6034"/>
                </a:lnTo>
                <a:lnTo>
                  <a:pt x="8446" y="6072"/>
                </a:lnTo>
                <a:lnTo>
                  <a:pt x="8470" y="6109"/>
                </a:lnTo>
                <a:lnTo>
                  <a:pt x="8495" y="6145"/>
                </a:lnTo>
                <a:lnTo>
                  <a:pt x="8544" y="6217"/>
                </a:lnTo>
                <a:lnTo>
                  <a:pt x="8591" y="6291"/>
                </a:lnTo>
                <a:lnTo>
                  <a:pt x="8576" y="6281"/>
                </a:lnTo>
                <a:lnTo>
                  <a:pt x="8566" y="6268"/>
                </a:lnTo>
                <a:lnTo>
                  <a:pt x="8553" y="6270"/>
                </a:lnTo>
                <a:lnTo>
                  <a:pt x="8541" y="6277"/>
                </a:lnTo>
                <a:lnTo>
                  <a:pt x="8546" y="6282"/>
                </a:lnTo>
                <a:lnTo>
                  <a:pt x="8551" y="6289"/>
                </a:lnTo>
                <a:lnTo>
                  <a:pt x="8561" y="6285"/>
                </a:lnTo>
                <a:lnTo>
                  <a:pt x="8575" y="6284"/>
                </a:lnTo>
                <a:lnTo>
                  <a:pt x="8570" y="6298"/>
                </a:lnTo>
                <a:lnTo>
                  <a:pt x="8559" y="6306"/>
                </a:lnTo>
                <a:lnTo>
                  <a:pt x="8564" y="6318"/>
                </a:lnTo>
                <a:lnTo>
                  <a:pt x="8572" y="6329"/>
                </a:lnTo>
                <a:lnTo>
                  <a:pt x="8582" y="6325"/>
                </a:lnTo>
                <a:lnTo>
                  <a:pt x="8592" y="6318"/>
                </a:lnTo>
                <a:lnTo>
                  <a:pt x="8599" y="6290"/>
                </a:lnTo>
                <a:lnTo>
                  <a:pt x="8613" y="6270"/>
                </a:lnTo>
                <a:lnTo>
                  <a:pt x="8621" y="6282"/>
                </a:lnTo>
                <a:lnTo>
                  <a:pt x="8625" y="6298"/>
                </a:lnTo>
                <a:lnTo>
                  <a:pt x="8608" y="6297"/>
                </a:lnTo>
                <a:lnTo>
                  <a:pt x="8599" y="6308"/>
                </a:lnTo>
                <a:lnTo>
                  <a:pt x="8619" y="6347"/>
                </a:lnTo>
                <a:lnTo>
                  <a:pt x="8650" y="6377"/>
                </a:lnTo>
                <a:lnTo>
                  <a:pt x="8645" y="6392"/>
                </a:lnTo>
                <a:lnTo>
                  <a:pt x="8660" y="6389"/>
                </a:lnTo>
                <a:lnTo>
                  <a:pt x="8657" y="6409"/>
                </a:lnTo>
                <a:lnTo>
                  <a:pt x="8664" y="6423"/>
                </a:lnTo>
                <a:lnTo>
                  <a:pt x="8644" y="6410"/>
                </a:lnTo>
                <a:lnTo>
                  <a:pt x="8621" y="6398"/>
                </a:lnTo>
                <a:lnTo>
                  <a:pt x="8633" y="6436"/>
                </a:lnTo>
                <a:lnTo>
                  <a:pt x="8661" y="6461"/>
                </a:lnTo>
                <a:lnTo>
                  <a:pt x="8655" y="6480"/>
                </a:lnTo>
                <a:lnTo>
                  <a:pt x="8664" y="6500"/>
                </a:lnTo>
                <a:lnTo>
                  <a:pt x="8635" y="6503"/>
                </a:lnTo>
                <a:lnTo>
                  <a:pt x="8613" y="6513"/>
                </a:lnTo>
                <a:lnTo>
                  <a:pt x="8638" y="6524"/>
                </a:lnTo>
                <a:lnTo>
                  <a:pt x="8653" y="6544"/>
                </a:lnTo>
                <a:lnTo>
                  <a:pt x="8672" y="6541"/>
                </a:lnTo>
                <a:lnTo>
                  <a:pt x="8690" y="6535"/>
                </a:lnTo>
                <a:lnTo>
                  <a:pt x="8684" y="6555"/>
                </a:lnTo>
                <a:lnTo>
                  <a:pt x="8680" y="6578"/>
                </a:lnTo>
                <a:lnTo>
                  <a:pt x="8662" y="6582"/>
                </a:lnTo>
                <a:lnTo>
                  <a:pt x="8642" y="6592"/>
                </a:lnTo>
                <a:lnTo>
                  <a:pt x="8632" y="6576"/>
                </a:lnTo>
                <a:lnTo>
                  <a:pt x="8612" y="6568"/>
                </a:lnTo>
                <a:lnTo>
                  <a:pt x="8597" y="6519"/>
                </a:lnTo>
                <a:lnTo>
                  <a:pt x="8570" y="6473"/>
                </a:lnTo>
                <a:lnTo>
                  <a:pt x="8537" y="6456"/>
                </a:lnTo>
                <a:lnTo>
                  <a:pt x="8522" y="6426"/>
                </a:lnTo>
                <a:lnTo>
                  <a:pt x="8518" y="6435"/>
                </a:lnTo>
                <a:lnTo>
                  <a:pt x="8508" y="6436"/>
                </a:lnTo>
                <a:lnTo>
                  <a:pt x="8504" y="6421"/>
                </a:lnTo>
                <a:lnTo>
                  <a:pt x="8503" y="6403"/>
                </a:lnTo>
                <a:lnTo>
                  <a:pt x="8521" y="6397"/>
                </a:lnTo>
                <a:lnTo>
                  <a:pt x="8532" y="6382"/>
                </a:lnTo>
                <a:lnTo>
                  <a:pt x="8525" y="6380"/>
                </a:lnTo>
                <a:lnTo>
                  <a:pt x="8521" y="6376"/>
                </a:lnTo>
                <a:lnTo>
                  <a:pt x="8496" y="6383"/>
                </a:lnTo>
                <a:lnTo>
                  <a:pt x="8471" y="6390"/>
                </a:lnTo>
                <a:lnTo>
                  <a:pt x="8469" y="6371"/>
                </a:lnTo>
                <a:lnTo>
                  <a:pt x="8446" y="6368"/>
                </a:lnTo>
                <a:lnTo>
                  <a:pt x="8450" y="6358"/>
                </a:lnTo>
                <a:lnTo>
                  <a:pt x="8455" y="6351"/>
                </a:lnTo>
                <a:lnTo>
                  <a:pt x="8437" y="6347"/>
                </a:lnTo>
                <a:lnTo>
                  <a:pt x="8423" y="6339"/>
                </a:lnTo>
                <a:lnTo>
                  <a:pt x="8450" y="6338"/>
                </a:lnTo>
                <a:lnTo>
                  <a:pt x="8470" y="6363"/>
                </a:lnTo>
                <a:lnTo>
                  <a:pt x="8484" y="6355"/>
                </a:lnTo>
                <a:lnTo>
                  <a:pt x="8492" y="6342"/>
                </a:lnTo>
                <a:lnTo>
                  <a:pt x="8469" y="6328"/>
                </a:lnTo>
                <a:lnTo>
                  <a:pt x="8446" y="6312"/>
                </a:lnTo>
                <a:lnTo>
                  <a:pt x="8447" y="6295"/>
                </a:lnTo>
                <a:lnTo>
                  <a:pt x="8432" y="6290"/>
                </a:lnTo>
                <a:lnTo>
                  <a:pt x="8439" y="6277"/>
                </a:lnTo>
                <a:lnTo>
                  <a:pt x="8444" y="6263"/>
                </a:lnTo>
                <a:lnTo>
                  <a:pt x="8425" y="6261"/>
                </a:lnTo>
                <a:lnTo>
                  <a:pt x="8410" y="6256"/>
                </a:lnTo>
                <a:lnTo>
                  <a:pt x="8418" y="6238"/>
                </a:lnTo>
                <a:lnTo>
                  <a:pt x="8416" y="6223"/>
                </a:lnTo>
                <a:lnTo>
                  <a:pt x="8402" y="6243"/>
                </a:lnTo>
                <a:lnTo>
                  <a:pt x="8376" y="6250"/>
                </a:lnTo>
                <a:lnTo>
                  <a:pt x="8385" y="6225"/>
                </a:lnTo>
                <a:lnTo>
                  <a:pt x="8391" y="6200"/>
                </a:lnTo>
                <a:lnTo>
                  <a:pt x="8369" y="6202"/>
                </a:lnTo>
                <a:lnTo>
                  <a:pt x="8351" y="6195"/>
                </a:lnTo>
                <a:lnTo>
                  <a:pt x="8363" y="6214"/>
                </a:lnTo>
                <a:lnTo>
                  <a:pt x="8361" y="6233"/>
                </a:lnTo>
                <a:lnTo>
                  <a:pt x="8341" y="6206"/>
                </a:lnTo>
                <a:lnTo>
                  <a:pt x="8324" y="6177"/>
                </a:lnTo>
                <a:lnTo>
                  <a:pt x="8293" y="6166"/>
                </a:lnTo>
                <a:lnTo>
                  <a:pt x="8262" y="6132"/>
                </a:lnTo>
                <a:lnTo>
                  <a:pt x="8273" y="6181"/>
                </a:lnTo>
                <a:lnTo>
                  <a:pt x="8252" y="6220"/>
                </a:lnTo>
                <a:lnTo>
                  <a:pt x="8261" y="6228"/>
                </a:lnTo>
                <a:lnTo>
                  <a:pt x="8275" y="6232"/>
                </a:lnTo>
                <a:lnTo>
                  <a:pt x="8279" y="6221"/>
                </a:lnTo>
                <a:lnTo>
                  <a:pt x="8288" y="6215"/>
                </a:lnTo>
                <a:lnTo>
                  <a:pt x="8312" y="6226"/>
                </a:lnTo>
                <a:lnTo>
                  <a:pt x="8338" y="6233"/>
                </a:lnTo>
                <a:lnTo>
                  <a:pt x="8318" y="6233"/>
                </a:lnTo>
                <a:lnTo>
                  <a:pt x="8307" y="6243"/>
                </a:lnTo>
                <a:lnTo>
                  <a:pt x="8311" y="6252"/>
                </a:lnTo>
                <a:lnTo>
                  <a:pt x="8316" y="6259"/>
                </a:lnTo>
                <a:lnTo>
                  <a:pt x="8328" y="6260"/>
                </a:lnTo>
                <a:lnTo>
                  <a:pt x="8339" y="6260"/>
                </a:lnTo>
                <a:lnTo>
                  <a:pt x="8341" y="6279"/>
                </a:lnTo>
                <a:lnTo>
                  <a:pt x="8343" y="6298"/>
                </a:lnTo>
                <a:lnTo>
                  <a:pt x="8321" y="6295"/>
                </a:lnTo>
                <a:lnTo>
                  <a:pt x="8305" y="6287"/>
                </a:lnTo>
                <a:lnTo>
                  <a:pt x="8305" y="6289"/>
                </a:lnTo>
                <a:lnTo>
                  <a:pt x="8305" y="6291"/>
                </a:lnTo>
                <a:lnTo>
                  <a:pt x="8286" y="6291"/>
                </a:lnTo>
                <a:lnTo>
                  <a:pt x="8291" y="6303"/>
                </a:lnTo>
                <a:lnTo>
                  <a:pt x="8306" y="6308"/>
                </a:lnTo>
                <a:lnTo>
                  <a:pt x="8307" y="6305"/>
                </a:lnTo>
                <a:lnTo>
                  <a:pt x="8310" y="6307"/>
                </a:lnTo>
                <a:lnTo>
                  <a:pt x="8313" y="6309"/>
                </a:lnTo>
                <a:lnTo>
                  <a:pt x="8330" y="6309"/>
                </a:lnTo>
                <a:lnTo>
                  <a:pt x="8347" y="6310"/>
                </a:lnTo>
                <a:lnTo>
                  <a:pt x="8345" y="6299"/>
                </a:lnTo>
                <a:lnTo>
                  <a:pt x="8356" y="6293"/>
                </a:lnTo>
                <a:lnTo>
                  <a:pt x="8370" y="6327"/>
                </a:lnTo>
                <a:lnTo>
                  <a:pt x="8391" y="6354"/>
                </a:lnTo>
                <a:lnTo>
                  <a:pt x="8434" y="6361"/>
                </a:lnTo>
                <a:lnTo>
                  <a:pt x="8452" y="6394"/>
                </a:lnTo>
                <a:lnTo>
                  <a:pt x="8453" y="6394"/>
                </a:lnTo>
                <a:lnTo>
                  <a:pt x="8436" y="6376"/>
                </a:lnTo>
                <a:lnTo>
                  <a:pt x="8412" y="6367"/>
                </a:lnTo>
                <a:lnTo>
                  <a:pt x="8413" y="6369"/>
                </a:lnTo>
                <a:lnTo>
                  <a:pt x="8413" y="6370"/>
                </a:lnTo>
                <a:lnTo>
                  <a:pt x="8408" y="6365"/>
                </a:lnTo>
                <a:lnTo>
                  <a:pt x="8402" y="6361"/>
                </a:lnTo>
                <a:lnTo>
                  <a:pt x="8398" y="6375"/>
                </a:lnTo>
                <a:lnTo>
                  <a:pt x="8395" y="6389"/>
                </a:lnTo>
                <a:lnTo>
                  <a:pt x="8385" y="6379"/>
                </a:lnTo>
                <a:lnTo>
                  <a:pt x="8371" y="6371"/>
                </a:lnTo>
                <a:lnTo>
                  <a:pt x="8371" y="6393"/>
                </a:lnTo>
                <a:lnTo>
                  <a:pt x="8394" y="6400"/>
                </a:lnTo>
                <a:lnTo>
                  <a:pt x="8395" y="6395"/>
                </a:lnTo>
                <a:lnTo>
                  <a:pt x="8395" y="6392"/>
                </a:lnTo>
                <a:lnTo>
                  <a:pt x="8410" y="6411"/>
                </a:lnTo>
                <a:lnTo>
                  <a:pt x="8430" y="6417"/>
                </a:lnTo>
                <a:lnTo>
                  <a:pt x="8433" y="6450"/>
                </a:lnTo>
                <a:lnTo>
                  <a:pt x="8446" y="6477"/>
                </a:lnTo>
                <a:lnTo>
                  <a:pt x="8432" y="6474"/>
                </a:lnTo>
                <a:lnTo>
                  <a:pt x="8422" y="6482"/>
                </a:lnTo>
                <a:lnTo>
                  <a:pt x="8426" y="6492"/>
                </a:lnTo>
                <a:lnTo>
                  <a:pt x="8417" y="6503"/>
                </a:lnTo>
                <a:lnTo>
                  <a:pt x="8431" y="6503"/>
                </a:lnTo>
                <a:lnTo>
                  <a:pt x="8450" y="6511"/>
                </a:lnTo>
                <a:lnTo>
                  <a:pt x="8449" y="6500"/>
                </a:lnTo>
                <a:lnTo>
                  <a:pt x="8460" y="6494"/>
                </a:lnTo>
                <a:lnTo>
                  <a:pt x="8471" y="6515"/>
                </a:lnTo>
                <a:lnTo>
                  <a:pt x="8471" y="6544"/>
                </a:lnTo>
                <a:lnTo>
                  <a:pt x="8458" y="6544"/>
                </a:lnTo>
                <a:lnTo>
                  <a:pt x="8448" y="6549"/>
                </a:lnTo>
                <a:lnTo>
                  <a:pt x="8467" y="6557"/>
                </a:lnTo>
                <a:lnTo>
                  <a:pt x="8491" y="6561"/>
                </a:lnTo>
                <a:lnTo>
                  <a:pt x="8486" y="6592"/>
                </a:lnTo>
                <a:lnTo>
                  <a:pt x="8481" y="6626"/>
                </a:lnTo>
                <a:lnTo>
                  <a:pt x="8494" y="6646"/>
                </a:lnTo>
                <a:lnTo>
                  <a:pt x="8496" y="6671"/>
                </a:lnTo>
                <a:lnTo>
                  <a:pt x="8483" y="6674"/>
                </a:lnTo>
                <a:lnTo>
                  <a:pt x="8473" y="6680"/>
                </a:lnTo>
                <a:lnTo>
                  <a:pt x="8478" y="6703"/>
                </a:lnTo>
                <a:lnTo>
                  <a:pt x="8490" y="6702"/>
                </a:lnTo>
                <a:lnTo>
                  <a:pt x="8487" y="6718"/>
                </a:lnTo>
                <a:lnTo>
                  <a:pt x="8472" y="6729"/>
                </a:lnTo>
                <a:lnTo>
                  <a:pt x="8480" y="6738"/>
                </a:lnTo>
                <a:lnTo>
                  <a:pt x="8483" y="6751"/>
                </a:lnTo>
                <a:lnTo>
                  <a:pt x="8495" y="6739"/>
                </a:lnTo>
                <a:lnTo>
                  <a:pt x="8490" y="6724"/>
                </a:lnTo>
                <a:lnTo>
                  <a:pt x="8503" y="6722"/>
                </a:lnTo>
                <a:lnTo>
                  <a:pt x="8519" y="6726"/>
                </a:lnTo>
                <a:lnTo>
                  <a:pt x="8517" y="6740"/>
                </a:lnTo>
                <a:lnTo>
                  <a:pt x="8532" y="6743"/>
                </a:lnTo>
                <a:lnTo>
                  <a:pt x="8525" y="6762"/>
                </a:lnTo>
                <a:lnTo>
                  <a:pt x="8511" y="6774"/>
                </a:lnTo>
                <a:lnTo>
                  <a:pt x="8517" y="6758"/>
                </a:lnTo>
                <a:lnTo>
                  <a:pt x="8496" y="6747"/>
                </a:lnTo>
                <a:lnTo>
                  <a:pt x="8490" y="6770"/>
                </a:lnTo>
                <a:lnTo>
                  <a:pt x="8472" y="6788"/>
                </a:lnTo>
                <a:lnTo>
                  <a:pt x="8488" y="6805"/>
                </a:lnTo>
                <a:lnTo>
                  <a:pt x="8497" y="6827"/>
                </a:lnTo>
                <a:lnTo>
                  <a:pt x="8480" y="6824"/>
                </a:lnTo>
                <a:lnTo>
                  <a:pt x="8464" y="6819"/>
                </a:lnTo>
                <a:lnTo>
                  <a:pt x="8466" y="6795"/>
                </a:lnTo>
                <a:lnTo>
                  <a:pt x="8451" y="6781"/>
                </a:lnTo>
                <a:lnTo>
                  <a:pt x="8444" y="6789"/>
                </a:lnTo>
                <a:lnTo>
                  <a:pt x="8439" y="6786"/>
                </a:lnTo>
                <a:lnTo>
                  <a:pt x="8429" y="6762"/>
                </a:lnTo>
                <a:lnTo>
                  <a:pt x="8392" y="6747"/>
                </a:lnTo>
                <a:lnTo>
                  <a:pt x="8399" y="6734"/>
                </a:lnTo>
                <a:lnTo>
                  <a:pt x="8405" y="6720"/>
                </a:lnTo>
                <a:lnTo>
                  <a:pt x="8380" y="6704"/>
                </a:lnTo>
                <a:lnTo>
                  <a:pt x="8380" y="6681"/>
                </a:lnTo>
                <a:lnTo>
                  <a:pt x="8390" y="6689"/>
                </a:lnTo>
                <a:lnTo>
                  <a:pt x="8392" y="6703"/>
                </a:lnTo>
                <a:lnTo>
                  <a:pt x="8416" y="6699"/>
                </a:lnTo>
                <a:lnTo>
                  <a:pt x="8436" y="6689"/>
                </a:lnTo>
                <a:lnTo>
                  <a:pt x="8425" y="6686"/>
                </a:lnTo>
                <a:lnTo>
                  <a:pt x="8408" y="6687"/>
                </a:lnTo>
                <a:lnTo>
                  <a:pt x="8403" y="6671"/>
                </a:lnTo>
                <a:lnTo>
                  <a:pt x="8392" y="6660"/>
                </a:lnTo>
                <a:lnTo>
                  <a:pt x="8400" y="6649"/>
                </a:lnTo>
                <a:lnTo>
                  <a:pt x="8409" y="6639"/>
                </a:lnTo>
                <a:lnTo>
                  <a:pt x="8381" y="6642"/>
                </a:lnTo>
                <a:lnTo>
                  <a:pt x="8366" y="6626"/>
                </a:lnTo>
                <a:lnTo>
                  <a:pt x="8345" y="6638"/>
                </a:lnTo>
                <a:lnTo>
                  <a:pt x="8328" y="6641"/>
                </a:lnTo>
                <a:lnTo>
                  <a:pt x="8313" y="6614"/>
                </a:lnTo>
                <a:lnTo>
                  <a:pt x="8300" y="6586"/>
                </a:lnTo>
                <a:lnTo>
                  <a:pt x="8313" y="6591"/>
                </a:lnTo>
                <a:lnTo>
                  <a:pt x="8323" y="6587"/>
                </a:lnTo>
                <a:lnTo>
                  <a:pt x="8312" y="6570"/>
                </a:lnTo>
                <a:lnTo>
                  <a:pt x="8296" y="6554"/>
                </a:lnTo>
                <a:lnTo>
                  <a:pt x="8298" y="6527"/>
                </a:lnTo>
                <a:lnTo>
                  <a:pt x="8278" y="6504"/>
                </a:lnTo>
                <a:lnTo>
                  <a:pt x="8292" y="6487"/>
                </a:lnTo>
                <a:lnTo>
                  <a:pt x="8303" y="6467"/>
                </a:lnTo>
                <a:lnTo>
                  <a:pt x="8281" y="6467"/>
                </a:lnTo>
                <a:lnTo>
                  <a:pt x="8258" y="6466"/>
                </a:lnTo>
                <a:lnTo>
                  <a:pt x="8256" y="6454"/>
                </a:lnTo>
                <a:lnTo>
                  <a:pt x="8250" y="6444"/>
                </a:lnTo>
                <a:lnTo>
                  <a:pt x="8264" y="6443"/>
                </a:lnTo>
                <a:lnTo>
                  <a:pt x="8270" y="6434"/>
                </a:lnTo>
                <a:lnTo>
                  <a:pt x="8259" y="6431"/>
                </a:lnTo>
                <a:lnTo>
                  <a:pt x="8248" y="6428"/>
                </a:lnTo>
                <a:lnTo>
                  <a:pt x="8259" y="6412"/>
                </a:lnTo>
                <a:lnTo>
                  <a:pt x="8271" y="6401"/>
                </a:lnTo>
                <a:lnTo>
                  <a:pt x="8244" y="6394"/>
                </a:lnTo>
                <a:lnTo>
                  <a:pt x="8229" y="6379"/>
                </a:lnTo>
                <a:lnTo>
                  <a:pt x="8231" y="6402"/>
                </a:lnTo>
                <a:lnTo>
                  <a:pt x="8238" y="6422"/>
                </a:lnTo>
                <a:lnTo>
                  <a:pt x="8215" y="6392"/>
                </a:lnTo>
                <a:lnTo>
                  <a:pt x="8192" y="6362"/>
                </a:lnTo>
                <a:lnTo>
                  <a:pt x="8205" y="6409"/>
                </a:lnTo>
                <a:lnTo>
                  <a:pt x="8227" y="6449"/>
                </a:lnTo>
                <a:lnTo>
                  <a:pt x="8230" y="6437"/>
                </a:lnTo>
                <a:lnTo>
                  <a:pt x="8242" y="6434"/>
                </a:lnTo>
                <a:lnTo>
                  <a:pt x="8236" y="6450"/>
                </a:lnTo>
                <a:lnTo>
                  <a:pt x="8234" y="6465"/>
                </a:lnTo>
                <a:lnTo>
                  <a:pt x="8220" y="6471"/>
                </a:lnTo>
                <a:lnTo>
                  <a:pt x="8204" y="6476"/>
                </a:lnTo>
                <a:lnTo>
                  <a:pt x="8202" y="6434"/>
                </a:lnTo>
                <a:lnTo>
                  <a:pt x="8185" y="6405"/>
                </a:lnTo>
                <a:lnTo>
                  <a:pt x="8188" y="6402"/>
                </a:lnTo>
                <a:lnTo>
                  <a:pt x="8190" y="6398"/>
                </a:lnTo>
                <a:lnTo>
                  <a:pt x="8179" y="6400"/>
                </a:lnTo>
                <a:lnTo>
                  <a:pt x="8171" y="6400"/>
                </a:lnTo>
                <a:lnTo>
                  <a:pt x="8169" y="6400"/>
                </a:lnTo>
                <a:lnTo>
                  <a:pt x="8168" y="6400"/>
                </a:lnTo>
                <a:lnTo>
                  <a:pt x="8165" y="6399"/>
                </a:lnTo>
                <a:lnTo>
                  <a:pt x="8163" y="6397"/>
                </a:lnTo>
                <a:lnTo>
                  <a:pt x="8165" y="6393"/>
                </a:lnTo>
                <a:lnTo>
                  <a:pt x="8165" y="6390"/>
                </a:lnTo>
                <a:lnTo>
                  <a:pt x="8167" y="6388"/>
                </a:lnTo>
                <a:lnTo>
                  <a:pt x="8169" y="6386"/>
                </a:lnTo>
                <a:lnTo>
                  <a:pt x="8166" y="6384"/>
                </a:lnTo>
                <a:lnTo>
                  <a:pt x="8160" y="6383"/>
                </a:lnTo>
                <a:lnTo>
                  <a:pt x="8155" y="6382"/>
                </a:lnTo>
                <a:lnTo>
                  <a:pt x="8148" y="6383"/>
                </a:lnTo>
                <a:lnTo>
                  <a:pt x="8159" y="6370"/>
                </a:lnTo>
                <a:lnTo>
                  <a:pt x="8175" y="6362"/>
                </a:lnTo>
                <a:lnTo>
                  <a:pt x="8164" y="6352"/>
                </a:lnTo>
                <a:lnTo>
                  <a:pt x="8156" y="6339"/>
                </a:lnTo>
                <a:lnTo>
                  <a:pt x="8158" y="6357"/>
                </a:lnTo>
                <a:lnTo>
                  <a:pt x="8146" y="6367"/>
                </a:lnTo>
                <a:lnTo>
                  <a:pt x="8141" y="6356"/>
                </a:lnTo>
                <a:lnTo>
                  <a:pt x="8138" y="6345"/>
                </a:lnTo>
                <a:lnTo>
                  <a:pt x="8116" y="6352"/>
                </a:lnTo>
                <a:lnTo>
                  <a:pt x="8098" y="6345"/>
                </a:lnTo>
                <a:lnTo>
                  <a:pt x="8091" y="6361"/>
                </a:lnTo>
                <a:lnTo>
                  <a:pt x="8076" y="6367"/>
                </a:lnTo>
                <a:lnTo>
                  <a:pt x="8065" y="6356"/>
                </a:lnTo>
                <a:lnTo>
                  <a:pt x="8043" y="6362"/>
                </a:lnTo>
                <a:lnTo>
                  <a:pt x="8060" y="6348"/>
                </a:lnTo>
                <a:lnTo>
                  <a:pt x="8077" y="6334"/>
                </a:lnTo>
                <a:lnTo>
                  <a:pt x="8064" y="6330"/>
                </a:lnTo>
                <a:lnTo>
                  <a:pt x="8055" y="6322"/>
                </a:lnTo>
                <a:lnTo>
                  <a:pt x="8068" y="6310"/>
                </a:lnTo>
                <a:lnTo>
                  <a:pt x="8086" y="6302"/>
                </a:lnTo>
                <a:lnTo>
                  <a:pt x="8085" y="6308"/>
                </a:lnTo>
                <a:lnTo>
                  <a:pt x="8084" y="6313"/>
                </a:lnTo>
                <a:lnTo>
                  <a:pt x="8087" y="6292"/>
                </a:lnTo>
                <a:lnTo>
                  <a:pt x="8070" y="6275"/>
                </a:lnTo>
                <a:lnTo>
                  <a:pt x="8072" y="6270"/>
                </a:lnTo>
                <a:lnTo>
                  <a:pt x="8072" y="6263"/>
                </a:lnTo>
                <a:lnTo>
                  <a:pt x="8067" y="6266"/>
                </a:lnTo>
                <a:lnTo>
                  <a:pt x="8064" y="6268"/>
                </a:lnTo>
                <a:lnTo>
                  <a:pt x="8064" y="6266"/>
                </a:lnTo>
                <a:lnTo>
                  <a:pt x="8064" y="6264"/>
                </a:lnTo>
                <a:lnTo>
                  <a:pt x="8061" y="6265"/>
                </a:lnTo>
                <a:lnTo>
                  <a:pt x="8059" y="6266"/>
                </a:lnTo>
                <a:lnTo>
                  <a:pt x="8057" y="6252"/>
                </a:lnTo>
                <a:lnTo>
                  <a:pt x="8060" y="6232"/>
                </a:lnTo>
                <a:lnTo>
                  <a:pt x="8049" y="6229"/>
                </a:lnTo>
                <a:lnTo>
                  <a:pt x="8040" y="6227"/>
                </a:lnTo>
                <a:lnTo>
                  <a:pt x="8030" y="6222"/>
                </a:lnTo>
                <a:lnTo>
                  <a:pt x="8016" y="6220"/>
                </a:lnTo>
                <a:lnTo>
                  <a:pt x="8018" y="6216"/>
                </a:lnTo>
                <a:lnTo>
                  <a:pt x="8020" y="6211"/>
                </a:lnTo>
                <a:lnTo>
                  <a:pt x="8025" y="6215"/>
                </a:lnTo>
                <a:lnTo>
                  <a:pt x="8031" y="6215"/>
                </a:lnTo>
                <a:lnTo>
                  <a:pt x="8033" y="6208"/>
                </a:lnTo>
                <a:lnTo>
                  <a:pt x="8030" y="6203"/>
                </a:lnTo>
                <a:lnTo>
                  <a:pt x="8034" y="6201"/>
                </a:lnTo>
                <a:lnTo>
                  <a:pt x="8037" y="6199"/>
                </a:lnTo>
                <a:lnTo>
                  <a:pt x="8033" y="6199"/>
                </a:lnTo>
                <a:lnTo>
                  <a:pt x="8028" y="6199"/>
                </a:lnTo>
                <a:lnTo>
                  <a:pt x="8023" y="6191"/>
                </a:lnTo>
                <a:lnTo>
                  <a:pt x="8020" y="6182"/>
                </a:lnTo>
                <a:lnTo>
                  <a:pt x="8016" y="6185"/>
                </a:lnTo>
                <a:lnTo>
                  <a:pt x="8012" y="6189"/>
                </a:lnTo>
                <a:lnTo>
                  <a:pt x="8002" y="6180"/>
                </a:lnTo>
                <a:lnTo>
                  <a:pt x="7988" y="6183"/>
                </a:lnTo>
                <a:lnTo>
                  <a:pt x="7991" y="6166"/>
                </a:lnTo>
                <a:lnTo>
                  <a:pt x="7986" y="6155"/>
                </a:lnTo>
                <a:lnTo>
                  <a:pt x="7976" y="6189"/>
                </a:lnTo>
                <a:lnTo>
                  <a:pt x="7991" y="6222"/>
                </a:lnTo>
                <a:lnTo>
                  <a:pt x="7985" y="6220"/>
                </a:lnTo>
                <a:lnTo>
                  <a:pt x="7979" y="6220"/>
                </a:lnTo>
                <a:lnTo>
                  <a:pt x="7980" y="6233"/>
                </a:lnTo>
                <a:lnTo>
                  <a:pt x="7985" y="6242"/>
                </a:lnTo>
                <a:lnTo>
                  <a:pt x="7984" y="6243"/>
                </a:lnTo>
                <a:lnTo>
                  <a:pt x="7974" y="6216"/>
                </a:lnTo>
                <a:lnTo>
                  <a:pt x="7964" y="6189"/>
                </a:lnTo>
                <a:lnTo>
                  <a:pt x="7948" y="6205"/>
                </a:lnTo>
                <a:lnTo>
                  <a:pt x="7931" y="6215"/>
                </a:lnTo>
                <a:lnTo>
                  <a:pt x="7917" y="6201"/>
                </a:lnTo>
                <a:lnTo>
                  <a:pt x="7901" y="6199"/>
                </a:lnTo>
                <a:lnTo>
                  <a:pt x="7906" y="6211"/>
                </a:lnTo>
                <a:lnTo>
                  <a:pt x="7910" y="6223"/>
                </a:lnTo>
                <a:lnTo>
                  <a:pt x="7895" y="6229"/>
                </a:lnTo>
                <a:lnTo>
                  <a:pt x="7881" y="6240"/>
                </a:lnTo>
                <a:lnTo>
                  <a:pt x="7862" y="6206"/>
                </a:lnTo>
                <a:lnTo>
                  <a:pt x="7817" y="6178"/>
                </a:lnTo>
                <a:lnTo>
                  <a:pt x="7818" y="6177"/>
                </a:lnTo>
                <a:lnTo>
                  <a:pt x="7841" y="6178"/>
                </a:lnTo>
                <a:lnTo>
                  <a:pt x="7868" y="6181"/>
                </a:lnTo>
                <a:lnTo>
                  <a:pt x="7857" y="6126"/>
                </a:lnTo>
                <a:lnTo>
                  <a:pt x="7817" y="6095"/>
                </a:lnTo>
                <a:lnTo>
                  <a:pt x="7800" y="6048"/>
                </a:lnTo>
                <a:lnTo>
                  <a:pt x="7784" y="5999"/>
                </a:lnTo>
                <a:lnTo>
                  <a:pt x="7771" y="5996"/>
                </a:lnTo>
                <a:lnTo>
                  <a:pt x="7762" y="5988"/>
                </a:lnTo>
                <a:lnTo>
                  <a:pt x="7764" y="5975"/>
                </a:lnTo>
                <a:lnTo>
                  <a:pt x="7765" y="5961"/>
                </a:lnTo>
                <a:lnTo>
                  <a:pt x="7760" y="5959"/>
                </a:lnTo>
                <a:lnTo>
                  <a:pt x="7754" y="5957"/>
                </a:lnTo>
                <a:lnTo>
                  <a:pt x="7756" y="5956"/>
                </a:lnTo>
                <a:lnTo>
                  <a:pt x="7757" y="5955"/>
                </a:lnTo>
                <a:lnTo>
                  <a:pt x="7776" y="5916"/>
                </a:lnTo>
                <a:lnTo>
                  <a:pt x="7825" y="5908"/>
                </a:lnTo>
                <a:lnTo>
                  <a:pt x="7796" y="5900"/>
                </a:lnTo>
                <a:lnTo>
                  <a:pt x="7744" y="5911"/>
                </a:lnTo>
                <a:lnTo>
                  <a:pt x="7730" y="5891"/>
                </a:lnTo>
                <a:lnTo>
                  <a:pt x="7713" y="5874"/>
                </a:lnTo>
                <a:lnTo>
                  <a:pt x="7713" y="5875"/>
                </a:lnTo>
                <a:lnTo>
                  <a:pt x="7712" y="5875"/>
                </a:lnTo>
                <a:lnTo>
                  <a:pt x="7708" y="5867"/>
                </a:lnTo>
                <a:lnTo>
                  <a:pt x="7702" y="5860"/>
                </a:lnTo>
                <a:lnTo>
                  <a:pt x="7701" y="5871"/>
                </a:lnTo>
                <a:lnTo>
                  <a:pt x="7694" y="5877"/>
                </a:lnTo>
                <a:lnTo>
                  <a:pt x="7679" y="5873"/>
                </a:lnTo>
                <a:lnTo>
                  <a:pt x="7679" y="5861"/>
                </a:lnTo>
                <a:lnTo>
                  <a:pt x="7686" y="5865"/>
                </a:lnTo>
                <a:lnTo>
                  <a:pt x="7692" y="5850"/>
                </a:lnTo>
                <a:lnTo>
                  <a:pt x="7672" y="5826"/>
                </a:lnTo>
                <a:lnTo>
                  <a:pt x="7654" y="5798"/>
                </a:lnTo>
                <a:lnTo>
                  <a:pt x="7673" y="5803"/>
                </a:lnTo>
                <a:lnTo>
                  <a:pt x="7685" y="5801"/>
                </a:lnTo>
                <a:lnTo>
                  <a:pt x="7674" y="5779"/>
                </a:lnTo>
                <a:lnTo>
                  <a:pt x="7660" y="5759"/>
                </a:lnTo>
                <a:lnTo>
                  <a:pt x="7639" y="5775"/>
                </a:lnTo>
                <a:lnTo>
                  <a:pt x="7617" y="5788"/>
                </a:lnTo>
                <a:lnTo>
                  <a:pt x="7646" y="5744"/>
                </a:lnTo>
                <a:lnTo>
                  <a:pt x="7618" y="5712"/>
                </a:lnTo>
                <a:lnTo>
                  <a:pt x="7614" y="5725"/>
                </a:lnTo>
                <a:lnTo>
                  <a:pt x="7616" y="5735"/>
                </a:lnTo>
                <a:lnTo>
                  <a:pt x="7592" y="5729"/>
                </a:lnTo>
                <a:lnTo>
                  <a:pt x="7576" y="5718"/>
                </a:lnTo>
                <a:lnTo>
                  <a:pt x="7566" y="5725"/>
                </a:lnTo>
                <a:lnTo>
                  <a:pt x="7566" y="5737"/>
                </a:lnTo>
                <a:lnTo>
                  <a:pt x="7555" y="5730"/>
                </a:lnTo>
                <a:lnTo>
                  <a:pt x="7545" y="5724"/>
                </a:lnTo>
                <a:lnTo>
                  <a:pt x="7554" y="5713"/>
                </a:lnTo>
                <a:lnTo>
                  <a:pt x="7567" y="5710"/>
                </a:lnTo>
                <a:lnTo>
                  <a:pt x="7557" y="5703"/>
                </a:lnTo>
                <a:lnTo>
                  <a:pt x="7543" y="5698"/>
                </a:lnTo>
                <a:lnTo>
                  <a:pt x="7538" y="5706"/>
                </a:lnTo>
                <a:lnTo>
                  <a:pt x="7526" y="5708"/>
                </a:lnTo>
                <a:lnTo>
                  <a:pt x="7521" y="5683"/>
                </a:lnTo>
                <a:lnTo>
                  <a:pt x="7511" y="5650"/>
                </a:lnTo>
                <a:lnTo>
                  <a:pt x="7504" y="5636"/>
                </a:lnTo>
                <a:lnTo>
                  <a:pt x="7504" y="5616"/>
                </a:lnTo>
                <a:lnTo>
                  <a:pt x="7488" y="5611"/>
                </a:lnTo>
                <a:lnTo>
                  <a:pt x="7470" y="5608"/>
                </a:lnTo>
                <a:lnTo>
                  <a:pt x="7469" y="5618"/>
                </a:lnTo>
                <a:lnTo>
                  <a:pt x="7463" y="5625"/>
                </a:lnTo>
                <a:lnTo>
                  <a:pt x="7440" y="5597"/>
                </a:lnTo>
                <a:lnTo>
                  <a:pt x="7409" y="5569"/>
                </a:lnTo>
                <a:lnTo>
                  <a:pt x="7438" y="5580"/>
                </a:lnTo>
                <a:lnTo>
                  <a:pt x="7459" y="5587"/>
                </a:lnTo>
                <a:lnTo>
                  <a:pt x="7444" y="5564"/>
                </a:lnTo>
                <a:lnTo>
                  <a:pt x="7421" y="5540"/>
                </a:lnTo>
                <a:lnTo>
                  <a:pt x="7408" y="5519"/>
                </a:lnTo>
                <a:lnTo>
                  <a:pt x="7418" y="5507"/>
                </a:lnTo>
                <a:lnTo>
                  <a:pt x="7377" y="5485"/>
                </a:lnTo>
                <a:lnTo>
                  <a:pt x="7340" y="5449"/>
                </a:lnTo>
                <a:lnTo>
                  <a:pt x="7343" y="5422"/>
                </a:lnTo>
                <a:lnTo>
                  <a:pt x="7336" y="5405"/>
                </a:lnTo>
                <a:lnTo>
                  <a:pt x="7354" y="5394"/>
                </a:lnTo>
                <a:lnTo>
                  <a:pt x="7372" y="5390"/>
                </a:lnTo>
                <a:lnTo>
                  <a:pt x="7367" y="5383"/>
                </a:lnTo>
                <a:lnTo>
                  <a:pt x="7360" y="5380"/>
                </a:lnTo>
                <a:lnTo>
                  <a:pt x="7354" y="5381"/>
                </a:lnTo>
                <a:lnTo>
                  <a:pt x="7348" y="5383"/>
                </a:lnTo>
                <a:lnTo>
                  <a:pt x="7348" y="5376"/>
                </a:lnTo>
                <a:lnTo>
                  <a:pt x="7346" y="5371"/>
                </a:lnTo>
                <a:lnTo>
                  <a:pt x="7352" y="5368"/>
                </a:lnTo>
                <a:lnTo>
                  <a:pt x="7355" y="5363"/>
                </a:lnTo>
                <a:lnTo>
                  <a:pt x="7335" y="5358"/>
                </a:lnTo>
                <a:lnTo>
                  <a:pt x="7315" y="5352"/>
                </a:lnTo>
                <a:lnTo>
                  <a:pt x="7328" y="5346"/>
                </a:lnTo>
                <a:lnTo>
                  <a:pt x="7333" y="5333"/>
                </a:lnTo>
                <a:lnTo>
                  <a:pt x="7314" y="5332"/>
                </a:lnTo>
                <a:lnTo>
                  <a:pt x="7298" y="5342"/>
                </a:lnTo>
                <a:lnTo>
                  <a:pt x="7291" y="5332"/>
                </a:lnTo>
                <a:lnTo>
                  <a:pt x="7286" y="5321"/>
                </a:lnTo>
                <a:lnTo>
                  <a:pt x="7299" y="5318"/>
                </a:lnTo>
                <a:lnTo>
                  <a:pt x="7309" y="5313"/>
                </a:lnTo>
                <a:lnTo>
                  <a:pt x="7290" y="5303"/>
                </a:lnTo>
                <a:lnTo>
                  <a:pt x="7258" y="5307"/>
                </a:lnTo>
                <a:lnTo>
                  <a:pt x="7268" y="5329"/>
                </a:lnTo>
                <a:lnTo>
                  <a:pt x="7251" y="5348"/>
                </a:lnTo>
                <a:lnTo>
                  <a:pt x="7225" y="5312"/>
                </a:lnTo>
                <a:lnTo>
                  <a:pt x="7189" y="5287"/>
                </a:lnTo>
                <a:lnTo>
                  <a:pt x="7188" y="5295"/>
                </a:lnTo>
                <a:lnTo>
                  <a:pt x="7182" y="5299"/>
                </a:lnTo>
                <a:lnTo>
                  <a:pt x="7196" y="5277"/>
                </a:lnTo>
                <a:lnTo>
                  <a:pt x="7212" y="5257"/>
                </a:lnTo>
                <a:lnTo>
                  <a:pt x="7195" y="5245"/>
                </a:lnTo>
                <a:lnTo>
                  <a:pt x="7183" y="5227"/>
                </a:lnTo>
                <a:lnTo>
                  <a:pt x="7185" y="5248"/>
                </a:lnTo>
                <a:lnTo>
                  <a:pt x="7166" y="5268"/>
                </a:lnTo>
                <a:lnTo>
                  <a:pt x="7167" y="5247"/>
                </a:lnTo>
                <a:lnTo>
                  <a:pt x="7172" y="5228"/>
                </a:lnTo>
                <a:lnTo>
                  <a:pt x="7152" y="5231"/>
                </a:lnTo>
                <a:lnTo>
                  <a:pt x="7132" y="5233"/>
                </a:lnTo>
                <a:lnTo>
                  <a:pt x="7111" y="5206"/>
                </a:lnTo>
                <a:lnTo>
                  <a:pt x="7092" y="5177"/>
                </a:lnTo>
                <a:lnTo>
                  <a:pt x="7100" y="5180"/>
                </a:lnTo>
                <a:lnTo>
                  <a:pt x="7102" y="5187"/>
                </a:lnTo>
                <a:lnTo>
                  <a:pt x="7109" y="5178"/>
                </a:lnTo>
                <a:lnTo>
                  <a:pt x="7115" y="5169"/>
                </a:lnTo>
                <a:lnTo>
                  <a:pt x="7088" y="5167"/>
                </a:lnTo>
                <a:lnTo>
                  <a:pt x="7061" y="5158"/>
                </a:lnTo>
                <a:lnTo>
                  <a:pt x="7061" y="5156"/>
                </a:lnTo>
                <a:lnTo>
                  <a:pt x="7061" y="5154"/>
                </a:lnTo>
                <a:lnTo>
                  <a:pt x="7060" y="5155"/>
                </a:lnTo>
                <a:lnTo>
                  <a:pt x="7058" y="5156"/>
                </a:lnTo>
                <a:lnTo>
                  <a:pt x="7047" y="5149"/>
                </a:lnTo>
                <a:lnTo>
                  <a:pt x="7039" y="5139"/>
                </a:lnTo>
                <a:lnTo>
                  <a:pt x="7045" y="5124"/>
                </a:lnTo>
                <a:lnTo>
                  <a:pt x="7050" y="5110"/>
                </a:lnTo>
                <a:lnTo>
                  <a:pt x="7038" y="5095"/>
                </a:lnTo>
                <a:lnTo>
                  <a:pt x="7015" y="5098"/>
                </a:lnTo>
                <a:lnTo>
                  <a:pt x="7020" y="5080"/>
                </a:lnTo>
                <a:lnTo>
                  <a:pt x="7032" y="5068"/>
                </a:lnTo>
                <a:lnTo>
                  <a:pt x="7015" y="5059"/>
                </a:lnTo>
                <a:lnTo>
                  <a:pt x="6997" y="5050"/>
                </a:lnTo>
                <a:lnTo>
                  <a:pt x="7012" y="5041"/>
                </a:lnTo>
                <a:lnTo>
                  <a:pt x="7008" y="5021"/>
                </a:lnTo>
                <a:lnTo>
                  <a:pt x="7048" y="5062"/>
                </a:lnTo>
                <a:lnTo>
                  <a:pt x="7085" y="5105"/>
                </a:lnTo>
                <a:lnTo>
                  <a:pt x="7098" y="5094"/>
                </a:lnTo>
                <a:lnTo>
                  <a:pt x="7114" y="5084"/>
                </a:lnTo>
                <a:lnTo>
                  <a:pt x="7093" y="5065"/>
                </a:lnTo>
                <a:lnTo>
                  <a:pt x="7071" y="5040"/>
                </a:lnTo>
                <a:lnTo>
                  <a:pt x="7068" y="5049"/>
                </a:lnTo>
                <a:lnTo>
                  <a:pt x="7058" y="5055"/>
                </a:lnTo>
                <a:lnTo>
                  <a:pt x="7062" y="5042"/>
                </a:lnTo>
                <a:lnTo>
                  <a:pt x="7062" y="5029"/>
                </a:lnTo>
                <a:lnTo>
                  <a:pt x="7024" y="5000"/>
                </a:lnTo>
                <a:lnTo>
                  <a:pt x="6978" y="5003"/>
                </a:lnTo>
                <a:lnTo>
                  <a:pt x="6977" y="4990"/>
                </a:lnTo>
                <a:lnTo>
                  <a:pt x="6984" y="4973"/>
                </a:lnTo>
                <a:lnTo>
                  <a:pt x="6961" y="4965"/>
                </a:lnTo>
                <a:lnTo>
                  <a:pt x="6942" y="4951"/>
                </a:lnTo>
                <a:lnTo>
                  <a:pt x="6926" y="4956"/>
                </a:lnTo>
                <a:lnTo>
                  <a:pt x="6914" y="4962"/>
                </a:lnTo>
                <a:lnTo>
                  <a:pt x="6924" y="4979"/>
                </a:lnTo>
                <a:lnTo>
                  <a:pt x="6943" y="4985"/>
                </a:lnTo>
                <a:lnTo>
                  <a:pt x="6945" y="4974"/>
                </a:lnTo>
                <a:lnTo>
                  <a:pt x="6949" y="4967"/>
                </a:lnTo>
                <a:lnTo>
                  <a:pt x="6958" y="4980"/>
                </a:lnTo>
                <a:lnTo>
                  <a:pt x="6967" y="4993"/>
                </a:lnTo>
                <a:lnTo>
                  <a:pt x="6947" y="5009"/>
                </a:lnTo>
                <a:lnTo>
                  <a:pt x="6927" y="5027"/>
                </a:lnTo>
                <a:lnTo>
                  <a:pt x="6926" y="5014"/>
                </a:lnTo>
                <a:lnTo>
                  <a:pt x="6932" y="4998"/>
                </a:lnTo>
                <a:lnTo>
                  <a:pt x="6902" y="4979"/>
                </a:lnTo>
                <a:lnTo>
                  <a:pt x="6874" y="4979"/>
                </a:lnTo>
                <a:lnTo>
                  <a:pt x="6867" y="4971"/>
                </a:lnTo>
                <a:lnTo>
                  <a:pt x="6856" y="4970"/>
                </a:lnTo>
                <a:lnTo>
                  <a:pt x="6859" y="4952"/>
                </a:lnTo>
                <a:lnTo>
                  <a:pt x="6855" y="4943"/>
                </a:lnTo>
                <a:lnTo>
                  <a:pt x="6848" y="4949"/>
                </a:lnTo>
                <a:lnTo>
                  <a:pt x="6843" y="4955"/>
                </a:lnTo>
                <a:lnTo>
                  <a:pt x="6824" y="4937"/>
                </a:lnTo>
                <a:lnTo>
                  <a:pt x="6807" y="4916"/>
                </a:lnTo>
                <a:lnTo>
                  <a:pt x="6798" y="4921"/>
                </a:lnTo>
                <a:lnTo>
                  <a:pt x="6790" y="4925"/>
                </a:lnTo>
                <a:lnTo>
                  <a:pt x="6809" y="4940"/>
                </a:lnTo>
                <a:lnTo>
                  <a:pt x="6821" y="4965"/>
                </a:lnTo>
                <a:lnTo>
                  <a:pt x="6795" y="4948"/>
                </a:lnTo>
                <a:lnTo>
                  <a:pt x="6767" y="4939"/>
                </a:lnTo>
                <a:lnTo>
                  <a:pt x="6780" y="4932"/>
                </a:lnTo>
                <a:lnTo>
                  <a:pt x="6784" y="4920"/>
                </a:lnTo>
                <a:lnTo>
                  <a:pt x="6776" y="4917"/>
                </a:lnTo>
                <a:lnTo>
                  <a:pt x="6767" y="4917"/>
                </a:lnTo>
                <a:lnTo>
                  <a:pt x="6755" y="4930"/>
                </a:lnTo>
                <a:lnTo>
                  <a:pt x="6745" y="4943"/>
                </a:lnTo>
                <a:lnTo>
                  <a:pt x="6751" y="4945"/>
                </a:lnTo>
                <a:lnTo>
                  <a:pt x="6757" y="4948"/>
                </a:lnTo>
                <a:lnTo>
                  <a:pt x="6766" y="4945"/>
                </a:lnTo>
                <a:lnTo>
                  <a:pt x="6776" y="4946"/>
                </a:lnTo>
                <a:lnTo>
                  <a:pt x="6780" y="4955"/>
                </a:lnTo>
                <a:lnTo>
                  <a:pt x="6785" y="4964"/>
                </a:lnTo>
                <a:lnTo>
                  <a:pt x="6788" y="4964"/>
                </a:lnTo>
                <a:lnTo>
                  <a:pt x="6791" y="4964"/>
                </a:lnTo>
                <a:lnTo>
                  <a:pt x="6792" y="4970"/>
                </a:lnTo>
                <a:lnTo>
                  <a:pt x="6792" y="4975"/>
                </a:lnTo>
                <a:lnTo>
                  <a:pt x="6797" y="4981"/>
                </a:lnTo>
                <a:lnTo>
                  <a:pt x="6801" y="4986"/>
                </a:lnTo>
                <a:lnTo>
                  <a:pt x="6807" y="4993"/>
                </a:lnTo>
                <a:lnTo>
                  <a:pt x="6813" y="5002"/>
                </a:lnTo>
                <a:lnTo>
                  <a:pt x="6842" y="5005"/>
                </a:lnTo>
                <a:lnTo>
                  <a:pt x="6858" y="5031"/>
                </a:lnTo>
                <a:lnTo>
                  <a:pt x="6844" y="5036"/>
                </a:lnTo>
                <a:lnTo>
                  <a:pt x="6835" y="5043"/>
                </a:lnTo>
                <a:lnTo>
                  <a:pt x="6839" y="5042"/>
                </a:lnTo>
                <a:lnTo>
                  <a:pt x="6843" y="5041"/>
                </a:lnTo>
                <a:lnTo>
                  <a:pt x="6841" y="5043"/>
                </a:lnTo>
                <a:lnTo>
                  <a:pt x="6839" y="5045"/>
                </a:lnTo>
                <a:lnTo>
                  <a:pt x="6859" y="5042"/>
                </a:lnTo>
                <a:lnTo>
                  <a:pt x="6876" y="5051"/>
                </a:lnTo>
                <a:lnTo>
                  <a:pt x="6856" y="5055"/>
                </a:lnTo>
                <a:lnTo>
                  <a:pt x="6841" y="5067"/>
                </a:lnTo>
                <a:lnTo>
                  <a:pt x="6865" y="5065"/>
                </a:lnTo>
                <a:lnTo>
                  <a:pt x="6893" y="5055"/>
                </a:lnTo>
                <a:lnTo>
                  <a:pt x="6883" y="5070"/>
                </a:lnTo>
                <a:lnTo>
                  <a:pt x="6866" y="5077"/>
                </a:lnTo>
                <a:lnTo>
                  <a:pt x="6865" y="5082"/>
                </a:lnTo>
                <a:lnTo>
                  <a:pt x="6865" y="5086"/>
                </a:lnTo>
                <a:lnTo>
                  <a:pt x="6892" y="5088"/>
                </a:lnTo>
                <a:lnTo>
                  <a:pt x="6904" y="5075"/>
                </a:lnTo>
                <a:lnTo>
                  <a:pt x="6912" y="5106"/>
                </a:lnTo>
                <a:lnTo>
                  <a:pt x="6934" y="5099"/>
                </a:lnTo>
                <a:lnTo>
                  <a:pt x="6936" y="5108"/>
                </a:lnTo>
                <a:lnTo>
                  <a:pt x="6946" y="5108"/>
                </a:lnTo>
                <a:lnTo>
                  <a:pt x="6938" y="5122"/>
                </a:lnTo>
                <a:lnTo>
                  <a:pt x="6933" y="5137"/>
                </a:lnTo>
                <a:lnTo>
                  <a:pt x="6933" y="5137"/>
                </a:lnTo>
                <a:lnTo>
                  <a:pt x="6941" y="5147"/>
                </a:lnTo>
                <a:lnTo>
                  <a:pt x="6956" y="5151"/>
                </a:lnTo>
                <a:lnTo>
                  <a:pt x="6961" y="5143"/>
                </a:lnTo>
                <a:lnTo>
                  <a:pt x="6961" y="5133"/>
                </a:lnTo>
                <a:lnTo>
                  <a:pt x="6953" y="5134"/>
                </a:lnTo>
                <a:lnTo>
                  <a:pt x="6960" y="5128"/>
                </a:lnTo>
                <a:lnTo>
                  <a:pt x="6969" y="5121"/>
                </a:lnTo>
                <a:lnTo>
                  <a:pt x="6990" y="5136"/>
                </a:lnTo>
                <a:lnTo>
                  <a:pt x="6992" y="5157"/>
                </a:lnTo>
                <a:lnTo>
                  <a:pt x="6982" y="5143"/>
                </a:lnTo>
                <a:lnTo>
                  <a:pt x="6969" y="5133"/>
                </a:lnTo>
                <a:lnTo>
                  <a:pt x="6976" y="5150"/>
                </a:lnTo>
                <a:lnTo>
                  <a:pt x="6988" y="5162"/>
                </a:lnTo>
                <a:lnTo>
                  <a:pt x="6975" y="5158"/>
                </a:lnTo>
                <a:lnTo>
                  <a:pt x="6961" y="5155"/>
                </a:lnTo>
                <a:lnTo>
                  <a:pt x="6976" y="5185"/>
                </a:lnTo>
                <a:lnTo>
                  <a:pt x="6998" y="5205"/>
                </a:lnTo>
                <a:lnTo>
                  <a:pt x="6996" y="5209"/>
                </a:lnTo>
                <a:lnTo>
                  <a:pt x="6993" y="5212"/>
                </a:lnTo>
                <a:lnTo>
                  <a:pt x="7005" y="5215"/>
                </a:lnTo>
                <a:lnTo>
                  <a:pt x="7013" y="5224"/>
                </a:lnTo>
                <a:lnTo>
                  <a:pt x="6996" y="5227"/>
                </a:lnTo>
                <a:lnTo>
                  <a:pt x="6973" y="5227"/>
                </a:lnTo>
                <a:lnTo>
                  <a:pt x="6983" y="5214"/>
                </a:lnTo>
                <a:lnTo>
                  <a:pt x="6985" y="5197"/>
                </a:lnTo>
                <a:lnTo>
                  <a:pt x="6972" y="5201"/>
                </a:lnTo>
                <a:lnTo>
                  <a:pt x="6961" y="5206"/>
                </a:lnTo>
                <a:lnTo>
                  <a:pt x="6965" y="5234"/>
                </a:lnTo>
                <a:lnTo>
                  <a:pt x="6985" y="5253"/>
                </a:lnTo>
                <a:lnTo>
                  <a:pt x="6989" y="5245"/>
                </a:lnTo>
                <a:lnTo>
                  <a:pt x="6985" y="5237"/>
                </a:lnTo>
                <a:lnTo>
                  <a:pt x="7001" y="5242"/>
                </a:lnTo>
                <a:lnTo>
                  <a:pt x="7020" y="5243"/>
                </a:lnTo>
                <a:lnTo>
                  <a:pt x="7022" y="5240"/>
                </a:lnTo>
                <a:lnTo>
                  <a:pt x="7023" y="5235"/>
                </a:lnTo>
                <a:lnTo>
                  <a:pt x="7027" y="5239"/>
                </a:lnTo>
                <a:lnTo>
                  <a:pt x="7032" y="5240"/>
                </a:lnTo>
                <a:lnTo>
                  <a:pt x="7034" y="5245"/>
                </a:lnTo>
                <a:lnTo>
                  <a:pt x="7039" y="5248"/>
                </a:lnTo>
                <a:lnTo>
                  <a:pt x="7033" y="5254"/>
                </a:lnTo>
                <a:lnTo>
                  <a:pt x="7032" y="5263"/>
                </a:lnTo>
                <a:lnTo>
                  <a:pt x="7052" y="5267"/>
                </a:lnTo>
                <a:lnTo>
                  <a:pt x="7065" y="5279"/>
                </a:lnTo>
                <a:lnTo>
                  <a:pt x="7062" y="5279"/>
                </a:lnTo>
                <a:lnTo>
                  <a:pt x="7060" y="5278"/>
                </a:lnTo>
                <a:lnTo>
                  <a:pt x="7064" y="5283"/>
                </a:lnTo>
                <a:lnTo>
                  <a:pt x="7069" y="5287"/>
                </a:lnTo>
                <a:lnTo>
                  <a:pt x="7075" y="5299"/>
                </a:lnTo>
                <a:lnTo>
                  <a:pt x="7079" y="5307"/>
                </a:lnTo>
                <a:lnTo>
                  <a:pt x="7104" y="5302"/>
                </a:lnTo>
                <a:lnTo>
                  <a:pt x="7125" y="5289"/>
                </a:lnTo>
                <a:lnTo>
                  <a:pt x="7129" y="5294"/>
                </a:lnTo>
                <a:lnTo>
                  <a:pt x="7136" y="5294"/>
                </a:lnTo>
                <a:lnTo>
                  <a:pt x="7127" y="5319"/>
                </a:lnTo>
                <a:lnTo>
                  <a:pt x="7113" y="5336"/>
                </a:lnTo>
                <a:lnTo>
                  <a:pt x="7135" y="5335"/>
                </a:lnTo>
                <a:lnTo>
                  <a:pt x="7154" y="5320"/>
                </a:lnTo>
                <a:lnTo>
                  <a:pt x="7182" y="5349"/>
                </a:lnTo>
                <a:lnTo>
                  <a:pt x="7175" y="5367"/>
                </a:lnTo>
                <a:lnTo>
                  <a:pt x="7189" y="5381"/>
                </a:lnTo>
                <a:lnTo>
                  <a:pt x="7186" y="5399"/>
                </a:lnTo>
                <a:lnTo>
                  <a:pt x="7177" y="5390"/>
                </a:lnTo>
                <a:lnTo>
                  <a:pt x="7163" y="5385"/>
                </a:lnTo>
                <a:lnTo>
                  <a:pt x="7170" y="5408"/>
                </a:lnTo>
                <a:lnTo>
                  <a:pt x="7186" y="5422"/>
                </a:lnTo>
                <a:lnTo>
                  <a:pt x="7179" y="5422"/>
                </a:lnTo>
                <a:lnTo>
                  <a:pt x="7174" y="5423"/>
                </a:lnTo>
                <a:lnTo>
                  <a:pt x="7170" y="5428"/>
                </a:lnTo>
                <a:lnTo>
                  <a:pt x="7162" y="5430"/>
                </a:lnTo>
                <a:lnTo>
                  <a:pt x="7162" y="5416"/>
                </a:lnTo>
                <a:lnTo>
                  <a:pt x="7157" y="5408"/>
                </a:lnTo>
                <a:lnTo>
                  <a:pt x="7146" y="5410"/>
                </a:lnTo>
                <a:lnTo>
                  <a:pt x="7139" y="5415"/>
                </a:lnTo>
                <a:lnTo>
                  <a:pt x="7158" y="5440"/>
                </a:lnTo>
                <a:lnTo>
                  <a:pt x="7191" y="5437"/>
                </a:lnTo>
                <a:lnTo>
                  <a:pt x="7196" y="5447"/>
                </a:lnTo>
                <a:lnTo>
                  <a:pt x="7201" y="5456"/>
                </a:lnTo>
                <a:lnTo>
                  <a:pt x="7206" y="5471"/>
                </a:lnTo>
                <a:lnTo>
                  <a:pt x="7222" y="5478"/>
                </a:lnTo>
                <a:lnTo>
                  <a:pt x="7223" y="5479"/>
                </a:lnTo>
                <a:lnTo>
                  <a:pt x="7215" y="5488"/>
                </a:lnTo>
                <a:lnTo>
                  <a:pt x="7215" y="5500"/>
                </a:lnTo>
                <a:lnTo>
                  <a:pt x="7227" y="5496"/>
                </a:lnTo>
                <a:lnTo>
                  <a:pt x="7232" y="5485"/>
                </a:lnTo>
                <a:lnTo>
                  <a:pt x="7238" y="5488"/>
                </a:lnTo>
                <a:lnTo>
                  <a:pt x="7246" y="5491"/>
                </a:lnTo>
                <a:lnTo>
                  <a:pt x="7258" y="5472"/>
                </a:lnTo>
                <a:lnTo>
                  <a:pt x="7277" y="5461"/>
                </a:lnTo>
                <a:lnTo>
                  <a:pt x="7273" y="5479"/>
                </a:lnTo>
                <a:lnTo>
                  <a:pt x="7292" y="5492"/>
                </a:lnTo>
                <a:lnTo>
                  <a:pt x="7265" y="5498"/>
                </a:lnTo>
                <a:lnTo>
                  <a:pt x="7246" y="5508"/>
                </a:lnTo>
                <a:lnTo>
                  <a:pt x="7269" y="5537"/>
                </a:lnTo>
                <a:lnTo>
                  <a:pt x="7300" y="5559"/>
                </a:lnTo>
                <a:lnTo>
                  <a:pt x="7309" y="5571"/>
                </a:lnTo>
                <a:lnTo>
                  <a:pt x="7319" y="5580"/>
                </a:lnTo>
                <a:lnTo>
                  <a:pt x="7327" y="5596"/>
                </a:lnTo>
                <a:lnTo>
                  <a:pt x="7338" y="5611"/>
                </a:lnTo>
                <a:lnTo>
                  <a:pt x="7353" y="5632"/>
                </a:lnTo>
                <a:lnTo>
                  <a:pt x="7358" y="5656"/>
                </a:lnTo>
                <a:lnTo>
                  <a:pt x="7346" y="5655"/>
                </a:lnTo>
                <a:lnTo>
                  <a:pt x="7341" y="5658"/>
                </a:lnTo>
                <a:lnTo>
                  <a:pt x="7332" y="5677"/>
                </a:lnTo>
                <a:lnTo>
                  <a:pt x="7333" y="5691"/>
                </a:lnTo>
                <a:lnTo>
                  <a:pt x="7345" y="5680"/>
                </a:lnTo>
                <a:lnTo>
                  <a:pt x="7357" y="5667"/>
                </a:lnTo>
                <a:lnTo>
                  <a:pt x="7389" y="5681"/>
                </a:lnTo>
                <a:lnTo>
                  <a:pt x="7412" y="5701"/>
                </a:lnTo>
                <a:lnTo>
                  <a:pt x="7413" y="5693"/>
                </a:lnTo>
                <a:lnTo>
                  <a:pt x="7413" y="5686"/>
                </a:lnTo>
                <a:lnTo>
                  <a:pt x="7417" y="5685"/>
                </a:lnTo>
                <a:lnTo>
                  <a:pt x="7421" y="5684"/>
                </a:lnTo>
                <a:lnTo>
                  <a:pt x="7426" y="5696"/>
                </a:lnTo>
                <a:lnTo>
                  <a:pt x="7412" y="5706"/>
                </a:lnTo>
                <a:lnTo>
                  <a:pt x="7432" y="5735"/>
                </a:lnTo>
                <a:lnTo>
                  <a:pt x="7453" y="5763"/>
                </a:lnTo>
                <a:lnTo>
                  <a:pt x="7432" y="5776"/>
                </a:lnTo>
                <a:lnTo>
                  <a:pt x="7433" y="5797"/>
                </a:lnTo>
                <a:lnTo>
                  <a:pt x="7421" y="5788"/>
                </a:lnTo>
                <a:lnTo>
                  <a:pt x="7412" y="5777"/>
                </a:lnTo>
                <a:lnTo>
                  <a:pt x="7410" y="5806"/>
                </a:lnTo>
                <a:lnTo>
                  <a:pt x="7443" y="5818"/>
                </a:lnTo>
                <a:lnTo>
                  <a:pt x="7449" y="5800"/>
                </a:lnTo>
                <a:lnTo>
                  <a:pt x="7462" y="5795"/>
                </a:lnTo>
                <a:lnTo>
                  <a:pt x="7447" y="5787"/>
                </a:lnTo>
                <a:lnTo>
                  <a:pt x="7435" y="5776"/>
                </a:lnTo>
                <a:lnTo>
                  <a:pt x="7450" y="5778"/>
                </a:lnTo>
                <a:lnTo>
                  <a:pt x="7469" y="5778"/>
                </a:lnTo>
                <a:lnTo>
                  <a:pt x="7499" y="5829"/>
                </a:lnTo>
                <a:lnTo>
                  <a:pt x="7542" y="5854"/>
                </a:lnTo>
                <a:lnTo>
                  <a:pt x="7538" y="5871"/>
                </a:lnTo>
                <a:lnTo>
                  <a:pt x="7533" y="5888"/>
                </a:lnTo>
                <a:lnTo>
                  <a:pt x="7539" y="5890"/>
                </a:lnTo>
                <a:lnTo>
                  <a:pt x="7544" y="5892"/>
                </a:lnTo>
                <a:lnTo>
                  <a:pt x="7559" y="5887"/>
                </a:lnTo>
                <a:lnTo>
                  <a:pt x="7567" y="5891"/>
                </a:lnTo>
                <a:lnTo>
                  <a:pt x="7582" y="5939"/>
                </a:lnTo>
                <a:lnTo>
                  <a:pt x="7629" y="5958"/>
                </a:lnTo>
                <a:lnTo>
                  <a:pt x="7621" y="5968"/>
                </a:lnTo>
                <a:lnTo>
                  <a:pt x="7610" y="5976"/>
                </a:lnTo>
                <a:lnTo>
                  <a:pt x="7615" y="5983"/>
                </a:lnTo>
                <a:lnTo>
                  <a:pt x="7613" y="5997"/>
                </a:lnTo>
                <a:lnTo>
                  <a:pt x="7629" y="5999"/>
                </a:lnTo>
                <a:lnTo>
                  <a:pt x="7628" y="6018"/>
                </a:lnTo>
                <a:lnTo>
                  <a:pt x="7636" y="6014"/>
                </a:lnTo>
                <a:lnTo>
                  <a:pt x="7646" y="6012"/>
                </a:lnTo>
                <a:lnTo>
                  <a:pt x="7649" y="6027"/>
                </a:lnTo>
                <a:lnTo>
                  <a:pt x="7653" y="6043"/>
                </a:lnTo>
                <a:lnTo>
                  <a:pt x="7641" y="6047"/>
                </a:lnTo>
                <a:lnTo>
                  <a:pt x="7634" y="6055"/>
                </a:lnTo>
                <a:lnTo>
                  <a:pt x="7644" y="6060"/>
                </a:lnTo>
                <a:lnTo>
                  <a:pt x="7655" y="6066"/>
                </a:lnTo>
                <a:lnTo>
                  <a:pt x="7654" y="6054"/>
                </a:lnTo>
                <a:lnTo>
                  <a:pt x="7653" y="6043"/>
                </a:lnTo>
                <a:lnTo>
                  <a:pt x="7670" y="6054"/>
                </a:lnTo>
                <a:lnTo>
                  <a:pt x="7685" y="6058"/>
                </a:lnTo>
                <a:lnTo>
                  <a:pt x="7679" y="6076"/>
                </a:lnTo>
                <a:lnTo>
                  <a:pt x="7679" y="6101"/>
                </a:lnTo>
                <a:lnTo>
                  <a:pt x="7713" y="6128"/>
                </a:lnTo>
                <a:lnTo>
                  <a:pt x="7734" y="6166"/>
                </a:lnTo>
                <a:lnTo>
                  <a:pt x="7729" y="6164"/>
                </a:lnTo>
                <a:lnTo>
                  <a:pt x="7723" y="6164"/>
                </a:lnTo>
                <a:lnTo>
                  <a:pt x="7721" y="6170"/>
                </a:lnTo>
                <a:lnTo>
                  <a:pt x="7720" y="6174"/>
                </a:lnTo>
                <a:lnTo>
                  <a:pt x="7706" y="6159"/>
                </a:lnTo>
                <a:lnTo>
                  <a:pt x="7697" y="6139"/>
                </a:lnTo>
                <a:lnTo>
                  <a:pt x="7689" y="6140"/>
                </a:lnTo>
                <a:lnTo>
                  <a:pt x="7680" y="6140"/>
                </a:lnTo>
                <a:lnTo>
                  <a:pt x="7680" y="6154"/>
                </a:lnTo>
                <a:lnTo>
                  <a:pt x="7677" y="6162"/>
                </a:lnTo>
                <a:lnTo>
                  <a:pt x="7667" y="6155"/>
                </a:lnTo>
                <a:lnTo>
                  <a:pt x="7649" y="6158"/>
                </a:lnTo>
                <a:lnTo>
                  <a:pt x="7629" y="6135"/>
                </a:lnTo>
                <a:lnTo>
                  <a:pt x="7597" y="6123"/>
                </a:lnTo>
                <a:lnTo>
                  <a:pt x="7616" y="6124"/>
                </a:lnTo>
                <a:lnTo>
                  <a:pt x="7625" y="6121"/>
                </a:lnTo>
                <a:lnTo>
                  <a:pt x="7604" y="6096"/>
                </a:lnTo>
                <a:lnTo>
                  <a:pt x="7581" y="6075"/>
                </a:lnTo>
                <a:lnTo>
                  <a:pt x="7584" y="6060"/>
                </a:lnTo>
                <a:lnTo>
                  <a:pt x="7590" y="6048"/>
                </a:lnTo>
                <a:lnTo>
                  <a:pt x="7568" y="6043"/>
                </a:lnTo>
                <a:lnTo>
                  <a:pt x="7551" y="6039"/>
                </a:lnTo>
                <a:lnTo>
                  <a:pt x="7574" y="6027"/>
                </a:lnTo>
                <a:lnTo>
                  <a:pt x="7599" y="6019"/>
                </a:lnTo>
                <a:lnTo>
                  <a:pt x="7594" y="6007"/>
                </a:lnTo>
                <a:lnTo>
                  <a:pt x="7584" y="5999"/>
                </a:lnTo>
                <a:lnTo>
                  <a:pt x="7566" y="6004"/>
                </a:lnTo>
                <a:lnTo>
                  <a:pt x="7557" y="5989"/>
                </a:lnTo>
                <a:lnTo>
                  <a:pt x="7540" y="5998"/>
                </a:lnTo>
                <a:lnTo>
                  <a:pt x="7527" y="5997"/>
                </a:lnTo>
                <a:lnTo>
                  <a:pt x="7526" y="6002"/>
                </a:lnTo>
                <a:lnTo>
                  <a:pt x="7521" y="6003"/>
                </a:lnTo>
                <a:lnTo>
                  <a:pt x="7530" y="5988"/>
                </a:lnTo>
                <a:lnTo>
                  <a:pt x="7541" y="5975"/>
                </a:lnTo>
                <a:lnTo>
                  <a:pt x="7510" y="5965"/>
                </a:lnTo>
                <a:lnTo>
                  <a:pt x="7486" y="5957"/>
                </a:lnTo>
                <a:lnTo>
                  <a:pt x="7503" y="5955"/>
                </a:lnTo>
                <a:lnTo>
                  <a:pt x="7510" y="5944"/>
                </a:lnTo>
                <a:lnTo>
                  <a:pt x="7478" y="5926"/>
                </a:lnTo>
                <a:lnTo>
                  <a:pt x="7444" y="5932"/>
                </a:lnTo>
                <a:lnTo>
                  <a:pt x="7455" y="5923"/>
                </a:lnTo>
                <a:lnTo>
                  <a:pt x="7463" y="5909"/>
                </a:lnTo>
                <a:lnTo>
                  <a:pt x="7488" y="5914"/>
                </a:lnTo>
                <a:lnTo>
                  <a:pt x="7508" y="5911"/>
                </a:lnTo>
                <a:lnTo>
                  <a:pt x="7478" y="5892"/>
                </a:lnTo>
                <a:lnTo>
                  <a:pt x="7436" y="5890"/>
                </a:lnTo>
                <a:lnTo>
                  <a:pt x="7439" y="5878"/>
                </a:lnTo>
                <a:lnTo>
                  <a:pt x="7444" y="5868"/>
                </a:lnTo>
                <a:lnTo>
                  <a:pt x="7427" y="5869"/>
                </a:lnTo>
                <a:lnTo>
                  <a:pt x="7410" y="5870"/>
                </a:lnTo>
                <a:lnTo>
                  <a:pt x="7420" y="5884"/>
                </a:lnTo>
                <a:lnTo>
                  <a:pt x="7418" y="5896"/>
                </a:lnTo>
                <a:lnTo>
                  <a:pt x="7407" y="5878"/>
                </a:lnTo>
                <a:lnTo>
                  <a:pt x="7388" y="5867"/>
                </a:lnTo>
                <a:lnTo>
                  <a:pt x="7424" y="5920"/>
                </a:lnTo>
                <a:lnTo>
                  <a:pt x="7463" y="5969"/>
                </a:lnTo>
                <a:lnTo>
                  <a:pt x="7413" y="5922"/>
                </a:lnTo>
                <a:lnTo>
                  <a:pt x="7367" y="5895"/>
                </a:lnTo>
                <a:lnTo>
                  <a:pt x="7351" y="5890"/>
                </a:lnTo>
                <a:lnTo>
                  <a:pt x="7341" y="5876"/>
                </a:lnTo>
                <a:lnTo>
                  <a:pt x="7352" y="5875"/>
                </a:lnTo>
                <a:lnTo>
                  <a:pt x="7359" y="5869"/>
                </a:lnTo>
                <a:lnTo>
                  <a:pt x="7342" y="5838"/>
                </a:lnTo>
                <a:lnTo>
                  <a:pt x="7324" y="5808"/>
                </a:lnTo>
                <a:lnTo>
                  <a:pt x="7335" y="5805"/>
                </a:lnTo>
                <a:lnTo>
                  <a:pt x="7342" y="5800"/>
                </a:lnTo>
                <a:lnTo>
                  <a:pt x="7329" y="5790"/>
                </a:lnTo>
                <a:lnTo>
                  <a:pt x="7315" y="5781"/>
                </a:lnTo>
                <a:lnTo>
                  <a:pt x="7321" y="5793"/>
                </a:lnTo>
                <a:lnTo>
                  <a:pt x="7324" y="5808"/>
                </a:lnTo>
                <a:lnTo>
                  <a:pt x="7289" y="5800"/>
                </a:lnTo>
                <a:lnTo>
                  <a:pt x="7251" y="5803"/>
                </a:lnTo>
                <a:lnTo>
                  <a:pt x="7250" y="5801"/>
                </a:lnTo>
                <a:lnTo>
                  <a:pt x="7250" y="5799"/>
                </a:lnTo>
                <a:lnTo>
                  <a:pt x="7252" y="5799"/>
                </a:lnTo>
                <a:lnTo>
                  <a:pt x="7254" y="5799"/>
                </a:lnTo>
                <a:lnTo>
                  <a:pt x="7245" y="5786"/>
                </a:lnTo>
                <a:lnTo>
                  <a:pt x="7229" y="5780"/>
                </a:lnTo>
                <a:lnTo>
                  <a:pt x="7227" y="5775"/>
                </a:lnTo>
                <a:lnTo>
                  <a:pt x="7225" y="5768"/>
                </a:lnTo>
                <a:lnTo>
                  <a:pt x="7186" y="5750"/>
                </a:lnTo>
                <a:lnTo>
                  <a:pt x="7155" y="5708"/>
                </a:lnTo>
                <a:lnTo>
                  <a:pt x="7158" y="5700"/>
                </a:lnTo>
                <a:lnTo>
                  <a:pt x="7158" y="5692"/>
                </a:lnTo>
                <a:lnTo>
                  <a:pt x="7160" y="5690"/>
                </a:lnTo>
                <a:lnTo>
                  <a:pt x="7162" y="5688"/>
                </a:lnTo>
                <a:lnTo>
                  <a:pt x="7157" y="5685"/>
                </a:lnTo>
                <a:lnTo>
                  <a:pt x="7157" y="5677"/>
                </a:lnTo>
                <a:lnTo>
                  <a:pt x="7155" y="5680"/>
                </a:lnTo>
                <a:lnTo>
                  <a:pt x="7153" y="5682"/>
                </a:lnTo>
                <a:lnTo>
                  <a:pt x="7152" y="5680"/>
                </a:lnTo>
                <a:lnTo>
                  <a:pt x="7149" y="5677"/>
                </a:lnTo>
                <a:lnTo>
                  <a:pt x="7140" y="5682"/>
                </a:lnTo>
                <a:lnTo>
                  <a:pt x="7138" y="5688"/>
                </a:lnTo>
                <a:lnTo>
                  <a:pt x="7127" y="5685"/>
                </a:lnTo>
                <a:lnTo>
                  <a:pt x="7123" y="5670"/>
                </a:lnTo>
                <a:lnTo>
                  <a:pt x="7129" y="5664"/>
                </a:lnTo>
                <a:lnTo>
                  <a:pt x="7135" y="5658"/>
                </a:lnTo>
                <a:lnTo>
                  <a:pt x="7122" y="5663"/>
                </a:lnTo>
                <a:lnTo>
                  <a:pt x="7113" y="5661"/>
                </a:lnTo>
                <a:lnTo>
                  <a:pt x="7117" y="5650"/>
                </a:lnTo>
                <a:lnTo>
                  <a:pt x="7125" y="5643"/>
                </a:lnTo>
                <a:lnTo>
                  <a:pt x="7113" y="5647"/>
                </a:lnTo>
                <a:lnTo>
                  <a:pt x="7102" y="5651"/>
                </a:lnTo>
                <a:lnTo>
                  <a:pt x="7077" y="5618"/>
                </a:lnTo>
                <a:lnTo>
                  <a:pt x="7047" y="5603"/>
                </a:lnTo>
                <a:lnTo>
                  <a:pt x="7050" y="5592"/>
                </a:lnTo>
                <a:lnTo>
                  <a:pt x="7063" y="5589"/>
                </a:lnTo>
                <a:lnTo>
                  <a:pt x="7066" y="5592"/>
                </a:lnTo>
                <a:lnTo>
                  <a:pt x="7074" y="5592"/>
                </a:lnTo>
                <a:lnTo>
                  <a:pt x="7075" y="5570"/>
                </a:lnTo>
                <a:lnTo>
                  <a:pt x="7058" y="5565"/>
                </a:lnTo>
                <a:lnTo>
                  <a:pt x="7060" y="5572"/>
                </a:lnTo>
                <a:lnTo>
                  <a:pt x="7060" y="5579"/>
                </a:lnTo>
                <a:lnTo>
                  <a:pt x="7011" y="5558"/>
                </a:lnTo>
                <a:lnTo>
                  <a:pt x="7000" y="5510"/>
                </a:lnTo>
                <a:lnTo>
                  <a:pt x="7003" y="5513"/>
                </a:lnTo>
                <a:lnTo>
                  <a:pt x="7006" y="5504"/>
                </a:lnTo>
                <a:lnTo>
                  <a:pt x="7037" y="5508"/>
                </a:lnTo>
                <a:lnTo>
                  <a:pt x="7063" y="5486"/>
                </a:lnTo>
                <a:lnTo>
                  <a:pt x="7043" y="5486"/>
                </a:lnTo>
                <a:lnTo>
                  <a:pt x="7029" y="5479"/>
                </a:lnTo>
                <a:lnTo>
                  <a:pt x="7021" y="5491"/>
                </a:lnTo>
                <a:lnTo>
                  <a:pt x="7008" y="5499"/>
                </a:lnTo>
                <a:lnTo>
                  <a:pt x="7006" y="5493"/>
                </a:lnTo>
                <a:lnTo>
                  <a:pt x="7002" y="5490"/>
                </a:lnTo>
                <a:lnTo>
                  <a:pt x="7014" y="5481"/>
                </a:lnTo>
                <a:lnTo>
                  <a:pt x="7024" y="5468"/>
                </a:lnTo>
                <a:lnTo>
                  <a:pt x="7021" y="5453"/>
                </a:lnTo>
                <a:lnTo>
                  <a:pt x="7007" y="5443"/>
                </a:lnTo>
                <a:lnTo>
                  <a:pt x="6940" y="5437"/>
                </a:lnTo>
                <a:lnTo>
                  <a:pt x="6882" y="5411"/>
                </a:lnTo>
                <a:lnTo>
                  <a:pt x="6901" y="5408"/>
                </a:lnTo>
                <a:lnTo>
                  <a:pt x="6911" y="5396"/>
                </a:lnTo>
                <a:lnTo>
                  <a:pt x="6894" y="5381"/>
                </a:lnTo>
                <a:lnTo>
                  <a:pt x="6872" y="5391"/>
                </a:lnTo>
                <a:lnTo>
                  <a:pt x="6859" y="5380"/>
                </a:lnTo>
                <a:lnTo>
                  <a:pt x="6843" y="5378"/>
                </a:lnTo>
                <a:lnTo>
                  <a:pt x="6863" y="5370"/>
                </a:lnTo>
                <a:lnTo>
                  <a:pt x="6877" y="5356"/>
                </a:lnTo>
                <a:lnTo>
                  <a:pt x="6873" y="5351"/>
                </a:lnTo>
                <a:lnTo>
                  <a:pt x="6866" y="5348"/>
                </a:lnTo>
                <a:lnTo>
                  <a:pt x="6856" y="5358"/>
                </a:lnTo>
                <a:lnTo>
                  <a:pt x="6837" y="5362"/>
                </a:lnTo>
                <a:lnTo>
                  <a:pt x="6835" y="5344"/>
                </a:lnTo>
                <a:lnTo>
                  <a:pt x="6814" y="5355"/>
                </a:lnTo>
                <a:lnTo>
                  <a:pt x="6745" y="5285"/>
                </a:lnTo>
                <a:lnTo>
                  <a:pt x="6705" y="5212"/>
                </a:lnTo>
                <a:lnTo>
                  <a:pt x="6682" y="5210"/>
                </a:lnTo>
                <a:lnTo>
                  <a:pt x="6659" y="5208"/>
                </a:lnTo>
                <a:lnTo>
                  <a:pt x="6648" y="5182"/>
                </a:lnTo>
                <a:lnTo>
                  <a:pt x="6619" y="5188"/>
                </a:lnTo>
                <a:lnTo>
                  <a:pt x="6610" y="5174"/>
                </a:lnTo>
                <a:lnTo>
                  <a:pt x="6605" y="5164"/>
                </a:lnTo>
                <a:lnTo>
                  <a:pt x="6607" y="5170"/>
                </a:lnTo>
                <a:lnTo>
                  <a:pt x="6606" y="5176"/>
                </a:lnTo>
                <a:lnTo>
                  <a:pt x="6600" y="5173"/>
                </a:lnTo>
                <a:lnTo>
                  <a:pt x="6595" y="5169"/>
                </a:lnTo>
                <a:lnTo>
                  <a:pt x="6603" y="5168"/>
                </a:lnTo>
                <a:lnTo>
                  <a:pt x="6590" y="5158"/>
                </a:lnTo>
                <a:lnTo>
                  <a:pt x="6577" y="5150"/>
                </a:lnTo>
                <a:lnTo>
                  <a:pt x="6581" y="5149"/>
                </a:lnTo>
                <a:lnTo>
                  <a:pt x="6586" y="5149"/>
                </a:lnTo>
                <a:lnTo>
                  <a:pt x="6597" y="5148"/>
                </a:lnTo>
                <a:lnTo>
                  <a:pt x="6601" y="5140"/>
                </a:lnTo>
                <a:lnTo>
                  <a:pt x="6588" y="5127"/>
                </a:lnTo>
                <a:lnTo>
                  <a:pt x="6588" y="5110"/>
                </a:lnTo>
                <a:lnTo>
                  <a:pt x="6568" y="5111"/>
                </a:lnTo>
                <a:lnTo>
                  <a:pt x="6560" y="5098"/>
                </a:lnTo>
                <a:lnTo>
                  <a:pt x="6570" y="5096"/>
                </a:lnTo>
                <a:lnTo>
                  <a:pt x="6577" y="5090"/>
                </a:lnTo>
                <a:lnTo>
                  <a:pt x="6536" y="5067"/>
                </a:lnTo>
                <a:lnTo>
                  <a:pt x="6497" y="5040"/>
                </a:lnTo>
                <a:lnTo>
                  <a:pt x="6494" y="5041"/>
                </a:lnTo>
                <a:lnTo>
                  <a:pt x="6491" y="5043"/>
                </a:lnTo>
                <a:lnTo>
                  <a:pt x="6492" y="5039"/>
                </a:lnTo>
                <a:lnTo>
                  <a:pt x="6492" y="5036"/>
                </a:lnTo>
                <a:lnTo>
                  <a:pt x="6485" y="5030"/>
                </a:lnTo>
                <a:lnTo>
                  <a:pt x="6478" y="5026"/>
                </a:lnTo>
                <a:lnTo>
                  <a:pt x="6455" y="5008"/>
                </a:lnTo>
                <a:lnTo>
                  <a:pt x="6431" y="4993"/>
                </a:lnTo>
                <a:lnTo>
                  <a:pt x="6406" y="4983"/>
                </a:lnTo>
                <a:lnTo>
                  <a:pt x="6381" y="4975"/>
                </a:lnTo>
                <a:lnTo>
                  <a:pt x="6410" y="4999"/>
                </a:lnTo>
                <a:lnTo>
                  <a:pt x="6424" y="5023"/>
                </a:lnTo>
                <a:lnTo>
                  <a:pt x="6418" y="5016"/>
                </a:lnTo>
                <a:lnTo>
                  <a:pt x="6413" y="5019"/>
                </a:lnTo>
                <a:lnTo>
                  <a:pt x="6423" y="5035"/>
                </a:lnTo>
                <a:lnTo>
                  <a:pt x="6436" y="5026"/>
                </a:lnTo>
                <a:lnTo>
                  <a:pt x="6437" y="5049"/>
                </a:lnTo>
                <a:lnTo>
                  <a:pt x="6408" y="5064"/>
                </a:lnTo>
                <a:lnTo>
                  <a:pt x="6391" y="5017"/>
                </a:lnTo>
                <a:lnTo>
                  <a:pt x="6355" y="5013"/>
                </a:lnTo>
                <a:lnTo>
                  <a:pt x="6346" y="5001"/>
                </a:lnTo>
                <a:lnTo>
                  <a:pt x="6337" y="4990"/>
                </a:lnTo>
                <a:lnTo>
                  <a:pt x="6352" y="4989"/>
                </a:lnTo>
                <a:lnTo>
                  <a:pt x="6359" y="4985"/>
                </a:lnTo>
                <a:lnTo>
                  <a:pt x="6349" y="4971"/>
                </a:lnTo>
                <a:lnTo>
                  <a:pt x="6329" y="4969"/>
                </a:lnTo>
                <a:lnTo>
                  <a:pt x="6328" y="4976"/>
                </a:lnTo>
                <a:lnTo>
                  <a:pt x="6324" y="4981"/>
                </a:lnTo>
                <a:lnTo>
                  <a:pt x="6331" y="4959"/>
                </a:lnTo>
                <a:lnTo>
                  <a:pt x="6358" y="4952"/>
                </a:lnTo>
                <a:lnTo>
                  <a:pt x="6362" y="4966"/>
                </a:lnTo>
                <a:lnTo>
                  <a:pt x="6381" y="4970"/>
                </a:lnTo>
                <a:lnTo>
                  <a:pt x="6391" y="4950"/>
                </a:lnTo>
                <a:lnTo>
                  <a:pt x="6402" y="4932"/>
                </a:lnTo>
                <a:lnTo>
                  <a:pt x="6388" y="4928"/>
                </a:lnTo>
                <a:lnTo>
                  <a:pt x="6379" y="4920"/>
                </a:lnTo>
                <a:lnTo>
                  <a:pt x="6368" y="4927"/>
                </a:lnTo>
                <a:lnTo>
                  <a:pt x="6359" y="4933"/>
                </a:lnTo>
                <a:lnTo>
                  <a:pt x="6351" y="4922"/>
                </a:lnTo>
                <a:lnTo>
                  <a:pt x="6334" y="4924"/>
                </a:lnTo>
                <a:lnTo>
                  <a:pt x="6337" y="4935"/>
                </a:lnTo>
                <a:lnTo>
                  <a:pt x="6346" y="4938"/>
                </a:lnTo>
                <a:lnTo>
                  <a:pt x="6299" y="4945"/>
                </a:lnTo>
                <a:lnTo>
                  <a:pt x="6258" y="4933"/>
                </a:lnTo>
                <a:lnTo>
                  <a:pt x="6269" y="4921"/>
                </a:lnTo>
                <a:lnTo>
                  <a:pt x="6257" y="4911"/>
                </a:lnTo>
                <a:lnTo>
                  <a:pt x="6230" y="4904"/>
                </a:lnTo>
                <a:lnTo>
                  <a:pt x="6209" y="4876"/>
                </a:lnTo>
                <a:lnTo>
                  <a:pt x="6222" y="4873"/>
                </a:lnTo>
                <a:lnTo>
                  <a:pt x="6231" y="4865"/>
                </a:lnTo>
                <a:lnTo>
                  <a:pt x="6207" y="4862"/>
                </a:lnTo>
                <a:lnTo>
                  <a:pt x="6184" y="4864"/>
                </a:lnTo>
                <a:lnTo>
                  <a:pt x="6185" y="4851"/>
                </a:lnTo>
                <a:lnTo>
                  <a:pt x="6166" y="4846"/>
                </a:lnTo>
                <a:lnTo>
                  <a:pt x="6172" y="4832"/>
                </a:lnTo>
                <a:lnTo>
                  <a:pt x="6170" y="4811"/>
                </a:lnTo>
                <a:lnTo>
                  <a:pt x="6157" y="4811"/>
                </a:lnTo>
                <a:lnTo>
                  <a:pt x="6146" y="4811"/>
                </a:lnTo>
                <a:lnTo>
                  <a:pt x="6157" y="4821"/>
                </a:lnTo>
                <a:lnTo>
                  <a:pt x="6147" y="4834"/>
                </a:lnTo>
                <a:lnTo>
                  <a:pt x="6133" y="4814"/>
                </a:lnTo>
                <a:lnTo>
                  <a:pt x="6112" y="4824"/>
                </a:lnTo>
                <a:lnTo>
                  <a:pt x="6117" y="4811"/>
                </a:lnTo>
                <a:lnTo>
                  <a:pt x="6122" y="4800"/>
                </a:lnTo>
                <a:lnTo>
                  <a:pt x="6103" y="4801"/>
                </a:lnTo>
                <a:lnTo>
                  <a:pt x="6098" y="4788"/>
                </a:lnTo>
                <a:lnTo>
                  <a:pt x="6084" y="4796"/>
                </a:lnTo>
                <a:lnTo>
                  <a:pt x="6076" y="4809"/>
                </a:lnTo>
                <a:lnTo>
                  <a:pt x="6092" y="4810"/>
                </a:lnTo>
                <a:lnTo>
                  <a:pt x="6107" y="4829"/>
                </a:lnTo>
                <a:lnTo>
                  <a:pt x="6101" y="4833"/>
                </a:lnTo>
                <a:lnTo>
                  <a:pt x="6097" y="4836"/>
                </a:lnTo>
                <a:lnTo>
                  <a:pt x="6099" y="4840"/>
                </a:lnTo>
                <a:lnTo>
                  <a:pt x="6102" y="4841"/>
                </a:lnTo>
                <a:lnTo>
                  <a:pt x="6098" y="4847"/>
                </a:lnTo>
                <a:lnTo>
                  <a:pt x="6091" y="4852"/>
                </a:lnTo>
                <a:lnTo>
                  <a:pt x="6080" y="4839"/>
                </a:lnTo>
                <a:lnTo>
                  <a:pt x="6062" y="4835"/>
                </a:lnTo>
                <a:lnTo>
                  <a:pt x="6057" y="4851"/>
                </a:lnTo>
                <a:lnTo>
                  <a:pt x="6063" y="4864"/>
                </a:lnTo>
                <a:lnTo>
                  <a:pt x="6062" y="4865"/>
                </a:lnTo>
                <a:lnTo>
                  <a:pt x="6061" y="4865"/>
                </a:lnTo>
                <a:lnTo>
                  <a:pt x="6045" y="4838"/>
                </a:lnTo>
                <a:lnTo>
                  <a:pt x="6048" y="4805"/>
                </a:lnTo>
                <a:lnTo>
                  <a:pt x="6028" y="4785"/>
                </a:lnTo>
                <a:lnTo>
                  <a:pt x="6019" y="4755"/>
                </a:lnTo>
                <a:lnTo>
                  <a:pt x="6036" y="4743"/>
                </a:lnTo>
                <a:lnTo>
                  <a:pt x="6052" y="4731"/>
                </a:lnTo>
                <a:lnTo>
                  <a:pt x="6031" y="4715"/>
                </a:lnTo>
                <a:lnTo>
                  <a:pt x="6009" y="4701"/>
                </a:lnTo>
                <a:lnTo>
                  <a:pt x="5993" y="4713"/>
                </a:lnTo>
                <a:lnTo>
                  <a:pt x="5980" y="4708"/>
                </a:lnTo>
                <a:lnTo>
                  <a:pt x="5995" y="4701"/>
                </a:lnTo>
                <a:lnTo>
                  <a:pt x="6001" y="4686"/>
                </a:lnTo>
                <a:lnTo>
                  <a:pt x="5987" y="4691"/>
                </a:lnTo>
                <a:lnTo>
                  <a:pt x="5978" y="4680"/>
                </a:lnTo>
                <a:lnTo>
                  <a:pt x="5967" y="4691"/>
                </a:lnTo>
                <a:lnTo>
                  <a:pt x="5957" y="4701"/>
                </a:lnTo>
                <a:lnTo>
                  <a:pt x="5968" y="4711"/>
                </a:lnTo>
                <a:lnTo>
                  <a:pt x="5964" y="4723"/>
                </a:lnTo>
                <a:lnTo>
                  <a:pt x="5956" y="4709"/>
                </a:lnTo>
                <a:lnTo>
                  <a:pt x="5940" y="4706"/>
                </a:lnTo>
                <a:lnTo>
                  <a:pt x="5944" y="4720"/>
                </a:lnTo>
                <a:lnTo>
                  <a:pt x="5942" y="4728"/>
                </a:lnTo>
                <a:lnTo>
                  <a:pt x="5935" y="4725"/>
                </a:lnTo>
                <a:lnTo>
                  <a:pt x="5925" y="4732"/>
                </a:lnTo>
                <a:lnTo>
                  <a:pt x="5924" y="4711"/>
                </a:lnTo>
                <a:lnTo>
                  <a:pt x="5934" y="4696"/>
                </a:lnTo>
                <a:lnTo>
                  <a:pt x="5922" y="4687"/>
                </a:lnTo>
                <a:lnTo>
                  <a:pt x="5908" y="4679"/>
                </a:lnTo>
                <a:lnTo>
                  <a:pt x="5914" y="4651"/>
                </a:lnTo>
                <a:lnTo>
                  <a:pt x="5904" y="4635"/>
                </a:lnTo>
                <a:lnTo>
                  <a:pt x="5889" y="4649"/>
                </a:lnTo>
                <a:lnTo>
                  <a:pt x="5871" y="4660"/>
                </a:lnTo>
                <a:lnTo>
                  <a:pt x="5882" y="4643"/>
                </a:lnTo>
                <a:lnTo>
                  <a:pt x="5891" y="4627"/>
                </a:lnTo>
                <a:lnTo>
                  <a:pt x="5858" y="4600"/>
                </a:lnTo>
                <a:lnTo>
                  <a:pt x="5811" y="4590"/>
                </a:lnTo>
                <a:lnTo>
                  <a:pt x="5808" y="4575"/>
                </a:lnTo>
                <a:lnTo>
                  <a:pt x="5786" y="4568"/>
                </a:lnTo>
                <a:lnTo>
                  <a:pt x="5788" y="4545"/>
                </a:lnTo>
                <a:lnTo>
                  <a:pt x="5781" y="4529"/>
                </a:lnTo>
                <a:lnTo>
                  <a:pt x="5748" y="4542"/>
                </a:lnTo>
                <a:lnTo>
                  <a:pt x="5720" y="4550"/>
                </a:lnTo>
                <a:lnTo>
                  <a:pt x="5721" y="4536"/>
                </a:lnTo>
                <a:lnTo>
                  <a:pt x="5716" y="4517"/>
                </a:lnTo>
                <a:lnTo>
                  <a:pt x="5731" y="4514"/>
                </a:lnTo>
                <a:lnTo>
                  <a:pt x="5744" y="4510"/>
                </a:lnTo>
                <a:lnTo>
                  <a:pt x="5715" y="4492"/>
                </a:lnTo>
                <a:lnTo>
                  <a:pt x="5683" y="4492"/>
                </a:lnTo>
                <a:lnTo>
                  <a:pt x="5697" y="4503"/>
                </a:lnTo>
                <a:lnTo>
                  <a:pt x="5698" y="4516"/>
                </a:lnTo>
                <a:lnTo>
                  <a:pt x="5648" y="4488"/>
                </a:lnTo>
                <a:lnTo>
                  <a:pt x="5604" y="4468"/>
                </a:lnTo>
                <a:lnTo>
                  <a:pt x="5581" y="4428"/>
                </a:lnTo>
                <a:lnTo>
                  <a:pt x="5556" y="4407"/>
                </a:lnTo>
                <a:lnTo>
                  <a:pt x="5558" y="4406"/>
                </a:lnTo>
                <a:lnTo>
                  <a:pt x="5562" y="4405"/>
                </a:lnTo>
                <a:lnTo>
                  <a:pt x="5555" y="4393"/>
                </a:lnTo>
                <a:lnTo>
                  <a:pt x="5539" y="4394"/>
                </a:lnTo>
                <a:lnTo>
                  <a:pt x="5538" y="4387"/>
                </a:lnTo>
                <a:lnTo>
                  <a:pt x="5528" y="4385"/>
                </a:lnTo>
                <a:lnTo>
                  <a:pt x="5526" y="4396"/>
                </a:lnTo>
                <a:lnTo>
                  <a:pt x="5526" y="4409"/>
                </a:lnTo>
                <a:lnTo>
                  <a:pt x="5510" y="4413"/>
                </a:lnTo>
                <a:lnTo>
                  <a:pt x="5493" y="4418"/>
                </a:lnTo>
                <a:lnTo>
                  <a:pt x="5493" y="4417"/>
                </a:lnTo>
                <a:lnTo>
                  <a:pt x="5476" y="4394"/>
                </a:lnTo>
                <a:lnTo>
                  <a:pt x="5457" y="4377"/>
                </a:lnTo>
                <a:lnTo>
                  <a:pt x="5467" y="4383"/>
                </a:lnTo>
                <a:lnTo>
                  <a:pt x="5479" y="4370"/>
                </a:lnTo>
                <a:lnTo>
                  <a:pt x="5465" y="4357"/>
                </a:lnTo>
                <a:lnTo>
                  <a:pt x="5446" y="4350"/>
                </a:lnTo>
                <a:lnTo>
                  <a:pt x="5435" y="4360"/>
                </a:lnTo>
                <a:lnTo>
                  <a:pt x="5412" y="4355"/>
                </a:lnTo>
                <a:lnTo>
                  <a:pt x="5416" y="4342"/>
                </a:lnTo>
                <a:lnTo>
                  <a:pt x="5420" y="4329"/>
                </a:lnTo>
                <a:lnTo>
                  <a:pt x="5412" y="4330"/>
                </a:lnTo>
                <a:lnTo>
                  <a:pt x="5408" y="4327"/>
                </a:lnTo>
                <a:lnTo>
                  <a:pt x="5435" y="4323"/>
                </a:lnTo>
                <a:lnTo>
                  <a:pt x="5457" y="4307"/>
                </a:lnTo>
                <a:lnTo>
                  <a:pt x="5425" y="4290"/>
                </a:lnTo>
                <a:lnTo>
                  <a:pt x="5390" y="4292"/>
                </a:lnTo>
                <a:lnTo>
                  <a:pt x="5391" y="4280"/>
                </a:lnTo>
                <a:lnTo>
                  <a:pt x="5392" y="4268"/>
                </a:lnTo>
                <a:lnTo>
                  <a:pt x="5369" y="4265"/>
                </a:lnTo>
                <a:lnTo>
                  <a:pt x="5351" y="4268"/>
                </a:lnTo>
                <a:lnTo>
                  <a:pt x="5363" y="4275"/>
                </a:lnTo>
                <a:lnTo>
                  <a:pt x="5372" y="4286"/>
                </a:lnTo>
                <a:lnTo>
                  <a:pt x="5331" y="4278"/>
                </a:lnTo>
                <a:lnTo>
                  <a:pt x="5295" y="4285"/>
                </a:lnTo>
                <a:lnTo>
                  <a:pt x="5305" y="4268"/>
                </a:lnTo>
                <a:lnTo>
                  <a:pt x="5313" y="4251"/>
                </a:lnTo>
                <a:lnTo>
                  <a:pt x="5334" y="4266"/>
                </a:lnTo>
                <a:lnTo>
                  <a:pt x="5353" y="4245"/>
                </a:lnTo>
                <a:lnTo>
                  <a:pt x="5325" y="4240"/>
                </a:lnTo>
                <a:lnTo>
                  <a:pt x="5298" y="4232"/>
                </a:lnTo>
                <a:lnTo>
                  <a:pt x="5295" y="4246"/>
                </a:lnTo>
                <a:lnTo>
                  <a:pt x="5297" y="4262"/>
                </a:lnTo>
                <a:lnTo>
                  <a:pt x="5271" y="4264"/>
                </a:lnTo>
                <a:lnTo>
                  <a:pt x="5250" y="4258"/>
                </a:lnTo>
                <a:lnTo>
                  <a:pt x="5250" y="4241"/>
                </a:lnTo>
                <a:lnTo>
                  <a:pt x="5256" y="4228"/>
                </a:lnTo>
                <a:lnTo>
                  <a:pt x="5239" y="4230"/>
                </a:lnTo>
                <a:lnTo>
                  <a:pt x="5224" y="4227"/>
                </a:lnTo>
                <a:lnTo>
                  <a:pt x="5222" y="4227"/>
                </a:lnTo>
                <a:lnTo>
                  <a:pt x="5221" y="4227"/>
                </a:lnTo>
                <a:lnTo>
                  <a:pt x="5221" y="4226"/>
                </a:lnTo>
                <a:lnTo>
                  <a:pt x="5222" y="4226"/>
                </a:lnTo>
                <a:lnTo>
                  <a:pt x="5185" y="4207"/>
                </a:lnTo>
                <a:lnTo>
                  <a:pt x="5146" y="4203"/>
                </a:lnTo>
                <a:lnTo>
                  <a:pt x="5158" y="4188"/>
                </a:lnTo>
                <a:lnTo>
                  <a:pt x="5170" y="4173"/>
                </a:lnTo>
                <a:lnTo>
                  <a:pt x="5150" y="4173"/>
                </a:lnTo>
                <a:lnTo>
                  <a:pt x="5134" y="4172"/>
                </a:lnTo>
                <a:lnTo>
                  <a:pt x="5143" y="4166"/>
                </a:lnTo>
                <a:lnTo>
                  <a:pt x="5144" y="4158"/>
                </a:lnTo>
                <a:lnTo>
                  <a:pt x="5126" y="4159"/>
                </a:lnTo>
                <a:lnTo>
                  <a:pt x="5110" y="4167"/>
                </a:lnTo>
                <a:lnTo>
                  <a:pt x="5125" y="4177"/>
                </a:lnTo>
                <a:lnTo>
                  <a:pt x="5138" y="4189"/>
                </a:lnTo>
                <a:lnTo>
                  <a:pt x="5129" y="4198"/>
                </a:lnTo>
                <a:lnTo>
                  <a:pt x="5130" y="4213"/>
                </a:lnTo>
                <a:lnTo>
                  <a:pt x="5124" y="4212"/>
                </a:lnTo>
                <a:lnTo>
                  <a:pt x="5118" y="4209"/>
                </a:lnTo>
                <a:lnTo>
                  <a:pt x="5166" y="4241"/>
                </a:lnTo>
                <a:lnTo>
                  <a:pt x="5220" y="4267"/>
                </a:lnTo>
                <a:lnTo>
                  <a:pt x="5222" y="4284"/>
                </a:lnTo>
                <a:lnTo>
                  <a:pt x="5223" y="4301"/>
                </a:lnTo>
                <a:lnTo>
                  <a:pt x="5232" y="4302"/>
                </a:lnTo>
                <a:lnTo>
                  <a:pt x="5239" y="4304"/>
                </a:lnTo>
                <a:lnTo>
                  <a:pt x="5232" y="4295"/>
                </a:lnTo>
                <a:lnTo>
                  <a:pt x="5225" y="4287"/>
                </a:lnTo>
                <a:lnTo>
                  <a:pt x="5244" y="4294"/>
                </a:lnTo>
                <a:lnTo>
                  <a:pt x="5259" y="4306"/>
                </a:lnTo>
                <a:lnTo>
                  <a:pt x="5255" y="4307"/>
                </a:lnTo>
                <a:lnTo>
                  <a:pt x="5254" y="4309"/>
                </a:lnTo>
                <a:lnTo>
                  <a:pt x="5260" y="4313"/>
                </a:lnTo>
                <a:lnTo>
                  <a:pt x="5267" y="4319"/>
                </a:lnTo>
                <a:lnTo>
                  <a:pt x="5275" y="4315"/>
                </a:lnTo>
                <a:lnTo>
                  <a:pt x="5281" y="4320"/>
                </a:lnTo>
                <a:lnTo>
                  <a:pt x="5278" y="4323"/>
                </a:lnTo>
                <a:lnTo>
                  <a:pt x="5275" y="4326"/>
                </a:lnTo>
                <a:lnTo>
                  <a:pt x="5287" y="4339"/>
                </a:lnTo>
                <a:lnTo>
                  <a:pt x="5296" y="4353"/>
                </a:lnTo>
                <a:lnTo>
                  <a:pt x="5301" y="4346"/>
                </a:lnTo>
                <a:lnTo>
                  <a:pt x="5306" y="4340"/>
                </a:lnTo>
                <a:lnTo>
                  <a:pt x="5294" y="4337"/>
                </a:lnTo>
                <a:lnTo>
                  <a:pt x="5287" y="4337"/>
                </a:lnTo>
                <a:lnTo>
                  <a:pt x="5291" y="4321"/>
                </a:lnTo>
                <a:lnTo>
                  <a:pt x="5293" y="4308"/>
                </a:lnTo>
                <a:lnTo>
                  <a:pt x="5315" y="4335"/>
                </a:lnTo>
                <a:lnTo>
                  <a:pt x="5326" y="4360"/>
                </a:lnTo>
                <a:lnTo>
                  <a:pt x="5321" y="4348"/>
                </a:lnTo>
                <a:lnTo>
                  <a:pt x="5310" y="4342"/>
                </a:lnTo>
                <a:lnTo>
                  <a:pt x="5324" y="4366"/>
                </a:lnTo>
                <a:lnTo>
                  <a:pt x="5342" y="4385"/>
                </a:lnTo>
                <a:lnTo>
                  <a:pt x="5395" y="4413"/>
                </a:lnTo>
                <a:lnTo>
                  <a:pt x="5441" y="4448"/>
                </a:lnTo>
                <a:lnTo>
                  <a:pt x="5465" y="4469"/>
                </a:lnTo>
                <a:lnTo>
                  <a:pt x="5489" y="4491"/>
                </a:lnTo>
                <a:lnTo>
                  <a:pt x="5483" y="4493"/>
                </a:lnTo>
                <a:lnTo>
                  <a:pt x="5480" y="4495"/>
                </a:lnTo>
                <a:lnTo>
                  <a:pt x="5490" y="4505"/>
                </a:lnTo>
                <a:lnTo>
                  <a:pt x="5499" y="4503"/>
                </a:lnTo>
                <a:lnTo>
                  <a:pt x="5510" y="4514"/>
                </a:lnTo>
                <a:lnTo>
                  <a:pt x="5520" y="4525"/>
                </a:lnTo>
                <a:lnTo>
                  <a:pt x="5521" y="4527"/>
                </a:lnTo>
                <a:lnTo>
                  <a:pt x="5525" y="4530"/>
                </a:lnTo>
                <a:lnTo>
                  <a:pt x="5522" y="4527"/>
                </a:lnTo>
                <a:lnTo>
                  <a:pt x="5520" y="4525"/>
                </a:lnTo>
                <a:lnTo>
                  <a:pt x="5524" y="4517"/>
                </a:lnTo>
                <a:lnTo>
                  <a:pt x="5535" y="4511"/>
                </a:lnTo>
                <a:lnTo>
                  <a:pt x="5636" y="4611"/>
                </a:lnTo>
                <a:lnTo>
                  <a:pt x="5748" y="4695"/>
                </a:lnTo>
                <a:lnTo>
                  <a:pt x="5744" y="4709"/>
                </a:lnTo>
                <a:lnTo>
                  <a:pt x="5743" y="4725"/>
                </a:lnTo>
                <a:lnTo>
                  <a:pt x="5774" y="4729"/>
                </a:lnTo>
                <a:lnTo>
                  <a:pt x="5804" y="4734"/>
                </a:lnTo>
                <a:lnTo>
                  <a:pt x="5822" y="4771"/>
                </a:lnTo>
                <a:lnTo>
                  <a:pt x="5844" y="4804"/>
                </a:lnTo>
                <a:lnTo>
                  <a:pt x="5907" y="4843"/>
                </a:lnTo>
                <a:lnTo>
                  <a:pt x="5969" y="4900"/>
                </a:lnTo>
                <a:lnTo>
                  <a:pt x="5992" y="4939"/>
                </a:lnTo>
                <a:lnTo>
                  <a:pt x="6037" y="4985"/>
                </a:lnTo>
                <a:lnTo>
                  <a:pt x="6050" y="4980"/>
                </a:lnTo>
                <a:lnTo>
                  <a:pt x="6061" y="4971"/>
                </a:lnTo>
                <a:lnTo>
                  <a:pt x="6068" y="4993"/>
                </a:lnTo>
                <a:lnTo>
                  <a:pt x="6098" y="5002"/>
                </a:lnTo>
                <a:lnTo>
                  <a:pt x="6134" y="5057"/>
                </a:lnTo>
                <a:lnTo>
                  <a:pt x="6183" y="5098"/>
                </a:lnTo>
                <a:lnTo>
                  <a:pt x="6170" y="5112"/>
                </a:lnTo>
                <a:lnTo>
                  <a:pt x="6159" y="5128"/>
                </a:lnTo>
                <a:lnTo>
                  <a:pt x="6225" y="5149"/>
                </a:lnTo>
                <a:lnTo>
                  <a:pt x="6279" y="5188"/>
                </a:lnTo>
                <a:lnTo>
                  <a:pt x="6264" y="5190"/>
                </a:lnTo>
                <a:lnTo>
                  <a:pt x="6244" y="5185"/>
                </a:lnTo>
                <a:lnTo>
                  <a:pt x="6237" y="5200"/>
                </a:lnTo>
                <a:lnTo>
                  <a:pt x="6232" y="5214"/>
                </a:lnTo>
                <a:lnTo>
                  <a:pt x="6272" y="5223"/>
                </a:lnTo>
                <a:lnTo>
                  <a:pt x="6291" y="5249"/>
                </a:lnTo>
                <a:lnTo>
                  <a:pt x="6276" y="5238"/>
                </a:lnTo>
                <a:lnTo>
                  <a:pt x="6262" y="5240"/>
                </a:lnTo>
                <a:lnTo>
                  <a:pt x="6289" y="5266"/>
                </a:lnTo>
                <a:lnTo>
                  <a:pt x="6327" y="5281"/>
                </a:lnTo>
                <a:lnTo>
                  <a:pt x="6323" y="5295"/>
                </a:lnTo>
                <a:lnTo>
                  <a:pt x="6321" y="5311"/>
                </a:lnTo>
                <a:lnTo>
                  <a:pt x="6344" y="5325"/>
                </a:lnTo>
                <a:lnTo>
                  <a:pt x="6375" y="5324"/>
                </a:lnTo>
                <a:lnTo>
                  <a:pt x="6378" y="5339"/>
                </a:lnTo>
                <a:lnTo>
                  <a:pt x="6385" y="5352"/>
                </a:lnTo>
                <a:lnTo>
                  <a:pt x="6386" y="5350"/>
                </a:lnTo>
                <a:lnTo>
                  <a:pt x="6388" y="5350"/>
                </a:lnTo>
                <a:lnTo>
                  <a:pt x="6418" y="5361"/>
                </a:lnTo>
                <a:lnTo>
                  <a:pt x="6448" y="5370"/>
                </a:lnTo>
                <a:lnTo>
                  <a:pt x="6450" y="5381"/>
                </a:lnTo>
                <a:lnTo>
                  <a:pt x="6450" y="5393"/>
                </a:lnTo>
                <a:lnTo>
                  <a:pt x="6451" y="5377"/>
                </a:lnTo>
                <a:lnTo>
                  <a:pt x="6463" y="5371"/>
                </a:lnTo>
                <a:lnTo>
                  <a:pt x="6456" y="5394"/>
                </a:lnTo>
                <a:lnTo>
                  <a:pt x="6456" y="5411"/>
                </a:lnTo>
                <a:lnTo>
                  <a:pt x="6458" y="5409"/>
                </a:lnTo>
                <a:lnTo>
                  <a:pt x="6461" y="5406"/>
                </a:lnTo>
                <a:lnTo>
                  <a:pt x="6465" y="5397"/>
                </a:lnTo>
                <a:lnTo>
                  <a:pt x="6472" y="5390"/>
                </a:lnTo>
                <a:lnTo>
                  <a:pt x="6480" y="5395"/>
                </a:lnTo>
                <a:lnTo>
                  <a:pt x="6487" y="5400"/>
                </a:lnTo>
                <a:lnTo>
                  <a:pt x="6489" y="5401"/>
                </a:lnTo>
                <a:lnTo>
                  <a:pt x="6490" y="5404"/>
                </a:lnTo>
                <a:lnTo>
                  <a:pt x="6509" y="5421"/>
                </a:lnTo>
                <a:lnTo>
                  <a:pt x="6535" y="5425"/>
                </a:lnTo>
                <a:lnTo>
                  <a:pt x="6536" y="5434"/>
                </a:lnTo>
                <a:lnTo>
                  <a:pt x="6535" y="5443"/>
                </a:lnTo>
                <a:lnTo>
                  <a:pt x="6608" y="5493"/>
                </a:lnTo>
                <a:lnTo>
                  <a:pt x="6670" y="5535"/>
                </a:lnTo>
                <a:lnTo>
                  <a:pt x="6698" y="5555"/>
                </a:lnTo>
                <a:lnTo>
                  <a:pt x="6729" y="5577"/>
                </a:lnTo>
                <a:lnTo>
                  <a:pt x="6760" y="5602"/>
                </a:lnTo>
                <a:lnTo>
                  <a:pt x="6794" y="5632"/>
                </a:lnTo>
                <a:lnTo>
                  <a:pt x="6788" y="5643"/>
                </a:lnTo>
                <a:lnTo>
                  <a:pt x="6790" y="5654"/>
                </a:lnTo>
                <a:lnTo>
                  <a:pt x="6800" y="5647"/>
                </a:lnTo>
                <a:lnTo>
                  <a:pt x="6805" y="5630"/>
                </a:lnTo>
                <a:lnTo>
                  <a:pt x="6914" y="5727"/>
                </a:lnTo>
                <a:lnTo>
                  <a:pt x="7030" y="5817"/>
                </a:lnTo>
                <a:lnTo>
                  <a:pt x="7034" y="5808"/>
                </a:lnTo>
                <a:lnTo>
                  <a:pt x="7031" y="5798"/>
                </a:lnTo>
                <a:lnTo>
                  <a:pt x="7041" y="5803"/>
                </a:lnTo>
                <a:lnTo>
                  <a:pt x="7058" y="5816"/>
                </a:lnTo>
                <a:lnTo>
                  <a:pt x="7047" y="5823"/>
                </a:lnTo>
                <a:lnTo>
                  <a:pt x="7055" y="5838"/>
                </a:lnTo>
                <a:lnTo>
                  <a:pt x="7064" y="5836"/>
                </a:lnTo>
                <a:lnTo>
                  <a:pt x="7072" y="5829"/>
                </a:lnTo>
                <a:lnTo>
                  <a:pt x="7077" y="5840"/>
                </a:lnTo>
                <a:lnTo>
                  <a:pt x="7068" y="5850"/>
                </a:lnTo>
                <a:lnTo>
                  <a:pt x="7102" y="5879"/>
                </a:lnTo>
                <a:lnTo>
                  <a:pt x="7135" y="5909"/>
                </a:lnTo>
                <a:lnTo>
                  <a:pt x="7132" y="5891"/>
                </a:lnTo>
                <a:lnTo>
                  <a:pt x="7124" y="5875"/>
                </a:lnTo>
                <a:lnTo>
                  <a:pt x="7148" y="5904"/>
                </a:lnTo>
                <a:lnTo>
                  <a:pt x="7174" y="5951"/>
                </a:lnTo>
                <a:lnTo>
                  <a:pt x="7172" y="5932"/>
                </a:lnTo>
                <a:lnTo>
                  <a:pt x="7159" y="5912"/>
                </a:lnTo>
                <a:lnTo>
                  <a:pt x="7176" y="5905"/>
                </a:lnTo>
                <a:lnTo>
                  <a:pt x="7186" y="5886"/>
                </a:lnTo>
                <a:lnTo>
                  <a:pt x="7175" y="5882"/>
                </a:lnTo>
                <a:lnTo>
                  <a:pt x="7166" y="5879"/>
                </a:lnTo>
                <a:lnTo>
                  <a:pt x="7173" y="5872"/>
                </a:lnTo>
                <a:lnTo>
                  <a:pt x="7153" y="5856"/>
                </a:lnTo>
                <a:lnTo>
                  <a:pt x="7168" y="5858"/>
                </a:lnTo>
                <a:lnTo>
                  <a:pt x="7185" y="5869"/>
                </a:lnTo>
                <a:lnTo>
                  <a:pt x="7190" y="5873"/>
                </a:lnTo>
                <a:lnTo>
                  <a:pt x="7195" y="5877"/>
                </a:lnTo>
                <a:lnTo>
                  <a:pt x="7200" y="5889"/>
                </a:lnTo>
                <a:lnTo>
                  <a:pt x="7218" y="5891"/>
                </a:lnTo>
                <a:lnTo>
                  <a:pt x="7216" y="5900"/>
                </a:lnTo>
                <a:lnTo>
                  <a:pt x="7217" y="5909"/>
                </a:lnTo>
                <a:lnTo>
                  <a:pt x="7297" y="5962"/>
                </a:lnTo>
                <a:lnTo>
                  <a:pt x="7360" y="6035"/>
                </a:lnTo>
                <a:lnTo>
                  <a:pt x="7347" y="6033"/>
                </a:lnTo>
                <a:lnTo>
                  <a:pt x="7330" y="6020"/>
                </a:lnTo>
                <a:lnTo>
                  <a:pt x="7335" y="6035"/>
                </a:lnTo>
                <a:lnTo>
                  <a:pt x="7336" y="6050"/>
                </a:lnTo>
                <a:lnTo>
                  <a:pt x="7361" y="6066"/>
                </a:lnTo>
                <a:lnTo>
                  <a:pt x="7390" y="6094"/>
                </a:lnTo>
                <a:lnTo>
                  <a:pt x="7380" y="6074"/>
                </a:lnTo>
                <a:lnTo>
                  <a:pt x="7396" y="6080"/>
                </a:lnTo>
                <a:lnTo>
                  <a:pt x="7396" y="6068"/>
                </a:lnTo>
                <a:lnTo>
                  <a:pt x="7403" y="6055"/>
                </a:lnTo>
                <a:lnTo>
                  <a:pt x="7409" y="6073"/>
                </a:lnTo>
                <a:lnTo>
                  <a:pt x="7413" y="6090"/>
                </a:lnTo>
                <a:lnTo>
                  <a:pt x="7425" y="6091"/>
                </a:lnTo>
                <a:lnTo>
                  <a:pt x="7435" y="6091"/>
                </a:lnTo>
                <a:lnTo>
                  <a:pt x="7436" y="6096"/>
                </a:lnTo>
                <a:lnTo>
                  <a:pt x="7438" y="6100"/>
                </a:lnTo>
                <a:lnTo>
                  <a:pt x="7433" y="6106"/>
                </a:lnTo>
                <a:lnTo>
                  <a:pt x="7428" y="6110"/>
                </a:lnTo>
                <a:lnTo>
                  <a:pt x="7449" y="6125"/>
                </a:lnTo>
                <a:lnTo>
                  <a:pt x="7464" y="6136"/>
                </a:lnTo>
                <a:lnTo>
                  <a:pt x="7476" y="6151"/>
                </a:lnTo>
                <a:lnTo>
                  <a:pt x="7489" y="6163"/>
                </a:lnTo>
                <a:lnTo>
                  <a:pt x="7488" y="6152"/>
                </a:lnTo>
                <a:lnTo>
                  <a:pt x="7485" y="6144"/>
                </a:lnTo>
                <a:lnTo>
                  <a:pt x="7513" y="6180"/>
                </a:lnTo>
                <a:lnTo>
                  <a:pt x="7544" y="6210"/>
                </a:lnTo>
                <a:lnTo>
                  <a:pt x="7541" y="6219"/>
                </a:lnTo>
                <a:lnTo>
                  <a:pt x="7530" y="6223"/>
                </a:lnTo>
                <a:lnTo>
                  <a:pt x="7555" y="6240"/>
                </a:lnTo>
                <a:lnTo>
                  <a:pt x="7576" y="6241"/>
                </a:lnTo>
                <a:lnTo>
                  <a:pt x="7599" y="6284"/>
                </a:lnTo>
                <a:lnTo>
                  <a:pt x="7648" y="6330"/>
                </a:lnTo>
                <a:lnTo>
                  <a:pt x="7651" y="6327"/>
                </a:lnTo>
                <a:lnTo>
                  <a:pt x="7655" y="6324"/>
                </a:lnTo>
                <a:lnTo>
                  <a:pt x="7650" y="6312"/>
                </a:lnTo>
                <a:lnTo>
                  <a:pt x="7635" y="6298"/>
                </a:lnTo>
                <a:lnTo>
                  <a:pt x="7648" y="6299"/>
                </a:lnTo>
                <a:lnTo>
                  <a:pt x="7658" y="6295"/>
                </a:lnTo>
                <a:lnTo>
                  <a:pt x="7667" y="6303"/>
                </a:lnTo>
                <a:lnTo>
                  <a:pt x="7676" y="6312"/>
                </a:lnTo>
                <a:lnTo>
                  <a:pt x="7669" y="6298"/>
                </a:lnTo>
                <a:lnTo>
                  <a:pt x="7660" y="6283"/>
                </a:lnTo>
                <a:lnTo>
                  <a:pt x="7687" y="6295"/>
                </a:lnTo>
                <a:lnTo>
                  <a:pt x="7711" y="6314"/>
                </a:lnTo>
                <a:lnTo>
                  <a:pt x="7711" y="6325"/>
                </a:lnTo>
                <a:lnTo>
                  <a:pt x="7707" y="6335"/>
                </a:lnTo>
                <a:lnTo>
                  <a:pt x="7721" y="6344"/>
                </a:lnTo>
                <a:lnTo>
                  <a:pt x="7717" y="6352"/>
                </a:lnTo>
                <a:lnTo>
                  <a:pt x="7756" y="6385"/>
                </a:lnTo>
                <a:lnTo>
                  <a:pt x="7789" y="6414"/>
                </a:lnTo>
                <a:lnTo>
                  <a:pt x="7814" y="6419"/>
                </a:lnTo>
                <a:lnTo>
                  <a:pt x="7836" y="6414"/>
                </a:lnTo>
                <a:lnTo>
                  <a:pt x="7844" y="6430"/>
                </a:lnTo>
                <a:lnTo>
                  <a:pt x="7840" y="6445"/>
                </a:lnTo>
                <a:lnTo>
                  <a:pt x="7858" y="6446"/>
                </a:lnTo>
                <a:lnTo>
                  <a:pt x="7876" y="6446"/>
                </a:lnTo>
                <a:lnTo>
                  <a:pt x="7886" y="6466"/>
                </a:lnTo>
                <a:lnTo>
                  <a:pt x="7881" y="6484"/>
                </a:lnTo>
                <a:lnTo>
                  <a:pt x="7880" y="6479"/>
                </a:lnTo>
                <a:lnTo>
                  <a:pt x="7884" y="6474"/>
                </a:lnTo>
                <a:lnTo>
                  <a:pt x="7876" y="6471"/>
                </a:lnTo>
                <a:lnTo>
                  <a:pt x="7868" y="6472"/>
                </a:lnTo>
                <a:lnTo>
                  <a:pt x="7876" y="6487"/>
                </a:lnTo>
                <a:lnTo>
                  <a:pt x="7886" y="6506"/>
                </a:lnTo>
                <a:lnTo>
                  <a:pt x="7891" y="6496"/>
                </a:lnTo>
                <a:lnTo>
                  <a:pt x="7901" y="6483"/>
                </a:lnTo>
                <a:lnTo>
                  <a:pt x="7907" y="6494"/>
                </a:lnTo>
                <a:lnTo>
                  <a:pt x="7900" y="6502"/>
                </a:lnTo>
                <a:lnTo>
                  <a:pt x="7913" y="6510"/>
                </a:lnTo>
                <a:lnTo>
                  <a:pt x="7925" y="6513"/>
                </a:lnTo>
                <a:lnTo>
                  <a:pt x="7917" y="6499"/>
                </a:lnTo>
                <a:lnTo>
                  <a:pt x="7917" y="6486"/>
                </a:lnTo>
                <a:lnTo>
                  <a:pt x="7931" y="6499"/>
                </a:lnTo>
                <a:lnTo>
                  <a:pt x="7945" y="6513"/>
                </a:lnTo>
                <a:lnTo>
                  <a:pt x="7952" y="6504"/>
                </a:lnTo>
                <a:lnTo>
                  <a:pt x="7946" y="6495"/>
                </a:lnTo>
                <a:lnTo>
                  <a:pt x="7964" y="6518"/>
                </a:lnTo>
                <a:lnTo>
                  <a:pt x="7963" y="6556"/>
                </a:lnTo>
                <a:lnTo>
                  <a:pt x="7983" y="6571"/>
                </a:lnTo>
                <a:lnTo>
                  <a:pt x="7994" y="6587"/>
                </a:lnTo>
                <a:lnTo>
                  <a:pt x="8000" y="6586"/>
                </a:lnTo>
                <a:lnTo>
                  <a:pt x="8006" y="6586"/>
                </a:lnTo>
                <a:lnTo>
                  <a:pt x="8004" y="6576"/>
                </a:lnTo>
                <a:lnTo>
                  <a:pt x="8000" y="6566"/>
                </a:lnTo>
                <a:lnTo>
                  <a:pt x="8005" y="6569"/>
                </a:lnTo>
                <a:lnTo>
                  <a:pt x="8011" y="6572"/>
                </a:lnTo>
                <a:lnTo>
                  <a:pt x="8021" y="6582"/>
                </a:lnTo>
                <a:lnTo>
                  <a:pt x="8027" y="6601"/>
                </a:lnTo>
                <a:lnTo>
                  <a:pt x="8033" y="6594"/>
                </a:lnTo>
                <a:lnTo>
                  <a:pt x="8040" y="6581"/>
                </a:lnTo>
                <a:lnTo>
                  <a:pt x="8046" y="6586"/>
                </a:lnTo>
                <a:lnTo>
                  <a:pt x="8053" y="6586"/>
                </a:lnTo>
                <a:lnTo>
                  <a:pt x="8049" y="6603"/>
                </a:lnTo>
                <a:lnTo>
                  <a:pt x="8037" y="6616"/>
                </a:lnTo>
                <a:lnTo>
                  <a:pt x="8041" y="6630"/>
                </a:lnTo>
                <a:lnTo>
                  <a:pt x="8044" y="6644"/>
                </a:lnTo>
                <a:lnTo>
                  <a:pt x="8057" y="6646"/>
                </a:lnTo>
                <a:lnTo>
                  <a:pt x="8067" y="6641"/>
                </a:lnTo>
                <a:lnTo>
                  <a:pt x="8064" y="6634"/>
                </a:lnTo>
                <a:lnTo>
                  <a:pt x="8062" y="6629"/>
                </a:lnTo>
                <a:lnTo>
                  <a:pt x="8078" y="6660"/>
                </a:lnTo>
                <a:lnTo>
                  <a:pt x="8111" y="6678"/>
                </a:lnTo>
                <a:lnTo>
                  <a:pt x="8127" y="6705"/>
                </a:lnTo>
                <a:lnTo>
                  <a:pt x="8153" y="6734"/>
                </a:lnTo>
                <a:lnTo>
                  <a:pt x="8154" y="6726"/>
                </a:lnTo>
                <a:lnTo>
                  <a:pt x="8160" y="6727"/>
                </a:lnTo>
                <a:lnTo>
                  <a:pt x="8158" y="6708"/>
                </a:lnTo>
                <a:lnTo>
                  <a:pt x="8163" y="6683"/>
                </a:lnTo>
                <a:lnTo>
                  <a:pt x="8167" y="6703"/>
                </a:lnTo>
                <a:lnTo>
                  <a:pt x="8182" y="6717"/>
                </a:lnTo>
                <a:lnTo>
                  <a:pt x="8176" y="6729"/>
                </a:lnTo>
                <a:lnTo>
                  <a:pt x="8182" y="6742"/>
                </a:lnTo>
                <a:lnTo>
                  <a:pt x="8191" y="6741"/>
                </a:lnTo>
                <a:lnTo>
                  <a:pt x="8200" y="6735"/>
                </a:lnTo>
                <a:lnTo>
                  <a:pt x="8206" y="6750"/>
                </a:lnTo>
                <a:lnTo>
                  <a:pt x="8209" y="6743"/>
                </a:lnTo>
                <a:lnTo>
                  <a:pt x="8220" y="6770"/>
                </a:lnTo>
                <a:lnTo>
                  <a:pt x="8207" y="6788"/>
                </a:lnTo>
                <a:lnTo>
                  <a:pt x="8240" y="6777"/>
                </a:lnTo>
                <a:lnTo>
                  <a:pt x="8255" y="6737"/>
                </a:lnTo>
                <a:lnTo>
                  <a:pt x="8262" y="6747"/>
                </a:lnTo>
                <a:lnTo>
                  <a:pt x="8263" y="6738"/>
                </a:lnTo>
                <a:lnTo>
                  <a:pt x="8275" y="6755"/>
                </a:lnTo>
                <a:lnTo>
                  <a:pt x="8276" y="6777"/>
                </a:lnTo>
                <a:lnTo>
                  <a:pt x="8306" y="6763"/>
                </a:lnTo>
                <a:lnTo>
                  <a:pt x="8324" y="6760"/>
                </a:lnTo>
                <a:lnTo>
                  <a:pt x="8302" y="6727"/>
                </a:lnTo>
                <a:lnTo>
                  <a:pt x="8288" y="6690"/>
                </a:lnTo>
                <a:lnTo>
                  <a:pt x="8304" y="6705"/>
                </a:lnTo>
                <a:lnTo>
                  <a:pt x="8304" y="6726"/>
                </a:lnTo>
                <a:lnTo>
                  <a:pt x="8329" y="6735"/>
                </a:lnTo>
                <a:lnTo>
                  <a:pt x="8354" y="6751"/>
                </a:lnTo>
                <a:lnTo>
                  <a:pt x="8347" y="6760"/>
                </a:lnTo>
                <a:lnTo>
                  <a:pt x="8341" y="6771"/>
                </a:lnTo>
                <a:lnTo>
                  <a:pt x="8372" y="6769"/>
                </a:lnTo>
                <a:lnTo>
                  <a:pt x="8405" y="6774"/>
                </a:lnTo>
                <a:lnTo>
                  <a:pt x="8386" y="6778"/>
                </a:lnTo>
                <a:lnTo>
                  <a:pt x="8395" y="6798"/>
                </a:lnTo>
                <a:lnTo>
                  <a:pt x="8380" y="6793"/>
                </a:lnTo>
                <a:lnTo>
                  <a:pt x="8374" y="6784"/>
                </a:lnTo>
                <a:lnTo>
                  <a:pt x="8367" y="6784"/>
                </a:lnTo>
                <a:lnTo>
                  <a:pt x="8358" y="6781"/>
                </a:lnTo>
                <a:lnTo>
                  <a:pt x="8354" y="6791"/>
                </a:lnTo>
                <a:lnTo>
                  <a:pt x="8353" y="6803"/>
                </a:lnTo>
                <a:lnTo>
                  <a:pt x="8366" y="6802"/>
                </a:lnTo>
                <a:lnTo>
                  <a:pt x="8359" y="6789"/>
                </a:lnTo>
                <a:lnTo>
                  <a:pt x="8376" y="6800"/>
                </a:lnTo>
                <a:lnTo>
                  <a:pt x="8382" y="6818"/>
                </a:lnTo>
                <a:lnTo>
                  <a:pt x="8375" y="6835"/>
                </a:lnTo>
                <a:lnTo>
                  <a:pt x="8372" y="6853"/>
                </a:lnTo>
                <a:lnTo>
                  <a:pt x="8384" y="6868"/>
                </a:lnTo>
                <a:lnTo>
                  <a:pt x="8395" y="6884"/>
                </a:lnTo>
                <a:lnTo>
                  <a:pt x="8394" y="6858"/>
                </a:lnTo>
                <a:lnTo>
                  <a:pt x="8404" y="6833"/>
                </a:lnTo>
                <a:lnTo>
                  <a:pt x="8416" y="6840"/>
                </a:lnTo>
                <a:lnTo>
                  <a:pt x="8430" y="6853"/>
                </a:lnTo>
                <a:lnTo>
                  <a:pt x="8417" y="6852"/>
                </a:lnTo>
                <a:lnTo>
                  <a:pt x="8407" y="6857"/>
                </a:lnTo>
                <a:lnTo>
                  <a:pt x="8416" y="6874"/>
                </a:lnTo>
                <a:lnTo>
                  <a:pt x="8430" y="6886"/>
                </a:lnTo>
                <a:lnTo>
                  <a:pt x="8433" y="6876"/>
                </a:lnTo>
                <a:lnTo>
                  <a:pt x="8427" y="6864"/>
                </a:lnTo>
                <a:lnTo>
                  <a:pt x="8451" y="6883"/>
                </a:lnTo>
                <a:lnTo>
                  <a:pt x="8470" y="6894"/>
                </a:lnTo>
                <a:lnTo>
                  <a:pt x="8495" y="6932"/>
                </a:lnTo>
                <a:lnTo>
                  <a:pt x="8538" y="6977"/>
                </a:lnTo>
                <a:lnTo>
                  <a:pt x="8532" y="6977"/>
                </a:lnTo>
                <a:lnTo>
                  <a:pt x="8525" y="6972"/>
                </a:lnTo>
                <a:lnTo>
                  <a:pt x="8526" y="6977"/>
                </a:lnTo>
                <a:lnTo>
                  <a:pt x="8531" y="6983"/>
                </a:lnTo>
                <a:lnTo>
                  <a:pt x="8516" y="6973"/>
                </a:lnTo>
                <a:lnTo>
                  <a:pt x="8500" y="6952"/>
                </a:lnTo>
                <a:lnTo>
                  <a:pt x="8497" y="6955"/>
                </a:lnTo>
                <a:lnTo>
                  <a:pt x="8494" y="6958"/>
                </a:lnTo>
                <a:lnTo>
                  <a:pt x="8505" y="6980"/>
                </a:lnTo>
                <a:lnTo>
                  <a:pt x="8509" y="7001"/>
                </a:lnTo>
                <a:lnTo>
                  <a:pt x="8538" y="6989"/>
                </a:lnTo>
                <a:lnTo>
                  <a:pt x="8552" y="6958"/>
                </a:lnTo>
                <a:lnTo>
                  <a:pt x="8561" y="6974"/>
                </a:lnTo>
                <a:lnTo>
                  <a:pt x="8564" y="6972"/>
                </a:lnTo>
                <a:lnTo>
                  <a:pt x="8572" y="6983"/>
                </a:lnTo>
                <a:lnTo>
                  <a:pt x="8576" y="7003"/>
                </a:lnTo>
                <a:lnTo>
                  <a:pt x="8582" y="6994"/>
                </a:lnTo>
                <a:lnTo>
                  <a:pt x="8581" y="6982"/>
                </a:lnTo>
                <a:lnTo>
                  <a:pt x="8608" y="6999"/>
                </a:lnTo>
                <a:lnTo>
                  <a:pt x="8634" y="7003"/>
                </a:lnTo>
                <a:lnTo>
                  <a:pt x="8634" y="7011"/>
                </a:lnTo>
                <a:lnTo>
                  <a:pt x="8627" y="7010"/>
                </a:lnTo>
                <a:lnTo>
                  <a:pt x="8632" y="7024"/>
                </a:lnTo>
                <a:lnTo>
                  <a:pt x="8626" y="7035"/>
                </a:lnTo>
                <a:lnTo>
                  <a:pt x="8615" y="7028"/>
                </a:lnTo>
                <a:lnTo>
                  <a:pt x="8603" y="7013"/>
                </a:lnTo>
                <a:lnTo>
                  <a:pt x="8599" y="7019"/>
                </a:lnTo>
                <a:lnTo>
                  <a:pt x="8597" y="7027"/>
                </a:lnTo>
                <a:lnTo>
                  <a:pt x="8617" y="7039"/>
                </a:lnTo>
                <a:lnTo>
                  <a:pt x="8628" y="7051"/>
                </a:lnTo>
                <a:lnTo>
                  <a:pt x="8657" y="7046"/>
                </a:lnTo>
                <a:lnTo>
                  <a:pt x="8684" y="7069"/>
                </a:lnTo>
                <a:lnTo>
                  <a:pt x="8661" y="7070"/>
                </a:lnTo>
                <a:lnTo>
                  <a:pt x="8636" y="7060"/>
                </a:lnTo>
                <a:lnTo>
                  <a:pt x="8635" y="7067"/>
                </a:lnTo>
                <a:lnTo>
                  <a:pt x="8630" y="7073"/>
                </a:lnTo>
                <a:lnTo>
                  <a:pt x="8648" y="7074"/>
                </a:lnTo>
                <a:lnTo>
                  <a:pt x="8665" y="7076"/>
                </a:lnTo>
                <a:lnTo>
                  <a:pt x="8668" y="7090"/>
                </a:lnTo>
                <a:lnTo>
                  <a:pt x="8656" y="7101"/>
                </a:lnTo>
                <a:lnTo>
                  <a:pt x="8676" y="7105"/>
                </a:lnTo>
                <a:lnTo>
                  <a:pt x="8689" y="7123"/>
                </a:lnTo>
                <a:lnTo>
                  <a:pt x="8699" y="7116"/>
                </a:lnTo>
                <a:lnTo>
                  <a:pt x="8700" y="7106"/>
                </a:lnTo>
                <a:lnTo>
                  <a:pt x="8709" y="7110"/>
                </a:lnTo>
                <a:lnTo>
                  <a:pt x="8701" y="7121"/>
                </a:lnTo>
                <a:lnTo>
                  <a:pt x="8713" y="7123"/>
                </a:lnTo>
                <a:lnTo>
                  <a:pt x="8718" y="7131"/>
                </a:lnTo>
                <a:lnTo>
                  <a:pt x="8731" y="7119"/>
                </a:lnTo>
                <a:lnTo>
                  <a:pt x="8760" y="7121"/>
                </a:lnTo>
                <a:lnTo>
                  <a:pt x="8754" y="7102"/>
                </a:lnTo>
                <a:lnTo>
                  <a:pt x="8740" y="7081"/>
                </a:lnTo>
                <a:lnTo>
                  <a:pt x="8727" y="7075"/>
                </a:lnTo>
                <a:lnTo>
                  <a:pt x="8717" y="7083"/>
                </a:lnTo>
                <a:lnTo>
                  <a:pt x="8716" y="7071"/>
                </a:lnTo>
                <a:lnTo>
                  <a:pt x="8703" y="7062"/>
                </a:lnTo>
                <a:lnTo>
                  <a:pt x="8724" y="7061"/>
                </a:lnTo>
                <a:lnTo>
                  <a:pt x="8744" y="7051"/>
                </a:lnTo>
                <a:lnTo>
                  <a:pt x="8748" y="7065"/>
                </a:lnTo>
                <a:lnTo>
                  <a:pt x="8735" y="7068"/>
                </a:lnTo>
                <a:lnTo>
                  <a:pt x="8759" y="7085"/>
                </a:lnTo>
                <a:lnTo>
                  <a:pt x="8780" y="7095"/>
                </a:lnTo>
                <a:lnTo>
                  <a:pt x="8778" y="7086"/>
                </a:lnTo>
                <a:lnTo>
                  <a:pt x="8782" y="7078"/>
                </a:lnTo>
                <a:lnTo>
                  <a:pt x="8800" y="7105"/>
                </a:lnTo>
                <a:lnTo>
                  <a:pt x="8822" y="7126"/>
                </a:lnTo>
                <a:lnTo>
                  <a:pt x="8811" y="7124"/>
                </a:lnTo>
                <a:lnTo>
                  <a:pt x="8804" y="7134"/>
                </a:lnTo>
                <a:lnTo>
                  <a:pt x="8822" y="7139"/>
                </a:lnTo>
                <a:lnTo>
                  <a:pt x="8839" y="7137"/>
                </a:lnTo>
                <a:lnTo>
                  <a:pt x="8837" y="7149"/>
                </a:lnTo>
                <a:lnTo>
                  <a:pt x="8830" y="7161"/>
                </a:lnTo>
                <a:lnTo>
                  <a:pt x="8864" y="7194"/>
                </a:lnTo>
                <a:lnTo>
                  <a:pt x="8876" y="7230"/>
                </a:lnTo>
                <a:lnTo>
                  <a:pt x="8889" y="7222"/>
                </a:lnTo>
                <a:lnTo>
                  <a:pt x="8882" y="7201"/>
                </a:lnTo>
                <a:lnTo>
                  <a:pt x="8902" y="7212"/>
                </a:lnTo>
                <a:lnTo>
                  <a:pt x="8892" y="7233"/>
                </a:lnTo>
                <a:lnTo>
                  <a:pt x="8910" y="7252"/>
                </a:lnTo>
                <a:lnTo>
                  <a:pt x="8927" y="7263"/>
                </a:lnTo>
                <a:lnTo>
                  <a:pt x="8920" y="7251"/>
                </a:lnTo>
                <a:lnTo>
                  <a:pt x="8916" y="7238"/>
                </a:lnTo>
                <a:lnTo>
                  <a:pt x="8937" y="7250"/>
                </a:lnTo>
                <a:lnTo>
                  <a:pt x="8959" y="7268"/>
                </a:lnTo>
                <a:lnTo>
                  <a:pt x="8980" y="7291"/>
                </a:lnTo>
                <a:lnTo>
                  <a:pt x="8998" y="7319"/>
                </a:lnTo>
                <a:lnTo>
                  <a:pt x="9011" y="7314"/>
                </a:lnTo>
                <a:lnTo>
                  <a:pt x="9041" y="7324"/>
                </a:lnTo>
                <a:lnTo>
                  <a:pt x="9041" y="7337"/>
                </a:lnTo>
                <a:lnTo>
                  <a:pt x="9040" y="7349"/>
                </a:lnTo>
                <a:lnTo>
                  <a:pt x="9032" y="7345"/>
                </a:lnTo>
                <a:lnTo>
                  <a:pt x="9019" y="7334"/>
                </a:lnTo>
                <a:lnTo>
                  <a:pt x="9032" y="7359"/>
                </a:lnTo>
                <a:lnTo>
                  <a:pt x="9062" y="7381"/>
                </a:lnTo>
                <a:lnTo>
                  <a:pt x="9056" y="7371"/>
                </a:lnTo>
                <a:lnTo>
                  <a:pt x="9041" y="7358"/>
                </a:lnTo>
                <a:lnTo>
                  <a:pt x="9077" y="7369"/>
                </a:lnTo>
                <a:lnTo>
                  <a:pt x="9110" y="7398"/>
                </a:lnTo>
                <a:lnTo>
                  <a:pt x="9101" y="7405"/>
                </a:lnTo>
                <a:lnTo>
                  <a:pt x="9100" y="7415"/>
                </a:lnTo>
                <a:lnTo>
                  <a:pt x="9091" y="7408"/>
                </a:lnTo>
                <a:lnTo>
                  <a:pt x="9076" y="7410"/>
                </a:lnTo>
                <a:lnTo>
                  <a:pt x="9086" y="7420"/>
                </a:lnTo>
                <a:lnTo>
                  <a:pt x="9094" y="7429"/>
                </a:lnTo>
                <a:lnTo>
                  <a:pt x="9087" y="7433"/>
                </a:lnTo>
                <a:lnTo>
                  <a:pt x="9071" y="7439"/>
                </a:lnTo>
                <a:lnTo>
                  <a:pt x="9103" y="7445"/>
                </a:lnTo>
                <a:lnTo>
                  <a:pt x="9130" y="7448"/>
                </a:lnTo>
                <a:lnTo>
                  <a:pt x="9170" y="7486"/>
                </a:lnTo>
                <a:lnTo>
                  <a:pt x="9180" y="7522"/>
                </a:lnTo>
                <a:lnTo>
                  <a:pt x="9193" y="7520"/>
                </a:lnTo>
                <a:lnTo>
                  <a:pt x="9206" y="7509"/>
                </a:lnTo>
                <a:lnTo>
                  <a:pt x="9210" y="7529"/>
                </a:lnTo>
                <a:lnTo>
                  <a:pt x="9201" y="7537"/>
                </a:lnTo>
                <a:lnTo>
                  <a:pt x="9215" y="7548"/>
                </a:lnTo>
                <a:lnTo>
                  <a:pt x="9222" y="7561"/>
                </a:lnTo>
                <a:lnTo>
                  <a:pt x="9210" y="7567"/>
                </a:lnTo>
                <a:lnTo>
                  <a:pt x="9200" y="7571"/>
                </a:lnTo>
                <a:lnTo>
                  <a:pt x="9218" y="7577"/>
                </a:lnTo>
                <a:lnTo>
                  <a:pt x="9235" y="7567"/>
                </a:lnTo>
                <a:lnTo>
                  <a:pt x="9229" y="7558"/>
                </a:lnTo>
                <a:lnTo>
                  <a:pt x="9225" y="7550"/>
                </a:lnTo>
                <a:lnTo>
                  <a:pt x="9240" y="7554"/>
                </a:lnTo>
                <a:lnTo>
                  <a:pt x="9242" y="7569"/>
                </a:lnTo>
                <a:lnTo>
                  <a:pt x="9256" y="7571"/>
                </a:lnTo>
                <a:lnTo>
                  <a:pt x="9271" y="7579"/>
                </a:lnTo>
                <a:lnTo>
                  <a:pt x="9280" y="7601"/>
                </a:lnTo>
                <a:lnTo>
                  <a:pt x="9285" y="7623"/>
                </a:lnTo>
                <a:lnTo>
                  <a:pt x="9290" y="7603"/>
                </a:lnTo>
                <a:lnTo>
                  <a:pt x="9291" y="7595"/>
                </a:lnTo>
                <a:lnTo>
                  <a:pt x="9313" y="7601"/>
                </a:lnTo>
                <a:lnTo>
                  <a:pt x="9333" y="7634"/>
                </a:lnTo>
                <a:lnTo>
                  <a:pt x="9323" y="7624"/>
                </a:lnTo>
                <a:lnTo>
                  <a:pt x="9309" y="7613"/>
                </a:lnTo>
                <a:lnTo>
                  <a:pt x="9331" y="7639"/>
                </a:lnTo>
                <a:lnTo>
                  <a:pt x="9344" y="7665"/>
                </a:lnTo>
                <a:lnTo>
                  <a:pt x="9356" y="7661"/>
                </a:lnTo>
                <a:lnTo>
                  <a:pt x="9367" y="7656"/>
                </a:lnTo>
                <a:lnTo>
                  <a:pt x="9368" y="7673"/>
                </a:lnTo>
                <a:lnTo>
                  <a:pt x="9373" y="7691"/>
                </a:lnTo>
                <a:lnTo>
                  <a:pt x="9389" y="7696"/>
                </a:lnTo>
                <a:lnTo>
                  <a:pt x="9405" y="7697"/>
                </a:lnTo>
                <a:lnTo>
                  <a:pt x="9423" y="7724"/>
                </a:lnTo>
                <a:lnTo>
                  <a:pt x="9437" y="7745"/>
                </a:lnTo>
                <a:lnTo>
                  <a:pt x="9451" y="7763"/>
                </a:lnTo>
                <a:lnTo>
                  <a:pt x="9474" y="7781"/>
                </a:lnTo>
                <a:lnTo>
                  <a:pt x="9464" y="7782"/>
                </a:lnTo>
                <a:lnTo>
                  <a:pt x="9455" y="7787"/>
                </a:lnTo>
                <a:lnTo>
                  <a:pt x="9521" y="7836"/>
                </a:lnTo>
                <a:lnTo>
                  <a:pt x="9579" y="7907"/>
                </a:lnTo>
                <a:lnTo>
                  <a:pt x="9590" y="7910"/>
                </a:lnTo>
                <a:lnTo>
                  <a:pt x="9592" y="7920"/>
                </a:lnTo>
                <a:lnTo>
                  <a:pt x="9598" y="7923"/>
                </a:lnTo>
                <a:lnTo>
                  <a:pt x="9604" y="7928"/>
                </a:lnTo>
                <a:lnTo>
                  <a:pt x="9603" y="7917"/>
                </a:lnTo>
                <a:lnTo>
                  <a:pt x="9598" y="7908"/>
                </a:lnTo>
                <a:lnTo>
                  <a:pt x="9628" y="7942"/>
                </a:lnTo>
                <a:lnTo>
                  <a:pt x="9668" y="7965"/>
                </a:lnTo>
                <a:lnTo>
                  <a:pt x="9681" y="7997"/>
                </a:lnTo>
                <a:lnTo>
                  <a:pt x="9712" y="8020"/>
                </a:lnTo>
                <a:lnTo>
                  <a:pt x="9753" y="8083"/>
                </a:lnTo>
                <a:lnTo>
                  <a:pt x="9817" y="8146"/>
                </a:lnTo>
                <a:lnTo>
                  <a:pt x="9807" y="8144"/>
                </a:lnTo>
                <a:lnTo>
                  <a:pt x="9797" y="8144"/>
                </a:lnTo>
                <a:lnTo>
                  <a:pt x="9813" y="8163"/>
                </a:lnTo>
                <a:lnTo>
                  <a:pt x="9824" y="8180"/>
                </a:lnTo>
                <a:lnTo>
                  <a:pt x="9829" y="8179"/>
                </a:lnTo>
                <a:lnTo>
                  <a:pt x="9834" y="8172"/>
                </a:lnTo>
                <a:lnTo>
                  <a:pt x="9857" y="8190"/>
                </a:lnTo>
                <a:lnTo>
                  <a:pt x="9876" y="8216"/>
                </a:lnTo>
                <a:lnTo>
                  <a:pt x="9894" y="8247"/>
                </a:lnTo>
                <a:lnTo>
                  <a:pt x="9918" y="8276"/>
                </a:lnTo>
                <a:lnTo>
                  <a:pt x="9907" y="8284"/>
                </a:lnTo>
                <a:lnTo>
                  <a:pt x="9904" y="8295"/>
                </a:lnTo>
                <a:lnTo>
                  <a:pt x="9921" y="8312"/>
                </a:lnTo>
                <a:lnTo>
                  <a:pt x="9936" y="8317"/>
                </a:lnTo>
                <a:lnTo>
                  <a:pt x="9938" y="8330"/>
                </a:lnTo>
                <a:lnTo>
                  <a:pt x="9937" y="8340"/>
                </a:lnTo>
                <a:lnTo>
                  <a:pt x="9945" y="8334"/>
                </a:lnTo>
                <a:lnTo>
                  <a:pt x="9955" y="8318"/>
                </a:lnTo>
                <a:lnTo>
                  <a:pt x="9964" y="8334"/>
                </a:lnTo>
                <a:lnTo>
                  <a:pt x="9976" y="8350"/>
                </a:lnTo>
                <a:lnTo>
                  <a:pt x="9974" y="8379"/>
                </a:lnTo>
                <a:lnTo>
                  <a:pt x="10015" y="8431"/>
                </a:lnTo>
                <a:lnTo>
                  <a:pt x="10017" y="8415"/>
                </a:lnTo>
                <a:lnTo>
                  <a:pt x="10017" y="8398"/>
                </a:lnTo>
                <a:lnTo>
                  <a:pt x="10023" y="8401"/>
                </a:lnTo>
                <a:lnTo>
                  <a:pt x="10021" y="8410"/>
                </a:lnTo>
                <a:lnTo>
                  <a:pt x="10051" y="8438"/>
                </a:lnTo>
                <a:lnTo>
                  <a:pt x="10059" y="8461"/>
                </a:lnTo>
                <a:lnTo>
                  <a:pt x="10065" y="8460"/>
                </a:lnTo>
                <a:lnTo>
                  <a:pt x="10070" y="8452"/>
                </a:lnTo>
                <a:lnTo>
                  <a:pt x="10085" y="8475"/>
                </a:lnTo>
                <a:lnTo>
                  <a:pt x="10088" y="8494"/>
                </a:lnTo>
                <a:lnTo>
                  <a:pt x="10110" y="8500"/>
                </a:lnTo>
                <a:lnTo>
                  <a:pt x="10112" y="8523"/>
                </a:lnTo>
                <a:lnTo>
                  <a:pt x="10127" y="8533"/>
                </a:lnTo>
                <a:lnTo>
                  <a:pt x="10125" y="8545"/>
                </a:lnTo>
                <a:lnTo>
                  <a:pt x="10139" y="8551"/>
                </a:lnTo>
                <a:lnTo>
                  <a:pt x="10152" y="8556"/>
                </a:lnTo>
                <a:lnTo>
                  <a:pt x="10149" y="8544"/>
                </a:lnTo>
                <a:lnTo>
                  <a:pt x="10136" y="8529"/>
                </a:lnTo>
                <a:lnTo>
                  <a:pt x="10163" y="8507"/>
                </a:lnTo>
                <a:lnTo>
                  <a:pt x="10184" y="8485"/>
                </a:lnTo>
                <a:lnTo>
                  <a:pt x="10181" y="8566"/>
                </a:lnTo>
                <a:lnTo>
                  <a:pt x="10177" y="8649"/>
                </a:lnTo>
                <a:lnTo>
                  <a:pt x="10187" y="8637"/>
                </a:lnTo>
                <a:lnTo>
                  <a:pt x="10203" y="8644"/>
                </a:lnTo>
                <a:lnTo>
                  <a:pt x="10202" y="8632"/>
                </a:lnTo>
                <a:lnTo>
                  <a:pt x="10211" y="8623"/>
                </a:lnTo>
                <a:lnTo>
                  <a:pt x="10196" y="8610"/>
                </a:lnTo>
                <a:lnTo>
                  <a:pt x="10189" y="8599"/>
                </a:lnTo>
                <a:lnTo>
                  <a:pt x="10203" y="8601"/>
                </a:lnTo>
                <a:lnTo>
                  <a:pt x="10218" y="8617"/>
                </a:lnTo>
                <a:lnTo>
                  <a:pt x="10222" y="8599"/>
                </a:lnTo>
                <a:lnTo>
                  <a:pt x="10240" y="8593"/>
                </a:lnTo>
                <a:lnTo>
                  <a:pt x="10240" y="8565"/>
                </a:lnTo>
                <a:lnTo>
                  <a:pt x="10254" y="8552"/>
                </a:lnTo>
                <a:lnTo>
                  <a:pt x="10266" y="8571"/>
                </a:lnTo>
                <a:lnTo>
                  <a:pt x="10275" y="8591"/>
                </a:lnTo>
                <a:lnTo>
                  <a:pt x="10260" y="8627"/>
                </a:lnTo>
                <a:lnTo>
                  <a:pt x="10239" y="8649"/>
                </a:lnTo>
                <a:lnTo>
                  <a:pt x="10240" y="8673"/>
                </a:lnTo>
                <a:lnTo>
                  <a:pt x="10229" y="8688"/>
                </a:lnTo>
                <a:lnTo>
                  <a:pt x="10254" y="8714"/>
                </a:lnTo>
                <a:lnTo>
                  <a:pt x="10277" y="8730"/>
                </a:lnTo>
                <a:lnTo>
                  <a:pt x="10269" y="8717"/>
                </a:lnTo>
                <a:lnTo>
                  <a:pt x="10257" y="8699"/>
                </a:lnTo>
                <a:lnTo>
                  <a:pt x="10287" y="8687"/>
                </a:lnTo>
                <a:lnTo>
                  <a:pt x="10298" y="8668"/>
                </a:lnTo>
                <a:lnTo>
                  <a:pt x="10312" y="8673"/>
                </a:lnTo>
                <a:lnTo>
                  <a:pt x="10327" y="8693"/>
                </a:lnTo>
                <a:lnTo>
                  <a:pt x="10305" y="8713"/>
                </a:lnTo>
                <a:lnTo>
                  <a:pt x="10306" y="8741"/>
                </a:lnTo>
                <a:lnTo>
                  <a:pt x="10297" y="8736"/>
                </a:lnTo>
                <a:lnTo>
                  <a:pt x="10286" y="8732"/>
                </a:lnTo>
                <a:lnTo>
                  <a:pt x="10288" y="8761"/>
                </a:lnTo>
                <a:lnTo>
                  <a:pt x="10292" y="8791"/>
                </a:lnTo>
                <a:lnTo>
                  <a:pt x="10303" y="8787"/>
                </a:lnTo>
                <a:lnTo>
                  <a:pt x="10318" y="8785"/>
                </a:lnTo>
                <a:lnTo>
                  <a:pt x="10332" y="8806"/>
                </a:lnTo>
                <a:lnTo>
                  <a:pt x="10350" y="8810"/>
                </a:lnTo>
                <a:lnTo>
                  <a:pt x="10345" y="8795"/>
                </a:lnTo>
                <a:lnTo>
                  <a:pt x="10330" y="8777"/>
                </a:lnTo>
                <a:lnTo>
                  <a:pt x="10348" y="8755"/>
                </a:lnTo>
                <a:lnTo>
                  <a:pt x="10355" y="8735"/>
                </a:lnTo>
                <a:lnTo>
                  <a:pt x="10374" y="8742"/>
                </a:lnTo>
                <a:lnTo>
                  <a:pt x="10386" y="8727"/>
                </a:lnTo>
                <a:lnTo>
                  <a:pt x="10395" y="8737"/>
                </a:lnTo>
                <a:lnTo>
                  <a:pt x="10402" y="8740"/>
                </a:lnTo>
                <a:lnTo>
                  <a:pt x="10378" y="8807"/>
                </a:lnTo>
                <a:lnTo>
                  <a:pt x="10406" y="8854"/>
                </a:lnTo>
                <a:lnTo>
                  <a:pt x="10420" y="8836"/>
                </a:lnTo>
                <a:lnTo>
                  <a:pt x="10447" y="8831"/>
                </a:lnTo>
                <a:lnTo>
                  <a:pt x="10451" y="8802"/>
                </a:lnTo>
                <a:lnTo>
                  <a:pt x="10474" y="8788"/>
                </a:lnTo>
                <a:lnTo>
                  <a:pt x="10442" y="8884"/>
                </a:lnTo>
                <a:lnTo>
                  <a:pt x="10429" y="8978"/>
                </a:lnTo>
                <a:lnTo>
                  <a:pt x="10445" y="8979"/>
                </a:lnTo>
                <a:lnTo>
                  <a:pt x="10460" y="8978"/>
                </a:lnTo>
                <a:lnTo>
                  <a:pt x="10494" y="8927"/>
                </a:lnTo>
                <a:lnTo>
                  <a:pt x="10534" y="8876"/>
                </a:lnTo>
                <a:lnTo>
                  <a:pt x="10530" y="8915"/>
                </a:lnTo>
                <a:lnTo>
                  <a:pt x="10526" y="8953"/>
                </a:lnTo>
                <a:lnTo>
                  <a:pt x="10499" y="8988"/>
                </a:lnTo>
                <a:lnTo>
                  <a:pt x="10474" y="9023"/>
                </a:lnTo>
                <a:lnTo>
                  <a:pt x="10483" y="9032"/>
                </a:lnTo>
                <a:lnTo>
                  <a:pt x="10493" y="9040"/>
                </a:lnTo>
                <a:lnTo>
                  <a:pt x="10483" y="9037"/>
                </a:lnTo>
                <a:lnTo>
                  <a:pt x="10474" y="9038"/>
                </a:lnTo>
                <a:lnTo>
                  <a:pt x="10479" y="9064"/>
                </a:lnTo>
                <a:lnTo>
                  <a:pt x="10495" y="9093"/>
                </a:lnTo>
                <a:lnTo>
                  <a:pt x="10521" y="9063"/>
                </a:lnTo>
                <a:lnTo>
                  <a:pt x="10551" y="9044"/>
                </a:lnTo>
                <a:lnTo>
                  <a:pt x="10562" y="9012"/>
                </a:lnTo>
                <a:lnTo>
                  <a:pt x="10597" y="8996"/>
                </a:lnTo>
                <a:lnTo>
                  <a:pt x="10586" y="9065"/>
                </a:lnTo>
                <a:lnTo>
                  <a:pt x="10546" y="9102"/>
                </a:lnTo>
                <a:lnTo>
                  <a:pt x="10545" y="9116"/>
                </a:lnTo>
                <a:lnTo>
                  <a:pt x="10550" y="9130"/>
                </a:lnTo>
                <a:lnTo>
                  <a:pt x="10514" y="9157"/>
                </a:lnTo>
                <a:lnTo>
                  <a:pt x="10478" y="9175"/>
                </a:lnTo>
                <a:lnTo>
                  <a:pt x="10480" y="9192"/>
                </a:lnTo>
                <a:lnTo>
                  <a:pt x="10463" y="9194"/>
                </a:lnTo>
                <a:lnTo>
                  <a:pt x="10472" y="9237"/>
                </a:lnTo>
                <a:lnTo>
                  <a:pt x="10505" y="9273"/>
                </a:lnTo>
                <a:lnTo>
                  <a:pt x="10511" y="9255"/>
                </a:lnTo>
                <a:lnTo>
                  <a:pt x="10531" y="9261"/>
                </a:lnTo>
                <a:lnTo>
                  <a:pt x="10530" y="9249"/>
                </a:lnTo>
                <a:lnTo>
                  <a:pt x="10522" y="9237"/>
                </a:lnTo>
                <a:lnTo>
                  <a:pt x="10536" y="9235"/>
                </a:lnTo>
                <a:lnTo>
                  <a:pt x="10550" y="9240"/>
                </a:lnTo>
                <a:lnTo>
                  <a:pt x="10547" y="9233"/>
                </a:lnTo>
                <a:lnTo>
                  <a:pt x="10542" y="9223"/>
                </a:lnTo>
                <a:lnTo>
                  <a:pt x="10553" y="9224"/>
                </a:lnTo>
                <a:lnTo>
                  <a:pt x="10565" y="9228"/>
                </a:lnTo>
                <a:lnTo>
                  <a:pt x="10561" y="9259"/>
                </a:lnTo>
                <a:lnTo>
                  <a:pt x="10551" y="9285"/>
                </a:lnTo>
                <a:lnTo>
                  <a:pt x="10535" y="9284"/>
                </a:lnTo>
                <a:lnTo>
                  <a:pt x="10524" y="9290"/>
                </a:lnTo>
                <a:lnTo>
                  <a:pt x="10537" y="9299"/>
                </a:lnTo>
                <a:lnTo>
                  <a:pt x="10552" y="9316"/>
                </a:lnTo>
                <a:lnTo>
                  <a:pt x="10527" y="9322"/>
                </a:lnTo>
                <a:lnTo>
                  <a:pt x="10510" y="9331"/>
                </a:lnTo>
                <a:lnTo>
                  <a:pt x="10511" y="9340"/>
                </a:lnTo>
                <a:lnTo>
                  <a:pt x="10514" y="9351"/>
                </a:lnTo>
                <a:lnTo>
                  <a:pt x="10463" y="9385"/>
                </a:lnTo>
                <a:lnTo>
                  <a:pt x="10407" y="9398"/>
                </a:lnTo>
                <a:lnTo>
                  <a:pt x="10408" y="9415"/>
                </a:lnTo>
                <a:lnTo>
                  <a:pt x="10396" y="9429"/>
                </a:lnTo>
                <a:lnTo>
                  <a:pt x="10365" y="9415"/>
                </a:lnTo>
                <a:lnTo>
                  <a:pt x="10334" y="9427"/>
                </a:lnTo>
                <a:lnTo>
                  <a:pt x="10366" y="9451"/>
                </a:lnTo>
                <a:lnTo>
                  <a:pt x="10397" y="9475"/>
                </a:lnTo>
                <a:lnTo>
                  <a:pt x="10374" y="9477"/>
                </a:lnTo>
                <a:lnTo>
                  <a:pt x="10354" y="9475"/>
                </a:lnTo>
                <a:lnTo>
                  <a:pt x="10344" y="9496"/>
                </a:lnTo>
                <a:lnTo>
                  <a:pt x="10330" y="9515"/>
                </a:lnTo>
                <a:lnTo>
                  <a:pt x="10211" y="9515"/>
                </a:lnTo>
                <a:lnTo>
                  <a:pt x="10205" y="9513"/>
                </a:lnTo>
                <a:lnTo>
                  <a:pt x="10201" y="9510"/>
                </a:lnTo>
                <a:lnTo>
                  <a:pt x="10200" y="9512"/>
                </a:lnTo>
                <a:lnTo>
                  <a:pt x="10201" y="9515"/>
                </a:lnTo>
                <a:lnTo>
                  <a:pt x="10195" y="9515"/>
                </a:lnTo>
                <a:lnTo>
                  <a:pt x="10193" y="9502"/>
                </a:lnTo>
                <a:lnTo>
                  <a:pt x="10193" y="9492"/>
                </a:lnTo>
                <a:lnTo>
                  <a:pt x="10167" y="9502"/>
                </a:lnTo>
                <a:lnTo>
                  <a:pt x="10147" y="9515"/>
                </a:lnTo>
                <a:lnTo>
                  <a:pt x="9669" y="9515"/>
                </a:lnTo>
                <a:lnTo>
                  <a:pt x="9652" y="9494"/>
                </a:lnTo>
                <a:lnTo>
                  <a:pt x="9640" y="9503"/>
                </a:lnTo>
                <a:lnTo>
                  <a:pt x="9650" y="9503"/>
                </a:lnTo>
                <a:lnTo>
                  <a:pt x="9655" y="9515"/>
                </a:lnTo>
                <a:lnTo>
                  <a:pt x="7905" y="9515"/>
                </a:lnTo>
                <a:lnTo>
                  <a:pt x="7904" y="9512"/>
                </a:lnTo>
                <a:lnTo>
                  <a:pt x="7901" y="9510"/>
                </a:lnTo>
                <a:lnTo>
                  <a:pt x="7900" y="9512"/>
                </a:lnTo>
                <a:lnTo>
                  <a:pt x="7899" y="9515"/>
                </a:lnTo>
                <a:lnTo>
                  <a:pt x="7881" y="9515"/>
                </a:lnTo>
                <a:lnTo>
                  <a:pt x="7881" y="9514"/>
                </a:lnTo>
                <a:lnTo>
                  <a:pt x="7879" y="9512"/>
                </a:lnTo>
                <a:lnTo>
                  <a:pt x="7871" y="9506"/>
                </a:lnTo>
                <a:lnTo>
                  <a:pt x="7862" y="9514"/>
                </a:lnTo>
                <a:lnTo>
                  <a:pt x="7863" y="9515"/>
                </a:lnTo>
                <a:lnTo>
                  <a:pt x="6319" y="9515"/>
                </a:lnTo>
                <a:lnTo>
                  <a:pt x="6311" y="9513"/>
                </a:lnTo>
                <a:lnTo>
                  <a:pt x="6306" y="9507"/>
                </a:lnTo>
                <a:lnTo>
                  <a:pt x="6315" y="9502"/>
                </a:lnTo>
                <a:lnTo>
                  <a:pt x="6316" y="9484"/>
                </a:lnTo>
                <a:lnTo>
                  <a:pt x="6286" y="9465"/>
                </a:lnTo>
                <a:lnTo>
                  <a:pt x="6255" y="9452"/>
                </a:lnTo>
                <a:lnTo>
                  <a:pt x="6248" y="9468"/>
                </a:lnTo>
                <a:lnTo>
                  <a:pt x="6248" y="9466"/>
                </a:lnTo>
                <a:lnTo>
                  <a:pt x="6250" y="9454"/>
                </a:lnTo>
                <a:lnTo>
                  <a:pt x="6253" y="9442"/>
                </a:lnTo>
                <a:lnTo>
                  <a:pt x="6198" y="9406"/>
                </a:lnTo>
                <a:lnTo>
                  <a:pt x="6141" y="9371"/>
                </a:lnTo>
                <a:lnTo>
                  <a:pt x="6159" y="9380"/>
                </a:lnTo>
                <a:lnTo>
                  <a:pt x="6172" y="9374"/>
                </a:lnTo>
                <a:lnTo>
                  <a:pt x="6147" y="9354"/>
                </a:lnTo>
                <a:lnTo>
                  <a:pt x="6121" y="9345"/>
                </a:lnTo>
                <a:lnTo>
                  <a:pt x="6129" y="9344"/>
                </a:lnTo>
                <a:lnTo>
                  <a:pt x="6133" y="9336"/>
                </a:lnTo>
                <a:lnTo>
                  <a:pt x="6116" y="9329"/>
                </a:lnTo>
                <a:lnTo>
                  <a:pt x="6105" y="9318"/>
                </a:lnTo>
                <a:lnTo>
                  <a:pt x="6103" y="9323"/>
                </a:lnTo>
                <a:lnTo>
                  <a:pt x="6098" y="9327"/>
                </a:lnTo>
                <a:lnTo>
                  <a:pt x="6086" y="9313"/>
                </a:lnTo>
                <a:lnTo>
                  <a:pt x="6070" y="9310"/>
                </a:lnTo>
                <a:lnTo>
                  <a:pt x="6079" y="9306"/>
                </a:lnTo>
                <a:lnTo>
                  <a:pt x="6083" y="9296"/>
                </a:lnTo>
                <a:lnTo>
                  <a:pt x="6073" y="9283"/>
                </a:lnTo>
                <a:lnTo>
                  <a:pt x="6063" y="9272"/>
                </a:lnTo>
                <a:lnTo>
                  <a:pt x="6053" y="9260"/>
                </a:lnTo>
                <a:lnTo>
                  <a:pt x="6043" y="9248"/>
                </a:lnTo>
                <a:lnTo>
                  <a:pt x="6020" y="9230"/>
                </a:lnTo>
                <a:lnTo>
                  <a:pt x="5994" y="9219"/>
                </a:lnTo>
                <a:lnTo>
                  <a:pt x="5993" y="9200"/>
                </a:lnTo>
                <a:lnTo>
                  <a:pt x="5972" y="9198"/>
                </a:lnTo>
                <a:lnTo>
                  <a:pt x="5976" y="9188"/>
                </a:lnTo>
                <a:lnTo>
                  <a:pt x="5980" y="9179"/>
                </a:lnTo>
                <a:lnTo>
                  <a:pt x="5949" y="9165"/>
                </a:lnTo>
                <a:lnTo>
                  <a:pt x="5932" y="9130"/>
                </a:lnTo>
                <a:lnTo>
                  <a:pt x="5921" y="9129"/>
                </a:lnTo>
                <a:lnTo>
                  <a:pt x="5912" y="9128"/>
                </a:lnTo>
                <a:lnTo>
                  <a:pt x="5901" y="9107"/>
                </a:lnTo>
                <a:lnTo>
                  <a:pt x="5888" y="9087"/>
                </a:lnTo>
                <a:lnTo>
                  <a:pt x="5875" y="9068"/>
                </a:lnTo>
                <a:lnTo>
                  <a:pt x="5860" y="9050"/>
                </a:lnTo>
                <a:lnTo>
                  <a:pt x="5827" y="9015"/>
                </a:lnTo>
                <a:lnTo>
                  <a:pt x="5792" y="8982"/>
                </a:lnTo>
                <a:lnTo>
                  <a:pt x="5757" y="8950"/>
                </a:lnTo>
                <a:lnTo>
                  <a:pt x="5723" y="8917"/>
                </a:lnTo>
                <a:lnTo>
                  <a:pt x="5691" y="8883"/>
                </a:lnTo>
                <a:lnTo>
                  <a:pt x="5661" y="8847"/>
                </a:lnTo>
                <a:lnTo>
                  <a:pt x="5626" y="8824"/>
                </a:lnTo>
                <a:lnTo>
                  <a:pt x="5601" y="8794"/>
                </a:lnTo>
                <a:lnTo>
                  <a:pt x="5590" y="8794"/>
                </a:lnTo>
                <a:lnTo>
                  <a:pt x="5581" y="8793"/>
                </a:lnTo>
                <a:lnTo>
                  <a:pt x="5562" y="8764"/>
                </a:lnTo>
                <a:lnTo>
                  <a:pt x="5534" y="8751"/>
                </a:lnTo>
                <a:lnTo>
                  <a:pt x="5533" y="8740"/>
                </a:lnTo>
                <a:lnTo>
                  <a:pt x="5511" y="8736"/>
                </a:lnTo>
                <a:lnTo>
                  <a:pt x="5433" y="8655"/>
                </a:lnTo>
                <a:lnTo>
                  <a:pt x="5349" y="8578"/>
                </a:lnTo>
                <a:lnTo>
                  <a:pt x="5342" y="8578"/>
                </a:lnTo>
                <a:lnTo>
                  <a:pt x="5334" y="8578"/>
                </a:lnTo>
                <a:lnTo>
                  <a:pt x="5019" y="8309"/>
                </a:lnTo>
                <a:lnTo>
                  <a:pt x="4695" y="8055"/>
                </a:lnTo>
                <a:lnTo>
                  <a:pt x="4367" y="7805"/>
                </a:lnTo>
                <a:lnTo>
                  <a:pt x="4040" y="7550"/>
                </a:lnTo>
                <a:lnTo>
                  <a:pt x="4025" y="7553"/>
                </a:lnTo>
                <a:lnTo>
                  <a:pt x="4014" y="7543"/>
                </a:lnTo>
                <a:lnTo>
                  <a:pt x="4024" y="7544"/>
                </a:lnTo>
                <a:lnTo>
                  <a:pt x="4030" y="7541"/>
                </a:lnTo>
                <a:lnTo>
                  <a:pt x="4016" y="7531"/>
                </a:lnTo>
                <a:lnTo>
                  <a:pt x="3999" y="7534"/>
                </a:lnTo>
                <a:lnTo>
                  <a:pt x="3999" y="7525"/>
                </a:lnTo>
                <a:lnTo>
                  <a:pt x="3999" y="7514"/>
                </a:lnTo>
                <a:lnTo>
                  <a:pt x="3951" y="7487"/>
                </a:lnTo>
                <a:lnTo>
                  <a:pt x="3910" y="7458"/>
                </a:lnTo>
                <a:lnTo>
                  <a:pt x="3869" y="7431"/>
                </a:lnTo>
                <a:lnTo>
                  <a:pt x="3822" y="7403"/>
                </a:lnTo>
                <a:lnTo>
                  <a:pt x="3830" y="7398"/>
                </a:lnTo>
                <a:lnTo>
                  <a:pt x="3828" y="7393"/>
                </a:lnTo>
                <a:lnTo>
                  <a:pt x="3817" y="7394"/>
                </a:lnTo>
                <a:lnTo>
                  <a:pt x="3806" y="7395"/>
                </a:lnTo>
                <a:lnTo>
                  <a:pt x="3636" y="7268"/>
                </a:lnTo>
                <a:lnTo>
                  <a:pt x="3464" y="7143"/>
                </a:lnTo>
                <a:lnTo>
                  <a:pt x="3423" y="7122"/>
                </a:lnTo>
                <a:lnTo>
                  <a:pt x="3384" y="7098"/>
                </a:lnTo>
                <a:lnTo>
                  <a:pt x="3382" y="7098"/>
                </a:lnTo>
                <a:lnTo>
                  <a:pt x="3381" y="7097"/>
                </a:lnTo>
                <a:lnTo>
                  <a:pt x="3382" y="7097"/>
                </a:lnTo>
                <a:lnTo>
                  <a:pt x="3384" y="7097"/>
                </a:lnTo>
                <a:lnTo>
                  <a:pt x="3374" y="7090"/>
                </a:lnTo>
                <a:lnTo>
                  <a:pt x="3366" y="7084"/>
                </a:lnTo>
                <a:lnTo>
                  <a:pt x="3380" y="7102"/>
                </a:lnTo>
                <a:lnTo>
                  <a:pt x="3396" y="7116"/>
                </a:lnTo>
                <a:lnTo>
                  <a:pt x="3390" y="7123"/>
                </a:lnTo>
                <a:lnTo>
                  <a:pt x="3374" y="7118"/>
                </a:lnTo>
                <a:lnTo>
                  <a:pt x="3414" y="7141"/>
                </a:lnTo>
                <a:lnTo>
                  <a:pt x="3445" y="7156"/>
                </a:lnTo>
                <a:lnTo>
                  <a:pt x="3433" y="7156"/>
                </a:lnTo>
                <a:lnTo>
                  <a:pt x="3418" y="7143"/>
                </a:lnTo>
                <a:lnTo>
                  <a:pt x="3415" y="7148"/>
                </a:lnTo>
                <a:lnTo>
                  <a:pt x="3412" y="7154"/>
                </a:lnTo>
                <a:lnTo>
                  <a:pt x="3373" y="7126"/>
                </a:lnTo>
                <a:lnTo>
                  <a:pt x="3341" y="7117"/>
                </a:lnTo>
                <a:lnTo>
                  <a:pt x="3362" y="7132"/>
                </a:lnTo>
                <a:lnTo>
                  <a:pt x="3391" y="7145"/>
                </a:lnTo>
                <a:lnTo>
                  <a:pt x="3394" y="7162"/>
                </a:lnTo>
                <a:lnTo>
                  <a:pt x="3417" y="7187"/>
                </a:lnTo>
                <a:lnTo>
                  <a:pt x="3408" y="7192"/>
                </a:lnTo>
                <a:lnTo>
                  <a:pt x="3398" y="7196"/>
                </a:lnTo>
                <a:lnTo>
                  <a:pt x="3396" y="7182"/>
                </a:lnTo>
                <a:lnTo>
                  <a:pt x="3389" y="7168"/>
                </a:lnTo>
                <a:lnTo>
                  <a:pt x="3375" y="7166"/>
                </a:lnTo>
                <a:lnTo>
                  <a:pt x="3356" y="7156"/>
                </a:lnTo>
                <a:lnTo>
                  <a:pt x="3351" y="7146"/>
                </a:lnTo>
                <a:lnTo>
                  <a:pt x="3357" y="7143"/>
                </a:lnTo>
                <a:lnTo>
                  <a:pt x="3333" y="7129"/>
                </a:lnTo>
                <a:lnTo>
                  <a:pt x="3315" y="7116"/>
                </a:lnTo>
                <a:lnTo>
                  <a:pt x="3311" y="7118"/>
                </a:lnTo>
                <a:lnTo>
                  <a:pt x="3307" y="7127"/>
                </a:lnTo>
                <a:lnTo>
                  <a:pt x="3242" y="7073"/>
                </a:lnTo>
                <a:lnTo>
                  <a:pt x="3188" y="7030"/>
                </a:lnTo>
                <a:lnTo>
                  <a:pt x="3185" y="7007"/>
                </a:lnTo>
                <a:lnTo>
                  <a:pt x="3147" y="6978"/>
                </a:lnTo>
                <a:lnTo>
                  <a:pt x="3152" y="6989"/>
                </a:lnTo>
                <a:lnTo>
                  <a:pt x="3154" y="6999"/>
                </a:lnTo>
                <a:lnTo>
                  <a:pt x="3170" y="7009"/>
                </a:lnTo>
                <a:lnTo>
                  <a:pt x="3177" y="7015"/>
                </a:lnTo>
                <a:lnTo>
                  <a:pt x="3151" y="7007"/>
                </a:lnTo>
                <a:lnTo>
                  <a:pt x="3123" y="6983"/>
                </a:lnTo>
                <a:lnTo>
                  <a:pt x="3129" y="6982"/>
                </a:lnTo>
                <a:lnTo>
                  <a:pt x="3134" y="6978"/>
                </a:lnTo>
                <a:lnTo>
                  <a:pt x="3097" y="6959"/>
                </a:lnTo>
                <a:lnTo>
                  <a:pt x="3080" y="6935"/>
                </a:lnTo>
                <a:lnTo>
                  <a:pt x="3044" y="6920"/>
                </a:lnTo>
                <a:lnTo>
                  <a:pt x="3012" y="6936"/>
                </a:lnTo>
                <a:lnTo>
                  <a:pt x="3016" y="6947"/>
                </a:lnTo>
                <a:lnTo>
                  <a:pt x="3020" y="6957"/>
                </a:lnTo>
                <a:lnTo>
                  <a:pt x="3015" y="6957"/>
                </a:lnTo>
                <a:lnTo>
                  <a:pt x="3011" y="6960"/>
                </a:lnTo>
                <a:lnTo>
                  <a:pt x="3004" y="6948"/>
                </a:lnTo>
                <a:lnTo>
                  <a:pt x="2991" y="6938"/>
                </a:lnTo>
                <a:lnTo>
                  <a:pt x="2985" y="6939"/>
                </a:lnTo>
                <a:lnTo>
                  <a:pt x="2978" y="6938"/>
                </a:lnTo>
                <a:lnTo>
                  <a:pt x="2984" y="6948"/>
                </a:lnTo>
                <a:lnTo>
                  <a:pt x="2998" y="6959"/>
                </a:lnTo>
                <a:lnTo>
                  <a:pt x="2985" y="6960"/>
                </a:lnTo>
                <a:lnTo>
                  <a:pt x="2971" y="6958"/>
                </a:lnTo>
                <a:lnTo>
                  <a:pt x="2970" y="6953"/>
                </a:lnTo>
                <a:lnTo>
                  <a:pt x="2976" y="6950"/>
                </a:lnTo>
                <a:lnTo>
                  <a:pt x="2950" y="6938"/>
                </a:lnTo>
                <a:lnTo>
                  <a:pt x="2931" y="6927"/>
                </a:lnTo>
                <a:lnTo>
                  <a:pt x="2967" y="6935"/>
                </a:lnTo>
                <a:lnTo>
                  <a:pt x="2993" y="6923"/>
                </a:lnTo>
                <a:lnTo>
                  <a:pt x="3001" y="6929"/>
                </a:lnTo>
                <a:lnTo>
                  <a:pt x="3006" y="6936"/>
                </a:lnTo>
                <a:lnTo>
                  <a:pt x="3025" y="6922"/>
                </a:lnTo>
                <a:lnTo>
                  <a:pt x="3035" y="6901"/>
                </a:lnTo>
                <a:lnTo>
                  <a:pt x="3016" y="6888"/>
                </a:lnTo>
                <a:lnTo>
                  <a:pt x="2997" y="6876"/>
                </a:lnTo>
                <a:lnTo>
                  <a:pt x="2995" y="6883"/>
                </a:lnTo>
                <a:lnTo>
                  <a:pt x="2994" y="6890"/>
                </a:lnTo>
                <a:lnTo>
                  <a:pt x="2986" y="6879"/>
                </a:lnTo>
                <a:lnTo>
                  <a:pt x="2989" y="6867"/>
                </a:lnTo>
                <a:lnTo>
                  <a:pt x="3009" y="6878"/>
                </a:lnTo>
                <a:lnTo>
                  <a:pt x="3029" y="6888"/>
                </a:lnTo>
                <a:lnTo>
                  <a:pt x="3030" y="6883"/>
                </a:lnTo>
                <a:lnTo>
                  <a:pt x="3029" y="6877"/>
                </a:lnTo>
                <a:lnTo>
                  <a:pt x="2981" y="6859"/>
                </a:lnTo>
                <a:lnTo>
                  <a:pt x="2941" y="6827"/>
                </a:lnTo>
                <a:lnTo>
                  <a:pt x="2961" y="6835"/>
                </a:lnTo>
                <a:lnTo>
                  <a:pt x="2970" y="6833"/>
                </a:lnTo>
                <a:lnTo>
                  <a:pt x="3018" y="6863"/>
                </a:lnTo>
                <a:lnTo>
                  <a:pt x="3074" y="6902"/>
                </a:lnTo>
                <a:lnTo>
                  <a:pt x="3042" y="6868"/>
                </a:lnTo>
                <a:lnTo>
                  <a:pt x="3009" y="6834"/>
                </a:lnTo>
                <a:lnTo>
                  <a:pt x="2967" y="6815"/>
                </a:lnTo>
                <a:lnTo>
                  <a:pt x="2915" y="6782"/>
                </a:lnTo>
                <a:lnTo>
                  <a:pt x="2917" y="6790"/>
                </a:lnTo>
                <a:lnTo>
                  <a:pt x="2926" y="6797"/>
                </a:lnTo>
                <a:lnTo>
                  <a:pt x="2913" y="6790"/>
                </a:lnTo>
                <a:lnTo>
                  <a:pt x="2887" y="6773"/>
                </a:lnTo>
                <a:lnTo>
                  <a:pt x="2886" y="6777"/>
                </a:lnTo>
                <a:lnTo>
                  <a:pt x="2889" y="6781"/>
                </a:lnTo>
                <a:lnTo>
                  <a:pt x="2872" y="6768"/>
                </a:lnTo>
                <a:lnTo>
                  <a:pt x="2851" y="6745"/>
                </a:lnTo>
                <a:lnTo>
                  <a:pt x="2836" y="6749"/>
                </a:lnTo>
                <a:lnTo>
                  <a:pt x="2817" y="6736"/>
                </a:lnTo>
                <a:lnTo>
                  <a:pt x="2860" y="6779"/>
                </a:lnTo>
                <a:lnTo>
                  <a:pt x="2923" y="6812"/>
                </a:lnTo>
                <a:lnTo>
                  <a:pt x="2926" y="6823"/>
                </a:lnTo>
                <a:lnTo>
                  <a:pt x="2936" y="6833"/>
                </a:lnTo>
                <a:lnTo>
                  <a:pt x="2911" y="6817"/>
                </a:lnTo>
                <a:lnTo>
                  <a:pt x="2883" y="6799"/>
                </a:lnTo>
                <a:lnTo>
                  <a:pt x="2901" y="6824"/>
                </a:lnTo>
                <a:lnTo>
                  <a:pt x="2901" y="6847"/>
                </a:lnTo>
                <a:lnTo>
                  <a:pt x="2890" y="6817"/>
                </a:lnTo>
                <a:lnTo>
                  <a:pt x="2864" y="6787"/>
                </a:lnTo>
                <a:lnTo>
                  <a:pt x="2858" y="6788"/>
                </a:lnTo>
                <a:lnTo>
                  <a:pt x="2852" y="6787"/>
                </a:lnTo>
                <a:lnTo>
                  <a:pt x="2812" y="6755"/>
                </a:lnTo>
                <a:lnTo>
                  <a:pt x="2779" y="6732"/>
                </a:lnTo>
                <a:lnTo>
                  <a:pt x="2786" y="6744"/>
                </a:lnTo>
                <a:lnTo>
                  <a:pt x="2797" y="6756"/>
                </a:lnTo>
                <a:lnTo>
                  <a:pt x="2755" y="6723"/>
                </a:lnTo>
                <a:lnTo>
                  <a:pt x="2705" y="6689"/>
                </a:lnTo>
                <a:lnTo>
                  <a:pt x="2711" y="6703"/>
                </a:lnTo>
                <a:lnTo>
                  <a:pt x="2722" y="6716"/>
                </a:lnTo>
                <a:lnTo>
                  <a:pt x="2678" y="6690"/>
                </a:lnTo>
                <a:lnTo>
                  <a:pt x="2638" y="6668"/>
                </a:lnTo>
                <a:lnTo>
                  <a:pt x="2632" y="6671"/>
                </a:lnTo>
                <a:lnTo>
                  <a:pt x="2626" y="6677"/>
                </a:lnTo>
                <a:lnTo>
                  <a:pt x="2612" y="6663"/>
                </a:lnTo>
                <a:lnTo>
                  <a:pt x="2589" y="6650"/>
                </a:lnTo>
                <a:lnTo>
                  <a:pt x="2603" y="6635"/>
                </a:lnTo>
                <a:lnTo>
                  <a:pt x="2631" y="6647"/>
                </a:lnTo>
                <a:lnTo>
                  <a:pt x="2625" y="6628"/>
                </a:lnTo>
                <a:lnTo>
                  <a:pt x="2598" y="6614"/>
                </a:lnTo>
                <a:lnTo>
                  <a:pt x="2594" y="6621"/>
                </a:lnTo>
                <a:lnTo>
                  <a:pt x="2591" y="6626"/>
                </a:lnTo>
                <a:lnTo>
                  <a:pt x="2567" y="6613"/>
                </a:lnTo>
                <a:lnTo>
                  <a:pt x="2542" y="6596"/>
                </a:lnTo>
                <a:lnTo>
                  <a:pt x="2554" y="6598"/>
                </a:lnTo>
                <a:lnTo>
                  <a:pt x="2568" y="6608"/>
                </a:lnTo>
                <a:lnTo>
                  <a:pt x="2555" y="6590"/>
                </a:lnTo>
                <a:lnTo>
                  <a:pt x="2523" y="6572"/>
                </a:lnTo>
                <a:lnTo>
                  <a:pt x="2522" y="6565"/>
                </a:lnTo>
                <a:lnTo>
                  <a:pt x="2526" y="6557"/>
                </a:lnTo>
                <a:lnTo>
                  <a:pt x="2511" y="6551"/>
                </a:lnTo>
                <a:lnTo>
                  <a:pt x="2506" y="6546"/>
                </a:lnTo>
                <a:lnTo>
                  <a:pt x="2502" y="6548"/>
                </a:lnTo>
                <a:lnTo>
                  <a:pt x="2500" y="6557"/>
                </a:lnTo>
                <a:lnTo>
                  <a:pt x="2473" y="6535"/>
                </a:lnTo>
                <a:lnTo>
                  <a:pt x="2440" y="6513"/>
                </a:lnTo>
                <a:lnTo>
                  <a:pt x="2441" y="6503"/>
                </a:lnTo>
                <a:lnTo>
                  <a:pt x="2452" y="6504"/>
                </a:lnTo>
                <a:lnTo>
                  <a:pt x="2444" y="6494"/>
                </a:lnTo>
                <a:lnTo>
                  <a:pt x="2431" y="6483"/>
                </a:lnTo>
                <a:lnTo>
                  <a:pt x="2423" y="6492"/>
                </a:lnTo>
                <a:lnTo>
                  <a:pt x="2390" y="6475"/>
                </a:lnTo>
                <a:lnTo>
                  <a:pt x="2390" y="6466"/>
                </a:lnTo>
                <a:lnTo>
                  <a:pt x="2382" y="6454"/>
                </a:lnTo>
                <a:lnTo>
                  <a:pt x="2371" y="6457"/>
                </a:lnTo>
                <a:lnTo>
                  <a:pt x="2361" y="6457"/>
                </a:lnTo>
                <a:lnTo>
                  <a:pt x="2360" y="6453"/>
                </a:lnTo>
                <a:lnTo>
                  <a:pt x="2366" y="6448"/>
                </a:lnTo>
                <a:lnTo>
                  <a:pt x="2346" y="6442"/>
                </a:lnTo>
                <a:lnTo>
                  <a:pt x="2329" y="6442"/>
                </a:lnTo>
                <a:lnTo>
                  <a:pt x="2333" y="6436"/>
                </a:lnTo>
                <a:lnTo>
                  <a:pt x="2322" y="6445"/>
                </a:lnTo>
                <a:lnTo>
                  <a:pt x="2331" y="6456"/>
                </a:lnTo>
                <a:lnTo>
                  <a:pt x="2342" y="6466"/>
                </a:lnTo>
                <a:lnTo>
                  <a:pt x="2324" y="6456"/>
                </a:lnTo>
                <a:lnTo>
                  <a:pt x="2305" y="6440"/>
                </a:lnTo>
                <a:lnTo>
                  <a:pt x="2312" y="6437"/>
                </a:lnTo>
                <a:lnTo>
                  <a:pt x="2320" y="6437"/>
                </a:lnTo>
                <a:lnTo>
                  <a:pt x="2316" y="6426"/>
                </a:lnTo>
                <a:lnTo>
                  <a:pt x="2306" y="6416"/>
                </a:lnTo>
                <a:lnTo>
                  <a:pt x="2297" y="6423"/>
                </a:lnTo>
                <a:lnTo>
                  <a:pt x="2290" y="6430"/>
                </a:lnTo>
                <a:lnTo>
                  <a:pt x="2285" y="6423"/>
                </a:lnTo>
                <a:lnTo>
                  <a:pt x="2280" y="6416"/>
                </a:lnTo>
                <a:lnTo>
                  <a:pt x="2292" y="6412"/>
                </a:lnTo>
                <a:lnTo>
                  <a:pt x="2304" y="6407"/>
                </a:lnTo>
                <a:lnTo>
                  <a:pt x="2320" y="6419"/>
                </a:lnTo>
                <a:lnTo>
                  <a:pt x="2330" y="6430"/>
                </a:lnTo>
                <a:lnTo>
                  <a:pt x="2327" y="6414"/>
                </a:lnTo>
                <a:lnTo>
                  <a:pt x="2306" y="6404"/>
                </a:lnTo>
                <a:lnTo>
                  <a:pt x="2306" y="6390"/>
                </a:lnTo>
                <a:lnTo>
                  <a:pt x="2281" y="6380"/>
                </a:lnTo>
                <a:lnTo>
                  <a:pt x="2236" y="6345"/>
                </a:lnTo>
                <a:lnTo>
                  <a:pt x="2191" y="6330"/>
                </a:lnTo>
                <a:lnTo>
                  <a:pt x="2190" y="6336"/>
                </a:lnTo>
                <a:lnTo>
                  <a:pt x="2197" y="6342"/>
                </a:lnTo>
                <a:lnTo>
                  <a:pt x="2191" y="6347"/>
                </a:lnTo>
                <a:lnTo>
                  <a:pt x="2186" y="6351"/>
                </a:lnTo>
                <a:lnTo>
                  <a:pt x="2177" y="6340"/>
                </a:lnTo>
                <a:lnTo>
                  <a:pt x="2178" y="6331"/>
                </a:lnTo>
                <a:lnTo>
                  <a:pt x="2160" y="6322"/>
                </a:lnTo>
                <a:lnTo>
                  <a:pt x="2143" y="6322"/>
                </a:lnTo>
                <a:lnTo>
                  <a:pt x="2113" y="6295"/>
                </a:lnTo>
                <a:lnTo>
                  <a:pt x="2078" y="6276"/>
                </a:lnTo>
                <a:lnTo>
                  <a:pt x="2077" y="6284"/>
                </a:lnTo>
                <a:lnTo>
                  <a:pt x="2075" y="6294"/>
                </a:lnTo>
                <a:lnTo>
                  <a:pt x="2062" y="6293"/>
                </a:lnTo>
                <a:lnTo>
                  <a:pt x="2049" y="6291"/>
                </a:lnTo>
                <a:lnTo>
                  <a:pt x="2062" y="6283"/>
                </a:lnTo>
                <a:lnTo>
                  <a:pt x="2074" y="6273"/>
                </a:lnTo>
                <a:lnTo>
                  <a:pt x="2063" y="6268"/>
                </a:lnTo>
                <a:lnTo>
                  <a:pt x="2054" y="6270"/>
                </a:lnTo>
                <a:lnTo>
                  <a:pt x="2050" y="6279"/>
                </a:lnTo>
                <a:lnTo>
                  <a:pt x="2031" y="6262"/>
                </a:lnTo>
                <a:lnTo>
                  <a:pt x="2023" y="6247"/>
                </a:lnTo>
                <a:lnTo>
                  <a:pt x="2001" y="6239"/>
                </a:lnTo>
                <a:lnTo>
                  <a:pt x="1985" y="6221"/>
                </a:lnTo>
                <a:lnTo>
                  <a:pt x="1985" y="6235"/>
                </a:lnTo>
                <a:lnTo>
                  <a:pt x="1989" y="6247"/>
                </a:lnTo>
                <a:lnTo>
                  <a:pt x="1978" y="6241"/>
                </a:lnTo>
                <a:lnTo>
                  <a:pt x="1982" y="6227"/>
                </a:lnTo>
                <a:lnTo>
                  <a:pt x="1956" y="6210"/>
                </a:lnTo>
                <a:lnTo>
                  <a:pt x="1931" y="6192"/>
                </a:lnTo>
                <a:lnTo>
                  <a:pt x="1905" y="6179"/>
                </a:lnTo>
                <a:lnTo>
                  <a:pt x="1880" y="6176"/>
                </a:lnTo>
                <a:lnTo>
                  <a:pt x="1864" y="6159"/>
                </a:lnTo>
                <a:lnTo>
                  <a:pt x="1854" y="6141"/>
                </a:lnTo>
                <a:lnTo>
                  <a:pt x="1846" y="6147"/>
                </a:lnTo>
                <a:lnTo>
                  <a:pt x="1840" y="6153"/>
                </a:lnTo>
                <a:lnTo>
                  <a:pt x="1822" y="6145"/>
                </a:lnTo>
                <a:lnTo>
                  <a:pt x="1806" y="6133"/>
                </a:lnTo>
                <a:lnTo>
                  <a:pt x="1813" y="6126"/>
                </a:lnTo>
                <a:lnTo>
                  <a:pt x="1813" y="6118"/>
                </a:lnTo>
                <a:lnTo>
                  <a:pt x="1795" y="6112"/>
                </a:lnTo>
                <a:lnTo>
                  <a:pt x="1780" y="6111"/>
                </a:lnTo>
                <a:lnTo>
                  <a:pt x="1790" y="6125"/>
                </a:lnTo>
                <a:lnTo>
                  <a:pt x="1789" y="6128"/>
                </a:lnTo>
                <a:lnTo>
                  <a:pt x="1783" y="6135"/>
                </a:lnTo>
                <a:lnTo>
                  <a:pt x="1757" y="6126"/>
                </a:lnTo>
                <a:lnTo>
                  <a:pt x="1773" y="6123"/>
                </a:lnTo>
                <a:lnTo>
                  <a:pt x="1771" y="6103"/>
                </a:lnTo>
                <a:lnTo>
                  <a:pt x="1756" y="6108"/>
                </a:lnTo>
                <a:lnTo>
                  <a:pt x="1735" y="6109"/>
                </a:lnTo>
                <a:lnTo>
                  <a:pt x="1678" y="6072"/>
                </a:lnTo>
                <a:lnTo>
                  <a:pt x="1617" y="6041"/>
                </a:lnTo>
                <a:lnTo>
                  <a:pt x="1632" y="6053"/>
                </a:lnTo>
                <a:lnTo>
                  <a:pt x="1636" y="6064"/>
                </a:lnTo>
                <a:lnTo>
                  <a:pt x="1613" y="6048"/>
                </a:lnTo>
                <a:lnTo>
                  <a:pt x="1603" y="6031"/>
                </a:lnTo>
                <a:lnTo>
                  <a:pt x="1593" y="6031"/>
                </a:lnTo>
                <a:lnTo>
                  <a:pt x="1588" y="6022"/>
                </a:lnTo>
                <a:lnTo>
                  <a:pt x="1584" y="6031"/>
                </a:lnTo>
                <a:lnTo>
                  <a:pt x="1582" y="6047"/>
                </a:lnTo>
                <a:lnTo>
                  <a:pt x="1574" y="6044"/>
                </a:lnTo>
                <a:lnTo>
                  <a:pt x="1568" y="6047"/>
                </a:lnTo>
                <a:lnTo>
                  <a:pt x="1516" y="6016"/>
                </a:lnTo>
                <a:lnTo>
                  <a:pt x="1469" y="6003"/>
                </a:lnTo>
                <a:lnTo>
                  <a:pt x="1490" y="6017"/>
                </a:lnTo>
                <a:lnTo>
                  <a:pt x="1500" y="6029"/>
                </a:lnTo>
                <a:lnTo>
                  <a:pt x="1515" y="6033"/>
                </a:lnTo>
                <a:lnTo>
                  <a:pt x="1526" y="6031"/>
                </a:lnTo>
                <a:lnTo>
                  <a:pt x="1526" y="6038"/>
                </a:lnTo>
                <a:lnTo>
                  <a:pt x="1517" y="6045"/>
                </a:lnTo>
                <a:lnTo>
                  <a:pt x="1527" y="6052"/>
                </a:lnTo>
                <a:lnTo>
                  <a:pt x="1571" y="6064"/>
                </a:lnTo>
                <a:lnTo>
                  <a:pt x="1618" y="6122"/>
                </a:lnTo>
                <a:lnTo>
                  <a:pt x="1610" y="6104"/>
                </a:lnTo>
                <a:lnTo>
                  <a:pt x="1605" y="6087"/>
                </a:lnTo>
                <a:lnTo>
                  <a:pt x="1620" y="6095"/>
                </a:lnTo>
                <a:lnTo>
                  <a:pt x="1635" y="6104"/>
                </a:lnTo>
                <a:lnTo>
                  <a:pt x="1632" y="6092"/>
                </a:lnTo>
                <a:lnTo>
                  <a:pt x="1639" y="6094"/>
                </a:lnTo>
                <a:lnTo>
                  <a:pt x="1639" y="6086"/>
                </a:lnTo>
                <a:lnTo>
                  <a:pt x="1629" y="6077"/>
                </a:lnTo>
                <a:lnTo>
                  <a:pt x="1648" y="6088"/>
                </a:lnTo>
                <a:lnTo>
                  <a:pt x="1662" y="6099"/>
                </a:lnTo>
                <a:lnTo>
                  <a:pt x="1699" y="6154"/>
                </a:lnTo>
                <a:lnTo>
                  <a:pt x="1795" y="6210"/>
                </a:lnTo>
                <a:lnTo>
                  <a:pt x="1792" y="6199"/>
                </a:lnTo>
                <a:lnTo>
                  <a:pt x="1775" y="6188"/>
                </a:lnTo>
                <a:lnTo>
                  <a:pt x="1807" y="6208"/>
                </a:lnTo>
                <a:lnTo>
                  <a:pt x="1820" y="6237"/>
                </a:lnTo>
                <a:lnTo>
                  <a:pt x="1803" y="6227"/>
                </a:lnTo>
                <a:lnTo>
                  <a:pt x="1789" y="6223"/>
                </a:lnTo>
                <a:lnTo>
                  <a:pt x="1803" y="6234"/>
                </a:lnTo>
                <a:lnTo>
                  <a:pt x="1823" y="6242"/>
                </a:lnTo>
                <a:lnTo>
                  <a:pt x="1830" y="6238"/>
                </a:lnTo>
                <a:lnTo>
                  <a:pt x="1833" y="6224"/>
                </a:lnTo>
                <a:lnTo>
                  <a:pt x="1840" y="6239"/>
                </a:lnTo>
                <a:lnTo>
                  <a:pt x="1849" y="6254"/>
                </a:lnTo>
                <a:lnTo>
                  <a:pt x="1844" y="6256"/>
                </a:lnTo>
                <a:lnTo>
                  <a:pt x="1840" y="6260"/>
                </a:lnTo>
                <a:lnTo>
                  <a:pt x="1811" y="6246"/>
                </a:lnTo>
                <a:lnTo>
                  <a:pt x="1773" y="6226"/>
                </a:lnTo>
                <a:lnTo>
                  <a:pt x="1722" y="6177"/>
                </a:lnTo>
                <a:lnTo>
                  <a:pt x="1633" y="6130"/>
                </a:lnTo>
                <a:lnTo>
                  <a:pt x="1645" y="6143"/>
                </a:lnTo>
                <a:lnTo>
                  <a:pt x="1641" y="6150"/>
                </a:lnTo>
                <a:lnTo>
                  <a:pt x="1662" y="6161"/>
                </a:lnTo>
                <a:lnTo>
                  <a:pt x="1679" y="6164"/>
                </a:lnTo>
                <a:lnTo>
                  <a:pt x="1690" y="6189"/>
                </a:lnTo>
                <a:lnTo>
                  <a:pt x="1697" y="6202"/>
                </a:lnTo>
                <a:lnTo>
                  <a:pt x="1712" y="6213"/>
                </a:lnTo>
                <a:lnTo>
                  <a:pt x="1726" y="6207"/>
                </a:lnTo>
                <a:lnTo>
                  <a:pt x="1734" y="6216"/>
                </a:lnTo>
                <a:lnTo>
                  <a:pt x="1743" y="6224"/>
                </a:lnTo>
                <a:lnTo>
                  <a:pt x="1730" y="6223"/>
                </a:lnTo>
                <a:lnTo>
                  <a:pt x="1718" y="6222"/>
                </a:lnTo>
                <a:lnTo>
                  <a:pt x="1732" y="6239"/>
                </a:lnTo>
                <a:lnTo>
                  <a:pt x="1750" y="6257"/>
                </a:lnTo>
                <a:lnTo>
                  <a:pt x="1753" y="6252"/>
                </a:lnTo>
                <a:lnTo>
                  <a:pt x="1740" y="6239"/>
                </a:lnTo>
                <a:lnTo>
                  <a:pt x="1748" y="6240"/>
                </a:lnTo>
                <a:lnTo>
                  <a:pt x="1751" y="6244"/>
                </a:lnTo>
                <a:lnTo>
                  <a:pt x="1754" y="6243"/>
                </a:lnTo>
                <a:lnTo>
                  <a:pt x="1758" y="6241"/>
                </a:lnTo>
                <a:lnTo>
                  <a:pt x="1788" y="6287"/>
                </a:lnTo>
                <a:lnTo>
                  <a:pt x="1825" y="6319"/>
                </a:lnTo>
                <a:lnTo>
                  <a:pt x="1802" y="6288"/>
                </a:lnTo>
                <a:lnTo>
                  <a:pt x="1784" y="6259"/>
                </a:lnTo>
                <a:lnTo>
                  <a:pt x="1796" y="6271"/>
                </a:lnTo>
                <a:lnTo>
                  <a:pt x="1802" y="6281"/>
                </a:lnTo>
                <a:lnTo>
                  <a:pt x="1826" y="6292"/>
                </a:lnTo>
                <a:lnTo>
                  <a:pt x="1844" y="6298"/>
                </a:lnTo>
                <a:lnTo>
                  <a:pt x="1839" y="6288"/>
                </a:lnTo>
                <a:lnTo>
                  <a:pt x="1829" y="6278"/>
                </a:lnTo>
                <a:lnTo>
                  <a:pt x="1812" y="6271"/>
                </a:lnTo>
                <a:lnTo>
                  <a:pt x="1796" y="6268"/>
                </a:lnTo>
                <a:lnTo>
                  <a:pt x="1801" y="6259"/>
                </a:lnTo>
                <a:lnTo>
                  <a:pt x="1805" y="6252"/>
                </a:lnTo>
                <a:lnTo>
                  <a:pt x="1817" y="6263"/>
                </a:lnTo>
                <a:lnTo>
                  <a:pt x="1836" y="6265"/>
                </a:lnTo>
                <a:lnTo>
                  <a:pt x="1854" y="6299"/>
                </a:lnTo>
                <a:lnTo>
                  <a:pt x="1863" y="6333"/>
                </a:lnTo>
                <a:lnTo>
                  <a:pt x="1894" y="6350"/>
                </a:lnTo>
                <a:lnTo>
                  <a:pt x="1903" y="6365"/>
                </a:lnTo>
                <a:lnTo>
                  <a:pt x="1879" y="6349"/>
                </a:lnTo>
                <a:lnTo>
                  <a:pt x="1855" y="6336"/>
                </a:lnTo>
                <a:lnTo>
                  <a:pt x="1851" y="6324"/>
                </a:lnTo>
                <a:lnTo>
                  <a:pt x="1851" y="6318"/>
                </a:lnTo>
                <a:lnTo>
                  <a:pt x="1844" y="6309"/>
                </a:lnTo>
                <a:lnTo>
                  <a:pt x="1830" y="6298"/>
                </a:lnTo>
                <a:lnTo>
                  <a:pt x="1830" y="6312"/>
                </a:lnTo>
                <a:lnTo>
                  <a:pt x="1836" y="6325"/>
                </a:lnTo>
                <a:lnTo>
                  <a:pt x="1821" y="6321"/>
                </a:lnTo>
                <a:lnTo>
                  <a:pt x="1803" y="6314"/>
                </a:lnTo>
                <a:lnTo>
                  <a:pt x="1807" y="6321"/>
                </a:lnTo>
                <a:lnTo>
                  <a:pt x="1813" y="6329"/>
                </a:lnTo>
                <a:lnTo>
                  <a:pt x="1809" y="6328"/>
                </a:lnTo>
                <a:lnTo>
                  <a:pt x="1792" y="6320"/>
                </a:lnTo>
                <a:lnTo>
                  <a:pt x="1786" y="6307"/>
                </a:lnTo>
                <a:lnTo>
                  <a:pt x="1791" y="6299"/>
                </a:lnTo>
                <a:lnTo>
                  <a:pt x="1779" y="6289"/>
                </a:lnTo>
                <a:lnTo>
                  <a:pt x="1772" y="6277"/>
                </a:lnTo>
                <a:lnTo>
                  <a:pt x="1758" y="6280"/>
                </a:lnTo>
                <a:lnTo>
                  <a:pt x="1740" y="6275"/>
                </a:lnTo>
                <a:lnTo>
                  <a:pt x="1726" y="6252"/>
                </a:lnTo>
                <a:lnTo>
                  <a:pt x="1710" y="6225"/>
                </a:lnTo>
                <a:lnTo>
                  <a:pt x="1696" y="6223"/>
                </a:lnTo>
                <a:lnTo>
                  <a:pt x="1677" y="6203"/>
                </a:lnTo>
                <a:lnTo>
                  <a:pt x="1666" y="6207"/>
                </a:lnTo>
                <a:lnTo>
                  <a:pt x="1675" y="6218"/>
                </a:lnTo>
                <a:lnTo>
                  <a:pt x="1647" y="6210"/>
                </a:lnTo>
                <a:lnTo>
                  <a:pt x="1613" y="6202"/>
                </a:lnTo>
                <a:lnTo>
                  <a:pt x="1608" y="6191"/>
                </a:lnTo>
                <a:lnTo>
                  <a:pt x="1598" y="6182"/>
                </a:lnTo>
                <a:lnTo>
                  <a:pt x="1597" y="6198"/>
                </a:lnTo>
                <a:lnTo>
                  <a:pt x="1622" y="6219"/>
                </a:lnTo>
                <a:lnTo>
                  <a:pt x="1645" y="6220"/>
                </a:lnTo>
                <a:lnTo>
                  <a:pt x="1675" y="6229"/>
                </a:lnTo>
                <a:lnTo>
                  <a:pt x="1664" y="6236"/>
                </a:lnTo>
                <a:lnTo>
                  <a:pt x="1665" y="6247"/>
                </a:lnTo>
                <a:lnTo>
                  <a:pt x="1651" y="6244"/>
                </a:lnTo>
                <a:lnTo>
                  <a:pt x="1647" y="6234"/>
                </a:lnTo>
                <a:lnTo>
                  <a:pt x="1642" y="6233"/>
                </a:lnTo>
                <a:lnTo>
                  <a:pt x="1636" y="6231"/>
                </a:lnTo>
                <a:lnTo>
                  <a:pt x="1639" y="6242"/>
                </a:lnTo>
                <a:lnTo>
                  <a:pt x="1626" y="6237"/>
                </a:lnTo>
                <a:lnTo>
                  <a:pt x="1630" y="6245"/>
                </a:lnTo>
                <a:lnTo>
                  <a:pt x="1624" y="6252"/>
                </a:lnTo>
                <a:lnTo>
                  <a:pt x="1648" y="6258"/>
                </a:lnTo>
                <a:lnTo>
                  <a:pt x="1669" y="6253"/>
                </a:lnTo>
                <a:lnTo>
                  <a:pt x="1666" y="6263"/>
                </a:lnTo>
                <a:lnTo>
                  <a:pt x="1672" y="6271"/>
                </a:lnTo>
                <a:lnTo>
                  <a:pt x="1666" y="6272"/>
                </a:lnTo>
                <a:lnTo>
                  <a:pt x="1660" y="6269"/>
                </a:lnTo>
                <a:lnTo>
                  <a:pt x="1665" y="6277"/>
                </a:lnTo>
                <a:lnTo>
                  <a:pt x="1663" y="6287"/>
                </a:lnTo>
                <a:lnTo>
                  <a:pt x="1690" y="6283"/>
                </a:lnTo>
                <a:lnTo>
                  <a:pt x="1714" y="6276"/>
                </a:lnTo>
                <a:lnTo>
                  <a:pt x="1719" y="6284"/>
                </a:lnTo>
                <a:lnTo>
                  <a:pt x="1711" y="6293"/>
                </a:lnTo>
                <a:lnTo>
                  <a:pt x="1726" y="6294"/>
                </a:lnTo>
                <a:lnTo>
                  <a:pt x="1729" y="6283"/>
                </a:lnTo>
                <a:lnTo>
                  <a:pt x="1740" y="6290"/>
                </a:lnTo>
                <a:lnTo>
                  <a:pt x="1747" y="6287"/>
                </a:lnTo>
                <a:lnTo>
                  <a:pt x="1766" y="6297"/>
                </a:lnTo>
                <a:lnTo>
                  <a:pt x="1780" y="6309"/>
                </a:lnTo>
                <a:lnTo>
                  <a:pt x="1769" y="6307"/>
                </a:lnTo>
                <a:lnTo>
                  <a:pt x="1759" y="6297"/>
                </a:lnTo>
                <a:lnTo>
                  <a:pt x="1753" y="6299"/>
                </a:lnTo>
                <a:lnTo>
                  <a:pt x="1748" y="6307"/>
                </a:lnTo>
                <a:lnTo>
                  <a:pt x="1783" y="6324"/>
                </a:lnTo>
                <a:lnTo>
                  <a:pt x="1806" y="6332"/>
                </a:lnTo>
                <a:lnTo>
                  <a:pt x="1817" y="6344"/>
                </a:lnTo>
                <a:lnTo>
                  <a:pt x="1828" y="6349"/>
                </a:lnTo>
                <a:lnTo>
                  <a:pt x="1827" y="6355"/>
                </a:lnTo>
                <a:lnTo>
                  <a:pt x="1817" y="6358"/>
                </a:lnTo>
                <a:lnTo>
                  <a:pt x="1808" y="6349"/>
                </a:lnTo>
                <a:lnTo>
                  <a:pt x="1807" y="6340"/>
                </a:lnTo>
                <a:lnTo>
                  <a:pt x="1767" y="6326"/>
                </a:lnTo>
                <a:lnTo>
                  <a:pt x="1733" y="6322"/>
                </a:lnTo>
                <a:lnTo>
                  <a:pt x="1726" y="6314"/>
                </a:lnTo>
                <a:lnTo>
                  <a:pt x="1724" y="6305"/>
                </a:lnTo>
                <a:lnTo>
                  <a:pt x="1719" y="6305"/>
                </a:lnTo>
                <a:lnTo>
                  <a:pt x="1722" y="6308"/>
                </a:lnTo>
                <a:lnTo>
                  <a:pt x="1713" y="6306"/>
                </a:lnTo>
                <a:lnTo>
                  <a:pt x="1702" y="6296"/>
                </a:lnTo>
                <a:lnTo>
                  <a:pt x="1736" y="6329"/>
                </a:lnTo>
                <a:lnTo>
                  <a:pt x="1780" y="6345"/>
                </a:lnTo>
                <a:lnTo>
                  <a:pt x="1780" y="6357"/>
                </a:lnTo>
                <a:lnTo>
                  <a:pt x="1787" y="6376"/>
                </a:lnTo>
                <a:lnTo>
                  <a:pt x="1800" y="6379"/>
                </a:lnTo>
                <a:lnTo>
                  <a:pt x="1808" y="6373"/>
                </a:lnTo>
                <a:lnTo>
                  <a:pt x="1808" y="6381"/>
                </a:lnTo>
                <a:lnTo>
                  <a:pt x="1806" y="6388"/>
                </a:lnTo>
                <a:lnTo>
                  <a:pt x="1786" y="6390"/>
                </a:lnTo>
                <a:lnTo>
                  <a:pt x="1766" y="6380"/>
                </a:lnTo>
                <a:lnTo>
                  <a:pt x="1798" y="6406"/>
                </a:lnTo>
                <a:lnTo>
                  <a:pt x="1833" y="6431"/>
                </a:lnTo>
                <a:lnTo>
                  <a:pt x="1813" y="6427"/>
                </a:lnTo>
                <a:lnTo>
                  <a:pt x="1790" y="6418"/>
                </a:lnTo>
                <a:lnTo>
                  <a:pt x="1809" y="6434"/>
                </a:lnTo>
                <a:lnTo>
                  <a:pt x="1840" y="6455"/>
                </a:lnTo>
                <a:lnTo>
                  <a:pt x="1843" y="6440"/>
                </a:lnTo>
                <a:lnTo>
                  <a:pt x="1837" y="6426"/>
                </a:lnTo>
                <a:lnTo>
                  <a:pt x="1851" y="6432"/>
                </a:lnTo>
                <a:lnTo>
                  <a:pt x="1857" y="6425"/>
                </a:lnTo>
                <a:lnTo>
                  <a:pt x="1866" y="6439"/>
                </a:lnTo>
                <a:lnTo>
                  <a:pt x="1856" y="6448"/>
                </a:lnTo>
                <a:lnTo>
                  <a:pt x="1871" y="6461"/>
                </a:lnTo>
                <a:lnTo>
                  <a:pt x="1886" y="6463"/>
                </a:lnTo>
                <a:lnTo>
                  <a:pt x="1879" y="6457"/>
                </a:lnTo>
                <a:lnTo>
                  <a:pt x="1871" y="6445"/>
                </a:lnTo>
                <a:lnTo>
                  <a:pt x="1884" y="6445"/>
                </a:lnTo>
                <a:lnTo>
                  <a:pt x="1905" y="6454"/>
                </a:lnTo>
                <a:lnTo>
                  <a:pt x="1911" y="6468"/>
                </a:lnTo>
                <a:lnTo>
                  <a:pt x="1914" y="6483"/>
                </a:lnTo>
                <a:lnTo>
                  <a:pt x="1924" y="6487"/>
                </a:lnTo>
                <a:lnTo>
                  <a:pt x="1935" y="6492"/>
                </a:lnTo>
                <a:lnTo>
                  <a:pt x="1929" y="6498"/>
                </a:lnTo>
                <a:lnTo>
                  <a:pt x="1932" y="6510"/>
                </a:lnTo>
                <a:lnTo>
                  <a:pt x="1968" y="6521"/>
                </a:lnTo>
                <a:lnTo>
                  <a:pt x="1973" y="6505"/>
                </a:lnTo>
                <a:lnTo>
                  <a:pt x="1983" y="6505"/>
                </a:lnTo>
                <a:lnTo>
                  <a:pt x="1995" y="6511"/>
                </a:lnTo>
                <a:lnTo>
                  <a:pt x="1989" y="6514"/>
                </a:lnTo>
                <a:lnTo>
                  <a:pt x="1984" y="6520"/>
                </a:lnTo>
                <a:lnTo>
                  <a:pt x="2009" y="6526"/>
                </a:lnTo>
                <a:lnTo>
                  <a:pt x="2017" y="6540"/>
                </a:lnTo>
                <a:lnTo>
                  <a:pt x="2006" y="6530"/>
                </a:lnTo>
                <a:lnTo>
                  <a:pt x="1993" y="6526"/>
                </a:lnTo>
                <a:lnTo>
                  <a:pt x="2003" y="6536"/>
                </a:lnTo>
                <a:lnTo>
                  <a:pt x="2002" y="6546"/>
                </a:lnTo>
                <a:lnTo>
                  <a:pt x="2024" y="6560"/>
                </a:lnTo>
                <a:lnTo>
                  <a:pt x="2036" y="6575"/>
                </a:lnTo>
                <a:lnTo>
                  <a:pt x="2056" y="6581"/>
                </a:lnTo>
                <a:lnTo>
                  <a:pt x="2069" y="6574"/>
                </a:lnTo>
                <a:lnTo>
                  <a:pt x="2063" y="6570"/>
                </a:lnTo>
                <a:lnTo>
                  <a:pt x="2048" y="6566"/>
                </a:lnTo>
                <a:lnTo>
                  <a:pt x="2059" y="6565"/>
                </a:lnTo>
                <a:lnTo>
                  <a:pt x="2082" y="6574"/>
                </a:lnTo>
                <a:lnTo>
                  <a:pt x="2062" y="6587"/>
                </a:lnTo>
                <a:lnTo>
                  <a:pt x="2047" y="6602"/>
                </a:lnTo>
                <a:lnTo>
                  <a:pt x="2025" y="6579"/>
                </a:lnTo>
                <a:lnTo>
                  <a:pt x="1993" y="6561"/>
                </a:lnTo>
                <a:lnTo>
                  <a:pt x="2027" y="6591"/>
                </a:lnTo>
                <a:lnTo>
                  <a:pt x="2071" y="6616"/>
                </a:lnTo>
                <a:lnTo>
                  <a:pt x="2044" y="6610"/>
                </a:lnTo>
                <a:lnTo>
                  <a:pt x="2022" y="6590"/>
                </a:lnTo>
                <a:lnTo>
                  <a:pt x="2022" y="6602"/>
                </a:lnTo>
                <a:lnTo>
                  <a:pt x="2021" y="6613"/>
                </a:lnTo>
                <a:lnTo>
                  <a:pt x="2067" y="6642"/>
                </a:lnTo>
                <a:lnTo>
                  <a:pt x="2104" y="6671"/>
                </a:lnTo>
                <a:lnTo>
                  <a:pt x="2111" y="6669"/>
                </a:lnTo>
                <a:lnTo>
                  <a:pt x="2111" y="6660"/>
                </a:lnTo>
                <a:lnTo>
                  <a:pt x="2125" y="6671"/>
                </a:lnTo>
                <a:lnTo>
                  <a:pt x="2139" y="6678"/>
                </a:lnTo>
                <a:lnTo>
                  <a:pt x="2136" y="6668"/>
                </a:lnTo>
                <a:lnTo>
                  <a:pt x="2126" y="6665"/>
                </a:lnTo>
                <a:lnTo>
                  <a:pt x="2134" y="6662"/>
                </a:lnTo>
                <a:lnTo>
                  <a:pt x="2156" y="6671"/>
                </a:lnTo>
                <a:lnTo>
                  <a:pt x="2146" y="6661"/>
                </a:lnTo>
                <a:lnTo>
                  <a:pt x="2132" y="6657"/>
                </a:lnTo>
                <a:lnTo>
                  <a:pt x="2134" y="6649"/>
                </a:lnTo>
                <a:lnTo>
                  <a:pt x="2126" y="6645"/>
                </a:lnTo>
                <a:lnTo>
                  <a:pt x="2131" y="6640"/>
                </a:lnTo>
                <a:lnTo>
                  <a:pt x="2141" y="6630"/>
                </a:lnTo>
                <a:lnTo>
                  <a:pt x="2153" y="6645"/>
                </a:lnTo>
                <a:lnTo>
                  <a:pt x="2163" y="6660"/>
                </a:lnTo>
                <a:lnTo>
                  <a:pt x="2174" y="6658"/>
                </a:lnTo>
                <a:lnTo>
                  <a:pt x="2178" y="6644"/>
                </a:lnTo>
                <a:lnTo>
                  <a:pt x="2187" y="6661"/>
                </a:lnTo>
                <a:lnTo>
                  <a:pt x="2212" y="6677"/>
                </a:lnTo>
                <a:lnTo>
                  <a:pt x="2191" y="6675"/>
                </a:lnTo>
                <a:lnTo>
                  <a:pt x="2167" y="6665"/>
                </a:lnTo>
                <a:lnTo>
                  <a:pt x="2197" y="6684"/>
                </a:lnTo>
                <a:lnTo>
                  <a:pt x="2225" y="6708"/>
                </a:lnTo>
                <a:lnTo>
                  <a:pt x="2229" y="6707"/>
                </a:lnTo>
                <a:lnTo>
                  <a:pt x="2224" y="6700"/>
                </a:lnTo>
                <a:lnTo>
                  <a:pt x="2243" y="6711"/>
                </a:lnTo>
                <a:lnTo>
                  <a:pt x="2259" y="6730"/>
                </a:lnTo>
                <a:lnTo>
                  <a:pt x="2264" y="6726"/>
                </a:lnTo>
                <a:lnTo>
                  <a:pt x="2253" y="6718"/>
                </a:lnTo>
                <a:lnTo>
                  <a:pt x="2269" y="6719"/>
                </a:lnTo>
                <a:lnTo>
                  <a:pt x="2287" y="6726"/>
                </a:lnTo>
                <a:lnTo>
                  <a:pt x="2284" y="6734"/>
                </a:lnTo>
                <a:lnTo>
                  <a:pt x="2268" y="6735"/>
                </a:lnTo>
                <a:lnTo>
                  <a:pt x="2269" y="6739"/>
                </a:lnTo>
                <a:lnTo>
                  <a:pt x="2270" y="6744"/>
                </a:lnTo>
                <a:lnTo>
                  <a:pt x="2290" y="6752"/>
                </a:lnTo>
                <a:lnTo>
                  <a:pt x="2299" y="6761"/>
                </a:lnTo>
                <a:lnTo>
                  <a:pt x="2335" y="6767"/>
                </a:lnTo>
                <a:lnTo>
                  <a:pt x="2359" y="6771"/>
                </a:lnTo>
                <a:lnTo>
                  <a:pt x="2368" y="6781"/>
                </a:lnTo>
                <a:lnTo>
                  <a:pt x="2373" y="6791"/>
                </a:lnTo>
                <a:lnTo>
                  <a:pt x="2378" y="6792"/>
                </a:lnTo>
                <a:lnTo>
                  <a:pt x="2383" y="6794"/>
                </a:lnTo>
                <a:lnTo>
                  <a:pt x="2380" y="6789"/>
                </a:lnTo>
                <a:lnTo>
                  <a:pt x="2371" y="6782"/>
                </a:lnTo>
                <a:lnTo>
                  <a:pt x="2404" y="6803"/>
                </a:lnTo>
                <a:lnTo>
                  <a:pt x="2434" y="6830"/>
                </a:lnTo>
                <a:lnTo>
                  <a:pt x="2436" y="6827"/>
                </a:lnTo>
                <a:lnTo>
                  <a:pt x="2438" y="6824"/>
                </a:lnTo>
                <a:lnTo>
                  <a:pt x="2421" y="6811"/>
                </a:lnTo>
                <a:lnTo>
                  <a:pt x="2401" y="6797"/>
                </a:lnTo>
                <a:lnTo>
                  <a:pt x="2407" y="6793"/>
                </a:lnTo>
                <a:lnTo>
                  <a:pt x="2379" y="6779"/>
                </a:lnTo>
                <a:lnTo>
                  <a:pt x="2394" y="6779"/>
                </a:lnTo>
                <a:lnTo>
                  <a:pt x="2411" y="6782"/>
                </a:lnTo>
                <a:lnTo>
                  <a:pt x="2440" y="6819"/>
                </a:lnTo>
                <a:lnTo>
                  <a:pt x="2455" y="6850"/>
                </a:lnTo>
                <a:lnTo>
                  <a:pt x="2462" y="6849"/>
                </a:lnTo>
                <a:lnTo>
                  <a:pt x="2467" y="6842"/>
                </a:lnTo>
                <a:lnTo>
                  <a:pt x="2474" y="6852"/>
                </a:lnTo>
                <a:lnTo>
                  <a:pt x="2474" y="6862"/>
                </a:lnTo>
                <a:lnTo>
                  <a:pt x="2465" y="6857"/>
                </a:lnTo>
                <a:lnTo>
                  <a:pt x="2457" y="6857"/>
                </a:lnTo>
                <a:lnTo>
                  <a:pt x="2469" y="6865"/>
                </a:lnTo>
                <a:lnTo>
                  <a:pt x="2485" y="6865"/>
                </a:lnTo>
                <a:lnTo>
                  <a:pt x="2492" y="6876"/>
                </a:lnTo>
                <a:lnTo>
                  <a:pt x="2499" y="6886"/>
                </a:lnTo>
                <a:lnTo>
                  <a:pt x="2517" y="6886"/>
                </a:lnTo>
                <a:lnTo>
                  <a:pt x="2540" y="6895"/>
                </a:lnTo>
                <a:lnTo>
                  <a:pt x="2529" y="6900"/>
                </a:lnTo>
                <a:lnTo>
                  <a:pt x="2513" y="6895"/>
                </a:lnTo>
                <a:lnTo>
                  <a:pt x="2533" y="6915"/>
                </a:lnTo>
                <a:lnTo>
                  <a:pt x="2556" y="6922"/>
                </a:lnTo>
                <a:lnTo>
                  <a:pt x="2614" y="6969"/>
                </a:lnTo>
                <a:lnTo>
                  <a:pt x="2669" y="7006"/>
                </a:lnTo>
                <a:lnTo>
                  <a:pt x="2704" y="7013"/>
                </a:lnTo>
                <a:lnTo>
                  <a:pt x="2736" y="7025"/>
                </a:lnTo>
                <a:lnTo>
                  <a:pt x="2732" y="7030"/>
                </a:lnTo>
                <a:lnTo>
                  <a:pt x="2715" y="7027"/>
                </a:lnTo>
                <a:lnTo>
                  <a:pt x="2741" y="7047"/>
                </a:lnTo>
                <a:lnTo>
                  <a:pt x="2748" y="7061"/>
                </a:lnTo>
                <a:lnTo>
                  <a:pt x="2788" y="7079"/>
                </a:lnTo>
                <a:lnTo>
                  <a:pt x="2820" y="7103"/>
                </a:lnTo>
                <a:lnTo>
                  <a:pt x="2791" y="7090"/>
                </a:lnTo>
                <a:lnTo>
                  <a:pt x="2776" y="7090"/>
                </a:lnTo>
                <a:lnTo>
                  <a:pt x="2781" y="7095"/>
                </a:lnTo>
                <a:lnTo>
                  <a:pt x="2787" y="7102"/>
                </a:lnTo>
                <a:lnTo>
                  <a:pt x="2802" y="7104"/>
                </a:lnTo>
                <a:lnTo>
                  <a:pt x="2807" y="7123"/>
                </a:lnTo>
                <a:lnTo>
                  <a:pt x="2819" y="7126"/>
                </a:lnTo>
                <a:lnTo>
                  <a:pt x="2829" y="7130"/>
                </a:lnTo>
                <a:lnTo>
                  <a:pt x="2821" y="7117"/>
                </a:lnTo>
                <a:lnTo>
                  <a:pt x="2850" y="7130"/>
                </a:lnTo>
                <a:lnTo>
                  <a:pt x="2844" y="7139"/>
                </a:lnTo>
                <a:lnTo>
                  <a:pt x="2844" y="7148"/>
                </a:lnTo>
                <a:lnTo>
                  <a:pt x="2911" y="7190"/>
                </a:lnTo>
                <a:lnTo>
                  <a:pt x="2981" y="7237"/>
                </a:lnTo>
                <a:lnTo>
                  <a:pt x="2975" y="7241"/>
                </a:lnTo>
                <a:lnTo>
                  <a:pt x="2971" y="7251"/>
                </a:lnTo>
                <a:lnTo>
                  <a:pt x="2963" y="7246"/>
                </a:lnTo>
                <a:lnTo>
                  <a:pt x="2953" y="7239"/>
                </a:lnTo>
                <a:lnTo>
                  <a:pt x="2962" y="7241"/>
                </a:lnTo>
                <a:lnTo>
                  <a:pt x="2971" y="7242"/>
                </a:lnTo>
                <a:lnTo>
                  <a:pt x="2948" y="7222"/>
                </a:lnTo>
                <a:lnTo>
                  <a:pt x="2916" y="7203"/>
                </a:lnTo>
                <a:lnTo>
                  <a:pt x="2906" y="7208"/>
                </a:lnTo>
                <a:lnTo>
                  <a:pt x="2896" y="7214"/>
                </a:lnTo>
                <a:lnTo>
                  <a:pt x="2898" y="7199"/>
                </a:lnTo>
                <a:lnTo>
                  <a:pt x="2886" y="7178"/>
                </a:lnTo>
                <a:lnTo>
                  <a:pt x="2865" y="7175"/>
                </a:lnTo>
                <a:lnTo>
                  <a:pt x="2846" y="7165"/>
                </a:lnTo>
                <a:lnTo>
                  <a:pt x="2850" y="7161"/>
                </a:lnTo>
                <a:lnTo>
                  <a:pt x="2853" y="7157"/>
                </a:lnTo>
                <a:lnTo>
                  <a:pt x="2838" y="7146"/>
                </a:lnTo>
                <a:lnTo>
                  <a:pt x="2826" y="7136"/>
                </a:lnTo>
                <a:lnTo>
                  <a:pt x="2810" y="7137"/>
                </a:lnTo>
                <a:lnTo>
                  <a:pt x="2794" y="7135"/>
                </a:lnTo>
                <a:lnTo>
                  <a:pt x="2800" y="7127"/>
                </a:lnTo>
                <a:lnTo>
                  <a:pt x="2794" y="7115"/>
                </a:lnTo>
                <a:lnTo>
                  <a:pt x="2773" y="7107"/>
                </a:lnTo>
                <a:lnTo>
                  <a:pt x="2755" y="7090"/>
                </a:lnTo>
                <a:lnTo>
                  <a:pt x="2763" y="7085"/>
                </a:lnTo>
                <a:lnTo>
                  <a:pt x="2772" y="7084"/>
                </a:lnTo>
                <a:lnTo>
                  <a:pt x="2771" y="7080"/>
                </a:lnTo>
                <a:lnTo>
                  <a:pt x="2771" y="7075"/>
                </a:lnTo>
                <a:lnTo>
                  <a:pt x="2743" y="7074"/>
                </a:lnTo>
                <a:lnTo>
                  <a:pt x="2711" y="7066"/>
                </a:lnTo>
                <a:lnTo>
                  <a:pt x="2724" y="7083"/>
                </a:lnTo>
                <a:lnTo>
                  <a:pt x="2745" y="7087"/>
                </a:lnTo>
                <a:lnTo>
                  <a:pt x="2747" y="7091"/>
                </a:lnTo>
                <a:lnTo>
                  <a:pt x="2736" y="7099"/>
                </a:lnTo>
                <a:lnTo>
                  <a:pt x="2750" y="7106"/>
                </a:lnTo>
                <a:lnTo>
                  <a:pt x="2757" y="7099"/>
                </a:lnTo>
                <a:lnTo>
                  <a:pt x="2780" y="7128"/>
                </a:lnTo>
                <a:lnTo>
                  <a:pt x="2802" y="7153"/>
                </a:lnTo>
                <a:lnTo>
                  <a:pt x="2810" y="7146"/>
                </a:lnTo>
                <a:lnTo>
                  <a:pt x="2818" y="7139"/>
                </a:lnTo>
                <a:lnTo>
                  <a:pt x="2824" y="7150"/>
                </a:lnTo>
                <a:lnTo>
                  <a:pt x="2822" y="7162"/>
                </a:lnTo>
                <a:lnTo>
                  <a:pt x="2854" y="7181"/>
                </a:lnTo>
                <a:lnTo>
                  <a:pt x="2879" y="7187"/>
                </a:lnTo>
                <a:lnTo>
                  <a:pt x="2879" y="7196"/>
                </a:lnTo>
                <a:lnTo>
                  <a:pt x="2868" y="7196"/>
                </a:lnTo>
                <a:lnTo>
                  <a:pt x="2884" y="7211"/>
                </a:lnTo>
                <a:lnTo>
                  <a:pt x="2898" y="7220"/>
                </a:lnTo>
                <a:lnTo>
                  <a:pt x="2920" y="7223"/>
                </a:lnTo>
                <a:lnTo>
                  <a:pt x="2954" y="7248"/>
                </a:lnTo>
                <a:lnTo>
                  <a:pt x="2947" y="7248"/>
                </a:lnTo>
                <a:lnTo>
                  <a:pt x="2941" y="7248"/>
                </a:lnTo>
                <a:lnTo>
                  <a:pt x="2960" y="7268"/>
                </a:lnTo>
                <a:lnTo>
                  <a:pt x="2982" y="7288"/>
                </a:lnTo>
                <a:lnTo>
                  <a:pt x="3005" y="7303"/>
                </a:lnTo>
                <a:lnTo>
                  <a:pt x="3029" y="7306"/>
                </a:lnTo>
                <a:lnTo>
                  <a:pt x="3035" y="7320"/>
                </a:lnTo>
                <a:lnTo>
                  <a:pt x="3032" y="7333"/>
                </a:lnTo>
                <a:lnTo>
                  <a:pt x="3055" y="7348"/>
                </a:lnTo>
                <a:lnTo>
                  <a:pt x="3059" y="7364"/>
                </a:lnTo>
                <a:lnTo>
                  <a:pt x="3064" y="7365"/>
                </a:lnTo>
                <a:lnTo>
                  <a:pt x="3071" y="7367"/>
                </a:lnTo>
                <a:lnTo>
                  <a:pt x="3060" y="7344"/>
                </a:lnTo>
                <a:lnTo>
                  <a:pt x="3053" y="7322"/>
                </a:lnTo>
                <a:lnTo>
                  <a:pt x="3077" y="7348"/>
                </a:lnTo>
                <a:lnTo>
                  <a:pt x="3100" y="7371"/>
                </a:lnTo>
                <a:lnTo>
                  <a:pt x="3132" y="7385"/>
                </a:lnTo>
                <a:lnTo>
                  <a:pt x="3165" y="7405"/>
                </a:lnTo>
                <a:lnTo>
                  <a:pt x="3167" y="7416"/>
                </a:lnTo>
                <a:lnTo>
                  <a:pt x="3170" y="7426"/>
                </a:lnTo>
                <a:lnTo>
                  <a:pt x="3177" y="7431"/>
                </a:lnTo>
                <a:lnTo>
                  <a:pt x="3186" y="7436"/>
                </a:lnTo>
                <a:lnTo>
                  <a:pt x="3184" y="7438"/>
                </a:lnTo>
                <a:lnTo>
                  <a:pt x="3182" y="7439"/>
                </a:lnTo>
                <a:lnTo>
                  <a:pt x="3186" y="7441"/>
                </a:lnTo>
                <a:lnTo>
                  <a:pt x="3187" y="7444"/>
                </a:lnTo>
                <a:lnTo>
                  <a:pt x="3212" y="7456"/>
                </a:lnTo>
                <a:lnTo>
                  <a:pt x="3222" y="7473"/>
                </a:lnTo>
                <a:lnTo>
                  <a:pt x="3204" y="7459"/>
                </a:lnTo>
                <a:lnTo>
                  <a:pt x="3185" y="7448"/>
                </a:lnTo>
                <a:lnTo>
                  <a:pt x="3185" y="7449"/>
                </a:lnTo>
                <a:lnTo>
                  <a:pt x="3185" y="7451"/>
                </a:lnTo>
                <a:lnTo>
                  <a:pt x="3238" y="7489"/>
                </a:lnTo>
                <a:lnTo>
                  <a:pt x="3286" y="7523"/>
                </a:lnTo>
                <a:lnTo>
                  <a:pt x="3292" y="7526"/>
                </a:lnTo>
                <a:lnTo>
                  <a:pt x="3298" y="7527"/>
                </a:lnTo>
                <a:lnTo>
                  <a:pt x="3297" y="7525"/>
                </a:lnTo>
                <a:lnTo>
                  <a:pt x="3296" y="7524"/>
                </a:lnTo>
                <a:lnTo>
                  <a:pt x="3304" y="7526"/>
                </a:lnTo>
                <a:lnTo>
                  <a:pt x="3314" y="7528"/>
                </a:lnTo>
                <a:lnTo>
                  <a:pt x="3327" y="7526"/>
                </a:lnTo>
                <a:lnTo>
                  <a:pt x="3341" y="7524"/>
                </a:lnTo>
                <a:lnTo>
                  <a:pt x="3341" y="7525"/>
                </a:lnTo>
                <a:lnTo>
                  <a:pt x="3342" y="7525"/>
                </a:lnTo>
                <a:lnTo>
                  <a:pt x="3339" y="7513"/>
                </a:lnTo>
                <a:lnTo>
                  <a:pt x="3324" y="7500"/>
                </a:lnTo>
                <a:lnTo>
                  <a:pt x="3335" y="7504"/>
                </a:lnTo>
                <a:lnTo>
                  <a:pt x="3349" y="7514"/>
                </a:lnTo>
                <a:lnTo>
                  <a:pt x="3348" y="7523"/>
                </a:lnTo>
                <a:lnTo>
                  <a:pt x="3351" y="7532"/>
                </a:lnTo>
                <a:lnTo>
                  <a:pt x="3355" y="7546"/>
                </a:lnTo>
                <a:lnTo>
                  <a:pt x="3355" y="7559"/>
                </a:lnTo>
                <a:lnTo>
                  <a:pt x="3376" y="7561"/>
                </a:lnTo>
                <a:lnTo>
                  <a:pt x="3397" y="7562"/>
                </a:lnTo>
                <a:lnTo>
                  <a:pt x="3413" y="7585"/>
                </a:lnTo>
                <a:lnTo>
                  <a:pt x="3414" y="7605"/>
                </a:lnTo>
                <a:lnTo>
                  <a:pt x="3412" y="7599"/>
                </a:lnTo>
                <a:lnTo>
                  <a:pt x="3414" y="7594"/>
                </a:lnTo>
                <a:lnTo>
                  <a:pt x="3404" y="7589"/>
                </a:lnTo>
                <a:lnTo>
                  <a:pt x="3395" y="7590"/>
                </a:lnTo>
                <a:lnTo>
                  <a:pt x="3409" y="7609"/>
                </a:lnTo>
                <a:lnTo>
                  <a:pt x="3425" y="7632"/>
                </a:lnTo>
                <a:lnTo>
                  <a:pt x="3428" y="7619"/>
                </a:lnTo>
                <a:lnTo>
                  <a:pt x="3437" y="7605"/>
                </a:lnTo>
                <a:lnTo>
                  <a:pt x="3446" y="7618"/>
                </a:lnTo>
                <a:lnTo>
                  <a:pt x="3441" y="7626"/>
                </a:lnTo>
                <a:lnTo>
                  <a:pt x="3459" y="7636"/>
                </a:lnTo>
                <a:lnTo>
                  <a:pt x="3473" y="7640"/>
                </a:lnTo>
                <a:lnTo>
                  <a:pt x="3461" y="7624"/>
                </a:lnTo>
                <a:lnTo>
                  <a:pt x="3456" y="7609"/>
                </a:lnTo>
                <a:lnTo>
                  <a:pt x="3477" y="7624"/>
                </a:lnTo>
                <a:lnTo>
                  <a:pt x="3496" y="7640"/>
                </a:lnTo>
                <a:lnTo>
                  <a:pt x="3502" y="7632"/>
                </a:lnTo>
                <a:lnTo>
                  <a:pt x="3492" y="7620"/>
                </a:lnTo>
                <a:lnTo>
                  <a:pt x="3520" y="7646"/>
                </a:lnTo>
                <a:lnTo>
                  <a:pt x="3529" y="7691"/>
                </a:lnTo>
                <a:lnTo>
                  <a:pt x="3557" y="7709"/>
                </a:lnTo>
                <a:lnTo>
                  <a:pt x="3576" y="7728"/>
                </a:lnTo>
                <a:lnTo>
                  <a:pt x="3581" y="7726"/>
                </a:lnTo>
                <a:lnTo>
                  <a:pt x="3589" y="7726"/>
                </a:lnTo>
                <a:lnTo>
                  <a:pt x="3583" y="7715"/>
                </a:lnTo>
                <a:lnTo>
                  <a:pt x="3575" y="7704"/>
                </a:lnTo>
                <a:lnTo>
                  <a:pt x="3583" y="7707"/>
                </a:lnTo>
                <a:lnTo>
                  <a:pt x="3592" y="7710"/>
                </a:lnTo>
                <a:lnTo>
                  <a:pt x="3604" y="7721"/>
                </a:lnTo>
                <a:lnTo>
                  <a:pt x="3618" y="7744"/>
                </a:lnTo>
                <a:lnTo>
                  <a:pt x="3622" y="7737"/>
                </a:lnTo>
                <a:lnTo>
                  <a:pt x="3628" y="7720"/>
                </a:lnTo>
                <a:lnTo>
                  <a:pt x="3636" y="7728"/>
                </a:lnTo>
                <a:lnTo>
                  <a:pt x="3644" y="7728"/>
                </a:lnTo>
                <a:lnTo>
                  <a:pt x="3645" y="7747"/>
                </a:lnTo>
                <a:lnTo>
                  <a:pt x="3635" y="7763"/>
                </a:lnTo>
                <a:lnTo>
                  <a:pt x="3643" y="7779"/>
                </a:lnTo>
                <a:lnTo>
                  <a:pt x="3651" y="7794"/>
                </a:lnTo>
                <a:lnTo>
                  <a:pt x="3667" y="7798"/>
                </a:lnTo>
                <a:lnTo>
                  <a:pt x="3672" y="7791"/>
                </a:lnTo>
                <a:lnTo>
                  <a:pt x="3668" y="7786"/>
                </a:lnTo>
                <a:lnTo>
                  <a:pt x="3661" y="7782"/>
                </a:lnTo>
                <a:lnTo>
                  <a:pt x="3664" y="7781"/>
                </a:lnTo>
                <a:lnTo>
                  <a:pt x="3667" y="7780"/>
                </a:lnTo>
                <a:lnTo>
                  <a:pt x="3667" y="7779"/>
                </a:lnTo>
                <a:lnTo>
                  <a:pt x="3667" y="7778"/>
                </a:lnTo>
                <a:lnTo>
                  <a:pt x="3669" y="7776"/>
                </a:lnTo>
                <a:lnTo>
                  <a:pt x="3671" y="7776"/>
                </a:lnTo>
                <a:lnTo>
                  <a:pt x="3671" y="7776"/>
                </a:lnTo>
                <a:lnTo>
                  <a:pt x="3671" y="7776"/>
                </a:lnTo>
                <a:lnTo>
                  <a:pt x="3672" y="7776"/>
                </a:lnTo>
                <a:lnTo>
                  <a:pt x="3672" y="7776"/>
                </a:lnTo>
                <a:lnTo>
                  <a:pt x="3698" y="7818"/>
                </a:lnTo>
                <a:lnTo>
                  <a:pt x="3739" y="7836"/>
                </a:lnTo>
                <a:lnTo>
                  <a:pt x="3765" y="7867"/>
                </a:lnTo>
                <a:lnTo>
                  <a:pt x="3804" y="7901"/>
                </a:lnTo>
                <a:lnTo>
                  <a:pt x="3803" y="7893"/>
                </a:lnTo>
                <a:lnTo>
                  <a:pt x="3811" y="7894"/>
                </a:lnTo>
                <a:lnTo>
                  <a:pt x="3803" y="7872"/>
                </a:lnTo>
                <a:lnTo>
                  <a:pt x="3800" y="7843"/>
                </a:lnTo>
                <a:lnTo>
                  <a:pt x="3812" y="7866"/>
                </a:lnTo>
                <a:lnTo>
                  <a:pt x="3833" y="7882"/>
                </a:lnTo>
                <a:lnTo>
                  <a:pt x="3829" y="7896"/>
                </a:lnTo>
                <a:lnTo>
                  <a:pt x="3839" y="7912"/>
                </a:lnTo>
                <a:lnTo>
                  <a:pt x="3851" y="7912"/>
                </a:lnTo>
                <a:lnTo>
                  <a:pt x="3859" y="7903"/>
                </a:lnTo>
                <a:lnTo>
                  <a:pt x="3870" y="7921"/>
                </a:lnTo>
                <a:lnTo>
                  <a:pt x="3872" y="7914"/>
                </a:lnTo>
                <a:lnTo>
                  <a:pt x="3892" y="7945"/>
                </a:lnTo>
                <a:lnTo>
                  <a:pt x="3883" y="7965"/>
                </a:lnTo>
                <a:lnTo>
                  <a:pt x="3917" y="7954"/>
                </a:lnTo>
                <a:lnTo>
                  <a:pt x="3924" y="7909"/>
                </a:lnTo>
                <a:lnTo>
                  <a:pt x="3934" y="7920"/>
                </a:lnTo>
                <a:lnTo>
                  <a:pt x="3933" y="7911"/>
                </a:lnTo>
                <a:lnTo>
                  <a:pt x="3951" y="7930"/>
                </a:lnTo>
                <a:lnTo>
                  <a:pt x="3960" y="7956"/>
                </a:lnTo>
                <a:lnTo>
                  <a:pt x="3990" y="7942"/>
                </a:lnTo>
                <a:lnTo>
                  <a:pt x="4011" y="7938"/>
                </a:lnTo>
                <a:lnTo>
                  <a:pt x="3976" y="7899"/>
                </a:lnTo>
                <a:lnTo>
                  <a:pt x="3949" y="7856"/>
                </a:lnTo>
                <a:lnTo>
                  <a:pt x="3972" y="7875"/>
                </a:lnTo>
                <a:lnTo>
                  <a:pt x="3979" y="7899"/>
                </a:lnTo>
                <a:lnTo>
                  <a:pt x="4009" y="7910"/>
                </a:lnTo>
                <a:lnTo>
                  <a:pt x="4043" y="7929"/>
                </a:lnTo>
                <a:lnTo>
                  <a:pt x="4037" y="7939"/>
                </a:lnTo>
                <a:lnTo>
                  <a:pt x="4034" y="7951"/>
                </a:lnTo>
                <a:lnTo>
                  <a:pt x="4069" y="7951"/>
                </a:lnTo>
                <a:lnTo>
                  <a:pt x="4108" y="7958"/>
                </a:lnTo>
                <a:lnTo>
                  <a:pt x="4088" y="7963"/>
                </a:lnTo>
                <a:lnTo>
                  <a:pt x="4105" y="7987"/>
                </a:lnTo>
                <a:lnTo>
                  <a:pt x="4086" y="7979"/>
                </a:lnTo>
                <a:lnTo>
                  <a:pt x="4075" y="7968"/>
                </a:lnTo>
                <a:lnTo>
                  <a:pt x="4065" y="7967"/>
                </a:lnTo>
                <a:lnTo>
                  <a:pt x="4056" y="7964"/>
                </a:lnTo>
                <a:lnTo>
                  <a:pt x="4053" y="7976"/>
                </a:lnTo>
                <a:lnTo>
                  <a:pt x="4056" y="7989"/>
                </a:lnTo>
                <a:lnTo>
                  <a:pt x="4070" y="7988"/>
                </a:lnTo>
                <a:lnTo>
                  <a:pt x="4059" y="7973"/>
                </a:lnTo>
                <a:lnTo>
                  <a:pt x="4082" y="7987"/>
                </a:lnTo>
                <a:lnTo>
                  <a:pt x="4095" y="8009"/>
                </a:lnTo>
                <a:lnTo>
                  <a:pt x="4090" y="8028"/>
                </a:lnTo>
                <a:lnTo>
                  <a:pt x="4092" y="8049"/>
                </a:lnTo>
                <a:lnTo>
                  <a:pt x="4109" y="8067"/>
                </a:lnTo>
                <a:lnTo>
                  <a:pt x="4127" y="8085"/>
                </a:lnTo>
                <a:lnTo>
                  <a:pt x="4119" y="8055"/>
                </a:lnTo>
                <a:lnTo>
                  <a:pt x="4124" y="8027"/>
                </a:lnTo>
                <a:lnTo>
                  <a:pt x="4141" y="8036"/>
                </a:lnTo>
                <a:lnTo>
                  <a:pt x="4160" y="8051"/>
                </a:lnTo>
                <a:lnTo>
                  <a:pt x="4145" y="8050"/>
                </a:lnTo>
                <a:lnTo>
                  <a:pt x="4133" y="8054"/>
                </a:lnTo>
                <a:lnTo>
                  <a:pt x="4149" y="8076"/>
                </a:lnTo>
                <a:lnTo>
                  <a:pt x="4169" y="8089"/>
                </a:lnTo>
                <a:lnTo>
                  <a:pt x="4170" y="8078"/>
                </a:lnTo>
                <a:lnTo>
                  <a:pt x="4160" y="8063"/>
                </a:lnTo>
                <a:lnTo>
                  <a:pt x="4192" y="8086"/>
                </a:lnTo>
                <a:lnTo>
                  <a:pt x="4218" y="8100"/>
                </a:lnTo>
                <a:lnTo>
                  <a:pt x="4256" y="8144"/>
                </a:lnTo>
                <a:lnTo>
                  <a:pt x="4319" y="8200"/>
                </a:lnTo>
                <a:lnTo>
                  <a:pt x="4312" y="8199"/>
                </a:lnTo>
                <a:lnTo>
                  <a:pt x="4303" y="8193"/>
                </a:lnTo>
                <a:lnTo>
                  <a:pt x="4305" y="8199"/>
                </a:lnTo>
                <a:lnTo>
                  <a:pt x="4313" y="8207"/>
                </a:lnTo>
                <a:lnTo>
                  <a:pt x="4293" y="8193"/>
                </a:lnTo>
                <a:lnTo>
                  <a:pt x="4268" y="8169"/>
                </a:lnTo>
                <a:lnTo>
                  <a:pt x="4265" y="8172"/>
                </a:lnTo>
                <a:lnTo>
                  <a:pt x="4261" y="8175"/>
                </a:lnTo>
                <a:lnTo>
                  <a:pt x="4282" y="8203"/>
                </a:lnTo>
                <a:lnTo>
                  <a:pt x="4293" y="8227"/>
                </a:lnTo>
                <a:lnTo>
                  <a:pt x="4322" y="8213"/>
                </a:lnTo>
                <a:lnTo>
                  <a:pt x="4330" y="8178"/>
                </a:lnTo>
                <a:lnTo>
                  <a:pt x="4346" y="8197"/>
                </a:lnTo>
                <a:lnTo>
                  <a:pt x="4349" y="8195"/>
                </a:lnTo>
                <a:lnTo>
                  <a:pt x="4360" y="8209"/>
                </a:lnTo>
                <a:lnTo>
                  <a:pt x="4371" y="8232"/>
                </a:lnTo>
                <a:lnTo>
                  <a:pt x="4375" y="8221"/>
                </a:lnTo>
                <a:lnTo>
                  <a:pt x="4371" y="8208"/>
                </a:lnTo>
                <a:lnTo>
                  <a:pt x="4407" y="8229"/>
                </a:lnTo>
                <a:lnTo>
                  <a:pt x="4439" y="8235"/>
                </a:lnTo>
                <a:lnTo>
                  <a:pt x="4441" y="8244"/>
                </a:lnTo>
                <a:lnTo>
                  <a:pt x="4432" y="8242"/>
                </a:lnTo>
                <a:lnTo>
                  <a:pt x="4442" y="8259"/>
                </a:lnTo>
                <a:lnTo>
                  <a:pt x="4438" y="8272"/>
                </a:lnTo>
                <a:lnTo>
                  <a:pt x="4424" y="8262"/>
                </a:lnTo>
                <a:lnTo>
                  <a:pt x="4406" y="8244"/>
                </a:lnTo>
                <a:lnTo>
                  <a:pt x="4403" y="8251"/>
                </a:lnTo>
                <a:lnTo>
                  <a:pt x="4403" y="8260"/>
                </a:lnTo>
                <a:lnTo>
                  <a:pt x="4428" y="8276"/>
                </a:lnTo>
                <a:lnTo>
                  <a:pt x="4444" y="8289"/>
                </a:lnTo>
                <a:lnTo>
                  <a:pt x="4478" y="8285"/>
                </a:lnTo>
                <a:lnTo>
                  <a:pt x="4515" y="8315"/>
                </a:lnTo>
                <a:lnTo>
                  <a:pt x="4488" y="8315"/>
                </a:lnTo>
                <a:lnTo>
                  <a:pt x="4457" y="8301"/>
                </a:lnTo>
                <a:lnTo>
                  <a:pt x="4457" y="8309"/>
                </a:lnTo>
                <a:lnTo>
                  <a:pt x="4454" y="8317"/>
                </a:lnTo>
                <a:lnTo>
                  <a:pt x="4474" y="8318"/>
                </a:lnTo>
                <a:lnTo>
                  <a:pt x="4495" y="8322"/>
                </a:lnTo>
                <a:lnTo>
                  <a:pt x="4501" y="8338"/>
                </a:lnTo>
                <a:lnTo>
                  <a:pt x="4491" y="8350"/>
                </a:lnTo>
                <a:lnTo>
                  <a:pt x="4515" y="8355"/>
                </a:lnTo>
                <a:lnTo>
                  <a:pt x="4535" y="8377"/>
                </a:lnTo>
                <a:lnTo>
                  <a:pt x="4544" y="8369"/>
                </a:lnTo>
                <a:lnTo>
                  <a:pt x="4542" y="8358"/>
                </a:lnTo>
                <a:lnTo>
                  <a:pt x="4555" y="8364"/>
                </a:lnTo>
                <a:lnTo>
                  <a:pt x="4549" y="8376"/>
                </a:lnTo>
                <a:lnTo>
                  <a:pt x="4563" y="8378"/>
                </a:lnTo>
                <a:lnTo>
                  <a:pt x="4571" y="8390"/>
                </a:lnTo>
                <a:lnTo>
                  <a:pt x="4583" y="8375"/>
                </a:lnTo>
                <a:lnTo>
                  <a:pt x="4616" y="8379"/>
                </a:lnTo>
                <a:lnTo>
                  <a:pt x="4604" y="8356"/>
                </a:lnTo>
                <a:lnTo>
                  <a:pt x="4581" y="8331"/>
                </a:lnTo>
                <a:lnTo>
                  <a:pt x="4567" y="8324"/>
                </a:lnTo>
                <a:lnTo>
                  <a:pt x="4556" y="8333"/>
                </a:lnTo>
                <a:lnTo>
                  <a:pt x="4551" y="8319"/>
                </a:lnTo>
                <a:lnTo>
                  <a:pt x="4534" y="8306"/>
                </a:lnTo>
                <a:lnTo>
                  <a:pt x="4558" y="8306"/>
                </a:lnTo>
                <a:lnTo>
                  <a:pt x="4579" y="8297"/>
                </a:lnTo>
                <a:lnTo>
                  <a:pt x="4588" y="8313"/>
                </a:lnTo>
                <a:lnTo>
                  <a:pt x="4573" y="8316"/>
                </a:lnTo>
                <a:lnTo>
                  <a:pt x="4606" y="8337"/>
                </a:lnTo>
                <a:lnTo>
                  <a:pt x="4633" y="8351"/>
                </a:lnTo>
                <a:lnTo>
                  <a:pt x="4628" y="8339"/>
                </a:lnTo>
                <a:lnTo>
                  <a:pt x="4630" y="8330"/>
                </a:lnTo>
                <a:lnTo>
                  <a:pt x="4659" y="8362"/>
                </a:lnTo>
                <a:lnTo>
                  <a:pt x="4690" y="8389"/>
                </a:lnTo>
                <a:lnTo>
                  <a:pt x="4676" y="8386"/>
                </a:lnTo>
                <a:lnTo>
                  <a:pt x="4670" y="8396"/>
                </a:lnTo>
                <a:lnTo>
                  <a:pt x="4694" y="8404"/>
                </a:lnTo>
                <a:lnTo>
                  <a:pt x="4713" y="8402"/>
                </a:lnTo>
                <a:lnTo>
                  <a:pt x="4714" y="8417"/>
                </a:lnTo>
                <a:lnTo>
                  <a:pt x="4708" y="8430"/>
                </a:lnTo>
                <a:lnTo>
                  <a:pt x="4756" y="8470"/>
                </a:lnTo>
                <a:lnTo>
                  <a:pt x="4780" y="8513"/>
                </a:lnTo>
                <a:lnTo>
                  <a:pt x="4792" y="8505"/>
                </a:lnTo>
                <a:lnTo>
                  <a:pt x="4778" y="8480"/>
                </a:lnTo>
                <a:lnTo>
                  <a:pt x="4786" y="8480"/>
                </a:lnTo>
                <a:lnTo>
                  <a:pt x="4794" y="8484"/>
                </a:lnTo>
                <a:lnTo>
                  <a:pt x="4795" y="8474"/>
                </a:lnTo>
                <a:lnTo>
                  <a:pt x="4786" y="8465"/>
                </a:lnTo>
                <a:lnTo>
                  <a:pt x="4792" y="8466"/>
                </a:lnTo>
                <a:lnTo>
                  <a:pt x="4809" y="8471"/>
                </a:lnTo>
                <a:lnTo>
                  <a:pt x="4808" y="8483"/>
                </a:lnTo>
                <a:lnTo>
                  <a:pt x="4801" y="8490"/>
                </a:lnTo>
                <a:lnTo>
                  <a:pt x="4809" y="8507"/>
                </a:lnTo>
                <a:lnTo>
                  <a:pt x="4799" y="8519"/>
                </a:lnTo>
                <a:lnTo>
                  <a:pt x="4825" y="8541"/>
                </a:lnTo>
                <a:lnTo>
                  <a:pt x="4847" y="8555"/>
                </a:lnTo>
                <a:lnTo>
                  <a:pt x="4835" y="8541"/>
                </a:lnTo>
                <a:lnTo>
                  <a:pt x="4828" y="8525"/>
                </a:lnTo>
                <a:lnTo>
                  <a:pt x="4849" y="8538"/>
                </a:lnTo>
                <a:lnTo>
                  <a:pt x="4873" y="8555"/>
                </a:lnTo>
                <a:lnTo>
                  <a:pt x="4880" y="8553"/>
                </a:lnTo>
                <a:lnTo>
                  <a:pt x="4884" y="8548"/>
                </a:lnTo>
                <a:lnTo>
                  <a:pt x="4890" y="8559"/>
                </a:lnTo>
                <a:lnTo>
                  <a:pt x="4902" y="8571"/>
                </a:lnTo>
                <a:lnTo>
                  <a:pt x="4894" y="8570"/>
                </a:lnTo>
                <a:lnTo>
                  <a:pt x="4886" y="8565"/>
                </a:lnTo>
                <a:lnTo>
                  <a:pt x="4916" y="8593"/>
                </a:lnTo>
                <a:lnTo>
                  <a:pt x="4944" y="8625"/>
                </a:lnTo>
                <a:lnTo>
                  <a:pt x="4957" y="8620"/>
                </a:lnTo>
                <a:lnTo>
                  <a:pt x="4996" y="8634"/>
                </a:lnTo>
                <a:lnTo>
                  <a:pt x="4998" y="8649"/>
                </a:lnTo>
                <a:lnTo>
                  <a:pt x="5000" y="8664"/>
                </a:lnTo>
                <a:lnTo>
                  <a:pt x="4990" y="8657"/>
                </a:lnTo>
                <a:lnTo>
                  <a:pt x="4973" y="8645"/>
                </a:lnTo>
                <a:lnTo>
                  <a:pt x="4994" y="8674"/>
                </a:lnTo>
                <a:lnTo>
                  <a:pt x="5034" y="8702"/>
                </a:lnTo>
                <a:lnTo>
                  <a:pt x="5026" y="8691"/>
                </a:lnTo>
                <a:lnTo>
                  <a:pt x="5003" y="8673"/>
                </a:lnTo>
                <a:lnTo>
                  <a:pt x="5048" y="8690"/>
                </a:lnTo>
                <a:lnTo>
                  <a:pt x="5094" y="8726"/>
                </a:lnTo>
                <a:lnTo>
                  <a:pt x="5086" y="8735"/>
                </a:lnTo>
                <a:lnTo>
                  <a:pt x="5087" y="8745"/>
                </a:lnTo>
                <a:lnTo>
                  <a:pt x="5074" y="8737"/>
                </a:lnTo>
                <a:lnTo>
                  <a:pt x="5058" y="8738"/>
                </a:lnTo>
                <a:lnTo>
                  <a:pt x="5071" y="8749"/>
                </a:lnTo>
                <a:lnTo>
                  <a:pt x="5083" y="8760"/>
                </a:lnTo>
                <a:lnTo>
                  <a:pt x="5076" y="8765"/>
                </a:lnTo>
                <a:lnTo>
                  <a:pt x="5059" y="8770"/>
                </a:lnTo>
                <a:lnTo>
                  <a:pt x="5097" y="8781"/>
                </a:lnTo>
                <a:lnTo>
                  <a:pt x="5130" y="8785"/>
                </a:lnTo>
                <a:lnTo>
                  <a:pt x="5186" y="8832"/>
                </a:lnTo>
                <a:lnTo>
                  <a:pt x="5206" y="8875"/>
                </a:lnTo>
                <a:lnTo>
                  <a:pt x="5221" y="8874"/>
                </a:lnTo>
                <a:lnTo>
                  <a:pt x="5233" y="8862"/>
                </a:lnTo>
                <a:lnTo>
                  <a:pt x="5243" y="8886"/>
                </a:lnTo>
                <a:lnTo>
                  <a:pt x="5234" y="8895"/>
                </a:lnTo>
                <a:lnTo>
                  <a:pt x="5253" y="8909"/>
                </a:lnTo>
                <a:lnTo>
                  <a:pt x="5264" y="8925"/>
                </a:lnTo>
                <a:lnTo>
                  <a:pt x="5253" y="8931"/>
                </a:lnTo>
                <a:lnTo>
                  <a:pt x="5241" y="8935"/>
                </a:lnTo>
                <a:lnTo>
                  <a:pt x="5263" y="8943"/>
                </a:lnTo>
                <a:lnTo>
                  <a:pt x="5280" y="8933"/>
                </a:lnTo>
                <a:lnTo>
                  <a:pt x="5272" y="8922"/>
                </a:lnTo>
                <a:lnTo>
                  <a:pt x="5266" y="8912"/>
                </a:lnTo>
                <a:lnTo>
                  <a:pt x="5284" y="8918"/>
                </a:lnTo>
                <a:lnTo>
                  <a:pt x="5290" y="8936"/>
                </a:lnTo>
                <a:lnTo>
                  <a:pt x="5306" y="8941"/>
                </a:lnTo>
                <a:lnTo>
                  <a:pt x="5324" y="8950"/>
                </a:lnTo>
                <a:lnTo>
                  <a:pt x="5341" y="8978"/>
                </a:lnTo>
                <a:lnTo>
                  <a:pt x="5353" y="9003"/>
                </a:lnTo>
                <a:lnTo>
                  <a:pt x="5352" y="8980"/>
                </a:lnTo>
                <a:lnTo>
                  <a:pt x="5352" y="8970"/>
                </a:lnTo>
                <a:lnTo>
                  <a:pt x="5379" y="8979"/>
                </a:lnTo>
                <a:lnTo>
                  <a:pt x="5410" y="9020"/>
                </a:lnTo>
                <a:lnTo>
                  <a:pt x="5397" y="9008"/>
                </a:lnTo>
                <a:lnTo>
                  <a:pt x="5377" y="8994"/>
                </a:lnTo>
                <a:lnTo>
                  <a:pt x="5409" y="9026"/>
                </a:lnTo>
                <a:lnTo>
                  <a:pt x="5430" y="9058"/>
                </a:lnTo>
                <a:lnTo>
                  <a:pt x="5443" y="9055"/>
                </a:lnTo>
                <a:lnTo>
                  <a:pt x="5454" y="9049"/>
                </a:lnTo>
                <a:lnTo>
                  <a:pt x="5460" y="9069"/>
                </a:lnTo>
                <a:lnTo>
                  <a:pt x="5470" y="9090"/>
                </a:lnTo>
                <a:lnTo>
                  <a:pt x="5490" y="9098"/>
                </a:lnTo>
                <a:lnTo>
                  <a:pt x="5509" y="9101"/>
                </a:lnTo>
                <a:lnTo>
                  <a:pt x="5555" y="9160"/>
                </a:lnTo>
                <a:lnTo>
                  <a:pt x="5607" y="9205"/>
                </a:lnTo>
                <a:lnTo>
                  <a:pt x="5595" y="9206"/>
                </a:lnTo>
                <a:lnTo>
                  <a:pt x="5587" y="9211"/>
                </a:lnTo>
                <a:lnTo>
                  <a:pt x="5675" y="9274"/>
                </a:lnTo>
                <a:lnTo>
                  <a:pt x="5758" y="9363"/>
                </a:lnTo>
                <a:lnTo>
                  <a:pt x="5772" y="9367"/>
                </a:lnTo>
                <a:lnTo>
                  <a:pt x="5776" y="9381"/>
                </a:lnTo>
                <a:lnTo>
                  <a:pt x="5784" y="9385"/>
                </a:lnTo>
                <a:lnTo>
                  <a:pt x="5792" y="9390"/>
                </a:lnTo>
                <a:lnTo>
                  <a:pt x="5788" y="9378"/>
                </a:lnTo>
                <a:lnTo>
                  <a:pt x="5781" y="9366"/>
                </a:lnTo>
                <a:lnTo>
                  <a:pt x="5823" y="9410"/>
                </a:lnTo>
                <a:lnTo>
                  <a:pt x="5875" y="9441"/>
                </a:lnTo>
                <a:lnTo>
                  <a:pt x="5896" y="9481"/>
                </a:lnTo>
                <a:lnTo>
                  <a:pt x="5936" y="9510"/>
                </a:lnTo>
                <a:lnTo>
                  <a:pt x="5937" y="9512"/>
                </a:lnTo>
                <a:lnTo>
                  <a:pt x="5938" y="9515"/>
                </a:lnTo>
                <a:lnTo>
                  <a:pt x="4200" y="9515"/>
                </a:lnTo>
                <a:lnTo>
                  <a:pt x="4190" y="9506"/>
                </a:lnTo>
                <a:lnTo>
                  <a:pt x="4180" y="9498"/>
                </a:lnTo>
                <a:lnTo>
                  <a:pt x="4185" y="9493"/>
                </a:lnTo>
                <a:lnTo>
                  <a:pt x="4190" y="9487"/>
                </a:lnTo>
                <a:lnTo>
                  <a:pt x="4134" y="9450"/>
                </a:lnTo>
                <a:lnTo>
                  <a:pt x="4100" y="9406"/>
                </a:lnTo>
                <a:lnTo>
                  <a:pt x="4048" y="9364"/>
                </a:lnTo>
                <a:lnTo>
                  <a:pt x="4016" y="9310"/>
                </a:lnTo>
                <a:lnTo>
                  <a:pt x="4007" y="9311"/>
                </a:lnTo>
                <a:lnTo>
                  <a:pt x="4012" y="9325"/>
                </a:lnTo>
                <a:lnTo>
                  <a:pt x="3952" y="9277"/>
                </a:lnTo>
                <a:lnTo>
                  <a:pt x="3905" y="9216"/>
                </a:lnTo>
                <a:lnTo>
                  <a:pt x="3861" y="9197"/>
                </a:lnTo>
                <a:lnTo>
                  <a:pt x="3841" y="9165"/>
                </a:lnTo>
                <a:lnTo>
                  <a:pt x="3868" y="9192"/>
                </a:lnTo>
                <a:lnTo>
                  <a:pt x="3882" y="9182"/>
                </a:lnTo>
                <a:lnTo>
                  <a:pt x="3860" y="9167"/>
                </a:lnTo>
                <a:lnTo>
                  <a:pt x="3851" y="9155"/>
                </a:lnTo>
                <a:lnTo>
                  <a:pt x="3840" y="9155"/>
                </a:lnTo>
                <a:lnTo>
                  <a:pt x="3832" y="9163"/>
                </a:lnTo>
                <a:lnTo>
                  <a:pt x="3778" y="9126"/>
                </a:lnTo>
                <a:lnTo>
                  <a:pt x="3750" y="9085"/>
                </a:lnTo>
                <a:lnTo>
                  <a:pt x="3739" y="9090"/>
                </a:lnTo>
                <a:lnTo>
                  <a:pt x="3717" y="9074"/>
                </a:lnTo>
                <a:lnTo>
                  <a:pt x="3716" y="9050"/>
                </a:lnTo>
                <a:lnTo>
                  <a:pt x="3684" y="9026"/>
                </a:lnTo>
                <a:lnTo>
                  <a:pt x="3688" y="9021"/>
                </a:lnTo>
                <a:lnTo>
                  <a:pt x="3685" y="9015"/>
                </a:lnTo>
                <a:lnTo>
                  <a:pt x="3695" y="9015"/>
                </a:lnTo>
                <a:lnTo>
                  <a:pt x="3709" y="9023"/>
                </a:lnTo>
                <a:lnTo>
                  <a:pt x="3713" y="9013"/>
                </a:lnTo>
                <a:lnTo>
                  <a:pt x="3701" y="8998"/>
                </a:lnTo>
                <a:lnTo>
                  <a:pt x="3685" y="8996"/>
                </a:lnTo>
                <a:lnTo>
                  <a:pt x="3672" y="9004"/>
                </a:lnTo>
                <a:lnTo>
                  <a:pt x="3649" y="8975"/>
                </a:lnTo>
                <a:lnTo>
                  <a:pt x="3636" y="8948"/>
                </a:lnTo>
                <a:lnTo>
                  <a:pt x="3627" y="8949"/>
                </a:lnTo>
                <a:lnTo>
                  <a:pt x="3624" y="8962"/>
                </a:lnTo>
                <a:lnTo>
                  <a:pt x="3573" y="8912"/>
                </a:lnTo>
                <a:lnTo>
                  <a:pt x="3522" y="8872"/>
                </a:lnTo>
                <a:lnTo>
                  <a:pt x="3480" y="8913"/>
                </a:lnTo>
                <a:lnTo>
                  <a:pt x="3427" y="8935"/>
                </a:lnTo>
                <a:lnTo>
                  <a:pt x="3431" y="8952"/>
                </a:lnTo>
                <a:lnTo>
                  <a:pt x="3422" y="8968"/>
                </a:lnTo>
                <a:lnTo>
                  <a:pt x="3389" y="8961"/>
                </a:lnTo>
                <a:lnTo>
                  <a:pt x="3360" y="8978"/>
                </a:lnTo>
                <a:lnTo>
                  <a:pt x="3395" y="8996"/>
                </a:lnTo>
                <a:lnTo>
                  <a:pt x="3430" y="9013"/>
                </a:lnTo>
                <a:lnTo>
                  <a:pt x="3409" y="9019"/>
                </a:lnTo>
                <a:lnTo>
                  <a:pt x="3389" y="9020"/>
                </a:lnTo>
                <a:lnTo>
                  <a:pt x="3356" y="9083"/>
                </a:lnTo>
                <a:lnTo>
                  <a:pt x="3296" y="9125"/>
                </a:lnTo>
                <a:lnTo>
                  <a:pt x="3271" y="9105"/>
                </a:lnTo>
                <a:lnTo>
                  <a:pt x="3256" y="9086"/>
                </a:lnTo>
                <a:lnTo>
                  <a:pt x="3249" y="9083"/>
                </a:lnTo>
                <a:lnTo>
                  <a:pt x="3243" y="9080"/>
                </a:lnTo>
                <a:lnTo>
                  <a:pt x="3244" y="9087"/>
                </a:lnTo>
                <a:lnTo>
                  <a:pt x="3249" y="9092"/>
                </a:lnTo>
                <a:lnTo>
                  <a:pt x="3235" y="9082"/>
                </a:lnTo>
                <a:lnTo>
                  <a:pt x="3232" y="9065"/>
                </a:lnTo>
                <a:lnTo>
                  <a:pt x="3202" y="9085"/>
                </a:lnTo>
                <a:lnTo>
                  <a:pt x="3187" y="9112"/>
                </a:lnTo>
                <a:lnTo>
                  <a:pt x="3213" y="9127"/>
                </a:lnTo>
                <a:lnTo>
                  <a:pt x="3232" y="9145"/>
                </a:lnTo>
                <a:lnTo>
                  <a:pt x="3171" y="9172"/>
                </a:lnTo>
                <a:lnTo>
                  <a:pt x="3100" y="9193"/>
                </a:lnTo>
                <a:lnTo>
                  <a:pt x="3120" y="9210"/>
                </a:lnTo>
                <a:lnTo>
                  <a:pt x="3150" y="9222"/>
                </a:lnTo>
                <a:lnTo>
                  <a:pt x="3157" y="9248"/>
                </a:lnTo>
                <a:lnTo>
                  <a:pt x="3168" y="9275"/>
                </a:lnTo>
                <a:lnTo>
                  <a:pt x="3152" y="9288"/>
                </a:lnTo>
                <a:lnTo>
                  <a:pt x="3141" y="9301"/>
                </a:lnTo>
                <a:lnTo>
                  <a:pt x="3096" y="9297"/>
                </a:lnTo>
                <a:lnTo>
                  <a:pt x="3049" y="9291"/>
                </a:lnTo>
                <a:lnTo>
                  <a:pt x="3044" y="9278"/>
                </a:lnTo>
                <a:lnTo>
                  <a:pt x="3040" y="9264"/>
                </a:lnTo>
                <a:lnTo>
                  <a:pt x="3005" y="9251"/>
                </a:lnTo>
                <a:lnTo>
                  <a:pt x="2976" y="9223"/>
                </a:lnTo>
                <a:lnTo>
                  <a:pt x="2954" y="9229"/>
                </a:lnTo>
                <a:lnTo>
                  <a:pt x="2927" y="9205"/>
                </a:lnTo>
                <a:lnTo>
                  <a:pt x="2920" y="9242"/>
                </a:lnTo>
                <a:lnTo>
                  <a:pt x="2937" y="9282"/>
                </a:lnTo>
                <a:lnTo>
                  <a:pt x="2939" y="9269"/>
                </a:lnTo>
                <a:lnTo>
                  <a:pt x="2943" y="9286"/>
                </a:lnTo>
                <a:lnTo>
                  <a:pt x="2948" y="9284"/>
                </a:lnTo>
                <a:lnTo>
                  <a:pt x="2952" y="9276"/>
                </a:lnTo>
                <a:lnTo>
                  <a:pt x="2958" y="9283"/>
                </a:lnTo>
                <a:lnTo>
                  <a:pt x="2963" y="9291"/>
                </a:lnTo>
                <a:lnTo>
                  <a:pt x="2988" y="9291"/>
                </a:lnTo>
                <a:lnTo>
                  <a:pt x="3012" y="9284"/>
                </a:lnTo>
                <a:lnTo>
                  <a:pt x="3022" y="9303"/>
                </a:lnTo>
                <a:lnTo>
                  <a:pt x="3044" y="9323"/>
                </a:lnTo>
                <a:lnTo>
                  <a:pt x="3012" y="9325"/>
                </a:lnTo>
                <a:lnTo>
                  <a:pt x="2991" y="9333"/>
                </a:lnTo>
                <a:lnTo>
                  <a:pt x="2970" y="9319"/>
                </a:lnTo>
                <a:lnTo>
                  <a:pt x="2953" y="9319"/>
                </a:lnTo>
                <a:lnTo>
                  <a:pt x="2942" y="9304"/>
                </a:lnTo>
                <a:lnTo>
                  <a:pt x="2931" y="9289"/>
                </a:lnTo>
                <a:lnTo>
                  <a:pt x="2914" y="9293"/>
                </a:lnTo>
                <a:lnTo>
                  <a:pt x="2897" y="9297"/>
                </a:lnTo>
                <a:lnTo>
                  <a:pt x="2901" y="9283"/>
                </a:lnTo>
                <a:lnTo>
                  <a:pt x="2915" y="9270"/>
                </a:lnTo>
                <a:lnTo>
                  <a:pt x="2910" y="9256"/>
                </a:lnTo>
                <a:lnTo>
                  <a:pt x="2907" y="9243"/>
                </a:lnTo>
                <a:lnTo>
                  <a:pt x="2849" y="9240"/>
                </a:lnTo>
                <a:lnTo>
                  <a:pt x="2789" y="9242"/>
                </a:lnTo>
                <a:lnTo>
                  <a:pt x="2799" y="9257"/>
                </a:lnTo>
                <a:lnTo>
                  <a:pt x="2810" y="9273"/>
                </a:lnTo>
                <a:lnTo>
                  <a:pt x="2816" y="9271"/>
                </a:lnTo>
                <a:lnTo>
                  <a:pt x="2813" y="9261"/>
                </a:lnTo>
                <a:lnTo>
                  <a:pt x="2820" y="9265"/>
                </a:lnTo>
                <a:lnTo>
                  <a:pt x="2829" y="9271"/>
                </a:lnTo>
                <a:lnTo>
                  <a:pt x="2831" y="9283"/>
                </a:lnTo>
                <a:lnTo>
                  <a:pt x="2831" y="9296"/>
                </a:lnTo>
                <a:lnTo>
                  <a:pt x="2806" y="9298"/>
                </a:lnTo>
                <a:lnTo>
                  <a:pt x="2784" y="9317"/>
                </a:lnTo>
                <a:lnTo>
                  <a:pt x="2759" y="9307"/>
                </a:lnTo>
                <a:lnTo>
                  <a:pt x="2737" y="9321"/>
                </a:lnTo>
                <a:lnTo>
                  <a:pt x="2707" y="9313"/>
                </a:lnTo>
                <a:lnTo>
                  <a:pt x="2675" y="9298"/>
                </a:lnTo>
                <a:lnTo>
                  <a:pt x="2658" y="9315"/>
                </a:lnTo>
                <a:lnTo>
                  <a:pt x="2633" y="9303"/>
                </a:lnTo>
                <a:lnTo>
                  <a:pt x="2605" y="9282"/>
                </a:lnTo>
                <a:lnTo>
                  <a:pt x="2609" y="9271"/>
                </a:lnTo>
                <a:lnTo>
                  <a:pt x="2620" y="9258"/>
                </a:lnTo>
                <a:lnTo>
                  <a:pt x="2634" y="9270"/>
                </a:lnTo>
                <a:lnTo>
                  <a:pt x="2647" y="9275"/>
                </a:lnTo>
                <a:lnTo>
                  <a:pt x="2647" y="9261"/>
                </a:lnTo>
                <a:lnTo>
                  <a:pt x="2656" y="9264"/>
                </a:lnTo>
                <a:lnTo>
                  <a:pt x="2653" y="9252"/>
                </a:lnTo>
                <a:lnTo>
                  <a:pt x="2639" y="9238"/>
                </a:lnTo>
                <a:lnTo>
                  <a:pt x="2634" y="9240"/>
                </a:lnTo>
                <a:lnTo>
                  <a:pt x="2630" y="9248"/>
                </a:lnTo>
                <a:lnTo>
                  <a:pt x="2607" y="9233"/>
                </a:lnTo>
                <a:lnTo>
                  <a:pt x="2586" y="9223"/>
                </a:lnTo>
                <a:lnTo>
                  <a:pt x="2571" y="9237"/>
                </a:lnTo>
                <a:lnTo>
                  <a:pt x="2548" y="9227"/>
                </a:lnTo>
                <a:lnTo>
                  <a:pt x="2570" y="9253"/>
                </a:lnTo>
                <a:lnTo>
                  <a:pt x="2596" y="9275"/>
                </a:lnTo>
                <a:lnTo>
                  <a:pt x="2528" y="9238"/>
                </a:lnTo>
                <a:lnTo>
                  <a:pt x="2464" y="9218"/>
                </a:lnTo>
                <a:lnTo>
                  <a:pt x="2441" y="9189"/>
                </a:lnTo>
                <a:lnTo>
                  <a:pt x="2417" y="9161"/>
                </a:lnTo>
                <a:lnTo>
                  <a:pt x="2318" y="9110"/>
                </a:lnTo>
                <a:lnTo>
                  <a:pt x="2215" y="9018"/>
                </a:lnTo>
                <a:lnTo>
                  <a:pt x="2220" y="9030"/>
                </a:lnTo>
                <a:lnTo>
                  <a:pt x="2219" y="9040"/>
                </a:lnTo>
                <a:lnTo>
                  <a:pt x="2175" y="9008"/>
                </a:lnTo>
                <a:lnTo>
                  <a:pt x="2120" y="8977"/>
                </a:lnTo>
                <a:lnTo>
                  <a:pt x="2131" y="8973"/>
                </a:lnTo>
                <a:lnTo>
                  <a:pt x="2140" y="8963"/>
                </a:lnTo>
                <a:lnTo>
                  <a:pt x="2136" y="8960"/>
                </a:lnTo>
                <a:lnTo>
                  <a:pt x="2131" y="8956"/>
                </a:lnTo>
                <a:lnTo>
                  <a:pt x="2122" y="8958"/>
                </a:lnTo>
                <a:lnTo>
                  <a:pt x="2118" y="8969"/>
                </a:lnTo>
                <a:lnTo>
                  <a:pt x="2114" y="8952"/>
                </a:lnTo>
                <a:lnTo>
                  <a:pt x="2115" y="8936"/>
                </a:lnTo>
                <a:lnTo>
                  <a:pt x="2100" y="8940"/>
                </a:lnTo>
                <a:lnTo>
                  <a:pt x="2082" y="8945"/>
                </a:lnTo>
                <a:lnTo>
                  <a:pt x="2074" y="8928"/>
                </a:lnTo>
                <a:lnTo>
                  <a:pt x="2059" y="8926"/>
                </a:lnTo>
                <a:lnTo>
                  <a:pt x="2058" y="8918"/>
                </a:lnTo>
                <a:lnTo>
                  <a:pt x="2063" y="8912"/>
                </a:lnTo>
                <a:lnTo>
                  <a:pt x="2049" y="8912"/>
                </a:lnTo>
                <a:lnTo>
                  <a:pt x="2036" y="8914"/>
                </a:lnTo>
                <a:lnTo>
                  <a:pt x="2004" y="8884"/>
                </a:lnTo>
                <a:lnTo>
                  <a:pt x="1992" y="8853"/>
                </a:lnTo>
                <a:lnTo>
                  <a:pt x="1940" y="8833"/>
                </a:lnTo>
                <a:lnTo>
                  <a:pt x="1877" y="8779"/>
                </a:lnTo>
                <a:lnTo>
                  <a:pt x="1880" y="8778"/>
                </a:lnTo>
                <a:lnTo>
                  <a:pt x="1876" y="8766"/>
                </a:lnTo>
                <a:lnTo>
                  <a:pt x="1867" y="8749"/>
                </a:lnTo>
                <a:lnTo>
                  <a:pt x="1862" y="8742"/>
                </a:lnTo>
                <a:lnTo>
                  <a:pt x="1850" y="8741"/>
                </a:lnTo>
                <a:lnTo>
                  <a:pt x="1840" y="8747"/>
                </a:lnTo>
                <a:lnTo>
                  <a:pt x="1800" y="8711"/>
                </a:lnTo>
                <a:lnTo>
                  <a:pt x="1796" y="8677"/>
                </a:lnTo>
                <a:lnTo>
                  <a:pt x="1784" y="8668"/>
                </a:lnTo>
                <a:lnTo>
                  <a:pt x="1772" y="8658"/>
                </a:lnTo>
                <a:lnTo>
                  <a:pt x="1764" y="8673"/>
                </a:lnTo>
                <a:lnTo>
                  <a:pt x="1746" y="8678"/>
                </a:lnTo>
                <a:lnTo>
                  <a:pt x="1727" y="8651"/>
                </a:lnTo>
                <a:lnTo>
                  <a:pt x="1699" y="8630"/>
                </a:lnTo>
                <a:lnTo>
                  <a:pt x="1703" y="8619"/>
                </a:lnTo>
                <a:lnTo>
                  <a:pt x="1710" y="8609"/>
                </a:lnTo>
                <a:lnTo>
                  <a:pt x="1687" y="8602"/>
                </a:lnTo>
                <a:lnTo>
                  <a:pt x="1672" y="8614"/>
                </a:lnTo>
                <a:lnTo>
                  <a:pt x="1657" y="8583"/>
                </a:lnTo>
                <a:lnTo>
                  <a:pt x="1622" y="8570"/>
                </a:lnTo>
                <a:lnTo>
                  <a:pt x="1630" y="8555"/>
                </a:lnTo>
                <a:lnTo>
                  <a:pt x="1603" y="8536"/>
                </a:lnTo>
                <a:lnTo>
                  <a:pt x="1605" y="8549"/>
                </a:lnTo>
                <a:lnTo>
                  <a:pt x="1619" y="8555"/>
                </a:lnTo>
                <a:lnTo>
                  <a:pt x="1599" y="8556"/>
                </a:lnTo>
                <a:lnTo>
                  <a:pt x="1592" y="8528"/>
                </a:lnTo>
                <a:lnTo>
                  <a:pt x="1583" y="8521"/>
                </a:lnTo>
                <a:lnTo>
                  <a:pt x="1573" y="8512"/>
                </a:lnTo>
                <a:lnTo>
                  <a:pt x="1560" y="8519"/>
                </a:lnTo>
                <a:lnTo>
                  <a:pt x="1542" y="8511"/>
                </a:lnTo>
                <a:lnTo>
                  <a:pt x="1556" y="8504"/>
                </a:lnTo>
                <a:lnTo>
                  <a:pt x="1561" y="8490"/>
                </a:lnTo>
                <a:lnTo>
                  <a:pt x="1551" y="8497"/>
                </a:lnTo>
                <a:lnTo>
                  <a:pt x="1541" y="8504"/>
                </a:lnTo>
                <a:lnTo>
                  <a:pt x="1498" y="8468"/>
                </a:lnTo>
                <a:lnTo>
                  <a:pt x="1439" y="8425"/>
                </a:lnTo>
                <a:lnTo>
                  <a:pt x="1445" y="8415"/>
                </a:lnTo>
                <a:lnTo>
                  <a:pt x="1447" y="8407"/>
                </a:lnTo>
                <a:lnTo>
                  <a:pt x="1438" y="8409"/>
                </a:lnTo>
                <a:lnTo>
                  <a:pt x="1430" y="8417"/>
                </a:lnTo>
                <a:lnTo>
                  <a:pt x="1398" y="8388"/>
                </a:lnTo>
                <a:lnTo>
                  <a:pt x="1371" y="8362"/>
                </a:lnTo>
                <a:lnTo>
                  <a:pt x="1345" y="8338"/>
                </a:lnTo>
                <a:lnTo>
                  <a:pt x="1313" y="8308"/>
                </a:lnTo>
                <a:lnTo>
                  <a:pt x="1305" y="8312"/>
                </a:lnTo>
                <a:lnTo>
                  <a:pt x="1301" y="8322"/>
                </a:lnTo>
                <a:lnTo>
                  <a:pt x="1290" y="8307"/>
                </a:lnTo>
                <a:lnTo>
                  <a:pt x="1269" y="8304"/>
                </a:lnTo>
                <a:lnTo>
                  <a:pt x="1248" y="8272"/>
                </a:lnTo>
                <a:lnTo>
                  <a:pt x="1220" y="8238"/>
                </a:lnTo>
                <a:lnTo>
                  <a:pt x="1149" y="8187"/>
                </a:lnTo>
                <a:lnTo>
                  <a:pt x="1076" y="8134"/>
                </a:lnTo>
                <a:lnTo>
                  <a:pt x="1088" y="8119"/>
                </a:lnTo>
                <a:lnTo>
                  <a:pt x="1061" y="8103"/>
                </a:lnTo>
                <a:lnTo>
                  <a:pt x="1043" y="8079"/>
                </a:lnTo>
                <a:lnTo>
                  <a:pt x="1015" y="8070"/>
                </a:lnTo>
                <a:lnTo>
                  <a:pt x="990" y="8056"/>
                </a:lnTo>
                <a:lnTo>
                  <a:pt x="994" y="8050"/>
                </a:lnTo>
                <a:lnTo>
                  <a:pt x="999" y="8045"/>
                </a:lnTo>
                <a:lnTo>
                  <a:pt x="953" y="8023"/>
                </a:lnTo>
                <a:lnTo>
                  <a:pt x="926" y="7989"/>
                </a:lnTo>
                <a:lnTo>
                  <a:pt x="882" y="7963"/>
                </a:lnTo>
                <a:lnTo>
                  <a:pt x="857" y="7920"/>
                </a:lnTo>
                <a:lnTo>
                  <a:pt x="849" y="7922"/>
                </a:lnTo>
                <a:lnTo>
                  <a:pt x="852" y="7934"/>
                </a:lnTo>
                <a:lnTo>
                  <a:pt x="803" y="7904"/>
                </a:lnTo>
                <a:lnTo>
                  <a:pt x="765" y="7858"/>
                </a:lnTo>
                <a:lnTo>
                  <a:pt x="729" y="7850"/>
                </a:lnTo>
                <a:lnTo>
                  <a:pt x="712" y="7826"/>
                </a:lnTo>
                <a:lnTo>
                  <a:pt x="734" y="7845"/>
                </a:lnTo>
                <a:lnTo>
                  <a:pt x="746" y="7834"/>
                </a:lnTo>
                <a:lnTo>
                  <a:pt x="729" y="7824"/>
                </a:lnTo>
                <a:lnTo>
                  <a:pt x="721" y="7815"/>
                </a:lnTo>
                <a:lnTo>
                  <a:pt x="712" y="7817"/>
                </a:lnTo>
                <a:lnTo>
                  <a:pt x="704" y="7826"/>
                </a:lnTo>
                <a:lnTo>
                  <a:pt x="659" y="7803"/>
                </a:lnTo>
                <a:lnTo>
                  <a:pt x="638" y="7771"/>
                </a:lnTo>
                <a:lnTo>
                  <a:pt x="627" y="7778"/>
                </a:lnTo>
                <a:lnTo>
                  <a:pt x="609" y="7768"/>
                </a:lnTo>
                <a:lnTo>
                  <a:pt x="609" y="7746"/>
                </a:lnTo>
                <a:lnTo>
                  <a:pt x="584" y="7731"/>
                </a:lnTo>
                <a:lnTo>
                  <a:pt x="587" y="7726"/>
                </a:lnTo>
                <a:lnTo>
                  <a:pt x="585" y="7720"/>
                </a:lnTo>
                <a:lnTo>
                  <a:pt x="594" y="7719"/>
                </a:lnTo>
                <a:lnTo>
                  <a:pt x="605" y="7725"/>
                </a:lnTo>
                <a:lnTo>
                  <a:pt x="609" y="7713"/>
                </a:lnTo>
                <a:lnTo>
                  <a:pt x="600" y="7702"/>
                </a:lnTo>
                <a:lnTo>
                  <a:pt x="586" y="7704"/>
                </a:lnTo>
                <a:lnTo>
                  <a:pt x="574" y="7713"/>
                </a:lnTo>
                <a:lnTo>
                  <a:pt x="556" y="7692"/>
                </a:lnTo>
                <a:lnTo>
                  <a:pt x="547" y="7670"/>
                </a:lnTo>
                <a:lnTo>
                  <a:pt x="538" y="7673"/>
                </a:lnTo>
                <a:lnTo>
                  <a:pt x="535" y="7684"/>
                </a:lnTo>
                <a:lnTo>
                  <a:pt x="500" y="7654"/>
                </a:lnTo>
                <a:lnTo>
                  <a:pt x="463" y="7628"/>
                </a:lnTo>
                <a:lnTo>
                  <a:pt x="446" y="7617"/>
                </a:lnTo>
                <a:lnTo>
                  <a:pt x="431" y="7605"/>
                </a:lnTo>
                <a:lnTo>
                  <a:pt x="419" y="7591"/>
                </a:lnTo>
                <a:lnTo>
                  <a:pt x="410" y="7577"/>
                </a:lnTo>
                <a:lnTo>
                  <a:pt x="401" y="7581"/>
                </a:lnTo>
                <a:lnTo>
                  <a:pt x="393" y="7587"/>
                </a:lnTo>
                <a:lnTo>
                  <a:pt x="381" y="7565"/>
                </a:lnTo>
                <a:lnTo>
                  <a:pt x="401" y="7559"/>
                </a:lnTo>
                <a:lnTo>
                  <a:pt x="397" y="7553"/>
                </a:lnTo>
                <a:lnTo>
                  <a:pt x="386" y="7548"/>
                </a:lnTo>
                <a:lnTo>
                  <a:pt x="371" y="7566"/>
                </a:lnTo>
                <a:lnTo>
                  <a:pt x="317" y="7508"/>
                </a:lnTo>
                <a:lnTo>
                  <a:pt x="246" y="7467"/>
                </a:lnTo>
                <a:lnTo>
                  <a:pt x="255" y="7452"/>
                </a:lnTo>
                <a:lnTo>
                  <a:pt x="228" y="7431"/>
                </a:lnTo>
                <a:lnTo>
                  <a:pt x="234" y="7424"/>
                </a:lnTo>
                <a:lnTo>
                  <a:pt x="240" y="7417"/>
                </a:lnTo>
                <a:lnTo>
                  <a:pt x="218" y="7403"/>
                </a:lnTo>
                <a:lnTo>
                  <a:pt x="205" y="7381"/>
                </a:lnTo>
                <a:lnTo>
                  <a:pt x="198" y="7401"/>
                </a:lnTo>
                <a:lnTo>
                  <a:pt x="189" y="7421"/>
                </a:lnTo>
                <a:lnTo>
                  <a:pt x="181" y="7402"/>
                </a:lnTo>
                <a:lnTo>
                  <a:pt x="168" y="7388"/>
                </a:lnTo>
                <a:lnTo>
                  <a:pt x="163" y="7392"/>
                </a:lnTo>
                <a:lnTo>
                  <a:pt x="159" y="7400"/>
                </a:lnTo>
                <a:lnTo>
                  <a:pt x="144" y="7385"/>
                </a:lnTo>
                <a:lnTo>
                  <a:pt x="127" y="7371"/>
                </a:lnTo>
                <a:lnTo>
                  <a:pt x="137" y="7369"/>
                </a:lnTo>
                <a:lnTo>
                  <a:pt x="146" y="7367"/>
                </a:lnTo>
                <a:lnTo>
                  <a:pt x="132" y="7364"/>
                </a:lnTo>
                <a:lnTo>
                  <a:pt x="126" y="7353"/>
                </a:lnTo>
                <a:lnTo>
                  <a:pt x="112" y="7356"/>
                </a:lnTo>
                <a:lnTo>
                  <a:pt x="97" y="7350"/>
                </a:lnTo>
                <a:lnTo>
                  <a:pt x="103" y="7339"/>
                </a:lnTo>
                <a:lnTo>
                  <a:pt x="107" y="7328"/>
                </a:lnTo>
                <a:lnTo>
                  <a:pt x="83" y="7326"/>
                </a:lnTo>
                <a:lnTo>
                  <a:pt x="82" y="7340"/>
                </a:lnTo>
                <a:lnTo>
                  <a:pt x="70" y="7340"/>
                </a:lnTo>
                <a:lnTo>
                  <a:pt x="56" y="7332"/>
                </a:lnTo>
                <a:lnTo>
                  <a:pt x="62" y="7319"/>
                </a:lnTo>
                <a:lnTo>
                  <a:pt x="73" y="7311"/>
                </a:lnTo>
                <a:lnTo>
                  <a:pt x="58" y="7301"/>
                </a:lnTo>
                <a:lnTo>
                  <a:pt x="59" y="7289"/>
                </a:lnTo>
                <a:lnTo>
                  <a:pt x="32" y="7274"/>
                </a:lnTo>
                <a:lnTo>
                  <a:pt x="17" y="7254"/>
                </a:lnTo>
                <a:lnTo>
                  <a:pt x="25" y="7256"/>
                </a:lnTo>
                <a:lnTo>
                  <a:pt x="32" y="7265"/>
                </a:lnTo>
                <a:lnTo>
                  <a:pt x="34" y="7250"/>
                </a:lnTo>
                <a:lnTo>
                  <a:pt x="15" y="7236"/>
                </a:lnTo>
                <a:lnTo>
                  <a:pt x="9" y="7238"/>
                </a:lnTo>
                <a:lnTo>
                  <a:pt x="0" y="7237"/>
                </a:lnTo>
                <a:lnTo>
                  <a:pt x="0" y="4000"/>
                </a:lnTo>
                <a:lnTo>
                  <a:pt x="55" y="4007"/>
                </a:lnTo>
                <a:lnTo>
                  <a:pt x="104" y="4007"/>
                </a:lnTo>
                <a:lnTo>
                  <a:pt x="133" y="4020"/>
                </a:lnTo>
                <a:lnTo>
                  <a:pt x="151" y="4017"/>
                </a:lnTo>
                <a:lnTo>
                  <a:pt x="164" y="4025"/>
                </a:lnTo>
                <a:lnTo>
                  <a:pt x="170" y="4033"/>
                </a:lnTo>
                <a:lnTo>
                  <a:pt x="171" y="4027"/>
                </a:lnTo>
                <a:lnTo>
                  <a:pt x="176" y="4020"/>
                </a:lnTo>
                <a:lnTo>
                  <a:pt x="184" y="4027"/>
                </a:lnTo>
                <a:lnTo>
                  <a:pt x="184" y="4032"/>
                </a:lnTo>
                <a:lnTo>
                  <a:pt x="199" y="4027"/>
                </a:lnTo>
                <a:lnTo>
                  <a:pt x="214" y="4023"/>
                </a:lnTo>
                <a:lnTo>
                  <a:pt x="252" y="4037"/>
                </a:lnTo>
                <a:lnTo>
                  <a:pt x="295" y="4056"/>
                </a:lnTo>
                <a:lnTo>
                  <a:pt x="298" y="4052"/>
                </a:lnTo>
                <a:lnTo>
                  <a:pt x="301" y="4048"/>
                </a:lnTo>
                <a:lnTo>
                  <a:pt x="318" y="4057"/>
                </a:lnTo>
                <a:lnTo>
                  <a:pt x="340" y="4056"/>
                </a:lnTo>
                <a:lnTo>
                  <a:pt x="350" y="4070"/>
                </a:lnTo>
                <a:lnTo>
                  <a:pt x="362" y="4081"/>
                </a:lnTo>
                <a:lnTo>
                  <a:pt x="367" y="4082"/>
                </a:lnTo>
                <a:lnTo>
                  <a:pt x="371" y="4083"/>
                </a:lnTo>
                <a:lnTo>
                  <a:pt x="377" y="4087"/>
                </a:lnTo>
                <a:lnTo>
                  <a:pt x="380" y="4091"/>
                </a:lnTo>
                <a:lnTo>
                  <a:pt x="397" y="4100"/>
                </a:lnTo>
                <a:lnTo>
                  <a:pt x="415" y="4109"/>
                </a:lnTo>
                <a:lnTo>
                  <a:pt x="424" y="4112"/>
                </a:lnTo>
                <a:lnTo>
                  <a:pt x="434" y="4116"/>
                </a:lnTo>
                <a:lnTo>
                  <a:pt x="465" y="4123"/>
                </a:lnTo>
                <a:lnTo>
                  <a:pt x="493" y="4140"/>
                </a:lnTo>
                <a:lnTo>
                  <a:pt x="492" y="4133"/>
                </a:lnTo>
                <a:lnTo>
                  <a:pt x="499" y="4127"/>
                </a:lnTo>
                <a:lnTo>
                  <a:pt x="510" y="4139"/>
                </a:lnTo>
                <a:lnTo>
                  <a:pt x="520" y="4153"/>
                </a:lnTo>
                <a:lnTo>
                  <a:pt x="517" y="4156"/>
                </a:lnTo>
                <a:lnTo>
                  <a:pt x="515" y="4158"/>
                </a:lnTo>
                <a:lnTo>
                  <a:pt x="525" y="4164"/>
                </a:lnTo>
                <a:lnTo>
                  <a:pt x="534" y="4170"/>
                </a:lnTo>
                <a:lnTo>
                  <a:pt x="540" y="4159"/>
                </a:lnTo>
                <a:lnTo>
                  <a:pt x="554" y="4153"/>
                </a:lnTo>
                <a:lnTo>
                  <a:pt x="565" y="4167"/>
                </a:lnTo>
                <a:lnTo>
                  <a:pt x="587" y="4163"/>
                </a:lnTo>
                <a:lnTo>
                  <a:pt x="588" y="4173"/>
                </a:lnTo>
                <a:lnTo>
                  <a:pt x="587" y="4179"/>
                </a:lnTo>
                <a:lnTo>
                  <a:pt x="605" y="4178"/>
                </a:lnTo>
                <a:lnTo>
                  <a:pt x="621" y="4179"/>
                </a:lnTo>
                <a:lnTo>
                  <a:pt x="597" y="4189"/>
                </a:lnTo>
                <a:lnTo>
                  <a:pt x="568" y="4175"/>
                </a:lnTo>
                <a:lnTo>
                  <a:pt x="566" y="4181"/>
                </a:lnTo>
                <a:lnTo>
                  <a:pt x="560" y="4185"/>
                </a:lnTo>
                <a:lnTo>
                  <a:pt x="577" y="4196"/>
                </a:lnTo>
                <a:lnTo>
                  <a:pt x="594" y="4206"/>
                </a:lnTo>
                <a:lnTo>
                  <a:pt x="604" y="4208"/>
                </a:lnTo>
                <a:lnTo>
                  <a:pt x="614" y="4209"/>
                </a:lnTo>
                <a:lnTo>
                  <a:pt x="619" y="4214"/>
                </a:lnTo>
                <a:lnTo>
                  <a:pt x="621" y="4219"/>
                </a:lnTo>
                <a:lnTo>
                  <a:pt x="626" y="4221"/>
                </a:lnTo>
                <a:lnTo>
                  <a:pt x="631" y="4225"/>
                </a:lnTo>
                <a:lnTo>
                  <a:pt x="633" y="4223"/>
                </a:lnTo>
                <a:lnTo>
                  <a:pt x="637" y="4222"/>
                </a:lnTo>
                <a:lnTo>
                  <a:pt x="638" y="4225"/>
                </a:lnTo>
                <a:lnTo>
                  <a:pt x="638" y="4228"/>
                </a:lnTo>
                <a:lnTo>
                  <a:pt x="643" y="4230"/>
                </a:lnTo>
                <a:lnTo>
                  <a:pt x="648" y="4232"/>
                </a:lnTo>
                <a:lnTo>
                  <a:pt x="651" y="4238"/>
                </a:lnTo>
                <a:lnTo>
                  <a:pt x="657" y="4244"/>
                </a:lnTo>
                <a:lnTo>
                  <a:pt x="664" y="4245"/>
                </a:lnTo>
                <a:lnTo>
                  <a:pt x="673" y="4244"/>
                </a:lnTo>
                <a:lnTo>
                  <a:pt x="674" y="4248"/>
                </a:lnTo>
                <a:lnTo>
                  <a:pt x="674" y="4254"/>
                </a:lnTo>
                <a:lnTo>
                  <a:pt x="678" y="4256"/>
                </a:lnTo>
                <a:lnTo>
                  <a:pt x="683" y="4258"/>
                </a:lnTo>
                <a:lnTo>
                  <a:pt x="688" y="4246"/>
                </a:lnTo>
                <a:lnTo>
                  <a:pt x="705" y="4238"/>
                </a:lnTo>
                <a:lnTo>
                  <a:pt x="710" y="4262"/>
                </a:lnTo>
                <a:lnTo>
                  <a:pt x="715" y="4284"/>
                </a:lnTo>
                <a:lnTo>
                  <a:pt x="734" y="4276"/>
                </a:lnTo>
                <a:lnTo>
                  <a:pt x="752" y="4277"/>
                </a:lnTo>
                <a:lnTo>
                  <a:pt x="733" y="4265"/>
                </a:lnTo>
                <a:lnTo>
                  <a:pt x="725" y="4248"/>
                </a:lnTo>
                <a:lnTo>
                  <a:pt x="755" y="4265"/>
                </a:lnTo>
                <a:lnTo>
                  <a:pt x="783" y="4284"/>
                </a:lnTo>
                <a:lnTo>
                  <a:pt x="815" y="4284"/>
                </a:lnTo>
                <a:lnTo>
                  <a:pt x="858" y="4304"/>
                </a:lnTo>
                <a:lnTo>
                  <a:pt x="827" y="4266"/>
                </a:lnTo>
                <a:lnTo>
                  <a:pt x="827" y="4229"/>
                </a:lnTo>
                <a:lnTo>
                  <a:pt x="816" y="4223"/>
                </a:lnTo>
                <a:lnTo>
                  <a:pt x="803" y="4225"/>
                </a:lnTo>
                <a:lnTo>
                  <a:pt x="804" y="4235"/>
                </a:lnTo>
                <a:lnTo>
                  <a:pt x="797" y="4243"/>
                </a:lnTo>
                <a:lnTo>
                  <a:pt x="772" y="4239"/>
                </a:lnTo>
                <a:lnTo>
                  <a:pt x="746" y="4243"/>
                </a:lnTo>
                <a:lnTo>
                  <a:pt x="763" y="4236"/>
                </a:lnTo>
                <a:lnTo>
                  <a:pt x="769" y="4225"/>
                </a:lnTo>
                <a:lnTo>
                  <a:pt x="761" y="4218"/>
                </a:lnTo>
                <a:lnTo>
                  <a:pt x="753" y="4213"/>
                </a:lnTo>
                <a:lnTo>
                  <a:pt x="742" y="4216"/>
                </a:lnTo>
                <a:lnTo>
                  <a:pt x="733" y="4219"/>
                </a:lnTo>
                <a:lnTo>
                  <a:pt x="721" y="4204"/>
                </a:lnTo>
                <a:lnTo>
                  <a:pt x="711" y="4189"/>
                </a:lnTo>
                <a:lnTo>
                  <a:pt x="732" y="4185"/>
                </a:lnTo>
                <a:lnTo>
                  <a:pt x="750" y="4188"/>
                </a:lnTo>
                <a:lnTo>
                  <a:pt x="742" y="4177"/>
                </a:lnTo>
                <a:lnTo>
                  <a:pt x="733" y="4172"/>
                </a:lnTo>
                <a:lnTo>
                  <a:pt x="717" y="4176"/>
                </a:lnTo>
                <a:lnTo>
                  <a:pt x="702" y="4181"/>
                </a:lnTo>
                <a:lnTo>
                  <a:pt x="709" y="4189"/>
                </a:lnTo>
                <a:lnTo>
                  <a:pt x="702" y="4197"/>
                </a:lnTo>
                <a:lnTo>
                  <a:pt x="674" y="4174"/>
                </a:lnTo>
                <a:lnTo>
                  <a:pt x="642" y="4157"/>
                </a:lnTo>
                <a:lnTo>
                  <a:pt x="601" y="4165"/>
                </a:lnTo>
                <a:lnTo>
                  <a:pt x="568" y="4144"/>
                </a:lnTo>
                <a:lnTo>
                  <a:pt x="537" y="4117"/>
                </a:lnTo>
                <a:lnTo>
                  <a:pt x="504" y="4110"/>
                </a:lnTo>
                <a:lnTo>
                  <a:pt x="526" y="4102"/>
                </a:lnTo>
                <a:lnTo>
                  <a:pt x="536" y="4089"/>
                </a:lnTo>
                <a:lnTo>
                  <a:pt x="563" y="4126"/>
                </a:lnTo>
                <a:lnTo>
                  <a:pt x="597" y="4128"/>
                </a:lnTo>
                <a:lnTo>
                  <a:pt x="609" y="4148"/>
                </a:lnTo>
                <a:lnTo>
                  <a:pt x="629" y="4156"/>
                </a:lnTo>
                <a:lnTo>
                  <a:pt x="624" y="4141"/>
                </a:lnTo>
                <a:lnTo>
                  <a:pt x="624" y="4125"/>
                </a:lnTo>
                <a:lnTo>
                  <a:pt x="597" y="4118"/>
                </a:lnTo>
                <a:lnTo>
                  <a:pt x="576" y="4119"/>
                </a:lnTo>
                <a:lnTo>
                  <a:pt x="556" y="4092"/>
                </a:lnTo>
                <a:lnTo>
                  <a:pt x="531" y="4074"/>
                </a:lnTo>
                <a:lnTo>
                  <a:pt x="546" y="4073"/>
                </a:lnTo>
                <a:lnTo>
                  <a:pt x="550" y="4063"/>
                </a:lnTo>
                <a:lnTo>
                  <a:pt x="544" y="4062"/>
                </a:lnTo>
                <a:lnTo>
                  <a:pt x="541" y="4055"/>
                </a:lnTo>
                <a:lnTo>
                  <a:pt x="528" y="4056"/>
                </a:lnTo>
                <a:lnTo>
                  <a:pt x="516" y="4054"/>
                </a:lnTo>
                <a:lnTo>
                  <a:pt x="516" y="4060"/>
                </a:lnTo>
                <a:lnTo>
                  <a:pt x="511" y="4065"/>
                </a:lnTo>
                <a:lnTo>
                  <a:pt x="492" y="4052"/>
                </a:lnTo>
                <a:lnTo>
                  <a:pt x="476" y="4036"/>
                </a:lnTo>
                <a:lnTo>
                  <a:pt x="475" y="4036"/>
                </a:lnTo>
                <a:lnTo>
                  <a:pt x="474" y="4036"/>
                </a:lnTo>
                <a:lnTo>
                  <a:pt x="454" y="4050"/>
                </a:lnTo>
                <a:lnTo>
                  <a:pt x="439" y="4055"/>
                </a:lnTo>
                <a:lnTo>
                  <a:pt x="440" y="4038"/>
                </a:lnTo>
                <a:lnTo>
                  <a:pt x="430" y="4016"/>
                </a:lnTo>
                <a:lnTo>
                  <a:pt x="380" y="4026"/>
                </a:lnTo>
                <a:lnTo>
                  <a:pt x="337" y="4038"/>
                </a:lnTo>
                <a:lnTo>
                  <a:pt x="323" y="4030"/>
                </a:lnTo>
                <a:lnTo>
                  <a:pt x="305" y="4032"/>
                </a:lnTo>
                <a:lnTo>
                  <a:pt x="281" y="4000"/>
                </a:lnTo>
                <a:lnTo>
                  <a:pt x="216" y="4008"/>
                </a:lnTo>
                <a:lnTo>
                  <a:pt x="233" y="3992"/>
                </a:lnTo>
                <a:lnTo>
                  <a:pt x="251" y="3988"/>
                </a:lnTo>
                <a:lnTo>
                  <a:pt x="240" y="3970"/>
                </a:lnTo>
                <a:lnTo>
                  <a:pt x="226" y="3958"/>
                </a:lnTo>
                <a:lnTo>
                  <a:pt x="222" y="3970"/>
                </a:lnTo>
                <a:lnTo>
                  <a:pt x="209" y="3961"/>
                </a:lnTo>
                <a:lnTo>
                  <a:pt x="203" y="3979"/>
                </a:lnTo>
                <a:lnTo>
                  <a:pt x="191" y="3991"/>
                </a:lnTo>
                <a:lnTo>
                  <a:pt x="195" y="3974"/>
                </a:lnTo>
                <a:lnTo>
                  <a:pt x="203" y="3959"/>
                </a:lnTo>
                <a:lnTo>
                  <a:pt x="187" y="3939"/>
                </a:lnTo>
                <a:lnTo>
                  <a:pt x="188" y="3910"/>
                </a:lnTo>
                <a:lnTo>
                  <a:pt x="171" y="3934"/>
                </a:lnTo>
                <a:lnTo>
                  <a:pt x="153" y="3957"/>
                </a:lnTo>
                <a:lnTo>
                  <a:pt x="152" y="3951"/>
                </a:lnTo>
                <a:lnTo>
                  <a:pt x="150" y="3946"/>
                </a:lnTo>
                <a:lnTo>
                  <a:pt x="148" y="3949"/>
                </a:lnTo>
                <a:lnTo>
                  <a:pt x="146" y="3951"/>
                </a:lnTo>
                <a:lnTo>
                  <a:pt x="130" y="3939"/>
                </a:lnTo>
                <a:lnTo>
                  <a:pt x="124" y="3926"/>
                </a:lnTo>
                <a:lnTo>
                  <a:pt x="134" y="3936"/>
                </a:lnTo>
                <a:lnTo>
                  <a:pt x="148" y="3942"/>
                </a:lnTo>
                <a:lnTo>
                  <a:pt x="133" y="3927"/>
                </a:lnTo>
                <a:lnTo>
                  <a:pt x="123" y="3912"/>
                </a:lnTo>
                <a:lnTo>
                  <a:pt x="124" y="3941"/>
                </a:lnTo>
                <a:lnTo>
                  <a:pt x="129" y="3971"/>
                </a:lnTo>
                <a:lnTo>
                  <a:pt x="107" y="3943"/>
                </a:lnTo>
                <a:lnTo>
                  <a:pt x="72" y="3935"/>
                </a:lnTo>
                <a:lnTo>
                  <a:pt x="97" y="3965"/>
                </a:lnTo>
                <a:lnTo>
                  <a:pt x="123" y="4000"/>
                </a:lnTo>
                <a:lnTo>
                  <a:pt x="94" y="3992"/>
                </a:lnTo>
                <a:lnTo>
                  <a:pt x="77" y="3976"/>
                </a:lnTo>
                <a:lnTo>
                  <a:pt x="82" y="3979"/>
                </a:lnTo>
                <a:lnTo>
                  <a:pt x="89" y="3976"/>
                </a:lnTo>
                <a:lnTo>
                  <a:pt x="74" y="3945"/>
                </a:lnTo>
                <a:lnTo>
                  <a:pt x="53" y="3934"/>
                </a:lnTo>
                <a:lnTo>
                  <a:pt x="65" y="3922"/>
                </a:lnTo>
                <a:lnTo>
                  <a:pt x="64" y="3902"/>
                </a:lnTo>
                <a:lnTo>
                  <a:pt x="52" y="3897"/>
                </a:lnTo>
                <a:lnTo>
                  <a:pt x="38" y="3898"/>
                </a:lnTo>
                <a:lnTo>
                  <a:pt x="47" y="3908"/>
                </a:lnTo>
                <a:lnTo>
                  <a:pt x="39" y="3916"/>
                </a:lnTo>
                <a:lnTo>
                  <a:pt x="39" y="3916"/>
                </a:lnTo>
                <a:lnTo>
                  <a:pt x="38" y="3915"/>
                </a:lnTo>
                <a:lnTo>
                  <a:pt x="40" y="3917"/>
                </a:lnTo>
                <a:lnTo>
                  <a:pt x="42" y="3919"/>
                </a:lnTo>
                <a:lnTo>
                  <a:pt x="20" y="3917"/>
                </a:lnTo>
                <a:lnTo>
                  <a:pt x="0" y="3913"/>
                </a:lnTo>
                <a:lnTo>
                  <a:pt x="0" y="1375"/>
                </a:lnTo>
                <a:lnTo>
                  <a:pt x="50" y="1378"/>
                </a:lnTo>
                <a:lnTo>
                  <a:pt x="101" y="1373"/>
                </a:lnTo>
                <a:lnTo>
                  <a:pt x="146" y="1367"/>
                </a:lnTo>
                <a:lnTo>
                  <a:pt x="189" y="1362"/>
                </a:lnTo>
                <a:lnTo>
                  <a:pt x="227" y="1362"/>
                </a:lnTo>
                <a:lnTo>
                  <a:pt x="260" y="1368"/>
                </a:lnTo>
                <a:lnTo>
                  <a:pt x="323" y="1345"/>
                </a:lnTo>
                <a:lnTo>
                  <a:pt x="390" y="1348"/>
                </a:lnTo>
                <a:lnTo>
                  <a:pt x="401" y="1344"/>
                </a:lnTo>
                <a:lnTo>
                  <a:pt x="412" y="1341"/>
                </a:lnTo>
                <a:lnTo>
                  <a:pt x="412" y="1341"/>
                </a:lnTo>
                <a:lnTo>
                  <a:pt x="412" y="1340"/>
                </a:lnTo>
                <a:lnTo>
                  <a:pt x="412" y="1341"/>
                </a:lnTo>
                <a:lnTo>
                  <a:pt x="414" y="1341"/>
                </a:lnTo>
                <a:lnTo>
                  <a:pt x="418" y="1339"/>
                </a:lnTo>
                <a:lnTo>
                  <a:pt x="422" y="1338"/>
                </a:lnTo>
                <a:lnTo>
                  <a:pt x="415" y="1329"/>
                </a:lnTo>
                <a:lnTo>
                  <a:pt x="411" y="1320"/>
                </a:lnTo>
                <a:lnTo>
                  <a:pt x="443" y="1319"/>
                </a:lnTo>
                <a:lnTo>
                  <a:pt x="477" y="1325"/>
                </a:lnTo>
                <a:lnTo>
                  <a:pt x="474" y="1328"/>
                </a:lnTo>
                <a:lnTo>
                  <a:pt x="471" y="1329"/>
                </a:lnTo>
                <a:lnTo>
                  <a:pt x="475" y="1329"/>
                </a:lnTo>
                <a:lnTo>
                  <a:pt x="479" y="1329"/>
                </a:lnTo>
                <a:lnTo>
                  <a:pt x="478" y="1327"/>
                </a:lnTo>
                <a:lnTo>
                  <a:pt x="477" y="1325"/>
                </a:lnTo>
                <a:lnTo>
                  <a:pt x="491" y="1311"/>
                </a:lnTo>
                <a:lnTo>
                  <a:pt x="508" y="1317"/>
                </a:lnTo>
                <a:lnTo>
                  <a:pt x="504" y="1323"/>
                </a:lnTo>
                <a:lnTo>
                  <a:pt x="501" y="1329"/>
                </a:lnTo>
                <a:lnTo>
                  <a:pt x="510" y="1329"/>
                </a:lnTo>
                <a:lnTo>
                  <a:pt x="518" y="1329"/>
                </a:lnTo>
                <a:lnTo>
                  <a:pt x="516" y="1319"/>
                </a:lnTo>
                <a:lnTo>
                  <a:pt x="520" y="1306"/>
                </a:lnTo>
                <a:lnTo>
                  <a:pt x="576" y="1307"/>
                </a:lnTo>
                <a:lnTo>
                  <a:pt x="629" y="1330"/>
                </a:lnTo>
                <a:lnTo>
                  <a:pt x="637" y="1328"/>
                </a:lnTo>
                <a:lnTo>
                  <a:pt x="643" y="1327"/>
                </a:lnTo>
                <a:lnTo>
                  <a:pt x="650" y="1323"/>
                </a:lnTo>
                <a:lnTo>
                  <a:pt x="648" y="1312"/>
                </a:lnTo>
                <a:lnTo>
                  <a:pt x="633" y="1310"/>
                </a:lnTo>
                <a:lnTo>
                  <a:pt x="625" y="1299"/>
                </a:lnTo>
                <a:lnTo>
                  <a:pt x="667" y="1298"/>
                </a:lnTo>
                <a:lnTo>
                  <a:pt x="693" y="1319"/>
                </a:lnTo>
                <a:lnTo>
                  <a:pt x="702" y="1318"/>
                </a:lnTo>
                <a:lnTo>
                  <a:pt x="711" y="1316"/>
                </a:lnTo>
                <a:lnTo>
                  <a:pt x="709" y="1304"/>
                </a:lnTo>
                <a:lnTo>
                  <a:pt x="713" y="1292"/>
                </a:lnTo>
                <a:lnTo>
                  <a:pt x="805" y="1289"/>
                </a:lnTo>
                <a:lnTo>
                  <a:pt x="886" y="1272"/>
                </a:lnTo>
                <a:lnTo>
                  <a:pt x="910" y="1277"/>
                </a:lnTo>
                <a:lnTo>
                  <a:pt x="935" y="1280"/>
                </a:lnTo>
                <a:lnTo>
                  <a:pt x="958" y="1280"/>
                </a:lnTo>
                <a:lnTo>
                  <a:pt x="982" y="1279"/>
                </a:lnTo>
                <a:lnTo>
                  <a:pt x="1029" y="1274"/>
                </a:lnTo>
                <a:lnTo>
                  <a:pt x="1075" y="1272"/>
                </a:lnTo>
                <a:lnTo>
                  <a:pt x="1071" y="1267"/>
                </a:lnTo>
                <a:lnTo>
                  <a:pt x="1071" y="1261"/>
                </a:lnTo>
                <a:lnTo>
                  <a:pt x="1090" y="1270"/>
                </a:lnTo>
                <a:lnTo>
                  <a:pt x="1110" y="1274"/>
                </a:lnTo>
                <a:lnTo>
                  <a:pt x="1132" y="1275"/>
                </a:lnTo>
                <a:lnTo>
                  <a:pt x="1157" y="1274"/>
                </a:lnTo>
                <a:lnTo>
                  <a:pt x="1204" y="1269"/>
                </a:lnTo>
                <a:lnTo>
                  <a:pt x="1250" y="1270"/>
                </a:lnTo>
                <a:lnTo>
                  <a:pt x="1251" y="1260"/>
                </a:lnTo>
                <a:lnTo>
                  <a:pt x="1252" y="1249"/>
                </a:lnTo>
                <a:lnTo>
                  <a:pt x="1267" y="1252"/>
                </a:lnTo>
                <a:lnTo>
                  <a:pt x="1283" y="1254"/>
                </a:lnTo>
                <a:lnTo>
                  <a:pt x="1297" y="1254"/>
                </a:lnTo>
                <a:lnTo>
                  <a:pt x="1312" y="1255"/>
                </a:lnTo>
                <a:lnTo>
                  <a:pt x="1342" y="1255"/>
                </a:lnTo>
                <a:lnTo>
                  <a:pt x="1371" y="1261"/>
                </a:lnTo>
                <a:lnTo>
                  <a:pt x="1367" y="1252"/>
                </a:lnTo>
                <a:lnTo>
                  <a:pt x="1370" y="1244"/>
                </a:lnTo>
                <a:lnTo>
                  <a:pt x="1405" y="1265"/>
                </a:lnTo>
                <a:lnTo>
                  <a:pt x="1430" y="1246"/>
                </a:lnTo>
                <a:lnTo>
                  <a:pt x="1463" y="1257"/>
                </a:lnTo>
                <a:lnTo>
                  <a:pt x="1496" y="1253"/>
                </a:lnTo>
                <a:lnTo>
                  <a:pt x="1529" y="1250"/>
                </a:lnTo>
                <a:lnTo>
                  <a:pt x="1563" y="1261"/>
                </a:lnTo>
                <a:lnTo>
                  <a:pt x="1577" y="1249"/>
                </a:lnTo>
                <a:lnTo>
                  <a:pt x="1584" y="1269"/>
                </a:lnTo>
                <a:lnTo>
                  <a:pt x="1567" y="1264"/>
                </a:lnTo>
                <a:lnTo>
                  <a:pt x="1560" y="1282"/>
                </a:lnTo>
                <a:lnTo>
                  <a:pt x="1574" y="1294"/>
                </a:lnTo>
                <a:lnTo>
                  <a:pt x="1581" y="1315"/>
                </a:lnTo>
                <a:lnTo>
                  <a:pt x="1603" y="1286"/>
                </a:lnTo>
                <a:lnTo>
                  <a:pt x="1601" y="1256"/>
                </a:lnTo>
                <a:lnTo>
                  <a:pt x="1650" y="1256"/>
                </a:lnTo>
                <a:lnTo>
                  <a:pt x="1698" y="1248"/>
                </a:lnTo>
                <a:lnTo>
                  <a:pt x="1703" y="1258"/>
                </a:lnTo>
                <a:lnTo>
                  <a:pt x="1709" y="1269"/>
                </a:lnTo>
                <a:lnTo>
                  <a:pt x="1740" y="1257"/>
                </a:lnTo>
                <a:lnTo>
                  <a:pt x="1774" y="1252"/>
                </a:lnTo>
                <a:lnTo>
                  <a:pt x="1808" y="1251"/>
                </a:lnTo>
                <a:lnTo>
                  <a:pt x="1841" y="1253"/>
                </a:lnTo>
                <a:lnTo>
                  <a:pt x="1906" y="1258"/>
                </a:lnTo>
                <a:lnTo>
                  <a:pt x="1966" y="1251"/>
                </a:lnTo>
                <a:lnTo>
                  <a:pt x="1984" y="1263"/>
                </a:lnTo>
                <a:lnTo>
                  <a:pt x="1996" y="1273"/>
                </a:lnTo>
                <a:lnTo>
                  <a:pt x="1999" y="1265"/>
                </a:lnTo>
                <a:lnTo>
                  <a:pt x="2004" y="1256"/>
                </a:lnTo>
                <a:lnTo>
                  <a:pt x="2103" y="1265"/>
                </a:lnTo>
                <a:lnTo>
                  <a:pt x="2198" y="1266"/>
                </a:lnTo>
                <a:lnTo>
                  <a:pt x="2293" y="1270"/>
                </a:lnTo>
                <a:lnTo>
                  <a:pt x="2389" y="1281"/>
                </a:lnTo>
                <a:lnTo>
                  <a:pt x="2392" y="1276"/>
                </a:lnTo>
                <a:lnTo>
                  <a:pt x="2395" y="1274"/>
                </a:lnTo>
                <a:lnTo>
                  <a:pt x="2383" y="1258"/>
                </a:lnTo>
                <a:lnTo>
                  <a:pt x="2367" y="1245"/>
                </a:lnTo>
                <a:lnTo>
                  <a:pt x="2380" y="1243"/>
                </a:lnTo>
                <a:lnTo>
                  <a:pt x="2397" y="1246"/>
                </a:lnTo>
                <a:lnTo>
                  <a:pt x="2397" y="1258"/>
                </a:lnTo>
                <a:lnTo>
                  <a:pt x="2400" y="1271"/>
                </a:lnTo>
                <a:lnTo>
                  <a:pt x="2426" y="1276"/>
                </a:lnTo>
                <a:lnTo>
                  <a:pt x="2450" y="1295"/>
                </a:lnTo>
                <a:lnTo>
                  <a:pt x="2483" y="1286"/>
                </a:lnTo>
                <a:lnTo>
                  <a:pt x="2513" y="1294"/>
                </a:lnTo>
                <a:lnTo>
                  <a:pt x="2536" y="1286"/>
                </a:lnTo>
                <a:lnTo>
                  <a:pt x="2576" y="1286"/>
                </a:lnTo>
                <a:lnTo>
                  <a:pt x="2622" y="1288"/>
                </a:lnTo>
                <a:lnTo>
                  <a:pt x="2661" y="1287"/>
                </a:lnTo>
                <a:lnTo>
                  <a:pt x="2658" y="1298"/>
                </a:lnTo>
                <a:lnTo>
                  <a:pt x="2661" y="1308"/>
                </a:lnTo>
                <a:lnTo>
                  <a:pt x="2711" y="1302"/>
                </a:lnTo>
                <a:lnTo>
                  <a:pt x="2748" y="1295"/>
                </a:lnTo>
                <a:lnTo>
                  <a:pt x="2753" y="1307"/>
                </a:lnTo>
                <a:lnTo>
                  <a:pt x="2755" y="1318"/>
                </a:lnTo>
                <a:lnTo>
                  <a:pt x="2768" y="1312"/>
                </a:lnTo>
                <a:lnTo>
                  <a:pt x="2776" y="1299"/>
                </a:lnTo>
                <a:lnTo>
                  <a:pt x="2791" y="1303"/>
                </a:lnTo>
                <a:lnTo>
                  <a:pt x="2794" y="1319"/>
                </a:lnTo>
                <a:lnTo>
                  <a:pt x="2831" y="1318"/>
                </a:lnTo>
                <a:lnTo>
                  <a:pt x="2870" y="1309"/>
                </a:lnTo>
                <a:lnTo>
                  <a:pt x="2863" y="1317"/>
                </a:lnTo>
                <a:lnTo>
                  <a:pt x="2866" y="1326"/>
                </a:lnTo>
                <a:lnTo>
                  <a:pt x="2895" y="1325"/>
                </a:lnTo>
                <a:lnTo>
                  <a:pt x="2925" y="1319"/>
                </a:lnTo>
                <a:lnTo>
                  <a:pt x="2925" y="1332"/>
                </a:lnTo>
                <a:lnTo>
                  <a:pt x="2935" y="1337"/>
                </a:lnTo>
                <a:lnTo>
                  <a:pt x="2941" y="1335"/>
                </a:lnTo>
                <a:lnTo>
                  <a:pt x="2942" y="1331"/>
                </a:lnTo>
                <a:lnTo>
                  <a:pt x="2928" y="1317"/>
                </a:lnTo>
                <a:lnTo>
                  <a:pt x="2911" y="1303"/>
                </a:lnTo>
                <a:lnTo>
                  <a:pt x="2901" y="1309"/>
                </a:lnTo>
                <a:lnTo>
                  <a:pt x="2901" y="1324"/>
                </a:lnTo>
                <a:lnTo>
                  <a:pt x="2888" y="1319"/>
                </a:lnTo>
                <a:lnTo>
                  <a:pt x="2875" y="1313"/>
                </a:lnTo>
                <a:lnTo>
                  <a:pt x="2864" y="1289"/>
                </a:lnTo>
                <a:lnTo>
                  <a:pt x="2803" y="1268"/>
                </a:lnTo>
                <a:lnTo>
                  <a:pt x="2614" y="1252"/>
                </a:lnTo>
                <a:lnTo>
                  <a:pt x="2425" y="1238"/>
                </a:lnTo>
                <a:lnTo>
                  <a:pt x="2397" y="1236"/>
                </a:lnTo>
                <a:lnTo>
                  <a:pt x="2370" y="1235"/>
                </a:lnTo>
                <a:lnTo>
                  <a:pt x="2315" y="1232"/>
                </a:lnTo>
                <a:lnTo>
                  <a:pt x="2310" y="1232"/>
                </a:lnTo>
                <a:lnTo>
                  <a:pt x="2346" y="1253"/>
                </a:lnTo>
                <a:lnTo>
                  <a:pt x="2378" y="1273"/>
                </a:lnTo>
                <a:lnTo>
                  <a:pt x="2333" y="1257"/>
                </a:lnTo>
                <a:lnTo>
                  <a:pt x="2287" y="1230"/>
                </a:lnTo>
                <a:lnTo>
                  <a:pt x="2275" y="1230"/>
                </a:lnTo>
                <a:lnTo>
                  <a:pt x="2296" y="1245"/>
                </a:lnTo>
                <a:lnTo>
                  <a:pt x="2315" y="1260"/>
                </a:lnTo>
                <a:lnTo>
                  <a:pt x="2278" y="1246"/>
                </a:lnTo>
                <a:lnTo>
                  <a:pt x="2241" y="1228"/>
                </a:lnTo>
                <a:lnTo>
                  <a:pt x="2204" y="1226"/>
                </a:lnTo>
                <a:lnTo>
                  <a:pt x="2094" y="1221"/>
                </a:lnTo>
                <a:lnTo>
                  <a:pt x="2039" y="1219"/>
                </a:lnTo>
                <a:lnTo>
                  <a:pt x="2010" y="1218"/>
                </a:lnTo>
                <a:lnTo>
                  <a:pt x="1983" y="1217"/>
                </a:lnTo>
                <a:lnTo>
                  <a:pt x="1873" y="1215"/>
                </a:lnTo>
                <a:lnTo>
                  <a:pt x="1818" y="1214"/>
                </a:lnTo>
                <a:lnTo>
                  <a:pt x="1762" y="1213"/>
                </a:lnTo>
                <a:lnTo>
                  <a:pt x="1652" y="1212"/>
                </a:lnTo>
                <a:lnTo>
                  <a:pt x="1624" y="1212"/>
                </a:lnTo>
                <a:lnTo>
                  <a:pt x="1596" y="1212"/>
                </a:lnTo>
                <a:lnTo>
                  <a:pt x="1541" y="1212"/>
                </a:lnTo>
                <a:lnTo>
                  <a:pt x="1320" y="1214"/>
                </a:lnTo>
                <a:lnTo>
                  <a:pt x="1098" y="1218"/>
                </a:lnTo>
                <a:lnTo>
                  <a:pt x="1042" y="1220"/>
                </a:lnTo>
                <a:lnTo>
                  <a:pt x="986" y="1223"/>
                </a:lnTo>
                <a:lnTo>
                  <a:pt x="931" y="1224"/>
                </a:lnTo>
                <a:lnTo>
                  <a:pt x="875" y="1227"/>
                </a:lnTo>
                <a:lnTo>
                  <a:pt x="762" y="1231"/>
                </a:lnTo>
                <a:lnTo>
                  <a:pt x="706" y="1234"/>
                </a:lnTo>
                <a:lnTo>
                  <a:pt x="650" y="1237"/>
                </a:lnTo>
                <a:lnTo>
                  <a:pt x="576" y="1247"/>
                </a:lnTo>
                <a:lnTo>
                  <a:pt x="512" y="1245"/>
                </a:lnTo>
                <a:lnTo>
                  <a:pt x="478" y="1261"/>
                </a:lnTo>
                <a:lnTo>
                  <a:pt x="443" y="1276"/>
                </a:lnTo>
                <a:lnTo>
                  <a:pt x="429" y="1265"/>
                </a:lnTo>
                <a:lnTo>
                  <a:pt x="419" y="1264"/>
                </a:lnTo>
                <a:lnTo>
                  <a:pt x="398" y="1275"/>
                </a:lnTo>
                <a:lnTo>
                  <a:pt x="366" y="1268"/>
                </a:lnTo>
                <a:lnTo>
                  <a:pt x="325" y="1281"/>
                </a:lnTo>
                <a:lnTo>
                  <a:pt x="296" y="1281"/>
                </a:lnTo>
                <a:lnTo>
                  <a:pt x="310" y="1273"/>
                </a:lnTo>
                <a:lnTo>
                  <a:pt x="326" y="1271"/>
                </a:lnTo>
                <a:lnTo>
                  <a:pt x="299" y="1260"/>
                </a:lnTo>
                <a:lnTo>
                  <a:pt x="271" y="1272"/>
                </a:lnTo>
                <a:lnTo>
                  <a:pt x="241" y="1286"/>
                </a:lnTo>
                <a:lnTo>
                  <a:pt x="211" y="1275"/>
                </a:lnTo>
                <a:lnTo>
                  <a:pt x="180" y="1295"/>
                </a:lnTo>
                <a:lnTo>
                  <a:pt x="140" y="1298"/>
                </a:lnTo>
                <a:lnTo>
                  <a:pt x="105" y="1301"/>
                </a:lnTo>
                <a:lnTo>
                  <a:pt x="87" y="1322"/>
                </a:lnTo>
                <a:lnTo>
                  <a:pt x="75" y="1318"/>
                </a:lnTo>
                <a:lnTo>
                  <a:pt x="62" y="1310"/>
                </a:lnTo>
                <a:lnTo>
                  <a:pt x="40" y="1329"/>
                </a:lnTo>
                <a:lnTo>
                  <a:pt x="14" y="1308"/>
                </a:lnTo>
                <a:lnTo>
                  <a:pt x="8" y="1310"/>
                </a:lnTo>
                <a:lnTo>
                  <a:pt x="0" y="1313"/>
                </a:lnTo>
                <a:lnTo>
                  <a:pt x="0" y="717"/>
                </a:lnTo>
                <a:lnTo>
                  <a:pt x="8" y="716"/>
                </a:lnTo>
                <a:lnTo>
                  <a:pt x="14" y="715"/>
                </a:lnTo>
                <a:lnTo>
                  <a:pt x="41" y="708"/>
                </a:lnTo>
                <a:lnTo>
                  <a:pt x="71" y="691"/>
                </a:lnTo>
                <a:lnTo>
                  <a:pt x="84" y="702"/>
                </a:lnTo>
                <a:lnTo>
                  <a:pt x="90" y="716"/>
                </a:lnTo>
                <a:lnTo>
                  <a:pt x="112" y="696"/>
                </a:lnTo>
                <a:lnTo>
                  <a:pt x="129" y="686"/>
                </a:lnTo>
                <a:lnTo>
                  <a:pt x="128" y="689"/>
                </a:lnTo>
                <a:lnTo>
                  <a:pt x="127" y="691"/>
                </a:lnTo>
                <a:lnTo>
                  <a:pt x="132" y="693"/>
                </a:lnTo>
                <a:lnTo>
                  <a:pt x="138" y="693"/>
                </a:lnTo>
                <a:lnTo>
                  <a:pt x="140" y="695"/>
                </a:lnTo>
                <a:lnTo>
                  <a:pt x="141" y="696"/>
                </a:lnTo>
                <a:lnTo>
                  <a:pt x="151" y="685"/>
                </a:lnTo>
                <a:lnTo>
                  <a:pt x="162" y="681"/>
                </a:lnTo>
                <a:lnTo>
                  <a:pt x="163" y="682"/>
                </a:lnTo>
                <a:lnTo>
                  <a:pt x="165" y="683"/>
                </a:lnTo>
                <a:lnTo>
                  <a:pt x="165" y="682"/>
                </a:lnTo>
                <a:lnTo>
                  <a:pt x="165" y="681"/>
                </a:lnTo>
                <a:lnTo>
                  <a:pt x="171" y="678"/>
                </a:lnTo>
                <a:lnTo>
                  <a:pt x="175" y="673"/>
                </a:lnTo>
                <a:lnTo>
                  <a:pt x="177" y="680"/>
                </a:lnTo>
                <a:lnTo>
                  <a:pt x="186" y="687"/>
                </a:lnTo>
                <a:lnTo>
                  <a:pt x="220" y="657"/>
                </a:lnTo>
                <a:lnTo>
                  <a:pt x="253" y="665"/>
                </a:lnTo>
                <a:lnTo>
                  <a:pt x="280" y="636"/>
                </a:lnTo>
                <a:lnTo>
                  <a:pt x="300" y="609"/>
                </a:lnTo>
                <a:lnTo>
                  <a:pt x="364" y="614"/>
                </a:lnTo>
                <a:lnTo>
                  <a:pt x="391" y="627"/>
                </a:lnTo>
                <a:lnTo>
                  <a:pt x="405" y="623"/>
                </a:lnTo>
                <a:lnTo>
                  <a:pt x="412" y="612"/>
                </a:lnTo>
                <a:lnTo>
                  <a:pt x="412" y="614"/>
                </a:lnTo>
                <a:lnTo>
                  <a:pt x="414" y="617"/>
                </a:lnTo>
                <a:lnTo>
                  <a:pt x="418" y="614"/>
                </a:lnTo>
                <a:lnTo>
                  <a:pt x="421" y="613"/>
                </a:lnTo>
                <a:lnTo>
                  <a:pt x="423" y="614"/>
                </a:lnTo>
                <a:lnTo>
                  <a:pt x="425" y="617"/>
                </a:lnTo>
                <a:lnTo>
                  <a:pt x="426" y="618"/>
                </a:lnTo>
                <a:lnTo>
                  <a:pt x="427" y="618"/>
                </a:lnTo>
                <a:lnTo>
                  <a:pt x="427" y="620"/>
                </a:lnTo>
                <a:lnTo>
                  <a:pt x="427" y="623"/>
                </a:lnTo>
                <a:lnTo>
                  <a:pt x="414" y="625"/>
                </a:lnTo>
                <a:lnTo>
                  <a:pt x="414" y="636"/>
                </a:lnTo>
                <a:lnTo>
                  <a:pt x="419" y="637"/>
                </a:lnTo>
                <a:lnTo>
                  <a:pt x="425" y="637"/>
                </a:lnTo>
                <a:lnTo>
                  <a:pt x="425" y="639"/>
                </a:lnTo>
                <a:lnTo>
                  <a:pt x="425" y="640"/>
                </a:lnTo>
                <a:lnTo>
                  <a:pt x="435" y="640"/>
                </a:lnTo>
                <a:lnTo>
                  <a:pt x="441" y="636"/>
                </a:lnTo>
                <a:lnTo>
                  <a:pt x="455" y="630"/>
                </a:lnTo>
                <a:lnTo>
                  <a:pt x="461" y="619"/>
                </a:lnTo>
                <a:lnTo>
                  <a:pt x="456" y="617"/>
                </a:lnTo>
                <a:lnTo>
                  <a:pt x="452" y="617"/>
                </a:lnTo>
                <a:lnTo>
                  <a:pt x="456" y="612"/>
                </a:lnTo>
                <a:lnTo>
                  <a:pt x="460" y="609"/>
                </a:lnTo>
                <a:lnTo>
                  <a:pt x="461" y="609"/>
                </a:lnTo>
                <a:lnTo>
                  <a:pt x="462" y="610"/>
                </a:lnTo>
                <a:lnTo>
                  <a:pt x="459" y="606"/>
                </a:lnTo>
                <a:lnTo>
                  <a:pt x="456" y="602"/>
                </a:lnTo>
                <a:lnTo>
                  <a:pt x="480" y="601"/>
                </a:lnTo>
                <a:lnTo>
                  <a:pt x="501" y="605"/>
                </a:lnTo>
                <a:lnTo>
                  <a:pt x="495" y="609"/>
                </a:lnTo>
                <a:lnTo>
                  <a:pt x="494" y="616"/>
                </a:lnTo>
                <a:lnTo>
                  <a:pt x="477" y="609"/>
                </a:lnTo>
                <a:lnTo>
                  <a:pt x="467" y="612"/>
                </a:lnTo>
                <a:lnTo>
                  <a:pt x="498" y="616"/>
                </a:lnTo>
                <a:lnTo>
                  <a:pt x="523" y="604"/>
                </a:lnTo>
                <a:lnTo>
                  <a:pt x="518" y="603"/>
                </a:lnTo>
                <a:lnTo>
                  <a:pt x="514" y="603"/>
                </a:lnTo>
                <a:lnTo>
                  <a:pt x="513" y="600"/>
                </a:lnTo>
                <a:lnTo>
                  <a:pt x="512" y="597"/>
                </a:lnTo>
                <a:lnTo>
                  <a:pt x="511" y="594"/>
                </a:lnTo>
                <a:lnTo>
                  <a:pt x="510" y="592"/>
                </a:lnTo>
                <a:lnTo>
                  <a:pt x="506" y="589"/>
                </a:lnTo>
                <a:lnTo>
                  <a:pt x="498" y="588"/>
                </a:lnTo>
                <a:lnTo>
                  <a:pt x="493" y="592"/>
                </a:lnTo>
                <a:lnTo>
                  <a:pt x="488" y="600"/>
                </a:lnTo>
                <a:lnTo>
                  <a:pt x="479" y="593"/>
                </a:lnTo>
                <a:lnTo>
                  <a:pt x="470" y="587"/>
                </a:lnTo>
                <a:lnTo>
                  <a:pt x="467" y="594"/>
                </a:lnTo>
                <a:lnTo>
                  <a:pt x="442" y="590"/>
                </a:lnTo>
                <a:lnTo>
                  <a:pt x="438" y="587"/>
                </a:lnTo>
                <a:lnTo>
                  <a:pt x="431" y="583"/>
                </a:lnTo>
                <a:lnTo>
                  <a:pt x="445" y="583"/>
                </a:lnTo>
                <a:lnTo>
                  <a:pt x="462" y="586"/>
                </a:lnTo>
                <a:lnTo>
                  <a:pt x="454" y="573"/>
                </a:lnTo>
                <a:lnTo>
                  <a:pt x="460" y="563"/>
                </a:lnTo>
                <a:lnTo>
                  <a:pt x="469" y="575"/>
                </a:lnTo>
                <a:lnTo>
                  <a:pt x="480" y="571"/>
                </a:lnTo>
                <a:lnTo>
                  <a:pt x="492" y="582"/>
                </a:lnTo>
                <a:lnTo>
                  <a:pt x="512" y="588"/>
                </a:lnTo>
                <a:lnTo>
                  <a:pt x="513" y="586"/>
                </a:lnTo>
                <a:lnTo>
                  <a:pt x="515" y="585"/>
                </a:lnTo>
                <a:lnTo>
                  <a:pt x="530" y="591"/>
                </a:lnTo>
                <a:lnTo>
                  <a:pt x="537" y="587"/>
                </a:lnTo>
                <a:lnTo>
                  <a:pt x="526" y="584"/>
                </a:lnTo>
                <a:lnTo>
                  <a:pt x="514" y="582"/>
                </a:lnTo>
                <a:lnTo>
                  <a:pt x="519" y="579"/>
                </a:lnTo>
                <a:lnTo>
                  <a:pt x="541" y="585"/>
                </a:lnTo>
                <a:lnTo>
                  <a:pt x="543" y="585"/>
                </a:lnTo>
                <a:lnTo>
                  <a:pt x="544" y="584"/>
                </a:lnTo>
                <a:lnTo>
                  <a:pt x="545" y="583"/>
                </a:lnTo>
                <a:lnTo>
                  <a:pt x="544" y="580"/>
                </a:lnTo>
                <a:lnTo>
                  <a:pt x="532" y="569"/>
                </a:lnTo>
                <a:lnTo>
                  <a:pt x="526" y="558"/>
                </a:lnTo>
                <a:lnTo>
                  <a:pt x="503" y="570"/>
                </a:lnTo>
                <a:lnTo>
                  <a:pt x="478" y="557"/>
                </a:lnTo>
                <a:lnTo>
                  <a:pt x="479" y="556"/>
                </a:lnTo>
                <a:lnTo>
                  <a:pt x="479" y="555"/>
                </a:lnTo>
                <a:lnTo>
                  <a:pt x="446" y="544"/>
                </a:lnTo>
                <a:lnTo>
                  <a:pt x="408" y="539"/>
                </a:lnTo>
                <a:lnTo>
                  <a:pt x="406" y="528"/>
                </a:lnTo>
                <a:lnTo>
                  <a:pt x="406" y="516"/>
                </a:lnTo>
                <a:lnTo>
                  <a:pt x="456" y="534"/>
                </a:lnTo>
                <a:lnTo>
                  <a:pt x="516" y="540"/>
                </a:lnTo>
                <a:lnTo>
                  <a:pt x="514" y="544"/>
                </a:lnTo>
                <a:lnTo>
                  <a:pt x="508" y="544"/>
                </a:lnTo>
                <a:lnTo>
                  <a:pt x="491" y="544"/>
                </a:lnTo>
                <a:lnTo>
                  <a:pt x="484" y="553"/>
                </a:lnTo>
                <a:lnTo>
                  <a:pt x="502" y="554"/>
                </a:lnTo>
                <a:lnTo>
                  <a:pt x="519" y="547"/>
                </a:lnTo>
                <a:lnTo>
                  <a:pt x="544" y="569"/>
                </a:lnTo>
                <a:lnTo>
                  <a:pt x="564" y="573"/>
                </a:lnTo>
                <a:lnTo>
                  <a:pt x="569" y="556"/>
                </a:lnTo>
                <a:lnTo>
                  <a:pt x="572" y="540"/>
                </a:lnTo>
                <a:lnTo>
                  <a:pt x="549" y="536"/>
                </a:lnTo>
                <a:lnTo>
                  <a:pt x="523" y="537"/>
                </a:lnTo>
                <a:lnTo>
                  <a:pt x="554" y="532"/>
                </a:lnTo>
                <a:lnTo>
                  <a:pt x="590" y="532"/>
                </a:lnTo>
                <a:lnTo>
                  <a:pt x="591" y="542"/>
                </a:lnTo>
                <a:lnTo>
                  <a:pt x="601" y="548"/>
                </a:lnTo>
                <a:lnTo>
                  <a:pt x="644" y="546"/>
                </a:lnTo>
                <a:lnTo>
                  <a:pt x="694" y="553"/>
                </a:lnTo>
                <a:lnTo>
                  <a:pt x="694" y="550"/>
                </a:lnTo>
                <a:lnTo>
                  <a:pt x="694" y="546"/>
                </a:lnTo>
                <a:lnTo>
                  <a:pt x="699" y="550"/>
                </a:lnTo>
                <a:lnTo>
                  <a:pt x="701" y="555"/>
                </a:lnTo>
                <a:lnTo>
                  <a:pt x="709" y="557"/>
                </a:lnTo>
                <a:lnTo>
                  <a:pt x="716" y="559"/>
                </a:lnTo>
                <a:lnTo>
                  <a:pt x="717" y="555"/>
                </a:lnTo>
                <a:lnTo>
                  <a:pt x="718" y="551"/>
                </a:lnTo>
                <a:lnTo>
                  <a:pt x="725" y="553"/>
                </a:lnTo>
                <a:lnTo>
                  <a:pt x="733" y="555"/>
                </a:lnTo>
                <a:lnTo>
                  <a:pt x="742" y="552"/>
                </a:lnTo>
                <a:lnTo>
                  <a:pt x="753" y="552"/>
                </a:lnTo>
                <a:lnTo>
                  <a:pt x="760" y="548"/>
                </a:lnTo>
                <a:lnTo>
                  <a:pt x="768" y="540"/>
                </a:lnTo>
                <a:lnTo>
                  <a:pt x="773" y="552"/>
                </a:lnTo>
                <a:lnTo>
                  <a:pt x="769" y="567"/>
                </a:lnTo>
                <a:lnTo>
                  <a:pt x="770" y="567"/>
                </a:lnTo>
                <a:lnTo>
                  <a:pt x="770" y="568"/>
                </a:lnTo>
                <a:lnTo>
                  <a:pt x="780" y="566"/>
                </a:lnTo>
                <a:lnTo>
                  <a:pt x="792" y="565"/>
                </a:lnTo>
                <a:lnTo>
                  <a:pt x="798" y="556"/>
                </a:lnTo>
                <a:lnTo>
                  <a:pt x="804" y="548"/>
                </a:lnTo>
                <a:lnTo>
                  <a:pt x="821" y="566"/>
                </a:lnTo>
                <a:lnTo>
                  <a:pt x="850" y="572"/>
                </a:lnTo>
                <a:lnTo>
                  <a:pt x="852" y="564"/>
                </a:lnTo>
                <a:lnTo>
                  <a:pt x="855" y="554"/>
                </a:lnTo>
                <a:lnTo>
                  <a:pt x="898" y="558"/>
                </a:lnTo>
                <a:lnTo>
                  <a:pt x="926" y="526"/>
                </a:lnTo>
                <a:lnTo>
                  <a:pt x="949" y="538"/>
                </a:lnTo>
                <a:lnTo>
                  <a:pt x="965" y="521"/>
                </a:lnTo>
                <a:lnTo>
                  <a:pt x="999" y="533"/>
                </a:lnTo>
                <a:lnTo>
                  <a:pt x="1032" y="528"/>
                </a:lnTo>
                <a:lnTo>
                  <a:pt x="1035" y="518"/>
                </a:lnTo>
                <a:lnTo>
                  <a:pt x="1047" y="518"/>
                </a:lnTo>
                <a:lnTo>
                  <a:pt x="1041" y="510"/>
                </a:lnTo>
                <a:lnTo>
                  <a:pt x="1037" y="502"/>
                </a:lnTo>
                <a:lnTo>
                  <a:pt x="1055" y="490"/>
                </a:lnTo>
                <a:lnTo>
                  <a:pt x="1075" y="491"/>
                </a:lnTo>
                <a:lnTo>
                  <a:pt x="1056" y="500"/>
                </a:lnTo>
                <a:lnTo>
                  <a:pt x="1054" y="517"/>
                </a:lnTo>
                <a:lnTo>
                  <a:pt x="1100" y="522"/>
                </a:lnTo>
                <a:lnTo>
                  <a:pt x="1145" y="530"/>
                </a:lnTo>
                <a:lnTo>
                  <a:pt x="1159" y="516"/>
                </a:lnTo>
                <a:lnTo>
                  <a:pt x="1158" y="496"/>
                </a:lnTo>
                <a:lnTo>
                  <a:pt x="1137" y="503"/>
                </a:lnTo>
                <a:lnTo>
                  <a:pt x="1121" y="515"/>
                </a:lnTo>
                <a:lnTo>
                  <a:pt x="1127" y="490"/>
                </a:lnTo>
                <a:lnTo>
                  <a:pt x="1124" y="465"/>
                </a:lnTo>
                <a:lnTo>
                  <a:pt x="1145" y="483"/>
                </a:lnTo>
                <a:lnTo>
                  <a:pt x="1173" y="485"/>
                </a:lnTo>
                <a:lnTo>
                  <a:pt x="1166" y="508"/>
                </a:lnTo>
                <a:lnTo>
                  <a:pt x="1176" y="528"/>
                </a:lnTo>
                <a:lnTo>
                  <a:pt x="1182" y="512"/>
                </a:lnTo>
                <a:lnTo>
                  <a:pt x="1194" y="506"/>
                </a:lnTo>
                <a:lnTo>
                  <a:pt x="1191" y="516"/>
                </a:lnTo>
                <a:lnTo>
                  <a:pt x="1192" y="527"/>
                </a:lnTo>
                <a:lnTo>
                  <a:pt x="1216" y="518"/>
                </a:lnTo>
                <a:lnTo>
                  <a:pt x="1240" y="511"/>
                </a:lnTo>
                <a:lnTo>
                  <a:pt x="1283" y="524"/>
                </a:lnTo>
                <a:lnTo>
                  <a:pt x="1334" y="521"/>
                </a:lnTo>
                <a:lnTo>
                  <a:pt x="1334" y="511"/>
                </a:lnTo>
                <a:lnTo>
                  <a:pt x="1337" y="500"/>
                </a:lnTo>
                <a:lnTo>
                  <a:pt x="1350" y="505"/>
                </a:lnTo>
                <a:lnTo>
                  <a:pt x="1364" y="494"/>
                </a:lnTo>
                <a:lnTo>
                  <a:pt x="1368" y="502"/>
                </a:lnTo>
                <a:lnTo>
                  <a:pt x="1374" y="508"/>
                </a:lnTo>
                <a:lnTo>
                  <a:pt x="1368" y="492"/>
                </a:lnTo>
                <a:lnTo>
                  <a:pt x="1349" y="479"/>
                </a:lnTo>
                <a:lnTo>
                  <a:pt x="1343" y="480"/>
                </a:lnTo>
                <a:lnTo>
                  <a:pt x="1340" y="485"/>
                </a:lnTo>
                <a:lnTo>
                  <a:pt x="1319" y="473"/>
                </a:lnTo>
                <a:lnTo>
                  <a:pt x="1304" y="458"/>
                </a:lnTo>
                <a:lnTo>
                  <a:pt x="1349" y="466"/>
                </a:lnTo>
                <a:lnTo>
                  <a:pt x="1378" y="485"/>
                </a:lnTo>
                <a:lnTo>
                  <a:pt x="1393" y="481"/>
                </a:lnTo>
                <a:lnTo>
                  <a:pt x="1415" y="487"/>
                </a:lnTo>
                <a:lnTo>
                  <a:pt x="1356" y="456"/>
                </a:lnTo>
                <a:lnTo>
                  <a:pt x="1288" y="435"/>
                </a:lnTo>
                <a:lnTo>
                  <a:pt x="1274" y="443"/>
                </a:lnTo>
                <a:lnTo>
                  <a:pt x="1244" y="440"/>
                </a:lnTo>
                <a:lnTo>
                  <a:pt x="1239" y="440"/>
                </a:lnTo>
                <a:lnTo>
                  <a:pt x="1235" y="439"/>
                </a:lnTo>
                <a:lnTo>
                  <a:pt x="1249" y="452"/>
                </a:lnTo>
                <a:lnTo>
                  <a:pt x="1256" y="465"/>
                </a:lnTo>
                <a:lnTo>
                  <a:pt x="1232" y="459"/>
                </a:lnTo>
                <a:lnTo>
                  <a:pt x="1209" y="448"/>
                </a:lnTo>
                <a:lnTo>
                  <a:pt x="1202" y="454"/>
                </a:lnTo>
                <a:lnTo>
                  <a:pt x="1191" y="458"/>
                </a:lnTo>
                <a:lnTo>
                  <a:pt x="1183" y="447"/>
                </a:lnTo>
                <a:lnTo>
                  <a:pt x="1173" y="435"/>
                </a:lnTo>
                <a:lnTo>
                  <a:pt x="1176" y="447"/>
                </a:lnTo>
                <a:lnTo>
                  <a:pt x="1171" y="461"/>
                </a:lnTo>
                <a:lnTo>
                  <a:pt x="1148" y="458"/>
                </a:lnTo>
                <a:lnTo>
                  <a:pt x="1127" y="461"/>
                </a:lnTo>
                <a:lnTo>
                  <a:pt x="1137" y="444"/>
                </a:lnTo>
                <a:lnTo>
                  <a:pt x="1140" y="429"/>
                </a:lnTo>
                <a:lnTo>
                  <a:pt x="1118" y="430"/>
                </a:lnTo>
                <a:lnTo>
                  <a:pt x="1094" y="430"/>
                </a:lnTo>
                <a:lnTo>
                  <a:pt x="1094" y="429"/>
                </a:lnTo>
                <a:lnTo>
                  <a:pt x="1094" y="428"/>
                </a:lnTo>
                <a:lnTo>
                  <a:pt x="1060" y="435"/>
                </a:lnTo>
                <a:lnTo>
                  <a:pt x="1024" y="441"/>
                </a:lnTo>
                <a:lnTo>
                  <a:pt x="1019" y="442"/>
                </a:lnTo>
                <a:lnTo>
                  <a:pt x="1014" y="443"/>
                </a:lnTo>
                <a:lnTo>
                  <a:pt x="1018" y="444"/>
                </a:lnTo>
                <a:lnTo>
                  <a:pt x="1023" y="446"/>
                </a:lnTo>
                <a:lnTo>
                  <a:pt x="1016" y="452"/>
                </a:lnTo>
                <a:lnTo>
                  <a:pt x="1012" y="458"/>
                </a:lnTo>
                <a:lnTo>
                  <a:pt x="988" y="453"/>
                </a:lnTo>
                <a:lnTo>
                  <a:pt x="963" y="446"/>
                </a:lnTo>
                <a:lnTo>
                  <a:pt x="939" y="443"/>
                </a:lnTo>
                <a:lnTo>
                  <a:pt x="916" y="435"/>
                </a:lnTo>
                <a:lnTo>
                  <a:pt x="929" y="437"/>
                </a:lnTo>
                <a:lnTo>
                  <a:pt x="942" y="427"/>
                </a:lnTo>
                <a:lnTo>
                  <a:pt x="932" y="417"/>
                </a:lnTo>
                <a:lnTo>
                  <a:pt x="924" y="405"/>
                </a:lnTo>
                <a:lnTo>
                  <a:pt x="906" y="419"/>
                </a:lnTo>
                <a:lnTo>
                  <a:pt x="889" y="408"/>
                </a:lnTo>
                <a:lnTo>
                  <a:pt x="900" y="423"/>
                </a:lnTo>
                <a:lnTo>
                  <a:pt x="922" y="434"/>
                </a:lnTo>
                <a:lnTo>
                  <a:pt x="896" y="440"/>
                </a:lnTo>
                <a:lnTo>
                  <a:pt x="862" y="439"/>
                </a:lnTo>
                <a:lnTo>
                  <a:pt x="863" y="437"/>
                </a:lnTo>
                <a:lnTo>
                  <a:pt x="864" y="436"/>
                </a:lnTo>
                <a:lnTo>
                  <a:pt x="847" y="421"/>
                </a:lnTo>
                <a:lnTo>
                  <a:pt x="830" y="416"/>
                </a:lnTo>
                <a:lnTo>
                  <a:pt x="826" y="426"/>
                </a:lnTo>
                <a:lnTo>
                  <a:pt x="829" y="437"/>
                </a:lnTo>
                <a:lnTo>
                  <a:pt x="828" y="436"/>
                </a:lnTo>
                <a:lnTo>
                  <a:pt x="826" y="436"/>
                </a:lnTo>
                <a:lnTo>
                  <a:pt x="825" y="435"/>
                </a:lnTo>
                <a:lnTo>
                  <a:pt x="824" y="435"/>
                </a:lnTo>
                <a:lnTo>
                  <a:pt x="823" y="436"/>
                </a:lnTo>
                <a:lnTo>
                  <a:pt x="818" y="436"/>
                </a:lnTo>
                <a:lnTo>
                  <a:pt x="815" y="437"/>
                </a:lnTo>
                <a:lnTo>
                  <a:pt x="811" y="437"/>
                </a:lnTo>
                <a:lnTo>
                  <a:pt x="808" y="437"/>
                </a:lnTo>
                <a:lnTo>
                  <a:pt x="796" y="442"/>
                </a:lnTo>
                <a:lnTo>
                  <a:pt x="785" y="443"/>
                </a:lnTo>
                <a:lnTo>
                  <a:pt x="784" y="444"/>
                </a:lnTo>
                <a:lnTo>
                  <a:pt x="784" y="445"/>
                </a:lnTo>
                <a:lnTo>
                  <a:pt x="779" y="443"/>
                </a:lnTo>
                <a:lnTo>
                  <a:pt x="777" y="438"/>
                </a:lnTo>
                <a:lnTo>
                  <a:pt x="793" y="437"/>
                </a:lnTo>
                <a:lnTo>
                  <a:pt x="807" y="426"/>
                </a:lnTo>
                <a:lnTo>
                  <a:pt x="786" y="415"/>
                </a:lnTo>
                <a:lnTo>
                  <a:pt x="778" y="387"/>
                </a:lnTo>
                <a:lnTo>
                  <a:pt x="776" y="389"/>
                </a:lnTo>
                <a:lnTo>
                  <a:pt x="774" y="391"/>
                </a:lnTo>
                <a:lnTo>
                  <a:pt x="774" y="406"/>
                </a:lnTo>
                <a:lnTo>
                  <a:pt x="776" y="425"/>
                </a:lnTo>
                <a:lnTo>
                  <a:pt x="771" y="423"/>
                </a:lnTo>
                <a:lnTo>
                  <a:pt x="763" y="421"/>
                </a:lnTo>
                <a:lnTo>
                  <a:pt x="724" y="424"/>
                </a:lnTo>
                <a:lnTo>
                  <a:pt x="680" y="423"/>
                </a:lnTo>
                <a:lnTo>
                  <a:pt x="725" y="434"/>
                </a:lnTo>
                <a:lnTo>
                  <a:pt x="755" y="425"/>
                </a:lnTo>
                <a:lnTo>
                  <a:pt x="769" y="441"/>
                </a:lnTo>
                <a:lnTo>
                  <a:pt x="754" y="458"/>
                </a:lnTo>
                <a:lnTo>
                  <a:pt x="722" y="444"/>
                </a:lnTo>
                <a:lnTo>
                  <a:pt x="670" y="439"/>
                </a:lnTo>
                <a:lnTo>
                  <a:pt x="659" y="448"/>
                </a:lnTo>
                <a:lnTo>
                  <a:pt x="648" y="460"/>
                </a:lnTo>
                <a:lnTo>
                  <a:pt x="643" y="443"/>
                </a:lnTo>
                <a:lnTo>
                  <a:pt x="636" y="427"/>
                </a:lnTo>
                <a:lnTo>
                  <a:pt x="615" y="454"/>
                </a:lnTo>
                <a:lnTo>
                  <a:pt x="594" y="467"/>
                </a:lnTo>
                <a:lnTo>
                  <a:pt x="604" y="473"/>
                </a:lnTo>
                <a:lnTo>
                  <a:pt x="607" y="478"/>
                </a:lnTo>
                <a:lnTo>
                  <a:pt x="605" y="476"/>
                </a:lnTo>
                <a:lnTo>
                  <a:pt x="602" y="476"/>
                </a:lnTo>
                <a:lnTo>
                  <a:pt x="622" y="482"/>
                </a:lnTo>
                <a:lnTo>
                  <a:pt x="645" y="482"/>
                </a:lnTo>
                <a:lnTo>
                  <a:pt x="626" y="489"/>
                </a:lnTo>
                <a:lnTo>
                  <a:pt x="592" y="481"/>
                </a:lnTo>
                <a:lnTo>
                  <a:pt x="589" y="488"/>
                </a:lnTo>
                <a:lnTo>
                  <a:pt x="589" y="494"/>
                </a:lnTo>
                <a:lnTo>
                  <a:pt x="593" y="495"/>
                </a:lnTo>
                <a:lnTo>
                  <a:pt x="599" y="496"/>
                </a:lnTo>
                <a:lnTo>
                  <a:pt x="599" y="512"/>
                </a:lnTo>
                <a:lnTo>
                  <a:pt x="580" y="516"/>
                </a:lnTo>
                <a:lnTo>
                  <a:pt x="582" y="509"/>
                </a:lnTo>
                <a:lnTo>
                  <a:pt x="583" y="500"/>
                </a:lnTo>
                <a:lnTo>
                  <a:pt x="568" y="503"/>
                </a:lnTo>
                <a:lnTo>
                  <a:pt x="551" y="499"/>
                </a:lnTo>
                <a:lnTo>
                  <a:pt x="562" y="489"/>
                </a:lnTo>
                <a:lnTo>
                  <a:pt x="573" y="488"/>
                </a:lnTo>
                <a:lnTo>
                  <a:pt x="566" y="481"/>
                </a:lnTo>
                <a:lnTo>
                  <a:pt x="568" y="476"/>
                </a:lnTo>
                <a:lnTo>
                  <a:pt x="564" y="475"/>
                </a:lnTo>
                <a:lnTo>
                  <a:pt x="559" y="475"/>
                </a:lnTo>
                <a:lnTo>
                  <a:pt x="563" y="472"/>
                </a:lnTo>
                <a:lnTo>
                  <a:pt x="565" y="471"/>
                </a:lnTo>
                <a:lnTo>
                  <a:pt x="550" y="466"/>
                </a:lnTo>
                <a:lnTo>
                  <a:pt x="538" y="456"/>
                </a:lnTo>
                <a:lnTo>
                  <a:pt x="547" y="455"/>
                </a:lnTo>
                <a:lnTo>
                  <a:pt x="552" y="446"/>
                </a:lnTo>
                <a:lnTo>
                  <a:pt x="562" y="446"/>
                </a:lnTo>
                <a:lnTo>
                  <a:pt x="571" y="445"/>
                </a:lnTo>
                <a:lnTo>
                  <a:pt x="562" y="442"/>
                </a:lnTo>
                <a:lnTo>
                  <a:pt x="552" y="440"/>
                </a:lnTo>
                <a:lnTo>
                  <a:pt x="551" y="441"/>
                </a:lnTo>
                <a:lnTo>
                  <a:pt x="551" y="441"/>
                </a:lnTo>
                <a:lnTo>
                  <a:pt x="550" y="441"/>
                </a:lnTo>
                <a:lnTo>
                  <a:pt x="549" y="441"/>
                </a:lnTo>
                <a:lnTo>
                  <a:pt x="509" y="453"/>
                </a:lnTo>
                <a:lnTo>
                  <a:pt x="471" y="474"/>
                </a:lnTo>
                <a:lnTo>
                  <a:pt x="483" y="455"/>
                </a:lnTo>
                <a:lnTo>
                  <a:pt x="473" y="440"/>
                </a:lnTo>
                <a:lnTo>
                  <a:pt x="451" y="477"/>
                </a:lnTo>
                <a:lnTo>
                  <a:pt x="419" y="478"/>
                </a:lnTo>
                <a:lnTo>
                  <a:pt x="431" y="478"/>
                </a:lnTo>
                <a:lnTo>
                  <a:pt x="434" y="467"/>
                </a:lnTo>
                <a:lnTo>
                  <a:pt x="404" y="472"/>
                </a:lnTo>
                <a:lnTo>
                  <a:pt x="375" y="482"/>
                </a:lnTo>
                <a:lnTo>
                  <a:pt x="362" y="472"/>
                </a:lnTo>
                <a:lnTo>
                  <a:pt x="355" y="460"/>
                </a:lnTo>
                <a:lnTo>
                  <a:pt x="344" y="472"/>
                </a:lnTo>
                <a:lnTo>
                  <a:pt x="336" y="489"/>
                </a:lnTo>
                <a:lnTo>
                  <a:pt x="325" y="484"/>
                </a:lnTo>
                <a:lnTo>
                  <a:pt x="314" y="480"/>
                </a:lnTo>
                <a:lnTo>
                  <a:pt x="312" y="472"/>
                </a:lnTo>
                <a:lnTo>
                  <a:pt x="311" y="464"/>
                </a:lnTo>
                <a:lnTo>
                  <a:pt x="278" y="465"/>
                </a:lnTo>
                <a:lnTo>
                  <a:pt x="252" y="477"/>
                </a:lnTo>
                <a:lnTo>
                  <a:pt x="228" y="492"/>
                </a:lnTo>
                <a:lnTo>
                  <a:pt x="202" y="506"/>
                </a:lnTo>
                <a:lnTo>
                  <a:pt x="202" y="500"/>
                </a:lnTo>
                <a:lnTo>
                  <a:pt x="202" y="495"/>
                </a:lnTo>
                <a:lnTo>
                  <a:pt x="196" y="494"/>
                </a:lnTo>
                <a:lnTo>
                  <a:pt x="190" y="491"/>
                </a:lnTo>
                <a:lnTo>
                  <a:pt x="190" y="491"/>
                </a:lnTo>
                <a:lnTo>
                  <a:pt x="190" y="491"/>
                </a:lnTo>
                <a:lnTo>
                  <a:pt x="179" y="495"/>
                </a:lnTo>
                <a:lnTo>
                  <a:pt x="165" y="493"/>
                </a:lnTo>
                <a:lnTo>
                  <a:pt x="187" y="478"/>
                </a:lnTo>
                <a:lnTo>
                  <a:pt x="213" y="481"/>
                </a:lnTo>
                <a:lnTo>
                  <a:pt x="195" y="465"/>
                </a:lnTo>
                <a:lnTo>
                  <a:pt x="167" y="467"/>
                </a:lnTo>
                <a:lnTo>
                  <a:pt x="181" y="469"/>
                </a:lnTo>
                <a:lnTo>
                  <a:pt x="193" y="475"/>
                </a:lnTo>
                <a:lnTo>
                  <a:pt x="178" y="480"/>
                </a:lnTo>
                <a:lnTo>
                  <a:pt x="156" y="478"/>
                </a:lnTo>
                <a:lnTo>
                  <a:pt x="156" y="476"/>
                </a:lnTo>
                <a:lnTo>
                  <a:pt x="157" y="474"/>
                </a:lnTo>
                <a:lnTo>
                  <a:pt x="153" y="476"/>
                </a:lnTo>
                <a:lnTo>
                  <a:pt x="151" y="479"/>
                </a:lnTo>
                <a:lnTo>
                  <a:pt x="159" y="488"/>
                </a:lnTo>
                <a:lnTo>
                  <a:pt x="163" y="493"/>
                </a:lnTo>
                <a:lnTo>
                  <a:pt x="147" y="487"/>
                </a:lnTo>
                <a:lnTo>
                  <a:pt x="130" y="478"/>
                </a:lnTo>
                <a:lnTo>
                  <a:pt x="131" y="495"/>
                </a:lnTo>
                <a:lnTo>
                  <a:pt x="145" y="509"/>
                </a:lnTo>
                <a:lnTo>
                  <a:pt x="109" y="509"/>
                </a:lnTo>
                <a:lnTo>
                  <a:pt x="76" y="519"/>
                </a:lnTo>
                <a:lnTo>
                  <a:pt x="55" y="530"/>
                </a:lnTo>
                <a:lnTo>
                  <a:pt x="35" y="540"/>
                </a:lnTo>
                <a:lnTo>
                  <a:pt x="78" y="546"/>
                </a:lnTo>
                <a:lnTo>
                  <a:pt x="121" y="542"/>
                </a:lnTo>
                <a:lnTo>
                  <a:pt x="113" y="551"/>
                </a:lnTo>
                <a:lnTo>
                  <a:pt x="132" y="557"/>
                </a:lnTo>
                <a:lnTo>
                  <a:pt x="89" y="559"/>
                </a:lnTo>
                <a:lnTo>
                  <a:pt x="23" y="547"/>
                </a:lnTo>
                <a:lnTo>
                  <a:pt x="21" y="548"/>
                </a:lnTo>
                <a:lnTo>
                  <a:pt x="20" y="549"/>
                </a:lnTo>
                <a:lnTo>
                  <a:pt x="20" y="548"/>
                </a:lnTo>
                <a:lnTo>
                  <a:pt x="20" y="547"/>
                </a:lnTo>
                <a:lnTo>
                  <a:pt x="9" y="544"/>
                </a:lnTo>
                <a:lnTo>
                  <a:pt x="0" y="543"/>
                </a:lnTo>
                <a:lnTo>
                  <a:pt x="0" y="543"/>
                </a:lnTo>
                <a:lnTo>
                  <a:pt x="13" y="540"/>
                </a:lnTo>
                <a:lnTo>
                  <a:pt x="25" y="540"/>
                </a:lnTo>
                <a:lnTo>
                  <a:pt x="34" y="539"/>
                </a:lnTo>
                <a:lnTo>
                  <a:pt x="41" y="535"/>
                </a:lnTo>
                <a:lnTo>
                  <a:pt x="32" y="522"/>
                </a:lnTo>
                <a:lnTo>
                  <a:pt x="22" y="510"/>
                </a:lnTo>
                <a:lnTo>
                  <a:pt x="21" y="511"/>
                </a:lnTo>
                <a:lnTo>
                  <a:pt x="20" y="512"/>
                </a:lnTo>
                <a:lnTo>
                  <a:pt x="20" y="509"/>
                </a:lnTo>
                <a:lnTo>
                  <a:pt x="20" y="507"/>
                </a:lnTo>
                <a:lnTo>
                  <a:pt x="31" y="505"/>
                </a:lnTo>
                <a:lnTo>
                  <a:pt x="38" y="510"/>
                </a:lnTo>
                <a:lnTo>
                  <a:pt x="38" y="503"/>
                </a:lnTo>
                <a:lnTo>
                  <a:pt x="37" y="496"/>
                </a:lnTo>
                <a:lnTo>
                  <a:pt x="18" y="501"/>
                </a:lnTo>
                <a:lnTo>
                  <a:pt x="0" y="511"/>
                </a:lnTo>
                <a:lnTo>
                  <a:pt x="0" y="80"/>
                </a:lnTo>
                <a:lnTo>
                  <a:pt x="22" y="75"/>
                </a:lnTo>
                <a:lnTo>
                  <a:pt x="45" y="63"/>
                </a:lnTo>
                <a:lnTo>
                  <a:pt x="76" y="70"/>
                </a:lnTo>
                <a:lnTo>
                  <a:pt x="113" y="64"/>
                </a:lnTo>
                <a:lnTo>
                  <a:pt x="132" y="59"/>
                </a:lnTo>
                <a:lnTo>
                  <a:pt x="156" y="68"/>
                </a:lnTo>
                <a:lnTo>
                  <a:pt x="165" y="65"/>
                </a:lnTo>
                <a:lnTo>
                  <a:pt x="174" y="54"/>
                </a:lnTo>
                <a:lnTo>
                  <a:pt x="164" y="47"/>
                </a:lnTo>
                <a:lnTo>
                  <a:pt x="161" y="39"/>
                </a:lnTo>
                <a:lnTo>
                  <a:pt x="202" y="36"/>
                </a:lnTo>
                <a:lnTo>
                  <a:pt x="250" y="28"/>
                </a:lnTo>
                <a:lnTo>
                  <a:pt x="220" y="45"/>
                </a:lnTo>
                <a:lnTo>
                  <a:pt x="200" y="57"/>
                </a:lnTo>
                <a:lnTo>
                  <a:pt x="269" y="53"/>
                </a:lnTo>
                <a:lnTo>
                  <a:pt x="300" y="69"/>
                </a:lnTo>
                <a:lnTo>
                  <a:pt x="348" y="50"/>
                </a:lnTo>
                <a:lnTo>
                  <a:pt x="406" y="42"/>
                </a:lnTo>
                <a:lnTo>
                  <a:pt x="429" y="61"/>
                </a:lnTo>
                <a:lnTo>
                  <a:pt x="448" y="66"/>
                </a:lnTo>
                <a:lnTo>
                  <a:pt x="445" y="85"/>
                </a:lnTo>
                <a:lnTo>
                  <a:pt x="438" y="101"/>
                </a:lnTo>
                <a:lnTo>
                  <a:pt x="446" y="102"/>
                </a:lnTo>
                <a:lnTo>
                  <a:pt x="455" y="98"/>
                </a:lnTo>
                <a:lnTo>
                  <a:pt x="460" y="83"/>
                </a:lnTo>
                <a:lnTo>
                  <a:pt x="470" y="66"/>
                </a:lnTo>
                <a:lnTo>
                  <a:pt x="476" y="84"/>
                </a:lnTo>
                <a:lnTo>
                  <a:pt x="472" y="104"/>
                </a:lnTo>
                <a:lnTo>
                  <a:pt x="491" y="92"/>
                </a:lnTo>
                <a:lnTo>
                  <a:pt x="511" y="80"/>
                </a:lnTo>
                <a:lnTo>
                  <a:pt x="506" y="94"/>
                </a:lnTo>
                <a:lnTo>
                  <a:pt x="514" y="105"/>
                </a:lnTo>
                <a:lnTo>
                  <a:pt x="528" y="92"/>
                </a:lnTo>
                <a:lnTo>
                  <a:pt x="531" y="73"/>
                </a:lnTo>
                <a:lnTo>
                  <a:pt x="544" y="75"/>
                </a:lnTo>
                <a:lnTo>
                  <a:pt x="556" y="78"/>
                </a:lnTo>
                <a:lnTo>
                  <a:pt x="551" y="89"/>
                </a:lnTo>
                <a:lnTo>
                  <a:pt x="548" y="101"/>
                </a:lnTo>
                <a:lnTo>
                  <a:pt x="555" y="104"/>
                </a:lnTo>
                <a:lnTo>
                  <a:pt x="562" y="102"/>
                </a:lnTo>
                <a:lnTo>
                  <a:pt x="560" y="103"/>
                </a:lnTo>
                <a:lnTo>
                  <a:pt x="559" y="105"/>
                </a:lnTo>
                <a:lnTo>
                  <a:pt x="567" y="121"/>
                </a:lnTo>
                <a:lnTo>
                  <a:pt x="580" y="128"/>
                </a:lnTo>
                <a:lnTo>
                  <a:pt x="586" y="104"/>
                </a:lnTo>
                <a:lnTo>
                  <a:pt x="607" y="83"/>
                </a:lnTo>
                <a:lnTo>
                  <a:pt x="610" y="94"/>
                </a:lnTo>
                <a:lnTo>
                  <a:pt x="614" y="105"/>
                </a:lnTo>
                <a:lnTo>
                  <a:pt x="621" y="106"/>
                </a:lnTo>
                <a:lnTo>
                  <a:pt x="626" y="107"/>
                </a:lnTo>
                <a:lnTo>
                  <a:pt x="630" y="97"/>
                </a:lnTo>
                <a:lnTo>
                  <a:pt x="632" y="88"/>
                </a:lnTo>
                <a:lnTo>
                  <a:pt x="609" y="73"/>
                </a:lnTo>
                <a:lnTo>
                  <a:pt x="583" y="71"/>
                </a:lnTo>
                <a:lnTo>
                  <a:pt x="586" y="68"/>
                </a:lnTo>
                <a:lnTo>
                  <a:pt x="588" y="66"/>
                </a:lnTo>
                <a:lnTo>
                  <a:pt x="563" y="60"/>
                </a:lnTo>
                <a:lnTo>
                  <a:pt x="558" y="36"/>
                </a:lnTo>
                <a:lnTo>
                  <a:pt x="607" y="39"/>
                </a:lnTo>
                <a:lnTo>
                  <a:pt x="655" y="27"/>
                </a:lnTo>
                <a:lnTo>
                  <a:pt x="649" y="21"/>
                </a:lnTo>
                <a:lnTo>
                  <a:pt x="648" y="15"/>
                </a:lnTo>
                <a:lnTo>
                  <a:pt x="658" y="39"/>
                </a:lnTo>
                <a:lnTo>
                  <a:pt x="664" y="64"/>
                </a:lnTo>
                <a:lnTo>
                  <a:pt x="677" y="55"/>
                </a:lnTo>
                <a:lnTo>
                  <a:pt x="692" y="63"/>
                </a:lnTo>
                <a:lnTo>
                  <a:pt x="688" y="65"/>
                </a:lnTo>
                <a:lnTo>
                  <a:pt x="685" y="70"/>
                </a:lnTo>
                <a:lnTo>
                  <a:pt x="703" y="88"/>
                </a:lnTo>
                <a:lnTo>
                  <a:pt x="720" y="83"/>
                </a:lnTo>
                <a:lnTo>
                  <a:pt x="715" y="73"/>
                </a:lnTo>
                <a:lnTo>
                  <a:pt x="706" y="65"/>
                </a:lnTo>
                <a:lnTo>
                  <a:pt x="709" y="63"/>
                </a:lnTo>
                <a:lnTo>
                  <a:pt x="710" y="61"/>
                </a:lnTo>
                <a:lnTo>
                  <a:pt x="691" y="48"/>
                </a:lnTo>
                <a:lnTo>
                  <a:pt x="687" y="22"/>
                </a:lnTo>
                <a:lnTo>
                  <a:pt x="705" y="37"/>
                </a:lnTo>
                <a:lnTo>
                  <a:pt x="717" y="52"/>
                </a:lnTo>
                <a:lnTo>
                  <a:pt x="730" y="36"/>
                </a:lnTo>
                <a:lnTo>
                  <a:pt x="741" y="20"/>
                </a:lnTo>
                <a:lnTo>
                  <a:pt x="780" y="23"/>
                </a:lnTo>
                <a:lnTo>
                  <a:pt x="818" y="28"/>
                </a:lnTo>
                <a:lnTo>
                  <a:pt x="809" y="33"/>
                </a:lnTo>
                <a:lnTo>
                  <a:pt x="802" y="30"/>
                </a:lnTo>
                <a:lnTo>
                  <a:pt x="804" y="40"/>
                </a:lnTo>
                <a:lnTo>
                  <a:pt x="809" y="50"/>
                </a:lnTo>
                <a:lnTo>
                  <a:pt x="843" y="24"/>
                </a:lnTo>
                <a:lnTo>
                  <a:pt x="888" y="16"/>
                </a:lnTo>
                <a:lnTo>
                  <a:pt x="896" y="30"/>
                </a:lnTo>
                <a:lnTo>
                  <a:pt x="904" y="43"/>
                </a:lnTo>
                <a:lnTo>
                  <a:pt x="925" y="45"/>
                </a:lnTo>
                <a:lnTo>
                  <a:pt x="940" y="28"/>
                </a:lnTo>
                <a:lnTo>
                  <a:pt x="952" y="42"/>
                </a:lnTo>
                <a:lnTo>
                  <a:pt x="952" y="59"/>
                </a:lnTo>
                <a:lnTo>
                  <a:pt x="972" y="54"/>
                </a:lnTo>
                <a:lnTo>
                  <a:pt x="992" y="48"/>
                </a:lnTo>
                <a:lnTo>
                  <a:pt x="988" y="64"/>
                </a:lnTo>
                <a:lnTo>
                  <a:pt x="1007" y="75"/>
                </a:lnTo>
                <a:lnTo>
                  <a:pt x="1023" y="63"/>
                </a:lnTo>
                <a:lnTo>
                  <a:pt x="1031" y="73"/>
                </a:lnTo>
                <a:lnTo>
                  <a:pt x="994" y="76"/>
                </a:lnTo>
                <a:lnTo>
                  <a:pt x="957" y="75"/>
                </a:lnTo>
                <a:lnTo>
                  <a:pt x="938" y="74"/>
                </a:lnTo>
                <a:lnTo>
                  <a:pt x="919" y="72"/>
                </a:lnTo>
                <a:lnTo>
                  <a:pt x="901" y="71"/>
                </a:lnTo>
                <a:lnTo>
                  <a:pt x="882" y="71"/>
                </a:lnTo>
                <a:lnTo>
                  <a:pt x="882" y="88"/>
                </a:lnTo>
                <a:lnTo>
                  <a:pt x="878" y="105"/>
                </a:lnTo>
                <a:lnTo>
                  <a:pt x="899" y="103"/>
                </a:lnTo>
                <a:lnTo>
                  <a:pt x="922" y="104"/>
                </a:lnTo>
                <a:lnTo>
                  <a:pt x="947" y="105"/>
                </a:lnTo>
                <a:lnTo>
                  <a:pt x="973" y="106"/>
                </a:lnTo>
                <a:lnTo>
                  <a:pt x="1016" y="98"/>
                </a:lnTo>
                <a:lnTo>
                  <a:pt x="1044" y="68"/>
                </a:lnTo>
                <a:lnTo>
                  <a:pt x="1054" y="75"/>
                </a:lnTo>
                <a:lnTo>
                  <a:pt x="1062" y="91"/>
                </a:lnTo>
                <a:lnTo>
                  <a:pt x="1082" y="82"/>
                </a:lnTo>
                <a:lnTo>
                  <a:pt x="1103" y="79"/>
                </a:lnTo>
                <a:lnTo>
                  <a:pt x="1122" y="89"/>
                </a:lnTo>
                <a:lnTo>
                  <a:pt x="1150" y="80"/>
                </a:lnTo>
                <a:lnTo>
                  <a:pt x="1136" y="75"/>
                </a:lnTo>
                <a:lnTo>
                  <a:pt x="1110" y="76"/>
                </a:lnTo>
                <a:lnTo>
                  <a:pt x="1113" y="69"/>
                </a:lnTo>
                <a:lnTo>
                  <a:pt x="1119" y="65"/>
                </a:lnTo>
                <a:lnTo>
                  <a:pt x="1127" y="67"/>
                </a:lnTo>
                <a:lnTo>
                  <a:pt x="1137" y="60"/>
                </a:lnTo>
                <a:lnTo>
                  <a:pt x="1131" y="48"/>
                </a:lnTo>
                <a:lnTo>
                  <a:pt x="1126" y="34"/>
                </a:lnTo>
                <a:lnTo>
                  <a:pt x="1131" y="35"/>
                </a:lnTo>
                <a:lnTo>
                  <a:pt x="1136" y="35"/>
                </a:lnTo>
                <a:lnTo>
                  <a:pt x="1136" y="43"/>
                </a:lnTo>
                <a:lnTo>
                  <a:pt x="1136" y="52"/>
                </a:lnTo>
                <a:lnTo>
                  <a:pt x="1156" y="46"/>
                </a:lnTo>
                <a:lnTo>
                  <a:pt x="1147" y="22"/>
                </a:lnTo>
                <a:lnTo>
                  <a:pt x="1144" y="24"/>
                </a:lnTo>
                <a:lnTo>
                  <a:pt x="1142" y="27"/>
                </a:lnTo>
                <a:lnTo>
                  <a:pt x="1142" y="21"/>
                </a:lnTo>
                <a:lnTo>
                  <a:pt x="1142" y="14"/>
                </a:lnTo>
                <a:lnTo>
                  <a:pt x="1153" y="15"/>
                </a:lnTo>
                <a:lnTo>
                  <a:pt x="1162" y="8"/>
                </a:lnTo>
                <a:lnTo>
                  <a:pt x="1174" y="22"/>
                </a:lnTo>
                <a:lnTo>
                  <a:pt x="1184" y="28"/>
                </a:lnTo>
                <a:lnTo>
                  <a:pt x="1185" y="19"/>
                </a:lnTo>
                <a:lnTo>
                  <a:pt x="1183" y="11"/>
                </a:lnTo>
                <a:lnTo>
                  <a:pt x="1202" y="12"/>
                </a:lnTo>
                <a:lnTo>
                  <a:pt x="1220" y="12"/>
                </a:lnTo>
                <a:lnTo>
                  <a:pt x="1207" y="29"/>
                </a:lnTo>
                <a:lnTo>
                  <a:pt x="1214" y="45"/>
                </a:lnTo>
                <a:lnTo>
                  <a:pt x="1232" y="34"/>
                </a:lnTo>
                <a:lnTo>
                  <a:pt x="1251" y="30"/>
                </a:lnTo>
                <a:lnTo>
                  <a:pt x="1250" y="47"/>
                </a:lnTo>
                <a:lnTo>
                  <a:pt x="1260" y="63"/>
                </a:lnTo>
                <a:lnTo>
                  <a:pt x="1275" y="48"/>
                </a:lnTo>
                <a:lnTo>
                  <a:pt x="1279" y="24"/>
                </a:lnTo>
                <a:lnTo>
                  <a:pt x="1251" y="21"/>
                </a:lnTo>
                <a:lnTo>
                  <a:pt x="1221" y="12"/>
                </a:lnTo>
                <a:lnTo>
                  <a:pt x="1232" y="13"/>
                </a:lnTo>
                <a:lnTo>
                  <a:pt x="1241" y="15"/>
                </a:lnTo>
                <a:lnTo>
                  <a:pt x="1244" y="5"/>
                </a:lnTo>
                <a:lnTo>
                  <a:pt x="1252" y="0"/>
                </a:lnTo>
                <a:close/>
                <a:moveTo>
                  <a:pt x="0" y="531"/>
                </a:moveTo>
                <a:lnTo>
                  <a:pt x="0" y="519"/>
                </a:lnTo>
                <a:lnTo>
                  <a:pt x="11" y="517"/>
                </a:lnTo>
                <a:lnTo>
                  <a:pt x="20" y="513"/>
                </a:lnTo>
                <a:lnTo>
                  <a:pt x="11" y="524"/>
                </a:lnTo>
                <a:lnTo>
                  <a:pt x="0" y="531"/>
                </a:lnTo>
                <a:close/>
                <a:moveTo>
                  <a:pt x="1119" y="32"/>
                </a:moveTo>
                <a:lnTo>
                  <a:pt x="1099" y="28"/>
                </a:lnTo>
                <a:lnTo>
                  <a:pt x="1082" y="39"/>
                </a:lnTo>
                <a:lnTo>
                  <a:pt x="1074" y="23"/>
                </a:lnTo>
                <a:lnTo>
                  <a:pt x="1064" y="16"/>
                </a:lnTo>
                <a:lnTo>
                  <a:pt x="1062" y="41"/>
                </a:lnTo>
                <a:lnTo>
                  <a:pt x="1060" y="67"/>
                </a:lnTo>
                <a:lnTo>
                  <a:pt x="1076" y="69"/>
                </a:lnTo>
                <a:lnTo>
                  <a:pt x="1093" y="71"/>
                </a:lnTo>
                <a:lnTo>
                  <a:pt x="1091" y="64"/>
                </a:lnTo>
                <a:lnTo>
                  <a:pt x="1084" y="56"/>
                </a:lnTo>
                <a:lnTo>
                  <a:pt x="1098" y="47"/>
                </a:lnTo>
                <a:lnTo>
                  <a:pt x="1113" y="49"/>
                </a:lnTo>
                <a:lnTo>
                  <a:pt x="1116" y="40"/>
                </a:lnTo>
                <a:lnTo>
                  <a:pt x="1119" y="32"/>
                </a:lnTo>
                <a:close/>
                <a:moveTo>
                  <a:pt x="576" y="80"/>
                </a:moveTo>
                <a:lnTo>
                  <a:pt x="572" y="88"/>
                </a:lnTo>
                <a:lnTo>
                  <a:pt x="567" y="96"/>
                </a:lnTo>
                <a:lnTo>
                  <a:pt x="578" y="90"/>
                </a:lnTo>
                <a:lnTo>
                  <a:pt x="590" y="85"/>
                </a:lnTo>
                <a:lnTo>
                  <a:pt x="583" y="83"/>
                </a:lnTo>
                <a:lnTo>
                  <a:pt x="576" y="80"/>
                </a:lnTo>
                <a:close/>
                <a:moveTo>
                  <a:pt x="6568" y="5161"/>
                </a:moveTo>
                <a:lnTo>
                  <a:pt x="6568" y="5162"/>
                </a:lnTo>
                <a:lnTo>
                  <a:pt x="6569" y="5162"/>
                </a:lnTo>
                <a:lnTo>
                  <a:pt x="6569" y="5162"/>
                </a:lnTo>
                <a:lnTo>
                  <a:pt x="6568" y="5161"/>
                </a:lnTo>
                <a:close/>
                <a:moveTo>
                  <a:pt x="7727" y="6188"/>
                </a:moveTo>
                <a:lnTo>
                  <a:pt x="7728" y="6192"/>
                </a:lnTo>
                <a:lnTo>
                  <a:pt x="7728" y="6197"/>
                </a:lnTo>
                <a:lnTo>
                  <a:pt x="7705" y="6198"/>
                </a:lnTo>
                <a:lnTo>
                  <a:pt x="7698" y="6171"/>
                </a:lnTo>
                <a:lnTo>
                  <a:pt x="7678" y="6169"/>
                </a:lnTo>
                <a:lnTo>
                  <a:pt x="7666" y="6162"/>
                </a:lnTo>
                <a:lnTo>
                  <a:pt x="7675" y="6188"/>
                </a:lnTo>
                <a:lnTo>
                  <a:pt x="7705" y="6203"/>
                </a:lnTo>
                <a:lnTo>
                  <a:pt x="7694" y="6220"/>
                </a:lnTo>
                <a:lnTo>
                  <a:pt x="7683" y="6237"/>
                </a:lnTo>
                <a:lnTo>
                  <a:pt x="7728" y="6246"/>
                </a:lnTo>
                <a:lnTo>
                  <a:pt x="7766" y="6281"/>
                </a:lnTo>
                <a:lnTo>
                  <a:pt x="7757" y="6285"/>
                </a:lnTo>
                <a:lnTo>
                  <a:pt x="7744" y="6282"/>
                </a:lnTo>
                <a:lnTo>
                  <a:pt x="7745" y="6296"/>
                </a:lnTo>
                <a:lnTo>
                  <a:pt x="7739" y="6315"/>
                </a:lnTo>
                <a:lnTo>
                  <a:pt x="7763" y="6331"/>
                </a:lnTo>
                <a:lnTo>
                  <a:pt x="7789" y="6345"/>
                </a:lnTo>
                <a:lnTo>
                  <a:pt x="7805" y="6368"/>
                </a:lnTo>
                <a:lnTo>
                  <a:pt x="7859" y="6370"/>
                </a:lnTo>
                <a:lnTo>
                  <a:pt x="7839" y="6357"/>
                </a:lnTo>
                <a:lnTo>
                  <a:pt x="7825" y="6338"/>
                </a:lnTo>
                <a:lnTo>
                  <a:pt x="7816" y="6342"/>
                </a:lnTo>
                <a:lnTo>
                  <a:pt x="7812" y="6350"/>
                </a:lnTo>
                <a:lnTo>
                  <a:pt x="7799" y="6343"/>
                </a:lnTo>
                <a:lnTo>
                  <a:pt x="7793" y="6329"/>
                </a:lnTo>
                <a:lnTo>
                  <a:pt x="7801" y="6326"/>
                </a:lnTo>
                <a:lnTo>
                  <a:pt x="7808" y="6334"/>
                </a:lnTo>
                <a:lnTo>
                  <a:pt x="7815" y="6298"/>
                </a:lnTo>
                <a:lnTo>
                  <a:pt x="7790" y="6275"/>
                </a:lnTo>
                <a:lnTo>
                  <a:pt x="7793" y="6256"/>
                </a:lnTo>
                <a:lnTo>
                  <a:pt x="7783" y="6238"/>
                </a:lnTo>
                <a:lnTo>
                  <a:pt x="7775" y="6228"/>
                </a:lnTo>
                <a:lnTo>
                  <a:pt x="7764" y="6220"/>
                </a:lnTo>
                <a:lnTo>
                  <a:pt x="7752" y="6228"/>
                </a:lnTo>
                <a:lnTo>
                  <a:pt x="7742" y="6223"/>
                </a:lnTo>
                <a:lnTo>
                  <a:pt x="7748" y="6220"/>
                </a:lnTo>
                <a:lnTo>
                  <a:pt x="7751" y="6214"/>
                </a:lnTo>
                <a:lnTo>
                  <a:pt x="7750" y="6213"/>
                </a:lnTo>
                <a:lnTo>
                  <a:pt x="7749" y="6213"/>
                </a:lnTo>
                <a:lnTo>
                  <a:pt x="7754" y="6198"/>
                </a:lnTo>
                <a:lnTo>
                  <a:pt x="7740" y="6197"/>
                </a:lnTo>
                <a:lnTo>
                  <a:pt x="7739" y="6189"/>
                </a:lnTo>
                <a:lnTo>
                  <a:pt x="7739" y="6183"/>
                </a:lnTo>
                <a:lnTo>
                  <a:pt x="7734" y="6185"/>
                </a:lnTo>
                <a:lnTo>
                  <a:pt x="7730" y="6191"/>
                </a:lnTo>
                <a:lnTo>
                  <a:pt x="7729" y="6189"/>
                </a:lnTo>
                <a:lnTo>
                  <a:pt x="7727" y="6188"/>
                </a:lnTo>
                <a:close/>
                <a:moveTo>
                  <a:pt x="7429" y="5684"/>
                </a:moveTo>
                <a:lnTo>
                  <a:pt x="7434" y="5696"/>
                </a:lnTo>
                <a:lnTo>
                  <a:pt x="7434" y="5716"/>
                </a:lnTo>
                <a:lnTo>
                  <a:pt x="7443" y="5705"/>
                </a:lnTo>
                <a:lnTo>
                  <a:pt x="7452" y="5698"/>
                </a:lnTo>
                <a:lnTo>
                  <a:pt x="7445" y="5692"/>
                </a:lnTo>
                <a:lnTo>
                  <a:pt x="7439" y="5685"/>
                </a:lnTo>
                <a:lnTo>
                  <a:pt x="7433" y="5685"/>
                </a:lnTo>
                <a:lnTo>
                  <a:pt x="7429" y="5684"/>
                </a:lnTo>
                <a:close/>
                <a:moveTo>
                  <a:pt x="7055" y="5239"/>
                </a:moveTo>
                <a:lnTo>
                  <a:pt x="7056" y="5239"/>
                </a:lnTo>
                <a:lnTo>
                  <a:pt x="7057" y="5238"/>
                </a:lnTo>
                <a:lnTo>
                  <a:pt x="7042" y="5210"/>
                </a:lnTo>
                <a:lnTo>
                  <a:pt x="7033" y="5185"/>
                </a:lnTo>
                <a:lnTo>
                  <a:pt x="7017" y="5187"/>
                </a:lnTo>
                <a:lnTo>
                  <a:pt x="7022" y="5192"/>
                </a:lnTo>
                <a:lnTo>
                  <a:pt x="7026" y="5197"/>
                </a:lnTo>
                <a:lnTo>
                  <a:pt x="7017" y="5204"/>
                </a:lnTo>
                <a:lnTo>
                  <a:pt x="7010" y="5207"/>
                </a:lnTo>
                <a:lnTo>
                  <a:pt x="7010" y="5210"/>
                </a:lnTo>
                <a:lnTo>
                  <a:pt x="7028" y="5213"/>
                </a:lnTo>
                <a:lnTo>
                  <a:pt x="7033" y="5230"/>
                </a:lnTo>
                <a:lnTo>
                  <a:pt x="7047" y="5231"/>
                </a:lnTo>
                <a:lnTo>
                  <a:pt x="7055" y="5239"/>
                </a:lnTo>
                <a:close/>
                <a:moveTo>
                  <a:pt x="7330" y="5376"/>
                </a:moveTo>
                <a:lnTo>
                  <a:pt x="7326" y="5380"/>
                </a:lnTo>
                <a:lnTo>
                  <a:pt x="7325" y="5389"/>
                </a:lnTo>
                <a:lnTo>
                  <a:pt x="7334" y="5389"/>
                </a:lnTo>
                <a:lnTo>
                  <a:pt x="7340" y="5388"/>
                </a:lnTo>
                <a:lnTo>
                  <a:pt x="7334" y="5383"/>
                </a:lnTo>
                <a:lnTo>
                  <a:pt x="7330" y="5376"/>
                </a:lnTo>
                <a:close/>
                <a:moveTo>
                  <a:pt x="7721" y="5901"/>
                </a:moveTo>
                <a:lnTo>
                  <a:pt x="7722" y="5902"/>
                </a:lnTo>
                <a:lnTo>
                  <a:pt x="7722" y="5902"/>
                </a:lnTo>
                <a:lnTo>
                  <a:pt x="7721" y="5901"/>
                </a:lnTo>
                <a:close/>
                <a:moveTo>
                  <a:pt x="8016" y="6220"/>
                </a:moveTo>
                <a:lnTo>
                  <a:pt x="8013" y="6228"/>
                </a:lnTo>
                <a:lnTo>
                  <a:pt x="8013" y="6237"/>
                </a:lnTo>
                <a:lnTo>
                  <a:pt x="8020" y="6232"/>
                </a:lnTo>
                <a:lnTo>
                  <a:pt x="8026" y="6229"/>
                </a:lnTo>
                <a:lnTo>
                  <a:pt x="8022" y="6224"/>
                </a:lnTo>
                <a:lnTo>
                  <a:pt x="8016" y="6220"/>
                </a:lnTo>
                <a:close/>
                <a:moveTo>
                  <a:pt x="8063" y="6290"/>
                </a:moveTo>
                <a:lnTo>
                  <a:pt x="8063" y="6291"/>
                </a:lnTo>
                <a:lnTo>
                  <a:pt x="8064" y="6293"/>
                </a:lnTo>
                <a:lnTo>
                  <a:pt x="8063" y="6292"/>
                </a:lnTo>
                <a:lnTo>
                  <a:pt x="8063" y="6290"/>
                </a:lnTo>
                <a:close/>
                <a:moveTo>
                  <a:pt x="8045" y="6302"/>
                </a:moveTo>
                <a:lnTo>
                  <a:pt x="8044" y="6302"/>
                </a:lnTo>
                <a:lnTo>
                  <a:pt x="8042" y="6302"/>
                </a:lnTo>
                <a:lnTo>
                  <a:pt x="8044" y="6306"/>
                </a:lnTo>
                <a:lnTo>
                  <a:pt x="8045" y="6305"/>
                </a:lnTo>
                <a:lnTo>
                  <a:pt x="8045" y="6302"/>
                </a:lnTo>
                <a:close/>
                <a:moveTo>
                  <a:pt x="8419" y="6382"/>
                </a:moveTo>
                <a:lnTo>
                  <a:pt x="8419" y="6389"/>
                </a:lnTo>
                <a:lnTo>
                  <a:pt x="8416" y="6400"/>
                </a:lnTo>
                <a:lnTo>
                  <a:pt x="8426" y="6398"/>
                </a:lnTo>
                <a:lnTo>
                  <a:pt x="8433" y="6398"/>
                </a:lnTo>
                <a:lnTo>
                  <a:pt x="8426" y="6390"/>
                </a:lnTo>
                <a:lnTo>
                  <a:pt x="8419" y="6382"/>
                </a:lnTo>
                <a:close/>
                <a:moveTo>
                  <a:pt x="8446" y="6409"/>
                </a:moveTo>
                <a:lnTo>
                  <a:pt x="8450" y="6434"/>
                </a:lnTo>
                <a:lnTo>
                  <a:pt x="8450" y="6461"/>
                </a:lnTo>
                <a:lnTo>
                  <a:pt x="8468" y="6453"/>
                </a:lnTo>
                <a:lnTo>
                  <a:pt x="8492" y="6452"/>
                </a:lnTo>
                <a:lnTo>
                  <a:pt x="8471" y="6442"/>
                </a:lnTo>
                <a:lnTo>
                  <a:pt x="8460" y="6420"/>
                </a:lnTo>
                <a:lnTo>
                  <a:pt x="8460" y="6423"/>
                </a:lnTo>
                <a:lnTo>
                  <a:pt x="8459" y="6425"/>
                </a:lnTo>
                <a:lnTo>
                  <a:pt x="8453" y="6417"/>
                </a:lnTo>
                <a:lnTo>
                  <a:pt x="8446" y="6409"/>
                </a:lnTo>
                <a:close/>
                <a:moveTo>
                  <a:pt x="7827" y="5084"/>
                </a:moveTo>
                <a:lnTo>
                  <a:pt x="7820" y="5078"/>
                </a:lnTo>
                <a:lnTo>
                  <a:pt x="7816" y="5083"/>
                </a:lnTo>
                <a:lnTo>
                  <a:pt x="7818" y="5094"/>
                </a:lnTo>
                <a:lnTo>
                  <a:pt x="7823" y="5097"/>
                </a:lnTo>
                <a:lnTo>
                  <a:pt x="7822" y="5090"/>
                </a:lnTo>
                <a:lnTo>
                  <a:pt x="7827" y="5084"/>
                </a:lnTo>
                <a:close/>
                <a:moveTo>
                  <a:pt x="9502" y="2457"/>
                </a:moveTo>
                <a:lnTo>
                  <a:pt x="9470" y="2431"/>
                </a:lnTo>
                <a:lnTo>
                  <a:pt x="9429" y="2415"/>
                </a:lnTo>
                <a:lnTo>
                  <a:pt x="9440" y="2406"/>
                </a:lnTo>
                <a:lnTo>
                  <a:pt x="9452" y="2400"/>
                </a:lnTo>
                <a:lnTo>
                  <a:pt x="9430" y="2393"/>
                </a:lnTo>
                <a:lnTo>
                  <a:pt x="9428" y="2376"/>
                </a:lnTo>
                <a:lnTo>
                  <a:pt x="9458" y="2380"/>
                </a:lnTo>
                <a:lnTo>
                  <a:pt x="9493" y="2373"/>
                </a:lnTo>
                <a:lnTo>
                  <a:pt x="9498" y="2389"/>
                </a:lnTo>
                <a:lnTo>
                  <a:pt x="9518" y="2387"/>
                </a:lnTo>
                <a:lnTo>
                  <a:pt x="9515" y="2410"/>
                </a:lnTo>
                <a:lnTo>
                  <a:pt x="9507" y="2433"/>
                </a:lnTo>
                <a:lnTo>
                  <a:pt x="9532" y="2420"/>
                </a:lnTo>
                <a:lnTo>
                  <a:pt x="9541" y="2395"/>
                </a:lnTo>
                <a:lnTo>
                  <a:pt x="9540" y="2433"/>
                </a:lnTo>
                <a:lnTo>
                  <a:pt x="9502" y="2457"/>
                </a:lnTo>
                <a:close/>
                <a:moveTo>
                  <a:pt x="9399" y="2391"/>
                </a:moveTo>
                <a:lnTo>
                  <a:pt x="9417" y="2395"/>
                </a:lnTo>
                <a:lnTo>
                  <a:pt x="9423" y="2410"/>
                </a:lnTo>
                <a:lnTo>
                  <a:pt x="9405" y="2408"/>
                </a:lnTo>
                <a:lnTo>
                  <a:pt x="9399" y="2391"/>
                </a:lnTo>
                <a:close/>
                <a:moveTo>
                  <a:pt x="9457" y="2350"/>
                </a:moveTo>
                <a:lnTo>
                  <a:pt x="9466" y="2347"/>
                </a:lnTo>
                <a:lnTo>
                  <a:pt x="9474" y="2341"/>
                </a:lnTo>
                <a:lnTo>
                  <a:pt x="9476" y="2356"/>
                </a:lnTo>
                <a:lnTo>
                  <a:pt x="9486" y="2351"/>
                </a:lnTo>
                <a:lnTo>
                  <a:pt x="9472" y="2363"/>
                </a:lnTo>
                <a:lnTo>
                  <a:pt x="9457" y="2350"/>
                </a:lnTo>
                <a:close/>
                <a:moveTo>
                  <a:pt x="9313" y="2330"/>
                </a:moveTo>
                <a:lnTo>
                  <a:pt x="9345" y="2338"/>
                </a:lnTo>
                <a:lnTo>
                  <a:pt x="9368" y="2356"/>
                </a:lnTo>
                <a:lnTo>
                  <a:pt x="9334" y="2350"/>
                </a:lnTo>
                <a:lnTo>
                  <a:pt x="9313" y="2330"/>
                </a:lnTo>
                <a:close/>
                <a:moveTo>
                  <a:pt x="9282" y="2288"/>
                </a:moveTo>
                <a:lnTo>
                  <a:pt x="9272" y="2279"/>
                </a:lnTo>
                <a:lnTo>
                  <a:pt x="9263" y="2268"/>
                </a:lnTo>
                <a:lnTo>
                  <a:pt x="9284" y="2271"/>
                </a:lnTo>
                <a:lnTo>
                  <a:pt x="9282" y="2288"/>
                </a:lnTo>
                <a:close/>
                <a:moveTo>
                  <a:pt x="9168" y="2706"/>
                </a:moveTo>
                <a:lnTo>
                  <a:pt x="9172" y="2708"/>
                </a:lnTo>
                <a:lnTo>
                  <a:pt x="9173" y="2717"/>
                </a:lnTo>
                <a:lnTo>
                  <a:pt x="9151" y="2706"/>
                </a:lnTo>
                <a:lnTo>
                  <a:pt x="9133" y="2722"/>
                </a:lnTo>
                <a:lnTo>
                  <a:pt x="9130" y="2708"/>
                </a:lnTo>
                <a:lnTo>
                  <a:pt x="9138" y="2693"/>
                </a:lnTo>
                <a:lnTo>
                  <a:pt x="9156" y="2692"/>
                </a:lnTo>
                <a:lnTo>
                  <a:pt x="9179" y="2682"/>
                </a:lnTo>
                <a:lnTo>
                  <a:pt x="9177" y="2697"/>
                </a:lnTo>
                <a:lnTo>
                  <a:pt x="9168" y="2706"/>
                </a:lnTo>
                <a:close/>
                <a:moveTo>
                  <a:pt x="9145" y="2743"/>
                </a:moveTo>
                <a:lnTo>
                  <a:pt x="9166" y="2737"/>
                </a:lnTo>
                <a:lnTo>
                  <a:pt x="9174" y="2749"/>
                </a:lnTo>
                <a:lnTo>
                  <a:pt x="9156" y="2756"/>
                </a:lnTo>
                <a:lnTo>
                  <a:pt x="9145" y="2743"/>
                </a:lnTo>
                <a:close/>
                <a:moveTo>
                  <a:pt x="8966" y="1982"/>
                </a:moveTo>
                <a:lnTo>
                  <a:pt x="8942" y="1978"/>
                </a:lnTo>
                <a:lnTo>
                  <a:pt x="8928" y="1960"/>
                </a:lnTo>
                <a:lnTo>
                  <a:pt x="8958" y="1961"/>
                </a:lnTo>
                <a:lnTo>
                  <a:pt x="8967" y="1925"/>
                </a:lnTo>
                <a:lnTo>
                  <a:pt x="8981" y="1924"/>
                </a:lnTo>
                <a:lnTo>
                  <a:pt x="8992" y="1927"/>
                </a:lnTo>
                <a:lnTo>
                  <a:pt x="8976" y="1952"/>
                </a:lnTo>
                <a:lnTo>
                  <a:pt x="8966" y="1982"/>
                </a:lnTo>
                <a:close/>
                <a:moveTo>
                  <a:pt x="8713" y="2876"/>
                </a:moveTo>
                <a:lnTo>
                  <a:pt x="8713" y="2854"/>
                </a:lnTo>
                <a:lnTo>
                  <a:pt x="8765" y="2851"/>
                </a:lnTo>
                <a:lnTo>
                  <a:pt x="8817" y="2871"/>
                </a:lnTo>
                <a:lnTo>
                  <a:pt x="8764" y="2867"/>
                </a:lnTo>
                <a:lnTo>
                  <a:pt x="8713" y="2876"/>
                </a:lnTo>
                <a:close/>
                <a:moveTo>
                  <a:pt x="8690" y="2858"/>
                </a:moveTo>
                <a:lnTo>
                  <a:pt x="8653" y="2845"/>
                </a:lnTo>
                <a:lnTo>
                  <a:pt x="8619" y="2826"/>
                </a:lnTo>
                <a:lnTo>
                  <a:pt x="8661" y="2830"/>
                </a:lnTo>
                <a:lnTo>
                  <a:pt x="8701" y="2834"/>
                </a:lnTo>
                <a:lnTo>
                  <a:pt x="8699" y="2848"/>
                </a:lnTo>
                <a:lnTo>
                  <a:pt x="8690" y="2858"/>
                </a:lnTo>
                <a:close/>
                <a:moveTo>
                  <a:pt x="8584" y="2804"/>
                </a:moveTo>
                <a:lnTo>
                  <a:pt x="8551" y="2795"/>
                </a:lnTo>
                <a:lnTo>
                  <a:pt x="8508" y="2784"/>
                </a:lnTo>
                <a:lnTo>
                  <a:pt x="8508" y="2774"/>
                </a:lnTo>
                <a:lnTo>
                  <a:pt x="8514" y="2767"/>
                </a:lnTo>
                <a:lnTo>
                  <a:pt x="8564" y="2767"/>
                </a:lnTo>
                <a:lnTo>
                  <a:pt x="8617" y="2776"/>
                </a:lnTo>
                <a:lnTo>
                  <a:pt x="8608" y="2796"/>
                </a:lnTo>
                <a:lnTo>
                  <a:pt x="8584" y="2804"/>
                </a:lnTo>
                <a:close/>
                <a:moveTo>
                  <a:pt x="8657" y="1869"/>
                </a:moveTo>
                <a:lnTo>
                  <a:pt x="8628" y="1876"/>
                </a:lnTo>
                <a:lnTo>
                  <a:pt x="8603" y="1861"/>
                </a:lnTo>
                <a:lnTo>
                  <a:pt x="8634" y="1860"/>
                </a:lnTo>
                <a:lnTo>
                  <a:pt x="8657" y="1869"/>
                </a:lnTo>
                <a:close/>
                <a:moveTo>
                  <a:pt x="8995" y="3050"/>
                </a:moveTo>
                <a:lnTo>
                  <a:pt x="9011" y="3052"/>
                </a:lnTo>
                <a:lnTo>
                  <a:pt x="9030" y="3050"/>
                </a:lnTo>
                <a:lnTo>
                  <a:pt x="9021" y="3066"/>
                </a:lnTo>
                <a:lnTo>
                  <a:pt x="9006" y="3076"/>
                </a:lnTo>
                <a:lnTo>
                  <a:pt x="8998" y="3066"/>
                </a:lnTo>
                <a:lnTo>
                  <a:pt x="8995" y="3050"/>
                </a:lnTo>
                <a:close/>
                <a:moveTo>
                  <a:pt x="7986" y="1544"/>
                </a:moveTo>
                <a:lnTo>
                  <a:pt x="7984" y="1536"/>
                </a:lnTo>
                <a:lnTo>
                  <a:pt x="7983" y="1527"/>
                </a:lnTo>
                <a:lnTo>
                  <a:pt x="8001" y="1527"/>
                </a:lnTo>
                <a:lnTo>
                  <a:pt x="8008" y="1539"/>
                </a:lnTo>
                <a:lnTo>
                  <a:pt x="7997" y="1542"/>
                </a:lnTo>
                <a:lnTo>
                  <a:pt x="7986" y="1544"/>
                </a:lnTo>
                <a:close/>
                <a:moveTo>
                  <a:pt x="7926" y="1505"/>
                </a:moveTo>
                <a:lnTo>
                  <a:pt x="7959" y="1511"/>
                </a:lnTo>
                <a:lnTo>
                  <a:pt x="7973" y="1541"/>
                </a:lnTo>
                <a:lnTo>
                  <a:pt x="7947" y="1527"/>
                </a:lnTo>
                <a:lnTo>
                  <a:pt x="7926" y="1505"/>
                </a:lnTo>
                <a:close/>
                <a:moveTo>
                  <a:pt x="7915" y="1513"/>
                </a:moveTo>
                <a:lnTo>
                  <a:pt x="7897" y="1502"/>
                </a:lnTo>
                <a:lnTo>
                  <a:pt x="7876" y="1493"/>
                </a:lnTo>
                <a:lnTo>
                  <a:pt x="7910" y="1492"/>
                </a:lnTo>
                <a:lnTo>
                  <a:pt x="7915" y="1513"/>
                </a:lnTo>
                <a:close/>
                <a:moveTo>
                  <a:pt x="7631" y="2910"/>
                </a:moveTo>
                <a:lnTo>
                  <a:pt x="7605" y="2883"/>
                </a:lnTo>
                <a:lnTo>
                  <a:pt x="7591" y="2856"/>
                </a:lnTo>
                <a:lnTo>
                  <a:pt x="7600" y="2853"/>
                </a:lnTo>
                <a:lnTo>
                  <a:pt x="7612" y="2855"/>
                </a:lnTo>
                <a:lnTo>
                  <a:pt x="7598" y="2848"/>
                </a:lnTo>
                <a:lnTo>
                  <a:pt x="7584" y="2840"/>
                </a:lnTo>
                <a:lnTo>
                  <a:pt x="7594" y="2829"/>
                </a:lnTo>
                <a:lnTo>
                  <a:pt x="7598" y="2816"/>
                </a:lnTo>
                <a:lnTo>
                  <a:pt x="7630" y="2834"/>
                </a:lnTo>
                <a:lnTo>
                  <a:pt x="7655" y="2858"/>
                </a:lnTo>
                <a:lnTo>
                  <a:pt x="7648" y="2884"/>
                </a:lnTo>
                <a:lnTo>
                  <a:pt x="7631" y="2910"/>
                </a:lnTo>
                <a:close/>
                <a:moveTo>
                  <a:pt x="7597" y="2984"/>
                </a:moveTo>
                <a:lnTo>
                  <a:pt x="7605" y="3001"/>
                </a:lnTo>
                <a:lnTo>
                  <a:pt x="7629" y="3015"/>
                </a:lnTo>
                <a:lnTo>
                  <a:pt x="7603" y="3009"/>
                </a:lnTo>
                <a:lnTo>
                  <a:pt x="7576" y="2998"/>
                </a:lnTo>
                <a:lnTo>
                  <a:pt x="7579" y="3010"/>
                </a:lnTo>
                <a:lnTo>
                  <a:pt x="7584" y="3021"/>
                </a:lnTo>
                <a:lnTo>
                  <a:pt x="7594" y="3019"/>
                </a:lnTo>
                <a:lnTo>
                  <a:pt x="7596" y="3007"/>
                </a:lnTo>
                <a:lnTo>
                  <a:pt x="7603" y="3018"/>
                </a:lnTo>
                <a:lnTo>
                  <a:pt x="7614" y="3020"/>
                </a:lnTo>
                <a:lnTo>
                  <a:pt x="7613" y="3032"/>
                </a:lnTo>
                <a:lnTo>
                  <a:pt x="7599" y="3038"/>
                </a:lnTo>
                <a:lnTo>
                  <a:pt x="7581" y="3024"/>
                </a:lnTo>
                <a:lnTo>
                  <a:pt x="7566" y="3019"/>
                </a:lnTo>
                <a:lnTo>
                  <a:pt x="7559" y="2996"/>
                </a:lnTo>
                <a:lnTo>
                  <a:pt x="7541" y="2982"/>
                </a:lnTo>
                <a:lnTo>
                  <a:pt x="7560" y="2968"/>
                </a:lnTo>
                <a:lnTo>
                  <a:pt x="7554" y="2945"/>
                </a:lnTo>
                <a:lnTo>
                  <a:pt x="7577" y="2950"/>
                </a:lnTo>
                <a:lnTo>
                  <a:pt x="7603" y="2965"/>
                </a:lnTo>
                <a:lnTo>
                  <a:pt x="7603" y="2955"/>
                </a:lnTo>
                <a:lnTo>
                  <a:pt x="7603" y="2943"/>
                </a:lnTo>
                <a:lnTo>
                  <a:pt x="7586" y="2937"/>
                </a:lnTo>
                <a:lnTo>
                  <a:pt x="7568" y="2927"/>
                </a:lnTo>
                <a:lnTo>
                  <a:pt x="7577" y="2914"/>
                </a:lnTo>
                <a:lnTo>
                  <a:pt x="7581" y="2902"/>
                </a:lnTo>
                <a:lnTo>
                  <a:pt x="7599" y="2919"/>
                </a:lnTo>
                <a:lnTo>
                  <a:pt x="7621" y="2944"/>
                </a:lnTo>
                <a:lnTo>
                  <a:pt x="7611" y="2963"/>
                </a:lnTo>
                <a:lnTo>
                  <a:pt x="7636" y="2984"/>
                </a:lnTo>
                <a:lnTo>
                  <a:pt x="7617" y="2985"/>
                </a:lnTo>
                <a:lnTo>
                  <a:pt x="7597" y="2984"/>
                </a:lnTo>
                <a:close/>
                <a:moveTo>
                  <a:pt x="7675" y="3140"/>
                </a:moveTo>
                <a:lnTo>
                  <a:pt x="7647" y="3121"/>
                </a:lnTo>
                <a:lnTo>
                  <a:pt x="7623" y="3098"/>
                </a:lnTo>
                <a:lnTo>
                  <a:pt x="7646" y="3104"/>
                </a:lnTo>
                <a:lnTo>
                  <a:pt x="7661" y="3111"/>
                </a:lnTo>
                <a:lnTo>
                  <a:pt x="7628" y="3085"/>
                </a:lnTo>
                <a:lnTo>
                  <a:pt x="7593" y="3057"/>
                </a:lnTo>
                <a:lnTo>
                  <a:pt x="7653" y="3093"/>
                </a:lnTo>
                <a:lnTo>
                  <a:pt x="7675" y="3140"/>
                </a:lnTo>
                <a:close/>
                <a:moveTo>
                  <a:pt x="7533" y="3013"/>
                </a:moveTo>
                <a:lnTo>
                  <a:pt x="7561" y="3024"/>
                </a:lnTo>
                <a:lnTo>
                  <a:pt x="7578" y="3052"/>
                </a:lnTo>
                <a:lnTo>
                  <a:pt x="7556" y="3037"/>
                </a:lnTo>
                <a:lnTo>
                  <a:pt x="7533" y="3013"/>
                </a:lnTo>
                <a:close/>
                <a:moveTo>
                  <a:pt x="7528" y="3220"/>
                </a:moveTo>
                <a:lnTo>
                  <a:pt x="7537" y="3207"/>
                </a:lnTo>
                <a:lnTo>
                  <a:pt x="7541" y="3194"/>
                </a:lnTo>
                <a:lnTo>
                  <a:pt x="7555" y="3221"/>
                </a:lnTo>
                <a:lnTo>
                  <a:pt x="7580" y="3249"/>
                </a:lnTo>
                <a:lnTo>
                  <a:pt x="7557" y="3236"/>
                </a:lnTo>
                <a:lnTo>
                  <a:pt x="7528" y="3220"/>
                </a:lnTo>
                <a:close/>
                <a:moveTo>
                  <a:pt x="7592" y="3323"/>
                </a:moveTo>
                <a:lnTo>
                  <a:pt x="7563" y="3314"/>
                </a:lnTo>
                <a:lnTo>
                  <a:pt x="7540" y="3294"/>
                </a:lnTo>
                <a:lnTo>
                  <a:pt x="7566" y="3302"/>
                </a:lnTo>
                <a:lnTo>
                  <a:pt x="7592" y="3323"/>
                </a:lnTo>
                <a:close/>
                <a:moveTo>
                  <a:pt x="7506" y="3244"/>
                </a:moveTo>
                <a:lnTo>
                  <a:pt x="7504" y="3231"/>
                </a:lnTo>
                <a:lnTo>
                  <a:pt x="7492" y="3216"/>
                </a:lnTo>
                <a:lnTo>
                  <a:pt x="7506" y="3219"/>
                </a:lnTo>
                <a:lnTo>
                  <a:pt x="7508" y="3209"/>
                </a:lnTo>
                <a:lnTo>
                  <a:pt x="7523" y="3222"/>
                </a:lnTo>
                <a:lnTo>
                  <a:pt x="7536" y="3243"/>
                </a:lnTo>
                <a:lnTo>
                  <a:pt x="7520" y="3240"/>
                </a:lnTo>
                <a:lnTo>
                  <a:pt x="7506" y="3244"/>
                </a:lnTo>
                <a:close/>
                <a:moveTo>
                  <a:pt x="7456" y="3024"/>
                </a:moveTo>
                <a:lnTo>
                  <a:pt x="7459" y="3019"/>
                </a:lnTo>
                <a:lnTo>
                  <a:pt x="7456" y="3013"/>
                </a:lnTo>
                <a:lnTo>
                  <a:pt x="7471" y="3018"/>
                </a:lnTo>
                <a:lnTo>
                  <a:pt x="7483" y="3015"/>
                </a:lnTo>
                <a:lnTo>
                  <a:pt x="7484" y="3034"/>
                </a:lnTo>
                <a:lnTo>
                  <a:pt x="7456" y="3024"/>
                </a:lnTo>
                <a:close/>
                <a:moveTo>
                  <a:pt x="7531" y="3004"/>
                </a:moveTo>
                <a:lnTo>
                  <a:pt x="7515" y="3002"/>
                </a:lnTo>
                <a:lnTo>
                  <a:pt x="7499" y="2998"/>
                </a:lnTo>
                <a:lnTo>
                  <a:pt x="7483" y="2977"/>
                </a:lnTo>
                <a:lnTo>
                  <a:pt x="7475" y="2957"/>
                </a:lnTo>
                <a:lnTo>
                  <a:pt x="7505" y="2976"/>
                </a:lnTo>
                <a:lnTo>
                  <a:pt x="7531" y="3004"/>
                </a:lnTo>
                <a:close/>
                <a:moveTo>
                  <a:pt x="7540" y="2798"/>
                </a:moveTo>
                <a:lnTo>
                  <a:pt x="7532" y="2802"/>
                </a:lnTo>
                <a:lnTo>
                  <a:pt x="7523" y="2799"/>
                </a:lnTo>
                <a:lnTo>
                  <a:pt x="7520" y="2796"/>
                </a:lnTo>
                <a:lnTo>
                  <a:pt x="7517" y="2793"/>
                </a:lnTo>
                <a:lnTo>
                  <a:pt x="7528" y="2796"/>
                </a:lnTo>
                <a:lnTo>
                  <a:pt x="7540" y="2798"/>
                </a:lnTo>
                <a:close/>
                <a:moveTo>
                  <a:pt x="7584" y="2864"/>
                </a:moveTo>
                <a:lnTo>
                  <a:pt x="7590" y="2877"/>
                </a:lnTo>
                <a:lnTo>
                  <a:pt x="7607" y="2893"/>
                </a:lnTo>
                <a:lnTo>
                  <a:pt x="7596" y="2895"/>
                </a:lnTo>
                <a:lnTo>
                  <a:pt x="7581" y="2890"/>
                </a:lnTo>
                <a:lnTo>
                  <a:pt x="7577" y="2876"/>
                </a:lnTo>
                <a:lnTo>
                  <a:pt x="7584" y="2864"/>
                </a:lnTo>
                <a:close/>
                <a:moveTo>
                  <a:pt x="7395" y="3460"/>
                </a:moveTo>
                <a:lnTo>
                  <a:pt x="7393" y="3454"/>
                </a:lnTo>
                <a:lnTo>
                  <a:pt x="7395" y="3448"/>
                </a:lnTo>
                <a:lnTo>
                  <a:pt x="7378" y="3440"/>
                </a:lnTo>
                <a:lnTo>
                  <a:pt x="7363" y="3441"/>
                </a:lnTo>
                <a:lnTo>
                  <a:pt x="7373" y="3431"/>
                </a:lnTo>
                <a:lnTo>
                  <a:pt x="7396" y="3437"/>
                </a:lnTo>
                <a:lnTo>
                  <a:pt x="7402" y="3448"/>
                </a:lnTo>
                <a:lnTo>
                  <a:pt x="7395" y="3460"/>
                </a:lnTo>
                <a:close/>
                <a:moveTo>
                  <a:pt x="7267" y="1211"/>
                </a:moveTo>
                <a:lnTo>
                  <a:pt x="7245" y="1203"/>
                </a:lnTo>
                <a:lnTo>
                  <a:pt x="7227" y="1193"/>
                </a:lnTo>
                <a:lnTo>
                  <a:pt x="7252" y="1193"/>
                </a:lnTo>
                <a:lnTo>
                  <a:pt x="7267" y="1211"/>
                </a:lnTo>
                <a:close/>
                <a:moveTo>
                  <a:pt x="7443" y="3904"/>
                </a:moveTo>
                <a:lnTo>
                  <a:pt x="7468" y="3917"/>
                </a:lnTo>
                <a:lnTo>
                  <a:pt x="7483" y="3941"/>
                </a:lnTo>
                <a:lnTo>
                  <a:pt x="7450" y="3930"/>
                </a:lnTo>
                <a:lnTo>
                  <a:pt x="7443" y="3904"/>
                </a:lnTo>
                <a:close/>
                <a:moveTo>
                  <a:pt x="7624" y="4073"/>
                </a:moveTo>
                <a:lnTo>
                  <a:pt x="7603" y="4072"/>
                </a:lnTo>
                <a:lnTo>
                  <a:pt x="7598" y="4052"/>
                </a:lnTo>
                <a:lnTo>
                  <a:pt x="7615" y="4059"/>
                </a:lnTo>
                <a:lnTo>
                  <a:pt x="7624" y="4073"/>
                </a:lnTo>
                <a:close/>
                <a:moveTo>
                  <a:pt x="7698" y="4155"/>
                </a:moveTo>
                <a:lnTo>
                  <a:pt x="7725" y="4160"/>
                </a:lnTo>
                <a:lnTo>
                  <a:pt x="7735" y="4146"/>
                </a:lnTo>
                <a:lnTo>
                  <a:pt x="7767" y="4164"/>
                </a:lnTo>
                <a:lnTo>
                  <a:pt x="7787" y="4195"/>
                </a:lnTo>
                <a:lnTo>
                  <a:pt x="7768" y="4196"/>
                </a:lnTo>
                <a:lnTo>
                  <a:pt x="7745" y="4203"/>
                </a:lnTo>
                <a:lnTo>
                  <a:pt x="7744" y="4190"/>
                </a:lnTo>
                <a:lnTo>
                  <a:pt x="7738" y="4181"/>
                </a:lnTo>
                <a:lnTo>
                  <a:pt x="7731" y="4186"/>
                </a:lnTo>
                <a:lnTo>
                  <a:pt x="7726" y="4194"/>
                </a:lnTo>
                <a:lnTo>
                  <a:pt x="7707" y="4180"/>
                </a:lnTo>
                <a:lnTo>
                  <a:pt x="7698" y="4155"/>
                </a:lnTo>
                <a:close/>
                <a:moveTo>
                  <a:pt x="7930" y="4325"/>
                </a:moveTo>
                <a:lnTo>
                  <a:pt x="7948" y="4328"/>
                </a:lnTo>
                <a:lnTo>
                  <a:pt x="7955" y="4342"/>
                </a:lnTo>
                <a:lnTo>
                  <a:pt x="7937" y="4346"/>
                </a:lnTo>
                <a:lnTo>
                  <a:pt x="7930" y="4325"/>
                </a:lnTo>
                <a:close/>
                <a:moveTo>
                  <a:pt x="8083" y="4475"/>
                </a:moveTo>
                <a:lnTo>
                  <a:pt x="8063" y="4472"/>
                </a:lnTo>
                <a:lnTo>
                  <a:pt x="8053" y="4459"/>
                </a:lnTo>
                <a:lnTo>
                  <a:pt x="8074" y="4461"/>
                </a:lnTo>
                <a:lnTo>
                  <a:pt x="8083" y="4475"/>
                </a:lnTo>
                <a:close/>
                <a:moveTo>
                  <a:pt x="7066" y="3414"/>
                </a:moveTo>
                <a:lnTo>
                  <a:pt x="7100" y="3392"/>
                </a:lnTo>
                <a:lnTo>
                  <a:pt x="7123" y="3369"/>
                </a:lnTo>
                <a:lnTo>
                  <a:pt x="7136" y="3375"/>
                </a:lnTo>
                <a:lnTo>
                  <a:pt x="7152" y="3390"/>
                </a:lnTo>
                <a:lnTo>
                  <a:pt x="7105" y="3404"/>
                </a:lnTo>
                <a:lnTo>
                  <a:pt x="7066" y="3414"/>
                </a:lnTo>
                <a:close/>
                <a:moveTo>
                  <a:pt x="7148" y="3717"/>
                </a:moveTo>
                <a:lnTo>
                  <a:pt x="7137" y="3706"/>
                </a:lnTo>
                <a:lnTo>
                  <a:pt x="7138" y="3695"/>
                </a:lnTo>
                <a:lnTo>
                  <a:pt x="7157" y="3702"/>
                </a:lnTo>
                <a:lnTo>
                  <a:pt x="7148" y="3717"/>
                </a:lnTo>
                <a:close/>
                <a:moveTo>
                  <a:pt x="6845" y="1033"/>
                </a:moveTo>
                <a:lnTo>
                  <a:pt x="6828" y="1030"/>
                </a:lnTo>
                <a:lnTo>
                  <a:pt x="6813" y="1026"/>
                </a:lnTo>
                <a:lnTo>
                  <a:pt x="6837" y="1017"/>
                </a:lnTo>
                <a:lnTo>
                  <a:pt x="6845" y="1033"/>
                </a:lnTo>
                <a:close/>
                <a:moveTo>
                  <a:pt x="6901" y="2616"/>
                </a:moveTo>
                <a:lnTo>
                  <a:pt x="6892" y="2602"/>
                </a:lnTo>
                <a:lnTo>
                  <a:pt x="6895" y="2590"/>
                </a:lnTo>
                <a:lnTo>
                  <a:pt x="6906" y="2602"/>
                </a:lnTo>
                <a:lnTo>
                  <a:pt x="6915" y="2615"/>
                </a:lnTo>
                <a:lnTo>
                  <a:pt x="6909" y="2616"/>
                </a:lnTo>
                <a:lnTo>
                  <a:pt x="6901" y="2616"/>
                </a:lnTo>
                <a:close/>
                <a:moveTo>
                  <a:pt x="6772" y="1009"/>
                </a:moveTo>
                <a:lnTo>
                  <a:pt x="6773" y="995"/>
                </a:lnTo>
                <a:lnTo>
                  <a:pt x="6779" y="984"/>
                </a:lnTo>
                <a:lnTo>
                  <a:pt x="6798" y="986"/>
                </a:lnTo>
                <a:lnTo>
                  <a:pt x="6812" y="996"/>
                </a:lnTo>
                <a:lnTo>
                  <a:pt x="6797" y="1004"/>
                </a:lnTo>
                <a:lnTo>
                  <a:pt x="6772" y="1009"/>
                </a:lnTo>
                <a:close/>
                <a:moveTo>
                  <a:pt x="6926" y="3589"/>
                </a:moveTo>
                <a:lnTo>
                  <a:pt x="6923" y="3586"/>
                </a:lnTo>
                <a:lnTo>
                  <a:pt x="6920" y="3584"/>
                </a:lnTo>
                <a:lnTo>
                  <a:pt x="6926" y="3585"/>
                </a:lnTo>
                <a:lnTo>
                  <a:pt x="6931" y="3587"/>
                </a:lnTo>
                <a:lnTo>
                  <a:pt x="6928" y="3588"/>
                </a:lnTo>
                <a:lnTo>
                  <a:pt x="6926" y="3589"/>
                </a:lnTo>
                <a:close/>
                <a:moveTo>
                  <a:pt x="6842" y="2575"/>
                </a:moveTo>
                <a:lnTo>
                  <a:pt x="6835" y="2564"/>
                </a:lnTo>
                <a:lnTo>
                  <a:pt x="6839" y="2555"/>
                </a:lnTo>
                <a:lnTo>
                  <a:pt x="6841" y="2556"/>
                </a:lnTo>
                <a:lnTo>
                  <a:pt x="6844" y="2557"/>
                </a:lnTo>
                <a:lnTo>
                  <a:pt x="6851" y="2564"/>
                </a:lnTo>
                <a:lnTo>
                  <a:pt x="6859" y="2564"/>
                </a:lnTo>
                <a:lnTo>
                  <a:pt x="6861" y="2573"/>
                </a:lnTo>
                <a:lnTo>
                  <a:pt x="6865" y="2580"/>
                </a:lnTo>
                <a:lnTo>
                  <a:pt x="6859" y="2579"/>
                </a:lnTo>
                <a:lnTo>
                  <a:pt x="6842" y="2575"/>
                </a:lnTo>
                <a:close/>
                <a:moveTo>
                  <a:pt x="7189" y="4698"/>
                </a:moveTo>
                <a:lnTo>
                  <a:pt x="7166" y="4689"/>
                </a:lnTo>
                <a:lnTo>
                  <a:pt x="7152" y="4668"/>
                </a:lnTo>
                <a:lnTo>
                  <a:pt x="7176" y="4677"/>
                </a:lnTo>
                <a:lnTo>
                  <a:pt x="7189" y="4698"/>
                </a:lnTo>
                <a:close/>
                <a:moveTo>
                  <a:pt x="7223" y="4499"/>
                </a:moveTo>
                <a:lnTo>
                  <a:pt x="7223" y="4505"/>
                </a:lnTo>
                <a:lnTo>
                  <a:pt x="7223" y="4510"/>
                </a:lnTo>
                <a:lnTo>
                  <a:pt x="7228" y="4511"/>
                </a:lnTo>
                <a:lnTo>
                  <a:pt x="7229" y="4515"/>
                </a:lnTo>
                <a:lnTo>
                  <a:pt x="7200" y="4522"/>
                </a:lnTo>
                <a:lnTo>
                  <a:pt x="7180" y="4504"/>
                </a:lnTo>
                <a:lnTo>
                  <a:pt x="7205" y="4504"/>
                </a:lnTo>
                <a:lnTo>
                  <a:pt x="7223" y="4499"/>
                </a:lnTo>
                <a:close/>
                <a:moveTo>
                  <a:pt x="7631" y="4861"/>
                </a:moveTo>
                <a:lnTo>
                  <a:pt x="7617" y="4865"/>
                </a:lnTo>
                <a:lnTo>
                  <a:pt x="7606" y="4863"/>
                </a:lnTo>
                <a:lnTo>
                  <a:pt x="7618" y="4845"/>
                </a:lnTo>
                <a:lnTo>
                  <a:pt x="7631" y="4861"/>
                </a:lnTo>
                <a:close/>
                <a:moveTo>
                  <a:pt x="8154" y="4706"/>
                </a:moveTo>
                <a:lnTo>
                  <a:pt x="8122" y="4697"/>
                </a:lnTo>
                <a:lnTo>
                  <a:pt x="8104" y="4661"/>
                </a:lnTo>
                <a:lnTo>
                  <a:pt x="8130" y="4682"/>
                </a:lnTo>
                <a:lnTo>
                  <a:pt x="8154" y="4706"/>
                </a:lnTo>
                <a:close/>
                <a:moveTo>
                  <a:pt x="8239" y="4820"/>
                </a:moveTo>
                <a:lnTo>
                  <a:pt x="8265" y="4835"/>
                </a:lnTo>
                <a:lnTo>
                  <a:pt x="8263" y="4848"/>
                </a:lnTo>
                <a:lnTo>
                  <a:pt x="8247" y="4837"/>
                </a:lnTo>
                <a:lnTo>
                  <a:pt x="8239" y="4820"/>
                </a:lnTo>
                <a:close/>
                <a:moveTo>
                  <a:pt x="8441" y="5032"/>
                </a:moveTo>
                <a:lnTo>
                  <a:pt x="8418" y="5033"/>
                </a:lnTo>
                <a:lnTo>
                  <a:pt x="8405" y="5016"/>
                </a:lnTo>
                <a:lnTo>
                  <a:pt x="8427" y="5014"/>
                </a:lnTo>
                <a:lnTo>
                  <a:pt x="8441" y="5032"/>
                </a:lnTo>
                <a:close/>
                <a:moveTo>
                  <a:pt x="8534" y="5582"/>
                </a:moveTo>
                <a:lnTo>
                  <a:pt x="8552" y="5594"/>
                </a:lnTo>
                <a:lnTo>
                  <a:pt x="8561" y="5612"/>
                </a:lnTo>
                <a:lnTo>
                  <a:pt x="8534" y="5601"/>
                </a:lnTo>
                <a:lnTo>
                  <a:pt x="8534" y="5582"/>
                </a:lnTo>
                <a:close/>
                <a:moveTo>
                  <a:pt x="8535" y="5120"/>
                </a:moveTo>
                <a:lnTo>
                  <a:pt x="8515" y="5108"/>
                </a:lnTo>
                <a:lnTo>
                  <a:pt x="8506" y="5085"/>
                </a:lnTo>
                <a:lnTo>
                  <a:pt x="8527" y="5097"/>
                </a:lnTo>
                <a:lnTo>
                  <a:pt x="8535" y="5120"/>
                </a:lnTo>
                <a:close/>
                <a:moveTo>
                  <a:pt x="8625" y="5256"/>
                </a:moveTo>
                <a:lnTo>
                  <a:pt x="8648" y="5275"/>
                </a:lnTo>
                <a:lnTo>
                  <a:pt x="8646" y="5302"/>
                </a:lnTo>
                <a:lnTo>
                  <a:pt x="8632" y="5282"/>
                </a:lnTo>
                <a:lnTo>
                  <a:pt x="8625" y="5256"/>
                </a:lnTo>
                <a:close/>
                <a:moveTo>
                  <a:pt x="8731" y="5375"/>
                </a:moveTo>
                <a:lnTo>
                  <a:pt x="8710" y="5366"/>
                </a:lnTo>
                <a:lnTo>
                  <a:pt x="8703" y="5345"/>
                </a:lnTo>
                <a:lnTo>
                  <a:pt x="8724" y="5349"/>
                </a:lnTo>
                <a:lnTo>
                  <a:pt x="8731" y="5375"/>
                </a:lnTo>
                <a:close/>
                <a:moveTo>
                  <a:pt x="6839" y="3586"/>
                </a:moveTo>
                <a:lnTo>
                  <a:pt x="6811" y="3568"/>
                </a:lnTo>
                <a:lnTo>
                  <a:pt x="6785" y="3550"/>
                </a:lnTo>
                <a:lnTo>
                  <a:pt x="6803" y="3549"/>
                </a:lnTo>
                <a:lnTo>
                  <a:pt x="6817" y="3565"/>
                </a:lnTo>
                <a:lnTo>
                  <a:pt x="6821" y="3556"/>
                </a:lnTo>
                <a:lnTo>
                  <a:pt x="6826" y="3554"/>
                </a:lnTo>
                <a:lnTo>
                  <a:pt x="6842" y="3569"/>
                </a:lnTo>
                <a:lnTo>
                  <a:pt x="6848" y="3583"/>
                </a:lnTo>
                <a:lnTo>
                  <a:pt x="6836" y="3576"/>
                </a:lnTo>
                <a:lnTo>
                  <a:pt x="6839" y="3586"/>
                </a:lnTo>
                <a:close/>
                <a:moveTo>
                  <a:pt x="6763" y="2650"/>
                </a:moveTo>
                <a:lnTo>
                  <a:pt x="6769" y="2663"/>
                </a:lnTo>
                <a:lnTo>
                  <a:pt x="6763" y="2673"/>
                </a:lnTo>
                <a:lnTo>
                  <a:pt x="6743" y="2658"/>
                </a:lnTo>
                <a:lnTo>
                  <a:pt x="6730" y="2645"/>
                </a:lnTo>
                <a:lnTo>
                  <a:pt x="6752" y="2658"/>
                </a:lnTo>
                <a:lnTo>
                  <a:pt x="6763" y="2650"/>
                </a:lnTo>
                <a:close/>
                <a:moveTo>
                  <a:pt x="6581" y="4300"/>
                </a:moveTo>
                <a:lnTo>
                  <a:pt x="6592" y="4281"/>
                </a:lnTo>
                <a:lnTo>
                  <a:pt x="6610" y="4289"/>
                </a:lnTo>
                <a:lnTo>
                  <a:pt x="6597" y="4295"/>
                </a:lnTo>
                <a:lnTo>
                  <a:pt x="6581" y="4300"/>
                </a:lnTo>
                <a:close/>
                <a:moveTo>
                  <a:pt x="6410" y="842"/>
                </a:moveTo>
                <a:lnTo>
                  <a:pt x="6388" y="827"/>
                </a:lnTo>
                <a:lnTo>
                  <a:pt x="6388" y="808"/>
                </a:lnTo>
                <a:lnTo>
                  <a:pt x="6405" y="823"/>
                </a:lnTo>
                <a:lnTo>
                  <a:pt x="6410" y="842"/>
                </a:lnTo>
                <a:close/>
                <a:moveTo>
                  <a:pt x="6268" y="795"/>
                </a:moveTo>
                <a:lnTo>
                  <a:pt x="6265" y="787"/>
                </a:lnTo>
                <a:lnTo>
                  <a:pt x="6263" y="779"/>
                </a:lnTo>
                <a:lnTo>
                  <a:pt x="6285" y="779"/>
                </a:lnTo>
                <a:lnTo>
                  <a:pt x="6302" y="766"/>
                </a:lnTo>
                <a:lnTo>
                  <a:pt x="6314" y="777"/>
                </a:lnTo>
                <a:lnTo>
                  <a:pt x="6323" y="794"/>
                </a:lnTo>
                <a:lnTo>
                  <a:pt x="6292" y="801"/>
                </a:lnTo>
                <a:lnTo>
                  <a:pt x="6268" y="795"/>
                </a:lnTo>
                <a:close/>
                <a:moveTo>
                  <a:pt x="6472" y="4233"/>
                </a:moveTo>
                <a:lnTo>
                  <a:pt x="6481" y="4244"/>
                </a:lnTo>
                <a:lnTo>
                  <a:pt x="6487" y="4259"/>
                </a:lnTo>
                <a:lnTo>
                  <a:pt x="6416" y="4215"/>
                </a:lnTo>
                <a:lnTo>
                  <a:pt x="6356" y="4157"/>
                </a:lnTo>
                <a:lnTo>
                  <a:pt x="6379" y="4164"/>
                </a:lnTo>
                <a:lnTo>
                  <a:pt x="6400" y="4177"/>
                </a:lnTo>
                <a:lnTo>
                  <a:pt x="6395" y="4163"/>
                </a:lnTo>
                <a:lnTo>
                  <a:pt x="6403" y="4154"/>
                </a:lnTo>
                <a:lnTo>
                  <a:pt x="6408" y="4170"/>
                </a:lnTo>
                <a:lnTo>
                  <a:pt x="6407" y="4193"/>
                </a:lnTo>
                <a:lnTo>
                  <a:pt x="6432" y="4203"/>
                </a:lnTo>
                <a:lnTo>
                  <a:pt x="6458" y="4212"/>
                </a:lnTo>
                <a:lnTo>
                  <a:pt x="6447" y="4201"/>
                </a:lnTo>
                <a:lnTo>
                  <a:pt x="6442" y="4181"/>
                </a:lnTo>
                <a:lnTo>
                  <a:pt x="6456" y="4182"/>
                </a:lnTo>
                <a:lnTo>
                  <a:pt x="6472" y="4181"/>
                </a:lnTo>
                <a:lnTo>
                  <a:pt x="6467" y="4199"/>
                </a:lnTo>
                <a:lnTo>
                  <a:pt x="6470" y="4210"/>
                </a:lnTo>
                <a:lnTo>
                  <a:pt x="6479" y="4198"/>
                </a:lnTo>
                <a:lnTo>
                  <a:pt x="6491" y="4189"/>
                </a:lnTo>
                <a:lnTo>
                  <a:pt x="6500" y="4196"/>
                </a:lnTo>
                <a:lnTo>
                  <a:pt x="6506" y="4210"/>
                </a:lnTo>
                <a:lnTo>
                  <a:pt x="6487" y="4220"/>
                </a:lnTo>
                <a:lnTo>
                  <a:pt x="6472" y="4233"/>
                </a:lnTo>
                <a:close/>
                <a:moveTo>
                  <a:pt x="6529" y="4669"/>
                </a:moveTo>
                <a:lnTo>
                  <a:pt x="6530" y="4677"/>
                </a:lnTo>
                <a:lnTo>
                  <a:pt x="6530" y="4686"/>
                </a:lnTo>
                <a:lnTo>
                  <a:pt x="6512" y="4687"/>
                </a:lnTo>
                <a:lnTo>
                  <a:pt x="6506" y="4673"/>
                </a:lnTo>
                <a:lnTo>
                  <a:pt x="6517" y="4671"/>
                </a:lnTo>
                <a:lnTo>
                  <a:pt x="6529" y="4669"/>
                </a:lnTo>
                <a:close/>
                <a:moveTo>
                  <a:pt x="6554" y="4795"/>
                </a:moveTo>
                <a:lnTo>
                  <a:pt x="6544" y="4790"/>
                </a:lnTo>
                <a:lnTo>
                  <a:pt x="6531" y="4799"/>
                </a:lnTo>
                <a:lnTo>
                  <a:pt x="6530" y="4777"/>
                </a:lnTo>
                <a:lnTo>
                  <a:pt x="6554" y="4778"/>
                </a:lnTo>
                <a:lnTo>
                  <a:pt x="6554" y="4795"/>
                </a:lnTo>
                <a:close/>
                <a:moveTo>
                  <a:pt x="6580" y="4950"/>
                </a:moveTo>
                <a:lnTo>
                  <a:pt x="6580" y="4965"/>
                </a:lnTo>
                <a:lnTo>
                  <a:pt x="6563" y="4964"/>
                </a:lnTo>
                <a:lnTo>
                  <a:pt x="6557" y="4952"/>
                </a:lnTo>
                <a:lnTo>
                  <a:pt x="6561" y="4951"/>
                </a:lnTo>
                <a:lnTo>
                  <a:pt x="6570" y="4951"/>
                </a:lnTo>
                <a:lnTo>
                  <a:pt x="6580" y="4950"/>
                </a:lnTo>
                <a:close/>
                <a:moveTo>
                  <a:pt x="6607" y="4910"/>
                </a:moveTo>
                <a:lnTo>
                  <a:pt x="6600" y="4919"/>
                </a:lnTo>
                <a:lnTo>
                  <a:pt x="6588" y="4926"/>
                </a:lnTo>
                <a:lnTo>
                  <a:pt x="6583" y="4920"/>
                </a:lnTo>
                <a:lnTo>
                  <a:pt x="6579" y="4915"/>
                </a:lnTo>
                <a:lnTo>
                  <a:pt x="6594" y="4901"/>
                </a:lnTo>
                <a:lnTo>
                  <a:pt x="6607" y="4910"/>
                </a:lnTo>
                <a:close/>
                <a:moveTo>
                  <a:pt x="6613" y="4903"/>
                </a:moveTo>
                <a:lnTo>
                  <a:pt x="6626" y="4908"/>
                </a:lnTo>
                <a:lnTo>
                  <a:pt x="6631" y="4922"/>
                </a:lnTo>
                <a:lnTo>
                  <a:pt x="6614" y="4930"/>
                </a:lnTo>
                <a:lnTo>
                  <a:pt x="6600" y="4937"/>
                </a:lnTo>
                <a:lnTo>
                  <a:pt x="6598" y="4935"/>
                </a:lnTo>
                <a:lnTo>
                  <a:pt x="6597" y="4934"/>
                </a:lnTo>
                <a:lnTo>
                  <a:pt x="6606" y="4919"/>
                </a:lnTo>
                <a:lnTo>
                  <a:pt x="6613" y="4903"/>
                </a:lnTo>
                <a:close/>
                <a:moveTo>
                  <a:pt x="6617" y="4880"/>
                </a:moveTo>
                <a:lnTo>
                  <a:pt x="6645" y="4893"/>
                </a:lnTo>
                <a:lnTo>
                  <a:pt x="6642" y="4915"/>
                </a:lnTo>
                <a:lnTo>
                  <a:pt x="6638" y="4902"/>
                </a:lnTo>
                <a:lnTo>
                  <a:pt x="6626" y="4895"/>
                </a:lnTo>
                <a:lnTo>
                  <a:pt x="6616" y="4889"/>
                </a:lnTo>
                <a:lnTo>
                  <a:pt x="6617" y="4880"/>
                </a:lnTo>
                <a:close/>
                <a:moveTo>
                  <a:pt x="6465" y="4866"/>
                </a:moveTo>
                <a:lnTo>
                  <a:pt x="6453" y="4855"/>
                </a:lnTo>
                <a:lnTo>
                  <a:pt x="6440" y="4843"/>
                </a:lnTo>
                <a:lnTo>
                  <a:pt x="6465" y="4847"/>
                </a:lnTo>
                <a:lnTo>
                  <a:pt x="6465" y="4866"/>
                </a:lnTo>
                <a:close/>
                <a:moveTo>
                  <a:pt x="6503" y="4916"/>
                </a:moveTo>
                <a:lnTo>
                  <a:pt x="6484" y="4913"/>
                </a:lnTo>
                <a:lnTo>
                  <a:pt x="6490" y="4896"/>
                </a:lnTo>
                <a:lnTo>
                  <a:pt x="6499" y="4902"/>
                </a:lnTo>
                <a:lnTo>
                  <a:pt x="6503" y="4916"/>
                </a:lnTo>
                <a:close/>
                <a:moveTo>
                  <a:pt x="6520" y="4891"/>
                </a:moveTo>
                <a:lnTo>
                  <a:pt x="6518" y="4891"/>
                </a:lnTo>
                <a:lnTo>
                  <a:pt x="6518" y="4891"/>
                </a:lnTo>
                <a:lnTo>
                  <a:pt x="6518" y="4891"/>
                </a:lnTo>
                <a:lnTo>
                  <a:pt x="6518" y="4891"/>
                </a:lnTo>
                <a:lnTo>
                  <a:pt x="6518" y="4891"/>
                </a:lnTo>
                <a:lnTo>
                  <a:pt x="6520" y="4891"/>
                </a:lnTo>
                <a:close/>
                <a:moveTo>
                  <a:pt x="6537" y="4809"/>
                </a:moveTo>
                <a:lnTo>
                  <a:pt x="6557" y="4823"/>
                </a:lnTo>
                <a:lnTo>
                  <a:pt x="6557" y="4845"/>
                </a:lnTo>
                <a:lnTo>
                  <a:pt x="6542" y="4835"/>
                </a:lnTo>
                <a:lnTo>
                  <a:pt x="6537" y="4809"/>
                </a:lnTo>
                <a:close/>
                <a:moveTo>
                  <a:pt x="6511" y="4858"/>
                </a:moveTo>
                <a:lnTo>
                  <a:pt x="6511" y="4858"/>
                </a:lnTo>
                <a:lnTo>
                  <a:pt x="6511" y="4859"/>
                </a:lnTo>
                <a:lnTo>
                  <a:pt x="6527" y="4866"/>
                </a:lnTo>
                <a:lnTo>
                  <a:pt x="6547" y="4870"/>
                </a:lnTo>
                <a:lnTo>
                  <a:pt x="6547" y="4878"/>
                </a:lnTo>
                <a:lnTo>
                  <a:pt x="6543" y="4883"/>
                </a:lnTo>
                <a:lnTo>
                  <a:pt x="6527" y="4874"/>
                </a:lnTo>
                <a:lnTo>
                  <a:pt x="6507" y="4864"/>
                </a:lnTo>
                <a:lnTo>
                  <a:pt x="6507" y="4865"/>
                </a:lnTo>
                <a:lnTo>
                  <a:pt x="6507" y="4866"/>
                </a:lnTo>
                <a:lnTo>
                  <a:pt x="6495" y="4858"/>
                </a:lnTo>
                <a:lnTo>
                  <a:pt x="6487" y="4846"/>
                </a:lnTo>
                <a:lnTo>
                  <a:pt x="6506" y="4830"/>
                </a:lnTo>
                <a:lnTo>
                  <a:pt x="6527" y="4827"/>
                </a:lnTo>
                <a:lnTo>
                  <a:pt x="6528" y="4840"/>
                </a:lnTo>
                <a:lnTo>
                  <a:pt x="6523" y="4846"/>
                </a:lnTo>
                <a:lnTo>
                  <a:pt x="6515" y="4843"/>
                </a:lnTo>
                <a:lnTo>
                  <a:pt x="6505" y="4842"/>
                </a:lnTo>
                <a:lnTo>
                  <a:pt x="6505" y="4853"/>
                </a:lnTo>
                <a:lnTo>
                  <a:pt x="6511" y="4858"/>
                </a:lnTo>
                <a:close/>
                <a:moveTo>
                  <a:pt x="6341" y="4760"/>
                </a:moveTo>
                <a:lnTo>
                  <a:pt x="6360" y="4756"/>
                </a:lnTo>
                <a:lnTo>
                  <a:pt x="6369" y="4749"/>
                </a:lnTo>
                <a:lnTo>
                  <a:pt x="6346" y="4744"/>
                </a:lnTo>
                <a:lnTo>
                  <a:pt x="6323" y="4741"/>
                </a:lnTo>
                <a:lnTo>
                  <a:pt x="6327" y="4749"/>
                </a:lnTo>
                <a:lnTo>
                  <a:pt x="6324" y="4758"/>
                </a:lnTo>
                <a:lnTo>
                  <a:pt x="6301" y="4738"/>
                </a:lnTo>
                <a:lnTo>
                  <a:pt x="6292" y="4718"/>
                </a:lnTo>
                <a:lnTo>
                  <a:pt x="6321" y="4728"/>
                </a:lnTo>
                <a:lnTo>
                  <a:pt x="6343" y="4703"/>
                </a:lnTo>
                <a:lnTo>
                  <a:pt x="6311" y="4700"/>
                </a:lnTo>
                <a:lnTo>
                  <a:pt x="6300" y="4671"/>
                </a:lnTo>
                <a:lnTo>
                  <a:pt x="6324" y="4692"/>
                </a:lnTo>
                <a:lnTo>
                  <a:pt x="6348" y="4685"/>
                </a:lnTo>
                <a:lnTo>
                  <a:pt x="6339" y="4680"/>
                </a:lnTo>
                <a:lnTo>
                  <a:pt x="6334" y="4670"/>
                </a:lnTo>
                <a:lnTo>
                  <a:pt x="6357" y="4696"/>
                </a:lnTo>
                <a:lnTo>
                  <a:pt x="6357" y="4734"/>
                </a:lnTo>
                <a:lnTo>
                  <a:pt x="6371" y="4731"/>
                </a:lnTo>
                <a:lnTo>
                  <a:pt x="6386" y="4729"/>
                </a:lnTo>
                <a:lnTo>
                  <a:pt x="6410" y="4769"/>
                </a:lnTo>
                <a:lnTo>
                  <a:pt x="6449" y="4790"/>
                </a:lnTo>
                <a:lnTo>
                  <a:pt x="6474" y="4774"/>
                </a:lnTo>
                <a:lnTo>
                  <a:pt x="6494" y="4771"/>
                </a:lnTo>
                <a:lnTo>
                  <a:pt x="6496" y="4784"/>
                </a:lnTo>
                <a:lnTo>
                  <a:pt x="6513" y="4796"/>
                </a:lnTo>
                <a:lnTo>
                  <a:pt x="6496" y="4798"/>
                </a:lnTo>
                <a:lnTo>
                  <a:pt x="6480" y="4799"/>
                </a:lnTo>
                <a:lnTo>
                  <a:pt x="6470" y="4796"/>
                </a:lnTo>
                <a:lnTo>
                  <a:pt x="6458" y="4795"/>
                </a:lnTo>
                <a:lnTo>
                  <a:pt x="6457" y="4799"/>
                </a:lnTo>
                <a:lnTo>
                  <a:pt x="6455" y="4802"/>
                </a:lnTo>
                <a:lnTo>
                  <a:pt x="6441" y="4806"/>
                </a:lnTo>
                <a:lnTo>
                  <a:pt x="6426" y="4811"/>
                </a:lnTo>
                <a:lnTo>
                  <a:pt x="6396" y="4774"/>
                </a:lnTo>
                <a:lnTo>
                  <a:pt x="6341" y="4760"/>
                </a:lnTo>
                <a:close/>
                <a:moveTo>
                  <a:pt x="6385" y="4802"/>
                </a:moveTo>
                <a:lnTo>
                  <a:pt x="6370" y="4792"/>
                </a:lnTo>
                <a:lnTo>
                  <a:pt x="6360" y="4779"/>
                </a:lnTo>
                <a:lnTo>
                  <a:pt x="6383" y="4785"/>
                </a:lnTo>
                <a:lnTo>
                  <a:pt x="6385" y="4802"/>
                </a:lnTo>
                <a:close/>
                <a:moveTo>
                  <a:pt x="6266" y="4683"/>
                </a:moveTo>
                <a:lnTo>
                  <a:pt x="6291" y="4691"/>
                </a:lnTo>
                <a:lnTo>
                  <a:pt x="6309" y="4709"/>
                </a:lnTo>
                <a:lnTo>
                  <a:pt x="6292" y="4715"/>
                </a:lnTo>
                <a:lnTo>
                  <a:pt x="6274" y="4710"/>
                </a:lnTo>
                <a:lnTo>
                  <a:pt x="6273" y="4699"/>
                </a:lnTo>
                <a:lnTo>
                  <a:pt x="6266" y="4683"/>
                </a:lnTo>
                <a:close/>
                <a:moveTo>
                  <a:pt x="6238" y="4633"/>
                </a:moveTo>
                <a:lnTo>
                  <a:pt x="6262" y="4624"/>
                </a:lnTo>
                <a:lnTo>
                  <a:pt x="6278" y="4630"/>
                </a:lnTo>
                <a:lnTo>
                  <a:pt x="6272" y="4640"/>
                </a:lnTo>
                <a:lnTo>
                  <a:pt x="6263" y="4650"/>
                </a:lnTo>
                <a:lnTo>
                  <a:pt x="6251" y="4641"/>
                </a:lnTo>
                <a:lnTo>
                  <a:pt x="6238" y="4633"/>
                </a:lnTo>
                <a:close/>
                <a:moveTo>
                  <a:pt x="6211" y="4660"/>
                </a:moveTo>
                <a:lnTo>
                  <a:pt x="6210" y="4646"/>
                </a:lnTo>
                <a:lnTo>
                  <a:pt x="6215" y="4637"/>
                </a:lnTo>
                <a:lnTo>
                  <a:pt x="6238" y="4651"/>
                </a:lnTo>
                <a:lnTo>
                  <a:pt x="6253" y="4675"/>
                </a:lnTo>
                <a:lnTo>
                  <a:pt x="6231" y="4664"/>
                </a:lnTo>
                <a:lnTo>
                  <a:pt x="6211" y="4660"/>
                </a:lnTo>
                <a:close/>
                <a:moveTo>
                  <a:pt x="6131" y="4563"/>
                </a:moveTo>
                <a:lnTo>
                  <a:pt x="6143" y="4550"/>
                </a:lnTo>
                <a:lnTo>
                  <a:pt x="6146" y="4531"/>
                </a:lnTo>
                <a:lnTo>
                  <a:pt x="6133" y="4543"/>
                </a:lnTo>
                <a:lnTo>
                  <a:pt x="6118" y="4538"/>
                </a:lnTo>
                <a:lnTo>
                  <a:pt x="6121" y="4526"/>
                </a:lnTo>
                <a:lnTo>
                  <a:pt x="6127" y="4519"/>
                </a:lnTo>
                <a:lnTo>
                  <a:pt x="6112" y="4523"/>
                </a:lnTo>
                <a:lnTo>
                  <a:pt x="6103" y="4512"/>
                </a:lnTo>
                <a:lnTo>
                  <a:pt x="6091" y="4523"/>
                </a:lnTo>
                <a:lnTo>
                  <a:pt x="6079" y="4506"/>
                </a:lnTo>
                <a:lnTo>
                  <a:pt x="6094" y="4501"/>
                </a:lnTo>
                <a:lnTo>
                  <a:pt x="6120" y="4497"/>
                </a:lnTo>
                <a:lnTo>
                  <a:pt x="6136" y="4517"/>
                </a:lnTo>
                <a:lnTo>
                  <a:pt x="6156" y="4512"/>
                </a:lnTo>
                <a:lnTo>
                  <a:pt x="6163" y="4527"/>
                </a:lnTo>
                <a:lnTo>
                  <a:pt x="6154" y="4542"/>
                </a:lnTo>
                <a:lnTo>
                  <a:pt x="6199" y="4562"/>
                </a:lnTo>
                <a:lnTo>
                  <a:pt x="6213" y="4609"/>
                </a:lnTo>
                <a:lnTo>
                  <a:pt x="6177" y="4574"/>
                </a:lnTo>
                <a:lnTo>
                  <a:pt x="6131" y="4563"/>
                </a:lnTo>
                <a:close/>
                <a:moveTo>
                  <a:pt x="5926" y="4409"/>
                </a:moveTo>
                <a:lnTo>
                  <a:pt x="5970" y="4423"/>
                </a:lnTo>
                <a:lnTo>
                  <a:pt x="6013" y="4446"/>
                </a:lnTo>
                <a:lnTo>
                  <a:pt x="6015" y="4430"/>
                </a:lnTo>
                <a:lnTo>
                  <a:pt x="6028" y="4420"/>
                </a:lnTo>
                <a:lnTo>
                  <a:pt x="6027" y="4443"/>
                </a:lnTo>
                <a:lnTo>
                  <a:pt x="6045" y="4462"/>
                </a:lnTo>
                <a:lnTo>
                  <a:pt x="6019" y="4467"/>
                </a:lnTo>
                <a:lnTo>
                  <a:pt x="6000" y="4489"/>
                </a:lnTo>
                <a:lnTo>
                  <a:pt x="5974" y="4442"/>
                </a:lnTo>
                <a:lnTo>
                  <a:pt x="5926" y="4409"/>
                </a:lnTo>
                <a:close/>
                <a:moveTo>
                  <a:pt x="5796" y="4312"/>
                </a:moveTo>
                <a:lnTo>
                  <a:pt x="5839" y="4323"/>
                </a:lnTo>
                <a:lnTo>
                  <a:pt x="5848" y="4346"/>
                </a:lnTo>
                <a:lnTo>
                  <a:pt x="5822" y="4330"/>
                </a:lnTo>
                <a:lnTo>
                  <a:pt x="5796" y="4312"/>
                </a:lnTo>
                <a:close/>
                <a:moveTo>
                  <a:pt x="5712" y="2926"/>
                </a:moveTo>
                <a:lnTo>
                  <a:pt x="5695" y="2919"/>
                </a:lnTo>
                <a:lnTo>
                  <a:pt x="5679" y="2910"/>
                </a:lnTo>
                <a:lnTo>
                  <a:pt x="5693" y="2896"/>
                </a:lnTo>
                <a:lnTo>
                  <a:pt x="5719" y="2904"/>
                </a:lnTo>
                <a:lnTo>
                  <a:pt x="5714" y="2915"/>
                </a:lnTo>
                <a:lnTo>
                  <a:pt x="5712" y="2926"/>
                </a:lnTo>
                <a:close/>
                <a:moveTo>
                  <a:pt x="5738" y="4195"/>
                </a:moveTo>
                <a:lnTo>
                  <a:pt x="5756" y="4195"/>
                </a:lnTo>
                <a:lnTo>
                  <a:pt x="5769" y="4204"/>
                </a:lnTo>
                <a:lnTo>
                  <a:pt x="5751" y="4210"/>
                </a:lnTo>
                <a:lnTo>
                  <a:pt x="5738" y="4195"/>
                </a:lnTo>
                <a:close/>
                <a:moveTo>
                  <a:pt x="5764" y="4291"/>
                </a:moveTo>
                <a:lnTo>
                  <a:pt x="5731" y="4259"/>
                </a:lnTo>
                <a:lnTo>
                  <a:pt x="5707" y="4231"/>
                </a:lnTo>
                <a:lnTo>
                  <a:pt x="5752" y="4255"/>
                </a:lnTo>
                <a:lnTo>
                  <a:pt x="5764" y="4291"/>
                </a:lnTo>
                <a:close/>
                <a:moveTo>
                  <a:pt x="5224" y="2696"/>
                </a:moveTo>
                <a:lnTo>
                  <a:pt x="4729" y="2487"/>
                </a:lnTo>
                <a:lnTo>
                  <a:pt x="4227" y="2298"/>
                </a:lnTo>
                <a:lnTo>
                  <a:pt x="4229" y="2282"/>
                </a:lnTo>
                <a:lnTo>
                  <a:pt x="4245" y="2273"/>
                </a:lnTo>
                <a:lnTo>
                  <a:pt x="4315" y="2311"/>
                </a:lnTo>
                <a:lnTo>
                  <a:pt x="4393" y="2335"/>
                </a:lnTo>
                <a:lnTo>
                  <a:pt x="4412" y="2340"/>
                </a:lnTo>
                <a:lnTo>
                  <a:pt x="4432" y="2347"/>
                </a:lnTo>
                <a:lnTo>
                  <a:pt x="4451" y="2352"/>
                </a:lnTo>
                <a:lnTo>
                  <a:pt x="4470" y="2359"/>
                </a:lnTo>
                <a:lnTo>
                  <a:pt x="4507" y="2375"/>
                </a:lnTo>
                <a:lnTo>
                  <a:pt x="4541" y="2396"/>
                </a:lnTo>
                <a:lnTo>
                  <a:pt x="4559" y="2388"/>
                </a:lnTo>
                <a:lnTo>
                  <a:pt x="4578" y="2390"/>
                </a:lnTo>
                <a:lnTo>
                  <a:pt x="4573" y="2394"/>
                </a:lnTo>
                <a:lnTo>
                  <a:pt x="4561" y="2396"/>
                </a:lnTo>
                <a:lnTo>
                  <a:pt x="4586" y="2403"/>
                </a:lnTo>
                <a:lnTo>
                  <a:pt x="4607" y="2417"/>
                </a:lnTo>
                <a:lnTo>
                  <a:pt x="4620" y="2405"/>
                </a:lnTo>
                <a:lnTo>
                  <a:pt x="4631" y="2391"/>
                </a:lnTo>
                <a:lnTo>
                  <a:pt x="4657" y="2426"/>
                </a:lnTo>
                <a:lnTo>
                  <a:pt x="4696" y="2448"/>
                </a:lnTo>
                <a:lnTo>
                  <a:pt x="4742" y="2461"/>
                </a:lnTo>
                <a:lnTo>
                  <a:pt x="4792" y="2467"/>
                </a:lnTo>
                <a:lnTo>
                  <a:pt x="4853" y="2504"/>
                </a:lnTo>
                <a:lnTo>
                  <a:pt x="4925" y="2522"/>
                </a:lnTo>
                <a:lnTo>
                  <a:pt x="4926" y="2531"/>
                </a:lnTo>
                <a:lnTo>
                  <a:pt x="4923" y="2536"/>
                </a:lnTo>
                <a:lnTo>
                  <a:pt x="4953" y="2541"/>
                </a:lnTo>
                <a:lnTo>
                  <a:pt x="4982" y="2552"/>
                </a:lnTo>
                <a:lnTo>
                  <a:pt x="5012" y="2564"/>
                </a:lnTo>
                <a:lnTo>
                  <a:pt x="5040" y="2578"/>
                </a:lnTo>
                <a:lnTo>
                  <a:pt x="5095" y="2601"/>
                </a:lnTo>
                <a:lnTo>
                  <a:pt x="5144" y="2608"/>
                </a:lnTo>
                <a:lnTo>
                  <a:pt x="5144" y="2621"/>
                </a:lnTo>
                <a:lnTo>
                  <a:pt x="5150" y="2630"/>
                </a:lnTo>
                <a:lnTo>
                  <a:pt x="5153" y="2623"/>
                </a:lnTo>
                <a:lnTo>
                  <a:pt x="5151" y="2612"/>
                </a:lnTo>
                <a:lnTo>
                  <a:pt x="5180" y="2633"/>
                </a:lnTo>
                <a:lnTo>
                  <a:pt x="5209" y="2648"/>
                </a:lnTo>
                <a:lnTo>
                  <a:pt x="5225" y="2654"/>
                </a:lnTo>
                <a:lnTo>
                  <a:pt x="5241" y="2661"/>
                </a:lnTo>
                <a:lnTo>
                  <a:pt x="5256" y="2666"/>
                </a:lnTo>
                <a:lnTo>
                  <a:pt x="5272" y="2671"/>
                </a:lnTo>
                <a:lnTo>
                  <a:pt x="5334" y="2696"/>
                </a:lnTo>
                <a:lnTo>
                  <a:pt x="5391" y="2737"/>
                </a:lnTo>
                <a:lnTo>
                  <a:pt x="5399" y="2733"/>
                </a:lnTo>
                <a:lnTo>
                  <a:pt x="5407" y="2733"/>
                </a:lnTo>
                <a:lnTo>
                  <a:pt x="5424" y="2743"/>
                </a:lnTo>
                <a:lnTo>
                  <a:pt x="5441" y="2753"/>
                </a:lnTo>
                <a:lnTo>
                  <a:pt x="5454" y="2763"/>
                </a:lnTo>
                <a:lnTo>
                  <a:pt x="5465" y="2771"/>
                </a:lnTo>
                <a:lnTo>
                  <a:pt x="5479" y="2776"/>
                </a:lnTo>
                <a:lnTo>
                  <a:pt x="5493" y="2779"/>
                </a:lnTo>
                <a:lnTo>
                  <a:pt x="5506" y="2789"/>
                </a:lnTo>
                <a:lnTo>
                  <a:pt x="5517" y="2800"/>
                </a:lnTo>
                <a:lnTo>
                  <a:pt x="5527" y="2797"/>
                </a:lnTo>
                <a:lnTo>
                  <a:pt x="5528" y="2786"/>
                </a:lnTo>
                <a:lnTo>
                  <a:pt x="5533" y="2790"/>
                </a:lnTo>
                <a:lnTo>
                  <a:pt x="5537" y="2793"/>
                </a:lnTo>
                <a:lnTo>
                  <a:pt x="5531" y="2801"/>
                </a:lnTo>
                <a:lnTo>
                  <a:pt x="5520" y="2808"/>
                </a:lnTo>
                <a:lnTo>
                  <a:pt x="5540" y="2814"/>
                </a:lnTo>
                <a:lnTo>
                  <a:pt x="5554" y="2808"/>
                </a:lnTo>
                <a:lnTo>
                  <a:pt x="5567" y="2816"/>
                </a:lnTo>
                <a:lnTo>
                  <a:pt x="5578" y="2823"/>
                </a:lnTo>
                <a:lnTo>
                  <a:pt x="5574" y="2837"/>
                </a:lnTo>
                <a:lnTo>
                  <a:pt x="5589" y="2851"/>
                </a:lnTo>
                <a:lnTo>
                  <a:pt x="5607" y="2858"/>
                </a:lnTo>
                <a:lnTo>
                  <a:pt x="5611" y="2850"/>
                </a:lnTo>
                <a:lnTo>
                  <a:pt x="5595" y="2845"/>
                </a:lnTo>
                <a:lnTo>
                  <a:pt x="5590" y="2831"/>
                </a:lnTo>
                <a:lnTo>
                  <a:pt x="5624" y="2850"/>
                </a:lnTo>
                <a:lnTo>
                  <a:pt x="5618" y="2865"/>
                </a:lnTo>
                <a:lnTo>
                  <a:pt x="5657" y="2878"/>
                </a:lnTo>
                <a:lnTo>
                  <a:pt x="5679" y="2910"/>
                </a:lnTo>
                <a:lnTo>
                  <a:pt x="5453" y="2801"/>
                </a:lnTo>
                <a:lnTo>
                  <a:pt x="5224" y="2696"/>
                </a:lnTo>
                <a:close/>
                <a:moveTo>
                  <a:pt x="5654" y="4071"/>
                </a:moveTo>
                <a:lnTo>
                  <a:pt x="5673" y="4070"/>
                </a:lnTo>
                <a:lnTo>
                  <a:pt x="5684" y="4081"/>
                </a:lnTo>
                <a:lnTo>
                  <a:pt x="5667" y="4085"/>
                </a:lnTo>
                <a:lnTo>
                  <a:pt x="5654" y="4071"/>
                </a:lnTo>
                <a:close/>
                <a:moveTo>
                  <a:pt x="5640" y="4138"/>
                </a:moveTo>
                <a:lnTo>
                  <a:pt x="5623" y="4105"/>
                </a:lnTo>
                <a:lnTo>
                  <a:pt x="5595" y="4086"/>
                </a:lnTo>
                <a:lnTo>
                  <a:pt x="5633" y="4094"/>
                </a:lnTo>
                <a:lnTo>
                  <a:pt x="5667" y="4125"/>
                </a:lnTo>
                <a:lnTo>
                  <a:pt x="5655" y="4133"/>
                </a:lnTo>
                <a:lnTo>
                  <a:pt x="5640" y="4138"/>
                </a:lnTo>
                <a:close/>
                <a:moveTo>
                  <a:pt x="5624" y="4148"/>
                </a:moveTo>
                <a:lnTo>
                  <a:pt x="5617" y="4137"/>
                </a:lnTo>
                <a:lnTo>
                  <a:pt x="5606" y="4138"/>
                </a:lnTo>
                <a:lnTo>
                  <a:pt x="5609" y="4134"/>
                </a:lnTo>
                <a:lnTo>
                  <a:pt x="5618" y="4134"/>
                </a:lnTo>
                <a:lnTo>
                  <a:pt x="5613" y="4124"/>
                </a:lnTo>
                <a:lnTo>
                  <a:pt x="5607" y="4118"/>
                </a:lnTo>
                <a:lnTo>
                  <a:pt x="5607" y="4118"/>
                </a:lnTo>
                <a:lnTo>
                  <a:pt x="5628" y="4129"/>
                </a:lnTo>
                <a:lnTo>
                  <a:pt x="5624" y="4148"/>
                </a:lnTo>
                <a:close/>
                <a:moveTo>
                  <a:pt x="5590" y="4142"/>
                </a:moveTo>
                <a:lnTo>
                  <a:pt x="5581" y="4141"/>
                </a:lnTo>
                <a:lnTo>
                  <a:pt x="5573" y="4132"/>
                </a:lnTo>
                <a:lnTo>
                  <a:pt x="5584" y="4132"/>
                </a:lnTo>
                <a:lnTo>
                  <a:pt x="5590" y="4130"/>
                </a:lnTo>
                <a:lnTo>
                  <a:pt x="5589" y="4136"/>
                </a:lnTo>
                <a:lnTo>
                  <a:pt x="5590" y="4142"/>
                </a:lnTo>
                <a:close/>
                <a:moveTo>
                  <a:pt x="5516" y="4072"/>
                </a:moveTo>
                <a:lnTo>
                  <a:pt x="5539" y="4069"/>
                </a:lnTo>
                <a:lnTo>
                  <a:pt x="5553" y="4080"/>
                </a:lnTo>
                <a:lnTo>
                  <a:pt x="5530" y="4089"/>
                </a:lnTo>
                <a:lnTo>
                  <a:pt x="5516" y="4072"/>
                </a:lnTo>
                <a:close/>
                <a:moveTo>
                  <a:pt x="5433" y="3937"/>
                </a:moveTo>
                <a:lnTo>
                  <a:pt x="5455" y="3938"/>
                </a:lnTo>
                <a:lnTo>
                  <a:pt x="5454" y="3955"/>
                </a:lnTo>
                <a:lnTo>
                  <a:pt x="5441" y="3950"/>
                </a:lnTo>
                <a:lnTo>
                  <a:pt x="5433" y="3937"/>
                </a:lnTo>
                <a:close/>
                <a:moveTo>
                  <a:pt x="5314" y="3946"/>
                </a:moveTo>
                <a:lnTo>
                  <a:pt x="5335" y="3925"/>
                </a:lnTo>
                <a:lnTo>
                  <a:pt x="5362" y="3945"/>
                </a:lnTo>
                <a:lnTo>
                  <a:pt x="5353" y="3953"/>
                </a:lnTo>
                <a:lnTo>
                  <a:pt x="5347" y="3961"/>
                </a:lnTo>
                <a:lnTo>
                  <a:pt x="5334" y="3942"/>
                </a:lnTo>
                <a:lnTo>
                  <a:pt x="5314" y="3946"/>
                </a:lnTo>
                <a:close/>
                <a:moveTo>
                  <a:pt x="5378" y="3998"/>
                </a:moveTo>
                <a:lnTo>
                  <a:pt x="5352" y="3990"/>
                </a:lnTo>
                <a:lnTo>
                  <a:pt x="5329" y="3995"/>
                </a:lnTo>
                <a:lnTo>
                  <a:pt x="5327" y="3983"/>
                </a:lnTo>
                <a:lnTo>
                  <a:pt x="5325" y="3973"/>
                </a:lnTo>
                <a:lnTo>
                  <a:pt x="5343" y="3971"/>
                </a:lnTo>
                <a:lnTo>
                  <a:pt x="5353" y="3964"/>
                </a:lnTo>
                <a:lnTo>
                  <a:pt x="5372" y="3982"/>
                </a:lnTo>
                <a:lnTo>
                  <a:pt x="5397" y="3970"/>
                </a:lnTo>
                <a:lnTo>
                  <a:pt x="5397" y="3986"/>
                </a:lnTo>
                <a:lnTo>
                  <a:pt x="5389" y="3995"/>
                </a:lnTo>
                <a:lnTo>
                  <a:pt x="5403" y="3992"/>
                </a:lnTo>
                <a:lnTo>
                  <a:pt x="5418" y="3988"/>
                </a:lnTo>
                <a:lnTo>
                  <a:pt x="5411" y="4017"/>
                </a:lnTo>
                <a:lnTo>
                  <a:pt x="5421" y="4040"/>
                </a:lnTo>
                <a:lnTo>
                  <a:pt x="5389" y="4025"/>
                </a:lnTo>
                <a:lnTo>
                  <a:pt x="5378" y="3998"/>
                </a:lnTo>
                <a:close/>
                <a:moveTo>
                  <a:pt x="5260" y="3951"/>
                </a:moveTo>
                <a:lnTo>
                  <a:pt x="5269" y="3927"/>
                </a:lnTo>
                <a:lnTo>
                  <a:pt x="5296" y="3917"/>
                </a:lnTo>
                <a:lnTo>
                  <a:pt x="5305" y="3922"/>
                </a:lnTo>
                <a:lnTo>
                  <a:pt x="5311" y="3931"/>
                </a:lnTo>
                <a:lnTo>
                  <a:pt x="5285" y="3938"/>
                </a:lnTo>
                <a:lnTo>
                  <a:pt x="5260" y="3951"/>
                </a:lnTo>
                <a:close/>
                <a:moveTo>
                  <a:pt x="5229" y="3819"/>
                </a:moveTo>
                <a:lnTo>
                  <a:pt x="5250" y="3820"/>
                </a:lnTo>
                <a:lnTo>
                  <a:pt x="5261" y="3833"/>
                </a:lnTo>
                <a:lnTo>
                  <a:pt x="5240" y="3834"/>
                </a:lnTo>
                <a:lnTo>
                  <a:pt x="5229" y="3819"/>
                </a:lnTo>
                <a:close/>
                <a:moveTo>
                  <a:pt x="5050" y="3773"/>
                </a:moveTo>
                <a:lnTo>
                  <a:pt x="5033" y="3769"/>
                </a:lnTo>
                <a:lnTo>
                  <a:pt x="5008" y="3773"/>
                </a:lnTo>
                <a:lnTo>
                  <a:pt x="5034" y="3750"/>
                </a:lnTo>
                <a:lnTo>
                  <a:pt x="5050" y="3773"/>
                </a:lnTo>
                <a:close/>
                <a:moveTo>
                  <a:pt x="4838" y="4072"/>
                </a:moveTo>
                <a:lnTo>
                  <a:pt x="4858" y="4075"/>
                </a:lnTo>
                <a:lnTo>
                  <a:pt x="4871" y="4091"/>
                </a:lnTo>
                <a:lnTo>
                  <a:pt x="4849" y="4090"/>
                </a:lnTo>
                <a:lnTo>
                  <a:pt x="4838" y="4072"/>
                </a:lnTo>
                <a:close/>
                <a:moveTo>
                  <a:pt x="4972" y="4146"/>
                </a:moveTo>
                <a:lnTo>
                  <a:pt x="4956" y="4166"/>
                </a:lnTo>
                <a:lnTo>
                  <a:pt x="4937" y="4181"/>
                </a:lnTo>
                <a:lnTo>
                  <a:pt x="4942" y="4198"/>
                </a:lnTo>
                <a:lnTo>
                  <a:pt x="4949" y="4217"/>
                </a:lnTo>
                <a:lnTo>
                  <a:pt x="4926" y="4209"/>
                </a:lnTo>
                <a:lnTo>
                  <a:pt x="4903" y="4199"/>
                </a:lnTo>
                <a:lnTo>
                  <a:pt x="4880" y="4178"/>
                </a:lnTo>
                <a:lnTo>
                  <a:pt x="4855" y="4156"/>
                </a:lnTo>
                <a:lnTo>
                  <a:pt x="4850" y="4160"/>
                </a:lnTo>
                <a:lnTo>
                  <a:pt x="4845" y="4164"/>
                </a:lnTo>
                <a:lnTo>
                  <a:pt x="4834" y="4155"/>
                </a:lnTo>
                <a:lnTo>
                  <a:pt x="4823" y="4146"/>
                </a:lnTo>
                <a:lnTo>
                  <a:pt x="4823" y="4144"/>
                </a:lnTo>
                <a:lnTo>
                  <a:pt x="4823" y="4141"/>
                </a:lnTo>
                <a:lnTo>
                  <a:pt x="4820" y="4142"/>
                </a:lnTo>
                <a:lnTo>
                  <a:pt x="4818" y="4142"/>
                </a:lnTo>
                <a:lnTo>
                  <a:pt x="4801" y="4129"/>
                </a:lnTo>
                <a:lnTo>
                  <a:pt x="4784" y="4117"/>
                </a:lnTo>
                <a:lnTo>
                  <a:pt x="4853" y="4137"/>
                </a:lnTo>
                <a:lnTo>
                  <a:pt x="4937" y="4181"/>
                </a:lnTo>
                <a:lnTo>
                  <a:pt x="4935" y="4170"/>
                </a:lnTo>
                <a:lnTo>
                  <a:pt x="4939" y="4163"/>
                </a:lnTo>
                <a:lnTo>
                  <a:pt x="4927" y="4156"/>
                </a:lnTo>
                <a:lnTo>
                  <a:pt x="4918" y="4146"/>
                </a:lnTo>
                <a:lnTo>
                  <a:pt x="4939" y="4140"/>
                </a:lnTo>
                <a:lnTo>
                  <a:pt x="4956" y="4158"/>
                </a:lnTo>
                <a:lnTo>
                  <a:pt x="4980" y="4139"/>
                </a:lnTo>
                <a:lnTo>
                  <a:pt x="5002" y="4155"/>
                </a:lnTo>
                <a:lnTo>
                  <a:pt x="4987" y="4158"/>
                </a:lnTo>
                <a:lnTo>
                  <a:pt x="4972" y="4146"/>
                </a:lnTo>
                <a:close/>
                <a:moveTo>
                  <a:pt x="4911" y="4412"/>
                </a:moveTo>
                <a:lnTo>
                  <a:pt x="4937" y="4422"/>
                </a:lnTo>
                <a:lnTo>
                  <a:pt x="4952" y="4445"/>
                </a:lnTo>
                <a:lnTo>
                  <a:pt x="4920" y="4436"/>
                </a:lnTo>
                <a:lnTo>
                  <a:pt x="4911" y="4412"/>
                </a:lnTo>
                <a:close/>
                <a:moveTo>
                  <a:pt x="4779" y="4103"/>
                </a:moveTo>
                <a:lnTo>
                  <a:pt x="4773" y="4103"/>
                </a:lnTo>
                <a:lnTo>
                  <a:pt x="4766" y="4103"/>
                </a:lnTo>
                <a:lnTo>
                  <a:pt x="4755" y="4096"/>
                </a:lnTo>
                <a:lnTo>
                  <a:pt x="4743" y="4087"/>
                </a:lnTo>
                <a:lnTo>
                  <a:pt x="4762" y="4093"/>
                </a:lnTo>
                <a:lnTo>
                  <a:pt x="4779" y="4103"/>
                </a:lnTo>
                <a:close/>
                <a:moveTo>
                  <a:pt x="4818" y="4090"/>
                </a:moveTo>
                <a:lnTo>
                  <a:pt x="4784" y="4088"/>
                </a:lnTo>
                <a:lnTo>
                  <a:pt x="4764" y="4061"/>
                </a:lnTo>
                <a:lnTo>
                  <a:pt x="4745" y="4065"/>
                </a:lnTo>
                <a:lnTo>
                  <a:pt x="4738" y="4047"/>
                </a:lnTo>
                <a:lnTo>
                  <a:pt x="4732" y="4062"/>
                </a:lnTo>
                <a:lnTo>
                  <a:pt x="4720" y="4071"/>
                </a:lnTo>
                <a:lnTo>
                  <a:pt x="4715" y="4067"/>
                </a:lnTo>
                <a:lnTo>
                  <a:pt x="4708" y="4064"/>
                </a:lnTo>
                <a:lnTo>
                  <a:pt x="4724" y="4053"/>
                </a:lnTo>
                <a:lnTo>
                  <a:pt x="4729" y="4037"/>
                </a:lnTo>
                <a:lnTo>
                  <a:pt x="4721" y="4045"/>
                </a:lnTo>
                <a:lnTo>
                  <a:pt x="4708" y="4050"/>
                </a:lnTo>
                <a:lnTo>
                  <a:pt x="4699" y="4035"/>
                </a:lnTo>
                <a:lnTo>
                  <a:pt x="4702" y="4017"/>
                </a:lnTo>
                <a:lnTo>
                  <a:pt x="4761" y="4029"/>
                </a:lnTo>
                <a:lnTo>
                  <a:pt x="4776" y="4057"/>
                </a:lnTo>
                <a:lnTo>
                  <a:pt x="4807" y="4067"/>
                </a:lnTo>
                <a:lnTo>
                  <a:pt x="4818" y="4090"/>
                </a:lnTo>
                <a:close/>
                <a:moveTo>
                  <a:pt x="4689" y="4051"/>
                </a:moveTo>
                <a:lnTo>
                  <a:pt x="4690" y="4051"/>
                </a:lnTo>
                <a:lnTo>
                  <a:pt x="4691" y="4050"/>
                </a:lnTo>
                <a:lnTo>
                  <a:pt x="4690" y="4051"/>
                </a:lnTo>
                <a:lnTo>
                  <a:pt x="4690" y="4052"/>
                </a:lnTo>
                <a:lnTo>
                  <a:pt x="4690" y="4052"/>
                </a:lnTo>
                <a:lnTo>
                  <a:pt x="4689" y="4051"/>
                </a:lnTo>
                <a:close/>
                <a:moveTo>
                  <a:pt x="4626" y="4249"/>
                </a:moveTo>
                <a:lnTo>
                  <a:pt x="4615" y="4239"/>
                </a:lnTo>
                <a:lnTo>
                  <a:pt x="4616" y="4227"/>
                </a:lnTo>
                <a:lnTo>
                  <a:pt x="4634" y="4233"/>
                </a:lnTo>
                <a:lnTo>
                  <a:pt x="4626" y="4249"/>
                </a:lnTo>
                <a:close/>
                <a:moveTo>
                  <a:pt x="4613" y="3994"/>
                </a:moveTo>
                <a:lnTo>
                  <a:pt x="4604" y="3985"/>
                </a:lnTo>
                <a:lnTo>
                  <a:pt x="4596" y="3971"/>
                </a:lnTo>
                <a:lnTo>
                  <a:pt x="4617" y="3978"/>
                </a:lnTo>
                <a:lnTo>
                  <a:pt x="4613" y="3994"/>
                </a:lnTo>
                <a:close/>
                <a:moveTo>
                  <a:pt x="4552" y="3957"/>
                </a:moveTo>
                <a:lnTo>
                  <a:pt x="4541" y="3954"/>
                </a:lnTo>
                <a:lnTo>
                  <a:pt x="4532" y="3952"/>
                </a:lnTo>
                <a:lnTo>
                  <a:pt x="4528" y="3949"/>
                </a:lnTo>
                <a:lnTo>
                  <a:pt x="4523" y="3945"/>
                </a:lnTo>
                <a:lnTo>
                  <a:pt x="4525" y="3938"/>
                </a:lnTo>
                <a:lnTo>
                  <a:pt x="4528" y="3931"/>
                </a:lnTo>
                <a:lnTo>
                  <a:pt x="4551" y="3942"/>
                </a:lnTo>
                <a:lnTo>
                  <a:pt x="4575" y="3955"/>
                </a:lnTo>
                <a:lnTo>
                  <a:pt x="4570" y="3962"/>
                </a:lnTo>
                <a:lnTo>
                  <a:pt x="4560" y="3971"/>
                </a:lnTo>
                <a:lnTo>
                  <a:pt x="4556" y="3968"/>
                </a:lnTo>
                <a:lnTo>
                  <a:pt x="4552" y="3964"/>
                </a:lnTo>
                <a:lnTo>
                  <a:pt x="4553" y="3960"/>
                </a:lnTo>
                <a:lnTo>
                  <a:pt x="4552" y="3957"/>
                </a:lnTo>
                <a:close/>
                <a:moveTo>
                  <a:pt x="4452" y="3913"/>
                </a:moveTo>
                <a:lnTo>
                  <a:pt x="4460" y="3904"/>
                </a:lnTo>
                <a:lnTo>
                  <a:pt x="4471" y="3897"/>
                </a:lnTo>
                <a:lnTo>
                  <a:pt x="4498" y="3913"/>
                </a:lnTo>
                <a:lnTo>
                  <a:pt x="4522" y="3932"/>
                </a:lnTo>
                <a:lnTo>
                  <a:pt x="4515" y="3933"/>
                </a:lnTo>
                <a:lnTo>
                  <a:pt x="4508" y="3935"/>
                </a:lnTo>
                <a:lnTo>
                  <a:pt x="4499" y="3928"/>
                </a:lnTo>
                <a:lnTo>
                  <a:pt x="4491" y="3922"/>
                </a:lnTo>
                <a:lnTo>
                  <a:pt x="4485" y="3923"/>
                </a:lnTo>
                <a:lnTo>
                  <a:pt x="4480" y="3922"/>
                </a:lnTo>
                <a:lnTo>
                  <a:pt x="4478" y="3920"/>
                </a:lnTo>
                <a:lnTo>
                  <a:pt x="4477" y="3918"/>
                </a:lnTo>
                <a:lnTo>
                  <a:pt x="4475" y="3920"/>
                </a:lnTo>
                <a:lnTo>
                  <a:pt x="4473" y="3921"/>
                </a:lnTo>
                <a:lnTo>
                  <a:pt x="4463" y="3918"/>
                </a:lnTo>
                <a:lnTo>
                  <a:pt x="4452" y="3913"/>
                </a:lnTo>
                <a:close/>
                <a:moveTo>
                  <a:pt x="4421" y="3885"/>
                </a:moveTo>
                <a:lnTo>
                  <a:pt x="4419" y="3887"/>
                </a:lnTo>
                <a:lnTo>
                  <a:pt x="4417" y="3889"/>
                </a:lnTo>
                <a:lnTo>
                  <a:pt x="4412" y="3886"/>
                </a:lnTo>
                <a:lnTo>
                  <a:pt x="4409" y="3884"/>
                </a:lnTo>
                <a:lnTo>
                  <a:pt x="4414" y="3883"/>
                </a:lnTo>
                <a:lnTo>
                  <a:pt x="4421" y="3885"/>
                </a:lnTo>
                <a:close/>
                <a:moveTo>
                  <a:pt x="4407" y="3878"/>
                </a:moveTo>
                <a:lnTo>
                  <a:pt x="4404" y="3878"/>
                </a:lnTo>
                <a:lnTo>
                  <a:pt x="4401" y="3878"/>
                </a:lnTo>
                <a:lnTo>
                  <a:pt x="4390" y="3869"/>
                </a:lnTo>
                <a:lnTo>
                  <a:pt x="4380" y="3862"/>
                </a:lnTo>
                <a:lnTo>
                  <a:pt x="4380" y="3860"/>
                </a:lnTo>
                <a:lnTo>
                  <a:pt x="4378" y="3859"/>
                </a:lnTo>
                <a:lnTo>
                  <a:pt x="4399" y="3858"/>
                </a:lnTo>
                <a:lnTo>
                  <a:pt x="4411" y="3870"/>
                </a:lnTo>
                <a:lnTo>
                  <a:pt x="4407" y="3873"/>
                </a:lnTo>
                <a:lnTo>
                  <a:pt x="4407" y="3878"/>
                </a:lnTo>
                <a:close/>
                <a:moveTo>
                  <a:pt x="4354" y="3843"/>
                </a:moveTo>
                <a:lnTo>
                  <a:pt x="4360" y="3842"/>
                </a:lnTo>
                <a:lnTo>
                  <a:pt x="4368" y="3839"/>
                </a:lnTo>
                <a:lnTo>
                  <a:pt x="4370" y="3847"/>
                </a:lnTo>
                <a:lnTo>
                  <a:pt x="4371" y="3856"/>
                </a:lnTo>
                <a:lnTo>
                  <a:pt x="4363" y="3849"/>
                </a:lnTo>
                <a:lnTo>
                  <a:pt x="4354" y="3843"/>
                </a:lnTo>
                <a:close/>
                <a:moveTo>
                  <a:pt x="4326" y="3825"/>
                </a:moveTo>
                <a:lnTo>
                  <a:pt x="4330" y="3823"/>
                </a:lnTo>
                <a:lnTo>
                  <a:pt x="4334" y="3822"/>
                </a:lnTo>
                <a:lnTo>
                  <a:pt x="4337" y="3826"/>
                </a:lnTo>
                <a:lnTo>
                  <a:pt x="4342" y="3834"/>
                </a:lnTo>
                <a:lnTo>
                  <a:pt x="4337" y="3831"/>
                </a:lnTo>
                <a:lnTo>
                  <a:pt x="4333" y="3829"/>
                </a:lnTo>
                <a:lnTo>
                  <a:pt x="4330" y="3827"/>
                </a:lnTo>
                <a:lnTo>
                  <a:pt x="4326" y="3825"/>
                </a:lnTo>
                <a:close/>
                <a:moveTo>
                  <a:pt x="5018" y="4571"/>
                </a:moveTo>
                <a:lnTo>
                  <a:pt x="5022" y="4567"/>
                </a:lnTo>
                <a:lnTo>
                  <a:pt x="5023" y="4560"/>
                </a:lnTo>
                <a:lnTo>
                  <a:pt x="5109" y="4623"/>
                </a:lnTo>
                <a:lnTo>
                  <a:pt x="5185" y="4698"/>
                </a:lnTo>
                <a:lnTo>
                  <a:pt x="5266" y="4749"/>
                </a:lnTo>
                <a:lnTo>
                  <a:pt x="5343" y="4818"/>
                </a:lnTo>
                <a:lnTo>
                  <a:pt x="5358" y="4810"/>
                </a:lnTo>
                <a:lnTo>
                  <a:pt x="5371" y="4802"/>
                </a:lnTo>
                <a:lnTo>
                  <a:pt x="5380" y="4805"/>
                </a:lnTo>
                <a:lnTo>
                  <a:pt x="5384" y="4812"/>
                </a:lnTo>
                <a:lnTo>
                  <a:pt x="5370" y="4832"/>
                </a:lnTo>
                <a:lnTo>
                  <a:pt x="5382" y="4848"/>
                </a:lnTo>
                <a:lnTo>
                  <a:pt x="5403" y="4864"/>
                </a:lnTo>
                <a:lnTo>
                  <a:pt x="5418" y="4882"/>
                </a:lnTo>
                <a:lnTo>
                  <a:pt x="5421" y="4869"/>
                </a:lnTo>
                <a:lnTo>
                  <a:pt x="5410" y="4854"/>
                </a:lnTo>
                <a:lnTo>
                  <a:pt x="5425" y="4848"/>
                </a:lnTo>
                <a:lnTo>
                  <a:pt x="5441" y="4856"/>
                </a:lnTo>
                <a:lnTo>
                  <a:pt x="5441" y="4857"/>
                </a:lnTo>
                <a:lnTo>
                  <a:pt x="5440" y="4858"/>
                </a:lnTo>
                <a:lnTo>
                  <a:pt x="5439" y="4858"/>
                </a:lnTo>
                <a:lnTo>
                  <a:pt x="5438" y="4859"/>
                </a:lnTo>
                <a:lnTo>
                  <a:pt x="5439" y="4859"/>
                </a:lnTo>
                <a:lnTo>
                  <a:pt x="5440" y="4860"/>
                </a:lnTo>
                <a:lnTo>
                  <a:pt x="5463" y="4916"/>
                </a:lnTo>
                <a:lnTo>
                  <a:pt x="5506" y="4962"/>
                </a:lnTo>
                <a:lnTo>
                  <a:pt x="5520" y="4954"/>
                </a:lnTo>
                <a:lnTo>
                  <a:pt x="5535" y="4947"/>
                </a:lnTo>
                <a:lnTo>
                  <a:pt x="5540" y="4952"/>
                </a:lnTo>
                <a:lnTo>
                  <a:pt x="5547" y="4956"/>
                </a:lnTo>
                <a:lnTo>
                  <a:pt x="5547" y="4958"/>
                </a:lnTo>
                <a:lnTo>
                  <a:pt x="5545" y="4959"/>
                </a:lnTo>
                <a:lnTo>
                  <a:pt x="5536" y="4950"/>
                </a:lnTo>
                <a:lnTo>
                  <a:pt x="5524" y="4953"/>
                </a:lnTo>
                <a:lnTo>
                  <a:pt x="5529" y="4958"/>
                </a:lnTo>
                <a:lnTo>
                  <a:pt x="5537" y="4963"/>
                </a:lnTo>
                <a:lnTo>
                  <a:pt x="5531" y="4964"/>
                </a:lnTo>
                <a:lnTo>
                  <a:pt x="5524" y="4965"/>
                </a:lnTo>
                <a:lnTo>
                  <a:pt x="5532" y="4982"/>
                </a:lnTo>
                <a:lnTo>
                  <a:pt x="5554" y="4984"/>
                </a:lnTo>
                <a:lnTo>
                  <a:pt x="5557" y="4979"/>
                </a:lnTo>
                <a:lnTo>
                  <a:pt x="5558" y="4972"/>
                </a:lnTo>
                <a:lnTo>
                  <a:pt x="5569" y="4982"/>
                </a:lnTo>
                <a:lnTo>
                  <a:pt x="5584" y="4988"/>
                </a:lnTo>
                <a:lnTo>
                  <a:pt x="5573" y="4994"/>
                </a:lnTo>
                <a:lnTo>
                  <a:pt x="5554" y="4984"/>
                </a:lnTo>
                <a:lnTo>
                  <a:pt x="5574" y="5016"/>
                </a:lnTo>
                <a:lnTo>
                  <a:pt x="5598" y="5041"/>
                </a:lnTo>
                <a:lnTo>
                  <a:pt x="5605" y="5030"/>
                </a:lnTo>
                <a:lnTo>
                  <a:pt x="5609" y="5018"/>
                </a:lnTo>
                <a:lnTo>
                  <a:pt x="5614" y="5021"/>
                </a:lnTo>
                <a:lnTo>
                  <a:pt x="5616" y="5028"/>
                </a:lnTo>
                <a:lnTo>
                  <a:pt x="5625" y="5020"/>
                </a:lnTo>
                <a:lnTo>
                  <a:pt x="5621" y="5010"/>
                </a:lnTo>
                <a:lnTo>
                  <a:pt x="5657" y="5014"/>
                </a:lnTo>
                <a:lnTo>
                  <a:pt x="5693" y="5019"/>
                </a:lnTo>
                <a:lnTo>
                  <a:pt x="5697" y="5035"/>
                </a:lnTo>
                <a:lnTo>
                  <a:pt x="5688" y="5048"/>
                </a:lnTo>
                <a:lnTo>
                  <a:pt x="5719" y="5053"/>
                </a:lnTo>
                <a:lnTo>
                  <a:pt x="5742" y="5065"/>
                </a:lnTo>
                <a:lnTo>
                  <a:pt x="5731" y="5073"/>
                </a:lnTo>
                <a:lnTo>
                  <a:pt x="5713" y="5074"/>
                </a:lnTo>
                <a:lnTo>
                  <a:pt x="5727" y="5083"/>
                </a:lnTo>
                <a:lnTo>
                  <a:pt x="5742" y="5070"/>
                </a:lnTo>
                <a:lnTo>
                  <a:pt x="5754" y="5084"/>
                </a:lnTo>
                <a:lnTo>
                  <a:pt x="5767" y="5097"/>
                </a:lnTo>
                <a:lnTo>
                  <a:pt x="5757" y="5105"/>
                </a:lnTo>
                <a:lnTo>
                  <a:pt x="5755" y="5120"/>
                </a:lnTo>
                <a:lnTo>
                  <a:pt x="5810" y="5129"/>
                </a:lnTo>
                <a:lnTo>
                  <a:pt x="5822" y="5165"/>
                </a:lnTo>
                <a:lnTo>
                  <a:pt x="5840" y="5184"/>
                </a:lnTo>
                <a:lnTo>
                  <a:pt x="5869" y="5189"/>
                </a:lnTo>
                <a:lnTo>
                  <a:pt x="5887" y="5223"/>
                </a:lnTo>
                <a:lnTo>
                  <a:pt x="5900" y="5249"/>
                </a:lnTo>
                <a:lnTo>
                  <a:pt x="5928" y="5249"/>
                </a:lnTo>
                <a:lnTo>
                  <a:pt x="5944" y="5272"/>
                </a:lnTo>
                <a:lnTo>
                  <a:pt x="5960" y="5300"/>
                </a:lnTo>
                <a:lnTo>
                  <a:pt x="5990" y="5309"/>
                </a:lnTo>
                <a:lnTo>
                  <a:pt x="6023" y="5345"/>
                </a:lnTo>
                <a:lnTo>
                  <a:pt x="6054" y="5385"/>
                </a:lnTo>
                <a:lnTo>
                  <a:pt x="6047" y="5387"/>
                </a:lnTo>
                <a:lnTo>
                  <a:pt x="6043" y="5396"/>
                </a:lnTo>
                <a:lnTo>
                  <a:pt x="6094" y="5424"/>
                </a:lnTo>
                <a:lnTo>
                  <a:pt x="6128" y="5469"/>
                </a:lnTo>
                <a:lnTo>
                  <a:pt x="6116" y="5475"/>
                </a:lnTo>
                <a:lnTo>
                  <a:pt x="6101" y="5461"/>
                </a:lnTo>
                <a:lnTo>
                  <a:pt x="6110" y="5463"/>
                </a:lnTo>
                <a:lnTo>
                  <a:pt x="6122" y="5466"/>
                </a:lnTo>
                <a:lnTo>
                  <a:pt x="6093" y="5455"/>
                </a:lnTo>
                <a:lnTo>
                  <a:pt x="6065" y="5462"/>
                </a:lnTo>
                <a:lnTo>
                  <a:pt x="6062" y="5449"/>
                </a:lnTo>
                <a:lnTo>
                  <a:pt x="6063" y="5436"/>
                </a:lnTo>
                <a:lnTo>
                  <a:pt x="6042" y="5432"/>
                </a:lnTo>
                <a:lnTo>
                  <a:pt x="6023" y="5433"/>
                </a:lnTo>
                <a:lnTo>
                  <a:pt x="6025" y="5417"/>
                </a:lnTo>
                <a:lnTo>
                  <a:pt x="6011" y="5400"/>
                </a:lnTo>
                <a:lnTo>
                  <a:pt x="6008" y="5429"/>
                </a:lnTo>
                <a:lnTo>
                  <a:pt x="5981" y="5442"/>
                </a:lnTo>
                <a:lnTo>
                  <a:pt x="6030" y="5452"/>
                </a:lnTo>
                <a:lnTo>
                  <a:pt x="6017" y="5477"/>
                </a:lnTo>
                <a:lnTo>
                  <a:pt x="6029" y="5487"/>
                </a:lnTo>
                <a:lnTo>
                  <a:pt x="6038" y="5500"/>
                </a:lnTo>
                <a:lnTo>
                  <a:pt x="6005" y="5485"/>
                </a:lnTo>
                <a:lnTo>
                  <a:pt x="5977" y="5456"/>
                </a:lnTo>
                <a:lnTo>
                  <a:pt x="5962" y="5458"/>
                </a:lnTo>
                <a:lnTo>
                  <a:pt x="5951" y="5450"/>
                </a:lnTo>
                <a:lnTo>
                  <a:pt x="5952" y="5449"/>
                </a:lnTo>
                <a:lnTo>
                  <a:pt x="5952" y="5449"/>
                </a:lnTo>
                <a:lnTo>
                  <a:pt x="5914" y="5410"/>
                </a:lnTo>
                <a:lnTo>
                  <a:pt x="5864" y="5382"/>
                </a:lnTo>
                <a:lnTo>
                  <a:pt x="5866" y="5349"/>
                </a:lnTo>
                <a:lnTo>
                  <a:pt x="5834" y="5340"/>
                </a:lnTo>
                <a:lnTo>
                  <a:pt x="5832" y="5325"/>
                </a:lnTo>
                <a:lnTo>
                  <a:pt x="5828" y="5313"/>
                </a:lnTo>
                <a:lnTo>
                  <a:pt x="5797" y="5309"/>
                </a:lnTo>
                <a:lnTo>
                  <a:pt x="5772" y="5281"/>
                </a:lnTo>
                <a:lnTo>
                  <a:pt x="5758" y="5264"/>
                </a:lnTo>
                <a:lnTo>
                  <a:pt x="5742" y="5249"/>
                </a:lnTo>
                <a:lnTo>
                  <a:pt x="5724" y="5238"/>
                </a:lnTo>
                <a:lnTo>
                  <a:pt x="5703" y="5234"/>
                </a:lnTo>
                <a:lnTo>
                  <a:pt x="5659" y="5186"/>
                </a:lnTo>
                <a:lnTo>
                  <a:pt x="5619" y="5141"/>
                </a:lnTo>
                <a:lnTo>
                  <a:pt x="5632" y="5153"/>
                </a:lnTo>
                <a:lnTo>
                  <a:pt x="5649" y="5160"/>
                </a:lnTo>
                <a:lnTo>
                  <a:pt x="5628" y="5137"/>
                </a:lnTo>
                <a:lnTo>
                  <a:pt x="5588" y="5111"/>
                </a:lnTo>
                <a:lnTo>
                  <a:pt x="5571" y="5080"/>
                </a:lnTo>
                <a:lnTo>
                  <a:pt x="5546" y="5070"/>
                </a:lnTo>
                <a:lnTo>
                  <a:pt x="5538" y="5061"/>
                </a:lnTo>
                <a:lnTo>
                  <a:pt x="5538" y="5043"/>
                </a:lnTo>
                <a:lnTo>
                  <a:pt x="5500" y="5024"/>
                </a:lnTo>
                <a:lnTo>
                  <a:pt x="5460" y="5007"/>
                </a:lnTo>
                <a:lnTo>
                  <a:pt x="5414" y="4955"/>
                </a:lnTo>
                <a:lnTo>
                  <a:pt x="5348" y="4902"/>
                </a:lnTo>
                <a:lnTo>
                  <a:pt x="4965" y="4584"/>
                </a:lnTo>
                <a:lnTo>
                  <a:pt x="4560" y="4290"/>
                </a:lnTo>
                <a:lnTo>
                  <a:pt x="4135" y="4023"/>
                </a:lnTo>
                <a:lnTo>
                  <a:pt x="3693" y="3778"/>
                </a:lnTo>
                <a:lnTo>
                  <a:pt x="2772" y="3356"/>
                </a:lnTo>
                <a:lnTo>
                  <a:pt x="1818" y="3012"/>
                </a:lnTo>
                <a:lnTo>
                  <a:pt x="1820" y="2997"/>
                </a:lnTo>
                <a:lnTo>
                  <a:pt x="1833" y="2986"/>
                </a:lnTo>
                <a:lnTo>
                  <a:pt x="1901" y="3021"/>
                </a:lnTo>
                <a:lnTo>
                  <a:pt x="1975" y="3042"/>
                </a:lnTo>
                <a:lnTo>
                  <a:pt x="2050" y="3062"/>
                </a:lnTo>
                <a:lnTo>
                  <a:pt x="2118" y="3095"/>
                </a:lnTo>
                <a:lnTo>
                  <a:pt x="2135" y="3086"/>
                </a:lnTo>
                <a:lnTo>
                  <a:pt x="2153" y="3087"/>
                </a:lnTo>
                <a:lnTo>
                  <a:pt x="2149" y="3091"/>
                </a:lnTo>
                <a:lnTo>
                  <a:pt x="2136" y="3093"/>
                </a:lnTo>
                <a:lnTo>
                  <a:pt x="2160" y="3099"/>
                </a:lnTo>
                <a:lnTo>
                  <a:pt x="2180" y="3112"/>
                </a:lnTo>
                <a:lnTo>
                  <a:pt x="2192" y="3101"/>
                </a:lnTo>
                <a:lnTo>
                  <a:pt x="2199" y="3087"/>
                </a:lnTo>
                <a:lnTo>
                  <a:pt x="2201" y="3087"/>
                </a:lnTo>
                <a:lnTo>
                  <a:pt x="2204" y="3087"/>
                </a:lnTo>
                <a:lnTo>
                  <a:pt x="2266" y="3139"/>
                </a:lnTo>
                <a:lnTo>
                  <a:pt x="2357" y="3152"/>
                </a:lnTo>
                <a:lnTo>
                  <a:pt x="2372" y="3161"/>
                </a:lnTo>
                <a:lnTo>
                  <a:pt x="2386" y="3170"/>
                </a:lnTo>
                <a:lnTo>
                  <a:pt x="2388" y="3175"/>
                </a:lnTo>
                <a:lnTo>
                  <a:pt x="2389" y="3179"/>
                </a:lnTo>
                <a:lnTo>
                  <a:pt x="2381" y="3182"/>
                </a:lnTo>
                <a:lnTo>
                  <a:pt x="2376" y="3179"/>
                </a:lnTo>
                <a:lnTo>
                  <a:pt x="2394" y="3196"/>
                </a:lnTo>
                <a:lnTo>
                  <a:pt x="2425" y="3204"/>
                </a:lnTo>
                <a:lnTo>
                  <a:pt x="2411" y="3191"/>
                </a:lnTo>
                <a:lnTo>
                  <a:pt x="2402" y="3179"/>
                </a:lnTo>
                <a:lnTo>
                  <a:pt x="2440" y="3196"/>
                </a:lnTo>
                <a:lnTo>
                  <a:pt x="2485" y="3201"/>
                </a:lnTo>
                <a:lnTo>
                  <a:pt x="2487" y="3208"/>
                </a:lnTo>
                <a:lnTo>
                  <a:pt x="2483" y="3214"/>
                </a:lnTo>
                <a:lnTo>
                  <a:pt x="2596" y="3250"/>
                </a:lnTo>
                <a:lnTo>
                  <a:pt x="2695" y="3274"/>
                </a:lnTo>
                <a:lnTo>
                  <a:pt x="2695" y="3288"/>
                </a:lnTo>
                <a:lnTo>
                  <a:pt x="2702" y="3295"/>
                </a:lnTo>
                <a:lnTo>
                  <a:pt x="2705" y="3288"/>
                </a:lnTo>
                <a:lnTo>
                  <a:pt x="2702" y="3277"/>
                </a:lnTo>
                <a:lnTo>
                  <a:pt x="2758" y="3310"/>
                </a:lnTo>
                <a:lnTo>
                  <a:pt x="2818" y="3329"/>
                </a:lnTo>
                <a:lnTo>
                  <a:pt x="2847" y="3338"/>
                </a:lnTo>
                <a:lnTo>
                  <a:pt x="2877" y="3350"/>
                </a:lnTo>
                <a:lnTo>
                  <a:pt x="2906" y="3366"/>
                </a:lnTo>
                <a:lnTo>
                  <a:pt x="2933" y="3388"/>
                </a:lnTo>
                <a:lnTo>
                  <a:pt x="2968" y="3391"/>
                </a:lnTo>
                <a:lnTo>
                  <a:pt x="3003" y="3418"/>
                </a:lnTo>
                <a:lnTo>
                  <a:pt x="3052" y="3427"/>
                </a:lnTo>
                <a:lnTo>
                  <a:pt x="3079" y="3446"/>
                </a:lnTo>
                <a:lnTo>
                  <a:pt x="3130" y="3455"/>
                </a:lnTo>
                <a:lnTo>
                  <a:pt x="3165" y="3490"/>
                </a:lnTo>
                <a:lnTo>
                  <a:pt x="3174" y="3480"/>
                </a:lnTo>
                <a:lnTo>
                  <a:pt x="3185" y="3471"/>
                </a:lnTo>
                <a:lnTo>
                  <a:pt x="3194" y="3480"/>
                </a:lnTo>
                <a:lnTo>
                  <a:pt x="3190" y="3493"/>
                </a:lnTo>
                <a:lnTo>
                  <a:pt x="3225" y="3497"/>
                </a:lnTo>
                <a:lnTo>
                  <a:pt x="3256" y="3508"/>
                </a:lnTo>
                <a:lnTo>
                  <a:pt x="3256" y="3517"/>
                </a:lnTo>
                <a:lnTo>
                  <a:pt x="3247" y="3522"/>
                </a:lnTo>
                <a:lnTo>
                  <a:pt x="3292" y="3529"/>
                </a:lnTo>
                <a:lnTo>
                  <a:pt x="3333" y="3543"/>
                </a:lnTo>
                <a:lnTo>
                  <a:pt x="3330" y="3558"/>
                </a:lnTo>
                <a:lnTo>
                  <a:pt x="3345" y="3569"/>
                </a:lnTo>
                <a:lnTo>
                  <a:pt x="3358" y="3558"/>
                </a:lnTo>
                <a:lnTo>
                  <a:pt x="3373" y="3559"/>
                </a:lnTo>
                <a:lnTo>
                  <a:pt x="3371" y="3570"/>
                </a:lnTo>
                <a:lnTo>
                  <a:pt x="3373" y="3584"/>
                </a:lnTo>
                <a:lnTo>
                  <a:pt x="3415" y="3593"/>
                </a:lnTo>
                <a:lnTo>
                  <a:pt x="3471" y="3607"/>
                </a:lnTo>
                <a:lnTo>
                  <a:pt x="3470" y="3619"/>
                </a:lnTo>
                <a:lnTo>
                  <a:pt x="3464" y="3627"/>
                </a:lnTo>
                <a:lnTo>
                  <a:pt x="3505" y="3643"/>
                </a:lnTo>
                <a:lnTo>
                  <a:pt x="3554" y="3665"/>
                </a:lnTo>
                <a:lnTo>
                  <a:pt x="3597" y="3683"/>
                </a:lnTo>
                <a:lnTo>
                  <a:pt x="3625" y="3686"/>
                </a:lnTo>
                <a:lnTo>
                  <a:pt x="3653" y="3707"/>
                </a:lnTo>
                <a:lnTo>
                  <a:pt x="3691" y="3714"/>
                </a:lnTo>
                <a:lnTo>
                  <a:pt x="3717" y="3751"/>
                </a:lnTo>
                <a:lnTo>
                  <a:pt x="3750" y="3756"/>
                </a:lnTo>
                <a:lnTo>
                  <a:pt x="3797" y="3786"/>
                </a:lnTo>
                <a:lnTo>
                  <a:pt x="3845" y="3813"/>
                </a:lnTo>
                <a:lnTo>
                  <a:pt x="3893" y="3840"/>
                </a:lnTo>
                <a:lnTo>
                  <a:pt x="3942" y="3864"/>
                </a:lnTo>
                <a:lnTo>
                  <a:pt x="3966" y="3877"/>
                </a:lnTo>
                <a:lnTo>
                  <a:pt x="3990" y="3889"/>
                </a:lnTo>
                <a:lnTo>
                  <a:pt x="4015" y="3902"/>
                </a:lnTo>
                <a:lnTo>
                  <a:pt x="4038" y="3916"/>
                </a:lnTo>
                <a:lnTo>
                  <a:pt x="4087" y="3945"/>
                </a:lnTo>
                <a:lnTo>
                  <a:pt x="4134" y="3977"/>
                </a:lnTo>
                <a:lnTo>
                  <a:pt x="4144" y="3973"/>
                </a:lnTo>
                <a:lnTo>
                  <a:pt x="4151" y="3967"/>
                </a:lnTo>
                <a:lnTo>
                  <a:pt x="4159" y="3983"/>
                </a:lnTo>
                <a:lnTo>
                  <a:pt x="4169" y="4004"/>
                </a:lnTo>
                <a:lnTo>
                  <a:pt x="4233" y="4030"/>
                </a:lnTo>
                <a:lnTo>
                  <a:pt x="4295" y="4072"/>
                </a:lnTo>
                <a:lnTo>
                  <a:pt x="4312" y="4084"/>
                </a:lnTo>
                <a:lnTo>
                  <a:pt x="4330" y="4096"/>
                </a:lnTo>
                <a:lnTo>
                  <a:pt x="4323" y="4094"/>
                </a:lnTo>
                <a:lnTo>
                  <a:pt x="4318" y="4094"/>
                </a:lnTo>
                <a:lnTo>
                  <a:pt x="4366" y="4128"/>
                </a:lnTo>
                <a:lnTo>
                  <a:pt x="4388" y="4177"/>
                </a:lnTo>
                <a:lnTo>
                  <a:pt x="4391" y="4146"/>
                </a:lnTo>
                <a:lnTo>
                  <a:pt x="4371" y="4119"/>
                </a:lnTo>
                <a:lnTo>
                  <a:pt x="4402" y="4130"/>
                </a:lnTo>
                <a:lnTo>
                  <a:pt x="4434" y="4139"/>
                </a:lnTo>
                <a:lnTo>
                  <a:pt x="4432" y="4151"/>
                </a:lnTo>
                <a:lnTo>
                  <a:pt x="4432" y="4162"/>
                </a:lnTo>
                <a:lnTo>
                  <a:pt x="4484" y="4185"/>
                </a:lnTo>
                <a:lnTo>
                  <a:pt x="4531" y="4216"/>
                </a:lnTo>
                <a:lnTo>
                  <a:pt x="4547" y="4191"/>
                </a:lnTo>
                <a:lnTo>
                  <a:pt x="4586" y="4181"/>
                </a:lnTo>
                <a:lnTo>
                  <a:pt x="4580" y="4202"/>
                </a:lnTo>
                <a:lnTo>
                  <a:pt x="4586" y="4221"/>
                </a:lnTo>
                <a:lnTo>
                  <a:pt x="4568" y="4231"/>
                </a:lnTo>
                <a:lnTo>
                  <a:pt x="4555" y="4217"/>
                </a:lnTo>
                <a:lnTo>
                  <a:pt x="4550" y="4237"/>
                </a:lnTo>
                <a:lnTo>
                  <a:pt x="4570" y="4237"/>
                </a:lnTo>
                <a:lnTo>
                  <a:pt x="4628" y="4285"/>
                </a:lnTo>
                <a:lnTo>
                  <a:pt x="4685" y="4335"/>
                </a:lnTo>
                <a:lnTo>
                  <a:pt x="4721" y="4337"/>
                </a:lnTo>
                <a:lnTo>
                  <a:pt x="4739" y="4376"/>
                </a:lnTo>
                <a:lnTo>
                  <a:pt x="4747" y="4372"/>
                </a:lnTo>
                <a:lnTo>
                  <a:pt x="4750" y="4362"/>
                </a:lnTo>
                <a:lnTo>
                  <a:pt x="4799" y="4406"/>
                </a:lnTo>
                <a:lnTo>
                  <a:pt x="4850" y="4452"/>
                </a:lnTo>
                <a:lnTo>
                  <a:pt x="4857" y="4445"/>
                </a:lnTo>
                <a:lnTo>
                  <a:pt x="4866" y="4438"/>
                </a:lnTo>
                <a:lnTo>
                  <a:pt x="4954" y="4501"/>
                </a:lnTo>
                <a:lnTo>
                  <a:pt x="5018" y="4571"/>
                </a:lnTo>
                <a:close/>
                <a:moveTo>
                  <a:pt x="5090" y="4565"/>
                </a:moveTo>
                <a:lnTo>
                  <a:pt x="5070" y="4565"/>
                </a:lnTo>
                <a:lnTo>
                  <a:pt x="5064" y="4546"/>
                </a:lnTo>
                <a:lnTo>
                  <a:pt x="5081" y="4550"/>
                </a:lnTo>
                <a:lnTo>
                  <a:pt x="5090" y="4565"/>
                </a:lnTo>
                <a:close/>
                <a:moveTo>
                  <a:pt x="5162" y="4639"/>
                </a:moveTo>
                <a:lnTo>
                  <a:pt x="5187" y="4643"/>
                </a:lnTo>
                <a:lnTo>
                  <a:pt x="5197" y="4628"/>
                </a:lnTo>
                <a:lnTo>
                  <a:pt x="5229" y="4643"/>
                </a:lnTo>
                <a:lnTo>
                  <a:pt x="5249" y="4672"/>
                </a:lnTo>
                <a:lnTo>
                  <a:pt x="5231" y="4675"/>
                </a:lnTo>
                <a:lnTo>
                  <a:pt x="5207" y="4683"/>
                </a:lnTo>
                <a:lnTo>
                  <a:pt x="5206" y="4670"/>
                </a:lnTo>
                <a:lnTo>
                  <a:pt x="5200" y="4662"/>
                </a:lnTo>
                <a:lnTo>
                  <a:pt x="5194" y="4669"/>
                </a:lnTo>
                <a:lnTo>
                  <a:pt x="5189" y="4675"/>
                </a:lnTo>
                <a:lnTo>
                  <a:pt x="5170" y="4663"/>
                </a:lnTo>
                <a:lnTo>
                  <a:pt x="5162" y="4639"/>
                </a:lnTo>
                <a:close/>
                <a:moveTo>
                  <a:pt x="5315" y="4673"/>
                </a:moveTo>
                <a:lnTo>
                  <a:pt x="5322" y="4714"/>
                </a:lnTo>
                <a:lnTo>
                  <a:pt x="5338" y="4745"/>
                </a:lnTo>
                <a:lnTo>
                  <a:pt x="5300" y="4744"/>
                </a:lnTo>
                <a:lnTo>
                  <a:pt x="5264" y="4727"/>
                </a:lnTo>
                <a:lnTo>
                  <a:pt x="5280" y="4719"/>
                </a:lnTo>
                <a:lnTo>
                  <a:pt x="5288" y="4706"/>
                </a:lnTo>
                <a:lnTo>
                  <a:pt x="5263" y="4712"/>
                </a:lnTo>
                <a:lnTo>
                  <a:pt x="5246" y="4724"/>
                </a:lnTo>
                <a:lnTo>
                  <a:pt x="5243" y="4712"/>
                </a:lnTo>
                <a:lnTo>
                  <a:pt x="5239" y="4701"/>
                </a:lnTo>
                <a:lnTo>
                  <a:pt x="5278" y="4687"/>
                </a:lnTo>
                <a:lnTo>
                  <a:pt x="5315" y="4673"/>
                </a:lnTo>
                <a:close/>
                <a:moveTo>
                  <a:pt x="5389" y="4788"/>
                </a:moveTo>
                <a:lnTo>
                  <a:pt x="5406" y="4790"/>
                </a:lnTo>
                <a:lnTo>
                  <a:pt x="5414" y="4802"/>
                </a:lnTo>
                <a:lnTo>
                  <a:pt x="5396" y="4808"/>
                </a:lnTo>
                <a:lnTo>
                  <a:pt x="5389" y="4788"/>
                </a:lnTo>
                <a:close/>
                <a:moveTo>
                  <a:pt x="5539" y="4922"/>
                </a:moveTo>
                <a:lnTo>
                  <a:pt x="5519" y="4921"/>
                </a:lnTo>
                <a:lnTo>
                  <a:pt x="5509" y="4910"/>
                </a:lnTo>
                <a:lnTo>
                  <a:pt x="5530" y="4910"/>
                </a:lnTo>
                <a:lnTo>
                  <a:pt x="5539" y="4922"/>
                </a:lnTo>
                <a:close/>
                <a:moveTo>
                  <a:pt x="5558" y="4944"/>
                </a:moveTo>
                <a:lnTo>
                  <a:pt x="5562" y="4943"/>
                </a:lnTo>
                <a:lnTo>
                  <a:pt x="5564" y="4943"/>
                </a:lnTo>
                <a:lnTo>
                  <a:pt x="5561" y="4946"/>
                </a:lnTo>
                <a:lnTo>
                  <a:pt x="5558" y="4950"/>
                </a:lnTo>
                <a:lnTo>
                  <a:pt x="5558" y="4947"/>
                </a:lnTo>
                <a:lnTo>
                  <a:pt x="5558" y="4944"/>
                </a:lnTo>
                <a:close/>
                <a:moveTo>
                  <a:pt x="5570" y="4945"/>
                </a:moveTo>
                <a:lnTo>
                  <a:pt x="5582" y="4954"/>
                </a:lnTo>
                <a:lnTo>
                  <a:pt x="5601" y="4955"/>
                </a:lnTo>
                <a:lnTo>
                  <a:pt x="5605" y="4981"/>
                </a:lnTo>
                <a:lnTo>
                  <a:pt x="5621" y="4993"/>
                </a:lnTo>
                <a:lnTo>
                  <a:pt x="5605" y="4991"/>
                </a:lnTo>
                <a:lnTo>
                  <a:pt x="5586" y="4981"/>
                </a:lnTo>
                <a:lnTo>
                  <a:pt x="5575" y="4965"/>
                </a:lnTo>
                <a:lnTo>
                  <a:pt x="5570" y="4945"/>
                </a:lnTo>
                <a:close/>
                <a:moveTo>
                  <a:pt x="5743" y="4916"/>
                </a:moveTo>
                <a:lnTo>
                  <a:pt x="5762" y="4909"/>
                </a:lnTo>
                <a:lnTo>
                  <a:pt x="5774" y="4925"/>
                </a:lnTo>
                <a:lnTo>
                  <a:pt x="5752" y="4927"/>
                </a:lnTo>
                <a:lnTo>
                  <a:pt x="5743" y="4916"/>
                </a:lnTo>
                <a:close/>
                <a:moveTo>
                  <a:pt x="6068" y="5224"/>
                </a:moveTo>
                <a:lnTo>
                  <a:pt x="6041" y="5221"/>
                </a:lnTo>
                <a:lnTo>
                  <a:pt x="6032" y="5198"/>
                </a:lnTo>
                <a:lnTo>
                  <a:pt x="6055" y="5198"/>
                </a:lnTo>
                <a:lnTo>
                  <a:pt x="6068" y="5224"/>
                </a:lnTo>
                <a:close/>
                <a:moveTo>
                  <a:pt x="6137" y="5606"/>
                </a:moveTo>
                <a:lnTo>
                  <a:pt x="6130" y="5609"/>
                </a:lnTo>
                <a:lnTo>
                  <a:pt x="6126" y="5613"/>
                </a:lnTo>
                <a:lnTo>
                  <a:pt x="6122" y="5608"/>
                </a:lnTo>
                <a:lnTo>
                  <a:pt x="6119" y="5601"/>
                </a:lnTo>
                <a:lnTo>
                  <a:pt x="6122" y="5598"/>
                </a:lnTo>
                <a:lnTo>
                  <a:pt x="6127" y="5597"/>
                </a:lnTo>
                <a:lnTo>
                  <a:pt x="6137" y="5606"/>
                </a:lnTo>
                <a:close/>
                <a:moveTo>
                  <a:pt x="6138" y="5480"/>
                </a:moveTo>
                <a:lnTo>
                  <a:pt x="6141" y="5482"/>
                </a:lnTo>
                <a:lnTo>
                  <a:pt x="6143" y="5484"/>
                </a:lnTo>
                <a:lnTo>
                  <a:pt x="6136" y="5483"/>
                </a:lnTo>
                <a:lnTo>
                  <a:pt x="6129" y="5484"/>
                </a:lnTo>
                <a:lnTo>
                  <a:pt x="6135" y="5482"/>
                </a:lnTo>
                <a:lnTo>
                  <a:pt x="6138" y="5480"/>
                </a:lnTo>
                <a:close/>
                <a:moveTo>
                  <a:pt x="6171" y="5561"/>
                </a:moveTo>
                <a:lnTo>
                  <a:pt x="6180" y="5581"/>
                </a:lnTo>
                <a:lnTo>
                  <a:pt x="6193" y="5592"/>
                </a:lnTo>
                <a:lnTo>
                  <a:pt x="6176" y="5597"/>
                </a:lnTo>
                <a:lnTo>
                  <a:pt x="6149" y="5574"/>
                </a:lnTo>
                <a:lnTo>
                  <a:pt x="6163" y="5572"/>
                </a:lnTo>
                <a:lnTo>
                  <a:pt x="6171" y="5561"/>
                </a:lnTo>
                <a:close/>
                <a:moveTo>
                  <a:pt x="6160" y="5473"/>
                </a:moveTo>
                <a:lnTo>
                  <a:pt x="6160" y="5473"/>
                </a:lnTo>
                <a:lnTo>
                  <a:pt x="6160" y="5473"/>
                </a:lnTo>
                <a:lnTo>
                  <a:pt x="6171" y="5483"/>
                </a:lnTo>
                <a:lnTo>
                  <a:pt x="6175" y="5491"/>
                </a:lnTo>
                <a:lnTo>
                  <a:pt x="6170" y="5492"/>
                </a:lnTo>
                <a:lnTo>
                  <a:pt x="6164" y="5491"/>
                </a:lnTo>
                <a:lnTo>
                  <a:pt x="6161" y="5484"/>
                </a:lnTo>
                <a:lnTo>
                  <a:pt x="6160" y="5473"/>
                </a:lnTo>
                <a:close/>
                <a:moveTo>
                  <a:pt x="6172" y="5462"/>
                </a:moveTo>
                <a:lnTo>
                  <a:pt x="6176" y="5467"/>
                </a:lnTo>
                <a:lnTo>
                  <a:pt x="6178" y="5472"/>
                </a:lnTo>
                <a:lnTo>
                  <a:pt x="6170" y="5470"/>
                </a:lnTo>
                <a:lnTo>
                  <a:pt x="6161" y="5471"/>
                </a:lnTo>
                <a:lnTo>
                  <a:pt x="6168" y="5468"/>
                </a:lnTo>
                <a:lnTo>
                  <a:pt x="6172" y="5462"/>
                </a:lnTo>
                <a:close/>
                <a:moveTo>
                  <a:pt x="6186" y="5507"/>
                </a:moveTo>
                <a:lnTo>
                  <a:pt x="6191" y="5509"/>
                </a:lnTo>
                <a:lnTo>
                  <a:pt x="6195" y="5511"/>
                </a:lnTo>
                <a:lnTo>
                  <a:pt x="6198" y="5517"/>
                </a:lnTo>
                <a:lnTo>
                  <a:pt x="6201" y="5522"/>
                </a:lnTo>
                <a:lnTo>
                  <a:pt x="6201" y="5534"/>
                </a:lnTo>
                <a:lnTo>
                  <a:pt x="6194" y="5544"/>
                </a:lnTo>
                <a:lnTo>
                  <a:pt x="6185" y="5525"/>
                </a:lnTo>
                <a:lnTo>
                  <a:pt x="6186" y="5507"/>
                </a:lnTo>
                <a:close/>
                <a:moveTo>
                  <a:pt x="6237" y="5599"/>
                </a:moveTo>
                <a:lnTo>
                  <a:pt x="6246" y="5622"/>
                </a:lnTo>
                <a:lnTo>
                  <a:pt x="6267" y="5624"/>
                </a:lnTo>
                <a:lnTo>
                  <a:pt x="6278" y="5642"/>
                </a:lnTo>
                <a:lnTo>
                  <a:pt x="6286" y="5658"/>
                </a:lnTo>
                <a:lnTo>
                  <a:pt x="6296" y="5661"/>
                </a:lnTo>
                <a:lnTo>
                  <a:pt x="6305" y="5656"/>
                </a:lnTo>
                <a:lnTo>
                  <a:pt x="6311" y="5671"/>
                </a:lnTo>
                <a:lnTo>
                  <a:pt x="6304" y="5685"/>
                </a:lnTo>
                <a:lnTo>
                  <a:pt x="6290" y="5671"/>
                </a:lnTo>
                <a:lnTo>
                  <a:pt x="6283" y="5680"/>
                </a:lnTo>
                <a:lnTo>
                  <a:pt x="6270" y="5667"/>
                </a:lnTo>
                <a:lnTo>
                  <a:pt x="6252" y="5648"/>
                </a:lnTo>
                <a:lnTo>
                  <a:pt x="6239" y="5642"/>
                </a:lnTo>
                <a:lnTo>
                  <a:pt x="6227" y="5638"/>
                </a:lnTo>
                <a:lnTo>
                  <a:pt x="6232" y="5650"/>
                </a:lnTo>
                <a:lnTo>
                  <a:pt x="6248" y="5663"/>
                </a:lnTo>
                <a:lnTo>
                  <a:pt x="6229" y="5659"/>
                </a:lnTo>
                <a:lnTo>
                  <a:pt x="6215" y="5642"/>
                </a:lnTo>
                <a:lnTo>
                  <a:pt x="6227" y="5630"/>
                </a:lnTo>
                <a:lnTo>
                  <a:pt x="6205" y="5615"/>
                </a:lnTo>
                <a:lnTo>
                  <a:pt x="6222" y="5610"/>
                </a:lnTo>
                <a:lnTo>
                  <a:pt x="6237" y="5599"/>
                </a:lnTo>
                <a:close/>
                <a:moveTo>
                  <a:pt x="6231" y="5528"/>
                </a:moveTo>
                <a:lnTo>
                  <a:pt x="6232" y="5533"/>
                </a:lnTo>
                <a:lnTo>
                  <a:pt x="6235" y="5538"/>
                </a:lnTo>
                <a:lnTo>
                  <a:pt x="6237" y="5537"/>
                </a:lnTo>
                <a:lnTo>
                  <a:pt x="6238" y="5537"/>
                </a:lnTo>
                <a:lnTo>
                  <a:pt x="6244" y="5543"/>
                </a:lnTo>
                <a:lnTo>
                  <a:pt x="6250" y="5550"/>
                </a:lnTo>
                <a:lnTo>
                  <a:pt x="6254" y="5542"/>
                </a:lnTo>
                <a:lnTo>
                  <a:pt x="6250" y="5535"/>
                </a:lnTo>
                <a:lnTo>
                  <a:pt x="6269" y="5543"/>
                </a:lnTo>
                <a:lnTo>
                  <a:pt x="6282" y="5565"/>
                </a:lnTo>
                <a:lnTo>
                  <a:pt x="6265" y="5560"/>
                </a:lnTo>
                <a:lnTo>
                  <a:pt x="6249" y="5560"/>
                </a:lnTo>
                <a:lnTo>
                  <a:pt x="6232" y="5543"/>
                </a:lnTo>
                <a:lnTo>
                  <a:pt x="6218" y="5528"/>
                </a:lnTo>
                <a:lnTo>
                  <a:pt x="6226" y="5526"/>
                </a:lnTo>
                <a:lnTo>
                  <a:pt x="6231" y="5528"/>
                </a:lnTo>
                <a:close/>
                <a:moveTo>
                  <a:pt x="6294" y="5583"/>
                </a:moveTo>
                <a:lnTo>
                  <a:pt x="6284" y="5592"/>
                </a:lnTo>
                <a:lnTo>
                  <a:pt x="6277" y="5602"/>
                </a:lnTo>
                <a:lnTo>
                  <a:pt x="6276" y="5597"/>
                </a:lnTo>
                <a:lnTo>
                  <a:pt x="6279" y="5592"/>
                </a:lnTo>
                <a:lnTo>
                  <a:pt x="6268" y="5585"/>
                </a:lnTo>
                <a:lnTo>
                  <a:pt x="6256" y="5579"/>
                </a:lnTo>
                <a:lnTo>
                  <a:pt x="6264" y="5578"/>
                </a:lnTo>
                <a:lnTo>
                  <a:pt x="6263" y="5573"/>
                </a:lnTo>
                <a:lnTo>
                  <a:pt x="6276" y="5576"/>
                </a:lnTo>
                <a:lnTo>
                  <a:pt x="6286" y="5573"/>
                </a:lnTo>
                <a:lnTo>
                  <a:pt x="6290" y="5578"/>
                </a:lnTo>
                <a:lnTo>
                  <a:pt x="6294" y="5583"/>
                </a:lnTo>
                <a:close/>
                <a:moveTo>
                  <a:pt x="6314" y="5607"/>
                </a:moveTo>
                <a:lnTo>
                  <a:pt x="6311" y="5610"/>
                </a:lnTo>
                <a:lnTo>
                  <a:pt x="6307" y="5612"/>
                </a:lnTo>
                <a:lnTo>
                  <a:pt x="6302" y="5607"/>
                </a:lnTo>
                <a:lnTo>
                  <a:pt x="6296" y="5601"/>
                </a:lnTo>
                <a:lnTo>
                  <a:pt x="6305" y="5602"/>
                </a:lnTo>
                <a:lnTo>
                  <a:pt x="6314" y="5607"/>
                </a:lnTo>
                <a:close/>
                <a:moveTo>
                  <a:pt x="6316" y="5597"/>
                </a:moveTo>
                <a:lnTo>
                  <a:pt x="6316" y="5601"/>
                </a:lnTo>
                <a:lnTo>
                  <a:pt x="6314" y="5606"/>
                </a:lnTo>
                <a:lnTo>
                  <a:pt x="6312" y="5602"/>
                </a:lnTo>
                <a:lnTo>
                  <a:pt x="6308" y="5598"/>
                </a:lnTo>
                <a:lnTo>
                  <a:pt x="6312" y="5597"/>
                </a:lnTo>
                <a:lnTo>
                  <a:pt x="6316" y="5597"/>
                </a:lnTo>
                <a:close/>
                <a:moveTo>
                  <a:pt x="6345" y="5626"/>
                </a:moveTo>
                <a:lnTo>
                  <a:pt x="6345" y="5630"/>
                </a:lnTo>
                <a:lnTo>
                  <a:pt x="6343" y="5634"/>
                </a:lnTo>
                <a:lnTo>
                  <a:pt x="6346" y="5634"/>
                </a:lnTo>
                <a:lnTo>
                  <a:pt x="6349" y="5633"/>
                </a:lnTo>
                <a:lnTo>
                  <a:pt x="6343" y="5639"/>
                </a:lnTo>
                <a:lnTo>
                  <a:pt x="6332" y="5642"/>
                </a:lnTo>
                <a:lnTo>
                  <a:pt x="6324" y="5631"/>
                </a:lnTo>
                <a:lnTo>
                  <a:pt x="6315" y="5621"/>
                </a:lnTo>
                <a:lnTo>
                  <a:pt x="6315" y="5620"/>
                </a:lnTo>
                <a:lnTo>
                  <a:pt x="6315" y="5619"/>
                </a:lnTo>
                <a:lnTo>
                  <a:pt x="6333" y="5618"/>
                </a:lnTo>
                <a:lnTo>
                  <a:pt x="6345" y="5626"/>
                </a:lnTo>
                <a:close/>
                <a:moveTo>
                  <a:pt x="6336" y="5645"/>
                </a:moveTo>
                <a:lnTo>
                  <a:pt x="6338" y="5646"/>
                </a:lnTo>
                <a:lnTo>
                  <a:pt x="6341" y="5647"/>
                </a:lnTo>
                <a:lnTo>
                  <a:pt x="6340" y="5648"/>
                </a:lnTo>
                <a:lnTo>
                  <a:pt x="6339" y="5648"/>
                </a:lnTo>
                <a:lnTo>
                  <a:pt x="6337" y="5647"/>
                </a:lnTo>
                <a:lnTo>
                  <a:pt x="6336" y="5645"/>
                </a:lnTo>
                <a:close/>
                <a:moveTo>
                  <a:pt x="6369" y="5717"/>
                </a:moveTo>
                <a:lnTo>
                  <a:pt x="6373" y="5724"/>
                </a:lnTo>
                <a:lnTo>
                  <a:pt x="6373" y="5731"/>
                </a:lnTo>
                <a:lnTo>
                  <a:pt x="6364" y="5731"/>
                </a:lnTo>
                <a:lnTo>
                  <a:pt x="6356" y="5730"/>
                </a:lnTo>
                <a:lnTo>
                  <a:pt x="6357" y="5743"/>
                </a:lnTo>
                <a:lnTo>
                  <a:pt x="6365" y="5756"/>
                </a:lnTo>
                <a:lnTo>
                  <a:pt x="6383" y="5748"/>
                </a:lnTo>
                <a:lnTo>
                  <a:pt x="6385" y="5737"/>
                </a:lnTo>
                <a:lnTo>
                  <a:pt x="6400" y="5746"/>
                </a:lnTo>
                <a:lnTo>
                  <a:pt x="6395" y="5762"/>
                </a:lnTo>
                <a:lnTo>
                  <a:pt x="6414" y="5766"/>
                </a:lnTo>
                <a:lnTo>
                  <a:pt x="6425" y="5758"/>
                </a:lnTo>
                <a:lnTo>
                  <a:pt x="6422" y="5788"/>
                </a:lnTo>
                <a:lnTo>
                  <a:pt x="6441" y="5778"/>
                </a:lnTo>
                <a:lnTo>
                  <a:pt x="6444" y="5785"/>
                </a:lnTo>
                <a:lnTo>
                  <a:pt x="6444" y="5793"/>
                </a:lnTo>
                <a:lnTo>
                  <a:pt x="6436" y="5793"/>
                </a:lnTo>
                <a:lnTo>
                  <a:pt x="6429" y="5791"/>
                </a:lnTo>
                <a:lnTo>
                  <a:pt x="6430" y="5796"/>
                </a:lnTo>
                <a:lnTo>
                  <a:pt x="6426" y="5801"/>
                </a:lnTo>
                <a:lnTo>
                  <a:pt x="6457" y="5818"/>
                </a:lnTo>
                <a:lnTo>
                  <a:pt x="6462" y="5846"/>
                </a:lnTo>
                <a:lnTo>
                  <a:pt x="6447" y="5840"/>
                </a:lnTo>
                <a:lnTo>
                  <a:pt x="6421" y="5834"/>
                </a:lnTo>
                <a:lnTo>
                  <a:pt x="6420" y="5868"/>
                </a:lnTo>
                <a:lnTo>
                  <a:pt x="6449" y="5895"/>
                </a:lnTo>
                <a:lnTo>
                  <a:pt x="6445" y="5879"/>
                </a:lnTo>
                <a:lnTo>
                  <a:pt x="6470" y="5883"/>
                </a:lnTo>
                <a:lnTo>
                  <a:pt x="6458" y="5872"/>
                </a:lnTo>
                <a:lnTo>
                  <a:pt x="6454" y="5863"/>
                </a:lnTo>
                <a:lnTo>
                  <a:pt x="6474" y="5852"/>
                </a:lnTo>
                <a:lnTo>
                  <a:pt x="6496" y="5856"/>
                </a:lnTo>
                <a:lnTo>
                  <a:pt x="6480" y="5865"/>
                </a:lnTo>
                <a:lnTo>
                  <a:pt x="6463" y="5871"/>
                </a:lnTo>
                <a:lnTo>
                  <a:pt x="6480" y="5888"/>
                </a:lnTo>
                <a:lnTo>
                  <a:pt x="6503" y="5893"/>
                </a:lnTo>
                <a:lnTo>
                  <a:pt x="6505" y="5912"/>
                </a:lnTo>
                <a:lnTo>
                  <a:pt x="6518" y="5931"/>
                </a:lnTo>
                <a:lnTo>
                  <a:pt x="6542" y="5923"/>
                </a:lnTo>
                <a:lnTo>
                  <a:pt x="6565" y="5911"/>
                </a:lnTo>
                <a:lnTo>
                  <a:pt x="6552" y="5904"/>
                </a:lnTo>
                <a:lnTo>
                  <a:pt x="6540" y="5901"/>
                </a:lnTo>
                <a:lnTo>
                  <a:pt x="6544" y="5894"/>
                </a:lnTo>
                <a:lnTo>
                  <a:pt x="6545" y="5887"/>
                </a:lnTo>
                <a:lnTo>
                  <a:pt x="6577" y="5905"/>
                </a:lnTo>
                <a:lnTo>
                  <a:pt x="6604" y="5922"/>
                </a:lnTo>
                <a:lnTo>
                  <a:pt x="6597" y="5933"/>
                </a:lnTo>
                <a:lnTo>
                  <a:pt x="6591" y="5952"/>
                </a:lnTo>
                <a:lnTo>
                  <a:pt x="6606" y="5944"/>
                </a:lnTo>
                <a:lnTo>
                  <a:pt x="6610" y="5926"/>
                </a:lnTo>
                <a:lnTo>
                  <a:pt x="6625" y="5940"/>
                </a:lnTo>
                <a:lnTo>
                  <a:pt x="6636" y="5956"/>
                </a:lnTo>
                <a:lnTo>
                  <a:pt x="6640" y="5952"/>
                </a:lnTo>
                <a:lnTo>
                  <a:pt x="6643" y="5949"/>
                </a:lnTo>
                <a:lnTo>
                  <a:pt x="6647" y="5955"/>
                </a:lnTo>
                <a:lnTo>
                  <a:pt x="6655" y="5958"/>
                </a:lnTo>
                <a:lnTo>
                  <a:pt x="6658" y="5964"/>
                </a:lnTo>
                <a:lnTo>
                  <a:pt x="6663" y="5967"/>
                </a:lnTo>
                <a:lnTo>
                  <a:pt x="6647" y="5979"/>
                </a:lnTo>
                <a:lnTo>
                  <a:pt x="6632" y="5989"/>
                </a:lnTo>
                <a:lnTo>
                  <a:pt x="6627" y="5988"/>
                </a:lnTo>
                <a:lnTo>
                  <a:pt x="6622" y="5986"/>
                </a:lnTo>
                <a:lnTo>
                  <a:pt x="6651" y="6018"/>
                </a:lnTo>
                <a:lnTo>
                  <a:pt x="6682" y="6033"/>
                </a:lnTo>
                <a:lnTo>
                  <a:pt x="6665" y="6017"/>
                </a:lnTo>
                <a:lnTo>
                  <a:pt x="6660" y="6002"/>
                </a:lnTo>
                <a:lnTo>
                  <a:pt x="6670" y="6009"/>
                </a:lnTo>
                <a:lnTo>
                  <a:pt x="6676" y="6012"/>
                </a:lnTo>
                <a:lnTo>
                  <a:pt x="6688" y="6012"/>
                </a:lnTo>
                <a:lnTo>
                  <a:pt x="6695" y="6003"/>
                </a:lnTo>
                <a:lnTo>
                  <a:pt x="6700" y="6034"/>
                </a:lnTo>
                <a:lnTo>
                  <a:pt x="6701" y="6060"/>
                </a:lnTo>
                <a:lnTo>
                  <a:pt x="6728" y="6074"/>
                </a:lnTo>
                <a:lnTo>
                  <a:pt x="6738" y="6100"/>
                </a:lnTo>
                <a:lnTo>
                  <a:pt x="6751" y="6088"/>
                </a:lnTo>
                <a:lnTo>
                  <a:pt x="6771" y="6085"/>
                </a:lnTo>
                <a:lnTo>
                  <a:pt x="6772" y="6069"/>
                </a:lnTo>
                <a:lnTo>
                  <a:pt x="6794" y="6070"/>
                </a:lnTo>
                <a:lnTo>
                  <a:pt x="6827" y="6075"/>
                </a:lnTo>
                <a:lnTo>
                  <a:pt x="6813" y="6084"/>
                </a:lnTo>
                <a:lnTo>
                  <a:pt x="6798" y="6086"/>
                </a:lnTo>
                <a:lnTo>
                  <a:pt x="6822" y="6093"/>
                </a:lnTo>
                <a:lnTo>
                  <a:pt x="6842" y="6095"/>
                </a:lnTo>
                <a:lnTo>
                  <a:pt x="6834" y="6099"/>
                </a:lnTo>
                <a:lnTo>
                  <a:pt x="6825" y="6104"/>
                </a:lnTo>
                <a:lnTo>
                  <a:pt x="6832" y="6114"/>
                </a:lnTo>
                <a:lnTo>
                  <a:pt x="6846" y="6117"/>
                </a:lnTo>
                <a:lnTo>
                  <a:pt x="6838" y="6153"/>
                </a:lnTo>
                <a:lnTo>
                  <a:pt x="6812" y="6168"/>
                </a:lnTo>
                <a:lnTo>
                  <a:pt x="6807" y="6186"/>
                </a:lnTo>
                <a:lnTo>
                  <a:pt x="6803" y="6204"/>
                </a:lnTo>
                <a:lnTo>
                  <a:pt x="6842" y="6211"/>
                </a:lnTo>
                <a:lnTo>
                  <a:pt x="6893" y="6229"/>
                </a:lnTo>
                <a:lnTo>
                  <a:pt x="6889" y="6219"/>
                </a:lnTo>
                <a:lnTo>
                  <a:pt x="6881" y="6206"/>
                </a:lnTo>
                <a:lnTo>
                  <a:pt x="6873" y="6213"/>
                </a:lnTo>
                <a:lnTo>
                  <a:pt x="6862" y="6207"/>
                </a:lnTo>
                <a:lnTo>
                  <a:pt x="6873" y="6200"/>
                </a:lnTo>
                <a:lnTo>
                  <a:pt x="6883" y="6196"/>
                </a:lnTo>
                <a:lnTo>
                  <a:pt x="6896" y="6210"/>
                </a:lnTo>
                <a:lnTo>
                  <a:pt x="6904" y="6227"/>
                </a:lnTo>
                <a:lnTo>
                  <a:pt x="6890" y="6236"/>
                </a:lnTo>
                <a:lnTo>
                  <a:pt x="6876" y="6246"/>
                </a:lnTo>
                <a:lnTo>
                  <a:pt x="6889" y="6254"/>
                </a:lnTo>
                <a:lnTo>
                  <a:pt x="6894" y="6263"/>
                </a:lnTo>
                <a:lnTo>
                  <a:pt x="6911" y="6246"/>
                </a:lnTo>
                <a:lnTo>
                  <a:pt x="6929" y="6238"/>
                </a:lnTo>
                <a:lnTo>
                  <a:pt x="6918" y="6261"/>
                </a:lnTo>
                <a:lnTo>
                  <a:pt x="6918" y="6292"/>
                </a:lnTo>
                <a:lnTo>
                  <a:pt x="6973" y="6339"/>
                </a:lnTo>
                <a:lnTo>
                  <a:pt x="7017" y="6391"/>
                </a:lnTo>
                <a:lnTo>
                  <a:pt x="7023" y="6397"/>
                </a:lnTo>
                <a:lnTo>
                  <a:pt x="7027" y="6404"/>
                </a:lnTo>
                <a:lnTo>
                  <a:pt x="7022" y="6398"/>
                </a:lnTo>
                <a:lnTo>
                  <a:pt x="7017" y="6391"/>
                </a:lnTo>
                <a:lnTo>
                  <a:pt x="6986" y="6379"/>
                </a:lnTo>
                <a:lnTo>
                  <a:pt x="6960" y="6355"/>
                </a:lnTo>
                <a:lnTo>
                  <a:pt x="6974" y="6366"/>
                </a:lnTo>
                <a:lnTo>
                  <a:pt x="6976" y="6357"/>
                </a:lnTo>
                <a:lnTo>
                  <a:pt x="6964" y="6350"/>
                </a:lnTo>
                <a:lnTo>
                  <a:pt x="6949" y="6332"/>
                </a:lnTo>
                <a:lnTo>
                  <a:pt x="6932" y="6339"/>
                </a:lnTo>
                <a:lnTo>
                  <a:pt x="6917" y="6354"/>
                </a:lnTo>
                <a:lnTo>
                  <a:pt x="6957" y="6386"/>
                </a:lnTo>
                <a:lnTo>
                  <a:pt x="7001" y="6412"/>
                </a:lnTo>
                <a:lnTo>
                  <a:pt x="6990" y="6402"/>
                </a:lnTo>
                <a:lnTo>
                  <a:pt x="6986" y="6391"/>
                </a:lnTo>
                <a:lnTo>
                  <a:pt x="7003" y="6399"/>
                </a:lnTo>
                <a:lnTo>
                  <a:pt x="7025" y="6416"/>
                </a:lnTo>
                <a:lnTo>
                  <a:pt x="7012" y="6434"/>
                </a:lnTo>
                <a:lnTo>
                  <a:pt x="6988" y="6432"/>
                </a:lnTo>
                <a:lnTo>
                  <a:pt x="6956" y="6394"/>
                </a:lnTo>
                <a:lnTo>
                  <a:pt x="6919" y="6387"/>
                </a:lnTo>
                <a:lnTo>
                  <a:pt x="6916" y="6372"/>
                </a:lnTo>
                <a:lnTo>
                  <a:pt x="6914" y="6357"/>
                </a:lnTo>
                <a:lnTo>
                  <a:pt x="6889" y="6346"/>
                </a:lnTo>
                <a:lnTo>
                  <a:pt x="6864" y="6318"/>
                </a:lnTo>
                <a:lnTo>
                  <a:pt x="6861" y="6338"/>
                </a:lnTo>
                <a:lnTo>
                  <a:pt x="6850" y="6349"/>
                </a:lnTo>
                <a:lnTo>
                  <a:pt x="6854" y="6343"/>
                </a:lnTo>
                <a:lnTo>
                  <a:pt x="6847" y="6334"/>
                </a:lnTo>
                <a:lnTo>
                  <a:pt x="6840" y="6332"/>
                </a:lnTo>
                <a:lnTo>
                  <a:pt x="6832" y="6332"/>
                </a:lnTo>
                <a:lnTo>
                  <a:pt x="6834" y="6327"/>
                </a:lnTo>
                <a:lnTo>
                  <a:pt x="6835" y="6321"/>
                </a:lnTo>
                <a:lnTo>
                  <a:pt x="6850" y="6321"/>
                </a:lnTo>
                <a:lnTo>
                  <a:pt x="6859" y="6307"/>
                </a:lnTo>
                <a:lnTo>
                  <a:pt x="6877" y="6320"/>
                </a:lnTo>
                <a:lnTo>
                  <a:pt x="6894" y="6333"/>
                </a:lnTo>
                <a:lnTo>
                  <a:pt x="6902" y="6319"/>
                </a:lnTo>
                <a:lnTo>
                  <a:pt x="6897" y="6303"/>
                </a:lnTo>
                <a:lnTo>
                  <a:pt x="6885" y="6306"/>
                </a:lnTo>
                <a:lnTo>
                  <a:pt x="6875" y="6308"/>
                </a:lnTo>
                <a:lnTo>
                  <a:pt x="6862" y="6289"/>
                </a:lnTo>
                <a:lnTo>
                  <a:pt x="6868" y="6271"/>
                </a:lnTo>
                <a:lnTo>
                  <a:pt x="6847" y="6264"/>
                </a:lnTo>
                <a:lnTo>
                  <a:pt x="6826" y="6251"/>
                </a:lnTo>
                <a:lnTo>
                  <a:pt x="6837" y="6238"/>
                </a:lnTo>
                <a:lnTo>
                  <a:pt x="6837" y="6223"/>
                </a:lnTo>
                <a:lnTo>
                  <a:pt x="6847" y="6228"/>
                </a:lnTo>
                <a:lnTo>
                  <a:pt x="6848" y="6221"/>
                </a:lnTo>
                <a:lnTo>
                  <a:pt x="6818" y="6223"/>
                </a:lnTo>
                <a:lnTo>
                  <a:pt x="6792" y="6232"/>
                </a:lnTo>
                <a:lnTo>
                  <a:pt x="6806" y="6236"/>
                </a:lnTo>
                <a:lnTo>
                  <a:pt x="6821" y="6239"/>
                </a:lnTo>
                <a:lnTo>
                  <a:pt x="6809" y="6245"/>
                </a:lnTo>
                <a:lnTo>
                  <a:pt x="6808" y="6259"/>
                </a:lnTo>
                <a:lnTo>
                  <a:pt x="6770" y="6214"/>
                </a:lnTo>
                <a:lnTo>
                  <a:pt x="6725" y="6176"/>
                </a:lnTo>
                <a:lnTo>
                  <a:pt x="6740" y="6183"/>
                </a:lnTo>
                <a:lnTo>
                  <a:pt x="6746" y="6189"/>
                </a:lnTo>
                <a:lnTo>
                  <a:pt x="6745" y="6195"/>
                </a:lnTo>
                <a:lnTo>
                  <a:pt x="6744" y="6200"/>
                </a:lnTo>
                <a:lnTo>
                  <a:pt x="6720" y="6199"/>
                </a:lnTo>
                <a:lnTo>
                  <a:pt x="6705" y="6196"/>
                </a:lnTo>
                <a:lnTo>
                  <a:pt x="6696" y="6210"/>
                </a:lnTo>
                <a:lnTo>
                  <a:pt x="6684" y="6215"/>
                </a:lnTo>
                <a:lnTo>
                  <a:pt x="6686" y="6204"/>
                </a:lnTo>
                <a:lnTo>
                  <a:pt x="6680" y="6192"/>
                </a:lnTo>
                <a:lnTo>
                  <a:pt x="6690" y="6187"/>
                </a:lnTo>
                <a:lnTo>
                  <a:pt x="6700" y="6173"/>
                </a:lnTo>
                <a:lnTo>
                  <a:pt x="6709" y="6190"/>
                </a:lnTo>
                <a:lnTo>
                  <a:pt x="6726" y="6183"/>
                </a:lnTo>
                <a:lnTo>
                  <a:pt x="6707" y="6165"/>
                </a:lnTo>
                <a:lnTo>
                  <a:pt x="6677" y="6134"/>
                </a:lnTo>
                <a:lnTo>
                  <a:pt x="6670" y="6143"/>
                </a:lnTo>
                <a:lnTo>
                  <a:pt x="6661" y="6151"/>
                </a:lnTo>
                <a:lnTo>
                  <a:pt x="6672" y="6168"/>
                </a:lnTo>
                <a:lnTo>
                  <a:pt x="6678" y="6178"/>
                </a:lnTo>
                <a:lnTo>
                  <a:pt x="6656" y="6196"/>
                </a:lnTo>
                <a:lnTo>
                  <a:pt x="6624" y="6205"/>
                </a:lnTo>
                <a:lnTo>
                  <a:pt x="6615" y="6196"/>
                </a:lnTo>
                <a:lnTo>
                  <a:pt x="6598" y="6187"/>
                </a:lnTo>
                <a:lnTo>
                  <a:pt x="6596" y="6169"/>
                </a:lnTo>
                <a:lnTo>
                  <a:pt x="6606" y="6152"/>
                </a:lnTo>
                <a:lnTo>
                  <a:pt x="6598" y="6147"/>
                </a:lnTo>
                <a:lnTo>
                  <a:pt x="6591" y="6132"/>
                </a:lnTo>
                <a:lnTo>
                  <a:pt x="6581" y="6143"/>
                </a:lnTo>
                <a:lnTo>
                  <a:pt x="6568" y="6137"/>
                </a:lnTo>
                <a:lnTo>
                  <a:pt x="6576" y="6135"/>
                </a:lnTo>
                <a:lnTo>
                  <a:pt x="6583" y="6132"/>
                </a:lnTo>
                <a:lnTo>
                  <a:pt x="6573" y="6124"/>
                </a:lnTo>
                <a:lnTo>
                  <a:pt x="6564" y="6115"/>
                </a:lnTo>
                <a:lnTo>
                  <a:pt x="6555" y="6134"/>
                </a:lnTo>
                <a:lnTo>
                  <a:pt x="6560" y="6154"/>
                </a:lnTo>
                <a:lnTo>
                  <a:pt x="6572" y="6152"/>
                </a:lnTo>
                <a:lnTo>
                  <a:pt x="6578" y="6164"/>
                </a:lnTo>
                <a:lnTo>
                  <a:pt x="6569" y="6165"/>
                </a:lnTo>
                <a:lnTo>
                  <a:pt x="6562" y="6162"/>
                </a:lnTo>
                <a:lnTo>
                  <a:pt x="6550" y="6148"/>
                </a:lnTo>
                <a:lnTo>
                  <a:pt x="6545" y="6135"/>
                </a:lnTo>
                <a:lnTo>
                  <a:pt x="6548" y="6109"/>
                </a:lnTo>
                <a:lnTo>
                  <a:pt x="6552" y="6092"/>
                </a:lnTo>
                <a:lnTo>
                  <a:pt x="6536" y="6087"/>
                </a:lnTo>
                <a:lnTo>
                  <a:pt x="6525" y="6093"/>
                </a:lnTo>
                <a:lnTo>
                  <a:pt x="6502" y="6069"/>
                </a:lnTo>
                <a:lnTo>
                  <a:pt x="6481" y="6067"/>
                </a:lnTo>
                <a:lnTo>
                  <a:pt x="6461" y="6049"/>
                </a:lnTo>
                <a:lnTo>
                  <a:pt x="6481" y="6049"/>
                </a:lnTo>
                <a:lnTo>
                  <a:pt x="6458" y="6031"/>
                </a:lnTo>
                <a:lnTo>
                  <a:pt x="6437" y="6017"/>
                </a:lnTo>
                <a:lnTo>
                  <a:pt x="6418" y="5992"/>
                </a:lnTo>
                <a:lnTo>
                  <a:pt x="6394" y="5972"/>
                </a:lnTo>
                <a:lnTo>
                  <a:pt x="6402" y="5963"/>
                </a:lnTo>
                <a:lnTo>
                  <a:pt x="6407" y="5949"/>
                </a:lnTo>
                <a:lnTo>
                  <a:pt x="6377" y="5942"/>
                </a:lnTo>
                <a:lnTo>
                  <a:pt x="6363" y="5911"/>
                </a:lnTo>
                <a:lnTo>
                  <a:pt x="6343" y="5920"/>
                </a:lnTo>
                <a:lnTo>
                  <a:pt x="6328" y="5930"/>
                </a:lnTo>
                <a:lnTo>
                  <a:pt x="6327" y="5928"/>
                </a:lnTo>
                <a:lnTo>
                  <a:pt x="6325" y="5927"/>
                </a:lnTo>
                <a:lnTo>
                  <a:pt x="6324" y="5924"/>
                </a:lnTo>
                <a:lnTo>
                  <a:pt x="6321" y="5922"/>
                </a:lnTo>
                <a:lnTo>
                  <a:pt x="6311" y="5911"/>
                </a:lnTo>
                <a:lnTo>
                  <a:pt x="6300" y="5902"/>
                </a:lnTo>
                <a:lnTo>
                  <a:pt x="6300" y="5900"/>
                </a:lnTo>
                <a:lnTo>
                  <a:pt x="6299" y="5896"/>
                </a:lnTo>
                <a:lnTo>
                  <a:pt x="6297" y="5898"/>
                </a:lnTo>
                <a:lnTo>
                  <a:pt x="6296" y="5900"/>
                </a:lnTo>
                <a:lnTo>
                  <a:pt x="6286" y="5894"/>
                </a:lnTo>
                <a:lnTo>
                  <a:pt x="6272" y="5889"/>
                </a:lnTo>
                <a:lnTo>
                  <a:pt x="6276" y="5882"/>
                </a:lnTo>
                <a:lnTo>
                  <a:pt x="6276" y="5876"/>
                </a:lnTo>
                <a:lnTo>
                  <a:pt x="6277" y="5873"/>
                </a:lnTo>
                <a:lnTo>
                  <a:pt x="6277" y="5869"/>
                </a:lnTo>
                <a:lnTo>
                  <a:pt x="6274" y="5870"/>
                </a:lnTo>
                <a:lnTo>
                  <a:pt x="6271" y="5870"/>
                </a:lnTo>
                <a:lnTo>
                  <a:pt x="6258" y="5865"/>
                </a:lnTo>
                <a:lnTo>
                  <a:pt x="6245" y="5857"/>
                </a:lnTo>
                <a:lnTo>
                  <a:pt x="6244" y="5855"/>
                </a:lnTo>
                <a:lnTo>
                  <a:pt x="6242" y="5854"/>
                </a:lnTo>
                <a:lnTo>
                  <a:pt x="6254" y="5845"/>
                </a:lnTo>
                <a:lnTo>
                  <a:pt x="6268" y="5836"/>
                </a:lnTo>
                <a:lnTo>
                  <a:pt x="6312" y="5873"/>
                </a:lnTo>
                <a:lnTo>
                  <a:pt x="6358" y="5901"/>
                </a:lnTo>
                <a:lnTo>
                  <a:pt x="6351" y="5888"/>
                </a:lnTo>
                <a:lnTo>
                  <a:pt x="6348" y="5872"/>
                </a:lnTo>
                <a:lnTo>
                  <a:pt x="6308" y="5857"/>
                </a:lnTo>
                <a:lnTo>
                  <a:pt x="6287" y="5826"/>
                </a:lnTo>
                <a:lnTo>
                  <a:pt x="6267" y="5795"/>
                </a:lnTo>
                <a:lnTo>
                  <a:pt x="6234" y="5777"/>
                </a:lnTo>
                <a:lnTo>
                  <a:pt x="6255" y="5761"/>
                </a:lnTo>
                <a:lnTo>
                  <a:pt x="6286" y="5749"/>
                </a:lnTo>
                <a:lnTo>
                  <a:pt x="6293" y="5771"/>
                </a:lnTo>
                <a:lnTo>
                  <a:pt x="6281" y="5781"/>
                </a:lnTo>
                <a:lnTo>
                  <a:pt x="6284" y="5780"/>
                </a:lnTo>
                <a:lnTo>
                  <a:pt x="6289" y="5782"/>
                </a:lnTo>
                <a:lnTo>
                  <a:pt x="6289" y="5786"/>
                </a:lnTo>
                <a:lnTo>
                  <a:pt x="6293" y="5786"/>
                </a:lnTo>
                <a:lnTo>
                  <a:pt x="6301" y="5771"/>
                </a:lnTo>
                <a:lnTo>
                  <a:pt x="6315" y="5781"/>
                </a:lnTo>
                <a:lnTo>
                  <a:pt x="6313" y="5759"/>
                </a:lnTo>
                <a:lnTo>
                  <a:pt x="6295" y="5739"/>
                </a:lnTo>
                <a:lnTo>
                  <a:pt x="6308" y="5742"/>
                </a:lnTo>
                <a:lnTo>
                  <a:pt x="6322" y="5750"/>
                </a:lnTo>
                <a:lnTo>
                  <a:pt x="6322" y="5754"/>
                </a:lnTo>
                <a:lnTo>
                  <a:pt x="6321" y="5759"/>
                </a:lnTo>
                <a:lnTo>
                  <a:pt x="6330" y="5757"/>
                </a:lnTo>
                <a:lnTo>
                  <a:pt x="6340" y="5760"/>
                </a:lnTo>
                <a:lnTo>
                  <a:pt x="6336" y="5775"/>
                </a:lnTo>
                <a:lnTo>
                  <a:pt x="6342" y="5791"/>
                </a:lnTo>
                <a:lnTo>
                  <a:pt x="6349" y="5778"/>
                </a:lnTo>
                <a:lnTo>
                  <a:pt x="6354" y="5762"/>
                </a:lnTo>
                <a:lnTo>
                  <a:pt x="6354" y="5762"/>
                </a:lnTo>
                <a:lnTo>
                  <a:pt x="6355" y="5762"/>
                </a:lnTo>
                <a:lnTo>
                  <a:pt x="6354" y="5761"/>
                </a:lnTo>
                <a:lnTo>
                  <a:pt x="6354" y="5760"/>
                </a:lnTo>
                <a:lnTo>
                  <a:pt x="6356" y="5758"/>
                </a:lnTo>
                <a:lnTo>
                  <a:pt x="6358" y="5756"/>
                </a:lnTo>
                <a:lnTo>
                  <a:pt x="6355" y="5756"/>
                </a:lnTo>
                <a:lnTo>
                  <a:pt x="6351" y="5754"/>
                </a:lnTo>
                <a:lnTo>
                  <a:pt x="6347" y="5748"/>
                </a:lnTo>
                <a:lnTo>
                  <a:pt x="6342" y="5745"/>
                </a:lnTo>
                <a:lnTo>
                  <a:pt x="6337" y="5739"/>
                </a:lnTo>
                <a:lnTo>
                  <a:pt x="6333" y="5736"/>
                </a:lnTo>
                <a:lnTo>
                  <a:pt x="6345" y="5736"/>
                </a:lnTo>
                <a:lnTo>
                  <a:pt x="6346" y="5722"/>
                </a:lnTo>
                <a:lnTo>
                  <a:pt x="6358" y="5718"/>
                </a:lnTo>
                <a:lnTo>
                  <a:pt x="6369" y="5717"/>
                </a:lnTo>
                <a:close/>
                <a:moveTo>
                  <a:pt x="6415" y="5513"/>
                </a:moveTo>
                <a:lnTo>
                  <a:pt x="6403" y="5522"/>
                </a:lnTo>
                <a:lnTo>
                  <a:pt x="6388" y="5515"/>
                </a:lnTo>
                <a:lnTo>
                  <a:pt x="6400" y="5505"/>
                </a:lnTo>
                <a:lnTo>
                  <a:pt x="6415" y="5513"/>
                </a:lnTo>
                <a:close/>
                <a:moveTo>
                  <a:pt x="6460" y="5557"/>
                </a:moveTo>
                <a:lnTo>
                  <a:pt x="6444" y="5556"/>
                </a:lnTo>
                <a:lnTo>
                  <a:pt x="6425" y="5539"/>
                </a:lnTo>
                <a:lnTo>
                  <a:pt x="6444" y="5539"/>
                </a:lnTo>
                <a:lnTo>
                  <a:pt x="6460" y="5557"/>
                </a:lnTo>
                <a:close/>
                <a:moveTo>
                  <a:pt x="6467" y="5633"/>
                </a:moveTo>
                <a:lnTo>
                  <a:pt x="6458" y="5631"/>
                </a:lnTo>
                <a:lnTo>
                  <a:pt x="6451" y="5627"/>
                </a:lnTo>
                <a:lnTo>
                  <a:pt x="6457" y="5620"/>
                </a:lnTo>
                <a:lnTo>
                  <a:pt x="6472" y="5628"/>
                </a:lnTo>
                <a:lnTo>
                  <a:pt x="6469" y="5631"/>
                </a:lnTo>
                <a:lnTo>
                  <a:pt x="6467" y="5633"/>
                </a:lnTo>
                <a:close/>
                <a:moveTo>
                  <a:pt x="6482" y="5659"/>
                </a:moveTo>
                <a:lnTo>
                  <a:pt x="6478" y="5657"/>
                </a:lnTo>
                <a:lnTo>
                  <a:pt x="6471" y="5658"/>
                </a:lnTo>
                <a:lnTo>
                  <a:pt x="6470" y="5658"/>
                </a:lnTo>
                <a:lnTo>
                  <a:pt x="6470" y="5658"/>
                </a:lnTo>
                <a:lnTo>
                  <a:pt x="6471" y="5652"/>
                </a:lnTo>
                <a:lnTo>
                  <a:pt x="6474" y="5649"/>
                </a:lnTo>
                <a:lnTo>
                  <a:pt x="6479" y="5653"/>
                </a:lnTo>
                <a:lnTo>
                  <a:pt x="6482" y="5659"/>
                </a:lnTo>
                <a:close/>
                <a:moveTo>
                  <a:pt x="6431" y="5608"/>
                </a:moveTo>
                <a:lnTo>
                  <a:pt x="6438" y="5608"/>
                </a:lnTo>
                <a:lnTo>
                  <a:pt x="6450" y="5615"/>
                </a:lnTo>
                <a:lnTo>
                  <a:pt x="6449" y="5621"/>
                </a:lnTo>
                <a:lnTo>
                  <a:pt x="6445" y="5622"/>
                </a:lnTo>
                <a:lnTo>
                  <a:pt x="6438" y="5616"/>
                </a:lnTo>
                <a:lnTo>
                  <a:pt x="6431" y="5608"/>
                </a:lnTo>
                <a:close/>
                <a:moveTo>
                  <a:pt x="6482" y="5818"/>
                </a:moveTo>
                <a:lnTo>
                  <a:pt x="6480" y="5818"/>
                </a:lnTo>
                <a:lnTo>
                  <a:pt x="6477" y="5818"/>
                </a:lnTo>
                <a:lnTo>
                  <a:pt x="6484" y="5826"/>
                </a:lnTo>
                <a:lnTo>
                  <a:pt x="6490" y="5827"/>
                </a:lnTo>
                <a:lnTo>
                  <a:pt x="6492" y="5829"/>
                </a:lnTo>
                <a:lnTo>
                  <a:pt x="6495" y="5831"/>
                </a:lnTo>
                <a:lnTo>
                  <a:pt x="6472" y="5822"/>
                </a:lnTo>
                <a:lnTo>
                  <a:pt x="6454" y="5800"/>
                </a:lnTo>
                <a:lnTo>
                  <a:pt x="6470" y="5804"/>
                </a:lnTo>
                <a:lnTo>
                  <a:pt x="6482" y="5818"/>
                </a:lnTo>
                <a:close/>
                <a:moveTo>
                  <a:pt x="6496" y="5651"/>
                </a:moveTo>
                <a:lnTo>
                  <a:pt x="6500" y="5661"/>
                </a:lnTo>
                <a:lnTo>
                  <a:pt x="6505" y="5670"/>
                </a:lnTo>
                <a:lnTo>
                  <a:pt x="6498" y="5671"/>
                </a:lnTo>
                <a:lnTo>
                  <a:pt x="6493" y="5670"/>
                </a:lnTo>
                <a:lnTo>
                  <a:pt x="6491" y="5668"/>
                </a:lnTo>
                <a:lnTo>
                  <a:pt x="6489" y="5667"/>
                </a:lnTo>
                <a:lnTo>
                  <a:pt x="6487" y="5664"/>
                </a:lnTo>
                <a:lnTo>
                  <a:pt x="6484" y="5661"/>
                </a:lnTo>
                <a:lnTo>
                  <a:pt x="6490" y="5654"/>
                </a:lnTo>
                <a:lnTo>
                  <a:pt x="6496" y="5651"/>
                </a:lnTo>
                <a:close/>
                <a:moveTo>
                  <a:pt x="6508" y="5646"/>
                </a:moveTo>
                <a:lnTo>
                  <a:pt x="6511" y="5649"/>
                </a:lnTo>
                <a:lnTo>
                  <a:pt x="6509" y="5654"/>
                </a:lnTo>
                <a:lnTo>
                  <a:pt x="6507" y="5651"/>
                </a:lnTo>
                <a:lnTo>
                  <a:pt x="6503" y="5649"/>
                </a:lnTo>
                <a:lnTo>
                  <a:pt x="6506" y="5648"/>
                </a:lnTo>
                <a:lnTo>
                  <a:pt x="6508" y="5646"/>
                </a:lnTo>
                <a:close/>
                <a:moveTo>
                  <a:pt x="6508" y="5671"/>
                </a:moveTo>
                <a:lnTo>
                  <a:pt x="6509" y="5666"/>
                </a:lnTo>
                <a:lnTo>
                  <a:pt x="6509" y="5661"/>
                </a:lnTo>
                <a:lnTo>
                  <a:pt x="6510" y="5661"/>
                </a:lnTo>
                <a:lnTo>
                  <a:pt x="6511" y="5661"/>
                </a:lnTo>
                <a:lnTo>
                  <a:pt x="6510" y="5665"/>
                </a:lnTo>
                <a:lnTo>
                  <a:pt x="6508" y="5671"/>
                </a:lnTo>
                <a:close/>
                <a:moveTo>
                  <a:pt x="6517" y="5849"/>
                </a:moveTo>
                <a:lnTo>
                  <a:pt x="6517" y="5847"/>
                </a:lnTo>
                <a:lnTo>
                  <a:pt x="6516" y="5843"/>
                </a:lnTo>
                <a:lnTo>
                  <a:pt x="6523" y="5851"/>
                </a:lnTo>
                <a:lnTo>
                  <a:pt x="6529" y="5867"/>
                </a:lnTo>
                <a:lnTo>
                  <a:pt x="6520" y="5872"/>
                </a:lnTo>
                <a:lnTo>
                  <a:pt x="6508" y="5879"/>
                </a:lnTo>
                <a:lnTo>
                  <a:pt x="6504" y="5868"/>
                </a:lnTo>
                <a:lnTo>
                  <a:pt x="6511" y="5858"/>
                </a:lnTo>
                <a:lnTo>
                  <a:pt x="6515" y="5861"/>
                </a:lnTo>
                <a:lnTo>
                  <a:pt x="6522" y="5863"/>
                </a:lnTo>
                <a:lnTo>
                  <a:pt x="6522" y="5853"/>
                </a:lnTo>
                <a:lnTo>
                  <a:pt x="6517" y="5849"/>
                </a:lnTo>
                <a:close/>
                <a:moveTo>
                  <a:pt x="6549" y="5718"/>
                </a:moveTo>
                <a:lnTo>
                  <a:pt x="6546" y="5714"/>
                </a:lnTo>
                <a:lnTo>
                  <a:pt x="6544" y="5711"/>
                </a:lnTo>
                <a:lnTo>
                  <a:pt x="6541" y="5706"/>
                </a:lnTo>
                <a:lnTo>
                  <a:pt x="6539" y="5701"/>
                </a:lnTo>
                <a:lnTo>
                  <a:pt x="6545" y="5708"/>
                </a:lnTo>
                <a:lnTo>
                  <a:pt x="6549" y="5718"/>
                </a:lnTo>
                <a:close/>
                <a:moveTo>
                  <a:pt x="6543" y="5682"/>
                </a:moveTo>
                <a:lnTo>
                  <a:pt x="6544" y="5691"/>
                </a:lnTo>
                <a:lnTo>
                  <a:pt x="6551" y="5701"/>
                </a:lnTo>
                <a:lnTo>
                  <a:pt x="6553" y="5703"/>
                </a:lnTo>
                <a:lnTo>
                  <a:pt x="6555" y="5705"/>
                </a:lnTo>
                <a:lnTo>
                  <a:pt x="6547" y="5696"/>
                </a:lnTo>
                <a:lnTo>
                  <a:pt x="6539" y="5688"/>
                </a:lnTo>
                <a:lnTo>
                  <a:pt x="6541" y="5685"/>
                </a:lnTo>
                <a:lnTo>
                  <a:pt x="6543" y="5682"/>
                </a:lnTo>
                <a:close/>
                <a:moveTo>
                  <a:pt x="6574" y="5735"/>
                </a:moveTo>
                <a:lnTo>
                  <a:pt x="6572" y="5738"/>
                </a:lnTo>
                <a:lnTo>
                  <a:pt x="6571" y="5743"/>
                </a:lnTo>
                <a:lnTo>
                  <a:pt x="6565" y="5736"/>
                </a:lnTo>
                <a:lnTo>
                  <a:pt x="6559" y="5728"/>
                </a:lnTo>
                <a:lnTo>
                  <a:pt x="6567" y="5730"/>
                </a:lnTo>
                <a:lnTo>
                  <a:pt x="6574" y="5735"/>
                </a:lnTo>
                <a:close/>
                <a:moveTo>
                  <a:pt x="6583" y="5722"/>
                </a:moveTo>
                <a:lnTo>
                  <a:pt x="6584" y="5728"/>
                </a:lnTo>
                <a:lnTo>
                  <a:pt x="6581" y="5731"/>
                </a:lnTo>
                <a:lnTo>
                  <a:pt x="6576" y="5725"/>
                </a:lnTo>
                <a:lnTo>
                  <a:pt x="6569" y="5719"/>
                </a:lnTo>
                <a:lnTo>
                  <a:pt x="6568" y="5718"/>
                </a:lnTo>
                <a:lnTo>
                  <a:pt x="6567" y="5717"/>
                </a:lnTo>
                <a:lnTo>
                  <a:pt x="6573" y="5717"/>
                </a:lnTo>
                <a:lnTo>
                  <a:pt x="6583" y="5722"/>
                </a:lnTo>
                <a:close/>
                <a:moveTo>
                  <a:pt x="6615" y="5744"/>
                </a:moveTo>
                <a:lnTo>
                  <a:pt x="6605" y="5746"/>
                </a:lnTo>
                <a:lnTo>
                  <a:pt x="6602" y="5754"/>
                </a:lnTo>
                <a:lnTo>
                  <a:pt x="6596" y="5746"/>
                </a:lnTo>
                <a:lnTo>
                  <a:pt x="6589" y="5740"/>
                </a:lnTo>
                <a:lnTo>
                  <a:pt x="6601" y="5738"/>
                </a:lnTo>
                <a:lnTo>
                  <a:pt x="6615" y="5744"/>
                </a:lnTo>
                <a:close/>
                <a:moveTo>
                  <a:pt x="6639" y="5845"/>
                </a:moveTo>
                <a:lnTo>
                  <a:pt x="6637" y="5847"/>
                </a:lnTo>
                <a:lnTo>
                  <a:pt x="6637" y="5850"/>
                </a:lnTo>
                <a:lnTo>
                  <a:pt x="6633" y="5847"/>
                </a:lnTo>
                <a:lnTo>
                  <a:pt x="6629" y="5842"/>
                </a:lnTo>
                <a:lnTo>
                  <a:pt x="6635" y="5843"/>
                </a:lnTo>
                <a:lnTo>
                  <a:pt x="6639" y="5845"/>
                </a:lnTo>
                <a:close/>
                <a:moveTo>
                  <a:pt x="6651" y="5771"/>
                </a:moveTo>
                <a:lnTo>
                  <a:pt x="6653" y="5788"/>
                </a:lnTo>
                <a:lnTo>
                  <a:pt x="6651" y="5806"/>
                </a:lnTo>
                <a:lnTo>
                  <a:pt x="6611" y="5791"/>
                </a:lnTo>
                <a:lnTo>
                  <a:pt x="6576" y="5784"/>
                </a:lnTo>
                <a:lnTo>
                  <a:pt x="6572" y="5767"/>
                </a:lnTo>
                <a:lnTo>
                  <a:pt x="6565" y="5749"/>
                </a:lnTo>
                <a:lnTo>
                  <a:pt x="6573" y="5747"/>
                </a:lnTo>
                <a:lnTo>
                  <a:pt x="6582" y="5743"/>
                </a:lnTo>
                <a:lnTo>
                  <a:pt x="6597" y="5764"/>
                </a:lnTo>
                <a:lnTo>
                  <a:pt x="6618" y="5776"/>
                </a:lnTo>
                <a:lnTo>
                  <a:pt x="6611" y="5766"/>
                </a:lnTo>
                <a:lnTo>
                  <a:pt x="6605" y="5758"/>
                </a:lnTo>
                <a:lnTo>
                  <a:pt x="6628" y="5768"/>
                </a:lnTo>
                <a:lnTo>
                  <a:pt x="6651" y="5771"/>
                </a:lnTo>
                <a:close/>
                <a:moveTo>
                  <a:pt x="6644" y="5857"/>
                </a:moveTo>
                <a:lnTo>
                  <a:pt x="6644" y="5857"/>
                </a:lnTo>
                <a:lnTo>
                  <a:pt x="6643" y="5857"/>
                </a:lnTo>
                <a:lnTo>
                  <a:pt x="6643" y="5856"/>
                </a:lnTo>
                <a:lnTo>
                  <a:pt x="6643" y="5855"/>
                </a:lnTo>
                <a:lnTo>
                  <a:pt x="6643" y="5856"/>
                </a:lnTo>
                <a:lnTo>
                  <a:pt x="6644" y="5857"/>
                </a:lnTo>
                <a:close/>
                <a:moveTo>
                  <a:pt x="6662" y="5849"/>
                </a:moveTo>
                <a:lnTo>
                  <a:pt x="6657" y="5848"/>
                </a:lnTo>
                <a:lnTo>
                  <a:pt x="6655" y="5843"/>
                </a:lnTo>
                <a:lnTo>
                  <a:pt x="6655" y="5841"/>
                </a:lnTo>
                <a:lnTo>
                  <a:pt x="6654" y="5839"/>
                </a:lnTo>
                <a:lnTo>
                  <a:pt x="6650" y="5833"/>
                </a:lnTo>
                <a:lnTo>
                  <a:pt x="6639" y="5828"/>
                </a:lnTo>
                <a:lnTo>
                  <a:pt x="6660" y="5827"/>
                </a:lnTo>
                <a:lnTo>
                  <a:pt x="6681" y="5829"/>
                </a:lnTo>
                <a:lnTo>
                  <a:pt x="6671" y="5843"/>
                </a:lnTo>
                <a:lnTo>
                  <a:pt x="6662" y="5849"/>
                </a:lnTo>
                <a:close/>
                <a:moveTo>
                  <a:pt x="6639" y="5992"/>
                </a:moveTo>
                <a:lnTo>
                  <a:pt x="6656" y="5982"/>
                </a:lnTo>
                <a:lnTo>
                  <a:pt x="6672" y="5971"/>
                </a:lnTo>
                <a:lnTo>
                  <a:pt x="6675" y="5972"/>
                </a:lnTo>
                <a:lnTo>
                  <a:pt x="6678" y="5975"/>
                </a:lnTo>
                <a:lnTo>
                  <a:pt x="6657" y="5987"/>
                </a:lnTo>
                <a:lnTo>
                  <a:pt x="6639" y="5992"/>
                </a:lnTo>
                <a:close/>
                <a:moveTo>
                  <a:pt x="6683" y="5992"/>
                </a:moveTo>
                <a:lnTo>
                  <a:pt x="6683" y="5993"/>
                </a:lnTo>
                <a:lnTo>
                  <a:pt x="6684" y="5993"/>
                </a:lnTo>
                <a:lnTo>
                  <a:pt x="6681" y="5995"/>
                </a:lnTo>
                <a:lnTo>
                  <a:pt x="6678" y="5997"/>
                </a:lnTo>
                <a:lnTo>
                  <a:pt x="6676" y="5993"/>
                </a:lnTo>
                <a:lnTo>
                  <a:pt x="6674" y="5988"/>
                </a:lnTo>
                <a:lnTo>
                  <a:pt x="6678" y="5990"/>
                </a:lnTo>
                <a:lnTo>
                  <a:pt x="6683" y="5992"/>
                </a:lnTo>
                <a:close/>
                <a:moveTo>
                  <a:pt x="6681" y="5784"/>
                </a:moveTo>
                <a:lnTo>
                  <a:pt x="6694" y="5810"/>
                </a:lnTo>
                <a:lnTo>
                  <a:pt x="6698" y="5831"/>
                </a:lnTo>
                <a:lnTo>
                  <a:pt x="6683" y="5826"/>
                </a:lnTo>
                <a:lnTo>
                  <a:pt x="6668" y="5816"/>
                </a:lnTo>
                <a:lnTo>
                  <a:pt x="6666" y="5795"/>
                </a:lnTo>
                <a:lnTo>
                  <a:pt x="6681" y="5784"/>
                </a:lnTo>
                <a:close/>
                <a:moveTo>
                  <a:pt x="6715" y="6019"/>
                </a:moveTo>
                <a:lnTo>
                  <a:pt x="6707" y="6008"/>
                </a:lnTo>
                <a:lnTo>
                  <a:pt x="6700" y="5997"/>
                </a:lnTo>
                <a:lnTo>
                  <a:pt x="6710" y="6000"/>
                </a:lnTo>
                <a:lnTo>
                  <a:pt x="6719" y="6004"/>
                </a:lnTo>
                <a:lnTo>
                  <a:pt x="6724" y="6015"/>
                </a:lnTo>
                <a:lnTo>
                  <a:pt x="6715" y="6019"/>
                </a:lnTo>
                <a:close/>
                <a:moveTo>
                  <a:pt x="6721" y="5851"/>
                </a:moveTo>
                <a:lnTo>
                  <a:pt x="6719" y="5868"/>
                </a:lnTo>
                <a:lnTo>
                  <a:pt x="6702" y="5871"/>
                </a:lnTo>
                <a:lnTo>
                  <a:pt x="6698" y="5861"/>
                </a:lnTo>
                <a:lnTo>
                  <a:pt x="6703" y="5860"/>
                </a:lnTo>
                <a:lnTo>
                  <a:pt x="6701" y="5853"/>
                </a:lnTo>
                <a:lnTo>
                  <a:pt x="6693" y="5845"/>
                </a:lnTo>
                <a:lnTo>
                  <a:pt x="6706" y="5841"/>
                </a:lnTo>
                <a:lnTo>
                  <a:pt x="6721" y="5851"/>
                </a:lnTo>
                <a:close/>
                <a:moveTo>
                  <a:pt x="6723" y="5815"/>
                </a:moveTo>
                <a:lnTo>
                  <a:pt x="6733" y="5819"/>
                </a:lnTo>
                <a:lnTo>
                  <a:pt x="6745" y="5829"/>
                </a:lnTo>
                <a:lnTo>
                  <a:pt x="6736" y="5836"/>
                </a:lnTo>
                <a:lnTo>
                  <a:pt x="6736" y="5846"/>
                </a:lnTo>
                <a:lnTo>
                  <a:pt x="6721" y="5834"/>
                </a:lnTo>
                <a:lnTo>
                  <a:pt x="6723" y="5815"/>
                </a:lnTo>
                <a:close/>
                <a:moveTo>
                  <a:pt x="6728" y="5882"/>
                </a:moveTo>
                <a:lnTo>
                  <a:pt x="6742" y="5874"/>
                </a:lnTo>
                <a:lnTo>
                  <a:pt x="6758" y="5877"/>
                </a:lnTo>
                <a:lnTo>
                  <a:pt x="6749" y="5887"/>
                </a:lnTo>
                <a:lnTo>
                  <a:pt x="6728" y="5882"/>
                </a:lnTo>
                <a:close/>
                <a:moveTo>
                  <a:pt x="6745" y="6050"/>
                </a:moveTo>
                <a:lnTo>
                  <a:pt x="6736" y="6041"/>
                </a:lnTo>
                <a:lnTo>
                  <a:pt x="6726" y="6030"/>
                </a:lnTo>
                <a:lnTo>
                  <a:pt x="6730" y="6023"/>
                </a:lnTo>
                <a:lnTo>
                  <a:pt x="6737" y="6014"/>
                </a:lnTo>
                <a:lnTo>
                  <a:pt x="6756" y="6030"/>
                </a:lnTo>
                <a:lnTo>
                  <a:pt x="6765" y="6039"/>
                </a:lnTo>
                <a:lnTo>
                  <a:pt x="6761" y="6043"/>
                </a:lnTo>
                <a:lnTo>
                  <a:pt x="6756" y="6048"/>
                </a:lnTo>
                <a:lnTo>
                  <a:pt x="6756" y="6044"/>
                </a:lnTo>
                <a:lnTo>
                  <a:pt x="6757" y="6038"/>
                </a:lnTo>
                <a:lnTo>
                  <a:pt x="6748" y="6040"/>
                </a:lnTo>
                <a:lnTo>
                  <a:pt x="6745" y="6050"/>
                </a:lnTo>
                <a:close/>
                <a:moveTo>
                  <a:pt x="6777" y="5938"/>
                </a:moveTo>
                <a:lnTo>
                  <a:pt x="6765" y="5946"/>
                </a:lnTo>
                <a:lnTo>
                  <a:pt x="6761" y="5955"/>
                </a:lnTo>
                <a:lnTo>
                  <a:pt x="6753" y="5952"/>
                </a:lnTo>
                <a:lnTo>
                  <a:pt x="6744" y="5945"/>
                </a:lnTo>
                <a:lnTo>
                  <a:pt x="6746" y="5942"/>
                </a:lnTo>
                <a:lnTo>
                  <a:pt x="6743" y="5938"/>
                </a:lnTo>
                <a:lnTo>
                  <a:pt x="6760" y="5937"/>
                </a:lnTo>
                <a:lnTo>
                  <a:pt x="6777" y="5938"/>
                </a:lnTo>
                <a:close/>
                <a:moveTo>
                  <a:pt x="6791" y="5889"/>
                </a:moveTo>
                <a:lnTo>
                  <a:pt x="6798" y="5911"/>
                </a:lnTo>
                <a:lnTo>
                  <a:pt x="6776" y="5912"/>
                </a:lnTo>
                <a:lnTo>
                  <a:pt x="6788" y="5904"/>
                </a:lnTo>
                <a:lnTo>
                  <a:pt x="6791" y="5889"/>
                </a:lnTo>
                <a:close/>
                <a:moveTo>
                  <a:pt x="6866" y="6186"/>
                </a:moveTo>
                <a:lnTo>
                  <a:pt x="6850" y="6188"/>
                </a:lnTo>
                <a:lnTo>
                  <a:pt x="6837" y="6197"/>
                </a:lnTo>
                <a:lnTo>
                  <a:pt x="6839" y="6181"/>
                </a:lnTo>
                <a:lnTo>
                  <a:pt x="6856" y="6170"/>
                </a:lnTo>
                <a:lnTo>
                  <a:pt x="6859" y="6178"/>
                </a:lnTo>
                <a:lnTo>
                  <a:pt x="6866" y="6186"/>
                </a:lnTo>
                <a:close/>
                <a:moveTo>
                  <a:pt x="6863" y="6171"/>
                </a:moveTo>
                <a:lnTo>
                  <a:pt x="6858" y="6162"/>
                </a:lnTo>
                <a:lnTo>
                  <a:pt x="6848" y="6151"/>
                </a:lnTo>
                <a:lnTo>
                  <a:pt x="6855" y="6145"/>
                </a:lnTo>
                <a:lnTo>
                  <a:pt x="6861" y="6137"/>
                </a:lnTo>
                <a:lnTo>
                  <a:pt x="6868" y="6155"/>
                </a:lnTo>
                <a:lnTo>
                  <a:pt x="6863" y="6171"/>
                </a:lnTo>
                <a:close/>
                <a:moveTo>
                  <a:pt x="6864" y="5941"/>
                </a:moveTo>
                <a:lnTo>
                  <a:pt x="6884" y="5961"/>
                </a:lnTo>
                <a:lnTo>
                  <a:pt x="6880" y="5979"/>
                </a:lnTo>
                <a:lnTo>
                  <a:pt x="6877" y="5967"/>
                </a:lnTo>
                <a:lnTo>
                  <a:pt x="6876" y="5957"/>
                </a:lnTo>
                <a:lnTo>
                  <a:pt x="6864" y="5969"/>
                </a:lnTo>
                <a:lnTo>
                  <a:pt x="6841" y="5964"/>
                </a:lnTo>
                <a:lnTo>
                  <a:pt x="6854" y="5956"/>
                </a:lnTo>
                <a:lnTo>
                  <a:pt x="6864" y="5941"/>
                </a:lnTo>
                <a:close/>
                <a:moveTo>
                  <a:pt x="6912" y="6185"/>
                </a:moveTo>
                <a:lnTo>
                  <a:pt x="6905" y="6191"/>
                </a:lnTo>
                <a:lnTo>
                  <a:pt x="6906" y="6199"/>
                </a:lnTo>
                <a:lnTo>
                  <a:pt x="6896" y="6192"/>
                </a:lnTo>
                <a:lnTo>
                  <a:pt x="6883" y="6178"/>
                </a:lnTo>
                <a:lnTo>
                  <a:pt x="6890" y="6177"/>
                </a:lnTo>
                <a:lnTo>
                  <a:pt x="6895" y="6176"/>
                </a:lnTo>
                <a:lnTo>
                  <a:pt x="6884" y="6170"/>
                </a:lnTo>
                <a:lnTo>
                  <a:pt x="6876" y="6177"/>
                </a:lnTo>
                <a:lnTo>
                  <a:pt x="6874" y="6160"/>
                </a:lnTo>
                <a:lnTo>
                  <a:pt x="6883" y="6151"/>
                </a:lnTo>
                <a:lnTo>
                  <a:pt x="6894" y="6168"/>
                </a:lnTo>
                <a:lnTo>
                  <a:pt x="6912" y="6185"/>
                </a:lnTo>
                <a:close/>
                <a:moveTo>
                  <a:pt x="7043" y="6432"/>
                </a:moveTo>
                <a:lnTo>
                  <a:pt x="7043" y="6450"/>
                </a:lnTo>
                <a:lnTo>
                  <a:pt x="7042" y="6476"/>
                </a:lnTo>
                <a:lnTo>
                  <a:pt x="7021" y="6455"/>
                </a:lnTo>
                <a:lnTo>
                  <a:pt x="7021" y="6437"/>
                </a:lnTo>
                <a:lnTo>
                  <a:pt x="7033" y="6447"/>
                </a:lnTo>
                <a:lnTo>
                  <a:pt x="7043" y="6432"/>
                </a:lnTo>
                <a:close/>
                <a:moveTo>
                  <a:pt x="7061" y="6518"/>
                </a:moveTo>
                <a:lnTo>
                  <a:pt x="7069" y="6530"/>
                </a:lnTo>
                <a:lnTo>
                  <a:pt x="7080" y="6542"/>
                </a:lnTo>
                <a:lnTo>
                  <a:pt x="7060" y="6534"/>
                </a:lnTo>
                <a:lnTo>
                  <a:pt x="7041" y="6519"/>
                </a:lnTo>
                <a:lnTo>
                  <a:pt x="7051" y="6519"/>
                </a:lnTo>
                <a:lnTo>
                  <a:pt x="7061" y="6518"/>
                </a:lnTo>
                <a:close/>
                <a:moveTo>
                  <a:pt x="7122" y="6486"/>
                </a:moveTo>
                <a:lnTo>
                  <a:pt x="7111" y="6495"/>
                </a:lnTo>
                <a:lnTo>
                  <a:pt x="7087" y="6493"/>
                </a:lnTo>
                <a:lnTo>
                  <a:pt x="7075" y="6474"/>
                </a:lnTo>
                <a:lnTo>
                  <a:pt x="7055" y="6456"/>
                </a:lnTo>
                <a:lnTo>
                  <a:pt x="7088" y="6475"/>
                </a:lnTo>
                <a:lnTo>
                  <a:pt x="7122" y="6486"/>
                </a:lnTo>
                <a:close/>
                <a:moveTo>
                  <a:pt x="7031" y="5972"/>
                </a:moveTo>
                <a:lnTo>
                  <a:pt x="7038" y="5986"/>
                </a:lnTo>
                <a:lnTo>
                  <a:pt x="7048" y="6000"/>
                </a:lnTo>
                <a:lnTo>
                  <a:pt x="7053" y="5976"/>
                </a:lnTo>
                <a:lnTo>
                  <a:pt x="7043" y="5951"/>
                </a:lnTo>
                <a:lnTo>
                  <a:pt x="7065" y="5961"/>
                </a:lnTo>
                <a:lnTo>
                  <a:pt x="7087" y="5980"/>
                </a:lnTo>
                <a:lnTo>
                  <a:pt x="7070" y="5979"/>
                </a:lnTo>
                <a:lnTo>
                  <a:pt x="7058" y="5990"/>
                </a:lnTo>
                <a:lnTo>
                  <a:pt x="7068" y="6007"/>
                </a:lnTo>
                <a:lnTo>
                  <a:pt x="7092" y="6029"/>
                </a:lnTo>
                <a:lnTo>
                  <a:pt x="7082" y="6038"/>
                </a:lnTo>
                <a:lnTo>
                  <a:pt x="7076" y="6030"/>
                </a:lnTo>
                <a:lnTo>
                  <a:pt x="7079" y="6022"/>
                </a:lnTo>
                <a:lnTo>
                  <a:pt x="7066" y="6024"/>
                </a:lnTo>
                <a:lnTo>
                  <a:pt x="7053" y="6031"/>
                </a:lnTo>
                <a:lnTo>
                  <a:pt x="7034" y="6000"/>
                </a:lnTo>
                <a:lnTo>
                  <a:pt x="7031" y="5972"/>
                </a:lnTo>
                <a:close/>
                <a:moveTo>
                  <a:pt x="7127" y="6473"/>
                </a:moveTo>
                <a:lnTo>
                  <a:pt x="7115" y="6469"/>
                </a:lnTo>
                <a:lnTo>
                  <a:pt x="7103" y="6469"/>
                </a:lnTo>
                <a:lnTo>
                  <a:pt x="7104" y="6460"/>
                </a:lnTo>
                <a:lnTo>
                  <a:pt x="7113" y="6453"/>
                </a:lnTo>
                <a:lnTo>
                  <a:pt x="7122" y="6462"/>
                </a:lnTo>
                <a:lnTo>
                  <a:pt x="7127" y="6473"/>
                </a:lnTo>
                <a:close/>
                <a:moveTo>
                  <a:pt x="7105" y="6041"/>
                </a:moveTo>
                <a:lnTo>
                  <a:pt x="7108" y="6056"/>
                </a:lnTo>
                <a:lnTo>
                  <a:pt x="7111" y="6071"/>
                </a:lnTo>
                <a:lnTo>
                  <a:pt x="7117" y="6069"/>
                </a:lnTo>
                <a:lnTo>
                  <a:pt x="7124" y="6058"/>
                </a:lnTo>
                <a:lnTo>
                  <a:pt x="7157" y="6082"/>
                </a:lnTo>
                <a:lnTo>
                  <a:pt x="7193" y="6115"/>
                </a:lnTo>
                <a:lnTo>
                  <a:pt x="7190" y="6124"/>
                </a:lnTo>
                <a:lnTo>
                  <a:pt x="7179" y="6128"/>
                </a:lnTo>
                <a:lnTo>
                  <a:pt x="7197" y="6130"/>
                </a:lnTo>
                <a:lnTo>
                  <a:pt x="7216" y="6136"/>
                </a:lnTo>
                <a:lnTo>
                  <a:pt x="7216" y="6150"/>
                </a:lnTo>
                <a:lnTo>
                  <a:pt x="7230" y="6150"/>
                </a:lnTo>
                <a:lnTo>
                  <a:pt x="7237" y="6160"/>
                </a:lnTo>
                <a:lnTo>
                  <a:pt x="7246" y="6170"/>
                </a:lnTo>
                <a:lnTo>
                  <a:pt x="7235" y="6179"/>
                </a:lnTo>
                <a:lnTo>
                  <a:pt x="7224" y="6182"/>
                </a:lnTo>
                <a:lnTo>
                  <a:pt x="7212" y="6166"/>
                </a:lnTo>
                <a:lnTo>
                  <a:pt x="7203" y="6149"/>
                </a:lnTo>
                <a:lnTo>
                  <a:pt x="7191" y="6150"/>
                </a:lnTo>
                <a:lnTo>
                  <a:pt x="7180" y="6153"/>
                </a:lnTo>
                <a:lnTo>
                  <a:pt x="7179" y="6147"/>
                </a:lnTo>
                <a:lnTo>
                  <a:pt x="7186" y="6140"/>
                </a:lnTo>
                <a:lnTo>
                  <a:pt x="7170" y="6140"/>
                </a:lnTo>
                <a:lnTo>
                  <a:pt x="7152" y="6128"/>
                </a:lnTo>
                <a:lnTo>
                  <a:pt x="7169" y="6123"/>
                </a:lnTo>
                <a:lnTo>
                  <a:pt x="7177" y="6113"/>
                </a:lnTo>
                <a:lnTo>
                  <a:pt x="7151" y="6104"/>
                </a:lnTo>
                <a:lnTo>
                  <a:pt x="7136" y="6081"/>
                </a:lnTo>
                <a:lnTo>
                  <a:pt x="7130" y="6090"/>
                </a:lnTo>
                <a:lnTo>
                  <a:pt x="7116" y="6101"/>
                </a:lnTo>
                <a:lnTo>
                  <a:pt x="7115" y="6084"/>
                </a:lnTo>
                <a:lnTo>
                  <a:pt x="7100" y="6073"/>
                </a:lnTo>
                <a:lnTo>
                  <a:pt x="7098" y="6056"/>
                </a:lnTo>
                <a:lnTo>
                  <a:pt x="7105" y="6041"/>
                </a:lnTo>
                <a:close/>
                <a:moveTo>
                  <a:pt x="7272" y="6188"/>
                </a:moveTo>
                <a:lnTo>
                  <a:pt x="7268" y="6193"/>
                </a:lnTo>
                <a:lnTo>
                  <a:pt x="7270" y="6199"/>
                </a:lnTo>
                <a:lnTo>
                  <a:pt x="7255" y="6196"/>
                </a:lnTo>
                <a:lnTo>
                  <a:pt x="7247" y="6178"/>
                </a:lnTo>
                <a:lnTo>
                  <a:pt x="7259" y="6180"/>
                </a:lnTo>
                <a:lnTo>
                  <a:pt x="7272" y="6188"/>
                </a:lnTo>
                <a:close/>
                <a:moveTo>
                  <a:pt x="7361" y="7381"/>
                </a:moveTo>
                <a:lnTo>
                  <a:pt x="7353" y="7388"/>
                </a:lnTo>
                <a:lnTo>
                  <a:pt x="7334" y="7392"/>
                </a:lnTo>
                <a:lnTo>
                  <a:pt x="7332" y="7369"/>
                </a:lnTo>
                <a:lnTo>
                  <a:pt x="7329" y="7355"/>
                </a:lnTo>
                <a:lnTo>
                  <a:pt x="7332" y="7345"/>
                </a:lnTo>
                <a:lnTo>
                  <a:pt x="7340" y="7342"/>
                </a:lnTo>
                <a:lnTo>
                  <a:pt x="7347" y="7364"/>
                </a:lnTo>
                <a:lnTo>
                  <a:pt x="7361" y="7381"/>
                </a:lnTo>
                <a:close/>
                <a:moveTo>
                  <a:pt x="7372" y="7416"/>
                </a:moveTo>
                <a:lnTo>
                  <a:pt x="7360" y="7411"/>
                </a:lnTo>
                <a:lnTo>
                  <a:pt x="7347" y="7404"/>
                </a:lnTo>
                <a:lnTo>
                  <a:pt x="7351" y="7401"/>
                </a:lnTo>
                <a:lnTo>
                  <a:pt x="7355" y="7397"/>
                </a:lnTo>
                <a:lnTo>
                  <a:pt x="7362" y="7404"/>
                </a:lnTo>
                <a:lnTo>
                  <a:pt x="7370" y="7411"/>
                </a:lnTo>
                <a:lnTo>
                  <a:pt x="7371" y="7414"/>
                </a:lnTo>
                <a:lnTo>
                  <a:pt x="7372" y="7416"/>
                </a:lnTo>
                <a:close/>
                <a:moveTo>
                  <a:pt x="7390" y="7452"/>
                </a:moveTo>
                <a:lnTo>
                  <a:pt x="7386" y="7459"/>
                </a:lnTo>
                <a:lnTo>
                  <a:pt x="7382" y="7467"/>
                </a:lnTo>
                <a:lnTo>
                  <a:pt x="7367" y="7451"/>
                </a:lnTo>
                <a:lnTo>
                  <a:pt x="7366" y="7463"/>
                </a:lnTo>
                <a:lnTo>
                  <a:pt x="7358" y="7461"/>
                </a:lnTo>
                <a:lnTo>
                  <a:pt x="7351" y="7460"/>
                </a:lnTo>
                <a:lnTo>
                  <a:pt x="7352" y="7440"/>
                </a:lnTo>
                <a:lnTo>
                  <a:pt x="7357" y="7421"/>
                </a:lnTo>
                <a:lnTo>
                  <a:pt x="7361" y="7428"/>
                </a:lnTo>
                <a:lnTo>
                  <a:pt x="7365" y="7434"/>
                </a:lnTo>
                <a:lnTo>
                  <a:pt x="7365" y="7434"/>
                </a:lnTo>
                <a:lnTo>
                  <a:pt x="7365" y="7434"/>
                </a:lnTo>
                <a:lnTo>
                  <a:pt x="7365" y="7434"/>
                </a:lnTo>
                <a:lnTo>
                  <a:pt x="7366" y="7434"/>
                </a:lnTo>
                <a:lnTo>
                  <a:pt x="7371" y="7439"/>
                </a:lnTo>
                <a:lnTo>
                  <a:pt x="7376" y="7442"/>
                </a:lnTo>
                <a:lnTo>
                  <a:pt x="7383" y="7447"/>
                </a:lnTo>
                <a:lnTo>
                  <a:pt x="7390" y="7452"/>
                </a:lnTo>
                <a:close/>
                <a:moveTo>
                  <a:pt x="7341" y="6245"/>
                </a:moveTo>
                <a:lnTo>
                  <a:pt x="7359" y="6262"/>
                </a:lnTo>
                <a:lnTo>
                  <a:pt x="7378" y="6280"/>
                </a:lnTo>
                <a:lnTo>
                  <a:pt x="7371" y="6287"/>
                </a:lnTo>
                <a:lnTo>
                  <a:pt x="7365" y="6300"/>
                </a:lnTo>
                <a:lnTo>
                  <a:pt x="7355" y="6293"/>
                </a:lnTo>
                <a:lnTo>
                  <a:pt x="7342" y="6279"/>
                </a:lnTo>
                <a:lnTo>
                  <a:pt x="7354" y="6275"/>
                </a:lnTo>
                <a:lnTo>
                  <a:pt x="7365" y="6275"/>
                </a:lnTo>
                <a:lnTo>
                  <a:pt x="7342" y="6258"/>
                </a:lnTo>
                <a:lnTo>
                  <a:pt x="7318" y="6250"/>
                </a:lnTo>
                <a:lnTo>
                  <a:pt x="7329" y="6250"/>
                </a:lnTo>
                <a:lnTo>
                  <a:pt x="7341" y="6245"/>
                </a:lnTo>
                <a:close/>
                <a:moveTo>
                  <a:pt x="7454" y="7522"/>
                </a:moveTo>
                <a:lnTo>
                  <a:pt x="7456" y="7525"/>
                </a:lnTo>
                <a:lnTo>
                  <a:pt x="7457" y="7527"/>
                </a:lnTo>
                <a:lnTo>
                  <a:pt x="7455" y="7525"/>
                </a:lnTo>
                <a:lnTo>
                  <a:pt x="7452" y="7523"/>
                </a:lnTo>
                <a:lnTo>
                  <a:pt x="7453" y="7523"/>
                </a:lnTo>
                <a:lnTo>
                  <a:pt x="7454" y="7522"/>
                </a:lnTo>
                <a:close/>
                <a:moveTo>
                  <a:pt x="7388" y="7478"/>
                </a:moveTo>
                <a:lnTo>
                  <a:pt x="7393" y="7490"/>
                </a:lnTo>
                <a:lnTo>
                  <a:pt x="7383" y="7507"/>
                </a:lnTo>
                <a:lnTo>
                  <a:pt x="7375" y="7493"/>
                </a:lnTo>
                <a:lnTo>
                  <a:pt x="7388" y="7478"/>
                </a:lnTo>
                <a:close/>
                <a:moveTo>
                  <a:pt x="7588" y="9155"/>
                </a:moveTo>
                <a:lnTo>
                  <a:pt x="7597" y="9148"/>
                </a:lnTo>
                <a:lnTo>
                  <a:pt x="7606" y="9148"/>
                </a:lnTo>
                <a:lnTo>
                  <a:pt x="7603" y="9156"/>
                </a:lnTo>
                <a:lnTo>
                  <a:pt x="7596" y="9164"/>
                </a:lnTo>
                <a:lnTo>
                  <a:pt x="7648" y="9218"/>
                </a:lnTo>
                <a:lnTo>
                  <a:pt x="7681" y="9260"/>
                </a:lnTo>
                <a:lnTo>
                  <a:pt x="7694" y="9255"/>
                </a:lnTo>
                <a:lnTo>
                  <a:pt x="7704" y="9251"/>
                </a:lnTo>
                <a:lnTo>
                  <a:pt x="7697" y="9262"/>
                </a:lnTo>
                <a:lnTo>
                  <a:pt x="7683" y="9267"/>
                </a:lnTo>
                <a:lnTo>
                  <a:pt x="7698" y="9278"/>
                </a:lnTo>
                <a:lnTo>
                  <a:pt x="7713" y="9275"/>
                </a:lnTo>
                <a:lnTo>
                  <a:pt x="7722" y="9283"/>
                </a:lnTo>
                <a:lnTo>
                  <a:pt x="7729" y="9293"/>
                </a:lnTo>
                <a:lnTo>
                  <a:pt x="7730" y="9321"/>
                </a:lnTo>
                <a:lnTo>
                  <a:pt x="7750" y="9323"/>
                </a:lnTo>
                <a:lnTo>
                  <a:pt x="7738" y="9316"/>
                </a:lnTo>
                <a:lnTo>
                  <a:pt x="7738" y="9302"/>
                </a:lnTo>
                <a:lnTo>
                  <a:pt x="7762" y="9326"/>
                </a:lnTo>
                <a:lnTo>
                  <a:pt x="7751" y="9338"/>
                </a:lnTo>
                <a:lnTo>
                  <a:pt x="7783" y="9358"/>
                </a:lnTo>
                <a:lnTo>
                  <a:pt x="7793" y="9391"/>
                </a:lnTo>
                <a:lnTo>
                  <a:pt x="7809" y="9382"/>
                </a:lnTo>
                <a:lnTo>
                  <a:pt x="7831" y="9392"/>
                </a:lnTo>
                <a:lnTo>
                  <a:pt x="7822" y="9402"/>
                </a:lnTo>
                <a:lnTo>
                  <a:pt x="7816" y="9411"/>
                </a:lnTo>
                <a:lnTo>
                  <a:pt x="7840" y="9438"/>
                </a:lnTo>
                <a:lnTo>
                  <a:pt x="7854" y="9467"/>
                </a:lnTo>
                <a:lnTo>
                  <a:pt x="7872" y="9465"/>
                </a:lnTo>
                <a:lnTo>
                  <a:pt x="7883" y="9452"/>
                </a:lnTo>
                <a:lnTo>
                  <a:pt x="7894" y="9463"/>
                </a:lnTo>
                <a:lnTo>
                  <a:pt x="7904" y="9475"/>
                </a:lnTo>
                <a:lnTo>
                  <a:pt x="7897" y="9490"/>
                </a:lnTo>
                <a:lnTo>
                  <a:pt x="7900" y="9506"/>
                </a:lnTo>
                <a:lnTo>
                  <a:pt x="7813" y="9473"/>
                </a:lnTo>
                <a:lnTo>
                  <a:pt x="7744" y="9428"/>
                </a:lnTo>
                <a:lnTo>
                  <a:pt x="7746" y="9419"/>
                </a:lnTo>
                <a:lnTo>
                  <a:pt x="7752" y="9414"/>
                </a:lnTo>
                <a:lnTo>
                  <a:pt x="7720" y="9405"/>
                </a:lnTo>
                <a:lnTo>
                  <a:pt x="7684" y="9378"/>
                </a:lnTo>
                <a:lnTo>
                  <a:pt x="7713" y="9380"/>
                </a:lnTo>
                <a:lnTo>
                  <a:pt x="7738" y="9385"/>
                </a:lnTo>
                <a:lnTo>
                  <a:pt x="7736" y="9400"/>
                </a:lnTo>
                <a:lnTo>
                  <a:pt x="7743" y="9386"/>
                </a:lnTo>
                <a:lnTo>
                  <a:pt x="7715" y="9367"/>
                </a:lnTo>
                <a:lnTo>
                  <a:pt x="7691" y="9348"/>
                </a:lnTo>
                <a:lnTo>
                  <a:pt x="7671" y="9329"/>
                </a:lnTo>
                <a:lnTo>
                  <a:pt x="7655" y="9309"/>
                </a:lnTo>
                <a:lnTo>
                  <a:pt x="7681" y="9310"/>
                </a:lnTo>
                <a:lnTo>
                  <a:pt x="7714" y="9316"/>
                </a:lnTo>
                <a:lnTo>
                  <a:pt x="7706" y="9303"/>
                </a:lnTo>
                <a:lnTo>
                  <a:pt x="7690" y="9301"/>
                </a:lnTo>
                <a:lnTo>
                  <a:pt x="7624" y="9233"/>
                </a:lnTo>
                <a:lnTo>
                  <a:pt x="7541" y="9175"/>
                </a:lnTo>
                <a:lnTo>
                  <a:pt x="7558" y="9173"/>
                </a:lnTo>
                <a:lnTo>
                  <a:pt x="7570" y="9166"/>
                </a:lnTo>
                <a:lnTo>
                  <a:pt x="7541" y="9164"/>
                </a:lnTo>
                <a:lnTo>
                  <a:pt x="7519" y="9150"/>
                </a:lnTo>
                <a:lnTo>
                  <a:pt x="7523" y="9167"/>
                </a:lnTo>
                <a:lnTo>
                  <a:pt x="7533" y="9180"/>
                </a:lnTo>
                <a:lnTo>
                  <a:pt x="7530" y="9184"/>
                </a:lnTo>
                <a:lnTo>
                  <a:pt x="7526" y="9188"/>
                </a:lnTo>
                <a:lnTo>
                  <a:pt x="7506" y="9162"/>
                </a:lnTo>
                <a:lnTo>
                  <a:pt x="7476" y="9142"/>
                </a:lnTo>
                <a:lnTo>
                  <a:pt x="7481" y="9132"/>
                </a:lnTo>
                <a:lnTo>
                  <a:pt x="7486" y="9123"/>
                </a:lnTo>
                <a:lnTo>
                  <a:pt x="7462" y="9107"/>
                </a:lnTo>
                <a:lnTo>
                  <a:pt x="7443" y="9089"/>
                </a:lnTo>
                <a:lnTo>
                  <a:pt x="7447" y="9079"/>
                </a:lnTo>
                <a:lnTo>
                  <a:pt x="7456" y="9075"/>
                </a:lnTo>
                <a:lnTo>
                  <a:pt x="7447" y="9065"/>
                </a:lnTo>
                <a:lnTo>
                  <a:pt x="7445" y="9052"/>
                </a:lnTo>
                <a:lnTo>
                  <a:pt x="7435" y="9053"/>
                </a:lnTo>
                <a:lnTo>
                  <a:pt x="7432" y="9060"/>
                </a:lnTo>
                <a:lnTo>
                  <a:pt x="7375" y="8988"/>
                </a:lnTo>
                <a:lnTo>
                  <a:pt x="7310" y="8923"/>
                </a:lnTo>
                <a:lnTo>
                  <a:pt x="7319" y="8915"/>
                </a:lnTo>
                <a:lnTo>
                  <a:pt x="7334" y="8916"/>
                </a:lnTo>
                <a:lnTo>
                  <a:pt x="7321" y="8905"/>
                </a:lnTo>
                <a:lnTo>
                  <a:pt x="7310" y="8892"/>
                </a:lnTo>
                <a:lnTo>
                  <a:pt x="7296" y="8896"/>
                </a:lnTo>
                <a:lnTo>
                  <a:pt x="7281" y="8903"/>
                </a:lnTo>
                <a:lnTo>
                  <a:pt x="7272" y="8877"/>
                </a:lnTo>
                <a:lnTo>
                  <a:pt x="7244" y="8866"/>
                </a:lnTo>
                <a:lnTo>
                  <a:pt x="7249" y="8854"/>
                </a:lnTo>
                <a:lnTo>
                  <a:pt x="7253" y="8841"/>
                </a:lnTo>
                <a:lnTo>
                  <a:pt x="7242" y="8847"/>
                </a:lnTo>
                <a:lnTo>
                  <a:pt x="7229" y="8852"/>
                </a:lnTo>
                <a:lnTo>
                  <a:pt x="7223" y="8833"/>
                </a:lnTo>
                <a:lnTo>
                  <a:pt x="7196" y="8821"/>
                </a:lnTo>
                <a:lnTo>
                  <a:pt x="7203" y="8810"/>
                </a:lnTo>
                <a:lnTo>
                  <a:pt x="7207" y="8797"/>
                </a:lnTo>
                <a:lnTo>
                  <a:pt x="7197" y="8800"/>
                </a:lnTo>
                <a:lnTo>
                  <a:pt x="7193" y="8810"/>
                </a:lnTo>
                <a:lnTo>
                  <a:pt x="7170" y="8770"/>
                </a:lnTo>
                <a:lnTo>
                  <a:pt x="7179" y="8730"/>
                </a:lnTo>
                <a:lnTo>
                  <a:pt x="7163" y="8740"/>
                </a:lnTo>
                <a:lnTo>
                  <a:pt x="7146" y="8761"/>
                </a:lnTo>
                <a:lnTo>
                  <a:pt x="7145" y="8748"/>
                </a:lnTo>
                <a:lnTo>
                  <a:pt x="7146" y="8729"/>
                </a:lnTo>
                <a:lnTo>
                  <a:pt x="7123" y="8714"/>
                </a:lnTo>
                <a:lnTo>
                  <a:pt x="7096" y="8711"/>
                </a:lnTo>
                <a:lnTo>
                  <a:pt x="7081" y="8691"/>
                </a:lnTo>
                <a:lnTo>
                  <a:pt x="7086" y="8668"/>
                </a:lnTo>
                <a:lnTo>
                  <a:pt x="7072" y="8667"/>
                </a:lnTo>
                <a:lnTo>
                  <a:pt x="7059" y="8665"/>
                </a:lnTo>
                <a:lnTo>
                  <a:pt x="7063" y="8673"/>
                </a:lnTo>
                <a:lnTo>
                  <a:pt x="7067" y="8681"/>
                </a:lnTo>
                <a:lnTo>
                  <a:pt x="7028" y="8659"/>
                </a:lnTo>
                <a:lnTo>
                  <a:pt x="6984" y="8622"/>
                </a:lnTo>
                <a:lnTo>
                  <a:pt x="7004" y="8614"/>
                </a:lnTo>
                <a:lnTo>
                  <a:pt x="7023" y="8617"/>
                </a:lnTo>
                <a:lnTo>
                  <a:pt x="7000" y="8600"/>
                </a:lnTo>
                <a:lnTo>
                  <a:pt x="6961" y="8593"/>
                </a:lnTo>
                <a:lnTo>
                  <a:pt x="6952" y="8567"/>
                </a:lnTo>
                <a:lnTo>
                  <a:pt x="6923" y="8557"/>
                </a:lnTo>
                <a:lnTo>
                  <a:pt x="6914" y="8525"/>
                </a:lnTo>
                <a:lnTo>
                  <a:pt x="6887" y="8505"/>
                </a:lnTo>
                <a:lnTo>
                  <a:pt x="6901" y="8505"/>
                </a:lnTo>
                <a:lnTo>
                  <a:pt x="6919" y="8515"/>
                </a:lnTo>
                <a:lnTo>
                  <a:pt x="6933" y="8506"/>
                </a:lnTo>
                <a:lnTo>
                  <a:pt x="6949" y="8498"/>
                </a:lnTo>
                <a:lnTo>
                  <a:pt x="6906" y="8486"/>
                </a:lnTo>
                <a:lnTo>
                  <a:pt x="6864" y="8476"/>
                </a:lnTo>
                <a:lnTo>
                  <a:pt x="6860" y="8465"/>
                </a:lnTo>
                <a:lnTo>
                  <a:pt x="6851" y="8449"/>
                </a:lnTo>
                <a:lnTo>
                  <a:pt x="6873" y="8453"/>
                </a:lnTo>
                <a:lnTo>
                  <a:pt x="6885" y="8444"/>
                </a:lnTo>
                <a:lnTo>
                  <a:pt x="6900" y="8453"/>
                </a:lnTo>
                <a:lnTo>
                  <a:pt x="6915" y="8463"/>
                </a:lnTo>
                <a:lnTo>
                  <a:pt x="6901" y="8442"/>
                </a:lnTo>
                <a:lnTo>
                  <a:pt x="6899" y="8425"/>
                </a:lnTo>
                <a:lnTo>
                  <a:pt x="6878" y="8416"/>
                </a:lnTo>
                <a:lnTo>
                  <a:pt x="6853" y="8402"/>
                </a:lnTo>
                <a:lnTo>
                  <a:pt x="6856" y="8384"/>
                </a:lnTo>
                <a:lnTo>
                  <a:pt x="6842" y="8360"/>
                </a:lnTo>
                <a:lnTo>
                  <a:pt x="6806" y="8345"/>
                </a:lnTo>
                <a:lnTo>
                  <a:pt x="6775" y="8326"/>
                </a:lnTo>
                <a:lnTo>
                  <a:pt x="6769" y="8344"/>
                </a:lnTo>
                <a:lnTo>
                  <a:pt x="6783" y="8358"/>
                </a:lnTo>
                <a:lnTo>
                  <a:pt x="6757" y="8352"/>
                </a:lnTo>
                <a:lnTo>
                  <a:pt x="6743" y="8327"/>
                </a:lnTo>
                <a:lnTo>
                  <a:pt x="6757" y="8319"/>
                </a:lnTo>
                <a:lnTo>
                  <a:pt x="6771" y="8320"/>
                </a:lnTo>
                <a:lnTo>
                  <a:pt x="6776" y="8306"/>
                </a:lnTo>
                <a:lnTo>
                  <a:pt x="6786" y="8291"/>
                </a:lnTo>
                <a:lnTo>
                  <a:pt x="6761" y="8292"/>
                </a:lnTo>
                <a:lnTo>
                  <a:pt x="6733" y="8280"/>
                </a:lnTo>
                <a:lnTo>
                  <a:pt x="6735" y="8294"/>
                </a:lnTo>
                <a:lnTo>
                  <a:pt x="6740" y="8306"/>
                </a:lnTo>
                <a:lnTo>
                  <a:pt x="6724" y="8296"/>
                </a:lnTo>
                <a:lnTo>
                  <a:pt x="6716" y="8278"/>
                </a:lnTo>
                <a:lnTo>
                  <a:pt x="6723" y="8277"/>
                </a:lnTo>
                <a:lnTo>
                  <a:pt x="6733" y="8280"/>
                </a:lnTo>
                <a:lnTo>
                  <a:pt x="6731" y="8269"/>
                </a:lnTo>
                <a:lnTo>
                  <a:pt x="6734" y="8264"/>
                </a:lnTo>
                <a:lnTo>
                  <a:pt x="6725" y="8261"/>
                </a:lnTo>
                <a:lnTo>
                  <a:pt x="6719" y="8252"/>
                </a:lnTo>
                <a:lnTo>
                  <a:pt x="6709" y="8268"/>
                </a:lnTo>
                <a:lnTo>
                  <a:pt x="6690" y="8275"/>
                </a:lnTo>
                <a:lnTo>
                  <a:pt x="6690" y="8263"/>
                </a:lnTo>
                <a:lnTo>
                  <a:pt x="6698" y="8250"/>
                </a:lnTo>
                <a:lnTo>
                  <a:pt x="6683" y="8252"/>
                </a:lnTo>
                <a:lnTo>
                  <a:pt x="6675" y="8263"/>
                </a:lnTo>
                <a:lnTo>
                  <a:pt x="6670" y="8255"/>
                </a:lnTo>
                <a:lnTo>
                  <a:pt x="6660" y="8250"/>
                </a:lnTo>
                <a:lnTo>
                  <a:pt x="6677" y="8233"/>
                </a:lnTo>
                <a:lnTo>
                  <a:pt x="6696" y="8218"/>
                </a:lnTo>
                <a:lnTo>
                  <a:pt x="6680" y="8223"/>
                </a:lnTo>
                <a:lnTo>
                  <a:pt x="6668" y="8231"/>
                </a:lnTo>
                <a:lnTo>
                  <a:pt x="6655" y="8217"/>
                </a:lnTo>
                <a:lnTo>
                  <a:pt x="6638" y="8207"/>
                </a:lnTo>
                <a:lnTo>
                  <a:pt x="6641" y="8191"/>
                </a:lnTo>
                <a:lnTo>
                  <a:pt x="6646" y="8177"/>
                </a:lnTo>
                <a:lnTo>
                  <a:pt x="6624" y="8165"/>
                </a:lnTo>
                <a:lnTo>
                  <a:pt x="6613" y="8142"/>
                </a:lnTo>
                <a:lnTo>
                  <a:pt x="6582" y="8136"/>
                </a:lnTo>
                <a:lnTo>
                  <a:pt x="6562" y="8112"/>
                </a:lnTo>
                <a:lnTo>
                  <a:pt x="6573" y="8107"/>
                </a:lnTo>
                <a:lnTo>
                  <a:pt x="6580" y="8098"/>
                </a:lnTo>
                <a:lnTo>
                  <a:pt x="6550" y="8087"/>
                </a:lnTo>
                <a:lnTo>
                  <a:pt x="6529" y="8062"/>
                </a:lnTo>
                <a:lnTo>
                  <a:pt x="6516" y="8067"/>
                </a:lnTo>
                <a:lnTo>
                  <a:pt x="6506" y="8075"/>
                </a:lnTo>
                <a:lnTo>
                  <a:pt x="6506" y="8060"/>
                </a:lnTo>
                <a:lnTo>
                  <a:pt x="6515" y="8040"/>
                </a:lnTo>
                <a:lnTo>
                  <a:pt x="6505" y="8034"/>
                </a:lnTo>
                <a:lnTo>
                  <a:pt x="6494" y="8038"/>
                </a:lnTo>
                <a:lnTo>
                  <a:pt x="6462" y="7992"/>
                </a:lnTo>
                <a:lnTo>
                  <a:pt x="6420" y="7954"/>
                </a:lnTo>
                <a:lnTo>
                  <a:pt x="6392" y="7954"/>
                </a:lnTo>
                <a:lnTo>
                  <a:pt x="6362" y="7944"/>
                </a:lnTo>
                <a:lnTo>
                  <a:pt x="6360" y="7932"/>
                </a:lnTo>
                <a:lnTo>
                  <a:pt x="6354" y="7917"/>
                </a:lnTo>
                <a:lnTo>
                  <a:pt x="6371" y="7917"/>
                </a:lnTo>
                <a:lnTo>
                  <a:pt x="6391" y="7926"/>
                </a:lnTo>
                <a:lnTo>
                  <a:pt x="6370" y="7902"/>
                </a:lnTo>
                <a:lnTo>
                  <a:pt x="6339" y="7896"/>
                </a:lnTo>
                <a:lnTo>
                  <a:pt x="6339" y="7878"/>
                </a:lnTo>
                <a:lnTo>
                  <a:pt x="6347" y="7861"/>
                </a:lnTo>
                <a:lnTo>
                  <a:pt x="6333" y="7848"/>
                </a:lnTo>
                <a:lnTo>
                  <a:pt x="6315" y="7848"/>
                </a:lnTo>
                <a:lnTo>
                  <a:pt x="6316" y="7838"/>
                </a:lnTo>
                <a:lnTo>
                  <a:pt x="6318" y="7827"/>
                </a:lnTo>
                <a:lnTo>
                  <a:pt x="6292" y="7828"/>
                </a:lnTo>
                <a:lnTo>
                  <a:pt x="6283" y="7794"/>
                </a:lnTo>
                <a:lnTo>
                  <a:pt x="6257" y="7792"/>
                </a:lnTo>
                <a:lnTo>
                  <a:pt x="6246" y="7771"/>
                </a:lnTo>
                <a:lnTo>
                  <a:pt x="6237" y="7773"/>
                </a:lnTo>
                <a:lnTo>
                  <a:pt x="6239" y="7786"/>
                </a:lnTo>
                <a:lnTo>
                  <a:pt x="6228" y="7779"/>
                </a:lnTo>
                <a:lnTo>
                  <a:pt x="6219" y="7769"/>
                </a:lnTo>
                <a:lnTo>
                  <a:pt x="6228" y="7753"/>
                </a:lnTo>
                <a:lnTo>
                  <a:pt x="6242" y="7750"/>
                </a:lnTo>
                <a:lnTo>
                  <a:pt x="6230" y="7730"/>
                </a:lnTo>
                <a:lnTo>
                  <a:pt x="6230" y="7698"/>
                </a:lnTo>
                <a:lnTo>
                  <a:pt x="6237" y="7699"/>
                </a:lnTo>
                <a:lnTo>
                  <a:pt x="6240" y="7704"/>
                </a:lnTo>
                <a:lnTo>
                  <a:pt x="6233" y="7682"/>
                </a:lnTo>
                <a:lnTo>
                  <a:pt x="6211" y="7661"/>
                </a:lnTo>
                <a:lnTo>
                  <a:pt x="6218" y="7701"/>
                </a:lnTo>
                <a:lnTo>
                  <a:pt x="6227" y="7738"/>
                </a:lnTo>
                <a:lnTo>
                  <a:pt x="6201" y="7713"/>
                </a:lnTo>
                <a:lnTo>
                  <a:pt x="6194" y="7680"/>
                </a:lnTo>
                <a:lnTo>
                  <a:pt x="6184" y="7706"/>
                </a:lnTo>
                <a:lnTo>
                  <a:pt x="6174" y="7730"/>
                </a:lnTo>
                <a:lnTo>
                  <a:pt x="6168" y="7705"/>
                </a:lnTo>
                <a:lnTo>
                  <a:pt x="6166" y="7678"/>
                </a:lnTo>
                <a:lnTo>
                  <a:pt x="6141" y="7687"/>
                </a:lnTo>
                <a:lnTo>
                  <a:pt x="6117" y="7695"/>
                </a:lnTo>
                <a:lnTo>
                  <a:pt x="6129" y="7674"/>
                </a:lnTo>
                <a:lnTo>
                  <a:pt x="6125" y="7650"/>
                </a:lnTo>
                <a:lnTo>
                  <a:pt x="6138" y="7643"/>
                </a:lnTo>
                <a:lnTo>
                  <a:pt x="6147" y="7632"/>
                </a:lnTo>
                <a:lnTo>
                  <a:pt x="6133" y="7634"/>
                </a:lnTo>
                <a:lnTo>
                  <a:pt x="6120" y="7644"/>
                </a:lnTo>
                <a:lnTo>
                  <a:pt x="6112" y="7632"/>
                </a:lnTo>
                <a:lnTo>
                  <a:pt x="6104" y="7639"/>
                </a:lnTo>
                <a:lnTo>
                  <a:pt x="6097" y="7622"/>
                </a:lnTo>
                <a:lnTo>
                  <a:pt x="6096" y="7602"/>
                </a:lnTo>
                <a:lnTo>
                  <a:pt x="6112" y="7608"/>
                </a:lnTo>
                <a:lnTo>
                  <a:pt x="6133" y="7605"/>
                </a:lnTo>
                <a:lnTo>
                  <a:pt x="6074" y="7577"/>
                </a:lnTo>
                <a:lnTo>
                  <a:pt x="6066" y="7540"/>
                </a:lnTo>
                <a:lnTo>
                  <a:pt x="6050" y="7531"/>
                </a:lnTo>
                <a:lnTo>
                  <a:pt x="6041" y="7517"/>
                </a:lnTo>
                <a:lnTo>
                  <a:pt x="6017" y="7516"/>
                </a:lnTo>
                <a:lnTo>
                  <a:pt x="5998" y="7505"/>
                </a:lnTo>
                <a:lnTo>
                  <a:pt x="5978" y="7491"/>
                </a:lnTo>
                <a:lnTo>
                  <a:pt x="5950" y="7487"/>
                </a:lnTo>
                <a:lnTo>
                  <a:pt x="5951" y="7465"/>
                </a:lnTo>
                <a:lnTo>
                  <a:pt x="5957" y="7452"/>
                </a:lnTo>
                <a:lnTo>
                  <a:pt x="5942" y="7449"/>
                </a:lnTo>
                <a:lnTo>
                  <a:pt x="5919" y="7450"/>
                </a:lnTo>
                <a:lnTo>
                  <a:pt x="5891" y="7417"/>
                </a:lnTo>
                <a:lnTo>
                  <a:pt x="5851" y="7396"/>
                </a:lnTo>
                <a:lnTo>
                  <a:pt x="5850" y="7376"/>
                </a:lnTo>
                <a:lnTo>
                  <a:pt x="5830" y="7375"/>
                </a:lnTo>
                <a:lnTo>
                  <a:pt x="5828" y="7355"/>
                </a:lnTo>
                <a:lnTo>
                  <a:pt x="5821" y="7339"/>
                </a:lnTo>
                <a:lnTo>
                  <a:pt x="5816" y="7351"/>
                </a:lnTo>
                <a:lnTo>
                  <a:pt x="5809" y="7368"/>
                </a:lnTo>
                <a:lnTo>
                  <a:pt x="5798" y="7348"/>
                </a:lnTo>
                <a:lnTo>
                  <a:pt x="5799" y="7327"/>
                </a:lnTo>
                <a:lnTo>
                  <a:pt x="5784" y="7321"/>
                </a:lnTo>
                <a:lnTo>
                  <a:pt x="5773" y="7301"/>
                </a:lnTo>
                <a:lnTo>
                  <a:pt x="5767" y="7308"/>
                </a:lnTo>
                <a:lnTo>
                  <a:pt x="5757" y="7310"/>
                </a:lnTo>
                <a:lnTo>
                  <a:pt x="5774" y="7327"/>
                </a:lnTo>
                <a:lnTo>
                  <a:pt x="5783" y="7351"/>
                </a:lnTo>
                <a:lnTo>
                  <a:pt x="5754" y="7323"/>
                </a:lnTo>
                <a:lnTo>
                  <a:pt x="5724" y="7294"/>
                </a:lnTo>
                <a:lnTo>
                  <a:pt x="5728" y="7290"/>
                </a:lnTo>
                <a:lnTo>
                  <a:pt x="5731" y="7285"/>
                </a:lnTo>
                <a:lnTo>
                  <a:pt x="5748" y="7300"/>
                </a:lnTo>
                <a:lnTo>
                  <a:pt x="5768" y="7301"/>
                </a:lnTo>
                <a:lnTo>
                  <a:pt x="5746" y="7282"/>
                </a:lnTo>
                <a:lnTo>
                  <a:pt x="5725" y="7254"/>
                </a:lnTo>
                <a:lnTo>
                  <a:pt x="5715" y="7253"/>
                </a:lnTo>
                <a:lnTo>
                  <a:pt x="5710" y="7248"/>
                </a:lnTo>
                <a:lnTo>
                  <a:pt x="5701" y="7253"/>
                </a:lnTo>
                <a:lnTo>
                  <a:pt x="5699" y="7263"/>
                </a:lnTo>
                <a:lnTo>
                  <a:pt x="5677" y="7250"/>
                </a:lnTo>
                <a:lnTo>
                  <a:pt x="5656" y="7236"/>
                </a:lnTo>
                <a:lnTo>
                  <a:pt x="5658" y="7222"/>
                </a:lnTo>
                <a:lnTo>
                  <a:pt x="5662" y="7211"/>
                </a:lnTo>
                <a:lnTo>
                  <a:pt x="5650" y="7217"/>
                </a:lnTo>
                <a:lnTo>
                  <a:pt x="5641" y="7215"/>
                </a:lnTo>
                <a:lnTo>
                  <a:pt x="5647" y="7204"/>
                </a:lnTo>
                <a:lnTo>
                  <a:pt x="5646" y="7195"/>
                </a:lnTo>
                <a:lnTo>
                  <a:pt x="5637" y="7199"/>
                </a:lnTo>
                <a:lnTo>
                  <a:pt x="5630" y="7204"/>
                </a:lnTo>
                <a:lnTo>
                  <a:pt x="5623" y="7181"/>
                </a:lnTo>
                <a:lnTo>
                  <a:pt x="5611" y="7161"/>
                </a:lnTo>
                <a:lnTo>
                  <a:pt x="5595" y="7144"/>
                </a:lnTo>
                <a:lnTo>
                  <a:pt x="5577" y="7129"/>
                </a:lnTo>
                <a:lnTo>
                  <a:pt x="5543" y="7102"/>
                </a:lnTo>
                <a:lnTo>
                  <a:pt x="5518" y="7070"/>
                </a:lnTo>
                <a:lnTo>
                  <a:pt x="5528" y="7065"/>
                </a:lnTo>
                <a:lnTo>
                  <a:pt x="5539" y="7061"/>
                </a:lnTo>
                <a:lnTo>
                  <a:pt x="5512" y="7044"/>
                </a:lnTo>
                <a:lnTo>
                  <a:pt x="5497" y="7014"/>
                </a:lnTo>
                <a:lnTo>
                  <a:pt x="5489" y="7019"/>
                </a:lnTo>
                <a:lnTo>
                  <a:pt x="5485" y="7029"/>
                </a:lnTo>
                <a:lnTo>
                  <a:pt x="5472" y="7028"/>
                </a:lnTo>
                <a:lnTo>
                  <a:pt x="5459" y="7024"/>
                </a:lnTo>
                <a:lnTo>
                  <a:pt x="5463" y="7015"/>
                </a:lnTo>
                <a:lnTo>
                  <a:pt x="5475" y="7014"/>
                </a:lnTo>
                <a:lnTo>
                  <a:pt x="5465" y="7000"/>
                </a:lnTo>
                <a:lnTo>
                  <a:pt x="5454" y="6988"/>
                </a:lnTo>
                <a:lnTo>
                  <a:pt x="5448" y="6994"/>
                </a:lnTo>
                <a:lnTo>
                  <a:pt x="5448" y="7003"/>
                </a:lnTo>
                <a:lnTo>
                  <a:pt x="5436" y="6999"/>
                </a:lnTo>
                <a:lnTo>
                  <a:pt x="5426" y="6993"/>
                </a:lnTo>
                <a:lnTo>
                  <a:pt x="5434" y="6988"/>
                </a:lnTo>
                <a:lnTo>
                  <a:pt x="5438" y="6978"/>
                </a:lnTo>
                <a:lnTo>
                  <a:pt x="5426" y="6978"/>
                </a:lnTo>
                <a:lnTo>
                  <a:pt x="5416" y="6977"/>
                </a:lnTo>
                <a:lnTo>
                  <a:pt x="5420" y="6965"/>
                </a:lnTo>
                <a:lnTo>
                  <a:pt x="5421" y="6952"/>
                </a:lnTo>
                <a:lnTo>
                  <a:pt x="5375" y="6921"/>
                </a:lnTo>
                <a:lnTo>
                  <a:pt x="5334" y="6886"/>
                </a:lnTo>
                <a:lnTo>
                  <a:pt x="5334" y="6894"/>
                </a:lnTo>
                <a:lnTo>
                  <a:pt x="5334" y="6901"/>
                </a:lnTo>
                <a:lnTo>
                  <a:pt x="5318" y="6896"/>
                </a:lnTo>
                <a:lnTo>
                  <a:pt x="5307" y="6886"/>
                </a:lnTo>
                <a:lnTo>
                  <a:pt x="5311" y="6877"/>
                </a:lnTo>
                <a:lnTo>
                  <a:pt x="5323" y="6876"/>
                </a:lnTo>
                <a:lnTo>
                  <a:pt x="5291" y="6851"/>
                </a:lnTo>
                <a:lnTo>
                  <a:pt x="5258" y="6841"/>
                </a:lnTo>
                <a:lnTo>
                  <a:pt x="5259" y="6823"/>
                </a:lnTo>
                <a:lnTo>
                  <a:pt x="5241" y="6815"/>
                </a:lnTo>
                <a:lnTo>
                  <a:pt x="5237" y="6829"/>
                </a:lnTo>
                <a:lnTo>
                  <a:pt x="5220" y="6825"/>
                </a:lnTo>
                <a:lnTo>
                  <a:pt x="5249" y="6855"/>
                </a:lnTo>
                <a:lnTo>
                  <a:pt x="5280" y="6886"/>
                </a:lnTo>
                <a:lnTo>
                  <a:pt x="5282" y="6882"/>
                </a:lnTo>
                <a:lnTo>
                  <a:pt x="5280" y="6876"/>
                </a:lnTo>
                <a:lnTo>
                  <a:pt x="5291" y="6881"/>
                </a:lnTo>
                <a:lnTo>
                  <a:pt x="5301" y="6886"/>
                </a:lnTo>
                <a:lnTo>
                  <a:pt x="5299" y="6905"/>
                </a:lnTo>
                <a:lnTo>
                  <a:pt x="5301" y="6926"/>
                </a:lnTo>
                <a:lnTo>
                  <a:pt x="5250" y="6878"/>
                </a:lnTo>
                <a:lnTo>
                  <a:pt x="5209" y="6830"/>
                </a:lnTo>
                <a:lnTo>
                  <a:pt x="5204" y="6833"/>
                </a:lnTo>
                <a:lnTo>
                  <a:pt x="5198" y="6835"/>
                </a:lnTo>
                <a:lnTo>
                  <a:pt x="5194" y="6832"/>
                </a:lnTo>
                <a:lnTo>
                  <a:pt x="5197" y="6829"/>
                </a:lnTo>
                <a:lnTo>
                  <a:pt x="5209" y="6829"/>
                </a:lnTo>
                <a:lnTo>
                  <a:pt x="5223" y="6830"/>
                </a:lnTo>
                <a:lnTo>
                  <a:pt x="5215" y="6825"/>
                </a:lnTo>
                <a:lnTo>
                  <a:pt x="5204" y="6819"/>
                </a:lnTo>
                <a:lnTo>
                  <a:pt x="5204" y="6817"/>
                </a:lnTo>
                <a:lnTo>
                  <a:pt x="5203" y="6815"/>
                </a:lnTo>
                <a:lnTo>
                  <a:pt x="5201" y="6815"/>
                </a:lnTo>
                <a:lnTo>
                  <a:pt x="5199" y="6815"/>
                </a:lnTo>
                <a:lnTo>
                  <a:pt x="5193" y="6810"/>
                </a:lnTo>
                <a:lnTo>
                  <a:pt x="5189" y="6803"/>
                </a:lnTo>
                <a:lnTo>
                  <a:pt x="5181" y="6805"/>
                </a:lnTo>
                <a:lnTo>
                  <a:pt x="5177" y="6812"/>
                </a:lnTo>
                <a:lnTo>
                  <a:pt x="5166" y="6804"/>
                </a:lnTo>
                <a:lnTo>
                  <a:pt x="5158" y="6792"/>
                </a:lnTo>
                <a:lnTo>
                  <a:pt x="5167" y="6792"/>
                </a:lnTo>
                <a:lnTo>
                  <a:pt x="5174" y="6798"/>
                </a:lnTo>
                <a:lnTo>
                  <a:pt x="5177" y="6784"/>
                </a:lnTo>
                <a:lnTo>
                  <a:pt x="5177" y="6763"/>
                </a:lnTo>
                <a:lnTo>
                  <a:pt x="5175" y="6755"/>
                </a:lnTo>
                <a:lnTo>
                  <a:pt x="5170" y="6748"/>
                </a:lnTo>
                <a:lnTo>
                  <a:pt x="5176" y="6748"/>
                </a:lnTo>
                <a:lnTo>
                  <a:pt x="5180" y="6744"/>
                </a:lnTo>
                <a:lnTo>
                  <a:pt x="5170" y="6735"/>
                </a:lnTo>
                <a:lnTo>
                  <a:pt x="5174" y="6719"/>
                </a:lnTo>
                <a:lnTo>
                  <a:pt x="5162" y="6722"/>
                </a:lnTo>
                <a:lnTo>
                  <a:pt x="5152" y="6722"/>
                </a:lnTo>
                <a:lnTo>
                  <a:pt x="5135" y="6699"/>
                </a:lnTo>
                <a:lnTo>
                  <a:pt x="5110" y="6685"/>
                </a:lnTo>
                <a:lnTo>
                  <a:pt x="5115" y="6670"/>
                </a:lnTo>
                <a:lnTo>
                  <a:pt x="5101" y="6670"/>
                </a:lnTo>
                <a:lnTo>
                  <a:pt x="5081" y="6615"/>
                </a:lnTo>
                <a:lnTo>
                  <a:pt x="5038" y="6584"/>
                </a:lnTo>
                <a:lnTo>
                  <a:pt x="5038" y="6558"/>
                </a:lnTo>
                <a:lnTo>
                  <a:pt x="5042" y="6540"/>
                </a:lnTo>
                <a:lnTo>
                  <a:pt x="5028" y="6537"/>
                </a:lnTo>
                <a:lnTo>
                  <a:pt x="5011" y="6529"/>
                </a:lnTo>
                <a:lnTo>
                  <a:pt x="5013" y="6539"/>
                </a:lnTo>
                <a:lnTo>
                  <a:pt x="5014" y="6550"/>
                </a:lnTo>
                <a:lnTo>
                  <a:pt x="5003" y="6546"/>
                </a:lnTo>
                <a:lnTo>
                  <a:pt x="4993" y="6541"/>
                </a:lnTo>
                <a:lnTo>
                  <a:pt x="4999" y="6533"/>
                </a:lnTo>
                <a:lnTo>
                  <a:pt x="5011" y="6529"/>
                </a:lnTo>
                <a:lnTo>
                  <a:pt x="5006" y="6513"/>
                </a:lnTo>
                <a:lnTo>
                  <a:pt x="5002" y="6498"/>
                </a:lnTo>
                <a:lnTo>
                  <a:pt x="4993" y="6501"/>
                </a:lnTo>
                <a:lnTo>
                  <a:pt x="4985" y="6505"/>
                </a:lnTo>
                <a:lnTo>
                  <a:pt x="4985" y="6487"/>
                </a:lnTo>
                <a:lnTo>
                  <a:pt x="4971" y="6486"/>
                </a:lnTo>
                <a:lnTo>
                  <a:pt x="4972" y="6473"/>
                </a:lnTo>
                <a:lnTo>
                  <a:pt x="4966" y="6466"/>
                </a:lnTo>
                <a:lnTo>
                  <a:pt x="4977" y="6459"/>
                </a:lnTo>
                <a:lnTo>
                  <a:pt x="4984" y="6448"/>
                </a:lnTo>
                <a:lnTo>
                  <a:pt x="4986" y="6448"/>
                </a:lnTo>
                <a:lnTo>
                  <a:pt x="4987" y="6449"/>
                </a:lnTo>
                <a:lnTo>
                  <a:pt x="4985" y="6457"/>
                </a:lnTo>
                <a:lnTo>
                  <a:pt x="4978" y="6459"/>
                </a:lnTo>
                <a:lnTo>
                  <a:pt x="5003" y="6469"/>
                </a:lnTo>
                <a:lnTo>
                  <a:pt x="5017" y="6462"/>
                </a:lnTo>
                <a:lnTo>
                  <a:pt x="5015" y="6478"/>
                </a:lnTo>
                <a:lnTo>
                  <a:pt x="5020" y="6495"/>
                </a:lnTo>
                <a:lnTo>
                  <a:pt x="5046" y="6480"/>
                </a:lnTo>
                <a:lnTo>
                  <a:pt x="5085" y="6489"/>
                </a:lnTo>
                <a:lnTo>
                  <a:pt x="5083" y="6495"/>
                </a:lnTo>
                <a:lnTo>
                  <a:pt x="5079" y="6502"/>
                </a:lnTo>
                <a:lnTo>
                  <a:pt x="5060" y="6492"/>
                </a:lnTo>
                <a:lnTo>
                  <a:pt x="5039" y="6511"/>
                </a:lnTo>
                <a:lnTo>
                  <a:pt x="5052" y="6518"/>
                </a:lnTo>
                <a:lnTo>
                  <a:pt x="5063" y="6530"/>
                </a:lnTo>
                <a:lnTo>
                  <a:pt x="5067" y="6518"/>
                </a:lnTo>
                <a:lnTo>
                  <a:pt x="5075" y="6516"/>
                </a:lnTo>
                <a:lnTo>
                  <a:pt x="5076" y="6537"/>
                </a:lnTo>
                <a:lnTo>
                  <a:pt x="5093" y="6550"/>
                </a:lnTo>
                <a:lnTo>
                  <a:pt x="5090" y="6541"/>
                </a:lnTo>
                <a:lnTo>
                  <a:pt x="5095" y="6539"/>
                </a:lnTo>
                <a:lnTo>
                  <a:pt x="5109" y="6560"/>
                </a:lnTo>
                <a:lnTo>
                  <a:pt x="5123" y="6582"/>
                </a:lnTo>
                <a:lnTo>
                  <a:pt x="5151" y="6592"/>
                </a:lnTo>
                <a:lnTo>
                  <a:pt x="5172" y="6618"/>
                </a:lnTo>
                <a:lnTo>
                  <a:pt x="5197" y="6610"/>
                </a:lnTo>
                <a:lnTo>
                  <a:pt x="5216" y="6603"/>
                </a:lnTo>
                <a:lnTo>
                  <a:pt x="5221" y="6623"/>
                </a:lnTo>
                <a:lnTo>
                  <a:pt x="5224" y="6645"/>
                </a:lnTo>
                <a:lnTo>
                  <a:pt x="5198" y="6645"/>
                </a:lnTo>
                <a:lnTo>
                  <a:pt x="5175" y="6645"/>
                </a:lnTo>
                <a:lnTo>
                  <a:pt x="5220" y="6670"/>
                </a:lnTo>
                <a:lnTo>
                  <a:pt x="5240" y="6701"/>
                </a:lnTo>
                <a:lnTo>
                  <a:pt x="5280" y="6677"/>
                </a:lnTo>
                <a:lnTo>
                  <a:pt x="5318" y="6645"/>
                </a:lnTo>
                <a:lnTo>
                  <a:pt x="5329" y="6670"/>
                </a:lnTo>
                <a:lnTo>
                  <a:pt x="5340" y="6696"/>
                </a:lnTo>
                <a:lnTo>
                  <a:pt x="5336" y="6655"/>
                </a:lnTo>
                <a:lnTo>
                  <a:pt x="5338" y="6611"/>
                </a:lnTo>
                <a:lnTo>
                  <a:pt x="5344" y="6621"/>
                </a:lnTo>
                <a:lnTo>
                  <a:pt x="5341" y="6638"/>
                </a:lnTo>
                <a:lnTo>
                  <a:pt x="5363" y="6639"/>
                </a:lnTo>
                <a:lnTo>
                  <a:pt x="5389" y="6648"/>
                </a:lnTo>
                <a:lnTo>
                  <a:pt x="5373" y="6663"/>
                </a:lnTo>
                <a:lnTo>
                  <a:pt x="5368" y="6687"/>
                </a:lnTo>
                <a:lnTo>
                  <a:pt x="5388" y="6677"/>
                </a:lnTo>
                <a:lnTo>
                  <a:pt x="5414" y="6678"/>
                </a:lnTo>
                <a:lnTo>
                  <a:pt x="5411" y="6706"/>
                </a:lnTo>
                <a:lnTo>
                  <a:pt x="5426" y="6708"/>
                </a:lnTo>
                <a:lnTo>
                  <a:pt x="5420" y="6726"/>
                </a:lnTo>
                <a:lnTo>
                  <a:pt x="5422" y="6740"/>
                </a:lnTo>
                <a:lnTo>
                  <a:pt x="5414" y="6750"/>
                </a:lnTo>
                <a:lnTo>
                  <a:pt x="5399" y="6748"/>
                </a:lnTo>
                <a:lnTo>
                  <a:pt x="5412" y="6767"/>
                </a:lnTo>
                <a:lnTo>
                  <a:pt x="5434" y="6776"/>
                </a:lnTo>
                <a:lnTo>
                  <a:pt x="5418" y="6791"/>
                </a:lnTo>
                <a:lnTo>
                  <a:pt x="5402" y="6806"/>
                </a:lnTo>
                <a:lnTo>
                  <a:pt x="5424" y="6798"/>
                </a:lnTo>
                <a:lnTo>
                  <a:pt x="5435" y="6808"/>
                </a:lnTo>
                <a:lnTo>
                  <a:pt x="5448" y="6800"/>
                </a:lnTo>
                <a:lnTo>
                  <a:pt x="5455" y="6786"/>
                </a:lnTo>
                <a:lnTo>
                  <a:pt x="5474" y="6790"/>
                </a:lnTo>
                <a:lnTo>
                  <a:pt x="5494" y="6781"/>
                </a:lnTo>
                <a:lnTo>
                  <a:pt x="5498" y="6792"/>
                </a:lnTo>
                <a:lnTo>
                  <a:pt x="5502" y="6803"/>
                </a:lnTo>
                <a:lnTo>
                  <a:pt x="5514" y="6792"/>
                </a:lnTo>
                <a:lnTo>
                  <a:pt x="5512" y="6775"/>
                </a:lnTo>
                <a:lnTo>
                  <a:pt x="5519" y="6786"/>
                </a:lnTo>
                <a:lnTo>
                  <a:pt x="5531" y="6794"/>
                </a:lnTo>
                <a:lnTo>
                  <a:pt x="5516" y="6805"/>
                </a:lnTo>
                <a:lnTo>
                  <a:pt x="5506" y="6817"/>
                </a:lnTo>
                <a:lnTo>
                  <a:pt x="5521" y="6821"/>
                </a:lnTo>
                <a:lnTo>
                  <a:pt x="5514" y="6833"/>
                </a:lnTo>
                <a:lnTo>
                  <a:pt x="5554" y="6849"/>
                </a:lnTo>
                <a:lnTo>
                  <a:pt x="5564" y="6903"/>
                </a:lnTo>
                <a:lnTo>
                  <a:pt x="5578" y="6897"/>
                </a:lnTo>
                <a:lnTo>
                  <a:pt x="5593" y="6890"/>
                </a:lnTo>
                <a:lnTo>
                  <a:pt x="5593" y="6876"/>
                </a:lnTo>
                <a:lnTo>
                  <a:pt x="5599" y="6858"/>
                </a:lnTo>
                <a:lnTo>
                  <a:pt x="5588" y="6863"/>
                </a:lnTo>
                <a:lnTo>
                  <a:pt x="5585" y="6874"/>
                </a:lnTo>
                <a:lnTo>
                  <a:pt x="5562" y="6839"/>
                </a:lnTo>
                <a:lnTo>
                  <a:pt x="5548" y="6793"/>
                </a:lnTo>
                <a:lnTo>
                  <a:pt x="5571" y="6821"/>
                </a:lnTo>
                <a:lnTo>
                  <a:pt x="5594" y="6848"/>
                </a:lnTo>
                <a:lnTo>
                  <a:pt x="5588" y="6829"/>
                </a:lnTo>
                <a:lnTo>
                  <a:pt x="5584" y="6806"/>
                </a:lnTo>
                <a:lnTo>
                  <a:pt x="5600" y="6821"/>
                </a:lnTo>
                <a:lnTo>
                  <a:pt x="5626" y="6824"/>
                </a:lnTo>
                <a:lnTo>
                  <a:pt x="5614" y="6836"/>
                </a:lnTo>
                <a:lnTo>
                  <a:pt x="5605" y="6852"/>
                </a:lnTo>
                <a:lnTo>
                  <a:pt x="5616" y="6854"/>
                </a:lnTo>
                <a:lnTo>
                  <a:pt x="5627" y="6857"/>
                </a:lnTo>
                <a:lnTo>
                  <a:pt x="5621" y="6866"/>
                </a:lnTo>
                <a:lnTo>
                  <a:pt x="5608" y="6868"/>
                </a:lnTo>
                <a:lnTo>
                  <a:pt x="5613" y="6877"/>
                </a:lnTo>
                <a:lnTo>
                  <a:pt x="5616" y="6888"/>
                </a:lnTo>
                <a:lnTo>
                  <a:pt x="5639" y="6887"/>
                </a:lnTo>
                <a:lnTo>
                  <a:pt x="5661" y="6885"/>
                </a:lnTo>
                <a:lnTo>
                  <a:pt x="5650" y="6906"/>
                </a:lnTo>
                <a:lnTo>
                  <a:pt x="5638" y="6924"/>
                </a:lnTo>
                <a:lnTo>
                  <a:pt x="5659" y="6943"/>
                </a:lnTo>
                <a:lnTo>
                  <a:pt x="5658" y="6970"/>
                </a:lnTo>
                <a:lnTo>
                  <a:pt x="5673" y="6984"/>
                </a:lnTo>
                <a:lnTo>
                  <a:pt x="5685" y="7000"/>
                </a:lnTo>
                <a:lnTo>
                  <a:pt x="5676" y="7005"/>
                </a:lnTo>
                <a:lnTo>
                  <a:pt x="5663" y="7001"/>
                </a:lnTo>
                <a:lnTo>
                  <a:pt x="5676" y="7028"/>
                </a:lnTo>
                <a:lnTo>
                  <a:pt x="5692" y="7052"/>
                </a:lnTo>
                <a:lnTo>
                  <a:pt x="5710" y="7047"/>
                </a:lnTo>
                <a:lnTo>
                  <a:pt x="5729" y="7034"/>
                </a:lnTo>
                <a:lnTo>
                  <a:pt x="5744" y="7048"/>
                </a:lnTo>
                <a:lnTo>
                  <a:pt x="5771" y="7043"/>
                </a:lnTo>
                <a:lnTo>
                  <a:pt x="5764" y="7053"/>
                </a:lnTo>
                <a:lnTo>
                  <a:pt x="5756" y="7064"/>
                </a:lnTo>
                <a:lnTo>
                  <a:pt x="5767" y="7074"/>
                </a:lnTo>
                <a:lnTo>
                  <a:pt x="5773" y="7090"/>
                </a:lnTo>
                <a:lnTo>
                  <a:pt x="5778" y="7090"/>
                </a:lnTo>
                <a:lnTo>
                  <a:pt x="5784" y="7089"/>
                </a:lnTo>
                <a:lnTo>
                  <a:pt x="5780" y="7092"/>
                </a:lnTo>
                <a:lnTo>
                  <a:pt x="5778" y="7094"/>
                </a:lnTo>
                <a:lnTo>
                  <a:pt x="5781" y="7097"/>
                </a:lnTo>
                <a:lnTo>
                  <a:pt x="5783" y="7100"/>
                </a:lnTo>
                <a:lnTo>
                  <a:pt x="5769" y="7101"/>
                </a:lnTo>
                <a:lnTo>
                  <a:pt x="5758" y="7106"/>
                </a:lnTo>
                <a:lnTo>
                  <a:pt x="5755" y="7093"/>
                </a:lnTo>
                <a:lnTo>
                  <a:pt x="5746" y="7086"/>
                </a:lnTo>
                <a:lnTo>
                  <a:pt x="5746" y="7106"/>
                </a:lnTo>
                <a:lnTo>
                  <a:pt x="5767" y="7120"/>
                </a:lnTo>
                <a:lnTo>
                  <a:pt x="5759" y="7127"/>
                </a:lnTo>
                <a:lnTo>
                  <a:pt x="5757" y="7131"/>
                </a:lnTo>
                <a:lnTo>
                  <a:pt x="5740" y="7110"/>
                </a:lnTo>
                <a:lnTo>
                  <a:pt x="5717" y="7102"/>
                </a:lnTo>
                <a:lnTo>
                  <a:pt x="5740" y="7129"/>
                </a:lnTo>
                <a:lnTo>
                  <a:pt x="5761" y="7147"/>
                </a:lnTo>
                <a:lnTo>
                  <a:pt x="5761" y="7147"/>
                </a:lnTo>
                <a:lnTo>
                  <a:pt x="5761" y="7147"/>
                </a:lnTo>
                <a:lnTo>
                  <a:pt x="5761" y="7148"/>
                </a:lnTo>
                <a:lnTo>
                  <a:pt x="5762" y="7148"/>
                </a:lnTo>
                <a:lnTo>
                  <a:pt x="5784" y="7160"/>
                </a:lnTo>
                <a:lnTo>
                  <a:pt x="5810" y="7175"/>
                </a:lnTo>
                <a:lnTo>
                  <a:pt x="5802" y="7181"/>
                </a:lnTo>
                <a:lnTo>
                  <a:pt x="5792" y="7183"/>
                </a:lnTo>
                <a:lnTo>
                  <a:pt x="5815" y="7193"/>
                </a:lnTo>
                <a:lnTo>
                  <a:pt x="5831" y="7213"/>
                </a:lnTo>
                <a:lnTo>
                  <a:pt x="5833" y="7213"/>
                </a:lnTo>
                <a:lnTo>
                  <a:pt x="5836" y="7212"/>
                </a:lnTo>
                <a:lnTo>
                  <a:pt x="5845" y="7212"/>
                </a:lnTo>
                <a:lnTo>
                  <a:pt x="5851" y="7214"/>
                </a:lnTo>
                <a:lnTo>
                  <a:pt x="5899" y="7265"/>
                </a:lnTo>
                <a:lnTo>
                  <a:pt x="5910" y="7299"/>
                </a:lnTo>
                <a:lnTo>
                  <a:pt x="5919" y="7307"/>
                </a:lnTo>
                <a:lnTo>
                  <a:pt x="5928" y="7315"/>
                </a:lnTo>
                <a:lnTo>
                  <a:pt x="5934" y="7303"/>
                </a:lnTo>
                <a:lnTo>
                  <a:pt x="5945" y="7300"/>
                </a:lnTo>
                <a:lnTo>
                  <a:pt x="5955" y="7322"/>
                </a:lnTo>
                <a:lnTo>
                  <a:pt x="5975" y="7346"/>
                </a:lnTo>
                <a:lnTo>
                  <a:pt x="5999" y="7349"/>
                </a:lnTo>
                <a:lnTo>
                  <a:pt x="6007" y="7376"/>
                </a:lnTo>
                <a:lnTo>
                  <a:pt x="6023" y="7375"/>
                </a:lnTo>
                <a:lnTo>
                  <a:pt x="6038" y="7380"/>
                </a:lnTo>
                <a:lnTo>
                  <a:pt x="6051" y="7405"/>
                </a:lnTo>
                <a:lnTo>
                  <a:pt x="6073" y="7439"/>
                </a:lnTo>
                <a:lnTo>
                  <a:pt x="6076" y="7424"/>
                </a:lnTo>
                <a:lnTo>
                  <a:pt x="6069" y="7410"/>
                </a:lnTo>
                <a:lnTo>
                  <a:pt x="6090" y="7426"/>
                </a:lnTo>
                <a:lnTo>
                  <a:pt x="6105" y="7443"/>
                </a:lnTo>
                <a:lnTo>
                  <a:pt x="6094" y="7441"/>
                </a:lnTo>
                <a:lnTo>
                  <a:pt x="6085" y="7437"/>
                </a:lnTo>
                <a:lnTo>
                  <a:pt x="6082" y="7442"/>
                </a:lnTo>
                <a:lnTo>
                  <a:pt x="6079" y="7451"/>
                </a:lnTo>
                <a:lnTo>
                  <a:pt x="6101" y="7449"/>
                </a:lnTo>
                <a:lnTo>
                  <a:pt x="6116" y="7467"/>
                </a:lnTo>
                <a:lnTo>
                  <a:pt x="6106" y="7465"/>
                </a:lnTo>
                <a:lnTo>
                  <a:pt x="6096" y="7460"/>
                </a:lnTo>
                <a:lnTo>
                  <a:pt x="6121" y="7476"/>
                </a:lnTo>
                <a:lnTo>
                  <a:pt x="6139" y="7495"/>
                </a:lnTo>
                <a:lnTo>
                  <a:pt x="6154" y="7487"/>
                </a:lnTo>
                <a:lnTo>
                  <a:pt x="6168" y="7485"/>
                </a:lnTo>
                <a:lnTo>
                  <a:pt x="6185" y="7508"/>
                </a:lnTo>
                <a:lnTo>
                  <a:pt x="6201" y="7530"/>
                </a:lnTo>
                <a:lnTo>
                  <a:pt x="6182" y="7516"/>
                </a:lnTo>
                <a:lnTo>
                  <a:pt x="6171" y="7499"/>
                </a:lnTo>
                <a:lnTo>
                  <a:pt x="6157" y="7502"/>
                </a:lnTo>
                <a:lnTo>
                  <a:pt x="6143" y="7499"/>
                </a:lnTo>
                <a:lnTo>
                  <a:pt x="6145" y="7514"/>
                </a:lnTo>
                <a:lnTo>
                  <a:pt x="6147" y="7529"/>
                </a:lnTo>
                <a:lnTo>
                  <a:pt x="6177" y="7529"/>
                </a:lnTo>
                <a:lnTo>
                  <a:pt x="6204" y="7552"/>
                </a:lnTo>
                <a:lnTo>
                  <a:pt x="6199" y="7546"/>
                </a:lnTo>
                <a:lnTo>
                  <a:pt x="6199" y="7541"/>
                </a:lnTo>
                <a:lnTo>
                  <a:pt x="6218" y="7551"/>
                </a:lnTo>
                <a:lnTo>
                  <a:pt x="6229" y="7563"/>
                </a:lnTo>
                <a:lnTo>
                  <a:pt x="6214" y="7563"/>
                </a:lnTo>
                <a:lnTo>
                  <a:pt x="6215" y="7576"/>
                </a:lnTo>
                <a:lnTo>
                  <a:pt x="6233" y="7582"/>
                </a:lnTo>
                <a:lnTo>
                  <a:pt x="6238" y="7604"/>
                </a:lnTo>
                <a:lnTo>
                  <a:pt x="6252" y="7599"/>
                </a:lnTo>
                <a:lnTo>
                  <a:pt x="6274" y="7613"/>
                </a:lnTo>
                <a:lnTo>
                  <a:pt x="6264" y="7625"/>
                </a:lnTo>
                <a:lnTo>
                  <a:pt x="6269" y="7634"/>
                </a:lnTo>
                <a:lnTo>
                  <a:pt x="6262" y="7635"/>
                </a:lnTo>
                <a:lnTo>
                  <a:pt x="6253" y="7632"/>
                </a:lnTo>
                <a:lnTo>
                  <a:pt x="6260" y="7620"/>
                </a:lnTo>
                <a:lnTo>
                  <a:pt x="6254" y="7606"/>
                </a:lnTo>
                <a:lnTo>
                  <a:pt x="6252" y="7639"/>
                </a:lnTo>
                <a:lnTo>
                  <a:pt x="6278" y="7675"/>
                </a:lnTo>
                <a:lnTo>
                  <a:pt x="6287" y="7670"/>
                </a:lnTo>
                <a:lnTo>
                  <a:pt x="6296" y="7666"/>
                </a:lnTo>
                <a:lnTo>
                  <a:pt x="6309" y="7697"/>
                </a:lnTo>
                <a:lnTo>
                  <a:pt x="6327" y="7696"/>
                </a:lnTo>
                <a:lnTo>
                  <a:pt x="6336" y="7716"/>
                </a:lnTo>
                <a:lnTo>
                  <a:pt x="6348" y="7736"/>
                </a:lnTo>
                <a:lnTo>
                  <a:pt x="6351" y="7724"/>
                </a:lnTo>
                <a:lnTo>
                  <a:pt x="6348" y="7711"/>
                </a:lnTo>
                <a:lnTo>
                  <a:pt x="6375" y="7738"/>
                </a:lnTo>
                <a:lnTo>
                  <a:pt x="6400" y="7747"/>
                </a:lnTo>
                <a:lnTo>
                  <a:pt x="6415" y="7764"/>
                </a:lnTo>
                <a:lnTo>
                  <a:pt x="6411" y="7778"/>
                </a:lnTo>
                <a:lnTo>
                  <a:pt x="6406" y="7768"/>
                </a:lnTo>
                <a:lnTo>
                  <a:pt x="6398" y="7765"/>
                </a:lnTo>
                <a:lnTo>
                  <a:pt x="6408" y="7788"/>
                </a:lnTo>
                <a:lnTo>
                  <a:pt x="6433" y="7807"/>
                </a:lnTo>
                <a:lnTo>
                  <a:pt x="6431" y="7818"/>
                </a:lnTo>
                <a:lnTo>
                  <a:pt x="6443" y="7830"/>
                </a:lnTo>
                <a:lnTo>
                  <a:pt x="6432" y="7836"/>
                </a:lnTo>
                <a:lnTo>
                  <a:pt x="6423" y="7849"/>
                </a:lnTo>
                <a:lnTo>
                  <a:pt x="6435" y="7858"/>
                </a:lnTo>
                <a:lnTo>
                  <a:pt x="6448" y="7861"/>
                </a:lnTo>
                <a:lnTo>
                  <a:pt x="6450" y="7847"/>
                </a:lnTo>
                <a:lnTo>
                  <a:pt x="6473" y="7854"/>
                </a:lnTo>
                <a:lnTo>
                  <a:pt x="6468" y="7863"/>
                </a:lnTo>
                <a:lnTo>
                  <a:pt x="6460" y="7874"/>
                </a:lnTo>
                <a:lnTo>
                  <a:pt x="6474" y="7881"/>
                </a:lnTo>
                <a:lnTo>
                  <a:pt x="6488" y="7881"/>
                </a:lnTo>
                <a:lnTo>
                  <a:pt x="6492" y="7893"/>
                </a:lnTo>
                <a:lnTo>
                  <a:pt x="6505" y="7899"/>
                </a:lnTo>
                <a:lnTo>
                  <a:pt x="6495" y="7900"/>
                </a:lnTo>
                <a:lnTo>
                  <a:pt x="6486" y="7900"/>
                </a:lnTo>
                <a:lnTo>
                  <a:pt x="6500" y="7917"/>
                </a:lnTo>
                <a:lnTo>
                  <a:pt x="6513" y="7933"/>
                </a:lnTo>
                <a:lnTo>
                  <a:pt x="6518" y="7926"/>
                </a:lnTo>
                <a:lnTo>
                  <a:pt x="6524" y="7923"/>
                </a:lnTo>
                <a:lnTo>
                  <a:pt x="6533" y="7939"/>
                </a:lnTo>
                <a:lnTo>
                  <a:pt x="6539" y="7959"/>
                </a:lnTo>
                <a:lnTo>
                  <a:pt x="6551" y="7940"/>
                </a:lnTo>
                <a:lnTo>
                  <a:pt x="6562" y="7922"/>
                </a:lnTo>
                <a:lnTo>
                  <a:pt x="6569" y="7947"/>
                </a:lnTo>
                <a:lnTo>
                  <a:pt x="6589" y="7964"/>
                </a:lnTo>
                <a:lnTo>
                  <a:pt x="6582" y="7970"/>
                </a:lnTo>
                <a:lnTo>
                  <a:pt x="6576" y="7976"/>
                </a:lnTo>
                <a:lnTo>
                  <a:pt x="6599" y="8002"/>
                </a:lnTo>
                <a:lnTo>
                  <a:pt x="6587" y="8014"/>
                </a:lnTo>
                <a:lnTo>
                  <a:pt x="6650" y="8067"/>
                </a:lnTo>
                <a:lnTo>
                  <a:pt x="6693" y="8134"/>
                </a:lnTo>
                <a:lnTo>
                  <a:pt x="6710" y="8118"/>
                </a:lnTo>
                <a:lnTo>
                  <a:pt x="6720" y="8125"/>
                </a:lnTo>
                <a:lnTo>
                  <a:pt x="6724" y="8131"/>
                </a:lnTo>
                <a:lnTo>
                  <a:pt x="6702" y="8135"/>
                </a:lnTo>
                <a:lnTo>
                  <a:pt x="6711" y="8158"/>
                </a:lnTo>
                <a:lnTo>
                  <a:pt x="6719" y="8153"/>
                </a:lnTo>
                <a:lnTo>
                  <a:pt x="6729" y="8151"/>
                </a:lnTo>
                <a:lnTo>
                  <a:pt x="6735" y="8167"/>
                </a:lnTo>
                <a:lnTo>
                  <a:pt x="6746" y="8183"/>
                </a:lnTo>
                <a:lnTo>
                  <a:pt x="6758" y="8197"/>
                </a:lnTo>
                <a:lnTo>
                  <a:pt x="6773" y="8211"/>
                </a:lnTo>
                <a:lnTo>
                  <a:pt x="6804" y="8242"/>
                </a:lnTo>
                <a:lnTo>
                  <a:pt x="6834" y="8279"/>
                </a:lnTo>
                <a:lnTo>
                  <a:pt x="6839" y="8268"/>
                </a:lnTo>
                <a:lnTo>
                  <a:pt x="6847" y="8266"/>
                </a:lnTo>
                <a:lnTo>
                  <a:pt x="6854" y="8289"/>
                </a:lnTo>
                <a:lnTo>
                  <a:pt x="6867" y="8314"/>
                </a:lnTo>
                <a:lnTo>
                  <a:pt x="6880" y="8306"/>
                </a:lnTo>
                <a:lnTo>
                  <a:pt x="6894" y="8307"/>
                </a:lnTo>
                <a:lnTo>
                  <a:pt x="6901" y="8320"/>
                </a:lnTo>
                <a:lnTo>
                  <a:pt x="6896" y="8331"/>
                </a:lnTo>
                <a:lnTo>
                  <a:pt x="6885" y="8323"/>
                </a:lnTo>
                <a:lnTo>
                  <a:pt x="6876" y="8323"/>
                </a:lnTo>
                <a:lnTo>
                  <a:pt x="6877" y="8328"/>
                </a:lnTo>
                <a:lnTo>
                  <a:pt x="6873" y="8334"/>
                </a:lnTo>
                <a:lnTo>
                  <a:pt x="6896" y="8353"/>
                </a:lnTo>
                <a:lnTo>
                  <a:pt x="6892" y="8374"/>
                </a:lnTo>
                <a:lnTo>
                  <a:pt x="6909" y="8387"/>
                </a:lnTo>
                <a:lnTo>
                  <a:pt x="6920" y="8382"/>
                </a:lnTo>
                <a:lnTo>
                  <a:pt x="6935" y="8417"/>
                </a:lnTo>
                <a:lnTo>
                  <a:pt x="6975" y="8447"/>
                </a:lnTo>
                <a:lnTo>
                  <a:pt x="6985" y="8439"/>
                </a:lnTo>
                <a:lnTo>
                  <a:pt x="6994" y="8439"/>
                </a:lnTo>
                <a:lnTo>
                  <a:pt x="7000" y="8450"/>
                </a:lnTo>
                <a:lnTo>
                  <a:pt x="7015" y="8462"/>
                </a:lnTo>
                <a:lnTo>
                  <a:pt x="7002" y="8471"/>
                </a:lnTo>
                <a:lnTo>
                  <a:pt x="6984" y="8449"/>
                </a:lnTo>
                <a:lnTo>
                  <a:pt x="6995" y="8475"/>
                </a:lnTo>
                <a:lnTo>
                  <a:pt x="7029" y="8490"/>
                </a:lnTo>
                <a:lnTo>
                  <a:pt x="7060" y="8541"/>
                </a:lnTo>
                <a:lnTo>
                  <a:pt x="7103" y="8580"/>
                </a:lnTo>
                <a:lnTo>
                  <a:pt x="7102" y="8568"/>
                </a:lnTo>
                <a:lnTo>
                  <a:pt x="7109" y="8566"/>
                </a:lnTo>
                <a:lnTo>
                  <a:pt x="7126" y="8612"/>
                </a:lnTo>
                <a:lnTo>
                  <a:pt x="7166" y="8647"/>
                </a:lnTo>
                <a:lnTo>
                  <a:pt x="7187" y="8684"/>
                </a:lnTo>
                <a:lnTo>
                  <a:pt x="7228" y="8714"/>
                </a:lnTo>
                <a:lnTo>
                  <a:pt x="7223" y="8719"/>
                </a:lnTo>
                <a:lnTo>
                  <a:pt x="7217" y="8723"/>
                </a:lnTo>
                <a:lnTo>
                  <a:pt x="7240" y="8742"/>
                </a:lnTo>
                <a:lnTo>
                  <a:pt x="7266" y="8755"/>
                </a:lnTo>
                <a:lnTo>
                  <a:pt x="7279" y="8782"/>
                </a:lnTo>
                <a:lnTo>
                  <a:pt x="7304" y="8803"/>
                </a:lnTo>
                <a:lnTo>
                  <a:pt x="7289" y="8815"/>
                </a:lnTo>
                <a:lnTo>
                  <a:pt x="7353" y="8880"/>
                </a:lnTo>
                <a:lnTo>
                  <a:pt x="7413" y="8943"/>
                </a:lnTo>
                <a:lnTo>
                  <a:pt x="7433" y="8981"/>
                </a:lnTo>
                <a:lnTo>
                  <a:pt x="7449" y="9016"/>
                </a:lnTo>
                <a:lnTo>
                  <a:pt x="7469" y="9023"/>
                </a:lnTo>
                <a:lnTo>
                  <a:pt x="7477" y="9040"/>
                </a:lnTo>
                <a:lnTo>
                  <a:pt x="7484" y="9030"/>
                </a:lnTo>
                <a:lnTo>
                  <a:pt x="7492" y="9028"/>
                </a:lnTo>
                <a:lnTo>
                  <a:pt x="7519" y="9062"/>
                </a:lnTo>
                <a:lnTo>
                  <a:pt x="7541" y="9092"/>
                </a:lnTo>
                <a:lnTo>
                  <a:pt x="7562" y="9122"/>
                </a:lnTo>
                <a:lnTo>
                  <a:pt x="7588" y="9155"/>
                </a:lnTo>
                <a:close/>
                <a:moveTo>
                  <a:pt x="7538" y="6382"/>
                </a:moveTo>
                <a:lnTo>
                  <a:pt x="7531" y="6382"/>
                </a:lnTo>
                <a:lnTo>
                  <a:pt x="7525" y="6376"/>
                </a:lnTo>
                <a:lnTo>
                  <a:pt x="7509" y="6377"/>
                </a:lnTo>
                <a:lnTo>
                  <a:pt x="7492" y="6364"/>
                </a:lnTo>
                <a:lnTo>
                  <a:pt x="7513" y="6365"/>
                </a:lnTo>
                <a:lnTo>
                  <a:pt x="7538" y="6382"/>
                </a:lnTo>
                <a:close/>
                <a:moveTo>
                  <a:pt x="7573" y="6436"/>
                </a:moveTo>
                <a:lnTo>
                  <a:pt x="7578" y="6436"/>
                </a:lnTo>
                <a:lnTo>
                  <a:pt x="7577" y="6440"/>
                </a:lnTo>
                <a:lnTo>
                  <a:pt x="7591" y="6441"/>
                </a:lnTo>
                <a:lnTo>
                  <a:pt x="7605" y="6448"/>
                </a:lnTo>
                <a:lnTo>
                  <a:pt x="7593" y="6454"/>
                </a:lnTo>
                <a:lnTo>
                  <a:pt x="7581" y="6463"/>
                </a:lnTo>
                <a:lnTo>
                  <a:pt x="7575" y="6449"/>
                </a:lnTo>
                <a:lnTo>
                  <a:pt x="7573" y="6436"/>
                </a:lnTo>
                <a:close/>
                <a:moveTo>
                  <a:pt x="7627" y="6455"/>
                </a:moveTo>
                <a:lnTo>
                  <a:pt x="7629" y="6471"/>
                </a:lnTo>
                <a:lnTo>
                  <a:pt x="7614" y="6475"/>
                </a:lnTo>
                <a:lnTo>
                  <a:pt x="7612" y="6461"/>
                </a:lnTo>
                <a:lnTo>
                  <a:pt x="7627" y="6455"/>
                </a:lnTo>
                <a:close/>
                <a:moveTo>
                  <a:pt x="8027" y="6792"/>
                </a:moveTo>
                <a:lnTo>
                  <a:pt x="8022" y="6796"/>
                </a:lnTo>
                <a:lnTo>
                  <a:pt x="8017" y="6802"/>
                </a:lnTo>
                <a:lnTo>
                  <a:pt x="8006" y="6785"/>
                </a:lnTo>
                <a:lnTo>
                  <a:pt x="7998" y="6768"/>
                </a:lnTo>
                <a:lnTo>
                  <a:pt x="8010" y="6778"/>
                </a:lnTo>
                <a:lnTo>
                  <a:pt x="8027" y="6792"/>
                </a:lnTo>
                <a:close/>
                <a:moveTo>
                  <a:pt x="8096" y="6808"/>
                </a:moveTo>
                <a:lnTo>
                  <a:pt x="8114" y="6826"/>
                </a:lnTo>
                <a:lnTo>
                  <a:pt x="8092" y="6842"/>
                </a:lnTo>
                <a:lnTo>
                  <a:pt x="8093" y="6878"/>
                </a:lnTo>
                <a:lnTo>
                  <a:pt x="8082" y="6859"/>
                </a:lnTo>
                <a:lnTo>
                  <a:pt x="8074" y="6844"/>
                </a:lnTo>
                <a:lnTo>
                  <a:pt x="8086" y="6826"/>
                </a:lnTo>
                <a:lnTo>
                  <a:pt x="8096" y="6808"/>
                </a:lnTo>
                <a:close/>
                <a:moveTo>
                  <a:pt x="8135" y="6841"/>
                </a:moveTo>
                <a:lnTo>
                  <a:pt x="8148" y="6859"/>
                </a:lnTo>
                <a:lnTo>
                  <a:pt x="8165" y="6857"/>
                </a:lnTo>
                <a:lnTo>
                  <a:pt x="8168" y="6872"/>
                </a:lnTo>
                <a:lnTo>
                  <a:pt x="8160" y="6885"/>
                </a:lnTo>
                <a:lnTo>
                  <a:pt x="8146" y="6870"/>
                </a:lnTo>
                <a:lnTo>
                  <a:pt x="8145" y="6883"/>
                </a:lnTo>
                <a:lnTo>
                  <a:pt x="8136" y="6881"/>
                </a:lnTo>
                <a:lnTo>
                  <a:pt x="8129" y="6880"/>
                </a:lnTo>
                <a:lnTo>
                  <a:pt x="8130" y="6860"/>
                </a:lnTo>
                <a:lnTo>
                  <a:pt x="8135" y="6841"/>
                </a:lnTo>
                <a:close/>
                <a:moveTo>
                  <a:pt x="8164" y="6815"/>
                </a:moveTo>
                <a:lnTo>
                  <a:pt x="8149" y="6824"/>
                </a:lnTo>
                <a:lnTo>
                  <a:pt x="8150" y="6835"/>
                </a:lnTo>
                <a:lnTo>
                  <a:pt x="8138" y="6830"/>
                </a:lnTo>
                <a:lnTo>
                  <a:pt x="8126" y="6824"/>
                </a:lnTo>
                <a:lnTo>
                  <a:pt x="8140" y="6811"/>
                </a:lnTo>
                <a:lnTo>
                  <a:pt x="8164" y="6815"/>
                </a:lnTo>
                <a:close/>
                <a:moveTo>
                  <a:pt x="8181" y="6826"/>
                </a:moveTo>
                <a:lnTo>
                  <a:pt x="8189" y="6846"/>
                </a:lnTo>
                <a:lnTo>
                  <a:pt x="8185" y="6864"/>
                </a:lnTo>
                <a:lnTo>
                  <a:pt x="8170" y="6845"/>
                </a:lnTo>
                <a:lnTo>
                  <a:pt x="8160" y="6827"/>
                </a:lnTo>
                <a:lnTo>
                  <a:pt x="8171" y="6827"/>
                </a:lnTo>
                <a:lnTo>
                  <a:pt x="8181" y="6826"/>
                </a:lnTo>
                <a:close/>
                <a:moveTo>
                  <a:pt x="8247" y="6920"/>
                </a:moveTo>
                <a:lnTo>
                  <a:pt x="8258" y="6928"/>
                </a:lnTo>
                <a:lnTo>
                  <a:pt x="8266" y="6945"/>
                </a:lnTo>
                <a:lnTo>
                  <a:pt x="8244" y="6943"/>
                </a:lnTo>
                <a:lnTo>
                  <a:pt x="8252" y="6964"/>
                </a:lnTo>
                <a:lnTo>
                  <a:pt x="8242" y="6958"/>
                </a:lnTo>
                <a:lnTo>
                  <a:pt x="8230" y="6942"/>
                </a:lnTo>
                <a:lnTo>
                  <a:pt x="8241" y="6932"/>
                </a:lnTo>
                <a:lnTo>
                  <a:pt x="8247" y="6920"/>
                </a:lnTo>
                <a:close/>
                <a:moveTo>
                  <a:pt x="8166" y="6898"/>
                </a:moveTo>
                <a:lnTo>
                  <a:pt x="8171" y="6909"/>
                </a:lnTo>
                <a:lnTo>
                  <a:pt x="8162" y="6926"/>
                </a:lnTo>
                <a:lnTo>
                  <a:pt x="8153" y="6911"/>
                </a:lnTo>
                <a:lnTo>
                  <a:pt x="8166" y="6898"/>
                </a:lnTo>
                <a:close/>
                <a:moveTo>
                  <a:pt x="7631" y="9294"/>
                </a:moveTo>
                <a:lnTo>
                  <a:pt x="7632" y="9286"/>
                </a:lnTo>
                <a:lnTo>
                  <a:pt x="7634" y="9279"/>
                </a:lnTo>
                <a:lnTo>
                  <a:pt x="7649" y="9285"/>
                </a:lnTo>
                <a:lnTo>
                  <a:pt x="7652" y="9298"/>
                </a:lnTo>
                <a:lnTo>
                  <a:pt x="7641" y="9296"/>
                </a:lnTo>
                <a:lnTo>
                  <a:pt x="7631" y="9294"/>
                </a:lnTo>
                <a:close/>
                <a:moveTo>
                  <a:pt x="7593" y="9239"/>
                </a:moveTo>
                <a:lnTo>
                  <a:pt x="7618" y="9256"/>
                </a:lnTo>
                <a:lnTo>
                  <a:pt x="7621" y="9286"/>
                </a:lnTo>
                <a:lnTo>
                  <a:pt x="7603" y="9264"/>
                </a:lnTo>
                <a:lnTo>
                  <a:pt x="7593" y="9239"/>
                </a:lnTo>
                <a:close/>
                <a:moveTo>
                  <a:pt x="7581" y="9241"/>
                </a:moveTo>
                <a:lnTo>
                  <a:pt x="7569" y="9225"/>
                </a:lnTo>
                <a:lnTo>
                  <a:pt x="7555" y="9210"/>
                </a:lnTo>
                <a:lnTo>
                  <a:pt x="7583" y="9222"/>
                </a:lnTo>
                <a:lnTo>
                  <a:pt x="7581" y="9241"/>
                </a:lnTo>
                <a:close/>
                <a:moveTo>
                  <a:pt x="7106" y="8712"/>
                </a:moveTo>
                <a:lnTo>
                  <a:pt x="7127" y="8723"/>
                </a:lnTo>
                <a:lnTo>
                  <a:pt x="7134" y="8743"/>
                </a:lnTo>
                <a:lnTo>
                  <a:pt x="7118" y="8729"/>
                </a:lnTo>
                <a:lnTo>
                  <a:pt x="7106" y="8712"/>
                </a:lnTo>
                <a:close/>
                <a:moveTo>
                  <a:pt x="6837" y="8437"/>
                </a:moveTo>
                <a:lnTo>
                  <a:pt x="6823" y="8428"/>
                </a:lnTo>
                <a:lnTo>
                  <a:pt x="6812" y="8418"/>
                </a:lnTo>
                <a:lnTo>
                  <a:pt x="6835" y="8420"/>
                </a:lnTo>
                <a:lnTo>
                  <a:pt x="6837" y="8437"/>
                </a:lnTo>
                <a:close/>
                <a:moveTo>
                  <a:pt x="6784" y="8389"/>
                </a:moveTo>
                <a:lnTo>
                  <a:pt x="6789" y="8378"/>
                </a:lnTo>
                <a:lnTo>
                  <a:pt x="6797" y="8370"/>
                </a:lnTo>
                <a:lnTo>
                  <a:pt x="6812" y="8379"/>
                </a:lnTo>
                <a:lnTo>
                  <a:pt x="6821" y="8394"/>
                </a:lnTo>
                <a:lnTo>
                  <a:pt x="6806" y="8393"/>
                </a:lnTo>
                <a:lnTo>
                  <a:pt x="6784" y="8389"/>
                </a:lnTo>
                <a:close/>
                <a:moveTo>
                  <a:pt x="6535" y="8114"/>
                </a:moveTo>
                <a:lnTo>
                  <a:pt x="6522" y="8093"/>
                </a:lnTo>
                <a:lnTo>
                  <a:pt x="6528" y="8077"/>
                </a:lnTo>
                <a:lnTo>
                  <a:pt x="6537" y="8096"/>
                </a:lnTo>
                <a:lnTo>
                  <a:pt x="6535" y="8114"/>
                </a:lnTo>
                <a:close/>
                <a:moveTo>
                  <a:pt x="6477" y="8042"/>
                </a:moveTo>
                <a:lnTo>
                  <a:pt x="6450" y="8034"/>
                </a:lnTo>
                <a:lnTo>
                  <a:pt x="6430" y="8022"/>
                </a:lnTo>
                <a:lnTo>
                  <a:pt x="6431" y="8014"/>
                </a:lnTo>
                <a:lnTo>
                  <a:pt x="6432" y="8007"/>
                </a:lnTo>
                <a:lnTo>
                  <a:pt x="6450" y="8014"/>
                </a:lnTo>
                <a:lnTo>
                  <a:pt x="6469" y="8010"/>
                </a:lnTo>
                <a:lnTo>
                  <a:pt x="6475" y="8024"/>
                </a:lnTo>
                <a:lnTo>
                  <a:pt x="6477" y="8042"/>
                </a:lnTo>
                <a:close/>
                <a:moveTo>
                  <a:pt x="6323" y="7899"/>
                </a:moveTo>
                <a:lnTo>
                  <a:pt x="6320" y="7879"/>
                </a:lnTo>
                <a:lnTo>
                  <a:pt x="6325" y="7864"/>
                </a:lnTo>
                <a:lnTo>
                  <a:pt x="6331" y="7886"/>
                </a:lnTo>
                <a:lnTo>
                  <a:pt x="6323" y="7899"/>
                </a:lnTo>
                <a:close/>
                <a:moveTo>
                  <a:pt x="5710" y="7264"/>
                </a:moveTo>
                <a:lnTo>
                  <a:pt x="5721" y="7273"/>
                </a:lnTo>
                <a:lnTo>
                  <a:pt x="5725" y="7289"/>
                </a:lnTo>
                <a:lnTo>
                  <a:pt x="5706" y="7279"/>
                </a:lnTo>
                <a:lnTo>
                  <a:pt x="5710" y="7264"/>
                </a:lnTo>
                <a:close/>
                <a:moveTo>
                  <a:pt x="5367" y="6962"/>
                </a:moveTo>
                <a:lnTo>
                  <a:pt x="5352" y="6953"/>
                </a:lnTo>
                <a:lnTo>
                  <a:pt x="5356" y="6937"/>
                </a:lnTo>
                <a:lnTo>
                  <a:pt x="5362" y="6940"/>
                </a:lnTo>
                <a:lnTo>
                  <a:pt x="5367" y="6942"/>
                </a:lnTo>
                <a:lnTo>
                  <a:pt x="5365" y="6948"/>
                </a:lnTo>
                <a:lnTo>
                  <a:pt x="5367" y="6962"/>
                </a:lnTo>
                <a:close/>
                <a:moveTo>
                  <a:pt x="5121" y="6756"/>
                </a:moveTo>
                <a:lnTo>
                  <a:pt x="5125" y="6755"/>
                </a:lnTo>
                <a:lnTo>
                  <a:pt x="5129" y="6753"/>
                </a:lnTo>
                <a:lnTo>
                  <a:pt x="5125" y="6758"/>
                </a:lnTo>
                <a:lnTo>
                  <a:pt x="5121" y="6756"/>
                </a:lnTo>
                <a:close/>
                <a:moveTo>
                  <a:pt x="5152" y="6743"/>
                </a:moveTo>
                <a:lnTo>
                  <a:pt x="5153" y="6740"/>
                </a:lnTo>
                <a:lnTo>
                  <a:pt x="5153" y="6738"/>
                </a:lnTo>
                <a:lnTo>
                  <a:pt x="5157" y="6740"/>
                </a:lnTo>
                <a:lnTo>
                  <a:pt x="5161" y="6742"/>
                </a:lnTo>
                <a:lnTo>
                  <a:pt x="5157" y="6742"/>
                </a:lnTo>
                <a:lnTo>
                  <a:pt x="5152" y="6743"/>
                </a:lnTo>
                <a:close/>
                <a:moveTo>
                  <a:pt x="5170" y="6778"/>
                </a:moveTo>
                <a:lnTo>
                  <a:pt x="5162" y="6781"/>
                </a:lnTo>
                <a:lnTo>
                  <a:pt x="5153" y="6784"/>
                </a:lnTo>
                <a:lnTo>
                  <a:pt x="5151" y="6779"/>
                </a:lnTo>
                <a:lnTo>
                  <a:pt x="5148" y="6775"/>
                </a:lnTo>
                <a:lnTo>
                  <a:pt x="5145" y="6776"/>
                </a:lnTo>
                <a:lnTo>
                  <a:pt x="5143" y="6777"/>
                </a:lnTo>
                <a:lnTo>
                  <a:pt x="5139" y="6772"/>
                </a:lnTo>
                <a:lnTo>
                  <a:pt x="5127" y="6777"/>
                </a:lnTo>
                <a:lnTo>
                  <a:pt x="5127" y="6777"/>
                </a:lnTo>
                <a:lnTo>
                  <a:pt x="5127" y="6777"/>
                </a:lnTo>
                <a:lnTo>
                  <a:pt x="5133" y="6763"/>
                </a:lnTo>
                <a:lnTo>
                  <a:pt x="5146" y="6755"/>
                </a:lnTo>
                <a:lnTo>
                  <a:pt x="5158" y="6763"/>
                </a:lnTo>
                <a:lnTo>
                  <a:pt x="5170" y="6778"/>
                </a:lnTo>
                <a:close/>
                <a:moveTo>
                  <a:pt x="5161" y="6851"/>
                </a:moveTo>
                <a:lnTo>
                  <a:pt x="5133" y="6845"/>
                </a:lnTo>
                <a:lnTo>
                  <a:pt x="5122" y="6822"/>
                </a:lnTo>
                <a:lnTo>
                  <a:pt x="5146" y="6832"/>
                </a:lnTo>
                <a:lnTo>
                  <a:pt x="5164" y="6831"/>
                </a:lnTo>
                <a:lnTo>
                  <a:pt x="5165" y="6831"/>
                </a:lnTo>
                <a:lnTo>
                  <a:pt x="5165" y="6831"/>
                </a:lnTo>
                <a:lnTo>
                  <a:pt x="5162" y="6840"/>
                </a:lnTo>
                <a:lnTo>
                  <a:pt x="5161" y="6851"/>
                </a:lnTo>
                <a:close/>
                <a:moveTo>
                  <a:pt x="5083" y="6716"/>
                </a:moveTo>
                <a:lnTo>
                  <a:pt x="5100" y="6726"/>
                </a:lnTo>
                <a:lnTo>
                  <a:pt x="5116" y="6739"/>
                </a:lnTo>
                <a:lnTo>
                  <a:pt x="5096" y="6732"/>
                </a:lnTo>
                <a:lnTo>
                  <a:pt x="5083" y="6716"/>
                </a:lnTo>
                <a:close/>
                <a:moveTo>
                  <a:pt x="5111" y="6762"/>
                </a:moveTo>
                <a:lnTo>
                  <a:pt x="5111" y="6761"/>
                </a:lnTo>
                <a:lnTo>
                  <a:pt x="5110" y="6760"/>
                </a:lnTo>
                <a:lnTo>
                  <a:pt x="5111" y="6760"/>
                </a:lnTo>
                <a:lnTo>
                  <a:pt x="5111" y="6760"/>
                </a:lnTo>
                <a:lnTo>
                  <a:pt x="5111" y="6761"/>
                </a:lnTo>
                <a:lnTo>
                  <a:pt x="5111" y="6762"/>
                </a:lnTo>
                <a:close/>
                <a:moveTo>
                  <a:pt x="5045" y="6721"/>
                </a:moveTo>
                <a:lnTo>
                  <a:pt x="5071" y="6736"/>
                </a:lnTo>
                <a:lnTo>
                  <a:pt x="5094" y="6756"/>
                </a:lnTo>
                <a:lnTo>
                  <a:pt x="5061" y="6745"/>
                </a:lnTo>
                <a:lnTo>
                  <a:pt x="5045" y="6721"/>
                </a:lnTo>
                <a:close/>
                <a:moveTo>
                  <a:pt x="5033" y="6721"/>
                </a:moveTo>
                <a:lnTo>
                  <a:pt x="5028" y="6714"/>
                </a:lnTo>
                <a:lnTo>
                  <a:pt x="5022" y="6706"/>
                </a:lnTo>
                <a:lnTo>
                  <a:pt x="5028" y="6701"/>
                </a:lnTo>
                <a:lnTo>
                  <a:pt x="5033" y="6696"/>
                </a:lnTo>
                <a:lnTo>
                  <a:pt x="5036" y="6700"/>
                </a:lnTo>
                <a:lnTo>
                  <a:pt x="5043" y="6701"/>
                </a:lnTo>
                <a:lnTo>
                  <a:pt x="5042" y="6715"/>
                </a:lnTo>
                <a:lnTo>
                  <a:pt x="5033" y="6721"/>
                </a:lnTo>
                <a:close/>
                <a:moveTo>
                  <a:pt x="5043" y="6696"/>
                </a:moveTo>
                <a:lnTo>
                  <a:pt x="5031" y="6682"/>
                </a:lnTo>
                <a:lnTo>
                  <a:pt x="5021" y="6665"/>
                </a:lnTo>
                <a:lnTo>
                  <a:pt x="5043" y="6677"/>
                </a:lnTo>
                <a:lnTo>
                  <a:pt x="5043" y="6696"/>
                </a:lnTo>
                <a:close/>
                <a:moveTo>
                  <a:pt x="5057" y="6649"/>
                </a:moveTo>
                <a:lnTo>
                  <a:pt x="5057" y="6637"/>
                </a:lnTo>
                <a:lnTo>
                  <a:pt x="5039" y="6630"/>
                </a:lnTo>
                <a:lnTo>
                  <a:pt x="5038" y="6626"/>
                </a:lnTo>
                <a:lnTo>
                  <a:pt x="5040" y="6621"/>
                </a:lnTo>
                <a:lnTo>
                  <a:pt x="5049" y="6620"/>
                </a:lnTo>
                <a:lnTo>
                  <a:pt x="5057" y="6618"/>
                </a:lnTo>
                <a:lnTo>
                  <a:pt x="5073" y="6644"/>
                </a:lnTo>
                <a:lnTo>
                  <a:pt x="5089" y="6669"/>
                </a:lnTo>
                <a:lnTo>
                  <a:pt x="5074" y="6662"/>
                </a:lnTo>
                <a:lnTo>
                  <a:pt x="5058" y="6657"/>
                </a:lnTo>
                <a:lnTo>
                  <a:pt x="5058" y="6652"/>
                </a:lnTo>
                <a:lnTo>
                  <a:pt x="5059" y="6649"/>
                </a:lnTo>
                <a:lnTo>
                  <a:pt x="5058" y="6649"/>
                </a:lnTo>
                <a:lnTo>
                  <a:pt x="5057" y="6649"/>
                </a:lnTo>
                <a:close/>
                <a:moveTo>
                  <a:pt x="5013" y="6640"/>
                </a:moveTo>
                <a:lnTo>
                  <a:pt x="5018" y="6640"/>
                </a:lnTo>
                <a:lnTo>
                  <a:pt x="5024" y="6638"/>
                </a:lnTo>
                <a:lnTo>
                  <a:pt x="5026" y="6639"/>
                </a:lnTo>
                <a:lnTo>
                  <a:pt x="5026" y="6640"/>
                </a:lnTo>
                <a:lnTo>
                  <a:pt x="5018" y="6641"/>
                </a:lnTo>
                <a:lnTo>
                  <a:pt x="5013" y="6640"/>
                </a:lnTo>
                <a:close/>
                <a:moveTo>
                  <a:pt x="4987" y="6578"/>
                </a:moveTo>
                <a:lnTo>
                  <a:pt x="4989" y="6576"/>
                </a:lnTo>
                <a:lnTo>
                  <a:pt x="4991" y="6574"/>
                </a:lnTo>
                <a:lnTo>
                  <a:pt x="5000" y="6583"/>
                </a:lnTo>
                <a:lnTo>
                  <a:pt x="5008" y="6592"/>
                </a:lnTo>
                <a:lnTo>
                  <a:pt x="4997" y="6587"/>
                </a:lnTo>
                <a:lnTo>
                  <a:pt x="4987" y="6578"/>
                </a:lnTo>
                <a:close/>
                <a:moveTo>
                  <a:pt x="5011" y="6640"/>
                </a:moveTo>
                <a:lnTo>
                  <a:pt x="5004" y="6632"/>
                </a:lnTo>
                <a:lnTo>
                  <a:pt x="4998" y="6626"/>
                </a:lnTo>
                <a:lnTo>
                  <a:pt x="4997" y="6632"/>
                </a:lnTo>
                <a:lnTo>
                  <a:pt x="4993" y="6635"/>
                </a:lnTo>
                <a:lnTo>
                  <a:pt x="4994" y="6627"/>
                </a:lnTo>
                <a:lnTo>
                  <a:pt x="4998" y="6621"/>
                </a:lnTo>
                <a:lnTo>
                  <a:pt x="5003" y="6623"/>
                </a:lnTo>
                <a:lnTo>
                  <a:pt x="5010" y="6625"/>
                </a:lnTo>
                <a:lnTo>
                  <a:pt x="5011" y="6631"/>
                </a:lnTo>
                <a:lnTo>
                  <a:pt x="5011" y="6640"/>
                </a:lnTo>
                <a:close/>
                <a:moveTo>
                  <a:pt x="4969" y="6561"/>
                </a:moveTo>
                <a:lnTo>
                  <a:pt x="4959" y="6546"/>
                </a:lnTo>
                <a:lnTo>
                  <a:pt x="4967" y="6524"/>
                </a:lnTo>
                <a:lnTo>
                  <a:pt x="4974" y="6542"/>
                </a:lnTo>
                <a:lnTo>
                  <a:pt x="4969" y="6561"/>
                </a:lnTo>
                <a:close/>
                <a:moveTo>
                  <a:pt x="4969" y="6591"/>
                </a:moveTo>
                <a:lnTo>
                  <a:pt x="4964" y="6588"/>
                </a:lnTo>
                <a:lnTo>
                  <a:pt x="4963" y="6582"/>
                </a:lnTo>
                <a:lnTo>
                  <a:pt x="4967" y="6586"/>
                </a:lnTo>
                <a:lnTo>
                  <a:pt x="4972" y="6591"/>
                </a:lnTo>
                <a:lnTo>
                  <a:pt x="4971" y="6591"/>
                </a:lnTo>
                <a:lnTo>
                  <a:pt x="4969" y="6591"/>
                </a:lnTo>
                <a:close/>
                <a:moveTo>
                  <a:pt x="4953" y="6576"/>
                </a:moveTo>
                <a:lnTo>
                  <a:pt x="4953" y="6574"/>
                </a:lnTo>
                <a:lnTo>
                  <a:pt x="4953" y="6572"/>
                </a:lnTo>
                <a:lnTo>
                  <a:pt x="4955" y="6573"/>
                </a:lnTo>
                <a:lnTo>
                  <a:pt x="4956" y="6575"/>
                </a:lnTo>
                <a:lnTo>
                  <a:pt x="4955" y="6575"/>
                </a:lnTo>
                <a:lnTo>
                  <a:pt x="4953" y="6576"/>
                </a:lnTo>
                <a:close/>
                <a:moveTo>
                  <a:pt x="4942" y="6557"/>
                </a:moveTo>
                <a:lnTo>
                  <a:pt x="4941" y="6556"/>
                </a:lnTo>
                <a:lnTo>
                  <a:pt x="4941" y="6556"/>
                </a:lnTo>
                <a:lnTo>
                  <a:pt x="4941" y="6545"/>
                </a:lnTo>
                <a:lnTo>
                  <a:pt x="4946" y="6537"/>
                </a:lnTo>
                <a:lnTo>
                  <a:pt x="4947" y="6537"/>
                </a:lnTo>
                <a:lnTo>
                  <a:pt x="4949" y="6537"/>
                </a:lnTo>
                <a:lnTo>
                  <a:pt x="4946" y="6549"/>
                </a:lnTo>
                <a:lnTo>
                  <a:pt x="4942" y="6557"/>
                </a:lnTo>
                <a:close/>
                <a:moveTo>
                  <a:pt x="4916" y="6587"/>
                </a:moveTo>
                <a:lnTo>
                  <a:pt x="4931" y="6597"/>
                </a:lnTo>
                <a:lnTo>
                  <a:pt x="4943" y="6612"/>
                </a:lnTo>
                <a:lnTo>
                  <a:pt x="4916" y="6608"/>
                </a:lnTo>
                <a:lnTo>
                  <a:pt x="4916" y="6587"/>
                </a:lnTo>
                <a:close/>
                <a:moveTo>
                  <a:pt x="4898" y="6547"/>
                </a:moveTo>
                <a:lnTo>
                  <a:pt x="4897" y="6537"/>
                </a:lnTo>
                <a:lnTo>
                  <a:pt x="4891" y="6532"/>
                </a:lnTo>
                <a:lnTo>
                  <a:pt x="4886" y="6537"/>
                </a:lnTo>
                <a:lnTo>
                  <a:pt x="4875" y="6537"/>
                </a:lnTo>
                <a:lnTo>
                  <a:pt x="4874" y="6530"/>
                </a:lnTo>
                <a:lnTo>
                  <a:pt x="4874" y="6522"/>
                </a:lnTo>
                <a:lnTo>
                  <a:pt x="4897" y="6523"/>
                </a:lnTo>
                <a:lnTo>
                  <a:pt x="4912" y="6516"/>
                </a:lnTo>
                <a:lnTo>
                  <a:pt x="4910" y="6527"/>
                </a:lnTo>
                <a:lnTo>
                  <a:pt x="4907" y="6536"/>
                </a:lnTo>
                <a:lnTo>
                  <a:pt x="4911" y="6535"/>
                </a:lnTo>
                <a:lnTo>
                  <a:pt x="4915" y="6533"/>
                </a:lnTo>
                <a:lnTo>
                  <a:pt x="4917" y="6533"/>
                </a:lnTo>
                <a:lnTo>
                  <a:pt x="4919" y="6534"/>
                </a:lnTo>
                <a:lnTo>
                  <a:pt x="4915" y="6546"/>
                </a:lnTo>
                <a:lnTo>
                  <a:pt x="4898" y="6547"/>
                </a:lnTo>
                <a:close/>
                <a:moveTo>
                  <a:pt x="4901" y="6471"/>
                </a:moveTo>
                <a:lnTo>
                  <a:pt x="4898" y="6480"/>
                </a:lnTo>
                <a:lnTo>
                  <a:pt x="4889" y="6485"/>
                </a:lnTo>
                <a:lnTo>
                  <a:pt x="4884" y="6477"/>
                </a:lnTo>
                <a:lnTo>
                  <a:pt x="4883" y="6471"/>
                </a:lnTo>
                <a:lnTo>
                  <a:pt x="4873" y="6466"/>
                </a:lnTo>
                <a:lnTo>
                  <a:pt x="4864" y="6464"/>
                </a:lnTo>
                <a:lnTo>
                  <a:pt x="4886" y="6461"/>
                </a:lnTo>
                <a:lnTo>
                  <a:pt x="4901" y="6471"/>
                </a:lnTo>
                <a:close/>
                <a:moveTo>
                  <a:pt x="4854" y="6544"/>
                </a:moveTo>
                <a:lnTo>
                  <a:pt x="4823" y="6531"/>
                </a:lnTo>
                <a:lnTo>
                  <a:pt x="4803" y="6504"/>
                </a:lnTo>
                <a:lnTo>
                  <a:pt x="4819" y="6499"/>
                </a:lnTo>
                <a:lnTo>
                  <a:pt x="4835" y="6493"/>
                </a:lnTo>
                <a:lnTo>
                  <a:pt x="4850" y="6510"/>
                </a:lnTo>
                <a:lnTo>
                  <a:pt x="4864" y="6528"/>
                </a:lnTo>
                <a:lnTo>
                  <a:pt x="4857" y="6535"/>
                </a:lnTo>
                <a:lnTo>
                  <a:pt x="4854" y="6544"/>
                </a:lnTo>
                <a:close/>
                <a:moveTo>
                  <a:pt x="4782" y="6516"/>
                </a:moveTo>
                <a:lnTo>
                  <a:pt x="4780" y="6506"/>
                </a:lnTo>
                <a:lnTo>
                  <a:pt x="4776" y="6501"/>
                </a:lnTo>
                <a:lnTo>
                  <a:pt x="4789" y="6484"/>
                </a:lnTo>
                <a:lnTo>
                  <a:pt x="4807" y="6474"/>
                </a:lnTo>
                <a:lnTo>
                  <a:pt x="4801" y="6500"/>
                </a:lnTo>
                <a:lnTo>
                  <a:pt x="4782" y="6516"/>
                </a:lnTo>
                <a:close/>
                <a:moveTo>
                  <a:pt x="4832" y="8129"/>
                </a:moveTo>
                <a:lnTo>
                  <a:pt x="4824" y="8115"/>
                </a:lnTo>
                <a:lnTo>
                  <a:pt x="4813" y="8104"/>
                </a:lnTo>
                <a:lnTo>
                  <a:pt x="4829" y="8095"/>
                </a:lnTo>
                <a:lnTo>
                  <a:pt x="4834" y="8084"/>
                </a:lnTo>
                <a:lnTo>
                  <a:pt x="4850" y="8103"/>
                </a:lnTo>
                <a:lnTo>
                  <a:pt x="4869" y="8118"/>
                </a:lnTo>
                <a:lnTo>
                  <a:pt x="4846" y="8119"/>
                </a:lnTo>
                <a:lnTo>
                  <a:pt x="4832" y="8129"/>
                </a:lnTo>
                <a:close/>
                <a:moveTo>
                  <a:pt x="4679" y="6408"/>
                </a:moveTo>
                <a:lnTo>
                  <a:pt x="4679" y="6391"/>
                </a:lnTo>
                <a:lnTo>
                  <a:pt x="4688" y="6383"/>
                </a:lnTo>
                <a:lnTo>
                  <a:pt x="4676" y="6366"/>
                </a:lnTo>
                <a:lnTo>
                  <a:pt x="4664" y="6348"/>
                </a:lnTo>
                <a:lnTo>
                  <a:pt x="4652" y="6356"/>
                </a:lnTo>
                <a:lnTo>
                  <a:pt x="4637" y="6354"/>
                </a:lnTo>
                <a:lnTo>
                  <a:pt x="4666" y="6345"/>
                </a:lnTo>
                <a:lnTo>
                  <a:pt x="4698" y="6345"/>
                </a:lnTo>
                <a:lnTo>
                  <a:pt x="4708" y="6365"/>
                </a:lnTo>
                <a:lnTo>
                  <a:pt x="4720" y="6382"/>
                </a:lnTo>
                <a:lnTo>
                  <a:pt x="4714" y="6388"/>
                </a:lnTo>
                <a:lnTo>
                  <a:pt x="4703" y="6390"/>
                </a:lnTo>
                <a:lnTo>
                  <a:pt x="4713" y="6403"/>
                </a:lnTo>
                <a:lnTo>
                  <a:pt x="4729" y="6407"/>
                </a:lnTo>
                <a:lnTo>
                  <a:pt x="4731" y="6406"/>
                </a:lnTo>
                <a:lnTo>
                  <a:pt x="4732" y="6406"/>
                </a:lnTo>
                <a:lnTo>
                  <a:pt x="4738" y="6409"/>
                </a:lnTo>
                <a:lnTo>
                  <a:pt x="4744" y="6410"/>
                </a:lnTo>
                <a:lnTo>
                  <a:pt x="4733" y="6413"/>
                </a:lnTo>
                <a:lnTo>
                  <a:pt x="4717" y="6407"/>
                </a:lnTo>
                <a:lnTo>
                  <a:pt x="4716" y="6418"/>
                </a:lnTo>
                <a:lnTo>
                  <a:pt x="4728" y="6426"/>
                </a:lnTo>
                <a:lnTo>
                  <a:pt x="4720" y="6431"/>
                </a:lnTo>
                <a:lnTo>
                  <a:pt x="4707" y="6432"/>
                </a:lnTo>
                <a:lnTo>
                  <a:pt x="4701" y="6418"/>
                </a:lnTo>
                <a:lnTo>
                  <a:pt x="4679" y="6408"/>
                </a:lnTo>
                <a:close/>
                <a:moveTo>
                  <a:pt x="4789" y="8075"/>
                </a:moveTo>
                <a:lnTo>
                  <a:pt x="4773" y="8073"/>
                </a:lnTo>
                <a:lnTo>
                  <a:pt x="4769" y="8060"/>
                </a:lnTo>
                <a:lnTo>
                  <a:pt x="4784" y="8062"/>
                </a:lnTo>
                <a:lnTo>
                  <a:pt x="4789" y="8075"/>
                </a:lnTo>
                <a:close/>
                <a:moveTo>
                  <a:pt x="4780" y="8041"/>
                </a:moveTo>
                <a:lnTo>
                  <a:pt x="4769" y="8046"/>
                </a:lnTo>
                <a:lnTo>
                  <a:pt x="4754" y="8050"/>
                </a:lnTo>
                <a:lnTo>
                  <a:pt x="4766" y="8033"/>
                </a:lnTo>
                <a:lnTo>
                  <a:pt x="4780" y="8041"/>
                </a:lnTo>
                <a:close/>
                <a:moveTo>
                  <a:pt x="4644" y="6369"/>
                </a:moveTo>
                <a:lnTo>
                  <a:pt x="4648" y="6368"/>
                </a:lnTo>
                <a:lnTo>
                  <a:pt x="4649" y="6364"/>
                </a:lnTo>
                <a:lnTo>
                  <a:pt x="4666" y="6371"/>
                </a:lnTo>
                <a:lnTo>
                  <a:pt x="4672" y="6388"/>
                </a:lnTo>
                <a:lnTo>
                  <a:pt x="4653" y="6384"/>
                </a:lnTo>
                <a:lnTo>
                  <a:pt x="4644" y="6369"/>
                </a:lnTo>
                <a:close/>
                <a:moveTo>
                  <a:pt x="4720" y="8022"/>
                </a:moveTo>
                <a:lnTo>
                  <a:pt x="4729" y="8014"/>
                </a:lnTo>
                <a:lnTo>
                  <a:pt x="4720" y="8007"/>
                </a:lnTo>
                <a:lnTo>
                  <a:pt x="4714" y="8015"/>
                </a:lnTo>
                <a:lnTo>
                  <a:pt x="4704" y="8022"/>
                </a:lnTo>
                <a:lnTo>
                  <a:pt x="4698" y="8013"/>
                </a:lnTo>
                <a:lnTo>
                  <a:pt x="4695" y="8003"/>
                </a:lnTo>
                <a:lnTo>
                  <a:pt x="4714" y="7997"/>
                </a:lnTo>
                <a:lnTo>
                  <a:pt x="4732" y="7992"/>
                </a:lnTo>
                <a:lnTo>
                  <a:pt x="4737" y="8003"/>
                </a:lnTo>
                <a:lnTo>
                  <a:pt x="4741" y="8017"/>
                </a:lnTo>
                <a:lnTo>
                  <a:pt x="4729" y="8024"/>
                </a:lnTo>
                <a:lnTo>
                  <a:pt x="4720" y="8022"/>
                </a:lnTo>
                <a:close/>
                <a:moveTo>
                  <a:pt x="4552" y="6288"/>
                </a:moveTo>
                <a:lnTo>
                  <a:pt x="4556" y="6289"/>
                </a:lnTo>
                <a:lnTo>
                  <a:pt x="4560" y="6289"/>
                </a:lnTo>
                <a:lnTo>
                  <a:pt x="4571" y="6293"/>
                </a:lnTo>
                <a:lnTo>
                  <a:pt x="4583" y="6294"/>
                </a:lnTo>
                <a:lnTo>
                  <a:pt x="4587" y="6303"/>
                </a:lnTo>
                <a:lnTo>
                  <a:pt x="4591" y="6311"/>
                </a:lnTo>
                <a:lnTo>
                  <a:pt x="4593" y="6311"/>
                </a:lnTo>
                <a:lnTo>
                  <a:pt x="4594" y="6310"/>
                </a:lnTo>
                <a:lnTo>
                  <a:pt x="4605" y="6315"/>
                </a:lnTo>
                <a:lnTo>
                  <a:pt x="4612" y="6322"/>
                </a:lnTo>
                <a:lnTo>
                  <a:pt x="4605" y="6328"/>
                </a:lnTo>
                <a:lnTo>
                  <a:pt x="4593" y="6331"/>
                </a:lnTo>
                <a:lnTo>
                  <a:pt x="4571" y="6311"/>
                </a:lnTo>
                <a:lnTo>
                  <a:pt x="4552" y="6288"/>
                </a:lnTo>
                <a:close/>
                <a:moveTo>
                  <a:pt x="4547" y="6289"/>
                </a:moveTo>
                <a:lnTo>
                  <a:pt x="4526" y="6272"/>
                </a:lnTo>
                <a:lnTo>
                  <a:pt x="4506" y="6255"/>
                </a:lnTo>
                <a:lnTo>
                  <a:pt x="4512" y="6248"/>
                </a:lnTo>
                <a:lnTo>
                  <a:pt x="4522" y="6244"/>
                </a:lnTo>
                <a:lnTo>
                  <a:pt x="4525" y="6248"/>
                </a:lnTo>
                <a:lnTo>
                  <a:pt x="4528" y="6253"/>
                </a:lnTo>
                <a:lnTo>
                  <a:pt x="4528" y="6256"/>
                </a:lnTo>
                <a:lnTo>
                  <a:pt x="4528" y="6259"/>
                </a:lnTo>
                <a:lnTo>
                  <a:pt x="4532" y="6260"/>
                </a:lnTo>
                <a:lnTo>
                  <a:pt x="4535" y="6262"/>
                </a:lnTo>
                <a:lnTo>
                  <a:pt x="4542" y="6272"/>
                </a:lnTo>
                <a:lnTo>
                  <a:pt x="4550" y="6280"/>
                </a:lnTo>
                <a:lnTo>
                  <a:pt x="4548" y="6284"/>
                </a:lnTo>
                <a:lnTo>
                  <a:pt x="4547" y="6289"/>
                </a:lnTo>
                <a:close/>
                <a:moveTo>
                  <a:pt x="4486" y="6205"/>
                </a:moveTo>
                <a:lnTo>
                  <a:pt x="4486" y="6206"/>
                </a:lnTo>
                <a:lnTo>
                  <a:pt x="4486" y="6207"/>
                </a:lnTo>
                <a:lnTo>
                  <a:pt x="4484" y="6206"/>
                </a:lnTo>
                <a:lnTo>
                  <a:pt x="4481" y="6205"/>
                </a:lnTo>
                <a:lnTo>
                  <a:pt x="4482" y="6202"/>
                </a:lnTo>
                <a:lnTo>
                  <a:pt x="4483" y="6199"/>
                </a:lnTo>
                <a:lnTo>
                  <a:pt x="4487" y="6196"/>
                </a:lnTo>
                <a:lnTo>
                  <a:pt x="4498" y="6192"/>
                </a:lnTo>
                <a:lnTo>
                  <a:pt x="4492" y="6199"/>
                </a:lnTo>
                <a:lnTo>
                  <a:pt x="4486" y="6205"/>
                </a:lnTo>
                <a:close/>
                <a:moveTo>
                  <a:pt x="4579" y="7927"/>
                </a:moveTo>
                <a:lnTo>
                  <a:pt x="4580" y="7907"/>
                </a:lnTo>
                <a:lnTo>
                  <a:pt x="4595" y="7916"/>
                </a:lnTo>
                <a:lnTo>
                  <a:pt x="4579" y="7927"/>
                </a:lnTo>
                <a:close/>
                <a:moveTo>
                  <a:pt x="4476" y="6210"/>
                </a:moveTo>
                <a:lnTo>
                  <a:pt x="4483" y="6222"/>
                </a:lnTo>
                <a:lnTo>
                  <a:pt x="4488" y="6236"/>
                </a:lnTo>
                <a:lnTo>
                  <a:pt x="4469" y="6224"/>
                </a:lnTo>
                <a:lnTo>
                  <a:pt x="4476" y="6210"/>
                </a:lnTo>
                <a:close/>
                <a:moveTo>
                  <a:pt x="4484" y="6182"/>
                </a:moveTo>
                <a:lnTo>
                  <a:pt x="4480" y="6185"/>
                </a:lnTo>
                <a:lnTo>
                  <a:pt x="4477" y="6189"/>
                </a:lnTo>
                <a:lnTo>
                  <a:pt x="4474" y="6188"/>
                </a:lnTo>
                <a:lnTo>
                  <a:pt x="4469" y="6186"/>
                </a:lnTo>
                <a:lnTo>
                  <a:pt x="4475" y="6183"/>
                </a:lnTo>
                <a:lnTo>
                  <a:pt x="4480" y="6180"/>
                </a:lnTo>
                <a:lnTo>
                  <a:pt x="4482" y="6181"/>
                </a:lnTo>
                <a:lnTo>
                  <a:pt x="4484" y="6182"/>
                </a:lnTo>
                <a:close/>
                <a:moveTo>
                  <a:pt x="4456" y="6060"/>
                </a:moveTo>
                <a:lnTo>
                  <a:pt x="4486" y="6068"/>
                </a:lnTo>
                <a:lnTo>
                  <a:pt x="4505" y="6089"/>
                </a:lnTo>
                <a:lnTo>
                  <a:pt x="4489" y="6093"/>
                </a:lnTo>
                <a:lnTo>
                  <a:pt x="4474" y="6091"/>
                </a:lnTo>
                <a:lnTo>
                  <a:pt x="4475" y="6088"/>
                </a:lnTo>
                <a:lnTo>
                  <a:pt x="4476" y="6084"/>
                </a:lnTo>
                <a:lnTo>
                  <a:pt x="4476" y="6084"/>
                </a:lnTo>
                <a:lnTo>
                  <a:pt x="4475" y="6084"/>
                </a:lnTo>
                <a:lnTo>
                  <a:pt x="4477" y="6081"/>
                </a:lnTo>
                <a:lnTo>
                  <a:pt x="4478" y="6078"/>
                </a:lnTo>
                <a:lnTo>
                  <a:pt x="4465" y="6072"/>
                </a:lnTo>
                <a:lnTo>
                  <a:pt x="4456" y="6060"/>
                </a:lnTo>
                <a:close/>
                <a:moveTo>
                  <a:pt x="4412" y="6009"/>
                </a:moveTo>
                <a:lnTo>
                  <a:pt x="4423" y="5988"/>
                </a:lnTo>
                <a:lnTo>
                  <a:pt x="4445" y="5976"/>
                </a:lnTo>
                <a:lnTo>
                  <a:pt x="4434" y="6003"/>
                </a:lnTo>
                <a:lnTo>
                  <a:pt x="4412" y="6009"/>
                </a:lnTo>
                <a:close/>
                <a:moveTo>
                  <a:pt x="4536" y="7870"/>
                </a:moveTo>
                <a:lnTo>
                  <a:pt x="4534" y="7855"/>
                </a:lnTo>
                <a:lnTo>
                  <a:pt x="4526" y="7845"/>
                </a:lnTo>
                <a:lnTo>
                  <a:pt x="4548" y="7848"/>
                </a:lnTo>
                <a:lnTo>
                  <a:pt x="4556" y="7863"/>
                </a:lnTo>
                <a:lnTo>
                  <a:pt x="4548" y="7867"/>
                </a:lnTo>
                <a:lnTo>
                  <a:pt x="4536" y="7870"/>
                </a:lnTo>
                <a:close/>
                <a:moveTo>
                  <a:pt x="4424" y="6130"/>
                </a:moveTo>
                <a:lnTo>
                  <a:pt x="4419" y="6132"/>
                </a:lnTo>
                <a:lnTo>
                  <a:pt x="4414" y="6134"/>
                </a:lnTo>
                <a:lnTo>
                  <a:pt x="4419" y="6131"/>
                </a:lnTo>
                <a:lnTo>
                  <a:pt x="4424" y="6130"/>
                </a:lnTo>
                <a:close/>
                <a:moveTo>
                  <a:pt x="4409" y="6048"/>
                </a:moveTo>
                <a:lnTo>
                  <a:pt x="4391" y="6043"/>
                </a:lnTo>
                <a:lnTo>
                  <a:pt x="4375" y="6043"/>
                </a:lnTo>
                <a:lnTo>
                  <a:pt x="4384" y="6036"/>
                </a:lnTo>
                <a:lnTo>
                  <a:pt x="4390" y="6025"/>
                </a:lnTo>
                <a:lnTo>
                  <a:pt x="4404" y="6032"/>
                </a:lnTo>
                <a:lnTo>
                  <a:pt x="4423" y="6030"/>
                </a:lnTo>
                <a:lnTo>
                  <a:pt x="4418" y="6039"/>
                </a:lnTo>
                <a:lnTo>
                  <a:pt x="4409" y="6048"/>
                </a:lnTo>
                <a:close/>
                <a:moveTo>
                  <a:pt x="4410" y="6144"/>
                </a:moveTo>
                <a:lnTo>
                  <a:pt x="4410" y="6143"/>
                </a:lnTo>
                <a:lnTo>
                  <a:pt x="4411" y="6142"/>
                </a:lnTo>
                <a:lnTo>
                  <a:pt x="4411" y="6143"/>
                </a:lnTo>
                <a:lnTo>
                  <a:pt x="4411" y="6144"/>
                </a:lnTo>
                <a:lnTo>
                  <a:pt x="4410" y="6144"/>
                </a:lnTo>
                <a:lnTo>
                  <a:pt x="4410" y="6144"/>
                </a:lnTo>
                <a:close/>
                <a:moveTo>
                  <a:pt x="4372" y="6147"/>
                </a:moveTo>
                <a:lnTo>
                  <a:pt x="4382" y="6142"/>
                </a:lnTo>
                <a:lnTo>
                  <a:pt x="4393" y="6140"/>
                </a:lnTo>
                <a:lnTo>
                  <a:pt x="4401" y="6155"/>
                </a:lnTo>
                <a:lnTo>
                  <a:pt x="4396" y="6170"/>
                </a:lnTo>
                <a:lnTo>
                  <a:pt x="4341" y="6148"/>
                </a:lnTo>
                <a:lnTo>
                  <a:pt x="4332" y="6118"/>
                </a:lnTo>
                <a:lnTo>
                  <a:pt x="4304" y="6104"/>
                </a:lnTo>
                <a:lnTo>
                  <a:pt x="4296" y="6080"/>
                </a:lnTo>
                <a:lnTo>
                  <a:pt x="4328" y="6090"/>
                </a:lnTo>
                <a:lnTo>
                  <a:pt x="4342" y="6118"/>
                </a:lnTo>
                <a:lnTo>
                  <a:pt x="4362" y="6118"/>
                </a:lnTo>
                <a:lnTo>
                  <a:pt x="4366" y="6136"/>
                </a:lnTo>
                <a:lnTo>
                  <a:pt x="4376" y="6123"/>
                </a:lnTo>
                <a:lnTo>
                  <a:pt x="4392" y="6117"/>
                </a:lnTo>
                <a:lnTo>
                  <a:pt x="4399" y="6119"/>
                </a:lnTo>
                <a:lnTo>
                  <a:pt x="4407" y="6121"/>
                </a:lnTo>
                <a:lnTo>
                  <a:pt x="4386" y="6131"/>
                </a:lnTo>
                <a:lnTo>
                  <a:pt x="4372" y="6147"/>
                </a:lnTo>
                <a:close/>
                <a:moveTo>
                  <a:pt x="4461" y="7788"/>
                </a:moveTo>
                <a:lnTo>
                  <a:pt x="4433" y="7773"/>
                </a:lnTo>
                <a:lnTo>
                  <a:pt x="4426" y="7750"/>
                </a:lnTo>
                <a:lnTo>
                  <a:pt x="4451" y="7768"/>
                </a:lnTo>
                <a:lnTo>
                  <a:pt x="4461" y="7788"/>
                </a:lnTo>
                <a:close/>
                <a:moveTo>
                  <a:pt x="4400" y="7751"/>
                </a:moveTo>
                <a:lnTo>
                  <a:pt x="4356" y="7704"/>
                </a:lnTo>
                <a:lnTo>
                  <a:pt x="4301" y="7664"/>
                </a:lnTo>
                <a:lnTo>
                  <a:pt x="4253" y="7631"/>
                </a:lnTo>
                <a:lnTo>
                  <a:pt x="4210" y="7590"/>
                </a:lnTo>
                <a:lnTo>
                  <a:pt x="4221" y="7598"/>
                </a:lnTo>
                <a:lnTo>
                  <a:pt x="4231" y="7606"/>
                </a:lnTo>
                <a:lnTo>
                  <a:pt x="4237" y="7602"/>
                </a:lnTo>
                <a:lnTo>
                  <a:pt x="4237" y="7598"/>
                </a:lnTo>
                <a:lnTo>
                  <a:pt x="4222" y="7591"/>
                </a:lnTo>
                <a:lnTo>
                  <a:pt x="4208" y="7588"/>
                </a:lnTo>
                <a:lnTo>
                  <a:pt x="4205" y="7584"/>
                </a:lnTo>
                <a:lnTo>
                  <a:pt x="4201" y="7580"/>
                </a:lnTo>
                <a:lnTo>
                  <a:pt x="4185" y="7583"/>
                </a:lnTo>
                <a:lnTo>
                  <a:pt x="4170" y="7577"/>
                </a:lnTo>
                <a:lnTo>
                  <a:pt x="4175" y="7574"/>
                </a:lnTo>
                <a:lnTo>
                  <a:pt x="4186" y="7576"/>
                </a:lnTo>
                <a:lnTo>
                  <a:pt x="4167" y="7565"/>
                </a:lnTo>
                <a:lnTo>
                  <a:pt x="4154" y="7548"/>
                </a:lnTo>
                <a:lnTo>
                  <a:pt x="4142" y="7557"/>
                </a:lnTo>
                <a:lnTo>
                  <a:pt x="4129" y="7565"/>
                </a:lnTo>
                <a:lnTo>
                  <a:pt x="4092" y="7505"/>
                </a:lnTo>
                <a:lnTo>
                  <a:pt x="4020" y="7469"/>
                </a:lnTo>
                <a:lnTo>
                  <a:pt x="3980" y="7426"/>
                </a:lnTo>
                <a:lnTo>
                  <a:pt x="3926" y="7398"/>
                </a:lnTo>
                <a:lnTo>
                  <a:pt x="3927" y="7391"/>
                </a:lnTo>
                <a:lnTo>
                  <a:pt x="3931" y="7387"/>
                </a:lnTo>
                <a:lnTo>
                  <a:pt x="3899" y="7371"/>
                </a:lnTo>
                <a:lnTo>
                  <a:pt x="3871" y="7350"/>
                </a:lnTo>
                <a:lnTo>
                  <a:pt x="3867" y="7343"/>
                </a:lnTo>
                <a:lnTo>
                  <a:pt x="3869" y="7336"/>
                </a:lnTo>
                <a:lnTo>
                  <a:pt x="3854" y="7326"/>
                </a:lnTo>
                <a:lnTo>
                  <a:pt x="3856" y="7334"/>
                </a:lnTo>
                <a:lnTo>
                  <a:pt x="3860" y="7343"/>
                </a:lnTo>
                <a:lnTo>
                  <a:pt x="3815" y="7307"/>
                </a:lnTo>
                <a:lnTo>
                  <a:pt x="3770" y="7288"/>
                </a:lnTo>
                <a:lnTo>
                  <a:pt x="3769" y="7287"/>
                </a:lnTo>
                <a:lnTo>
                  <a:pt x="3768" y="7286"/>
                </a:lnTo>
                <a:lnTo>
                  <a:pt x="3772" y="7277"/>
                </a:lnTo>
                <a:lnTo>
                  <a:pt x="3770" y="7271"/>
                </a:lnTo>
                <a:lnTo>
                  <a:pt x="3768" y="7266"/>
                </a:lnTo>
                <a:lnTo>
                  <a:pt x="3767" y="7260"/>
                </a:lnTo>
                <a:lnTo>
                  <a:pt x="3802" y="7283"/>
                </a:lnTo>
                <a:lnTo>
                  <a:pt x="3829" y="7312"/>
                </a:lnTo>
                <a:lnTo>
                  <a:pt x="3821" y="7296"/>
                </a:lnTo>
                <a:lnTo>
                  <a:pt x="3809" y="7282"/>
                </a:lnTo>
                <a:lnTo>
                  <a:pt x="3818" y="7283"/>
                </a:lnTo>
                <a:lnTo>
                  <a:pt x="3827" y="7285"/>
                </a:lnTo>
                <a:lnTo>
                  <a:pt x="3811" y="7270"/>
                </a:lnTo>
                <a:lnTo>
                  <a:pt x="3794" y="7255"/>
                </a:lnTo>
                <a:lnTo>
                  <a:pt x="3830" y="7282"/>
                </a:lnTo>
                <a:lnTo>
                  <a:pt x="3866" y="7308"/>
                </a:lnTo>
                <a:lnTo>
                  <a:pt x="3866" y="7308"/>
                </a:lnTo>
                <a:lnTo>
                  <a:pt x="3867" y="7309"/>
                </a:lnTo>
                <a:lnTo>
                  <a:pt x="3867" y="7309"/>
                </a:lnTo>
                <a:lnTo>
                  <a:pt x="3867" y="7308"/>
                </a:lnTo>
                <a:lnTo>
                  <a:pt x="4146" y="7520"/>
                </a:lnTo>
                <a:lnTo>
                  <a:pt x="4421" y="7736"/>
                </a:lnTo>
                <a:lnTo>
                  <a:pt x="4414" y="7748"/>
                </a:lnTo>
                <a:lnTo>
                  <a:pt x="4400" y="7751"/>
                </a:lnTo>
                <a:close/>
                <a:moveTo>
                  <a:pt x="4216" y="7638"/>
                </a:moveTo>
                <a:lnTo>
                  <a:pt x="4204" y="7629"/>
                </a:lnTo>
                <a:lnTo>
                  <a:pt x="4196" y="7620"/>
                </a:lnTo>
                <a:lnTo>
                  <a:pt x="4220" y="7620"/>
                </a:lnTo>
                <a:lnTo>
                  <a:pt x="4216" y="7638"/>
                </a:lnTo>
                <a:close/>
                <a:moveTo>
                  <a:pt x="4174" y="7616"/>
                </a:moveTo>
                <a:lnTo>
                  <a:pt x="4159" y="7609"/>
                </a:lnTo>
                <a:lnTo>
                  <a:pt x="4138" y="7623"/>
                </a:lnTo>
                <a:lnTo>
                  <a:pt x="4146" y="7602"/>
                </a:lnTo>
                <a:lnTo>
                  <a:pt x="4160" y="7587"/>
                </a:lnTo>
                <a:lnTo>
                  <a:pt x="4133" y="7586"/>
                </a:lnTo>
                <a:lnTo>
                  <a:pt x="4133" y="7569"/>
                </a:lnTo>
                <a:lnTo>
                  <a:pt x="4167" y="7586"/>
                </a:lnTo>
                <a:lnTo>
                  <a:pt x="4174" y="7616"/>
                </a:lnTo>
                <a:close/>
                <a:moveTo>
                  <a:pt x="4108" y="7562"/>
                </a:moveTo>
                <a:lnTo>
                  <a:pt x="4097" y="7552"/>
                </a:lnTo>
                <a:lnTo>
                  <a:pt x="4082" y="7559"/>
                </a:lnTo>
                <a:lnTo>
                  <a:pt x="4082" y="7547"/>
                </a:lnTo>
                <a:lnTo>
                  <a:pt x="4088" y="7539"/>
                </a:lnTo>
                <a:lnTo>
                  <a:pt x="4108" y="7546"/>
                </a:lnTo>
                <a:lnTo>
                  <a:pt x="4108" y="7562"/>
                </a:lnTo>
                <a:close/>
                <a:moveTo>
                  <a:pt x="3696" y="6091"/>
                </a:moveTo>
                <a:lnTo>
                  <a:pt x="3708" y="6097"/>
                </a:lnTo>
                <a:lnTo>
                  <a:pt x="3714" y="6110"/>
                </a:lnTo>
                <a:lnTo>
                  <a:pt x="3694" y="6107"/>
                </a:lnTo>
                <a:lnTo>
                  <a:pt x="3696" y="6091"/>
                </a:lnTo>
                <a:close/>
                <a:moveTo>
                  <a:pt x="3636" y="5691"/>
                </a:moveTo>
                <a:lnTo>
                  <a:pt x="3619" y="5691"/>
                </a:lnTo>
                <a:lnTo>
                  <a:pt x="3613" y="5679"/>
                </a:lnTo>
                <a:lnTo>
                  <a:pt x="3629" y="5669"/>
                </a:lnTo>
                <a:lnTo>
                  <a:pt x="3644" y="5670"/>
                </a:lnTo>
                <a:lnTo>
                  <a:pt x="3639" y="5680"/>
                </a:lnTo>
                <a:lnTo>
                  <a:pt x="3636" y="5691"/>
                </a:lnTo>
                <a:close/>
                <a:moveTo>
                  <a:pt x="3646" y="5981"/>
                </a:moveTo>
                <a:lnTo>
                  <a:pt x="3625" y="5981"/>
                </a:lnTo>
                <a:lnTo>
                  <a:pt x="3612" y="5969"/>
                </a:lnTo>
                <a:lnTo>
                  <a:pt x="3634" y="5963"/>
                </a:lnTo>
                <a:lnTo>
                  <a:pt x="3646" y="5981"/>
                </a:lnTo>
                <a:close/>
                <a:moveTo>
                  <a:pt x="3620" y="5621"/>
                </a:moveTo>
                <a:lnTo>
                  <a:pt x="3598" y="5619"/>
                </a:lnTo>
                <a:lnTo>
                  <a:pt x="3585" y="5606"/>
                </a:lnTo>
                <a:lnTo>
                  <a:pt x="3607" y="5610"/>
                </a:lnTo>
                <a:lnTo>
                  <a:pt x="3620" y="5621"/>
                </a:lnTo>
                <a:close/>
                <a:moveTo>
                  <a:pt x="3564" y="5929"/>
                </a:moveTo>
                <a:lnTo>
                  <a:pt x="3545" y="5916"/>
                </a:lnTo>
                <a:lnTo>
                  <a:pt x="3550" y="5901"/>
                </a:lnTo>
                <a:lnTo>
                  <a:pt x="3572" y="5910"/>
                </a:lnTo>
                <a:lnTo>
                  <a:pt x="3596" y="5921"/>
                </a:lnTo>
                <a:lnTo>
                  <a:pt x="3577" y="5921"/>
                </a:lnTo>
                <a:lnTo>
                  <a:pt x="3564" y="5929"/>
                </a:lnTo>
                <a:close/>
                <a:moveTo>
                  <a:pt x="3508" y="5915"/>
                </a:moveTo>
                <a:lnTo>
                  <a:pt x="3521" y="5910"/>
                </a:lnTo>
                <a:lnTo>
                  <a:pt x="3535" y="5907"/>
                </a:lnTo>
                <a:lnTo>
                  <a:pt x="3550" y="5939"/>
                </a:lnTo>
                <a:lnTo>
                  <a:pt x="3574" y="5959"/>
                </a:lnTo>
                <a:lnTo>
                  <a:pt x="3539" y="5946"/>
                </a:lnTo>
                <a:lnTo>
                  <a:pt x="3508" y="5915"/>
                </a:lnTo>
                <a:close/>
                <a:moveTo>
                  <a:pt x="3491" y="5953"/>
                </a:moveTo>
                <a:lnTo>
                  <a:pt x="3507" y="5951"/>
                </a:lnTo>
                <a:lnTo>
                  <a:pt x="3520" y="5965"/>
                </a:lnTo>
                <a:lnTo>
                  <a:pt x="3502" y="5964"/>
                </a:lnTo>
                <a:lnTo>
                  <a:pt x="3491" y="5953"/>
                </a:lnTo>
                <a:close/>
                <a:moveTo>
                  <a:pt x="3481" y="5410"/>
                </a:moveTo>
                <a:lnTo>
                  <a:pt x="3485" y="5423"/>
                </a:lnTo>
                <a:lnTo>
                  <a:pt x="3504" y="5419"/>
                </a:lnTo>
                <a:lnTo>
                  <a:pt x="3500" y="5432"/>
                </a:lnTo>
                <a:lnTo>
                  <a:pt x="3495" y="5445"/>
                </a:lnTo>
                <a:lnTo>
                  <a:pt x="3515" y="5432"/>
                </a:lnTo>
                <a:lnTo>
                  <a:pt x="3529" y="5451"/>
                </a:lnTo>
                <a:lnTo>
                  <a:pt x="3538" y="5438"/>
                </a:lnTo>
                <a:lnTo>
                  <a:pt x="3527" y="5430"/>
                </a:lnTo>
                <a:lnTo>
                  <a:pt x="3537" y="5429"/>
                </a:lnTo>
                <a:lnTo>
                  <a:pt x="3545" y="5430"/>
                </a:lnTo>
                <a:lnTo>
                  <a:pt x="3547" y="5431"/>
                </a:lnTo>
                <a:lnTo>
                  <a:pt x="3548" y="5433"/>
                </a:lnTo>
                <a:lnTo>
                  <a:pt x="3552" y="5450"/>
                </a:lnTo>
                <a:lnTo>
                  <a:pt x="3546" y="5463"/>
                </a:lnTo>
                <a:lnTo>
                  <a:pt x="3565" y="5466"/>
                </a:lnTo>
                <a:lnTo>
                  <a:pt x="3565" y="5480"/>
                </a:lnTo>
                <a:lnTo>
                  <a:pt x="3587" y="5477"/>
                </a:lnTo>
                <a:lnTo>
                  <a:pt x="3609" y="5479"/>
                </a:lnTo>
                <a:lnTo>
                  <a:pt x="3601" y="5486"/>
                </a:lnTo>
                <a:lnTo>
                  <a:pt x="3588" y="5490"/>
                </a:lnTo>
                <a:lnTo>
                  <a:pt x="3599" y="5504"/>
                </a:lnTo>
                <a:lnTo>
                  <a:pt x="3612" y="5520"/>
                </a:lnTo>
                <a:lnTo>
                  <a:pt x="3587" y="5525"/>
                </a:lnTo>
                <a:lnTo>
                  <a:pt x="3558" y="5532"/>
                </a:lnTo>
                <a:lnTo>
                  <a:pt x="3552" y="5517"/>
                </a:lnTo>
                <a:lnTo>
                  <a:pt x="3553" y="5497"/>
                </a:lnTo>
                <a:lnTo>
                  <a:pt x="3532" y="5488"/>
                </a:lnTo>
                <a:lnTo>
                  <a:pt x="3527" y="5473"/>
                </a:lnTo>
                <a:lnTo>
                  <a:pt x="3504" y="5470"/>
                </a:lnTo>
                <a:lnTo>
                  <a:pt x="3485" y="5462"/>
                </a:lnTo>
                <a:lnTo>
                  <a:pt x="3489" y="5458"/>
                </a:lnTo>
                <a:lnTo>
                  <a:pt x="3496" y="5455"/>
                </a:lnTo>
                <a:lnTo>
                  <a:pt x="3479" y="5436"/>
                </a:lnTo>
                <a:lnTo>
                  <a:pt x="3461" y="5433"/>
                </a:lnTo>
                <a:lnTo>
                  <a:pt x="3467" y="5419"/>
                </a:lnTo>
                <a:lnTo>
                  <a:pt x="3481" y="5410"/>
                </a:lnTo>
                <a:close/>
                <a:moveTo>
                  <a:pt x="3452" y="5411"/>
                </a:moveTo>
                <a:lnTo>
                  <a:pt x="3441" y="5406"/>
                </a:lnTo>
                <a:lnTo>
                  <a:pt x="3429" y="5401"/>
                </a:lnTo>
                <a:lnTo>
                  <a:pt x="3431" y="5392"/>
                </a:lnTo>
                <a:lnTo>
                  <a:pt x="3431" y="5383"/>
                </a:lnTo>
                <a:lnTo>
                  <a:pt x="3426" y="5382"/>
                </a:lnTo>
                <a:lnTo>
                  <a:pt x="3422" y="5380"/>
                </a:lnTo>
                <a:lnTo>
                  <a:pt x="3441" y="5371"/>
                </a:lnTo>
                <a:lnTo>
                  <a:pt x="3460" y="5367"/>
                </a:lnTo>
                <a:lnTo>
                  <a:pt x="3454" y="5390"/>
                </a:lnTo>
                <a:lnTo>
                  <a:pt x="3451" y="5403"/>
                </a:lnTo>
                <a:lnTo>
                  <a:pt x="3462" y="5391"/>
                </a:lnTo>
                <a:lnTo>
                  <a:pt x="3478" y="5383"/>
                </a:lnTo>
                <a:lnTo>
                  <a:pt x="3476" y="5397"/>
                </a:lnTo>
                <a:lnTo>
                  <a:pt x="3468" y="5407"/>
                </a:lnTo>
                <a:lnTo>
                  <a:pt x="3467" y="5406"/>
                </a:lnTo>
                <a:lnTo>
                  <a:pt x="3467" y="5405"/>
                </a:lnTo>
                <a:lnTo>
                  <a:pt x="3456" y="5406"/>
                </a:lnTo>
                <a:lnTo>
                  <a:pt x="3452" y="5411"/>
                </a:lnTo>
                <a:close/>
                <a:moveTo>
                  <a:pt x="3423" y="5759"/>
                </a:moveTo>
                <a:lnTo>
                  <a:pt x="3452" y="5791"/>
                </a:lnTo>
                <a:lnTo>
                  <a:pt x="3474" y="5818"/>
                </a:lnTo>
                <a:lnTo>
                  <a:pt x="3434" y="5792"/>
                </a:lnTo>
                <a:lnTo>
                  <a:pt x="3423" y="5759"/>
                </a:lnTo>
                <a:close/>
                <a:moveTo>
                  <a:pt x="3506" y="7054"/>
                </a:moveTo>
                <a:lnTo>
                  <a:pt x="3523" y="7060"/>
                </a:lnTo>
                <a:lnTo>
                  <a:pt x="3545" y="7078"/>
                </a:lnTo>
                <a:lnTo>
                  <a:pt x="3525" y="7073"/>
                </a:lnTo>
                <a:lnTo>
                  <a:pt x="3506" y="7054"/>
                </a:lnTo>
                <a:close/>
                <a:moveTo>
                  <a:pt x="3417" y="5836"/>
                </a:moveTo>
                <a:lnTo>
                  <a:pt x="3433" y="5833"/>
                </a:lnTo>
                <a:lnTo>
                  <a:pt x="3446" y="5848"/>
                </a:lnTo>
                <a:lnTo>
                  <a:pt x="3428" y="5846"/>
                </a:lnTo>
                <a:lnTo>
                  <a:pt x="3417" y="5836"/>
                </a:lnTo>
                <a:close/>
                <a:moveTo>
                  <a:pt x="3377" y="5344"/>
                </a:moveTo>
                <a:lnTo>
                  <a:pt x="3386" y="5337"/>
                </a:lnTo>
                <a:lnTo>
                  <a:pt x="3394" y="5331"/>
                </a:lnTo>
                <a:lnTo>
                  <a:pt x="3403" y="5333"/>
                </a:lnTo>
                <a:lnTo>
                  <a:pt x="3409" y="5337"/>
                </a:lnTo>
                <a:lnTo>
                  <a:pt x="3401" y="5341"/>
                </a:lnTo>
                <a:lnTo>
                  <a:pt x="3396" y="5337"/>
                </a:lnTo>
                <a:lnTo>
                  <a:pt x="3394" y="5343"/>
                </a:lnTo>
                <a:lnTo>
                  <a:pt x="3399" y="5357"/>
                </a:lnTo>
                <a:lnTo>
                  <a:pt x="3385" y="5355"/>
                </a:lnTo>
                <a:lnTo>
                  <a:pt x="3377" y="5344"/>
                </a:lnTo>
                <a:close/>
                <a:moveTo>
                  <a:pt x="3391" y="4949"/>
                </a:moveTo>
                <a:lnTo>
                  <a:pt x="3366" y="4934"/>
                </a:lnTo>
                <a:lnTo>
                  <a:pt x="3340" y="4919"/>
                </a:lnTo>
                <a:lnTo>
                  <a:pt x="3381" y="4926"/>
                </a:lnTo>
                <a:lnTo>
                  <a:pt x="3391" y="4949"/>
                </a:lnTo>
                <a:close/>
                <a:moveTo>
                  <a:pt x="3435" y="5357"/>
                </a:moveTo>
                <a:lnTo>
                  <a:pt x="3427" y="5367"/>
                </a:lnTo>
                <a:lnTo>
                  <a:pt x="3415" y="5374"/>
                </a:lnTo>
                <a:lnTo>
                  <a:pt x="3411" y="5370"/>
                </a:lnTo>
                <a:lnTo>
                  <a:pt x="3406" y="5367"/>
                </a:lnTo>
                <a:lnTo>
                  <a:pt x="3413" y="5356"/>
                </a:lnTo>
                <a:lnTo>
                  <a:pt x="3413" y="5340"/>
                </a:lnTo>
                <a:lnTo>
                  <a:pt x="3424" y="5350"/>
                </a:lnTo>
                <a:lnTo>
                  <a:pt x="3435" y="5357"/>
                </a:lnTo>
                <a:close/>
                <a:moveTo>
                  <a:pt x="3447" y="5308"/>
                </a:moveTo>
                <a:lnTo>
                  <a:pt x="3453" y="5325"/>
                </a:lnTo>
                <a:lnTo>
                  <a:pt x="3462" y="5338"/>
                </a:lnTo>
                <a:lnTo>
                  <a:pt x="3456" y="5339"/>
                </a:lnTo>
                <a:lnTo>
                  <a:pt x="3451" y="5341"/>
                </a:lnTo>
                <a:lnTo>
                  <a:pt x="3441" y="5330"/>
                </a:lnTo>
                <a:lnTo>
                  <a:pt x="3421" y="5322"/>
                </a:lnTo>
                <a:lnTo>
                  <a:pt x="3431" y="5314"/>
                </a:lnTo>
                <a:lnTo>
                  <a:pt x="3447" y="5308"/>
                </a:lnTo>
                <a:close/>
                <a:moveTo>
                  <a:pt x="3441" y="4939"/>
                </a:moveTo>
                <a:lnTo>
                  <a:pt x="3442" y="4945"/>
                </a:lnTo>
                <a:lnTo>
                  <a:pt x="3442" y="4950"/>
                </a:lnTo>
                <a:lnTo>
                  <a:pt x="3431" y="4970"/>
                </a:lnTo>
                <a:lnTo>
                  <a:pt x="3442" y="4990"/>
                </a:lnTo>
                <a:lnTo>
                  <a:pt x="3421" y="4982"/>
                </a:lnTo>
                <a:lnTo>
                  <a:pt x="3419" y="4951"/>
                </a:lnTo>
                <a:lnTo>
                  <a:pt x="3432" y="4947"/>
                </a:lnTo>
                <a:lnTo>
                  <a:pt x="3441" y="4939"/>
                </a:lnTo>
                <a:close/>
                <a:moveTo>
                  <a:pt x="3424" y="4470"/>
                </a:moveTo>
                <a:lnTo>
                  <a:pt x="3419" y="4456"/>
                </a:lnTo>
                <a:lnTo>
                  <a:pt x="3404" y="4458"/>
                </a:lnTo>
                <a:lnTo>
                  <a:pt x="3431" y="4433"/>
                </a:lnTo>
                <a:lnTo>
                  <a:pt x="3466" y="4446"/>
                </a:lnTo>
                <a:lnTo>
                  <a:pt x="3440" y="4452"/>
                </a:lnTo>
                <a:lnTo>
                  <a:pt x="3424" y="4470"/>
                </a:lnTo>
                <a:close/>
                <a:moveTo>
                  <a:pt x="3526" y="4897"/>
                </a:moveTo>
                <a:lnTo>
                  <a:pt x="3501" y="4880"/>
                </a:lnTo>
                <a:lnTo>
                  <a:pt x="3491" y="4856"/>
                </a:lnTo>
                <a:lnTo>
                  <a:pt x="3518" y="4872"/>
                </a:lnTo>
                <a:lnTo>
                  <a:pt x="3526" y="4897"/>
                </a:lnTo>
                <a:close/>
                <a:moveTo>
                  <a:pt x="3435" y="4901"/>
                </a:moveTo>
                <a:lnTo>
                  <a:pt x="3474" y="4913"/>
                </a:lnTo>
                <a:lnTo>
                  <a:pt x="3492" y="4941"/>
                </a:lnTo>
                <a:lnTo>
                  <a:pt x="3485" y="4938"/>
                </a:lnTo>
                <a:lnTo>
                  <a:pt x="3476" y="4946"/>
                </a:lnTo>
                <a:lnTo>
                  <a:pt x="3456" y="4922"/>
                </a:lnTo>
                <a:lnTo>
                  <a:pt x="3435" y="4901"/>
                </a:lnTo>
                <a:close/>
                <a:moveTo>
                  <a:pt x="3488" y="5360"/>
                </a:moveTo>
                <a:lnTo>
                  <a:pt x="3472" y="5358"/>
                </a:lnTo>
                <a:lnTo>
                  <a:pt x="3463" y="5349"/>
                </a:lnTo>
                <a:lnTo>
                  <a:pt x="3484" y="5346"/>
                </a:lnTo>
                <a:lnTo>
                  <a:pt x="3497" y="5358"/>
                </a:lnTo>
                <a:lnTo>
                  <a:pt x="3492" y="5359"/>
                </a:lnTo>
                <a:lnTo>
                  <a:pt x="3488" y="5359"/>
                </a:lnTo>
                <a:lnTo>
                  <a:pt x="3488" y="5359"/>
                </a:lnTo>
                <a:lnTo>
                  <a:pt x="3488" y="5360"/>
                </a:lnTo>
                <a:close/>
                <a:moveTo>
                  <a:pt x="3541" y="5398"/>
                </a:moveTo>
                <a:lnTo>
                  <a:pt x="3522" y="5403"/>
                </a:lnTo>
                <a:lnTo>
                  <a:pt x="3513" y="5395"/>
                </a:lnTo>
                <a:lnTo>
                  <a:pt x="3518" y="5386"/>
                </a:lnTo>
                <a:lnTo>
                  <a:pt x="3522" y="5376"/>
                </a:lnTo>
                <a:lnTo>
                  <a:pt x="3533" y="5385"/>
                </a:lnTo>
                <a:lnTo>
                  <a:pt x="3541" y="5398"/>
                </a:lnTo>
                <a:close/>
                <a:moveTo>
                  <a:pt x="3551" y="5406"/>
                </a:moveTo>
                <a:lnTo>
                  <a:pt x="3546" y="5405"/>
                </a:lnTo>
                <a:lnTo>
                  <a:pt x="3542" y="5405"/>
                </a:lnTo>
                <a:lnTo>
                  <a:pt x="3542" y="5405"/>
                </a:lnTo>
                <a:lnTo>
                  <a:pt x="3541" y="5404"/>
                </a:lnTo>
                <a:lnTo>
                  <a:pt x="3545" y="5405"/>
                </a:lnTo>
                <a:lnTo>
                  <a:pt x="3551" y="5406"/>
                </a:lnTo>
                <a:close/>
                <a:moveTo>
                  <a:pt x="3554" y="5407"/>
                </a:moveTo>
                <a:lnTo>
                  <a:pt x="3575" y="5422"/>
                </a:lnTo>
                <a:lnTo>
                  <a:pt x="3595" y="5438"/>
                </a:lnTo>
                <a:lnTo>
                  <a:pt x="3587" y="5441"/>
                </a:lnTo>
                <a:lnTo>
                  <a:pt x="3578" y="5443"/>
                </a:lnTo>
                <a:lnTo>
                  <a:pt x="3576" y="5438"/>
                </a:lnTo>
                <a:lnTo>
                  <a:pt x="3573" y="5435"/>
                </a:lnTo>
                <a:lnTo>
                  <a:pt x="3574" y="5435"/>
                </a:lnTo>
                <a:lnTo>
                  <a:pt x="3576" y="5435"/>
                </a:lnTo>
                <a:lnTo>
                  <a:pt x="3566" y="5419"/>
                </a:lnTo>
                <a:lnTo>
                  <a:pt x="3554" y="5407"/>
                </a:lnTo>
                <a:close/>
                <a:moveTo>
                  <a:pt x="3617" y="5265"/>
                </a:moveTo>
                <a:lnTo>
                  <a:pt x="3589" y="5267"/>
                </a:lnTo>
                <a:lnTo>
                  <a:pt x="3576" y="5248"/>
                </a:lnTo>
                <a:lnTo>
                  <a:pt x="3596" y="5257"/>
                </a:lnTo>
                <a:lnTo>
                  <a:pt x="3617" y="5265"/>
                </a:lnTo>
                <a:close/>
                <a:moveTo>
                  <a:pt x="3601" y="5079"/>
                </a:moveTo>
                <a:lnTo>
                  <a:pt x="3590" y="5065"/>
                </a:lnTo>
                <a:lnTo>
                  <a:pt x="3588" y="5055"/>
                </a:lnTo>
                <a:lnTo>
                  <a:pt x="3608" y="5061"/>
                </a:lnTo>
                <a:lnTo>
                  <a:pt x="3601" y="5079"/>
                </a:lnTo>
                <a:close/>
                <a:moveTo>
                  <a:pt x="3638" y="5471"/>
                </a:moveTo>
                <a:lnTo>
                  <a:pt x="3636" y="5475"/>
                </a:lnTo>
                <a:lnTo>
                  <a:pt x="3634" y="5480"/>
                </a:lnTo>
                <a:lnTo>
                  <a:pt x="3634" y="5475"/>
                </a:lnTo>
                <a:lnTo>
                  <a:pt x="3638" y="5471"/>
                </a:lnTo>
                <a:close/>
                <a:moveTo>
                  <a:pt x="3784" y="5246"/>
                </a:moveTo>
                <a:lnTo>
                  <a:pt x="3762" y="5238"/>
                </a:lnTo>
                <a:lnTo>
                  <a:pt x="3743" y="5235"/>
                </a:lnTo>
                <a:lnTo>
                  <a:pt x="3742" y="5222"/>
                </a:lnTo>
                <a:lnTo>
                  <a:pt x="3747" y="5212"/>
                </a:lnTo>
                <a:lnTo>
                  <a:pt x="3769" y="5224"/>
                </a:lnTo>
                <a:lnTo>
                  <a:pt x="3784" y="5246"/>
                </a:lnTo>
                <a:close/>
                <a:moveTo>
                  <a:pt x="3801" y="5130"/>
                </a:moveTo>
                <a:lnTo>
                  <a:pt x="3775" y="5138"/>
                </a:lnTo>
                <a:lnTo>
                  <a:pt x="3751" y="5149"/>
                </a:lnTo>
                <a:lnTo>
                  <a:pt x="3749" y="5136"/>
                </a:lnTo>
                <a:lnTo>
                  <a:pt x="3744" y="5129"/>
                </a:lnTo>
                <a:lnTo>
                  <a:pt x="3749" y="5127"/>
                </a:lnTo>
                <a:lnTo>
                  <a:pt x="3755" y="5125"/>
                </a:lnTo>
                <a:lnTo>
                  <a:pt x="3756" y="5120"/>
                </a:lnTo>
                <a:lnTo>
                  <a:pt x="3760" y="5118"/>
                </a:lnTo>
                <a:lnTo>
                  <a:pt x="3770" y="5122"/>
                </a:lnTo>
                <a:lnTo>
                  <a:pt x="3786" y="5105"/>
                </a:lnTo>
                <a:lnTo>
                  <a:pt x="3796" y="5115"/>
                </a:lnTo>
                <a:lnTo>
                  <a:pt x="3801" y="5130"/>
                </a:lnTo>
                <a:close/>
                <a:moveTo>
                  <a:pt x="3793" y="5222"/>
                </a:moveTo>
                <a:lnTo>
                  <a:pt x="3781" y="5213"/>
                </a:lnTo>
                <a:lnTo>
                  <a:pt x="3768" y="5206"/>
                </a:lnTo>
                <a:lnTo>
                  <a:pt x="3792" y="5196"/>
                </a:lnTo>
                <a:lnTo>
                  <a:pt x="3807" y="5201"/>
                </a:lnTo>
                <a:lnTo>
                  <a:pt x="3801" y="5212"/>
                </a:lnTo>
                <a:lnTo>
                  <a:pt x="3793" y="5222"/>
                </a:lnTo>
                <a:close/>
                <a:moveTo>
                  <a:pt x="3838" y="5277"/>
                </a:moveTo>
                <a:lnTo>
                  <a:pt x="3822" y="5283"/>
                </a:lnTo>
                <a:lnTo>
                  <a:pt x="3804" y="5280"/>
                </a:lnTo>
                <a:lnTo>
                  <a:pt x="3804" y="5269"/>
                </a:lnTo>
                <a:lnTo>
                  <a:pt x="3796" y="5254"/>
                </a:lnTo>
                <a:lnTo>
                  <a:pt x="3821" y="5260"/>
                </a:lnTo>
                <a:lnTo>
                  <a:pt x="3838" y="5277"/>
                </a:lnTo>
                <a:close/>
                <a:moveTo>
                  <a:pt x="3875" y="5250"/>
                </a:moveTo>
                <a:lnTo>
                  <a:pt x="3867" y="5247"/>
                </a:lnTo>
                <a:lnTo>
                  <a:pt x="3862" y="5237"/>
                </a:lnTo>
                <a:lnTo>
                  <a:pt x="3885" y="5261"/>
                </a:lnTo>
                <a:lnTo>
                  <a:pt x="3885" y="5298"/>
                </a:lnTo>
                <a:lnTo>
                  <a:pt x="3898" y="5294"/>
                </a:lnTo>
                <a:lnTo>
                  <a:pt x="3912" y="5290"/>
                </a:lnTo>
                <a:lnTo>
                  <a:pt x="3935" y="5330"/>
                </a:lnTo>
                <a:lnTo>
                  <a:pt x="3973" y="5348"/>
                </a:lnTo>
                <a:lnTo>
                  <a:pt x="3998" y="5331"/>
                </a:lnTo>
                <a:lnTo>
                  <a:pt x="4018" y="5325"/>
                </a:lnTo>
                <a:lnTo>
                  <a:pt x="4020" y="5338"/>
                </a:lnTo>
                <a:lnTo>
                  <a:pt x="4036" y="5349"/>
                </a:lnTo>
                <a:lnTo>
                  <a:pt x="3993" y="5355"/>
                </a:lnTo>
                <a:lnTo>
                  <a:pt x="3953" y="5370"/>
                </a:lnTo>
                <a:lnTo>
                  <a:pt x="3923" y="5335"/>
                </a:lnTo>
                <a:lnTo>
                  <a:pt x="3871" y="5324"/>
                </a:lnTo>
                <a:lnTo>
                  <a:pt x="3888" y="5320"/>
                </a:lnTo>
                <a:lnTo>
                  <a:pt x="3897" y="5312"/>
                </a:lnTo>
                <a:lnTo>
                  <a:pt x="3875" y="5308"/>
                </a:lnTo>
                <a:lnTo>
                  <a:pt x="3852" y="5306"/>
                </a:lnTo>
                <a:lnTo>
                  <a:pt x="3857" y="5315"/>
                </a:lnTo>
                <a:lnTo>
                  <a:pt x="3854" y="5322"/>
                </a:lnTo>
                <a:lnTo>
                  <a:pt x="3832" y="5305"/>
                </a:lnTo>
                <a:lnTo>
                  <a:pt x="3822" y="5286"/>
                </a:lnTo>
                <a:lnTo>
                  <a:pt x="3850" y="5294"/>
                </a:lnTo>
                <a:lnTo>
                  <a:pt x="3871" y="5268"/>
                </a:lnTo>
                <a:lnTo>
                  <a:pt x="3840" y="5267"/>
                </a:lnTo>
                <a:lnTo>
                  <a:pt x="3829" y="5240"/>
                </a:lnTo>
                <a:lnTo>
                  <a:pt x="3852" y="5259"/>
                </a:lnTo>
                <a:lnTo>
                  <a:pt x="3875" y="5250"/>
                </a:lnTo>
                <a:close/>
                <a:moveTo>
                  <a:pt x="3809" y="4680"/>
                </a:moveTo>
                <a:lnTo>
                  <a:pt x="3827" y="4673"/>
                </a:lnTo>
                <a:lnTo>
                  <a:pt x="3853" y="4669"/>
                </a:lnTo>
                <a:lnTo>
                  <a:pt x="3854" y="4677"/>
                </a:lnTo>
                <a:lnTo>
                  <a:pt x="3855" y="4685"/>
                </a:lnTo>
                <a:lnTo>
                  <a:pt x="3825" y="4691"/>
                </a:lnTo>
                <a:lnTo>
                  <a:pt x="3809" y="4680"/>
                </a:lnTo>
                <a:close/>
                <a:moveTo>
                  <a:pt x="3846" y="4699"/>
                </a:moveTo>
                <a:lnTo>
                  <a:pt x="3862" y="4695"/>
                </a:lnTo>
                <a:lnTo>
                  <a:pt x="3878" y="4685"/>
                </a:lnTo>
                <a:lnTo>
                  <a:pt x="3867" y="4706"/>
                </a:lnTo>
                <a:lnTo>
                  <a:pt x="3846" y="4699"/>
                </a:lnTo>
                <a:close/>
                <a:moveTo>
                  <a:pt x="5165" y="6532"/>
                </a:moveTo>
                <a:lnTo>
                  <a:pt x="5171" y="6544"/>
                </a:lnTo>
                <a:lnTo>
                  <a:pt x="5172" y="6558"/>
                </a:lnTo>
                <a:lnTo>
                  <a:pt x="5166" y="6557"/>
                </a:lnTo>
                <a:lnTo>
                  <a:pt x="5160" y="6552"/>
                </a:lnTo>
                <a:lnTo>
                  <a:pt x="5157" y="6539"/>
                </a:lnTo>
                <a:lnTo>
                  <a:pt x="5165" y="6532"/>
                </a:lnTo>
                <a:close/>
                <a:moveTo>
                  <a:pt x="5114" y="5843"/>
                </a:moveTo>
                <a:lnTo>
                  <a:pt x="5100" y="5841"/>
                </a:lnTo>
                <a:lnTo>
                  <a:pt x="5097" y="5824"/>
                </a:lnTo>
                <a:lnTo>
                  <a:pt x="5112" y="5827"/>
                </a:lnTo>
                <a:lnTo>
                  <a:pt x="5114" y="5843"/>
                </a:lnTo>
                <a:close/>
                <a:moveTo>
                  <a:pt x="5070" y="5751"/>
                </a:moveTo>
                <a:lnTo>
                  <a:pt x="5067" y="5758"/>
                </a:lnTo>
                <a:lnTo>
                  <a:pt x="5065" y="5768"/>
                </a:lnTo>
                <a:lnTo>
                  <a:pt x="5033" y="5756"/>
                </a:lnTo>
                <a:lnTo>
                  <a:pt x="5030" y="5724"/>
                </a:lnTo>
                <a:lnTo>
                  <a:pt x="5043" y="5745"/>
                </a:lnTo>
                <a:lnTo>
                  <a:pt x="5070" y="5751"/>
                </a:lnTo>
                <a:close/>
                <a:moveTo>
                  <a:pt x="5052" y="6351"/>
                </a:moveTo>
                <a:lnTo>
                  <a:pt x="5052" y="6349"/>
                </a:lnTo>
                <a:lnTo>
                  <a:pt x="5052" y="6347"/>
                </a:lnTo>
                <a:lnTo>
                  <a:pt x="5061" y="6360"/>
                </a:lnTo>
                <a:lnTo>
                  <a:pt x="5069" y="6377"/>
                </a:lnTo>
                <a:lnTo>
                  <a:pt x="5059" y="6372"/>
                </a:lnTo>
                <a:lnTo>
                  <a:pt x="5048" y="6362"/>
                </a:lnTo>
                <a:lnTo>
                  <a:pt x="5049" y="6361"/>
                </a:lnTo>
                <a:lnTo>
                  <a:pt x="5050" y="6358"/>
                </a:lnTo>
                <a:lnTo>
                  <a:pt x="5054" y="6356"/>
                </a:lnTo>
                <a:lnTo>
                  <a:pt x="5052" y="6351"/>
                </a:lnTo>
                <a:close/>
                <a:moveTo>
                  <a:pt x="4966" y="6191"/>
                </a:moveTo>
                <a:lnTo>
                  <a:pt x="4963" y="6186"/>
                </a:lnTo>
                <a:lnTo>
                  <a:pt x="4962" y="6178"/>
                </a:lnTo>
                <a:lnTo>
                  <a:pt x="4979" y="6186"/>
                </a:lnTo>
                <a:lnTo>
                  <a:pt x="4995" y="6190"/>
                </a:lnTo>
                <a:lnTo>
                  <a:pt x="5001" y="6206"/>
                </a:lnTo>
                <a:lnTo>
                  <a:pt x="4995" y="6220"/>
                </a:lnTo>
                <a:lnTo>
                  <a:pt x="4994" y="6220"/>
                </a:lnTo>
                <a:lnTo>
                  <a:pt x="4993" y="6219"/>
                </a:lnTo>
                <a:lnTo>
                  <a:pt x="4987" y="6205"/>
                </a:lnTo>
                <a:lnTo>
                  <a:pt x="4976" y="6198"/>
                </a:lnTo>
                <a:lnTo>
                  <a:pt x="4975" y="6193"/>
                </a:lnTo>
                <a:lnTo>
                  <a:pt x="4975" y="6189"/>
                </a:lnTo>
                <a:lnTo>
                  <a:pt x="4971" y="6191"/>
                </a:lnTo>
                <a:lnTo>
                  <a:pt x="4966" y="6191"/>
                </a:lnTo>
                <a:close/>
                <a:moveTo>
                  <a:pt x="4910" y="6134"/>
                </a:moveTo>
                <a:lnTo>
                  <a:pt x="4920" y="6136"/>
                </a:lnTo>
                <a:lnTo>
                  <a:pt x="4928" y="6140"/>
                </a:lnTo>
                <a:lnTo>
                  <a:pt x="4930" y="6146"/>
                </a:lnTo>
                <a:lnTo>
                  <a:pt x="4934" y="6152"/>
                </a:lnTo>
                <a:lnTo>
                  <a:pt x="4926" y="6153"/>
                </a:lnTo>
                <a:lnTo>
                  <a:pt x="4913" y="6158"/>
                </a:lnTo>
                <a:lnTo>
                  <a:pt x="4913" y="6158"/>
                </a:lnTo>
                <a:lnTo>
                  <a:pt x="4913" y="6156"/>
                </a:lnTo>
                <a:lnTo>
                  <a:pt x="4913" y="6143"/>
                </a:lnTo>
                <a:lnTo>
                  <a:pt x="4910" y="6134"/>
                </a:lnTo>
                <a:close/>
                <a:moveTo>
                  <a:pt x="4837" y="5849"/>
                </a:moveTo>
                <a:lnTo>
                  <a:pt x="4851" y="5851"/>
                </a:lnTo>
                <a:lnTo>
                  <a:pt x="4853" y="5868"/>
                </a:lnTo>
                <a:lnTo>
                  <a:pt x="4839" y="5866"/>
                </a:lnTo>
                <a:lnTo>
                  <a:pt x="4837" y="5849"/>
                </a:lnTo>
                <a:close/>
                <a:moveTo>
                  <a:pt x="4854" y="6145"/>
                </a:moveTo>
                <a:lnTo>
                  <a:pt x="4851" y="6137"/>
                </a:lnTo>
                <a:lnTo>
                  <a:pt x="4853" y="6131"/>
                </a:lnTo>
                <a:lnTo>
                  <a:pt x="4853" y="6139"/>
                </a:lnTo>
                <a:lnTo>
                  <a:pt x="4854" y="6145"/>
                </a:lnTo>
                <a:close/>
                <a:moveTo>
                  <a:pt x="4729" y="5987"/>
                </a:moveTo>
                <a:lnTo>
                  <a:pt x="4728" y="5987"/>
                </a:lnTo>
                <a:lnTo>
                  <a:pt x="4728" y="5987"/>
                </a:lnTo>
                <a:lnTo>
                  <a:pt x="4727" y="5984"/>
                </a:lnTo>
                <a:lnTo>
                  <a:pt x="4727" y="5981"/>
                </a:lnTo>
                <a:lnTo>
                  <a:pt x="4728" y="5984"/>
                </a:lnTo>
                <a:lnTo>
                  <a:pt x="4729" y="5987"/>
                </a:lnTo>
                <a:close/>
                <a:moveTo>
                  <a:pt x="4844" y="6058"/>
                </a:moveTo>
                <a:lnTo>
                  <a:pt x="4834" y="6052"/>
                </a:lnTo>
                <a:lnTo>
                  <a:pt x="4824" y="6043"/>
                </a:lnTo>
                <a:lnTo>
                  <a:pt x="4821" y="6048"/>
                </a:lnTo>
                <a:lnTo>
                  <a:pt x="4821" y="6051"/>
                </a:lnTo>
                <a:lnTo>
                  <a:pt x="4816" y="6044"/>
                </a:lnTo>
                <a:lnTo>
                  <a:pt x="4811" y="6038"/>
                </a:lnTo>
                <a:lnTo>
                  <a:pt x="4835" y="6040"/>
                </a:lnTo>
                <a:lnTo>
                  <a:pt x="4844" y="6058"/>
                </a:lnTo>
                <a:close/>
                <a:moveTo>
                  <a:pt x="4749" y="5496"/>
                </a:moveTo>
                <a:lnTo>
                  <a:pt x="4779" y="5501"/>
                </a:lnTo>
                <a:lnTo>
                  <a:pt x="4800" y="5519"/>
                </a:lnTo>
                <a:lnTo>
                  <a:pt x="4769" y="5514"/>
                </a:lnTo>
                <a:lnTo>
                  <a:pt x="4749" y="5496"/>
                </a:lnTo>
                <a:close/>
                <a:moveTo>
                  <a:pt x="4808" y="5908"/>
                </a:moveTo>
                <a:lnTo>
                  <a:pt x="4816" y="5904"/>
                </a:lnTo>
                <a:lnTo>
                  <a:pt x="4819" y="5912"/>
                </a:lnTo>
                <a:lnTo>
                  <a:pt x="4808" y="5919"/>
                </a:lnTo>
                <a:lnTo>
                  <a:pt x="4791" y="5922"/>
                </a:lnTo>
                <a:lnTo>
                  <a:pt x="4772" y="5902"/>
                </a:lnTo>
                <a:lnTo>
                  <a:pt x="4746" y="5886"/>
                </a:lnTo>
                <a:lnTo>
                  <a:pt x="4780" y="5886"/>
                </a:lnTo>
                <a:lnTo>
                  <a:pt x="4808" y="5908"/>
                </a:lnTo>
                <a:close/>
                <a:moveTo>
                  <a:pt x="4746" y="5832"/>
                </a:moveTo>
                <a:lnTo>
                  <a:pt x="4745" y="5845"/>
                </a:lnTo>
                <a:lnTo>
                  <a:pt x="4741" y="5854"/>
                </a:lnTo>
                <a:lnTo>
                  <a:pt x="4722" y="5855"/>
                </a:lnTo>
                <a:lnTo>
                  <a:pt x="4707" y="5850"/>
                </a:lnTo>
                <a:lnTo>
                  <a:pt x="4705" y="5830"/>
                </a:lnTo>
                <a:lnTo>
                  <a:pt x="4697" y="5819"/>
                </a:lnTo>
                <a:lnTo>
                  <a:pt x="4711" y="5818"/>
                </a:lnTo>
                <a:lnTo>
                  <a:pt x="4729" y="5813"/>
                </a:lnTo>
                <a:lnTo>
                  <a:pt x="4727" y="5831"/>
                </a:lnTo>
                <a:lnTo>
                  <a:pt x="4746" y="5832"/>
                </a:lnTo>
                <a:close/>
                <a:moveTo>
                  <a:pt x="4684" y="5931"/>
                </a:moveTo>
                <a:lnTo>
                  <a:pt x="4686" y="5931"/>
                </a:lnTo>
                <a:lnTo>
                  <a:pt x="4687" y="5932"/>
                </a:lnTo>
                <a:lnTo>
                  <a:pt x="4691" y="5938"/>
                </a:lnTo>
                <a:lnTo>
                  <a:pt x="4692" y="5945"/>
                </a:lnTo>
                <a:lnTo>
                  <a:pt x="4687" y="5937"/>
                </a:lnTo>
                <a:lnTo>
                  <a:pt x="4684" y="5931"/>
                </a:lnTo>
                <a:close/>
                <a:moveTo>
                  <a:pt x="4625" y="5838"/>
                </a:moveTo>
                <a:lnTo>
                  <a:pt x="4631" y="5843"/>
                </a:lnTo>
                <a:lnTo>
                  <a:pt x="4637" y="5849"/>
                </a:lnTo>
                <a:lnTo>
                  <a:pt x="4636" y="5850"/>
                </a:lnTo>
                <a:lnTo>
                  <a:pt x="4634" y="5852"/>
                </a:lnTo>
                <a:lnTo>
                  <a:pt x="4634" y="5854"/>
                </a:lnTo>
                <a:lnTo>
                  <a:pt x="4634" y="5856"/>
                </a:lnTo>
                <a:lnTo>
                  <a:pt x="4625" y="5850"/>
                </a:lnTo>
                <a:lnTo>
                  <a:pt x="4616" y="5840"/>
                </a:lnTo>
                <a:lnTo>
                  <a:pt x="4621" y="5839"/>
                </a:lnTo>
                <a:lnTo>
                  <a:pt x="4625" y="5838"/>
                </a:lnTo>
                <a:close/>
                <a:moveTo>
                  <a:pt x="4605" y="5334"/>
                </a:moveTo>
                <a:lnTo>
                  <a:pt x="4607" y="5334"/>
                </a:lnTo>
                <a:lnTo>
                  <a:pt x="4608" y="5333"/>
                </a:lnTo>
                <a:lnTo>
                  <a:pt x="4617" y="5336"/>
                </a:lnTo>
                <a:lnTo>
                  <a:pt x="4627" y="5335"/>
                </a:lnTo>
                <a:lnTo>
                  <a:pt x="4637" y="5339"/>
                </a:lnTo>
                <a:lnTo>
                  <a:pt x="4650" y="5341"/>
                </a:lnTo>
                <a:lnTo>
                  <a:pt x="4650" y="5357"/>
                </a:lnTo>
                <a:lnTo>
                  <a:pt x="4641" y="5366"/>
                </a:lnTo>
                <a:lnTo>
                  <a:pt x="4618" y="5355"/>
                </a:lnTo>
                <a:lnTo>
                  <a:pt x="4605" y="5334"/>
                </a:lnTo>
                <a:close/>
                <a:moveTo>
                  <a:pt x="4634" y="5817"/>
                </a:moveTo>
                <a:lnTo>
                  <a:pt x="4627" y="5812"/>
                </a:lnTo>
                <a:lnTo>
                  <a:pt x="4620" y="5805"/>
                </a:lnTo>
                <a:lnTo>
                  <a:pt x="4618" y="5809"/>
                </a:lnTo>
                <a:lnTo>
                  <a:pt x="4617" y="5812"/>
                </a:lnTo>
                <a:lnTo>
                  <a:pt x="4617" y="5809"/>
                </a:lnTo>
                <a:lnTo>
                  <a:pt x="4617" y="5805"/>
                </a:lnTo>
                <a:lnTo>
                  <a:pt x="4631" y="5806"/>
                </a:lnTo>
                <a:lnTo>
                  <a:pt x="4634" y="5817"/>
                </a:lnTo>
                <a:close/>
                <a:moveTo>
                  <a:pt x="4393" y="5681"/>
                </a:moveTo>
                <a:lnTo>
                  <a:pt x="4392" y="5684"/>
                </a:lnTo>
                <a:lnTo>
                  <a:pt x="4391" y="5688"/>
                </a:lnTo>
                <a:lnTo>
                  <a:pt x="4387" y="5685"/>
                </a:lnTo>
                <a:lnTo>
                  <a:pt x="4387" y="5680"/>
                </a:lnTo>
                <a:lnTo>
                  <a:pt x="4390" y="5680"/>
                </a:lnTo>
                <a:lnTo>
                  <a:pt x="4393" y="5681"/>
                </a:lnTo>
                <a:close/>
                <a:moveTo>
                  <a:pt x="4377" y="5649"/>
                </a:moveTo>
                <a:lnTo>
                  <a:pt x="4391" y="5650"/>
                </a:lnTo>
                <a:lnTo>
                  <a:pt x="4402" y="5663"/>
                </a:lnTo>
                <a:lnTo>
                  <a:pt x="4403" y="5667"/>
                </a:lnTo>
                <a:lnTo>
                  <a:pt x="4403" y="5669"/>
                </a:lnTo>
                <a:lnTo>
                  <a:pt x="4390" y="5659"/>
                </a:lnTo>
                <a:lnTo>
                  <a:pt x="4377" y="5649"/>
                </a:lnTo>
                <a:close/>
                <a:moveTo>
                  <a:pt x="4414" y="5681"/>
                </a:moveTo>
                <a:lnTo>
                  <a:pt x="4417" y="5675"/>
                </a:lnTo>
                <a:lnTo>
                  <a:pt x="4419" y="5670"/>
                </a:lnTo>
                <a:lnTo>
                  <a:pt x="4433" y="5674"/>
                </a:lnTo>
                <a:lnTo>
                  <a:pt x="4430" y="5692"/>
                </a:lnTo>
                <a:lnTo>
                  <a:pt x="4425" y="5695"/>
                </a:lnTo>
                <a:lnTo>
                  <a:pt x="4419" y="5701"/>
                </a:lnTo>
                <a:lnTo>
                  <a:pt x="4415" y="5695"/>
                </a:lnTo>
                <a:lnTo>
                  <a:pt x="4413" y="5689"/>
                </a:lnTo>
                <a:lnTo>
                  <a:pt x="4418" y="5689"/>
                </a:lnTo>
                <a:lnTo>
                  <a:pt x="4421" y="5687"/>
                </a:lnTo>
                <a:lnTo>
                  <a:pt x="4418" y="5684"/>
                </a:lnTo>
                <a:lnTo>
                  <a:pt x="4414" y="5681"/>
                </a:lnTo>
                <a:close/>
                <a:moveTo>
                  <a:pt x="4469" y="5665"/>
                </a:moveTo>
                <a:lnTo>
                  <a:pt x="4456" y="5663"/>
                </a:lnTo>
                <a:lnTo>
                  <a:pt x="4447" y="5653"/>
                </a:lnTo>
                <a:lnTo>
                  <a:pt x="4461" y="5651"/>
                </a:lnTo>
                <a:lnTo>
                  <a:pt x="4475" y="5648"/>
                </a:lnTo>
                <a:lnTo>
                  <a:pt x="4475" y="5658"/>
                </a:lnTo>
                <a:lnTo>
                  <a:pt x="4469" y="5665"/>
                </a:lnTo>
                <a:close/>
                <a:moveTo>
                  <a:pt x="4495" y="5727"/>
                </a:moveTo>
                <a:lnTo>
                  <a:pt x="4486" y="5723"/>
                </a:lnTo>
                <a:lnTo>
                  <a:pt x="4478" y="5718"/>
                </a:lnTo>
                <a:lnTo>
                  <a:pt x="4486" y="5712"/>
                </a:lnTo>
                <a:lnTo>
                  <a:pt x="4499" y="5709"/>
                </a:lnTo>
                <a:lnTo>
                  <a:pt x="4499" y="5720"/>
                </a:lnTo>
                <a:lnTo>
                  <a:pt x="4495" y="5727"/>
                </a:lnTo>
                <a:close/>
                <a:moveTo>
                  <a:pt x="4476" y="5670"/>
                </a:moveTo>
                <a:lnTo>
                  <a:pt x="4512" y="5682"/>
                </a:lnTo>
                <a:lnTo>
                  <a:pt x="4538" y="5706"/>
                </a:lnTo>
                <a:lnTo>
                  <a:pt x="4500" y="5708"/>
                </a:lnTo>
                <a:lnTo>
                  <a:pt x="4476" y="5670"/>
                </a:lnTo>
                <a:close/>
                <a:moveTo>
                  <a:pt x="4533" y="5750"/>
                </a:moveTo>
                <a:lnTo>
                  <a:pt x="4521" y="5744"/>
                </a:lnTo>
                <a:lnTo>
                  <a:pt x="4510" y="5737"/>
                </a:lnTo>
                <a:lnTo>
                  <a:pt x="4523" y="5734"/>
                </a:lnTo>
                <a:lnTo>
                  <a:pt x="4538" y="5723"/>
                </a:lnTo>
                <a:lnTo>
                  <a:pt x="4540" y="5736"/>
                </a:lnTo>
                <a:lnTo>
                  <a:pt x="4533" y="5750"/>
                </a:lnTo>
                <a:close/>
                <a:moveTo>
                  <a:pt x="4594" y="5718"/>
                </a:moveTo>
                <a:lnTo>
                  <a:pt x="4593" y="5712"/>
                </a:lnTo>
                <a:lnTo>
                  <a:pt x="4591" y="5708"/>
                </a:lnTo>
                <a:lnTo>
                  <a:pt x="4591" y="5708"/>
                </a:lnTo>
                <a:lnTo>
                  <a:pt x="4591" y="5708"/>
                </a:lnTo>
                <a:lnTo>
                  <a:pt x="4588" y="5700"/>
                </a:lnTo>
                <a:lnTo>
                  <a:pt x="4593" y="5689"/>
                </a:lnTo>
                <a:lnTo>
                  <a:pt x="4599" y="5703"/>
                </a:lnTo>
                <a:lnTo>
                  <a:pt x="4594" y="5718"/>
                </a:lnTo>
                <a:close/>
                <a:moveTo>
                  <a:pt x="4607" y="5792"/>
                </a:moveTo>
                <a:lnTo>
                  <a:pt x="4592" y="5793"/>
                </a:lnTo>
                <a:lnTo>
                  <a:pt x="4580" y="5790"/>
                </a:lnTo>
                <a:lnTo>
                  <a:pt x="4580" y="5788"/>
                </a:lnTo>
                <a:lnTo>
                  <a:pt x="4579" y="5786"/>
                </a:lnTo>
                <a:lnTo>
                  <a:pt x="4578" y="5787"/>
                </a:lnTo>
                <a:lnTo>
                  <a:pt x="4578" y="5788"/>
                </a:lnTo>
                <a:lnTo>
                  <a:pt x="4575" y="5785"/>
                </a:lnTo>
                <a:lnTo>
                  <a:pt x="4573" y="5782"/>
                </a:lnTo>
                <a:lnTo>
                  <a:pt x="4594" y="5782"/>
                </a:lnTo>
                <a:lnTo>
                  <a:pt x="4607" y="5792"/>
                </a:lnTo>
                <a:close/>
                <a:moveTo>
                  <a:pt x="4561" y="5795"/>
                </a:moveTo>
                <a:lnTo>
                  <a:pt x="4561" y="5797"/>
                </a:lnTo>
                <a:lnTo>
                  <a:pt x="4561" y="5799"/>
                </a:lnTo>
                <a:lnTo>
                  <a:pt x="4558" y="5798"/>
                </a:lnTo>
                <a:lnTo>
                  <a:pt x="4555" y="5797"/>
                </a:lnTo>
                <a:lnTo>
                  <a:pt x="4558" y="5796"/>
                </a:lnTo>
                <a:lnTo>
                  <a:pt x="4561" y="5795"/>
                </a:lnTo>
                <a:close/>
                <a:moveTo>
                  <a:pt x="4544" y="5738"/>
                </a:moveTo>
                <a:lnTo>
                  <a:pt x="4561" y="5740"/>
                </a:lnTo>
                <a:lnTo>
                  <a:pt x="4572" y="5749"/>
                </a:lnTo>
                <a:lnTo>
                  <a:pt x="4553" y="5756"/>
                </a:lnTo>
                <a:lnTo>
                  <a:pt x="4544" y="5738"/>
                </a:lnTo>
                <a:close/>
                <a:moveTo>
                  <a:pt x="4591" y="5687"/>
                </a:moveTo>
                <a:lnTo>
                  <a:pt x="4580" y="5693"/>
                </a:lnTo>
                <a:lnTo>
                  <a:pt x="4572" y="5702"/>
                </a:lnTo>
                <a:lnTo>
                  <a:pt x="4567" y="5696"/>
                </a:lnTo>
                <a:lnTo>
                  <a:pt x="4566" y="5685"/>
                </a:lnTo>
                <a:lnTo>
                  <a:pt x="4543" y="5683"/>
                </a:lnTo>
                <a:lnTo>
                  <a:pt x="4537" y="5663"/>
                </a:lnTo>
                <a:lnTo>
                  <a:pt x="4555" y="5665"/>
                </a:lnTo>
                <a:lnTo>
                  <a:pt x="4571" y="5662"/>
                </a:lnTo>
                <a:lnTo>
                  <a:pt x="4570" y="5674"/>
                </a:lnTo>
                <a:lnTo>
                  <a:pt x="4566" y="5685"/>
                </a:lnTo>
                <a:lnTo>
                  <a:pt x="4580" y="5682"/>
                </a:lnTo>
                <a:lnTo>
                  <a:pt x="4591" y="5687"/>
                </a:lnTo>
                <a:close/>
                <a:moveTo>
                  <a:pt x="4485" y="5613"/>
                </a:moveTo>
                <a:lnTo>
                  <a:pt x="4459" y="5594"/>
                </a:lnTo>
                <a:lnTo>
                  <a:pt x="4478" y="5559"/>
                </a:lnTo>
                <a:lnTo>
                  <a:pt x="4475" y="5582"/>
                </a:lnTo>
                <a:lnTo>
                  <a:pt x="4485" y="5613"/>
                </a:lnTo>
                <a:close/>
                <a:moveTo>
                  <a:pt x="4363" y="5977"/>
                </a:moveTo>
                <a:lnTo>
                  <a:pt x="4362" y="5964"/>
                </a:lnTo>
                <a:lnTo>
                  <a:pt x="4357" y="5957"/>
                </a:lnTo>
                <a:lnTo>
                  <a:pt x="4374" y="5964"/>
                </a:lnTo>
                <a:lnTo>
                  <a:pt x="4395" y="5959"/>
                </a:lnTo>
                <a:lnTo>
                  <a:pt x="4396" y="5978"/>
                </a:lnTo>
                <a:lnTo>
                  <a:pt x="4407" y="5995"/>
                </a:lnTo>
                <a:lnTo>
                  <a:pt x="4385" y="5985"/>
                </a:lnTo>
                <a:lnTo>
                  <a:pt x="4363" y="5977"/>
                </a:lnTo>
                <a:close/>
                <a:moveTo>
                  <a:pt x="4368" y="5993"/>
                </a:moveTo>
                <a:lnTo>
                  <a:pt x="4368" y="5992"/>
                </a:lnTo>
                <a:lnTo>
                  <a:pt x="4368" y="5992"/>
                </a:lnTo>
                <a:lnTo>
                  <a:pt x="4382" y="6001"/>
                </a:lnTo>
                <a:lnTo>
                  <a:pt x="4385" y="6016"/>
                </a:lnTo>
                <a:lnTo>
                  <a:pt x="4384" y="6021"/>
                </a:lnTo>
                <a:lnTo>
                  <a:pt x="4381" y="6025"/>
                </a:lnTo>
                <a:lnTo>
                  <a:pt x="4372" y="6011"/>
                </a:lnTo>
                <a:lnTo>
                  <a:pt x="4368" y="5993"/>
                </a:lnTo>
                <a:close/>
                <a:moveTo>
                  <a:pt x="4368" y="6087"/>
                </a:moveTo>
                <a:lnTo>
                  <a:pt x="4371" y="6095"/>
                </a:lnTo>
                <a:lnTo>
                  <a:pt x="4375" y="6103"/>
                </a:lnTo>
                <a:lnTo>
                  <a:pt x="4352" y="6093"/>
                </a:lnTo>
                <a:lnTo>
                  <a:pt x="4334" y="6078"/>
                </a:lnTo>
                <a:lnTo>
                  <a:pt x="4351" y="6081"/>
                </a:lnTo>
                <a:lnTo>
                  <a:pt x="4368" y="6087"/>
                </a:lnTo>
                <a:close/>
                <a:moveTo>
                  <a:pt x="4337" y="6001"/>
                </a:moveTo>
                <a:lnTo>
                  <a:pt x="4337" y="6000"/>
                </a:lnTo>
                <a:lnTo>
                  <a:pt x="4337" y="6000"/>
                </a:lnTo>
                <a:lnTo>
                  <a:pt x="4347" y="5999"/>
                </a:lnTo>
                <a:lnTo>
                  <a:pt x="4356" y="5997"/>
                </a:lnTo>
                <a:lnTo>
                  <a:pt x="4359" y="6000"/>
                </a:lnTo>
                <a:lnTo>
                  <a:pt x="4359" y="6004"/>
                </a:lnTo>
                <a:lnTo>
                  <a:pt x="4339" y="6016"/>
                </a:lnTo>
                <a:lnTo>
                  <a:pt x="4301" y="6019"/>
                </a:lnTo>
                <a:lnTo>
                  <a:pt x="4315" y="6004"/>
                </a:lnTo>
                <a:lnTo>
                  <a:pt x="4337" y="6001"/>
                </a:lnTo>
                <a:close/>
                <a:moveTo>
                  <a:pt x="4329" y="5897"/>
                </a:moveTo>
                <a:lnTo>
                  <a:pt x="4338" y="5888"/>
                </a:lnTo>
                <a:lnTo>
                  <a:pt x="4351" y="5882"/>
                </a:lnTo>
                <a:lnTo>
                  <a:pt x="4355" y="5890"/>
                </a:lnTo>
                <a:lnTo>
                  <a:pt x="4356" y="5902"/>
                </a:lnTo>
                <a:lnTo>
                  <a:pt x="4339" y="5904"/>
                </a:lnTo>
                <a:lnTo>
                  <a:pt x="4329" y="5897"/>
                </a:lnTo>
                <a:close/>
                <a:moveTo>
                  <a:pt x="4357" y="5945"/>
                </a:moveTo>
                <a:lnTo>
                  <a:pt x="4339" y="5934"/>
                </a:lnTo>
                <a:lnTo>
                  <a:pt x="4317" y="5923"/>
                </a:lnTo>
                <a:lnTo>
                  <a:pt x="4303" y="5906"/>
                </a:lnTo>
                <a:lnTo>
                  <a:pt x="4312" y="5885"/>
                </a:lnTo>
                <a:lnTo>
                  <a:pt x="4338" y="5918"/>
                </a:lnTo>
                <a:lnTo>
                  <a:pt x="4357" y="5945"/>
                </a:lnTo>
                <a:close/>
                <a:moveTo>
                  <a:pt x="4211" y="5809"/>
                </a:moveTo>
                <a:lnTo>
                  <a:pt x="4228" y="5810"/>
                </a:lnTo>
                <a:lnTo>
                  <a:pt x="4239" y="5819"/>
                </a:lnTo>
                <a:lnTo>
                  <a:pt x="4230" y="5826"/>
                </a:lnTo>
                <a:lnTo>
                  <a:pt x="4223" y="5833"/>
                </a:lnTo>
                <a:lnTo>
                  <a:pt x="4217" y="5821"/>
                </a:lnTo>
                <a:lnTo>
                  <a:pt x="4211" y="5809"/>
                </a:lnTo>
                <a:close/>
                <a:moveTo>
                  <a:pt x="4229" y="5959"/>
                </a:moveTo>
                <a:lnTo>
                  <a:pt x="4222" y="5952"/>
                </a:lnTo>
                <a:lnTo>
                  <a:pt x="4216" y="5947"/>
                </a:lnTo>
                <a:lnTo>
                  <a:pt x="4228" y="5938"/>
                </a:lnTo>
                <a:lnTo>
                  <a:pt x="4236" y="5950"/>
                </a:lnTo>
                <a:lnTo>
                  <a:pt x="4249" y="5941"/>
                </a:lnTo>
                <a:lnTo>
                  <a:pt x="4257" y="5940"/>
                </a:lnTo>
                <a:lnTo>
                  <a:pt x="4251" y="5955"/>
                </a:lnTo>
                <a:lnTo>
                  <a:pt x="4229" y="5959"/>
                </a:lnTo>
                <a:close/>
                <a:moveTo>
                  <a:pt x="4263" y="5943"/>
                </a:moveTo>
                <a:lnTo>
                  <a:pt x="4267" y="5947"/>
                </a:lnTo>
                <a:lnTo>
                  <a:pt x="4275" y="5952"/>
                </a:lnTo>
                <a:lnTo>
                  <a:pt x="4270" y="5962"/>
                </a:lnTo>
                <a:lnTo>
                  <a:pt x="4258" y="5967"/>
                </a:lnTo>
                <a:lnTo>
                  <a:pt x="4262" y="5955"/>
                </a:lnTo>
                <a:lnTo>
                  <a:pt x="4263" y="5943"/>
                </a:lnTo>
                <a:close/>
                <a:moveTo>
                  <a:pt x="4229" y="5908"/>
                </a:moveTo>
                <a:lnTo>
                  <a:pt x="4237" y="5910"/>
                </a:lnTo>
                <a:lnTo>
                  <a:pt x="4241" y="5916"/>
                </a:lnTo>
                <a:lnTo>
                  <a:pt x="4228" y="5930"/>
                </a:lnTo>
                <a:lnTo>
                  <a:pt x="4208" y="5940"/>
                </a:lnTo>
                <a:lnTo>
                  <a:pt x="4196" y="5928"/>
                </a:lnTo>
                <a:lnTo>
                  <a:pt x="4181" y="5919"/>
                </a:lnTo>
                <a:lnTo>
                  <a:pt x="4200" y="5907"/>
                </a:lnTo>
                <a:lnTo>
                  <a:pt x="4202" y="5925"/>
                </a:lnTo>
                <a:lnTo>
                  <a:pt x="4220" y="5920"/>
                </a:lnTo>
                <a:lnTo>
                  <a:pt x="4229" y="5908"/>
                </a:lnTo>
                <a:close/>
                <a:moveTo>
                  <a:pt x="3967" y="5399"/>
                </a:moveTo>
                <a:lnTo>
                  <a:pt x="3990" y="5403"/>
                </a:lnTo>
                <a:lnTo>
                  <a:pt x="3990" y="5421"/>
                </a:lnTo>
                <a:lnTo>
                  <a:pt x="3979" y="5410"/>
                </a:lnTo>
                <a:lnTo>
                  <a:pt x="3967" y="5399"/>
                </a:lnTo>
                <a:close/>
                <a:moveTo>
                  <a:pt x="4003" y="5611"/>
                </a:moveTo>
                <a:lnTo>
                  <a:pt x="3984" y="5612"/>
                </a:lnTo>
                <a:lnTo>
                  <a:pt x="3975" y="5601"/>
                </a:lnTo>
                <a:lnTo>
                  <a:pt x="3991" y="5596"/>
                </a:lnTo>
                <a:lnTo>
                  <a:pt x="4003" y="5611"/>
                </a:lnTo>
                <a:close/>
                <a:moveTo>
                  <a:pt x="4044" y="5651"/>
                </a:moveTo>
                <a:lnTo>
                  <a:pt x="4021" y="5637"/>
                </a:lnTo>
                <a:lnTo>
                  <a:pt x="4003" y="5617"/>
                </a:lnTo>
                <a:lnTo>
                  <a:pt x="4035" y="5627"/>
                </a:lnTo>
                <a:lnTo>
                  <a:pt x="4044" y="5651"/>
                </a:lnTo>
                <a:close/>
                <a:moveTo>
                  <a:pt x="4015" y="5448"/>
                </a:moveTo>
                <a:lnTo>
                  <a:pt x="4024" y="5453"/>
                </a:lnTo>
                <a:lnTo>
                  <a:pt x="4027" y="5467"/>
                </a:lnTo>
                <a:lnTo>
                  <a:pt x="4011" y="5465"/>
                </a:lnTo>
                <a:lnTo>
                  <a:pt x="4015" y="5448"/>
                </a:lnTo>
                <a:close/>
                <a:moveTo>
                  <a:pt x="4050" y="5378"/>
                </a:moveTo>
                <a:lnTo>
                  <a:pt x="4046" y="5397"/>
                </a:lnTo>
                <a:lnTo>
                  <a:pt x="4035" y="5410"/>
                </a:lnTo>
                <a:lnTo>
                  <a:pt x="4051" y="5416"/>
                </a:lnTo>
                <a:lnTo>
                  <a:pt x="4070" y="5418"/>
                </a:lnTo>
                <a:lnTo>
                  <a:pt x="4063" y="5435"/>
                </a:lnTo>
                <a:lnTo>
                  <a:pt x="4043" y="5442"/>
                </a:lnTo>
                <a:lnTo>
                  <a:pt x="4030" y="5417"/>
                </a:lnTo>
                <a:lnTo>
                  <a:pt x="4012" y="5399"/>
                </a:lnTo>
                <a:lnTo>
                  <a:pt x="4030" y="5382"/>
                </a:lnTo>
                <a:lnTo>
                  <a:pt x="4050" y="5378"/>
                </a:lnTo>
                <a:close/>
                <a:moveTo>
                  <a:pt x="4026" y="5228"/>
                </a:moveTo>
                <a:lnTo>
                  <a:pt x="4037" y="5226"/>
                </a:lnTo>
                <a:lnTo>
                  <a:pt x="4049" y="5223"/>
                </a:lnTo>
                <a:lnTo>
                  <a:pt x="4050" y="5231"/>
                </a:lnTo>
                <a:lnTo>
                  <a:pt x="4050" y="5240"/>
                </a:lnTo>
                <a:lnTo>
                  <a:pt x="4033" y="5242"/>
                </a:lnTo>
                <a:lnTo>
                  <a:pt x="4026" y="5228"/>
                </a:lnTo>
                <a:close/>
                <a:moveTo>
                  <a:pt x="4076" y="5344"/>
                </a:moveTo>
                <a:lnTo>
                  <a:pt x="4065" y="5341"/>
                </a:lnTo>
                <a:lnTo>
                  <a:pt x="4054" y="5350"/>
                </a:lnTo>
                <a:lnTo>
                  <a:pt x="4052" y="5327"/>
                </a:lnTo>
                <a:lnTo>
                  <a:pt x="4076" y="5327"/>
                </a:lnTo>
                <a:lnTo>
                  <a:pt x="4076" y="5344"/>
                </a:lnTo>
                <a:close/>
                <a:moveTo>
                  <a:pt x="4060" y="5359"/>
                </a:moveTo>
                <a:lnTo>
                  <a:pt x="4078" y="5372"/>
                </a:lnTo>
                <a:lnTo>
                  <a:pt x="4079" y="5394"/>
                </a:lnTo>
                <a:lnTo>
                  <a:pt x="4064" y="5385"/>
                </a:lnTo>
                <a:lnTo>
                  <a:pt x="4060" y="5359"/>
                </a:lnTo>
                <a:close/>
                <a:moveTo>
                  <a:pt x="4039" y="5657"/>
                </a:moveTo>
                <a:lnTo>
                  <a:pt x="4065" y="5652"/>
                </a:lnTo>
                <a:lnTo>
                  <a:pt x="4078" y="5664"/>
                </a:lnTo>
                <a:lnTo>
                  <a:pt x="4054" y="5667"/>
                </a:lnTo>
                <a:lnTo>
                  <a:pt x="4039" y="5657"/>
                </a:lnTo>
                <a:close/>
                <a:moveTo>
                  <a:pt x="4079" y="5686"/>
                </a:moveTo>
                <a:lnTo>
                  <a:pt x="4108" y="5692"/>
                </a:lnTo>
                <a:lnTo>
                  <a:pt x="4130" y="5707"/>
                </a:lnTo>
                <a:lnTo>
                  <a:pt x="4113" y="5711"/>
                </a:lnTo>
                <a:lnTo>
                  <a:pt x="4097" y="5714"/>
                </a:lnTo>
                <a:lnTo>
                  <a:pt x="4089" y="5700"/>
                </a:lnTo>
                <a:lnTo>
                  <a:pt x="4079" y="5686"/>
                </a:lnTo>
                <a:close/>
                <a:moveTo>
                  <a:pt x="4102" y="5493"/>
                </a:moveTo>
                <a:lnTo>
                  <a:pt x="4104" y="5509"/>
                </a:lnTo>
                <a:lnTo>
                  <a:pt x="4088" y="5510"/>
                </a:lnTo>
                <a:lnTo>
                  <a:pt x="4080" y="5499"/>
                </a:lnTo>
                <a:lnTo>
                  <a:pt x="4102" y="5493"/>
                </a:lnTo>
                <a:close/>
                <a:moveTo>
                  <a:pt x="4101" y="5471"/>
                </a:moveTo>
                <a:lnTo>
                  <a:pt x="4111" y="5449"/>
                </a:lnTo>
                <a:lnTo>
                  <a:pt x="4128" y="5454"/>
                </a:lnTo>
                <a:lnTo>
                  <a:pt x="4119" y="5466"/>
                </a:lnTo>
                <a:lnTo>
                  <a:pt x="4101" y="5471"/>
                </a:lnTo>
                <a:close/>
                <a:moveTo>
                  <a:pt x="4137" y="5424"/>
                </a:moveTo>
                <a:lnTo>
                  <a:pt x="4165" y="5434"/>
                </a:lnTo>
                <a:lnTo>
                  <a:pt x="4162" y="5456"/>
                </a:lnTo>
                <a:lnTo>
                  <a:pt x="4146" y="5437"/>
                </a:lnTo>
                <a:lnTo>
                  <a:pt x="4137" y="5424"/>
                </a:lnTo>
                <a:close/>
                <a:moveTo>
                  <a:pt x="4151" y="5465"/>
                </a:moveTo>
                <a:lnTo>
                  <a:pt x="4132" y="5475"/>
                </a:lnTo>
                <a:lnTo>
                  <a:pt x="4118" y="5479"/>
                </a:lnTo>
                <a:lnTo>
                  <a:pt x="4127" y="5464"/>
                </a:lnTo>
                <a:lnTo>
                  <a:pt x="4133" y="5447"/>
                </a:lnTo>
                <a:lnTo>
                  <a:pt x="4147" y="5450"/>
                </a:lnTo>
                <a:lnTo>
                  <a:pt x="4151" y="5465"/>
                </a:lnTo>
                <a:close/>
                <a:moveTo>
                  <a:pt x="3889" y="5341"/>
                </a:moveTo>
                <a:lnTo>
                  <a:pt x="3911" y="5346"/>
                </a:lnTo>
                <a:lnTo>
                  <a:pt x="3913" y="5363"/>
                </a:lnTo>
                <a:lnTo>
                  <a:pt x="3899" y="5354"/>
                </a:lnTo>
                <a:lnTo>
                  <a:pt x="3889" y="5341"/>
                </a:lnTo>
                <a:close/>
                <a:moveTo>
                  <a:pt x="3867" y="5486"/>
                </a:moveTo>
                <a:lnTo>
                  <a:pt x="3884" y="5484"/>
                </a:lnTo>
                <a:lnTo>
                  <a:pt x="3890" y="5497"/>
                </a:lnTo>
                <a:lnTo>
                  <a:pt x="3872" y="5499"/>
                </a:lnTo>
                <a:lnTo>
                  <a:pt x="3867" y="5486"/>
                </a:lnTo>
                <a:close/>
                <a:moveTo>
                  <a:pt x="3890" y="6243"/>
                </a:moveTo>
                <a:lnTo>
                  <a:pt x="3871" y="6240"/>
                </a:lnTo>
                <a:lnTo>
                  <a:pt x="3861" y="6225"/>
                </a:lnTo>
                <a:lnTo>
                  <a:pt x="3882" y="6228"/>
                </a:lnTo>
                <a:lnTo>
                  <a:pt x="3890" y="6243"/>
                </a:lnTo>
                <a:close/>
                <a:moveTo>
                  <a:pt x="3872" y="6124"/>
                </a:moveTo>
                <a:lnTo>
                  <a:pt x="3864" y="6142"/>
                </a:lnTo>
                <a:lnTo>
                  <a:pt x="3837" y="6147"/>
                </a:lnTo>
                <a:lnTo>
                  <a:pt x="3830" y="6142"/>
                </a:lnTo>
                <a:lnTo>
                  <a:pt x="3824" y="6133"/>
                </a:lnTo>
                <a:lnTo>
                  <a:pt x="3850" y="6130"/>
                </a:lnTo>
                <a:lnTo>
                  <a:pt x="3872" y="6124"/>
                </a:lnTo>
                <a:close/>
                <a:moveTo>
                  <a:pt x="3792" y="5668"/>
                </a:moveTo>
                <a:lnTo>
                  <a:pt x="3757" y="5656"/>
                </a:lnTo>
                <a:lnTo>
                  <a:pt x="3732" y="5614"/>
                </a:lnTo>
                <a:lnTo>
                  <a:pt x="3766" y="5616"/>
                </a:lnTo>
                <a:lnTo>
                  <a:pt x="3784" y="5662"/>
                </a:lnTo>
                <a:lnTo>
                  <a:pt x="3791" y="5659"/>
                </a:lnTo>
                <a:lnTo>
                  <a:pt x="3797" y="5656"/>
                </a:lnTo>
                <a:lnTo>
                  <a:pt x="3801" y="5665"/>
                </a:lnTo>
                <a:lnTo>
                  <a:pt x="3809" y="5671"/>
                </a:lnTo>
                <a:lnTo>
                  <a:pt x="3805" y="5671"/>
                </a:lnTo>
                <a:lnTo>
                  <a:pt x="3802" y="5672"/>
                </a:lnTo>
                <a:lnTo>
                  <a:pt x="3803" y="5684"/>
                </a:lnTo>
                <a:lnTo>
                  <a:pt x="3800" y="5692"/>
                </a:lnTo>
                <a:lnTo>
                  <a:pt x="3788" y="5684"/>
                </a:lnTo>
                <a:lnTo>
                  <a:pt x="3792" y="5668"/>
                </a:lnTo>
                <a:close/>
                <a:moveTo>
                  <a:pt x="3795" y="6100"/>
                </a:moveTo>
                <a:lnTo>
                  <a:pt x="3804" y="6119"/>
                </a:lnTo>
                <a:lnTo>
                  <a:pt x="3823" y="6118"/>
                </a:lnTo>
                <a:lnTo>
                  <a:pt x="3802" y="6133"/>
                </a:lnTo>
                <a:lnTo>
                  <a:pt x="3780" y="6113"/>
                </a:lnTo>
                <a:lnTo>
                  <a:pt x="3787" y="6107"/>
                </a:lnTo>
                <a:lnTo>
                  <a:pt x="3795" y="6100"/>
                </a:lnTo>
                <a:close/>
                <a:moveTo>
                  <a:pt x="3637" y="5415"/>
                </a:moveTo>
                <a:lnTo>
                  <a:pt x="3655" y="5404"/>
                </a:lnTo>
                <a:lnTo>
                  <a:pt x="3670" y="5411"/>
                </a:lnTo>
                <a:lnTo>
                  <a:pt x="3651" y="5417"/>
                </a:lnTo>
                <a:lnTo>
                  <a:pt x="3637" y="5415"/>
                </a:lnTo>
                <a:close/>
                <a:moveTo>
                  <a:pt x="3657" y="5483"/>
                </a:moveTo>
                <a:lnTo>
                  <a:pt x="3666" y="5493"/>
                </a:lnTo>
                <a:lnTo>
                  <a:pt x="3662" y="5508"/>
                </a:lnTo>
                <a:lnTo>
                  <a:pt x="3654" y="5509"/>
                </a:lnTo>
                <a:lnTo>
                  <a:pt x="3647" y="5510"/>
                </a:lnTo>
                <a:lnTo>
                  <a:pt x="3646" y="5509"/>
                </a:lnTo>
                <a:lnTo>
                  <a:pt x="3646" y="5509"/>
                </a:lnTo>
                <a:lnTo>
                  <a:pt x="3654" y="5497"/>
                </a:lnTo>
                <a:lnTo>
                  <a:pt x="3657" y="5483"/>
                </a:lnTo>
                <a:close/>
                <a:moveTo>
                  <a:pt x="3712" y="5516"/>
                </a:moveTo>
                <a:lnTo>
                  <a:pt x="3712" y="5530"/>
                </a:lnTo>
                <a:lnTo>
                  <a:pt x="3704" y="5540"/>
                </a:lnTo>
                <a:lnTo>
                  <a:pt x="3701" y="5535"/>
                </a:lnTo>
                <a:lnTo>
                  <a:pt x="3698" y="5532"/>
                </a:lnTo>
                <a:lnTo>
                  <a:pt x="3689" y="5526"/>
                </a:lnTo>
                <a:lnTo>
                  <a:pt x="3684" y="5519"/>
                </a:lnTo>
                <a:lnTo>
                  <a:pt x="3681" y="5523"/>
                </a:lnTo>
                <a:lnTo>
                  <a:pt x="3680" y="5532"/>
                </a:lnTo>
                <a:lnTo>
                  <a:pt x="3673" y="5534"/>
                </a:lnTo>
                <a:lnTo>
                  <a:pt x="3667" y="5536"/>
                </a:lnTo>
                <a:lnTo>
                  <a:pt x="3663" y="5529"/>
                </a:lnTo>
                <a:lnTo>
                  <a:pt x="3657" y="5524"/>
                </a:lnTo>
                <a:lnTo>
                  <a:pt x="3671" y="5519"/>
                </a:lnTo>
                <a:lnTo>
                  <a:pt x="3690" y="5511"/>
                </a:lnTo>
                <a:lnTo>
                  <a:pt x="3696" y="5521"/>
                </a:lnTo>
                <a:lnTo>
                  <a:pt x="3712" y="5516"/>
                </a:lnTo>
                <a:close/>
                <a:moveTo>
                  <a:pt x="3651" y="5160"/>
                </a:moveTo>
                <a:lnTo>
                  <a:pt x="3635" y="5141"/>
                </a:lnTo>
                <a:lnTo>
                  <a:pt x="3618" y="5124"/>
                </a:lnTo>
                <a:lnTo>
                  <a:pt x="3637" y="5124"/>
                </a:lnTo>
                <a:lnTo>
                  <a:pt x="3653" y="5131"/>
                </a:lnTo>
                <a:lnTo>
                  <a:pt x="3657" y="5142"/>
                </a:lnTo>
                <a:lnTo>
                  <a:pt x="3651" y="5160"/>
                </a:lnTo>
                <a:close/>
                <a:moveTo>
                  <a:pt x="3637" y="5511"/>
                </a:moveTo>
                <a:lnTo>
                  <a:pt x="3629" y="5511"/>
                </a:lnTo>
                <a:lnTo>
                  <a:pt x="3621" y="5510"/>
                </a:lnTo>
                <a:lnTo>
                  <a:pt x="3633" y="5504"/>
                </a:lnTo>
                <a:lnTo>
                  <a:pt x="3637" y="5511"/>
                </a:lnTo>
                <a:close/>
                <a:moveTo>
                  <a:pt x="3626" y="5473"/>
                </a:moveTo>
                <a:lnTo>
                  <a:pt x="3622" y="5468"/>
                </a:lnTo>
                <a:lnTo>
                  <a:pt x="3617" y="5465"/>
                </a:lnTo>
                <a:lnTo>
                  <a:pt x="3620" y="5462"/>
                </a:lnTo>
                <a:lnTo>
                  <a:pt x="3625" y="5459"/>
                </a:lnTo>
                <a:lnTo>
                  <a:pt x="3619" y="5452"/>
                </a:lnTo>
                <a:lnTo>
                  <a:pt x="3614" y="5445"/>
                </a:lnTo>
                <a:lnTo>
                  <a:pt x="3627" y="5459"/>
                </a:lnTo>
                <a:lnTo>
                  <a:pt x="3626" y="5473"/>
                </a:lnTo>
                <a:close/>
                <a:moveTo>
                  <a:pt x="3604" y="5462"/>
                </a:moveTo>
                <a:lnTo>
                  <a:pt x="3602" y="5461"/>
                </a:lnTo>
                <a:lnTo>
                  <a:pt x="3600" y="5460"/>
                </a:lnTo>
                <a:lnTo>
                  <a:pt x="3598" y="5455"/>
                </a:lnTo>
                <a:lnTo>
                  <a:pt x="3597" y="5448"/>
                </a:lnTo>
                <a:lnTo>
                  <a:pt x="3606" y="5444"/>
                </a:lnTo>
                <a:lnTo>
                  <a:pt x="3611" y="5438"/>
                </a:lnTo>
                <a:lnTo>
                  <a:pt x="3612" y="5442"/>
                </a:lnTo>
                <a:lnTo>
                  <a:pt x="3614" y="5445"/>
                </a:lnTo>
                <a:lnTo>
                  <a:pt x="3611" y="5455"/>
                </a:lnTo>
                <a:lnTo>
                  <a:pt x="3604" y="5462"/>
                </a:lnTo>
                <a:close/>
                <a:moveTo>
                  <a:pt x="3627" y="5496"/>
                </a:moveTo>
                <a:lnTo>
                  <a:pt x="3624" y="5503"/>
                </a:lnTo>
                <a:lnTo>
                  <a:pt x="3619" y="5509"/>
                </a:lnTo>
                <a:lnTo>
                  <a:pt x="3612" y="5505"/>
                </a:lnTo>
                <a:lnTo>
                  <a:pt x="3606" y="5497"/>
                </a:lnTo>
                <a:lnTo>
                  <a:pt x="3617" y="5493"/>
                </a:lnTo>
                <a:lnTo>
                  <a:pt x="3627" y="5496"/>
                </a:lnTo>
                <a:close/>
                <a:moveTo>
                  <a:pt x="3638" y="5553"/>
                </a:moveTo>
                <a:lnTo>
                  <a:pt x="3639" y="5565"/>
                </a:lnTo>
                <a:lnTo>
                  <a:pt x="3652" y="5577"/>
                </a:lnTo>
                <a:lnTo>
                  <a:pt x="3622" y="5573"/>
                </a:lnTo>
                <a:lnTo>
                  <a:pt x="3594" y="5553"/>
                </a:lnTo>
                <a:lnTo>
                  <a:pt x="3608" y="5551"/>
                </a:lnTo>
                <a:lnTo>
                  <a:pt x="3621" y="5550"/>
                </a:lnTo>
                <a:lnTo>
                  <a:pt x="3616" y="5535"/>
                </a:lnTo>
                <a:lnTo>
                  <a:pt x="3616" y="5523"/>
                </a:lnTo>
                <a:lnTo>
                  <a:pt x="3625" y="5525"/>
                </a:lnTo>
                <a:lnTo>
                  <a:pt x="3635" y="5521"/>
                </a:lnTo>
                <a:lnTo>
                  <a:pt x="3637" y="5521"/>
                </a:lnTo>
                <a:lnTo>
                  <a:pt x="3639" y="5523"/>
                </a:lnTo>
                <a:lnTo>
                  <a:pt x="3641" y="5532"/>
                </a:lnTo>
                <a:lnTo>
                  <a:pt x="3645" y="5540"/>
                </a:lnTo>
                <a:lnTo>
                  <a:pt x="3641" y="5541"/>
                </a:lnTo>
                <a:lnTo>
                  <a:pt x="3637" y="5542"/>
                </a:lnTo>
                <a:lnTo>
                  <a:pt x="3662" y="5550"/>
                </a:lnTo>
                <a:lnTo>
                  <a:pt x="3691" y="5551"/>
                </a:lnTo>
                <a:lnTo>
                  <a:pt x="3722" y="5541"/>
                </a:lnTo>
                <a:lnTo>
                  <a:pt x="3751" y="5522"/>
                </a:lnTo>
                <a:lnTo>
                  <a:pt x="3762" y="5528"/>
                </a:lnTo>
                <a:lnTo>
                  <a:pt x="3775" y="5533"/>
                </a:lnTo>
                <a:lnTo>
                  <a:pt x="3763" y="5551"/>
                </a:lnTo>
                <a:lnTo>
                  <a:pt x="3756" y="5571"/>
                </a:lnTo>
                <a:lnTo>
                  <a:pt x="3744" y="5572"/>
                </a:lnTo>
                <a:lnTo>
                  <a:pt x="3738" y="5569"/>
                </a:lnTo>
                <a:lnTo>
                  <a:pt x="3743" y="5569"/>
                </a:lnTo>
                <a:lnTo>
                  <a:pt x="3748" y="5567"/>
                </a:lnTo>
                <a:lnTo>
                  <a:pt x="3741" y="5558"/>
                </a:lnTo>
                <a:lnTo>
                  <a:pt x="3732" y="5548"/>
                </a:lnTo>
                <a:lnTo>
                  <a:pt x="3729" y="5552"/>
                </a:lnTo>
                <a:lnTo>
                  <a:pt x="3728" y="5556"/>
                </a:lnTo>
                <a:lnTo>
                  <a:pt x="3707" y="5565"/>
                </a:lnTo>
                <a:lnTo>
                  <a:pt x="3701" y="5585"/>
                </a:lnTo>
                <a:lnTo>
                  <a:pt x="3705" y="5580"/>
                </a:lnTo>
                <a:lnTo>
                  <a:pt x="3706" y="5573"/>
                </a:lnTo>
                <a:lnTo>
                  <a:pt x="3725" y="5574"/>
                </a:lnTo>
                <a:lnTo>
                  <a:pt x="3735" y="5588"/>
                </a:lnTo>
                <a:lnTo>
                  <a:pt x="3728" y="5592"/>
                </a:lnTo>
                <a:lnTo>
                  <a:pt x="3712" y="5593"/>
                </a:lnTo>
                <a:lnTo>
                  <a:pt x="3721" y="5603"/>
                </a:lnTo>
                <a:lnTo>
                  <a:pt x="3731" y="5613"/>
                </a:lnTo>
                <a:lnTo>
                  <a:pt x="3730" y="5611"/>
                </a:lnTo>
                <a:lnTo>
                  <a:pt x="3728" y="5609"/>
                </a:lnTo>
                <a:lnTo>
                  <a:pt x="3686" y="5584"/>
                </a:lnTo>
                <a:lnTo>
                  <a:pt x="3638" y="5553"/>
                </a:lnTo>
                <a:close/>
                <a:moveTo>
                  <a:pt x="3701" y="5684"/>
                </a:moveTo>
                <a:lnTo>
                  <a:pt x="3684" y="5683"/>
                </a:lnTo>
                <a:lnTo>
                  <a:pt x="3677" y="5671"/>
                </a:lnTo>
                <a:lnTo>
                  <a:pt x="3694" y="5671"/>
                </a:lnTo>
                <a:lnTo>
                  <a:pt x="3701" y="5684"/>
                </a:lnTo>
                <a:close/>
                <a:moveTo>
                  <a:pt x="3604" y="5582"/>
                </a:moveTo>
                <a:lnTo>
                  <a:pt x="3616" y="5591"/>
                </a:lnTo>
                <a:lnTo>
                  <a:pt x="3624" y="5606"/>
                </a:lnTo>
                <a:lnTo>
                  <a:pt x="3604" y="5599"/>
                </a:lnTo>
                <a:lnTo>
                  <a:pt x="3604" y="5582"/>
                </a:lnTo>
                <a:close/>
                <a:moveTo>
                  <a:pt x="3674" y="5651"/>
                </a:moveTo>
                <a:lnTo>
                  <a:pt x="3639" y="5648"/>
                </a:lnTo>
                <a:lnTo>
                  <a:pt x="3617" y="5632"/>
                </a:lnTo>
                <a:lnTo>
                  <a:pt x="3659" y="5609"/>
                </a:lnTo>
                <a:lnTo>
                  <a:pt x="3690" y="5608"/>
                </a:lnTo>
                <a:lnTo>
                  <a:pt x="3675" y="5613"/>
                </a:lnTo>
                <a:lnTo>
                  <a:pt x="3659" y="5627"/>
                </a:lnTo>
                <a:lnTo>
                  <a:pt x="3671" y="5634"/>
                </a:lnTo>
                <a:lnTo>
                  <a:pt x="3674" y="5651"/>
                </a:lnTo>
                <a:close/>
                <a:moveTo>
                  <a:pt x="3731" y="6067"/>
                </a:moveTo>
                <a:lnTo>
                  <a:pt x="3739" y="6042"/>
                </a:lnTo>
                <a:lnTo>
                  <a:pt x="3732" y="6021"/>
                </a:lnTo>
                <a:lnTo>
                  <a:pt x="3760" y="6038"/>
                </a:lnTo>
                <a:lnTo>
                  <a:pt x="3768" y="6063"/>
                </a:lnTo>
                <a:lnTo>
                  <a:pt x="3791" y="6075"/>
                </a:lnTo>
                <a:lnTo>
                  <a:pt x="3813" y="6074"/>
                </a:lnTo>
                <a:lnTo>
                  <a:pt x="3814" y="6084"/>
                </a:lnTo>
                <a:lnTo>
                  <a:pt x="3815" y="6094"/>
                </a:lnTo>
                <a:lnTo>
                  <a:pt x="3799" y="6093"/>
                </a:lnTo>
                <a:lnTo>
                  <a:pt x="3788" y="6096"/>
                </a:lnTo>
                <a:lnTo>
                  <a:pt x="3773" y="6078"/>
                </a:lnTo>
                <a:lnTo>
                  <a:pt x="3749" y="6086"/>
                </a:lnTo>
                <a:lnTo>
                  <a:pt x="3750" y="6072"/>
                </a:lnTo>
                <a:lnTo>
                  <a:pt x="3758" y="6064"/>
                </a:lnTo>
                <a:lnTo>
                  <a:pt x="3745" y="6066"/>
                </a:lnTo>
                <a:lnTo>
                  <a:pt x="3731" y="6067"/>
                </a:lnTo>
                <a:close/>
                <a:moveTo>
                  <a:pt x="4085" y="6321"/>
                </a:moveTo>
                <a:lnTo>
                  <a:pt x="4058" y="6337"/>
                </a:lnTo>
                <a:lnTo>
                  <a:pt x="4046" y="6314"/>
                </a:lnTo>
                <a:lnTo>
                  <a:pt x="4061" y="6320"/>
                </a:lnTo>
                <a:lnTo>
                  <a:pt x="4085" y="6321"/>
                </a:lnTo>
                <a:close/>
                <a:moveTo>
                  <a:pt x="4052" y="5876"/>
                </a:moveTo>
                <a:lnTo>
                  <a:pt x="4059" y="5866"/>
                </a:lnTo>
                <a:lnTo>
                  <a:pt x="4060" y="5851"/>
                </a:lnTo>
                <a:lnTo>
                  <a:pt x="4040" y="5841"/>
                </a:lnTo>
                <a:lnTo>
                  <a:pt x="4015" y="5839"/>
                </a:lnTo>
                <a:lnTo>
                  <a:pt x="4016" y="5854"/>
                </a:lnTo>
                <a:lnTo>
                  <a:pt x="4013" y="5866"/>
                </a:lnTo>
                <a:lnTo>
                  <a:pt x="3987" y="5854"/>
                </a:lnTo>
                <a:lnTo>
                  <a:pt x="3961" y="5845"/>
                </a:lnTo>
                <a:lnTo>
                  <a:pt x="3981" y="5830"/>
                </a:lnTo>
                <a:lnTo>
                  <a:pt x="3999" y="5846"/>
                </a:lnTo>
                <a:lnTo>
                  <a:pt x="4008" y="5833"/>
                </a:lnTo>
                <a:lnTo>
                  <a:pt x="4018" y="5819"/>
                </a:lnTo>
                <a:lnTo>
                  <a:pt x="3984" y="5818"/>
                </a:lnTo>
                <a:lnTo>
                  <a:pt x="3945" y="5805"/>
                </a:lnTo>
                <a:lnTo>
                  <a:pt x="3953" y="5816"/>
                </a:lnTo>
                <a:lnTo>
                  <a:pt x="3964" y="5824"/>
                </a:lnTo>
                <a:lnTo>
                  <a:pt x="3950" y="5827"/>
                </a:lnTo>
                <a:lnTo>
                  <a:pt x="3936" y="5818"/>
                </a:lnTo>
                <a:lnTo>
                  <a:pt x="3935" y="5800"/>
                </a:lnTo>
                <a:lnTo>
                  <a:pt x="3917" y="5794"/>
                </a:lnTo>
                <a:lnTo>
                  <a:pt x="3914" y="5799"/>
                </a:lnTo>
                <a:lnTo>
                  <a:pt x="3913" y="5803"/>
                </a:lnTo>
                <a:lnTo>
                  <a:pt x="3891" y="5787"/>
                </a:lnTo>
                <a:lnTo>
                  <a:pt x="3865" y="5773"/>
                </a:lnTo>
                <a:lnTo>
                  <a:pt x="3888" y="5762"/>
                </a:lnTo>
                <a:lnTo>
                  <a:pt x="3913" y="5762"/>
                </a:lnTo>
                <a:lnTo>
                  <a:pt x="3909" y="5759"/>
                </a:lnTo>
                <a:lnTo>
                  <a:pt x="3902" y="5759"/>
                </a:lnTo>
                <a:lnTo>
                  <a:pt x="3906" y="5748"/>
                </a:lnTo>
                <a:lnTo>
                  <a:pt x="3910" y="5737"/>
                </a:lnTo>
                <a:lnTo>
                  <a:pt x="3889" y="5729"/>
                </a:lnTo>
                <a:lnTo>
                  <a:pt x="3876" y="5736"/>
                </a:lnTo>
                <a:lnTo>
                  <a:pt x="3859" y="5727"/>
                </a:lnTo>
                <a:lnTo>
                  <a:pt x="3847" y="5713"/>
                </a:lnTo>
                <a:lnTo>
                  <a:pt x="3857" y="5704"/>
                </a:lnTo>
                <a:lnTo>
                  <a:pt x="3868" y="5711"/>
                </a:lnTo>
                <a:lnTo>
                  <a:pt x="3850" y="5693"/>
                </a:lnTo>
                <a:lnTo>
                  <a:pt x="3835" y="5668"/>
                </a:lnTo>
                <a:lnTo>
                  <a:pt x="3827" y="5669"/>
                </a:lnTo>
                <a:lnTo>
                  <a:pt x="3818" y="5670"/>
                </a:lnTo>
                <a:lnTo>
                  <a:pt x="3813" y="5658"/>
                </a:lnTo>
                <a:lnTo>
                  <a:pt x="3803" y="5652"/>
                </a:lnTo>
                <a:lnTo>
                  <a:pt x="3815" y="5637"/>
                </a:lnTo>
                <a:lnTo>
                  <a:pt x="3809" y="5622"/>
                </a:lnTo>
                <a:lnTo>
                  <a:pt x="3797" y="5632"/>
                </a:lnTo>
                <a:lnTo>
                  <a:pt x="3786" y="5617"/>
                </a:lnTo>
                <a:lnTo>
                  <a:pt x="3792" y="5613"/>
                </a:lnTo>
                <a:lnTo>
                  <a:pt x="3798" y="5619"/>
                </a:lnTo>
                <a:lnTo>
                  <a:pt x="3783" y="5597"/>
                </a:lnTo>
                <a:lnTo>
                  <a:pt x="3756" y="5576"/>
                </a:lnTo>
                <a:lnTo>
                  <a:pt x="3803" y="5591"/>
                </a:lnTo>
                <a:lnTo>
                  <a:pt x="3850" y="5619"/>
                </a:lnTo>
                <a:lnTo>
                  <a:pt x="3896" y="5650"/>
                </a:lnTo>
                <a:lnTo>
                  <a:pt x="3945" y="5675"/>
                </a:lnTo>
                <a:lnTo>
                  <a:pt x="3940" y="5682"/>
                </a:lnTo>
                <a:lnTo>
                  <a:pt x="3929" y="5685"/>
                </a:lnTo>
                <a:lnTo>
                  <a:pt x="3938" y="5696"/>
                </a:lnTo>
                <a:lnTo>
                  <a:pt x="3957" y="5694"/>
                </a:lnTo>
                <a:lnTo>
                  <a:pt x="3958" y="5711"/>
                </a:lnTo>
                <a:lnTo>
                  <a:pt x="3969" y="5724"/>
                </a:lnTo>
                <a:lnTo>
                  <a:pt x="3957" y="5732"/>
                </a:lnTo>
                <a:lnTo>
                  <a:pt x="3948" y="5745"/>
                </a:lnTo>
                <a:lnTo>
                  <a:pt x="3972" y="5743"/>
                </a:lnTo>
                <a:lnTo>
                  <a:pt x="3988" y="5768"/>
                </a:lnTo>
                <a:lnTo>
                  <a:pt x="4017" y="5761"/>
                </a:lnTo>
                <a:lnTo>
                  <a:pt x="4027" y="5786"/>
                </a:lnTo>
                <a:lnTo>
                  <a:pt x="4050" y="5786"/>
                </a:lnTo>
                <a:lnTo>
                  <a:pt x="4072" y="5786"/>
                </a:lnTo>
                <a:lnTo>
                  <a:pt x="4111" y="5855"/>
                </a:lnTo>
                <a:lnTo>
                  <a:pt x="4179" y="5918"/>
                </a:lnTo>
                <a:lnTo>
                  <a:pt x="4174" y="5914"/>
                </a:lnTo>
                <a:lnTo>
                  <a:pt x="4170" y="5912"/>
                </a:lnTo>
                <a:lnTo>
                  <a:pt x="4170" y="5926"/>
                </a:lnTo>
                <a:lnTo>
                  <a:pt x="4162" y="5933"/>
                </a:lnTo>
                <a:lnTo>
                  <a:pt x="4167" y="5941"/>
                </a:lnTo>
                <a:lnTo>
                  <a:pt x="4173" y="5947"/>
                </a:lnTo>
                <a:lnTo>
                  <a:pt x="4172" y="5948"/>
                </a:lnTo>
                <a:lnTo>
                  <a:pt x="4169" y="5948"/>
                </a:lnTo>
                <a:lnTo>
                  <a:pt x="4172" y="5952"/>
                </a:lnTo>
                <a:lnTo>
                  <a:pt x="4180" y="5952"/>
                </a:lnTo>
                <a:lnTo>
                  <a:pt x="4183" y="5955"/>
                </a:lnTo>
                <a:lnTo>
                  <a:pt x="4186" y="5957"/>
                </a:lnTo>
                <a:lnTo>
                  <a:pt x="4170" y="5962"/>
                </a:lnTo>
                <a:lnTo>
                  <a:pt x="4153" y="5960"/>
                </a:lnTo>
                <a:lnTo>
                  <a:pt x="4154" y="5951"/>
                </a:lnTo>
                <a:lnTo>
                  <a:pt x="4163" y="5948"/>
                </a:lnTo>
                <a:lnTo>
                  <a:pt x="4148" y="5945"/>
                </a:lnTo>
                <a:lnTo>
                  <a:pt x="4130" y="5941"/>
                </a:lnTo>
                <a:lnTo>
                  <a:pt x="4143" y="5930"/>
                </a:lnTo>
                <a:lnTo>
                  <a:pt x="4154" y="5919"/>
                </a:lnTo>
                <a:lnTo>
                  <a:pt x="4128" y="5913"/>
                </a:lnTo>
                <a:lnTo>
                  <a:pt x="4104" y="5897"/>
                </a:lnTo>
                <a:lnTo>
                  <a:pt x="4079" y="5882"/>
                </a:lnTo>
                <a:lnTo>
                  <a:pt x="4052" y="5876"/>
                </a:lnTo>
                <a:close/>
                <a:moveTo>
                  <a:pt x="4275" y="6092"/>
                </a:moveTo>
                <a:lnTo>
                  <a:pt x="4256" y="6086"/>
                </a:lnTo>
                <a:lnTo>
                  <a:pt x="4246" y="6069"/>
                </a:lnTo>
                <a:lnTo>
                  <a:pt x="4266" y="6074"/>
                </a:lnTo>
                <a:lnTo>
                  <a:pt x="4275" y="6092"/>
                </a:lnTo>
                <a:close/>
                <a:moveTo>
                  <a:pt x="4193" y="5977"/>
                </a:moveTo>
                <a:lnTo>
                  <a:pt x="4194" y="5986"/>
                </a:lnTo>
                <a:lnTo>
                  <a:pt x="4189" y="5993"/>
                </a:lnTo>
                <a:lnTo>
                  <a:pt x="4200" y="6001"/>
                </a:lnTo>
                <a:lnTo>
                  <a:pt x="4207" y="6012"/>
                </a:lnTo>
                <a:lnTo>
                  <a:pt x="4187" y="6013"/>
                </a:lnTo>
                <a:lnTo>
                  <a:pt x="4173" y="5994"/>
                </a:lnTo>
                <a:lnTo>
                  <a:pt x="4149" y="6005"/>
                </a:lnTo>
                <a:lnTo>
                  <a:pt x="4129" y="5987"/>
                </a:lnTo>
                <a:lnTo>
                  <a:pt x="4143" y="5987"/>
                </a:lnTo>
                <a:lnTo>
                  <a:pt x="4157" y="6000"/>
                </a:lnTo>
                <a:lnTo>
                  <a:pt x="4173" y="5985"/>
                </a:lnTo>
                <a:lnTo>
                  <a:pt x="4193" y="5977"/>
                </a:lnTo>
                <a:lnTo>
                  <a:pt x="4189" y="5963"/>
                </a:lnTo>
                <a:lnTo>
                  <a:pt x="4188" y="5951"/>
                </a:lnTo>
                <a:lnTo>
                  <a:pt x="4189" y="5951"/>
                </a:lnTo>
                <a:lnTo>
                  <a:pt x="4190" y="5951"/>
                </a:lnTo>
                <a:lnTo>
                  <a:pt x="4190" y="5948"/>
                </a:lnTo>
                <a:lnTo>
                  <a:pt x="4190" y="5945"/>
                </a:lnTo>
                <a:lnTo>
                  <a:pt x="4217" y="5963"/>
                </a:lnTo>
                <a:lnTo>
                  <a:pt x="4258" y="5971"/>
                </a:lnTo>
                <a:lnTo>
                  <a:pt x="4258" y="5971"/>
                </a:lnTo>
                <a:lnTo>
                  <a:pt x="4258" y="5970"/>
                </a:lnTo>
                <a:lnTo>
                  <a:pt x="4281" y="5979"/>
                </a:lnTo>
                <a:lnTo>
                  <a:pt x="4302" y="5990"/>
                </a:lnTo>
                <a:lnTo>
                  <a:pt x="4297" y="6001"/>
                </a:lnTo>
                <a:lnTo>
                  <a:pt x="4290" y="6009"/>
                </a:lnTo>
                <a:lnTo>
                  <a:pt x="4280" y="6000"/>
                </a:lnTo>
                <a:lnTo>
                  <a:pt x="4266" y="5996"/>
                </a:lnTo>
                <a:lnTo>
                  <a:pt x="4284" y="6012"/>
                </a:lnTo>
                <a:lnTo>
                  <a:pt x="4297" y="6035"/>
                </a:lnTo>
                <a:lnTo>
                  <a:pt x="4332" y="6037"/>
                </a:lnTo>
                <a:lnTo>
                  <a:pt x="4358" y="6051"/>
                </a:lnTo>
                <a:lnTo>
                  <a:pt x="4349" y="6052"/>
                </a:lnTo>
                <a:lnTo>
                  <a:pt x="4336" y="6042"/>
                </a:lnTo>
                <a:lnTo>
                  <a:pt x="4333" y="6052"/>
                </a:lnTo>
                <a:lnTo>
                  <a:pt x="4344" y="6055"/>
                </a:lnTo>
                <a:lnTo>
                  <a:pt x="4312" y="6066"/>
                </a:lnTo>
                <a:lnTo>
                  <a:pt x="4278" y="6042"/>
                </a:lnTo>
                <a:lnTo>
                  <a:pt x="4238" y="6004"/>
                </a:lnTo>
                <a:lnTo>
                  <a:pt x="4193" y="5977"/>
                </a:lnTo>
                <a:close/>
                <a:moveTo>
                  <a:pt x="4457" y="5892"/>
                </a:moveTo>
                <a:lnTo>
                  <a:pt x="4443" y="5895"/>
                </a:lnTo>
                <a:lnTo>
                  <a:pt x="4428" y="5898"/>
                </a:lnTo>
                <a:lnTo>
                  <a:pt x="4434" y="5884"/>
                </a:lnTo>
                <a:lnTo>
                  <a:pt x="4450" y="5877"/>
                </a:lnTo>
                <a:lnTo>
                  <a:pt x="4455" y="5884"/>
                </a:lnTo>
                <a:lnTo>
                  <a:pt x="4457" y="5892"/>
                </a:lnTo>
                <a:close/>
                <a:moveTo>
                  <a:pt x="4501" y="6008"/>
                </a:moveTo>
                <a:lnTo>
                  <a:pt x="4516" y="5996"/>
                </a:lnTo>
                <a:lnTo>
                  <a:pt x="4529" y="6003"/>
                </a:lnTo>
                <a:lnTo>
                  <a:pt x="4514" y="6012"/>
                </a:lnTo>
                <a:lnTo>
                  <a:pt x="4501" y="6008"/>
                </a:lnTo>
                <a:close/>
                <a:moveTo>
                  <a:pt x="4508" y="6193"/>
                </a:moveTo>
                <a:lnTo>
                  <a:pt x="4517" y="6199"/>
                </a:lnTo>
                <a:lnTo>
                  <a:pt x="4526" y="6204"/>
                </a:lnTo>
                <a:lnTo>
                  <a:pt x="4516" y="6200"/>
                </a:lnTo>
                <a:lnTo>
                  <a:pt x="4508" y="6193"/>
                </a:lnTo>
                <a:close/>
                <a:moveTo>
                  <a:pt x="4519" y="6210"/>
                </a:moveTo>
                <a:lnTo>
                  <a:pt x="4519" y="6210"/>
                </a:lnTo>
                <a:lnTo>
                  <a:pt x="4519" y="6209"/>
                </a:lnTo>
                <a:lnTo>
                  <a:pt x="4519" y="6210"/>
                </a:lnTo>
                <a:lnTo>
                  <a:pt x="4519" y="6211"/>
                </a:lnTo>
                <a:lnTo>
                  <a:pt x="4519" y="6211"/>
                </a:lnTo>
                <a:lnTo>
                  <a:pt x="4519" y="6210"/>
                </a:lnTo>
                <a:close/>
                <a:moveTo>
                  <a:pt x="4520" y="6215"/>
                </a:moveTo>
                <a:lnTo>
                  <a:pt x="4521" y="6218"/>
                </a:lnTo>
                <a:lnTo>
                  <a:pt x="4524" y="6219"/>
                </a:lnTo>
                <a:lnTo>
                  <a:pt x="4521" y="6224"/>
                </a:lnTo>
                <a:lnTo>
                  <a:pt x="4515" y="6226"/>
                </a:lnTo>
                <a:lnTo>
                  <a:pt x="4513" y="6225"/>
                </a:lnTo>
                <a:lnTo>
                  <a:pt x="4508" y="6224"/>
                </a:lnTo>
                <a:lnTo>
                  <a:pt x="4516" y="6217"/>
                </a:lnTo>
                <a:lnTo>
                  <a:pt x="4520" y="6215"/>
                </a:lnTo>
                <a:close/>
                <a:moveTo>
                  <a:pt x="4577" y="6063"/>
                </a:moveTo>
                <a:lnTo>
                  <a:pt x="4594" y="6067"/>
                </a:lnTo>
                <a:lnTo>
                  <a:pt x="4594" y="6088"/>
                </a:lnTo>
                <a:lnTo>
                  <a:pt x="4581" y="6081"/>
                </a:lnTo>
                <a:lnTo>
                  <a:pt x="4577" y="6063"/>
                </a:lnTo>
                <a:close/>
                <a:moveTo>
                  <a:pt x="4598" y="6125"/>
                </a:moveTo>
                <a:lnTo>
                  <a:pt x="4604" y="6135"/>
                </a:lnTo>
                <a:lnTo>
                  <a:pt x="4604" y="6151"/>
                </a:lnTo>
                <a:lnTo>
                  <a:pt x="4588" y="6148"/>
                </a:lnTo>
                <a:lnTo>
                  <a:pt x="4581" y="6133"/>
                </a:lnTo>
                <a:lnTo>
                  <a:pt x="4591" y="6130"/>
                </a:lnTo>
                <a:lnTo>
                  <a:pt x="4598" y="6125"/>
                </a:lnTo>
                <a:close/>
                <a:moveTo>
                  <a:pt x="4805" y="6336"/>
                </a:moveTo>
                <a:lnTo>
                  <a:pt x="4832" y="6334"/>
                </a:lnTo>
                <a:lnTo>
                  <a:pt x="4848" y="6345"/>
                </a:lnTo>
                <a:lnTo>
                  <a:pt x="4818" y="6349"/>
                </a:lnTo>
                <a:lnTo>
                  <a:pt x="4805" y="6336"/>
                </a:lnTo>
                <a:close/>
                <a:moveTo>
                  <a:pt x="4777" y="6414"/>
                </a:moveTo>
                <a:lnTo>
                  <a:pt x="4783" y="6408"/>
                </a:lnTo>
                <a:lnTo>
                  <a:pt x="4787" y="6399"/>
                </a:lnTo>
                <a:lnTo>
                  <a:pt x="4786" y="6399"/>
                </a:lnTo>
                <a:lnTo>
                  <a:pt x="4783" y="6400"/>
                </a:lnTo>
                <a:lnTo>
                  <a:pt x="4778" y="6389"/>
                </a:lnTo>
                <a:lnTo>
                  <a:pt x="4770" y="6379"/>
                </a:lnTo>
                <a:lnTo>
                  <a:pt x="4779" y="6377"/>
                </a:lnTo>
                <a:lnTo>
                  <a:pt x="4790" y="6375"/>
                </a:lnTo>
                <a:lnTo>
                  <a:pt x="4792" y="6383"/>
                </a:lnTo>
                <a:lnTo>
                  <a:pt x="4798" y="6387"/>
                </a:lnTo>
                <a:lnTo>
                  <a:pt x="4796" y="6391"/>
                </a:lnTo>
                <a:lnTo>
                  <a:pt x="4796" y="6397"/>
                </a:lnTo>
                <a:lnTo>
                  <a:pt x="4836" y="6394"/>
                </a:lnTo>
                <a:lnTo>
                  <a:pt x="4866" y="6411"/>
                </a:lnTo>
                <a:lnTo>
                  <a:pt x="4846" y="6417"/>
                </a:lnTo>
                <a:lnTo>
                  <a:pt x="4821" y="6413"/>
                </a:lnTo>
                <a:lnTo>
                  <a:pt x="4815" y="6426"/>
                </a:lnTo>
                <a:lnTo>
                  <a:pt x="4805" y="6437"/>
                </a:lnTo>
                <a:lnTo>
                  <a:pt x="4790" y="6425"/>
                </a:lnTo>
                <a:lnTo>
                  <a:pt x="4777" y="6414"/>
                </a:lnTo>
                <a:close/>
                <a:moveTo>
                  <a:pt x="4776" y="6401"/>
                </a:moveTo>
                <a:lnTo>
                  <a:pt x="4766" y="6397"/>
                </a:lnTo>
                <a:lnTo>
                  <a:pt x="4757" y="6390"/>
                </a:lnTo>
                <a:lnTo>
                  <a:pt x="4753" y="6384"/>
                </a:lnTo>
                <a:lnTo>
                  <a:pt x="4747" y="6377"/>
                </a:lnTo>
                <a:lnTo>
                  <a:pt x="4765" y="6385"/>
                </a:lnTo>
                <a:lnTo>
                  <a:pt x="4776" y="6401"/>
                </a:lnTo>
                <a:close/>
                <a:moveTo>
                  <a:pt x="4722" y="6350"/>
                </a:moveTo>
                <a:lnTo>
                  <a:pt x="4746" y="6349"/>
                </a:lnTo>
                <a:lnTo>
                  <a:pt x="4772" y="6336"/>
                </a:lnTo>
                <a:lnTo>
                  <a:pt x="4770" y="6354"/>
                </a:lnTo>
                <a:lnTo>
                  <a:pt x="4775" y="6372"/>
                </a:lnTo>
                <a:lnTo>
                  <a:pt x="4736" y="6369"/>
                </a:lnTo>
                <a:lnTo>
                  <a:pt x="4722" y="6350"/>
                </a:lnTo>
                <a:close/>
                <a:moveTo>
                  <a:pt x="4756" y="6262"/>
                </a:moveTo>
                <a:lnTo>
                  <a:pt x="4768" y="6268"/>
                </a:lnTo>
                <a:lnTo>
                  <a:pt x="4775" y="6277"/>
                </a:lnTo>
                <a:lnTo>
                  <a:pt x="4757" y="6275"/>
                </a:lnTo>
                <a:lnTo>
                  <a:pt x="4741" y="6282"/>
                </a:lnTo>
                <a:lnTo>
                  <a:pt x="4751" y="6298"/>
                </a:lnTo>
                <a:lnTo>
                  <a:pt x="4751" y="6313"/>
                </a:lnTo>
                <a:lnTo>
                  <a:pt x="4736" y="6301"/>
                </a:lnTo>
                <a:lnTo>
                  <a:pt x="4731" y="6279"/>
                </a:lnTo>
                <a:lnTo>
                  <a:pt x="4739" y="6275"/>
                </a:lnTo>
                <a:lnTo>
                  <a:pt x="4742" y="6269"/>
                </a:lnTo>
                <a:lnTo>
                  <a:pt x="4750" y="6269"/>
                </a:lnTo>
                <a:lnTo>
                  <a:pt x="4758" y="6268"/>
                </a:lnTo>
                <a:lnTo>
                  <a:pt x="4757" y="6264"/>
                </a:lnTo>
                <a:lnTo>
                  <a:pt x="4756" y="6262"/>
                </a:lnTo>
                <a:close/>
                <a:moveTo>
                  <a:pt x="4716" y="6326"/>
                </a:moveTo>
                <a:lnTo>
                  <a:pt x="4718" y="6320"/>
                </a:lnTo>
                <a:lnTo>
                  <a:pt x="4718" y="6313"/>
                </a:lnTo>
                <a:lnTo>
                  <a:pt x="4734" y="6316"/>
                </a:lnTo>
                <a:lnTo>
                  <a:pt x="4744" y="6325"/>
                </a:lnTo>
                <a:lnTo>
                  <a:pt x="4734" y="6332"/>
                </a:lnTo>
                <a:lnTo>
                  <a:pt x="4725" y="6342"/>
                </a:lnTo>
                <a:lnTo>
                  <a:pt x="4720" y="6334"/>
                </a:lnTo>
                <a:lnTo>
                  <a:pt x="4716" y="6326"/>
                </a:lnTo>
                <a:close/>
                <a:moveTo>
                  <a:pt x="4710" y="6347"/>
                </a:moveTo>
                <a:lnTo>
                  <a:pt x="4715" y="6347"/>
                </a:lnTo>
                <a:lnTo>
                  <a:pt x="4718" y="6348"/>
                </a:lnTo>
                <a:lnTo>
                  <a:pt x="4715" y="6350"/>
                </a:lnTo>
                <a:lnTo>
                  <a:pt x="4710" y="6352"/>
                </a:lnTo>
                <a:lnTo>
                  <a:pt x="4710" y="6349"/>
                </a:lnTo>
                <a:lnTo>
                  <a:pt x="4710" y="6347"/>
                </a:lnTo>
                <a:close/>
                <a:moveTo>
                  <a:pt x="4703" y="6278"/>
                </a:moveTo>
                <a:lnTo>
                  <a:pt x="4714" y="6290"/>
                </a:lnTo>
                <a:lnTo>
                  <a:pt x="4718" y="6308"/>
                </a:lnTo>
                <a:lnTo>
                  <a:pt x="4700" y="6298"/>
                </a:lnTo>
                <a:lnTo>
                  <a:pt x="4703" y="6278"/>
                </a:lnTo>
                <a:close/>
                <a:moveTo>
                  <a:pt x="4701" y="6316"/>
                </a:moveTo>
                <a:lnTo>
                  <a:pt x="4701" y="6317"/>
                </a:lnTo>
                <a:lnTo>
                  <a:pt x="4700" y="6319"/>
                </a:lnTo>
                <a:lnTo>
                  <a:pt x="4692" y="6319"/>
                </a:lnTo>
                <a:lnTo>
                  <a:pt x="4689" y="6311"/>
                </a:lnTo>
                <a:lnTo>
                  <a:pt x="4686" y="6313"/>
                </a:lnTo>
                <a:lnTo>
                  <a:pt x="4683" y="6315"/>
                </a:lnTo>
                <a:lnTo>
                  <a:pt x="4679" y="6308"/>
                </a:lnTo>
                <a:lnTo>
                  <a:pt x="4674" y="6299"/>
                </a:lnTo>
                <a:lnTo>
                  <a:pt x="4689" y="6307"/>
                </a:lnTo>
                <a:lnTo>
                  <a:pt x="4701" y="6316"/>
                </a:lnTo>
                <a:close/>
                <a:moveTo>
                  <a:pt x="4657" y="6195"/>
                </a:moveTo>
                <a:lnTo>
                  <a:pt x="4659" y="6180"/>
                </a:lnTo>
                <a:lnTo>
                  <a:pt x="4669" y="6166"/>
                </a:lnTo>
                <a:lnTo>
                  <a:pt x="4678" y="6181"/>
                </a:lnTo>
                <a:lnTo>
                  <a:pt x="4673" y="6203"/>
                </a:lnTo>
                <a:lnTo>
                  <a:pt x="4630" y="6198"/>
                </a:lnTo>
                <a:lnTo>
                  <a:pt x="4620" y="6169"/>
                </a:lnTo>
                <a:lnTo>
                  <a:pt x="4625" y="6171"/>
                </a:lnTo>
                <a:lnTo>
                  <a:pt x="4635" y="6167"/>
                </a:lnTo>
                <a:lnTo>
                  <a:pt x="4639" y="6186"/>
                </a:lnTo>
                <a:lnTo>
                  <a:pt x="4657" y="6195"/>
                </a:lnTo>
                <a:close/>
                <a:moveTo>
                  <a:pt x="4774" y="6455"/>
                </a:moveTo>
                <a:lnTo>
                  <a:pt x="4754" y="6452"/>
                </a:lnTo>
                <a:lnTo>
                  <a:pt x="4736" y="6457"/>
                </a:lnTo>
                <a:lnTo>
                  <a:pt x="4746" y="6431"/>
                </a:lnTo>
                <a:lnTo>
                  <a:pt x="4760" y="6410"/>
                </a:lnTo>
                <a:lnTo>
                  <a:pt x="4760" y="6410"/>
                </a:lnTo>
                <a:lnTo>
                  <a:pt x="4761" y="6411"/>
                </a:lnTo>
                <a:lnTo>
                  <a:pt x="4763" y="6414"/>
                </a:lnTo>
                <a:lnTo>
                  <a:pt x="4766" y="6418"/>
                </a:lnTo>
                <a:lnTo>
                  <a:pt x="4775" y="6430"/>
                </a:lnTo>
                <a:lnTo>
                  <a:pt x="4783" y="6444"/>
                </a:lnTo>
                <a:lnTo>
                  <a:pt x="4775" y="6440"/>
                </a:lnTo>
                <a:lnTo>
                  <a:pt x="4766" y="6435"/>
                </a:lnTo>
                <a:lnTo>
                  <a:pt x="4770" y="6445"/>
                </a:lnTo>
                <a:lnTo>
                  <a:pt x="4774" y="6455"/>
                </a:lnTo>
                <a:close/>
                <a:moveTo>
                  <a:pt x="4848" y="6461"/>
                </a:moveTo>
                <a:lnTo>
                  <a:pt x="4835" y="6455"/>
                </a:lnTo>
                <a:lnTo>
                  <a:pt x="4827" y="6438"/>
                </a:lnTo>
                <a:lnTo>
                  <a:pt x="4816" y="6441"/>
                </a:lnTo>
                <a:lnTo>
                  <a:pt x="4806" y="6437"/>
                </a:lnTo>
                <a:lnTo>
                  <a:pt x="4839" y="6427"/>
                </a:lnTo>
                <a:lnTo>
                  <a:pt x="4869" y="6443"/>
                </a:lnTo>
                <a:lnTo>
                  <a:pt x="4862" y="6454"/>
                </a:lnTo>
                <a:lnTo>
                  <a:pt x="4847" y="6458"/>
                </a:lnTo>
                <a:lnTo>
                  <a:pt x="4847" y="6460"/>
                </a:lnTo>
                <a:lnTo>
                  <a:pt x="4848" y="6461"/>
                </a:lnTo>
                <a:close/>
                <a:moveTo>
                  <a:pt x="4817" y="6464"/>
                </a:moveTo>
                <a:lnTo>
                  <a:pt x="4832" y="6469"/>
                </a:lnTo>
                <a:lnTo>
                  <a:pt x="4846" y="6478"/>
                </a:lnTo>
                <a:lnTo>
                  <a:pt x="4840" y="6481"/>
                </a:lnTo>
                <a:lnTo>
                  <a:pt x="4840" y="6487"/>
                </a:lnTo>
                <a:lnTo>
                  <a:pt x="4849" y="6490"/>
                </a:lnTo>
                <a:lnTo>
                  <a:pt x="4852" y="6498"/>
                </a:lnTo>
                <a:lnTo>
                  <a:pt x="4831" y="6485"/>
                </a:lnTo>
                <a:lnTo>
                  <a:pt x="4813" y="6469"/>
                </a:lnTo>
                <a:lnTo>
                  <a:pt x="4818" y="6472"/>
                </a:lnTo>
                <a:lnTo>
                  <a:pt x="4824" y="6472"/>
                </a:lnTo>
                <a:lnTo>
                  <a:pt x="4820" y="6467"/>
                </a:lnTo>
                <a:lnTo>
                  <a:pt x="4817" y="6464"/>
                </a:lnTo>
                <a:close/>
                <a:moveTo>
                  <a:pt x="4936" y="6428"/>
                </a:moveTo>
                <a:lnTo>
                  <a:pt x="4945" y="6436"/>
                </a:lnTo>
                <a:lnTo>
                  <a:pt x="4954" y="6444"/>
                </a:lnTo>
                <a:lnTo>
                  <a:pt x="4944" y="6437"/>
                </a:lnTo>
                <a:lnTo>
                  <a:pt x="4936" y="6428"/>
                </a:lnTo>
                <a:close/>
                <a:moveTo>
                  <a:pt x="4880" y="6332"/>
                </a:moveTo>
                <a:lnTo>
                  <a:pt x="4897" y="6340"/>
                </a:lnTo>
                <a:lnTo>
                  <a:pt x="4913" y="6348"/>
                </a:lnTo>
                <a:lnTo>
                  <a:pt x="4886" y="6351"/>
                </a:lnTo>
                <a:lnTo>
                  <a:pt x="4880" y="6332"/>
                </a:lnTo>
                <a:close/>
                <a:moveTo>
                  <a:pt x="4916" y="6484"/>
                </a:moveTo>
                <a:lnTo>
                  <a:pt x="4925" y="6497"/>
                </a:lnTo>
                <a:lnTo>
                  <a:pt x="4942" y="6491"/>
                </a:lnTo>
                <a:lnTo>
                  <a:pt x="4952" y="6498"/>
                </a:lnTo>
                <a:lnTo>
                  <a:pt x="4957" y="6510"/>
                </a:lnTo>
                <a:lnTo>
                  <a:pt x="4945" y="6517"/>
                </a:lnTo>
                <a:lnTo>
                  <a:pt x="4929" y="6521"/>
                </a:lnTo>
                <a:lnTo>
                  <a:pt x="4913" y="6506"/>
                </a:lnTo>
                <a:lnTo>
                  <a:pt x="4895" y="6506"/>
                </a:lnTo>
                <a:lnTo>
                  <a:pt x="4895" y="6498"/>
                </a:lnTo>
                <a:lnTo>
                  <a:pt x="4899" y="6493"/>
                </a:lnTo>
                <a:lnTo>
                  <a:pt x="4906" y="6493"/>
                </a:lnTo>
                <a:lnTo>
                  <a:pt x="4916" y="6484"/>
                </a:lnTo>
                <a:close/>
                <a:moveTo>
                  <a:pt x="4976" y="6434"/>
                </a:moveTo>
                <a:lnTo>
                  <a:pt x="4958" y="6422"/>
                </a:lnTo>
                <a:lnTo>
                  <a:pt x="4963" y="6393"/>
                </a:lnTo>
                <a:lnTo>
                  <a:pt x="4971" y="6414"/>
                </a:lnTo>
                <a:lnTo>
                  <a:pt x="4976" y="6434"/>
                </a:lnTo>
                <a:close/>
                <a:moveTo>
                  <a:pt x="5060" y="6407"/>
                </a:moveTo>
                <a:lnTo>
                  <a:pt x="5056" y="6426"/>
                </a:lnTo>
                <a:lnTo>
                  <a:pt x="5065" y="6447"/>
                </a:lnTo>
                <a:lnTo>
                  <a:pt x="5055" y="6448"/>
                </a:lnTo>
                <a:lnTo>
                  <a:pt x="5045" y="6442"/>
                </a:lnTo>
                <a:lnTo>
                  <a:pt x="5037" y="6430"/>
                </a:lnTo>
                <a:lnTo>
                  <a:pt x="5030" y="6420"/>
                </a:lnTo>
                <a:lnTo>
                  <a:pt x="5019" y="6410"/>
                </a:lnTo>
                <a:lnTo>
                  <a:pt x="5008" y="6401"/>
                </a:lnTo>
                <a:lnTo>
                  <a:pt x="4980" y="6385"/>
                </a:lnTo>
                <a:lnTo>
                  <a:pt x="4947" y="6375"/>
                </a:lnTo>
                <a:lnTo>
                  <a:pt x="4946" y="6366"/>
                </a:lnTo>
                <a:lnTo>
                  <a:pt x="4942" y="6358"/>
                </a:lnTo>
                <a:lnTo>
                  <a:pt x="4947" y="6351"/>
                </a:lnTo>
                <a:lnTo>
                  <a:pt x="4952" y="6340"/>
                </a:lnTo>
                <a:lnTo>
                  <a:pt x="4940" y="6343"/>
                </a:lnTo>
                <a:lnTo>
                  <a:pt x="4931" y="6348"/>
                </a:lnTo>
                <a:lnTo>
                  <a:pt x="4890" y="6326"/>
                </a:lnTo>
                <a:lnTo>
                  <a:pt x="4860" y="6298"/>
                </a:lnTo>
                <a:lnTo>
                  <a:pt x="4849" y="6302"/>
                </a:lnTo>
                <a:lnTo>
                  <a:pt x="4838" y="6307"/>
                </a:lnTo>
                <a:lnTo>
                  <a:pt x="4831" y="6295"/>
                </a:lnTo>
                <a:lnTo>
                  <a:pt x="4824" y="6284"/>
                </a:lnTo>
                <a:lnTo>
                  <a:pt x="4806" y="6287"/>
                </a:lnTo>
                <a:lnTo>
                  <a:pt x="4791" y="6284"/>
                </a:lnTo>
                <a:lnTo>
                  <a:pt x="4802" y="6295"/>
                </a:lnTo>
                <a:lnTo>
                  <a:pt x="4817" y="6301"/>
                </a:lnTo>
                <a:lnTo>
                  <a:pt x="4806" y="6308"/>
                </a:lnTo>
                <a:lnTo>
                  <a:pt x="4799" y="6326"/>
                </a:lnTo>
                <a:lnTo>
                  <a:pt x="4768" y="6317"/>
                </a:lnTo>
                <a:lnTo>
                  <a:pt x="4769" y="6289"/>
                </a:lnTo>
                <a:lnTo>
                  <a:pt x="4778" y="6298"/>
                </a:lnTo>
                <a:lnTo>
                  <a:pt x="4790" y="6307"/>
                </a:lnTo>
                <a:lnTo>
                  <a:pt x="4788" y="6285"/>
                </a:lnTo>
                <a:lnTo>
                  <a:pt x="4808" y="6271"/>
                </a:lnTo>
                <a:lnTo>
                  <a:pt x="4787" y="6245"/>
                </a:lnTo>
                <a:lnTo>
                  <a:pt x="4766" y="6219"/>
                </a:lnTo>
                <a:lnTo>
                  <a:pt x="4779" y="6207"/>
                </a:lnTo>
                <a:lnTo>
                  <a:pt x="4773" y="6190"/>
                </a:lnTo>
                <a:lnTo>
                  <a:pt x="4786" y="6202"/>
                </a:lnTo>
                <a:lnTo>
                  <a:pt x="4788" y="6226"/>
                </a:lnTo>
                <a:lnTo>
                  <a:pt x="4796" y="6216"/>
                </a:lnTo>
                <a:lnTo>
                  <a:pt x="4806" y="6207"/>
                </a:lnTo>
                <a:lnTo>
                  <a:pt x="4791" y="6195"/>
                </a:lnTo>
                <a:lnTo>
                  <a:pt x="4779" y="6179"/>
                </a:lnTo>
                <a:lnTo>
                  <a:pt x="4768" y="6192"/>
                </a:lnTo>
                <a:lnTo>
                  <a:pt x="4766" y="6214"/>
                </a:lnTo>
                <a:lnTo>
                  <a:pt x="4743" y="6196"/>
                </a:lnTo>
                <a:lnTo>
                  <a:pt x="4713" y="6185"/>
                </a:lnTo>
                <a:lnTo>
                  <a:pt x="4702" y="6198"/>
                </a:lnTo>
                <a:lnTo>
                  <a:pt x="4689" y="6210"/>
                </a:lnTo>
                <a:lnTo>
                  <a:pt x="4688" y="6197"/>
                </a:lnTo>
                <a:lnTo>
                  <a:pt x="4696" y="6178"/>
                </a:lnTo>
                <a:lnTo>
                  <a:pt x="4702" y="6174"/>
                </a:lnTo>
                <a:lnTo>
                  <a:pt x="4713" y="6174"/>
                </a:lnTo>
                <a:lnTo>
                  <a:pt x="4692" y="6131"/>
                </a:lnTo>
                <a:lnTo>
                  <a:pt x="4671" y="6085"/>
                </a:lnTo>
                <a:lnTo>
                  <a:pt x="4663" y="6085"/>
                </a:lnTo>
                <a:lnTo>
                  <a:pt x="4657" y="6084"/>
                </a:lnTo>
                <a:lnTo>
                  <a:pt x="4649" y="6079"/>
                </a:lnTo>
                <a:lnTo>
                  <a:pt x="4641" y="6078"/>
                </a:lnTo>
                <a:lnTo>
                  <a:pt x="4634" y="6074"/>
                </a:lnTo>
                <a:lnTo>
                  <a:pt x="4629" y="6069"/>
                </a:lnTo>
                <a:lnTo>
                  <a:pt x="4614" y="6053"/>
                </a:lnTo>
                <a:lnTo>
                  <a:pt x="4600" y="6038"/>
                </a:lnTo>
                <a:lnTo>
                  <a:pt x="4618" y="6026"/>
                </a:lnTo>
                <a:lnTo>
                  <a:pt x="4645" y="6019"/>
                </a:lnTo>
                <a:lnTo>
                  <a:pt x="4626" y="6007"/>
                </a:lnTo>
                <a:lnTo>
                  <a:pt x="4628" y="5989"/>
                </a:lnTo>
                <a:lnTo>
                  <a:pt x="4611" y="6002"/>
                </a:lnTo>
                <a:lnTo>
                  <a:pt x="4600" y="6022"/>
                </a:lnTo>
                <a:lnTo>
                  <a:pt x="4568" y="6003"/>
                </a:lnTo>
                <a:lnTo>
                  <a:pt x="4546" y="5972"/>
                </a:lnTo>
                <a:lnTo>
                  <a:pt x="4515" y="5977"/>
                </a:lnTo>
                <a:lnTo>
                  <a:pt x="4496" y="5956"/>
                </a:lnTo>
                <a:lnTo>
                  <a:pt x="4502" y="5949"/>
                </a:lnTo>
                <a:lnTo>
                  <a:pt x="4512" y="5946"/>
                </a:lnTo>
                <a:lnTo>
                  <a:pt x="4517" y="5953"/>
                </a:lnTo>
                <a:lnTo>
                  <a:pt x="4518" y="5967"/>
                </a:lnTo>
                <a:lnTo>
                  <a:pt x="4525" y="5965"/>
                </a:lnTo>
                <a:lnTo>
                  <a:pt x="4529" y="5960"/>
                </a:lnTo>
                <a:lnTo>
                  <a:pt x="4534" y="5959"/>
                </a:lnTo>
                <a:lnTo>
                  <a:pt x="4540" y="5958"/>
                </a:lnTo>
                <a:lnTo>
                  <a:pt x="4524" y="5945"/>
                </a:lnTo>
                <a:lnTo>
                  <a:pt x="4518" y="5924"/>
                </a:lnTo>
                <a:lnTo>
                  <a:pt x="4531" y="5927"/>
                </a:lnTo>
                <a:lnTo>
                  <a:pt x="4540" y="5935"/>
                </a:lnTo>
                <a:lnTo>
                  <a:pt x="4542" y="5919"/>
                </a:lnTo>
                <a:lnTo>
                  <a:pt x="4529" y="5905"/>
                </a:lnTo>
                <a:lnTo>
                  <a:pt x="4535" y="5886"/>
                </a:lnTo>
                <a:lnTo>
                  <a:pt x="4506" y="5860"/>
                </a:lnTo>
                <a:lnTo>
                  <a:pt x="4488" y="5877"/>
                </a:lnTo>
                <a:lnTo>
                  <a:pt x="4467" y="5879"/>
                </a:lnTo>
                <a:lnTo>
                  <a:pt x="4481" y="5861"/>
                </a:lnTo>
                <a:lnTo>
                  <a:pt x="4489" y="5837"/>
                </a:lnTo>
                <a:lnTo>
                  <a:pt x="4482" y="5837"/>
                </a:lnTo>
                <a:lnTo>
                  <a:pt x="4478" y="5834"/>
                </a:lnTo>
                <a:lnTo>
                  <a:pt x="4459" y="5847"/>
                </a:lnTo>
                <a:lnTo>
                  <a:pt x="4433" y="5853"/>
                </a:lnTo>
                <a:lnTo>
                  <a:pt x="4421" y="5828"/>
                </a:lnTo>
                <a:lnTo>
                  <a:pt x="4389" y="5814"/>
                </a:lnTo>
                <a:lnTo>
                  <a:pt x="4395" y="5797"/>
                </a:lnTo>
                <a:lnTo>
                  <a:pt x="4411" y="5787"/>
                </a:lnTo>
                <a:lnTo>
                  <a:pt x="4395" y="5761"/>
                </a:lnTo>
                <a:lnTo>
                  <a:pt x="4387" y="5738"/>
                </a:lnTo>
                <a:lnTo>
                  <a:pt x="4376" y="5740"/>
                </a:lnTo>
                <a:lnTo>
                  <a:pt x="4365" y="5742"/>
                </a:lnTo>
                <a:lnTo>
                  <a:pt x="4366" y="5764"/>
                </a:lnTo>
                <a:lnTo>
                  <a:pt x="4386" y="5771"/>
                </a:lnTo>
                <a:lnTo>
                  <a:pt x="4394" y="5791"/>
                </a:lnTo>
                <a:lnTo>
                  <a:pt x="4371" y="5779"/>
                </a:lnTo>
                <a:lnTo>
                  <a:pt x="4349" y="5767"/>
                </a:lnTo>
                <a:lnTo>
                  <a:pt x="4352" y="5727"/>
                </a:lnTo>
                <a:lnTo>
                  <a:pt x="4325" y="5690"/>
                </a:lnTo>
                <a:lnTo>
                  <a:pt x="4337" y="5701"/>
                </a:lnTo>
                <a:lnTo>
                  <a:pt x="4348" y="5713"/>
                </a:lnTo>
                <a:lnTo>
                  <a:pt x="4345" y="5692"/>
                </a:lnTo>
                <a:lnTo>
                  <a:pt x="4325" y="5680"/>
                </a:lnTo>
                <a:lnTo>
                  <a:pt x="4311" y="5691"/>
                </a:lnTo>
                <a:lnTo>
                  <a:pt x="4297" y="5702"/>
                </a:lnTo>
                <a:lnTo>
                  <a:pt x="4293" y="5687"/>
                </a:lnTo>
                <a:lnTo>
                  <a:pt x="4301" y="5668"/>
                </a:lnTo>
                <a:lnTo>
                  <a:pt x="4293" y="5668"/>
                </a:lnTo>
                <a:lnTo>
                  <a:pt x="4290" y="5659"/>
                </a:lnTo>
                <a:lnTo>
                  <a:pt x="4268" y="5669"/>
                </a:lnTo>
                <a:lnTo>
                  <a:pt x="4261" y="5638"/>
                </a:lnTo>
                <a:lnTo>
                  <a:pt x="4249" y="5653"/>
                </a:lnTo>
                <a:lnTo>
                  <a:pt x="4222" y="5653"/>
                </a:lnTo>
                <a:lnTo>
                  <a:pt x="4238" y="5636"/>
                </a:lnTo>
                <a:lnTo>
                  <a:pt x="4249" y="5619"/>
                </a:lnTo>
                <a:lnTo>
                  <a:pt x="4222" y="5632"/>
                </a:lnTo>
                <a:lnTo>
                  <a:pt x="4200" y="5636"/>
                </a:lnTo>
                <a:lnTo>
                  <a:pt x="4214" y="5622"/>
                </a:lnTo>
                <a:lnTo>
                  <a:pt x="4233" y="5617"/>
                </a:lnTo>
                <a:lnTo>
                  <a:pt x="4216" y="5609"/>
                </a:lnTo>
                <a:lnTo>
                  <a:pt x="4192" y="5615"/>
                </a:lnTo>
                <a:lnTo>
                  <a:pt x="4201" y="5605"/>
                </a:lnTo>
                <a:lnTo>
                  <a:pt x="4215" y="5599"/>
                </a:lnTo>
                <a:lnTo>
                  <a:pt x="4190" y="5573"/>
                </a:lnTo>
                <a:lnTo>
                  <a:pt x="4146" y="5571"/>
                </a:lnTo>
                <a:lnTo>
                  <a:pt x="4150" y="5555"/>
                </a:lnTo>
                <a:lnTo>
                  <a:pt x="4150" y="5537"/>
                </a:lnTo>
                <a:lnTo>
                  <a:pt x="4125" y="5532"/>
                </a:lnTo>
                <a:lnTo>
                  <a:pt x="4104" y="5521"/>
                </a:lnTo>
                <a:lnTo>
                  <a:pt x="4114" y="5506"/>
                </a:lnTo>
                <a:lnTo>
                  <a:pt x="4125" y="5493"/>
                </a:lnTo>
                <a:lnTo>
                  <a:pt x="4134" y="5493"/>
                </a:lnTo>
                <a:lnTo>
                  <a:pt x="4142" y="5495"/>
                </a:lnTo>
                <a:lnTo>
                  <a:pt x="4137" y="5507"/>
                </a:lnTo>
                <a:lnTo>
                  <a:pt x="4126" y="5516"/>
                </a:lnTo>
                <a:lnTo>
                  <a:pt x="4153" y="5521"/>
                </a:lnTo>
                <a:lnTo>
                  <a:pt x="4178" y="5536"/>
                </a:lnTo>
                <a:lnTo>
                  <a:pt x="4167" y="5513"/>
                </a:lnTo>
                <a:lnTo>
                  <a:pt x="4148" y="5499"/>
                </a:lnTo>
                <a:lnTo>
                  <a:pt x="4155" y="5496"/>
                </a:lnTo>
                <a:lnTo>
                  <a:pt x="4164" y="5489"/>
                </a:lnTo>
                <a:lnTo>
                  <a:pt x="4181" y="5508"/>
                </a:lnTo>
                <a:lnTo>
                  <a:pt x="4200" y="5525"/>
                </a:lnTo>
                <a:lnTo>
                  <a:pt x="4205" y="5519"/>
                </a:lnTo>
                <a:lnTo>
                  <a:pt x="4210" y="5513"/>
                </a:lnTo>
                <a:lnTo>
                  <a:pt x="4215" y="5522"/>
                </a:lnTo>
                <a:lnTo>
                  <a:pt x="4211" y="5540"/>
                </a:lnTo>
                <a:lnTo>
                  <a:pt x="4223" y="5540"/>
                </a:lnTo>
                <a:lnTo>
                  <a:pt x="4229" y="5546"/>
                </a:lnTo>
                <a:lnTo>
                  <a:pt x="4257" y="5544"/>
                </a:lnTo>
                <a:lnTo>
                  <a:pt x="4285" y="5561"/>
                </a:lnTo>
                <a:lnTo>
                  <a:pt x="4280" y="5578"/>
                </a:lnTo>
                <a:lnTo>
                  <a:pt x="4281" y="5590"/>
                </a:lnTo>
                <a:lnTo>
                  <a:pt x="4300" y="5572"/>
                </a:lnTo>
                <a:lnTo>
                  <a:pt x="4319" y="5554"/>
                </a:lnTo>
                <a:lnTo>
                  <a:pt x="4311" y="5542"/>
                </a:lnTo>
                <a:lnTo>
                  <a:pt x="4301" y="5530"/>
                </a:lnTo>
                <a:lnTo>
                  <a:pt x="4297" y="5538"/>
                </a:lnTo>
                <a:lnTo>
                  <a:pt x="4297" y="5548"/>
                </a:lnTo>
                <a:lnTo>
                  <a:pt x="4278" y="5543"/>
                </a:lnTo>
                <a:lnTo>
                  <a:pt x="4267" y="5527"/>
                </a:lnTo>
                <a:lnTo>
                  <a:pt x="4279" y="5521"/>
                </a:lnTo>
                <a:lnTo>
                  <a:pt x="4295" y="5516"/>
                </a:lnTo>
                <a:lnTo>
                  <a:pt x="4313" y="5527"/>
                </a:lnTo>
                <a:lnTo>
                  <a:pt x="4335" y="5534"/>
                </a:lnTo>
                <a:lnTo>
                  <a:pt x="4329" y="5551"/>
                </a:lnTo>
                <a:lnTo>
                  <a:pt x="4331" y="5562"/>
                </a:lnTo>
                <a:lnTo>
                  <a:pt x="4352" y="5554"/>
                </a:lnTo>
                <a:lnTo>
                  <a:pt x="4370" y="5555"/>
                </a:lnTo>
                <a:lnTo>
                  <a:pt x="4388" y="5562"/>
                </a:lnTo>
                <a:lnTo>
                  <a:pt x="4404" y="5575"/>
                </a:lnTo>
                <a:lnTo>
                  <a:pt x="4434" y="5607"/>
                </a:lnTo>
                <a:lnTo>
                  <a:pt x="4463" y="5634"/>
                </a:lnTo>
                <a:lnTo>
                  <a:pt x="4448" y="5644"/>
                </a:lnTo>
                <a:lnTo>
                  <a:pt x="4436" y="5656"/>
                </a:lnTo>
                <a:lnTo>
                  <a:pt x="4399" y="5616"/>
                </a:lnTo>
                <a:lnTo>
                  <a:pt x="4359" y="5578"/>
                </a:lnTo>
                <a:lnTo>
                  <a:pt x="4364" y="5597"/>
                </a:lnTo>
                <a:lnTo>
                  <a:pt x="4350" y="5608"/>
                </a:lnTo>
                <a:lnTo>
                  <a:pt x="4367" y="5615"/>
                </a:lnTo>
                <a:lnTo>
                  <a:pt x="4384" y="5622"/>
                </a:lnTo>
                <a:lnTo>
                  <a:pt x="4375" y="5632"/>
                </a:lnTo>
                <a:lnTo>
                  <a:pt x="4367" y="5643"/>
                </a:lnTo>
                <a:lnTo>
                  <a:pt x="4357" y="5639"/>
                </a:lnTo>
                <a:lnTo>
                  <a:pt x="4352" y="5643"/>
                </a:lnTo>
                <a:lnTo>
                  <a:pt x="4358" y="5642"/>
                </a:lnTo>
                <a:lnTo>
                  <a:pt x="4367" y="5648"/>
                </a:lnTo>
                <a:lnTo>
                  <a:pt x="4367" y="5650"/>
                </a:lnTo>
                <a:lnTo>
                  <a:pt x="4368" y="5653"/>
                </a:lnTo>
                <a:lnTo>
                  <a:pt x="4370" y="5653"/>
                </a:lnTo>
                <a:lnTo>
                  <a:pt x="4372" y="5652"/>
                </a:lnTo>
                <a:lnTo>
                  <a:pt x="4376" y="5655"/>
                </a:lnTo>
                <a:lnTo>
                  <a:pt x="4381" y="5657"/>
                </a:lnTo>
                <a:lnTo>
                  <a:pt x="4380" y="5673"/>
                </a:lnTo>
                <a:lnTo>
                  <a:pt x="4371" y="5680"/>
                </a:lnTo>
                <a:lnTo>
                  <a:pt x="4365" y="5661"/>
                </a:lnTo>
                <a:lnTo>
                  <a:pt x="4347" y="5650"/>
                </a:lnTo>
                <a:lnTo>
                  <a:pt x="4345" y="5659"/>
                </a:lnTo>
                <a:lnTo>
                  <a:pt x="4348" y="5668"/>
                </a:lnTo>
                <a:lnTo>
                  <a:pt x="4327" y="5653"/>
                </a:lnTo>
                <a:lnTo>
                  <a:pt x="4313" y="5632"/>
                </a:lnTo>
                <a:lnTo>
                  <a:pt x="4327" y="5636"/>
                </a:lnTo>
                <a:lnTo>
                  <a:pt x="4339" y="5639"/>
                </a:lnTo>
                <a:lnTo>
                  <a:pt x="4319" y="5618"/>
                </a:lnTo>
                <a:lnTo>
                  <a:pt x="4296" y="5614"/>
                </a:lnTo>
                <a:lnTo>
                  <a:pt x="4303" y="5620"/>
                </a:lnTo>
                <a:lnTo>
                  <a:pt x="4300" y="5628"/>
                </a:lnTo>
                <a:lnTo>
                  <a:pt x="4272" y="5616"/>
                </a:lnTo>
                <a:lnTo>
                  <a:pt x="4252" y="5610"/>
                </a:lnTo>
                <a:lnTo>
                  <a:pt x="4259" y="5619"/>
                </a:lnTo>
                <a:lnTo>
                  <a:pt x="4277" y="5628"/>
                </a:lnTo>
                <a:lnTo>
                  <a:pt x="4267" y="5634"/>
                </a:lnTo>
                <a:lnTo>
                  <a:pt x="4265" y="5643"/>
                </a:lnTo>
                <a:lnTo>
                  <a:pt x="4281" y="5646"/>
                </a:lnTo>
                <a:lnTo>
                  <a:pt x="4292" y="5639"/>
                </a:lnTo>
                <a:lnTo>
                  <a:pt x="4295" y="5645"/>
                </a:lnTo>
                <a:lnTo>
                  <a:pt x="4307" y="5650"/>
                </a:lnTo>
                <a:lnTo>
                  <a:pt x="4388" y="5713"/>
                </a:lnTo>
                <a:lnTo>
                  <a:pt x="4473" y="5761"/>
                </a:lnTo>
                <a:lnTo>
                  <a:pt x="4479" y="5768"/>
                </a:lnTo>
                <a:lnTo>
                  <a:pt x="4483" y="5777"/>
                </a:lnTo>
                <a:lnTo>
                  <a:pt x="4481" y="5778"/>
                </a:lnTo>
                <a:lnTo>
                  <a:pt x="4479" y="5781"/>
                </a:lnTo>
                <a:lnTo>
                  <a:pt x="4497" y="5791"/>
                </a:lnTo>
                <a:lnTo>
                  <a:pt x="4516" y="5800"/>
                </a:lnTo>
                <a:lnTo>
                  <a:pt x="4516" y="5804"/>
                </a:lnTo>
                <a:lnTo>
                  <a:pt x="4517" y="5810"/>
                </a:lnTo>
                <a:lnTo>
                  <a:pt x="4521" y="5806"/>
                </a:lnTo>
                <a:lnTo>
                  <a:pt x="4525" y="5804"/>
                </a:lnTo>
                <a:lnTo>
                  <a:pt x="4526" y="5805"/>
                </a:lnTo>
                <a:lnTo>
                  <a:pt x="4526" y="5805"/>
                </a:lnTo>
                <a:lnTo>
                  <a:pt x="4537" y="5811"/>
                </a:lnTo>
                <a:lnTo>
                  <a:pt x="4546" y="5816"/>
                </a:lnTo>
                <a:lnTo>
                  <a:pt x="4536" y="5824"/>
                </a:lnTo>
                <a:lnTo>
                  <a:pt x="4534" y="5838"/>
                </a:lnTo>
                <a:lnTo>
                  <a:pt x="4538" y="5834"/>
                </a:lnTo>
                <a:lnTo>
                  <a:pt x="4539" y="5827"/>
                </a:lnTo>
                <a:lnTo>
                  <a:pt x="4572" y="5843"/>
                </a:lnTo>
                <a:lnTo>
                  <a:pt x="4594" y="5872"/>
                </a:lnTo>
                <a:lnTo>
                  <a:pt x="4594" y="5877"/>
                </a:lnTo>
                <a:lnTo>
                  <a:pt x="4593" y="5885"/>
                </a:lnTo>
                <a:lnTo>
                  <a:pt x="4600" y="5885"/>
                </a:lnTo>
                <a:lnTo>
                  <a:pt x="4602" y="5880"/>
                </a:lnTo>
                <a:lnTo>
                  <a:pt x="4605" y="5879"/>
                </a:lnTo>
                <a:lnTo>
                  <a:pt x="4607" y="5878"/>
                </a:lnTo>
                <a:lnTo>
                  <a:pt x="4617" y="5893"/>
                </a:lnTo>
                <a:lnTo>
                  <a:pt x="4623" y="5907"/>
                </a:lnTo>
                <a:lnTo>
                  <a:pt x="4645" y="5916"/>
                </a:lnTo>
                <a:lnTo>
                  <a:pt x="4651" y="5941"/>
                </a:lnTo>
                <a:lnTo>
                  <a:pt x="4659" y="5927"/>
                </a:lnTo>
                <a:lnTo>
                  <a:pt x="4671" y="5927"/>
                </a:lnTo>
                <a:lnTo>
                  <a:pt x="4676" y="5940"/>
                </a:lnTo>
                <a:lnTo>
                  <a:pt x="4666" y="5951"/>
                </a:lnTo>
                <a:lnTo>
                  <a:pt x="4678" y="5957"/>
                </a:lnTo>
                <a:lnTo>
                  <a:pt x="4690" y="5961"/>
                </a:lnTo>
                <a:lnTo>
                  <a:pt x="4689" y="5966"/>
                </a:lnTo>
                <a:lnTo>
                  <a:pt x="4690" y="5972"/>
                </a:lnTo>
                <a:lnTo>
                  <a:pt x="4708" y="5995"/>
                </a:lnTo>
                <a:lnTo>
                  <a:pt x="4732" y="6007"/>
                </a:lnTo>
                <a:lnTo>
                  <a:pt x="4732" y="6008"/>
                </a:lnTo>
                <a:lnTo>
                  <a:pt x="4732" y="6008"/>
                </a:lnTo>
                <a:lnTo>
                  <a:pt x="4733" y="6008"/>
                </a:lnTo>
                <a:lnTo>
                  <a:pt x="4733" y="6008"/>
                </a:lnTo>
                <a:lnTo>
                  <a:pt x="4752" y="6016"/>
                </a:lnTo>
                <a:lnTo>
                  <a:pt x="4766" y="6024"/>
                </a:lnTo>
                <a:lnTo>
                  <a:pt x="4771" y="6056"/>
                </a:lnTo>
                <a:lnTo>
                  <a:pt x="4810" y="6098"/>
                </a:lnTo>
                <a:lnTo>
                  <a:pt x="4789" y="6094"/>
                </a:lnTo>
                <a:lnTo>
                  <a:pt x="4760" y="6085"/>
                </a:lnTo>
                <a:lnTo>
                  <a:pt x="4791" y="6110"/>
                </a:lnTo>
                <a:lnTo>
                  <a:pt x="4814" y="6135"/>
                </a:lnTo>
                <a:lnTo>
                  <a:pt x="4819" y="6129"/>
                </a:lnTo>
                <a:lnTo>
                  <a:pt x="4820" y="6118"/>
                </a:lnTo>
                <a:lnTo>
                  <a:pt x="4836" y="6118"/>
                </a:lnTo>
                <a:lnTo>
                  <a:pt x="4847" y="6125"/>
                </a:lnTo>
                <a:lnTo>
                  <a:pt x="4838" y="6131"/>
                </a:lnTo>
                <a:lnTo>
                  <a:pt x="4831" y="6139"/>
                </a:lnTo>
                <a:lnTo>
                  <a:pt x="4849" y="6148"/>
                </a:lnTo>
                <a:lnTo>
                  <a:pt x="4863" y="6160"/>
                </a:lnTo>
                <a:lnTo>
                  <a:pt x="4883" y="6176"/>
                </a:lnTo>
                <a:lnTo>
                  <a:pt x="4889" y="6199"/>
                </a:lnTo>
                <a:lnTo>
                  <a:pt x="4926" y="6219"/>
                </a:lnTo>
                <a:lnTo>
                  <a:pt x="4965" y="6231"/>
                </a:lnTo>
                <a:lnTo>
                  <a:pt x="4961" y="6223"/>
                </a:lnTo>
                <a:lnTo>
                  <a:pt x="4964" y="6218"/>
                </a:lnTo>
                <a:lnTo>
                  <a:pt x="4980" y="6225"/>
                </a:lnTo>
                <a:lnTo>
                  <a:pt x="4994" y="6235"/>
                </a:lnTo>
                <a:lnTo>
                  <a:pt x="4984" y="6260"/>
                </a:lnTo>
                <a:lnTo>
                  <a:pt x="4967" y="6283"/>
                </a:lnTo>
                <a:lnTo>
                  <a:pt x="4989" y="6268"/>
                </a:lnTo>
                <a:lnTo>
                  <a:pt x="5009" y="6251"/>
                </a:lnTo>
                <a:lnTo>
                  <a:pt x="5022" y="6269"/>
                </a:lnTo>
                <a:lnTo>
                  <a:pt x="5034" y="6290"/>
                </a:lnTo>
                <a:lnTo>
                  <a:pt x="5022" y="6293"/>
                </a:lnTo>
                <a:lnTo>
                  <a:pt x="5003" y="6290"/>
                </a:lnTo>
                <a:lnTo>
                  <a:pt x="5018" y="6309"/>
                </a:lnTo>
                <a:lnTo>
                  <a:pt x="5035" y="6333"/>
                </a:lnTo>
                <a:lnTo>
                  <a:pt x="5028" y="6338"/>
                </a:lnTo>
                <a:lnTo>
                  <a:pt x="5028" y="6351"/>
                </a:lnTo>
                <a:lnTo>
                  <a:pt x="4999" y="6336"/>
                </a:lnTo>
                <a:lnTo>
                  <a:pt x="4973" y="6330"/>
                </a:lnTo>
                <a:lnTo>
                  <a:pt x="5006" y="6354"/>
                </a:lnTo>
                <a:lnTo>
                  <a:pt x="5035" y="6373"/>
                </a:lnTo>
                <a:lnTo>
                  <a:pt x="5063" y="6397"/>
                </a:lnTo>
                <a:lnTo>
                  <a:pt x="5090" y="6438"/>
                </a:lnTo>
                <a:lnTo>
                  <a:pt x="5073" y="6426"/>
                </a:lnTo>
                <a:lnTo>
                  <a:pt x="5058" y="6418"/>
                </a:lnTo>
                <a:lnTo>
                  <a:pt x="5061" y="6412"/>
                </a:lnTo>
                <a:lnTo>
                  <a:pt x="5060" y="6407"/>
                </a:lnTo>
                <a:close/>
                <a:moveTo>
                  <a:pt x="5069" y="6450"/>
                </a:moveTo>
                <a:lnTo>
                  <a:pt x="5093" y="6456"/>
                </a:lnTo>
                <a:lnTo>
                  <a:pt x="5116" y="6456"/>
                </a:lnTo>
                <a:lnTo>
                  <a:pt x="5115" y="6461"/>
                </a:lnTo>
                <a:lnTo>
                  <a:pt x="5115" y="6466"/>
                </a:lnTo>
                <a:lnTo>
                  <a:pt x="5124" y="6473"/>
                </a:lnTo>
                <a:lnTo>
                  <a:pt x="5137" y="6475"/>
                </a:lnTo>
                <a:lnTo>
                  <a:pt x="5139" y="6504"/>
                </a:lnTo>
                <a:lnTo>
                  <a:pt x="5155" y="6521"/>
                </a:lnTo>
                <a:lnTo>
                  <a:pt x="5107" y="6489"/>
                </a:lnTo>
                <a:lnTo>
                  <a:pt x="5069" y="6450"/>
                </a:lnTo>
                <a:close/>
                <a:moveTo>
                  <a:pt x="5130" y="6538"/>
                </a:moveTo>
                <a:lnTo>
                  <a:pt x="5127" y="6553"/>
                </a:lnTo>
                <a:lnTo>
                  <a:pt x="5135" y="6568"/>
                </a:lnTo>
                <a:lnTo>
                  <a:pt x="5121" y="6558"/>
                </a:lnTo>
                <a:lnTo>
                  <a:pt x="5103" y="6540"/>
                </a:lnTo>
                <a:lnTo>
                  <a:pt x="5109" y="6523"/>
                </a:lnTo>
                <a:lnTo>
                  <a:pt x="5097" y="6511"/>
                </a:lnTo>
                <a:lnTo>
                  <a:pt x="5129" y="6524"/>
                </a:lnTo>
                <a:lnTo>
                  <a:pt x="5157" y="6555"/>
                </a:lnTo>
                <a:lnTo>
                  <a:pt x="5142" y="6555"/>
                </a:lnTo>
                <a:lnTo>
                  <a:pt x="5142" y="6544"/>
                </a:lnTo>
                <a:lnTo>
                  <a:pt x="5137" y="6541"/>
                </a:lnTo>
                <a:lnTo>
                  <a:pt x="5130" y="6538"/>
                </a:lnTo>
                <a:close/>
                <a:moveTo>
                  <a:pt x="5207" y="6586"/>
                </a:moveTo>
                <a:lnTo>
                  <a:pt x="5205" y="6590"/>
                </a:lnTo>
                <a:lnTo>
                  <a:pt x="5203" y="6594"/>
                </a:lnTo>
                <a:lnTo>
                  <a:pt x="5183" y="6583"/>
                </a:lnTo>
                <a:lnTo>
                  <a:pt x="5174" y="6567"/>
                </a:lnTo>
                <a:lnTo>
                  <a:pt x="5194" y="6573"/>
                </a:lnTo>
                <a:lnTo>
                  <a:pt x="5207" y="6586"/>
                </a:lnTo>
                <a:close/>
                <a:moveTo>
                  <a:pt x="5168" y="5843"/>
                </a:moveTo>
                <a:lnTo>
                  <a:pt x="5178" y="5849"/>
                </a:lnTo>
                <a:lnTo>
                  <a:pt x="5182" y="5856"/>
                </a:lnTo>
                <a:lnTo>
                  <a:pt x="5176" y="5857"/>
                </a:lnTo>
                <a:lnTo>
                  <a:pt x="5170" y="5857"/>
                </a:lnTo>
                <a:lnTo>
                  <a:pt x="5170" y="5849"/>
                </a:lnTo>
                <a:lnTo>
                  <a:pt x="5168" y="5843"/>
                </a:lnTo>
                <a:close/>
                <a:moveTo>
                  <a:pt x="5317" y="6327"/>
                </a:moveTo>
                <a:lnTo>
                  <a:pt x="5323" y="6328"/>
                </a:lnTo>
                <a:lnTo>
                  <a:pt x="5328" y="6332"/>
                </a:lnTo>
                <a:lnTo>
                  <a:pt x="5324" y="6331"/>
                </a:lnTo>
                <a:lnTo>
                  <a:pt x="5317" y="6327"/>
                </a:lnTo>
                <a:close/>
                <a:moveTo>
                  <a:pt x="5263" y="5977"/>
                </a:moveTo>
                <a:lnTo>
                  <a:pt x="5279" y="5961"/>
                </a:lnTo>
                <a:lnTo>
                  <a:pt x="5297" y="5978"/>
                </a:lnTo>
                <a:lnTo>
                  <a:pt x="5280" y="5978"/>
                </a:lnTo>
                <a:lnTo>
                  <a:pt x="5263" y="5977"/>
                </a:lnTo>
                <a:close/>
                <a:moveTo>
                  <a:pt x="5255" y="6348"/>
                </a:moveTo>
                <a:lnTo>
                  <a:pt x="5261" y="6347"/>
                </a:lnTo>
                <a:lnTo>
                  <a:pt x="5267" y="6346"/>
                </a:lnTo>
                <a:lnTo>
                  <a:pt x="5269" y="6352"/>
                </a:lnTo>
                <a:lnTo>
                  <a:pt x="5272" y="6360"/>
                </a:lnTo>
                <a:lnTo>
                  <a:pt x="5270" y="6362"/>
                </a:lnTo>
                <a:lnTo>
                  <a:pt x="5268" y="6364"/>
                </a:lnTo>
                <a:lnTo>
                  <a:pt x="5257" y="6358"/>
                </a:lnTo>
                <a:lnTo>
                  <a:pt x="5255" y="6348"/>
                </a:lnTo>
                <a:close/>
                <a:moveTo>
                  <a:pt x="5281" y="6521"/>
                </a:moveTo>
                <a:lnTo>
                  <a:pt x="5273" y="6527"/>
                </a:lnTo>
                <a:lnTo>
                  <a:pt x="5263" y="6531"/>
                </a:lnTo>
                <a:lnTo>
                  <a:pt x="5261" y="6527"/>
                </a:lnTo>
                <a:lnTo>
                  <a:pt x="5260" y="6521"/>
                </a:lnTo>
                <a:lnTo>
                  <a:pt x="5270" y="6516"/>
                </a:lnTo>
                <a:lnTo>
                  <a:pt x="5281" y="6521"/>
                </a:lnTo>
                <a:close/>
                <a:moveTo>
                  <a:pt x="5242" y="6519"/>
                </a:moveTo>
                <a:lnTo>
                  <a:pt x="5243" y="6517"/>
                </a:lnTo>
                <a:lnTo>
                  <a:pt x="5245" y="6515"/>
                </a:lnTo>
                <a:lnTo>
                  <a:pt x="5246" y="6516"/>
                </a:lnTo>
                <a:lnTo>
                  <a:pt x="5248" y="6518"/>
                </a:lnTo>
                <a:lnTo>
                  <a:pt x="5245" y="6519"/>
                </a:lnTo>
                <a:lnTo>
                  <a:pt x="5243" y="6520"/>
                </a:lnTo>
                <a:lnTo>
                  <a:pt x="5242" y="6519"/>
                </a:lnTo>
                <a:lnTo>
                  <a:pt x="5242" y="6519"/>
                </a:lnTo>
                <a:close/>
                <a:moveTo>
                  <a:pt x="5251" y="6619"/>
                </a:moveTo>
                <a:lnTo>
                  <a:pt x="5250" y="6620"/>
                </a:lnTo>
                <a:lnTo>
                  <a:pt x="5249" y="6621"/>
                </a:lnTo>
                <a:lnTo>
                  <a:pt x="5245" y="6618"/>
                </a:lnTo>
                <a:lnTo>
                  <a:pt x="5242" y="6614"/>
                </a:lnTo>
                <a:lnTo>
                  <a:pt x="5246" y="6616"/>
                </a:lnTo>
                <a:lnTo>
                  <a:pt x="5251" y="6619"/>
                </a:lnTo>
                <a:close/>
                <a:moveTo>
                  <a:pt x="5262" y="6651"/>
                </a:moveTo>
                <a:lnTo>
                  <a:pt x="5271" y="6641"/>
                </a:lnTo>
                <a:lnTo>
                  <a:pt x="5280" y="6633"/>
                </a:lnTo>
                <a:lnTo>
                  <a:pt x="5280" y="6651"/>
                </a:lnTo>
                <a:lnTo>
                  <a:pt x="5262" y="6651"/>
                </a:lnTo>
                <a:close/>
                <a:moveTo>
                  <a:pt x="5281" y="6628"/>
                </a:moveTo>
                <a:lnTo>
                  <a:pt x="5286" y="6618"/>
                </a:lnTo>
                <a:lnTo>
                  <a:pt x="5294" y="6610"/>
                </a:lnTo>
                <a:lnTo>
                  <a:pt x="5289" y="6604"/>
                </a:lnTo>
                <a:lnTo>
                  <a:pt x="5285" y="6595"/>
                </a:lnTo>
                <a:lnTo>
                  <a:pt x="5282" y="6608"/>
                </a:lnTo>
                <a:lnTo>
                  <a:pt x="5277" y="6618"/>
                </a:lnTo>
                <a:lnTo>
                  <a:pt x="5263" y="6614"/>
                </a:lnTo>
                <a:lnTo>
                  <a:pt x="5257" y="6612"/>
                </a:lnTo>
                <a:lnTo>
                  <a:pt x="5257" y="6611"/>
                </a:lnTo>
                <a:lnTo>
                  <a:pt x="5257" y="6609"/>
                </a:lnTo>
                <a:lnTo>
                  <a:pt x="5250" y="6604"/>
                </a:lnTo>
                <a:lnTo>
                  <a:pt x="5240" y="6595"/>
                </a:lnTo>
                <a:lnTo>
                  <a:pt x="5240" y="6595"/>
                </a:lnTo>
                <a:lnTo>
                  <a:pt x="5240" y="6595"/>
                </a:lnTo>
                <a:lnTo>
                  <a:pt x="5252" y="6596"/>
                </a:lnTo>
                <a:lnTo>
                  <a:pt x="5257" y="6593"/>
                </a:lnTo>
                <a:lnTo>
                  <a:pt x="5246" y="6579"/>
                </a:lnTo>
                <a:lnTo>
                  <a:pt x="5238" y="6564"/>
                </a:lnTo>
                <a:lnTo>
                  <a:pt x="5249" y="6561"/>
                </a:lnTo>
                <a:lnTo>
                  <a:pt x="5248" y="6558"/>
                </a:lnTo>
                <a:lnTo>
                  <a:pt x="5253" y="6557"/>
                </a:lnTo>
                <a:lnTo>
                  <a:pt x="5258" y="6556"/>
                </a:lnTo>
                <a:lnTo>
                  <a:pt x="5260" y="6559"/>
                </a:lnTo>
                <a:lnTo>
                  <a:pt x="5264" y="6560"/>
                </a:lnTo>
                <a:lnTo>
                  <a:pt x="5280" y="6581"/>
                </a:lnTo>
                <a:lnTo>
                  <a:pt x="5305" y="6595"/>
                </a:lnTo>
                <a:lnTo>
                  <a:pt x="5306" y="6588"/>
                </a:lnTo>
                <a:lnTo>
                  <a:pt x="5313" y="6577"/>
                </a:lnTo>
                <a:lnTo>
                  <a:pt x="5314" y="6579"/>
                </a:lnTo>
                <a:lnTo>
                  <a:pt x="5316" y="6581"/>
                </a:lnTo>
                <a:lnTo>
                  <a:pt x="5319" y="6586"/>
                </a:lnTo>
                <a:lnTo>
                  <a:pt x="5324" y="6591"/>
                </a:lnTo>
                <a:lnTo>
                  <a:pt x="5327" y="6590"/>
                </a:lnTo>
                <a:lnTo>
                  <a:pt x="5328" y="6589"/>
                </a:lnTo>
                <a:lnTo>
                  <a:pt x="5332" y="6591"/>
                </a:lnTo>
                <a:lnTo>
                  <a:pt x="5336" y="6592"/>
                </a:lnTo>
                <a:lnTo>
                  <a:pt x="5317" y="6612"/>
                </a:lnTo>
                <a:lnTo>
                  <a:pt x="5281" y="6628"/>
                </a:lnTo>
                <a:close/>
                <a:moveTo>
                  <a:pt x="6518" y="7229"/>
                </a:moveTo>
                <a:lnTo>
                  <a:pt x="6505" y="7224"/>
                </a:lnTo>
                <a:lnTo>
                  <a:pt x="6489" y="7213"/>
                </a:lnTo>
                <a:lnTo>
                  <a:pt x="6500" y="7205"/>
                </a:lnTo>
                <a:lnTo>
                  <a:pt x="6518" y="7229"/>
                </a:lnTo>
                <a:close/>
                <a:moveTo>
                  <a:pt x="6419" y="7184"/>
                </a:moveTo>
                <a:lnTo>
                  <a:pt x="6411" y="7196"/>
                </a:lnTo>
                <a:lnTo>
                  <a:pt x="6393" y="7184"/>
                </a:lnTo>
                <a:lnTo>
                  <a:pt x="6405" y="7178"/>
                </a:lnTo>
                <a:lnTo>
                  <a:pt x="6419" y="7184"/>
                </a:lnTo>
                <a:close/>
                <a:moveTo>
                  <a:pt x="6369" y="7162"/>
                </a:moveTo>
                <a:lnTo>
                  <a:pt x="6370" y="7146"/>
                </a:lnTo>
                <a:lnTo>
                  <a:pt x="6393" y="7158"/>
                </a:lnTo>
                <a:lnTo>
                  <a:pt x="6381" y="7160"/>
                </a:lnTo>
                <a:lnTo>
                  <a:pt x="6369" y="7162"/>
                </a:lnTo>
                <a:close/>
                <a:moveTo>
                  <a:pt x="6386" y="7709"/>
                </a:moveTo>
                <a:lnTo>
                  <a:pt x="6400" y="7724"/>
                </a:lnTo>
                <a:lnTo>
                  <a:pt x="6410" y="7737"/>
                </a:lnTo>
                <a:lnTo>
                  <a:pt x="6389" y="7727"/>
                </a:lnTo>
                <a:lnTo>
                  <a:pt x="6386" y="7709"/>
                </a:lnTo>
                <a:close/>
                <a:moveTo>
                  <a:pt x="6365" y="7294"/>
                </a:moveTo>
                <a:lnTo>
                  <a:pt x="6370" y="7289"/>
                </a:lnTo>
                <a:lnTo>
                  <a:pt x="6376" y="7285"/>
                </a:lnTo>
                <a:lnTo>
                  <a:pt x="6375" y="7293"/>
                </a:lnTo>
                <a:lnTo>
                  <a:pt x="6366" y="7302"/>
                </a:lnTo>
                <a:lnTo>
                  <a:pt x="6345" y="7292"/>
                </a:lnTo>
                <a:lnTo>
                  <a:pt x="6331" y="7274"/>
                </a:lnTo>
                <a:lnTo>
                  <a:pt x="6348" y="7279"/>
                </a:lnTo>
                <a:lnTo>
                  <a:pt x="6365" y="7294"/>
                </a:lnTo>
                <a:close/>
                <a:moveTo>
                  <a:pt x="6349" y="7053"/>
                </a:moveTo>
                <a:lnTo>
                  <a:pt x="6338" y="7050"/>
                </a:lnTo>
                <a:lnTo>
                  <a:pt x="6325" y="7050"/>
                </a:lnTo>
                <a:lnTo>
                  <a:pt x="6326" y="7040"/>
                </a:lnTo>
                <a:lnTo>
                  <a:pt x="6334" y="7033"/>
                </a:lnTo>
                <a:lnTo>
                  <a:pt x="6344" y="7044"/>
                </a:lnTo>
                <a:lnTo>
                  <a:pt x="6349" y="7053"/>
                </a:lnTo>
                <a:close/>
                <a:moveTo>
                  <a:pt x="6265" y="6532"/>
                </a:moveTo>
                <a:lnTo>
                  <a:pt x="6287" y="6541"/>
                </a:lnTo>
                <a:lnTo>
                  <a:pt x="6309" y="6560"/>
                </a:lnTo>
                <a:lnTo>
                  <a:pt x="6292" y="6559"/>
                </a:lnTo>
                <a:lnTo>
                  <a:pt x="6279" y="6571"/>
                </a:lnTo>
                <a:lnTo>
                  <a:pt x="6290" y="6588"/>
                </a:lnTo>
                <a:lnTo>
                  <a:pt x="6313" y="6609"/>
                </a:lnTo>
                <a:lnTo>
                  <a:pt x="6304" y="6619"/>
                </a:lnTo>
                <a:lnTo>
                  <a:pt x="6297" y="6610"/>
                </a:lnTo>
                <a:lnTo>
                  <a:pt x="6301" y="6604"/>
                </a:lnTo>
                <a:lnTo>
                  <a:pt x="6288" y="6605"/>
                </a:lnTo>
                <a:lnTo>
                  <a:pt x="6275" y="6611"/>
                </a:lnTo>
                <a:lnTo>
                  <a:pt x="6256" y="6581"/>
                </a:lnTo>
                <a:lnTo>
                  <a:pt x="6253" y="6553"/>
                </a:lnTo>
                <a:lnTo>
                  <a:pt x="6259" y="6567"/>
                </a:lnTo>
                <a:lnTo>
                  <a:pt x="6270" y="6581"/>
                </a:lnTo>
                <a:lnTo>
                  <a:pt x="6275" y="6556"/>
                </a:lnTo>
                <a:lnTo>
                  <a:pt x="6265" y="6532"/>
                </a:lnTo>
                <a:close/>
                <a:moveTo>
                  <a:pt x="6283" y="7654"/>
                </a:moveTo>
                <a:lnTo>
                  <a:pt x="6267" y="7656"/>
                </a:lnTo>
                <a:lnTo>
                  <a:pt x="6254" y="7639"/>
                </a:lnTo>
                <a:lnTo>
                  <a:pt x="6268" y="7640"/>
                </a:lnTo>
                <a:lnTo>
                  <a:pt x="6283" y="7654"/>
                </a:lnTo>
                <a:close/>
                <a:moveTo>
                  <a:pt x="6255" y="7278"/>
                </a:moveTo>
                <a:lnTo>
                  <a:pt x="6259" y="7271"/>
                </a:lnTo>
                <a:lnTo>
                  <a:pt x="6273" y="7270"/>
                </a:lnTo>
                <a:lnTo>
                  <a:pt x="6275" y="7275"/>
                </a:lnTo>
                <a:lnTo>
                  <a:pt x="6278" y="7282"/>
                </a:lnTo>
                <a:lnTo>
                  <a:pt x="6287" y="7285"/>
                </a:lnTo>
                <a:lnTo>
                  <a:pt x="6294" y="7284"/>
                </a:lnTo>
                <a:lnTo>
                  <a:pt x="6281" y="7289"/>
                </a:lnTo>
                <a:lnTo>
                  <a:pt x="6255" y="7278"/>
                </a:lnTo>
                <a:close/>
                <a:moveTo>
                  <a:pt x="6233" y="7509"/>
                </a:moveTo>
                <a:lnTo>
                  <a:pt x="6254" y="7522"/>
                </a:lnTo>
                <a:lnTo>
                  <a:pt x="6276" y="7544"/>
                </a:lnTo>
                <a:lnTo>
                  <a:pt x="6266" y="7553"/>
                </a:lnTo>
                <a:lnTo>
                  <a:pt x="6254" y="7555"/>
                </a:lnTo>
                <a:lnTo>
                  <a:pt x="6244" y="7534"/>
                </a:lnTo>
                <a:lnTo>
                  <a:pt x="6226" y="7515"/>
                </a:lnTo>
                <a:lnTo>
                  <a:pt x="6245" y="7521"/>
                </a:lnTo>
                <a:lnTo>
                  <a:pt x="6233" y="7509"/>
                </a:lnTo>
                <a:close/>
                <a:moveTo>
                  <a:pt x="6234" y="7406"/>
                </a:moveTo>
                <a:lnTo>
                  <a:pt x="6225" y="7416"/>
                </a:lnTo>
                <a:lnTo>
                  <a:pt x="6223" y="7411"/>
                </a:lnTo>
                <a:lnTo>
                  <a:pt x="6227" y="7405"/>
                </a:lnTo>
                <a:lnTo>
                  <a:pt x="6214" y="7397"/>
                </a:lnTo>
                <a:lnTo>
                  <a:pt x="6202" y="7395"/>
                </a:lnTo>
                <a:lnTo>
                  <a:pt x="6214" y="7387"/>
                </a:lnTo>
                <a:lnTo>
                  <a:pt x="6234" y="7406"/>
                </a:lnTo>
                <a:close/>
                <a:moveTo>
                  <a:pt x="6191" y="7339"/>
                </a:moveTo>
                <a:lnTo>
                  <a:pt x="6201" y="7330"/>
                </a:lnTo>
                <a:lnTo>
                  <a:pt x="6227" y="7347"/>
                </a:lnTo>
                <a:lnTo>
                  <a:pt x="6209" y="7344"/>
                </a:lnTo>
                <a:lnTo>
                  <a:pt x="6191" y="7339"/>
                </a:lnTo>
                <a:close/>
                <a:moveTo>
                  <a:pt x="6201" y="7472"/>
                </a:moveTo>
                <a:lnTo>
                  <a:pt x="6199" y="7480"/>
                </a:lnTo>
                <a:lnTo>
                  <a:pt x="6192" y="7489"/>
                </a:lnTo>
                <a:lnTo>
                  <a:pt x="6186" y="7474"/>
                </a:lnTo>
                <a:lnTo>
                  <a:pt x="6173" y="7463"/>
                </a:lnTo>
                <a:lnTo>
                  <a:pt x="6186" y="7461"/>
                </a:lnTo>
                <a:lnTo>
                  <a:pt x="6201" y="7472"/>
                </a:lnTo>
                <a:close/>
                <a:moveTo>
                  <a:pt x="6164" y="7430"/>
                </a:moveTo>
                <a:lnTo>
                  <a:pt x="6180" y="7434"/>
                </a:lnTo>
                <a:lnTo>
                  <a:pt x="6190" y="7448"/>
                </a:lnTo>
                <a:lnTo>
                  <a:pt x="6171" y="7447"/>
                </a:lnTo>
                <a:lnTo>
                  <a:pt x="6149" y="7435"/>
                </a:lnTo>
                <a:lnTo>
                  <a:pt x="6162" y="7435"/>
                </a:lnTo>
                <a:lnTo>
                  <a:pt x="6164" y="7430"/>
                </a:lnTo>
                <a:close/>
                <a:moveTo>
                  <a:pt x="6137" y="7261"/>
                </a:moveTo>
                <a:lnTo>
                  <a:pt x="6113" y="7254"/>
                </a:lnTo>
                <a:lnTo>
                  <a:pt x="6084" y="7269"/>
                </a:lnTo>
                <a:lnTo>
                  <a:pt x="6083" y="7265"/>
                </a:lnTo>
                <a:lnTo>
                  <a:pt x="6087" y="7266"/>
                </a:lnTo>
                <a:lnTo>
                  <a:pt x="6083" y="7253"/>
                </a:lnTo>
                <a:lnTo>
                  <a:pt x="6087" y="7240"/>
                </a:lnTo>
                <a:lnTo>
                  <a:pt x="6101" y="7250"/>
                </a:lnTo>
                <a:lnTo>
                  <a:pt x="6109" y="7236"/>
                </a:lnTo>
                <a:lnTo>
                  <a:pt x="6122" y="7242"/>
                </a:lnTo>
                <a:lnTo>
                  <a:pt x="6134" y="7239"/>
                </a:lnTo>
                <a:lnTo>
                  <a:pt x="6140" y="7251"/>
                </a:lnTo>
                <a:lnTo>
                  <a:pt x="6137" y="7261"/>
                </a:lnTo>
                <a:close/>
                <a:moveTo>
                  <a:pt x="6073" y="7304"/>
                </a:moveTo>
                <a:lnTo>
                  <a:pt x="6105" y="7305"/>
                </a:lnTo>
                <a:lnTo>
                  <a:pt x="6141" y="7316"/>
                </a:lnTo>
                <a:lnTo>
                  <a:pt x="6109" y="7322"/>
                </a:lnTo>
                <a:lnTo>
                  <a:pt x="6073" y="7304"/>
                </a:lnTo>
                <a:close/>
                <a:moveTo>
                  <a:pt x="6031" y="6974"/>
                </a:moveTo>
                <a:lnTo>
                  <a:pt x="6028" y="6971"/>
                </a:lnTo>
                <a:lnTo>
                  <a:pt x="6024" y="6968"/>
                </a:lnTo>
                <a:lnTo>
                  <a:pt x="6037" y="6963"/>
                </a:lnTo>
                <a:lnTo>
                  <a:pt x="6052" y="6975"/>
                </a:lnTo>
                <a:lnTo>
                  <a:pt x="6047" y="6979"/>
                </a:lnTo>
                <a:lnTo>
                  <a:pt x="6041" y="6979"/>
                </a:lnTo>
                <a:lnTo>
                  <a:pt x="6038" y="6974"/>
                </a:lnTo>
                <a:lnTo>
                  <a:pt x="6035" y="6970"/>
                </a:lnTo>
                <a:lnTo>
                  <a:pt x="6032" y="6972"/>
                </a:lnTo>
                <a:lnTo>
                  <a:pt x="6031" y="6974"/>
                </a:lnTo>
                <a:close/>
                <a:moveTo>
                  <a:pt x="6038" y="7228"/>
                </a:moveTo>
                <a:lnTo>
                  <a:pt x="6019" y="7192"/>
                </a:lnTo>
                <a:lnTo>
                  <a:pt x="6049" y="7218"/>
                </a:lnTo>
                <a:lnTo>
                  <a:pt x="6047" y="7222"/>
                </a:lnTo>
                <a:lnTo>
                  <a:pt x="6038" y="7228"/>
                </a:lnTo>
                <a:close/>
                <a:moveTo>
                  <a:pt x="6050" y="7365"/>
                </a:moveTo>
                <a:lnTo>
                  <a:pt x="6056" y="7377"/>
                </a:lnTo>
                <a:lnTo>
                  <a:pt x="6059" y="7386"/>
                </a:lnTo>
                <a:lnTo>
                  <a:pt x="6053" y="7383"/>
                </a:lnTo>
                <a:lnTo>
                  <a:pt x="6045" y="7374"/>
                </a:lnTo>
                <a:lnTo>
                  <a:pt x="6036" y="7362"/>
                </a:lnTo>
                <a:lnTo>
                  <a:pt x="6031" y="7353"/>
                </a:lnTo>
                <a:lnTo>
                  <a:pt x="6042" y="7357"/>
                </a:lnTo>
                <a:lnTo>
                  <a:pt x="6050" y="7365"/>
                </a:lnTo>
                <a:close/>
                <a:moveTo>
                  <a:pt x="6001" y="7237"/>
                </a:moveTo>
                <a:lnTo>
                  <a:pt x="6013" y="7240"/>
                </a:lnTo>
                <a:lnTo>
                  <a:pt x="6024" y="7233"/>
                </a:lnTo>
                <a:lnTo>
                  <a:pt x="6034" y="7248"/>
                </a:lnTo>
                <a:lnTo>
                  <a:pt x="6045" y="7247"/>
                </a:lnTo>
                <a:lnTo>
                  <a:pt x="6045" y="7255"/>
                </a:lnTo>
                <a:lnTo>
                  <a:pt x="6036" y="7264"/>
                </a:lnTo>
                <a:lnTo>
                  <a:pt x="6038" y="7271"/>
                </a:lnTo>
                <a:lnTo>
                  <a:pt x="6047" y="7279"/>
                </a:lnTo>
                <a:lnTo>
                  <a:pt x="6019" y="7259"/>
                </a:lnTo>
                <a:lnTo>
                  <a:pt x="5999" y="7248"/>
                </a:lnTo>
                <a:lnTo>
                  <a:pt x="5992" y="7238"/>
                </a:lnTo>
                <a:lnTo>
                  <a:pt x="5985" y="7228"/>
                </a:lnTo>
                <a:lnTo>
                  <a:pt x="5992" y="7230"/>
                </a:lnTo>
                <a:lnTo>
                  <a:pt x="6001" y="7237"/>
                </a:lnTo>
                <a:close/>
                <a:moveTo>
                  <a:pt x="5880" y="6739"/>
                </a:moveTo>
                <a:lnTo>
                  <a:pt x="5885" y="6742"/>
                </a:lnTo>
                <a:lnTo>
                  <a:pt x="5891" y="6744"/>
                </a:lnTo>
                <a:lnTo>
                  <a:pt x="5896" y="6752"/>
                </a:lnTo>
                <a:lnTo>
                  <a:pt x="5900" y="6759"/>
                </a:lnTo>
                <a:lnTo>
                  <a:pt x="5897" y="6762"/>
                </a:lnTo>
                <a:lnTo>
                  <a:pt x="5893" y="6767"/>
                </a:lnTo>
                <a:lnTo>
                  <a:pt x="5880" y="6758"/>
                </a:lnTo>
                <a:lnTo>
                  <a:pt x="5880" y="6739"/>
                </a:lnTo>
                <a:close/>
                <a:moveTo>
                  <a:pt x="5858" y="7066"/>
                </a:moveTo>
                <a:lnTo>
                  <a:pt x="5857" y="7062"/>
                </a:lnTo>
                <a:lnTo>
                  <a:pt x="5857" y="7057"/>
                </a:lnTo>
                <a:lnTo>
                  <a:pt x="5883" y="7080"/>
                </a:lnTo>
                <a:lnTo>
                  <a:pt x="5904" y="7109"/>
                </a:lnTo>
                <a:lnTo>
                  <a:pt x="5888" y="7110"/>
                </a:lnTo>
                <a:lnTo>
                  <a:pt x="5880" y="7117"/>
                </a:lnTo>
                <a:lnTo>
                  <a:pt x="5871" y="7117"/>
                </a:lnTo>
                <a:lnTo>
                  <a:pt x="5866" y="7113"/>
                </a:lnTo>
                <a:lnTo>
                  <a:pt x="5859" y="7091"/>
                </a:lnTo>
                <a:lnTo>
                  <a:pt x="5846" y="7069"/>
                </a:lnTo>
                <a:lnTo>
                  <a:pt x="5852" y="7066"/>
                </a:lnTo>
                <a:lnTo>
                  <a:pt x="5858" y="7066"/>
                </a:lnTo>
                <a:close/>
                <a:moveTo>
                  <a:pt x="5847" y="6975"/>
                </a:moveTo>
                <a:lnTo>
                  <a:pt x="5864" y="6973"/>
                </a:lnTo>
                <a:lnTo>
                  <a:pt x="5883" y="6983"/>
                </a:lnTo>
                <a:lnTo>
                  <a:pt x="5867" y="6988"/>
                </a:lnTo>
                <a:lnTo>
                  <a:pt x="5847" y="6975"/>
                </a:lnTo>
                <a:close/>
                <a:moveTo>
                  <a:pt x="5854" y="6994"/>
                </a:moveTo>
                <a:lnTo>
                  <a:pt x="5862" y="6993"/>
                </a:lnTo>
                <a:lnTo>
                  <a:pt x="5869" y="6989"/>
                </a:lnTo>
                <a:lnTo>
                  <a:pt x="5872" y="6996"/>
                </a:lnTo>
                <a:lnTo>
                  <a:pt x="5878" y="6997"/>
                </a:lnTo>
                <a:lnTo>
                  <a:pt x="5877" y="7006"/>
                </a:lnTo>
                <a:lnTo>
                  <a:pt x="5869" y="7014"/>
                </a:lnTo>
                <a:lnTo>
                  <a:pt x="5859" y="7008"/>
                </a:lnTo>
                <a:lnTo>
                  <a:pt x="5849" y="7008"/>
                </a:lnTo>
                <a:lnTo>
                  <a:pt x="5870" y="7031"/>
                </a:lnTo>
                <a:lnTo>
                  <a:pt x="5893" y="7061"/>
                </a:lnTo>
                <a:lnTo>
                  <a:pt x="5868" y="7047"/>
                </a:lnTo>
                <a:lnTo>
                  <a:pt x="5845" y="7015"/>
                </a:lnTo>
                <a:lnTo>
                  <a:pt x="5847" y="7009"/>
                </a:lnTo>
                <a:lnTo>
                  <a:pt x="5848" y="7002"/>
                </a:lnTo>
                <a:lnTo>
                  <a:pt x="5860" y="7003"/>
                </a:lnTo>
                <a:lnTo>
                  <a:pt x="5854" y="6994"/>
                </a:lnTo>
                <a:close/>
                <a:moveTo>
                  <a:pt x="5859" y="6929"/>
                </a:moveTo>
                <a:lnTo>
                  <a:pt x="5867" y="6917"/>
                </a:lnTo>
                <a:lnTo>
                  <a:pt x="5867" y="6904"/>
                </a:lnTo>
                <a:lnTo>
                  <a:pt x="5877" y="6908"/>
                </a:lnTo>
                <a:lnTo>
                  <a:pt x="5883" y="6906"/>
                </a:lnTo>
                <a:lnTo>
                  <a:pt x="5883" y="6914"/>
                </a:lnTo>
                <a:lnTo>
                  <a:pt x="5885" y="6921"/>
                </a:lnTo>
                <a:lnTo>
                  <a:pt x="5862" y="6942"/>
                </a:lnTo>
                <a:lnTo>
                  <a:pt x="5839" y="6935"/>
                </a:lnTo>
                <a:lnTo>
                  <a:pt x="5834" y="6933"/>
                </a:lnTo>
                <a:lnTo>
                  <a:pt x="5831" y="6929"/>
                </a:lnTo>
                <a:lnTo>
                  <a:pt x="5825" y="6915"/>
                </a:lnTo>
                <a:lnTo>
                  <a:pt x="5815" y="6903"/>
                </a:lnTo>
                <a:lnTo>
                  <a:pt x="5838" y="6915"/>
                </a:lnTo>
                <a:lnTo>
                  <a:pt x="5859" y="6929"/>
                </a:lnTo>
                <a:close/>
                <a:moveTo>
                  <a:pt x="5798" y="6867"/>
                </a:moveTo>
                <a:lnTo>
                  <a:pt x="5816" y="6869"/>
                </a:lnTo>
                <a:lnTo>
                  <a:pt x="5834" y="6874"/>
                </a:lnTo>
                <a:lnTo>
                  <a:pt x="5831" y="6865"/>
                </a:lnTo>
                <a:lnTo>
                  <a:pt x="5827" y="6854"/>
                </a:lnTo>
                <a:lnTo>
                  <a:pt x="5830" y="6854"/>
                </a:lnTo>
                <a:lnTo>
                  <a:pt x="5833" y="6853"/>
                </a:lnTo>
                <a:lnTo>
                  <a:pt x="5845" y="6859"/>
                </a:lnTo>
                <a:lnTo>
                  <a:pt x="5858" y="6870"/>
                </a:lnTo>
                <a:lnTo>
                  <a:pt x="5844" y="6891"/>
                </a:lnTo>
                <a:lnTo>
                  <a:pt x="5829" y="6907"/>
                </a:lnTo>
                <a:lnTo>
                  <a:pt x="5810" y="6887"/>
                </a:lnTo>
                <a:lnTo>
                  <a:pt x="5798" y="6867"/>
                </a:lnTo>
                <a:close/>
                <a:moveTo>
                  <a:pt x="5811" y="6946"/>
                </a:moveTo>
                <a:lnTo>
                  <a:pt x="5813" y="6950"/>
                </a:lnTo>
                <a:lnTo>
                  <a:pt x="5816" y="6953"/>
                </a:lnTo>
                <a:lnTo>
                  <a:pt x="5811" y="6953"/>
                </a:lnTo>
                <a:lnTo>
                  <a:pt x="5806" y="6950"/>
                </a:lnTo>
                <a:lnTo>
                  <a:pt x="5808" y="6947"/>
                </a:lnTo>
                <a:lnTo>
                  <a:pt x="5811" y="6946"/>
                </a:lnTo>
                <a:close/>
                <a:moveTo>
                  <a:pt x="5751" y="6773"/>
                </a:moveTo>
                <a:lnTo>
                  <a:pt x="5767" y="6786"/>
                </a:lnTo>
                <a:lnTo>
                  <a:pt x="5768" y="6810"/>
                </a:lnTo>
                <a:lnTo>
                  <a:pt x="5788" y="6808"/>
                </a:lnTo>
                <a:lnTo>
                  <a:pt x="5798" y="6822"/>
                </a:lnTo>
                <a:lnTo>
                  <a:pt x="5802" y="6833"/>
                </a:lnTo>
                <a:lnTo>
                  <a:pt x="5803" y="6846"/>
                </a:lnTo>
                <a:lnTo>
                  <a:pt x="5794" y="6859"/>
                </a:lnTo>
                <a:lnTo>
                  <a:pt x="5788" y="6852"/>
                </a:lnTo>
                <a:lnTo>
                  <a:pt x="5787" y="6854"/>
                </a:lnTo>
                <a:lnTo>
                  <a:pt x="5786" y="6857"/>
                </a:lnTo>
                <a:lnTo>
                  <a:pt x="5780" y="6844"/>
                </a:lnTo>
                <a:lnTo>
                  <a:pt x="5781" y="6825"/>
                </a:lnTo>
                <a:lnTo>
                  <a:pt x="5761" y="6819"/>
                </a:lnTo>
                <a:lnTo>
                  <a:pt x="5740" y="6806"/>
                </a:lnTo>
                <a:lnTo>
                  <a:pt x="5749" y="6790"/>
                </a:lnTo>
                <a:lnTo>
                  <a:pt x="5751" y="6773"/>
                </a:lnTo>
                <a:close/>
                <a:moveTo>
                  <a:pt x="5735" y="6762"/>
                </a:moveTo>
                <a:lnTo>
                  <a:pt x="5749" y="6748"/>
                </a:lnTo>
                <a:lnTo>
                  <a:pt x="5746" y="6727"/>
                </a:lnTo>
                <a:lnTo>
                  <a:pt x="5769" y="6748"/>
                </a:lnTo>
                <a:lnTo>
                  <a:pt x="5775" y="6767"/>
                </a:lnTo>
                <a:lnTo>
                  <a:pt x="5760" y="6765"/>
                </a:lnTo>
                <a:lnTo>
                  <a:pt x="5740" y="6769"/>
                </a:lnTo>
                <a:lnTo>
                  <a:pt x="5738" y="6766"/>
                </a:lnTo>
                <a:lnTo>
                  <a:pt x="5735" y="6762"/>
                </a:lnTo>
                <a:close/>
                <a:moveTo>
                  <a:pt x="5741" y="6997"/>
                </a:moveTo>
                <a:lnTo>
                  <a:pt x="5739" y="7012"/>
                </a:lnTo>
                <a:lnTo>
                  <a:pt x="5753" y="7023"/>
                </a:lnTo>
                <a:lnTo>
                  <a:pt x="5727" y="7017"/>
                </a:lnTo>
                <a:lnTo>
                  <a:pt x="5741" y="6997"/>
                </a:lnTo>
                <a:close/>
                <a:moveTo>
                  <a:pt x="5694" y="6719"/>
                </a:moveTo>
                <a:lnTo>
                  <a:pt x="5693" y="6716"/>
                </a:lnTo>
                <a:lnTo>
                  <a:pt x="5692" y="6712"/>
                </a:lnTo>
                <a:lnTo>
                  <a:pt x="5700" y="6713"/>
                </a:lnTo>
                <a:lnTo>
                  <a:pt x="5707" y="6713"/>
                </a:lnTo>
                <a:lnTo>
                  <a:pt x="5719" y="6725"/>
                </a:lnTo>
                <a:lnTo>
                  <a:pt x="5739" y="6735"/>
                </a:lnTo>
                <a:lnTo>
                  <a:pt x="5735" y="6742"/>
                </a:lnTo>
                <a:lnTo>
                  <a:pt x="5725" y="6750"/>
                </a:lnTo>
                <a:lnTo>
                  <a:pt x="5722" y="6747"/>
                </a:lnTo>
                <a:lnTo>
                  <a:pt x="5720" y="6743"/>
                </a:lnTo>
                <a:lnTo>
                  <a:pt x="5722" y="6742"/>
                </a:lnTo>
                <a:lnTo>
                  <a:pt x="5724" y="6740"/>
                </a:lnTo>
                <a:lnTo>
                  <a:pt x="5720" y="6733"/>
                </a:lnTo>
                <a:lnTo>
                  <a:pt x="5710" y="6729"/>
                </a:lnTo>
                <a:lnTo>
                  <a:pt x="5706" y="6721"/>
                </a:lnTo>
                <a:lnTo>
                  <a:pt x="5704" y="6713"/>
                </a:lnTo>
                <a:lnTo>
                  <a:pt x="5697" y="6716"/>
                </a:lnTo>
                <a:lnTo>
                  <a:pt x="5694" y="6719"/>
                </a:lnTo>
                <a:close/>
                <a:moveTo>
                  <a:pt x="5684" y="6772"/>
                </a:moveTo>
                <a:lnTo>
                  <a:pt x="5682" y="6785"/>
                </a:lnTo>
                <a:lnTo>
                  <a:pt x="5705" y="6781"/>
                </a:lnTo>
                <a:lnTo>
                  <a:pt x="5692" y="6795"/>
                </a:lnTo>
                <a:lnTo>
                  <a:pt x="5673" y="6798"/>
                </a:lnTo>
                <a:lnTo>
                  <a:pt x="5661" y="6789"/>
                </a:lnTo>
                <a:lnTo>
                  <a:pt x="5649" y="6780"/>
                </a:lnTo>
                <a:lnTo>
                  <a:pt x="5649" y="6780"/>
                </a:lnTo>
                <a:lnTo>
                  <a:pt x="5649" y="6780"/>
                </a:lnTo>
                <a:lnTo>
                  <a:pt x="5668" y="6771"/>
                </a:lnTo>
                <a:lnTo>
                  <a:pt x="5684" y="6772"/>
                </a:lnTo>
                <a:close/>
                <a:moveTo>
                  <a:pt x="5657" y="6726"/>
                </a:moveTo>
                <a:lnTo>
                  <a:pt x="5656" y="6724"/>
                </a:lnTo>
                <a:lnTo>
                  <a:pt x="5655" y="6721"/>
                </a:lnTo>
                <a:lnTo>
                  <a:pt x="5657" y="6723"/>
                </a:lnTo>
                <a:lnTo>
                  <a:pt x="5657" y="6726"/>
                </a:lnTo>
                <a:close/>
                <a:moveTo>
                  <a:pt x="5657" y="6649"/>
                </a:moveTo>
                <a:lnTo>
                  <a:pt x="5656" y="6651"/>
                </a:lnTo>
                <a:lnTo>
                  <a:pt x="5655" y="6652"/>
                </a:lnTo>
                <a:lnTo>
                  <a:pt x="5646" y="6655"/>
                </a:lnTo>
                <a:lnTo>
                  <a:pt x="5639" y="6649"/>
                </a:lnTo>
                <a:lnTo>
                  <a:pt x="5646" y="6643"/>
                </a:lnTo>
                <a:lnTo>
                  <a:pt x="5657" y="6649"/>
                </a:lnTo>
                <a:close/>
                <a:moveTo>
                  <a:pt x="5568" y="6648"/>
                </a:moveTo>
                <a:lnTo>
                  <a:pt x="5562" y="6653"/>
                </a:lnTo>
                <a:lnTo>
                  <a:pt x="5559" y="6664"/>
                </a:lnTo>
                <a:lnTo>
                  <a:pt x="5544" y="6644"/>
                </a:lnTo>
                <a:lnTo>
                  <a:pt x="5526" y="6625"/>
                </a:lnTo>
                <a:lnTo>
                  <a:pt x="5550" y="6629"/>
                </a:lnTo>
                <a:lnTo>
                  <a:pt x="5568" y="6648"/>
                </a:lnTo>
                <a:close/>
                <a:moveTo>
                  <a:pt x="5526" y="6592"/>
                </a:moveTo>
                <a:lnTo>
                  <a:pt x="5529" y="6600"/>
                </a:lnTo>
                <a:lnTo>
                  <a:pt x="5533" y="6608"/>
                </a:lnTo>
                <a:lnTo>
                  <a:pt x="5536" y="6605"/>
                </a:lnTo>
                <a:lnTo>
                  <a:pt x="5540" y="6604"/>
                </a:lnTo>
                <a:lnTo>
                  <a:pt x="5543" y="6610"/>
                </a:lnTo>
                <a:lnTo>
                  <a:pt x="5544" y="6618"/>
                </a:lnTo>
                <a:lnTo>
                  <a:pt x="5526" y="6611"/>
                </a:lnTo>
                <a:lnTo>
                  <a:pt x="5526" y="6592"/>
                </a:lnTo>
                <a:close/>
                <a:moveTo>
                  <a:pt x="5550" y="6461"/>
                </a:moveTo>
                <a:lnTo>
                  <a:pt x="5530" y="6459"/>
                </a:lnTo>
                <a:lnTo>
                  <a:pt x="5512" y="6455"/>
                </a:lnTo>
                <a:lnTo>
                  <a:pt x="5536" y="6445"/>
                </a:lnTo>
                <a:lnTo>
                  <a:pt x="5550" y="6461"/>
                </a:lnTo>
                <a:close/>
                <a:moveTo>
                  <a:pt x="5474" y="6129"/>
                </a:moveTo>
                <a:lnTo>
                  <a:pt x="5476" y="6125"/>
                </a:lnTo>
                <a:lnTo>
                  <a:pt x="5475" y="6121"/>
                </a:lnTo>
                <a:lnTo>
                  <a:pt x="5479" y="6118"/>
                </a:lnTo>
                <a:lnTo>
                  <a:pt x="5483" y="6116"/>
                </a:lnTo>
                <a:lnTo>
                  <a:pt x="5498" y="6129"/>
                </a:lnTo>
                <a:lnTo>
                  <a:pt x="5514" y="6141"/>
                </a:lnTo>
                <a:lnTo>
                  <a:pt x="5507" y="6146"/>
                </a:lnTo>
                <a:lnTo>
                  <a:pt x="5497" y="6145"/>
                </a:lnTo>
                <a:lnTo>
                  <a:pt x="5488" y="6137"/>
                </a:lnTo>
                <a:lnTo>
                  <a:pt x="5474" y="6129"/>
                </a:lnTo>
                <a:close/>
                <a:moveTo>
                  <a:pt x="5479" y="6160"/>
                </a:moveTo>
                <a:lnTo>
                  <a:pt x="5484" y="6159"/>
                </a:lnTo>
                <a:lnTo>
                  <a:pt x="5487" y="6156"/>
                </a:lnTo>
                <a:lnTo>
                  <a:pt x="5490" y="6161"/>
                </a:lnTo>
                <a:lnTo>
                  <a:pt x="5491" y="6167"/>
                </a:lnTo>
                <a:lnTo>
                  <a:pt x="5484" y="6165"/>
                </a:lnTo>
                <a:lnTo>
                  <a:pt x="5479" y="6160"/>
                </a:lnTo>
                <a:close/>
                <a:moveTo>
                  <a:pt x="5446" y="6517"/>
                </a:moveTo>
                <a:lnTo>
                  <a:pt x="5447" y="6521"/>
                </a:lnTo>
                <a:lnTo>
                  <a:pt x="5448" y="6524"/>
                </a:lnTo>
                <a:lnTo>
                  <a:pt x="5446" y="6526"/>
                </a:lnTo>
                <a:lnTo>
                  <a:pt x="5445" y="6527"/>
                </a:lnTo>
                <a:lnTo>
                  <a:pt x="5444" y="6524"/>
                </a:lnTo>
                <a:lnTo>
                  <a:pt x="5442" y="6523"/>
                </a:lnTo>
                <a:lnTo>
                  <a:pt x="5442" y="6527"/>
                </a:lnTo>
                <a:lnTo>
                  <a:pt x="5442" y="6529"/>
                </a:lnTo>
                <a:lnTo>
                  <a:pt x="5440" y="6532"/>
                </a:lnTo>
                <a:lnTo>
                  <a:pt x="5438" y="6535"/>
                </a:lnTo>
                <a:lnTo>
                  <a:pt x="5436" y="6534"/>
                </a:lnTo>
                <a:lnTo>
                  <a:pt x="5435" y="6532"/>
                </a:lnTo>
                <a:lnTo>
                  <a:pt x="5433" y="6527"/>
                </a:lnTo>
                <a:lnTo>
                  <a:pt x="5428" y="6521"/>
                </a:lnTo>
                <a:lnTo>
                  <a:pt x="5440" y="6521"/>
                </a:lnTo>
                <a:lnTo>
                  <a:pt x="5446" y="6517"/>
                </a:lnTo>
                <a:close/>
                <a:moveTo>
                  <a:pt x="5404" y="6055"/>
                </a:moveTo>
                <a:lnTo>
                  <a:pt x="5405" y="6052"/>
                </a:lnTo>
                <a:lnTo>
                  <a:pt x="5407" y="6050"/>
                </a:lnTo>
                <a:lnTo>
                  <a:pt x="5408" y="6054"/>
                </a:lnTo>
                <a:lnTo>
                  <a:pt x="5409" y="6059"/>
                </a:lnTo>
                <a:lnTo>
                  <a:pt x="5406" y="6056"/>
                </a:lnTo>
                <a:lnTo>
                  <a:pt x="5404" y="6055"/>
                </a:lnTo>
                <a:close/>
                <a:moveTo>
                  <a:pt x="5473" y="6597"/>
                </a:moveTo>
                <a:lnTo>
                  <a:pt x="5473" y="6601"/>
                </a:lnTo>
                <a:lnTo>
                  <a:pt x="5473" y="6603"/>
                </a:lnTo>
                <a:lnTo>
                  <a:pt x="5466" y="6604"/>
                </a:lnTo>
                <a:lnTo>
                  <a:pt x="5459" y="6604"/>
                </a:lnTo>
                <a:lnTo>
                  <a:pt x="5456" y="6600"/>
                </a:lnTo>
                <a:lnTo>
                  <a:pt x="5453" y="6595"/>
                </a:lnTo>
                <a:lnTo>
                  <a:pt x="5455" y="6592"/>
                </a:lnTo>
                <a:lnTo>
                  <a:pt x="5457" y="6588"/>
                </a:lnTo>
                <a:lnTo>
                  <a:pt x="5466" y="6593"/>
                </a:lnTo>
                <a:lnTo>
                  <a:pt x="5473" y="6597"/>
                </a:lnTo>
                <a:close/>
                <a:moveTo>
                  <a:pt x="5507" y="6650"/>
                </a:moveTo>
                <a:lnTo>
                  <a:pt x="5501" y="6647"/>
                </a:lnTo>
                <a:lnTo>
                  <a:pt x="5496" y="6644"/>
                </a:lnTo>
                <a:lnTo>
                  <a:pt x="5493" y="6638"/>
                </a:lnTo>
                <a:lnTo>
                  <a:pt x="5492" y="6627"/>
                </a:lnTo>
                <a:lnTo>
                  <a:pt x="5510" y="6634"/>
                </a:lnTo>
                <a:lnTo>
                  <a:pt x="5507" y="6650"/>
                </a:lnTo>
                <a:close/>
                <a:moveTo>
                  <a:pt x="5483" y="6569"/>
                </a:moveTo>
                <a:lnTo>
                  <a:pt x="5477" y="6561"/>
                </a:lnTo>
                <a:lnTo>
                  <a:pt x="5471" y="6554"/>
                </a:lnTo>
                <a:lnTo>
                  <a:pt x="5474" y="6552"/>
                </a:lnTo>
                <a:lnTo>
                  <a:pt x="5474" y="6547"/>
                </a:lnTo>
                <a:lnTo>
                  <a:pt x="5476" y="6547"/>
                </a:lnTo>
                <a:lnTo>
                  <a:pt x="5479" y="6548"/>
                </a:lnTo>
                <a:lnTo>
                  <a:pt x="5487" y="6557"/>
                </a:lnTo>
                <a:lnTo>
                  <a:pt x="5494" y="6564"/>
                </a:lnTo>
                <a:lnTo>
                  <a:pt x="5489" y="6567"/>
                </a:lnTo>
                <a:lnTo>
                  <a:pt x="5483" y="6569"/>
                </a:lnTo>
                <a:close/>
                <a:moveTo>
                  <a:pt x="5513" y="6166"/>
                </a:moveTo>
                <a:lnTo>
                  <a:pt x="5510" y="6160"/>
                </a:lnTo>
                <a:lnTo>
                  <a:pt x="5507" y="6154"/>
                </a:lnTo>
                <a:lnTo>
                  <a:pt x="5517" y="6142"/>
                </a:lnTo>
                <a:lnTo>
                  <a:pt x="5531" y="6131"/>
                </a:lnTo>
                <a:lnTo>
                  <a:pt x="5530" y="6152"/>
                </a:lnTo>
                <a:lnTo>
                  <a:pt x="5513" y="6166"/>
                </a:lnTo>
                <a:close/>
                <a:moveTo>
                  <a:pt x="5621" y="6339"/>
                </a:moveTo>
                <a:lnTo>
                  <a:pt x="5620" y="6338"/>
                </a:lnTo>
                <a:lnTo>
                  <a:pt x="5619" y="6336"/>
                </a:lnTo>
                <a:lnTo>
                  <a:pt x="5621" y="6335"/>
                </a:lnTo>
                <a:lnTo>
                  <a:pt x="5623" y="6334"/>
                </a:lnTo>
                <a:lnTo>
                  <a:pt x="5622" y="6337"/>
                </a:lnTo>
                <a:lnTo>
                  <a:pt x="5621" y="6339"/>
                </a:lnTo>
                <a:close/>
                <a:moveTo>
                  <a:pt x="5585" y="6453"/>
                </a:moveTo>
                <a:lnTo>
                  <a:pt x="5586" y="6474"/>
                </a:lnTo>
                <a:lnTo>
                  <a:pt x="5603" y="6490"/>
                </a:lnTo>
                <a:lnTo>
                  <a:pt x="5569" y="6484"/>
                </a:lnTo>
                <a:lnTo>
                  <a:pt x="5585" y="6453"/>
                </a:lnTo>
                <a:close/>
                <a:moveTo>
                  <a:pt x="5583" y="6296"/>
                </a:moveTo>
                <a:lnTo>
                  <a:pt x="5587" y="6296"/>
                </a:lnTo>
                <a:lnTo>
                  <a:pt x="5591" y="6297"/>
                </a:lnTo>
                <a:lnTo>
                  <a:pt x="5594" y="6303"/>
                </a:lnTo>
                <a:lnTo>
                  <a:pt x="5594" y="6310"/>
                </a:lnTo>
                <a:lnTo>
                  <a:pt x="5588" y="6305"/>
                </a:lnTo>
                <a:lnTo>
                  <a:pt x="5583" y="6296"/>
                </a:lnTo>
                <a:close/>
                <a:moveTo>
                  <a:pt x="5595" y="6398"/>
                </a:moveTo>
                <a:lnTo>
                  <a:pt x="5587" y="6401"/>
                </a:lnTo>
                <a:lnTo>
                  <a:pt x="5584" y="6410"/>
                </a:lnTo>
                <a:lnTo>
                  <a:pt x="5599" y="6407"/>
                </a:lnTo>
                <a:lnTo>
                  <a:pt x="5612" y="6402"/>
                </a:lnTo>
                <a:lnTo>
                  <a:pt x="5596" y="6420"/>
                </a:lnTo>
                <a:lnTo>
                  <a:pt x="5570" y="6427"/>
                </a:lnTo>
                <a:lnTo>
                  <a:pt x="5574" y="6412"/>
                </a:lnTo>
                <a:lnTo>
                  <a:pt x="5572" y="6405"/>
                </a:lnTo>
                <a:lnTo>
                  <a:pt x="5561" y="6414"/>
                </a:lnTo>
                <a:lnTo>
                  <a:pt x="5548" y="6424"/>
                </a:lnTo>
                <a:lnTo>
                  <a:pt x="5549" y="6413"/>
                </a:lnTo>
                <a:lnTo>
                  <a:pt x="5551" y="6402"/>
                </a:lnTo>
                <a:lnTo>
                  <a:pt x="5564" y="6400"/>
                </a:lnTo>
                <a:lnTo>
                  <a:pt x="5569" y="6389"/>
                </a:lnTo>
                <a:lnTo>
                  <a:pt x="5588" y="6388"/>
                </a:lnTo>
                <a:lnTo>
                  <a:pt x="5595" y="6398"/>
                </a:lnTo>
                <a:close/>
                <a:moveTo>
                  <a:pt x="5632" y="6589"/>
                </a:moveTo>
                <a:lnTo>
                  <a:pt x="5628" y="6590"/>
                </a:lnTo>
                <a:lnTo>
                  <a:pt x="5622" y="6588"/>
                </a:lnTo>
                <a:lnTo>
                  <a:pt x="5617" y="6574"/>
                </a:lnTo>
                <a:lnTo>
                  <a:pt x="5607" y="6572"/>
                </a:lnTo>
                <a:lnTo>
                  <a:pt x="5606" y="6568"/>
                </a:lnTo>
                <a:lnTo>
                  <a:pt x="5606" y="6565"/>
                </a:lnTo>
                <a:lnTo>
                  <a:pt x="5619" y="6574"/>
                </a:lnTo>
                <a:lnTo>
                  <a:pt x="5632" y="6589"/>
                </a:lnTo>
                <a:close/>
                <a:moveTo>
                  <a:pt x="5596" y="6542"/>
                </a:moveTo>
                <a:lnTo>
                  <a:pt x="5595" y="6539"/>
                </a:lnTo>
                <a:lnTo>
                  <a:pt x="5594" y="6536"/>
                </a:lnTo>
                <a:lnTo>
                  <a:pt x="5599" y="6531"/>
                </a:lnTo>
                <a:lnTo>
                  <a:pt x="5600" y="6521"/>
                </a:lnTo>
                <a:lnTo>
                  <a:pt x="5613" y="6520"/>
                </a:lnTo>
                <a:lnTo>
                  <a:pt x="5628" y="6519"/>
                </a:lnTo>
                <a:lnTo>
                  <a:pt x="5632" y="6537"/>
                </a:lnTo>
                <a:lnTo>
                  <a:pt x="5635" y="6556"/>
                </a:lnTo>
                <a:lnTo>
                  <a:pt x="5617" y="6549"/>
                </a:lnTo>
                <a:lnTo>
                  <a:pt x="5596" y="6542"/>
                </a:lnTo>
                <a:close/>
                <a:moveTo>
                  <a:pt x="5566" y="6215"/>
                </a:moveTo>
                <a:lnTo>
                  <a:pt x="5575" y="6210"/>
                </a:lnTo>
                <a:lnTo>
                  <a:pt x="5591" y="6206"/>
                </a:lnTo>
                <a:lnTo>
                  <a:pt x="5604" y="6219"/>
                </a:lnTo>
                <a:lnTo>
                  <a:pt x="5623" y="6227"/>
                </a:lnTo>
                <a:lnTo>
                  <a:pt x="5623" y="6235"/>
                </a:lnTo>
                <a:lnTo>
                  <a:pt x="5626" y="6242"/>
                </a:lnTo>
                <a:lnTo>
                  <a:pt x="5592" y="6232"/>
                </a:lnTo>
                <a:lnTo>
                  <a:pt x="5561" y="6229"/>
                </a:lnTo>
                <a:lnTo>
                  <a:pt x="5557" y="6226"/>
                </a:lnTo>
                <a:lnTo>
                  <a:pt x="5555" y="6222"/>
                </a:lnTo>
                <a:lnTo>
                  <a:pt x="5555" y="6222"/>
                </a:lnTo>
                <a:lnTo>
                  <a:pt x="5555" y="6222"/>
                </a:lnTo>
                <a:lnTo>
                  <a:pt x="5555" y="6222"/>
                </a:lnTo>
                <a:lnTo>
                  <a:pt x="5555" y="6222"/>
                </a:lnTo>
                <a:lnTo>
                  <a:pt x="5539" y="6204"/>
                </a:lnTo>
                <a:lnTo>
                  <a:pt x="5521" y="6185"/>
                </a:lnTo>
                <a:lnTo>
                  <a:pt x="5520" y="6183"/>
                </a:lnTo>
                <a:lnTo>
                  <a:pt x="5520" y="6181"/>
                </a:lnTo>
                <a:lnTo>
                  <a:pt x="5535" y="6187"/>
                </a:lnTo>
                <a:lnTo>
                  <a:pt x="5530" y="6179"/>
                </a:lnTo>
                <a:lnTo>
                  <a:pt x="5558" y="6188"/>
                </a:lnTo>
                <a:lnTo>
                  <a:pt x="5566" y="6215"/>
                </a:lnTo>
                <a:close/>
                <a:moveTo>
                  <a:pt x="5546" y="6144"/>
                </a:moveTo>
                <a:lnTo>
                  <a:pt x="5558" y="6158"/>
                </a:lnTo>
                <a:lnTo>
                  <a:pt x="5564" y="6171"/>
                </a:lnTo>
                <a:lnTo>
                  <a:pt x="5552" y="6172"/>
                </a:lnTo>
                <a:lnTo>
                  <a:pt x="5538" y="6162"/>
                </a:lnTo>
                <a:lnTo>
                  <a:pt x="5541" y="6152"/>
                </a:lnTo>
                <a:lnTo>
                  <a:pt x="5546" y="6144"/>
                </a:lnTo>
                <a:close/>
                <a:moveTo>
                  <a:pt x="5558" y="6149"/>
                </a:moveTo>
                <a:lnTo>
                  <a:pt x="5544" y="6132"/>
                </a:lnTo>
                <a:lnTo>
                  <a:pt x="5545" y="6118"/>
                </a:lnTo>
                <a:lnTo>
                  <a:pt x="5551" y="6126"/>
                </a:lnTo>
                <a:lnTo>
                  <a:pt x="5555" y="6133"/>
                </a:lnTo>
                <a:lnTo>
                  <a:pt x="5564" y="6136"/>
                </a:lnTo>
                <a:lnTo>
                  <a:pt x="5571" y="6135"/>
                </a:lnTo>
                <a:lnTo>
                  <a:pt x="5570" y="6144"/>
                </a:lnTo>
                <a:lnTo>
                  <a:pt x="5558" y="6149"/>
                </a:lnTo>
                <a:close/>
                <a:moveTo>
                  <a:pt x="5635" y="6188"/>
                </a:moveTo>
                <a:lnTo>
                  <a:pt x="5626" y="6195"/>
                </a:lnTo>
                <a:lnTo>
                  <a:pt x="5617" y="6198"/>
                </a:lnTo>
                <a:lnTo>
                  <a:pt x="5613" y="6188"/>
                </a:lnTo>
                <a:lnTo>
                  <a:pt x="5608" y="6179"/>
                </a:lnTo>
                <a:lnTo>
                  <a:pt x="5604" y="6188"/>
                </a:lnTo>
                <a:lnTo>
                  <a:pt x="5595" y="6192"/>
                </a:lnTo>
                <a:lnTo>
                  <a:pt x="5577" y="6179"/>
                </a:lnTo>
                <a:lnTo>
                  <a:pt x="5567" y="6168"/>
                </a:lnTo>
                <a:lnTo>
                  <a:pt x="5581" y="6164"/>
                </a:lnTo>
                <a:lnTo>
                  <a:pt x="5583" y="6151"/>
                </a:lnTo>
                <a:lnTo>
                  <a:pt x="5610" y="6170"/>
                </a:lnTo>
                <a:lnTo>
                  <a:pt x="5635" y="6188"/>
                </a:lnTo>
                <a:close/>
                <a:moveTo>
                  <a:pt x="5610" y="6095"/>
                </a:moveTo>
                <a:lnTo>
                  <a:pt x="5622" y="6086"/>
                </a:lnTo>
                <a:lnTo>
                  <a:pt x="5638" y="6094"/>
                </a:lnTo>
                <a:lnTo>
                  <a:pt x="5625" y="6103"/>
                </a:lnTo>
                <a:lnTo>
                  <a:pt x="5610" y="6095"/>
                </a:lnTo>
                <a:close/>
                <a:moveTo>
                  <a:pt x="5733" y="6241"/>
                </a:moveTo>
                <a:lnTo>
                  <a:pt x="5730" y="6253"/>
                </a:lnTo>
                <a:lnTo>
                  <a:pt x="5723" y="6270"/>
                </a:lnTo>
                <a:lnTo>
                  <a:pt x="5711" y="6247"/>
                </a:lnTo>
                <a:lnTo>
                  <a:pt x="5680" y="6233"/>
                </a:lnTo>
                <a:lnTo>
                  <a:pt x="5695" y="6228"/>
                </a:lnTo>
                <a:lnTo>
                  <a:pt x="5705" y="6242"/>
                </a:lnTo>
                <a:lnTo>
                  <a:pt x="5717" y="6233"/>
                </a:lnTo>
                <a:lnTo>
                  <a:pt x="5730" y="6226"/>
                </a:lnTo>
                <a:lnTo>
                  <a:pt x="5729" y="6238"/>
                </a:lnTo>
                <a:lnTo>
                  <a:pt x="5733" y="6241"/>
                </a:lnTo>
                <a:close/>
                <a:moveTo>
                  <a:pt x="5744" y="6435"/>
                </a:moveTo>
                <a:lnTo>
                  <a:pt x="5741" y="6430"/>
                </a:lnTo>
                <a:lnTo>
                  <a:pt x="5739" y="6425"/>
                </a:lnTo>
                <a:lnTo>
                  <a:pt x="5739" y="6425"/>
                </a:lnTo>
                <a:lnTo>
                  <a:pt x="5739" y="6424"/>
                </a:lnTo>
                <a:lnTo>
                  <a:pt x="5743" y="6426"/>
                </a:lnTo>
                <a:lnTo>
                  <a:pt x="5744" y="6435"/>
                </a:lnTo>
                <a:close/>
                <a:moveTo>
                  <a:pt x="5682" y="6579"/>
                </a:moveTo>
                <a:lnTo>
                  <a:pt x="5678" y="6569"/>
                </a:lnTo>
                <a:lnTo>
                  <a:pt x="5674" y="6559"/>
                </a:lnTo>
                <a:lnTo>
                  <a:pt x="5697" y="6551"/>
                </a:lnTo>
                <a:lnTo>
                  <a:pt x="5720" y="6545"/>
                </a:lnTo>
                <a:lnTo>
                  <a:pt x="5719" y="6553"/>
                </a:lnTo>
                <a:lnTo>
                  <a:pt x="5719" y="6561"/>
                </a:lnTo>
                <a:lnTo>
                  <a:pt x="5710" y="6561"/>
                </a:lnTo>
                <a:lnTo>
                  <a:pt x="5701" y="6563"/>
                </a:lnTo>
                <a:lnTo>
                  <a:pt x="5693" y="6572"/>
                </a:lnTo>
                <a:lnTo>
                  <a:pt x="5682" y="6579"/>
                </a:lnTo>
                <a:close/>
                <a:moveTo>
                  <a:pt x="5685" y="6627"/>
                </a:moveTo>
                <a:lnTo>
                  <a:pt x="5687" y="6631"/>
                </a:lnTo>
                <a:lnTo>
                  <a:pt x="5691" y="6637"/>
                </a:lnTo>
                <a:lnTo>
                  <a:pt x="5687" y="6635"/>
                </a:lnTo>
                <a:lnTo>
                  <a:pt x="5685" y="6634"/>
                </a:lnTo>
                <a:lnTo>
                  <a:pt x="5683" y="6630"/>
                </a:lnTo>
                <a:lnTo>
                  <a:pt x="5685" y="6627"/>
                </a:lnTo>
                <a:close/>
                <a:moveTo>
                  <a:pt x="5666" y="6373"/>
                </a:moveTo>
                <a:lnTo>
                  <a:pt x="5661" y="6374"/>
                </a:lnTo>
                <a:lnTo>
                  <a:pt x="5655" y="6371"/>
                </a:lnTo>
                <a:lnTo>
                  <a:pt x="5658" y="6371"/>
                </a:lnTo>
                <a:lnTo>
                  <a:pt x="5661" y="6371"/>
                </a:lnTo>
                <a:lnTo>
                  <a:pt x="5658" y="6367"/>
                </a:lnTo>
                <a:lnTo>
                  <a:pt x="5655" y="6365"/>
                </a:lnTo>
                <a:lnTo>
                  <a:pt x="5659" y="6362"/>
                </a:lnTo>
                <a:lnTo>
                  <a:pt x="5663" y="6358"/>
                </a:lnTo>
                <a:lnTo>
                  <a:pt x="5666" y="6366"/>
                </a:lnTo>
                <a:lnTo>
                  <a:pt x="5666" y="6373"/>
                </a:lnTo>
                <a:close/>
                <a:moveTo>
                  <a:pt x="5630" y="6351"/>
                </a:moveTo>
                <a:lnTo>
                  <a:pt x="5638" y="6343"/>
                </a:lnTo>
                <a:lnTo>
                  <a:pt x="5647" y="6338"/>
                </a:lnTo>
                <a:lnTo>
                  <a:pt x="5646" y="6350"/>
                </a:lnTo>
                <a:lnTo>
                  <a:pt x="5645" y="6358"/>
                </a:lnTo>
                <a:lnTo>
                  <a:pt x="5638" y="6354"/>
                </a:lnTo>
                <a:lnTo>
                  <a:pt x="5630" y="6351"/>
                </a:lnTo>
                <a:close/>
                <a:moveTo>
                  <a:pt x="5650" y="6372"/>
                </a:moveTo>
                <a:lnTo>
                  <a:pt x="5653" y="6376"/>
                </a:lnTo>
                <a:lnTo>
                  <a:pt x="5650" y="6381"/>
                </a:lnTo>
                <a:lnTo>
                  <a:pt x="5647" y="6379"/>
                </a:lnTo>
                <a:lnTo>
                  <a:pt x="5643" y="6377"/>
                </a:lnTo>
                <a:lnTo>
                  <a:pt x="5646" y="6374"/>
                </a:lnTo>
                <a:lnTo>
                  <a:pt x="5650" y="6372"/>
                </a:lnTo>
                <a:close/>
                <a:moveTo>
                  <a:pt x="5672" y="6606"/>
                </a:moveTo>
                <a:lnTo>
                  <a:pt x="5669" y="6605"/>
                </a:lnTo>
                <a:lnTo>
                  <a:pt x="5667" y="6604"/>
                </a:lnTo>
                <a:lnTo>
                  <a:pt x="5667" y="6603"/>
                </a:lnTo>
                <a:lnTo>
                  <a:pt x="5668" y="6603"/>
                </a:lnTo>
                <a:lnTo>
                  <a:pt x="5669" y="6604"/>
                </a:lnTo>
                <a:lnTo>
                  <a:pt x="5672" y="6606"/>
                </a:lnTo>
                <a:close/>
                <a:moveTo>
                  <a:pt x="5680" y="6401"/>
                </a:moveTo>
                <a:lnTo>
                  <a:pt x="5672" y="6408"/>
                </a:lnTo>
                <a:lnTo>
                  <a:pt x="5662" y="6414"/>
                </a:lnTo>
                <a:lnTo>
                  <a:pt x="5654" y="6400"/>
                </a:lnTo>
                <a:lnTo>
                  <a:pt x="5653" y="6384"/>
                </a:lnTo>
                <a:lnTo>
                  <a:pt x="5667" y="6390"/>
                </a:lnTo>
                <a:lnTo>
                  <a:pt x="5680" y="6401"/>
                </a:lnTo>
                <a:close/>
                <a:moveTo>
                  <a:pt x="5694" y="6386"/>
                </a:moveTo>
                <a:lnTo>
                  <a:pt x="5690" y="6390"/>
                </a:lnTo>
                <a:lnTo>
                  <a:pt x="5685" y="6394"/>
                </a:lnTo>
                <a:lnTo>
                  <a:pt x="5680" y="6388"/>
                </a:lnTo>
                <a:lnTo>
                  <a:pt x="5676" y="6381"/>
                </a:lnTo>
                <a:lnTo>
                  <a:pt x="5686" y="6382"/>
                </a:lnTo>
                <a:lnTo>
                  <a:pt x="5694" y="6386"/>
                </a:lnTo>
                <a:close/>
                <a:moveTo>
                  <a:pt x="5717" y="6411"/>
                </a:moveTo>
                <a:lnTo>
                  <a:pt x="5709" y="6411"/>
                </a:lnTo>
                <a:lnTo>
                  <a:pt x="5701" y="6408"/>
                </a:lnTo>
                <a:lnTo>
                  <a:pt x="5700" y="6402"/>
                </a:lnTo>
                <a:lnTo>
                  <a:pt x="5700" y="6394"/>
                </a:lnTo>
                <a:lnTo>
                  <a:pt x="5707" y="6403"/>
                </a:lnTo>
                <a:lnTo>
                  <a:pt x="5717" y="6411"/>
                </a:lnTo>
                <a:close/>
                <a:moveTo>
                  <a:pt x="5715" y="6324"/>
                </a:moveTo>
                <a:lnTo>
                  <a:pt x="5703" y="6317"/>
                </a:lnTo>
                <a:lnTo>
                  <a:pt x="5693" y="6310"/>
                </a:lnTo>
                <a:lnTo>
                  <a:pt x="5688" y="6315"/>
                </a:lnTo>
                <a:lnTo>
                  <a:pt x="5691" y="6320"/>
                </a:lnTo>
                <a:lnTo>
                  <a:pt x="5684" y="6312"/>
                </a:lnTo>
                <a:lnTo>
                  <a:pt x="5702" y="6300"/>
                </a:lnTo>
                <a:lnTo>
                  <a:pt x="5727" y="6320"/>
                </a:lnTo>
                <a:lnTo>
                  <a:pt x="5721" y="6331"/>
                </a:lnTo>
                <a:lnTo>
                  <a:pt x="5713" y="6334"/>
                </a:lnTo>
                <a:lnTo>
                  <a:pt x="5712" y="6328"/>
                </a:lnTo>
                <a:lnTo>
                  <a:pt x="5715" y="6324"/>
                </a:lnTo>
                <a:close/>
                <a:moveTo>
                  <a:pt x="5641" y="6255"/>
                </a:moveTo>
                <a:lnTo>
                  <a:pt x="5644" y="6268"/>
                </a:lnTo>
                <a:lnTo>
                  <a:pt x="5659" y="6281"/>
                </a:lnTo>
                <a:lnTo>
                  <a:pt x="5650" y="6284"/>
                </a:lnTo>
                <a:lnTo>
                  <a:pt x="5645" y="6295"/>
                </a:lnTo>
                <a:lnTo>
                  <a:pt x="5626" y="6279"/>
                </a:lnTo>
                <a:lnTo>
                  <a:pt x="5638" y="6270"/>
                </a:lnTo>
                <a:lnTo>
                  <a:pt x="5641" y="6255"/>
                </a:lnTo>
                <a:close/>
                <a:moveTo>
                  <a:pt x="5669" y="6716"/>
                </a:moveTo>
                <a:lnTo>
                  <a:pt x="5669" y="6716"/>
                </a:lnTo>
                <a:lnTo>
                  <a:pt x="5669" y="6716"/>
                </a:lnTo>
                <a:lnTo>
                  <a:pt x="5668" y="6715"/>
                </a:lnTo>
                <a:lnTo>
                  <a:pt x="5666" y="6714"/>
                </a:lnTo>
                <a:lnTo>
                  <a:pt x="5668" y="6715"/>
                </a:lnTo>
                <a:lnTo>
                  <a:pt x="5669" y="6716"/>
                </a:lnTo>
                <a:close/>
                <a:moveTo>
                  <a:pt x="5666" y="6676"/>
                </a:moveTo>
                <a:lnTo>
                  <a:pt x="5665" y="6663"/>
                </a:lnTo>
                <a:lnTo>
                  <a:pt x="5673" y="6656"/>
                </a:lnTo>
                <a:lnTo>
                  <a:pt x="5678" y="6655"/>
                </a:lnTo>
                <a:lnTo>
                  <a:pt x="5684" y="6655"/>
                </a:lnTo>
                <a:lnTo>
                  <a:pt x="5677" y="6648"/>
                </a:lnTo>
                <a:lnTo>
                  <a:pt x="5668" y="6647"/>
                </a:lnTo>
                <a:lnTo>
                  <a:pt x="5640" y="6623"/>
                </a:lnTo>
                <a:lnTo>
                  <a:pt x="5649" y="6619"/>
                </a:lnTo>
                <a:lnTo>
                  <a:pt x="5650" y="6612"/>
                </a:lnTo>
                <a:lnTo>
                  <a:pt x="5660" y="6621"/>
                </a:lnTo>
                <a:lnTo>
                  <a:pt x="5670" y="6633"/>
                </a:lnTo>
                <a:lnTo>
                  <a:pt x="5667" y="6634"/>
                </a:lnTo>
                <a:lnTo>
                  <a:pt x="5663" y="6635"/>
                </a:lnTo>
                <a:lnTo>
                  <a:pt x="5673" y="6640"/>
                </a:lnTo>
                <a:lnTo>
                  <a:pt x="5682" y="6644"/>
                </a:lnTo>
                <a:lnTo>
                  <a:pt x="5684" y="6646"/>
                </a:lnTo>
                <a:lnTo>
                  <a:pt x="5687" y="6647"/>
                </a:lnTo>
                <a:lnTo>
                  <a:pt x="5690" y="6648"/>
                </a:lnTo>
                <a:lnTo>
                  <a:pt x="5692" y="6650"/>
                </a:lnTo>
                <a:lnTo>
                  <a:pt x="5691" y="6664"/>
                </a:lnTo>
                <a:lnTo>
                  <a:pt x="5690" y="6679"/>
                </a:lnTo>
                <a:lnTo>
                  <a:pt x="5678" y="6676"/>
                </a:lnTo>
                <a:lnTo>
                  <a:pt x="5666" y="6676"/>
                </a:lnTo>
                <a:close/>
                <a:moveTo>
                  <a:pt x="5730" y="6653"/>
                </a:moveTo>
                <a:lnTo>
                  <a:pt x="5721" y="6648"/>
                </a:lnTo>
                <a:lnTo>
                  <a:pt x="5712" y="6647"/>
                </a:lnTo>
                <a:lnTo>
                  <a:pt x="5710" y="6637"/>
                </a:lnTo>
                <a:lnTo>
                  <a:pt x="5701" y="6628"/>
                </a:lnTo>
                <a:lnTo>
                  <a:pt x="5702" y="6628"/>
                </a:lnTo>
                <a:lnTo>
                  <a:pt x="5703" y="6629"/>
                </a:lnTo>
                <a:lnTo>
                  <a:pt x="5701" y="6626"/>
                </a:lnTo>
                <a:lnTo>
                  <a:pt x="5698" y="6624"/>
                </a:lnTo>
                <a:lnTo>
                  <a:pt x="5696" y="6621"/>
                </a:lnTo>
                <a:lnTo>
                  <a:pt x="5695" y="6616"/>
                </a:lnTo>
                <a:lnTo>
                  <a:pt x="5712" y="6623"/>
                </a:lnTo>
                <a:lnTo>
                  <a:pt x="5734" y="6620"/>
                </a:lnTo>
                <a:lnTo>
                  <a:pt x="5727" y="6641"/>
                </a:lnTo>
                <a:lnTo>
                  <a:pt x="5730" y="6653"/>
                </a:lnTo>
                <a:close/>
                <a:moveTo>
                  <a:pt x="5760" y="6585"/>
                </a:moveTo>
                <a:lnTo>
                  <a:pt x="5740" y="6583"/>
                </a:lnTo>
                <a:lnTo>
                  <a:pt x="5729" y="6571"/>
                </a:lnTo>
                <a:lnTo>
                  <a:pt x="5753" y="6570"/>
                </a:lnTo>
                <a:lnTo>
                  <a:pt x="5760" y="6585"/>
                </a:lnTo>
                <a:close/>
                <a:moveTo>
                  <a:pt x="5756" y="6671"/>
                </a:moveTo>
                <a:lnTo>
                  <a:pt x="5753" y="6675"/>
                </a:lnTo>
                <a:lnTo>
                  <a:pt x="5748" y="6674"/>
                </a:lnTo>
                <a:lnTo>
                  <a:pt x="5743" y="6669"/>
                </a:lnTo>
                <a:lnTo>
                  <a:pt x="5740" y="6665"/>
                </a:lnTo>
                <a:lnTo>
                  <a:pt x="5751" y="6653"/>
                </a:lnTo>
                <a:lnTo>
                  <a:pt x="5759" y="6639"/>
                </a:lnTo>
                <a:lnTo>
                  <a:pt x="5762" y="6653"/>
                </a:lnTo>
                <a:lnTo>
                  <a:pt x="5755" y="6671"/>
                </a:lnTo>
                <a:lnTo>
                  <a:pt x="5755" y="6671"/>
                </a:lnTo>
                <a:lnTo>
                  <a:pt x="5756" y="6671"/>
                </a:lnTo>
                <a:close/>
                <a:moveTo>
                  <a:pt x="5791" y="6718"/>
                </a:moveTo>
                <a:lnTo>
                  <a:pt x="5791" y="6718"/>
                </a:lnTo>
                <a:lnTo>
                  <a:pt x="5791" y="6718"/>
                </a:lnTo>
                <a:lnTo>
                  <a:pt x="5791" y="6718"/>
                </a:lnTo>
                <a:lnTo>
                  <a:pt x="5791" y="6718"/>
                </a:lnTo>
                <a:lnTo>
                  <a:pt x="5791" y="6718"/>
                </a:lnTo>
                <a:lnTo>
                  <a:pt x="5791" y="6718"/>
                </a:lnTo>
                <a:close/>
                <a:moveTo>
                  <a:pt x="5830" y="6505"/>
                </a:moveTo>
                <a:lnTo>
                  <a:pt x="5832" y="6512"/>
                </a:lnTo>
                <a:lnTo>
                  <a:pt x="5831" y="6519"/>
                </a:lnTo>
                <a:lnTo>
                  <a:pt x="5839" y="6519"/>
                </a:lnTo>
                <a:lnTo>
                  <a:pt x="5843" y="6516"/>
                </a:lnTo>
                <a:lnTo>
                  <a:pt x="5848" y="6521"/>
                </a:lnTo>
                <a:lnTo>
                  <a:pt x="5852" y="6527"/>
                </a:lnTo>
                <a:lnTo>
                  <a:pt x="5851" y="6530"/>
                </a:lnTo>
                <a:lnTo>
                  <a:pt x="5851" y="6533"/>
                </a:lnTo>
                <a:lnTo>
                  <a:pt x="5854" y="6533"/>
                </a:lnTo>
                <a:lnTo>
                  <a:pt x="5857" y="6534"/>
                </a:lnTo>
                <a:lnTo>
                  <a:pt x="5858" y="6535"/>
                </a:lnTo>
                <a:lnTo>
                  <a:pt x="5858" y="6536"/>
                </a:lnTo>
                <a:lnTo>
                  <a:pt x="5859" y="6536"/>
                </a:lnTo>
                <a:lnTo>
                  <a:pt x="5859" y="6535"/>
                </a:lnTo>
                <a:lnTo>
                  <a:pt x="5864" y="6539"/>
                </a:lnTo>
                <a:lnTo>
                  <a:pt x="5872" y="6541"/>
                </a:lnTo>
                <a:lnTo>
                  <a:pt x="5871" y="6536"/>
                </a:lnTo>
                <a:lnTo>
                  <a:pt x="5872" y="6531"/>
                </a:lnTo>
                <a:lnTo>
                  <a:pt x="5882" y="6546"/>
                </a:lnTo>
                <a:lnTo>
                  <a:pt x="5901" y="6555"/>
                </a:lnTo>
                <a:lnTo>
                  <a:pt x="5873" y="6571"/>
                </a:lnTo>
                <a:lnTo>
                  <a:pt x="5844" y="6568"/>
                </a:lnTo>
                <a:lnTo>
                  <a:pt x="5845" y="6571"/>
                </a:lnTo>
                <a:lnTo>
                  <a:pt x="5846" y="6573"/>
                </a:lnTo>
                <a:lnTo>
                  <a:pt x="5840" y="6565"/>
                </a:lnTo>
                <a:lnTo>
                  <a:pt x="5832" y="6556"/>
                </a:lnTo>
                <a:lnTo>
                  <a:pt x="5808" y="6526"/>
                </a:lnTo>
                <a:lnTo>
                  <a:pt x="5784" y="6493"/>
                </a:lnTo>
                <a:lnTo>
                  <a:pt x="5786" y="6493"/>
                </a:lnTo>
                <a:lnTo>
                  <a:pt x="5787" y="6492"/>
                </a:lnTo>
                <a:lnTo>
                  <a:pt x="5783" y="6487"/>
                </a:lnTo>
                <a:lnTo>
                  <a:pt x="5778" y="6485"/>
                </a:lnTo>
                <a:lnTo>
                  <a:pt x="5772" y="6477"/>
                </a:lnTo>
                <a:lnTo>
                  <a:pt x="5767" y="6468"/>
                </a:lnTo>
                <a:lnTo>
                  <a:pt x="5767" y="6468"/>
                </a:lnTo>
                <a:lnTo>
                  <a:pt x="5767" y="6467"/>
                </a:lnTo>
                <a:lnTo>
                  <a:pt x="5801" y="6487"/>
                </a:lnTo>
                <a:lnTo>
                  <a:pt x="5830" y="6505"/>
                </a:lnTo>
                <a:close/>
                <a:moveTo>
                  <a:pt x="5866" y="6438"/>
                </a:moveTo>
                <a:lnTo>
                  <a:pt x="5851" y="6443"/>
                </a:lnTo>
                <a:lnTo>
                  <a:pt x="5846" y="6457"/>
                </a:lnTo>
                <a:lnTo>
                  <a:pt x="5841" y="6442"/>
                </a:lnTo>
                <a:lnTo>
                  <a:pt x="5839" y="6425"/>
                </a:lnTo>
                <a:lnTo>
                  <a:pt x="5838" y="6425"/>
                </a:lnTo>
                <a:lnTo>
                  <a:pt x="5836" y="6425"/>
                </a:lnTo>
                <a:lnTo>
                  <a:pt x="5853" y="6424"/>
                </a:lnTo>
                <a:lnTo>
                  <a:pt x="5868" y="6427"/>
                </a:lnTo>
                <a:lnTo>
                  <a:pt x="5864" y="6432"/>
                </a:lnTo>
                <a:lnTo>
                  <a:pt x="5866" y="6438"/>
                </a:lnTo>
                <a:close/>
                <a:moveTo>
                  <a:pt x="5904" y="6409"/>
                </a:moveTo>
                <a:lnTo>
                  <a:pt x="5894" y="6424"/>
                </a:lnTo>
                <a:lnTo>
                  <a:pt x="5884" y="6429"/>
                </a:lnTo>
                <a:lnTo>
                  <a:pt x="5876" y="6421"/>
                </a:lnTo>
                <a:lnTo>
                  <a:pt x="5861" y="6408"/>
                </a:lnTo>
                <a:lnTo>
                  <a:pt x="5882" y="6407"/>
                </a:lnTo>
                <a:lnTo>
                  <a:pt x="5904" y="6409"/>
                </a:lnTo>
                <a:close/>
                <a:moveTo>
                  <a:pt x="5943" y="6432"/>
                </a:moveTo>
                <a:lnTo>
                  <a:pt x="5941" y="6449"/>
                </a:lnTo>
                <a:lnTo>
                  <a:pt x="5924" y="6452"/>
                </a:lnTo>
                <a:lnTo>
                  <a:pt x="5920" y="6442"/>
                </a:lnTo>
                <a:lnTo>
                  <a:pt x="5925" y="6441"/>
                </a:lnTo>
                <a:lnTo>
                  <a:pt x="5923" y="6434"/>
                </a:lnTo>
                <a:lnTo>
                  <a:pt x="5915" y="6425"/>
                </a:lnTo>
                <a:lnTo>
                  <a:pt x="5928" y="6423"/>
                </a:lnTo>
                <a:lnTo>
                  <a:pt x="5943" y="6432"/>
                </a:lnTo>
                <a:close/>
                <a:moveTo>
                  <a:pt x="5958" y="6426"/>
                </a:moveTo>
                <a:lnTo>
                  <a:pt x="5944" y="6414"/>
                </a:lnTo>
                <a:lnTo>
                  <a:pt x="5944" y="6395"/>
                </a:lnTo>
                <a:lnTo>
                  <a:pt x="5955" y="6400"/>
                </a:lnTo>
                <a:lnTo>
                  <a:pt x="5967" y="6409"/>
                </a:lnTo>
                <a:lnTo>
                  <a:pt x="5958" y="6418"/>
                </a:lnTo>
                <a:lnTo>
                  <a:pt x="5958" y="6426"/>
                </a:lnTo>
                <a:close/>
                <a:moveTo>
                  <a:pt x="5950" y="6462"/>
                </a:moveTo>
                <a:lnTo>
                  <a:pt x="5963" y="6455"/>
                </a:lnTo>
                <a:lnTo>
                  <a:pt x="5980" y="6458"/>
                </a:lnTo>
                <a:lnTo>
                  <a:pt x="5971" y="6468"/>
                </a:lnTo>
                <a:lnTo>
                  <a:pt x="5950" y="6462"/>
                </a:lnTo>
                <a:close/>
                <a:moveTo>
                  <a:pt x="5983" y="6535"/>
                </a:moveTo>
                <a:lnTo>
                  <a:pt x="5975" y="6533"/>
                </a:lnTo>
                <a:lnTo>
                  <a:pt x="5965" y="6526"/>
                </a:lnTo>
                <a:lnTo>
                  <a:pt x="5968" y="6522"/>
                </a:lnTo>
                <a:lnTo>
                  <a:pt x="5964" y="6518"/>
                </a:lnTo>
                <a:lnTo>
                  <a:pt x="5981" y="6517"/>
                </a:lnTo>
                <a:lnTo>
                  <a:pt x="5999" y="6519"/>
                </a:lnTo>
                <a:lnTo>
                  <a:pt x="5987" y="6527"/>
                </a:lnTo>
                <a:lnTo>
                  <a:pt x="5983" y="6535"/>
                </a:lnTo>
                <a:close/>
                <a:moveTo>
                  <a:pt x="5846" y="6786"/>
                </a:moveTo>
                <a:lnTo>
                  <a:pt x="5854" y="6779"/>
                </a:lnTo>
                <a:lnTo>
                  <a:pt x="5868" y="6777"/>
                </a:lnTo>
                <a:lnTo>
                  <a:pt x="5870" y="6778"/>
                </a:lnTo>
                <a:lnTo>
                  <a:pt x="5871" y="6779"/>
                </a:lnTo>
                <a:lnTo>
                  <a:pt x="5859" y="6784"/>
                </a:lnTo>
                <a:lnTo>
                  <a:pt x="5846" y="6786"/>
                </a:lnTo>
                <a:lnTo>
                  <a:pt x="5846" y="6786"/>
                </a:lnTo>
                <a:lnTo>
                  <a:pt x="5846" y="6786"/>
                </a:lnTo>
                <a:close/>
                <a:moveTo>
                  <a:pt x="5826" y="6743"/>
                </a:moveTo>
                <a:lnTo>
                  <a:pt x="5832" y="6745"/>
                </a:lnTo>
                <a:lnTo>
                  <a:pt x="5839" y="6747"/>
                </a:lnTo>
                <a:lnTo>
                  <a:pt x="5832" y="6760"/>
                </a:lnTo>
                <a:lnTo>
                  <a:pt x="5820" y="6769"/>
                </a:lnTo>
                <a:lnTo>
                  <a:pt x="5820" y="6769"/>
                </a:lnTo>
                <a:lnTo>
                  <a:pt x="5820" y="6769"/>
                </a:lnTo>
                <a:lnTo>
                  <a:pt x="5814" y="6753"/>
                </a:lnTo>
                <a:lnTo>
                  <a:pt x="5826" y="6743"/>
                </a:lnTo>
                <a:close/>
                <a:moveTo>
                  <a:pt x="5814" y="6684"/>
                </a:moveTo>
                <a:lnTo>
                  <a:pt x="5798" y="6681"/>
                </a:lnTo>
                <a:lnTo>
                  <a:pt x="5794" y="6669"/>
                </a:lnTo>
                <a:lnTo>
                  <a:pt x="5806" y="6668"/>
                </a:lnTo>
                <a:lnTo>
                  <a:pt x="5817" y="6667"/>
                </a:lnTo>
                <a:lnTo>
                  <a:pt x="5816" y="6676"/>
                </a:lnTo>
                <a:lnTo>
                  <a:pt x="5814" y="6684"/>
                </a:lnTo>
                <a:close/>
                <a:moveTo>
                  <a:pt x="5832" y="6851"/>
                </a:moveTo>
                <a:lnTo>
                  <a:pt x="5829" y="6850"/>
                </a:lnTo>
                <a:lnTo>
                  <a:pt x="5827" y="6849"/>
                </a:lnTo>
                <a:lnTo>
                  <a:pt x="5828" y="6847"/>
                </a:lnTo>
                <a:lnTo>
                  <a:pt x="5829" y="6846"/>
                </a:lnTo>
                <a:lnTo>
                  <a:pt x="5834" y="6846"/>
                </a:lnTo>
                <a:lnTo>
                  <a:pt x="5832" y="6851"/>
                </a:lnTo>
                <a:close/>
                <a:moveTo>
                  <a:pt x="5825" y="6847"/>
                </a:moveTo>
                <a:lnTo>
                  <a:pt x="5812" y="6827"/>
                </a:lnTo>
                <a:lnTo>
                  <a:pt x="5803" y="6802"/>
                </a:lnTo>
                <a:lnTo>
                  <a:pt x="5793" y="6781"/>
                </a:lnTo>
                <a:lnTo>
                  <a:pt x="5777" y="6768"/>
                </a:lnTo>
                <a:lnTo>
                  <a:pt x="5787" y="6766"/>
                </a:lnTo>
                <a:lnTo>
                  <a:pt x="5797" y="6768"/>
                </a:lnTo>
                <a:lnTo>
                  <a:pt x="5796" y="6772"/>
                </a:lnTo>
                <a:lnTo>
                  <a:pt x="5795" y="6776"/>
                </a:lnTo>
                <a:lnTo>
                  <a:pt x="5809" y="6776"/>
                </a:lnTo>
                <a:lnTo>
                  <a:pt x="5817" y="6777"/>
                </a:lnTo>
                <a:lnTo>
                  <a:pt x="5817" y="6778"/>
                </a:lnTo>
                <a:lnTo>
                  <a:pt x="5819" y="6778"/>
                </a:lnTo>
                <a:lnTo>
                  <a:pt x="5821" y="6785"/>
                </a:lnTo>
                <a:lnTo>
                  <a:pt x="5821" y="6796"/>
                </a:lnTo>
                <a:lnTo>
                  <a:pt x="5830" y="6796"/>
                </a:lnTo>
                <a:lnTo>
                  <a:pt x="5836" y="6793"/>
                </a:lnTo>
                <a:lnTo>
                  <a:pt x="5843" y="6799"/>
                </a:lnTo>
                <a:lnTo>
                  <a:pt x="5845" y="6804"/>
                </a:lnTo>
                <a:lnTo>
                  <a:pt x="5830" y="6816"/>
                </a:lnTo>
                <a:lnTo>
                  <a:pt x="5825" y="6847"/>
                </a:lnTo>
                <a:close/>
                <a:moveTo>
                  <a:pt x="5858" y="6852"/>
                </a:moveTo>
                <a:lnTo>
                  <a:pt x="5849" y="6836"/>
                </a:lnTo>
                <a:lnTo>
                  <a:pt x="5845" y="6822"/>
                </a:lnTo>
                <a:lnTo>
                  <a:pt x="5851" y="6825"/>
                </a:lnTo>
                <a:lnTo>
                  <a:pt x="5858" y="6827"/>
                </a:lnTo>
                <a:lnTo>
                  <a:pt x="5859" y="6831"/>
                </a:lnTo>
                <a:lnTo>
                  <a:pt x="5859" y="6837"/>
                </a:lnTo>
                <a:lnTo>
                  <a:pt x="5865" y="6836"/>
                </a:lnTo>
                <a:lnTo>
                  <a:pt x="5869" y="6831"/>
                </a:lnTo>
                <a:lnTo>
                  <a:pt x="5876" y="6834"/>
                </a:lnTo>
                <a:lnTo>
                  <a:pt x="5882" y="6836"/>
                </a:lnTo>
                <a:lnTo>
                  <a:pt x="5882" y="6837"/>
                </a:lnTo>
                <a:lnTo>
                  <a:pt x="5883" y="6839"/>
                </a:lnTo>
                <a:lnTo>
                  <a:pt x="5873" y="6845"/>
                </a:lnTo>
                <a:lnTo>
                  <a:pt x="5858" y="6852"/>
                </a:lnTo>
                <a:close/>
                <a:moveTo>
                  <a:pt x="5888" y="6892"/>
                </a:moveTo>
                <a:lnTo>
                  <a:pt x="5876" y="6888"/>
                </a:lnTo>
                <a:lnTo>
                  <a:pt x="5862" y="6874"/>
                </a:lnTo>
                <a:lnTo>
                  <a:pt x="5868" y="6868"/>
                </a:lnTo>
                <a:lnTo>
                  <a:pt x="5876" y="6862"/>
                </a:lnTo>
                <a:lnTo>
                  <a:pt x="5881" y="6871"/>
                </a:lnTo>
                <a:lnTo>
                  <a:pt x="5875" y="6880"/>
                </a:lnTo>
                <a:lnTo>
                  <a:pt x="5881" y="6886"/>
                </a:lnTo>
                <a:lnTo>
                  <a:pt x="5888" y="6892"/>
                </a:lnTo>
                <a:close/>
                <a:moveTo>
                  <a:pt x="5975" y="6821"/>
                </a:moveTo>
                <a:lnTo>
                  <a:pt x="5974" y="6819"/>
                </a:lnTo>
                <a:lnTo>
                  <a:pt x="5974" y="6818"/>
                </a:lnTo>
                <a:lnTo>
                  <a:pt x="5969" y="6812"/>
                </a:lnTo>
                <a:lnTo>
                  <a:pt x="5967" y="6803"/>
                </a:lnTo>
                <a:lnTo>
                  <a:pt x="5978" y="6814"/>
                </a:lnTo>
                <a:lnTo>
                  <a:pt x="5994" y="6832"/>
                </a:lnTo>
                <a:lnTo>
                  <a:pt x="5994" y="6832"/>
                </a:lnTo>
                <a:lnTo>
                  <a:pt x="5994" y="6832"/>
                </a:lnTo>
                <a:lnTo>
                  <a:pt x="5983" y="6827"/>
                </a:lnTo>
                <a:lnTo>
                  <a:pt x="5975" y="6821"/>
                </a:lnTo>
                <a:close/>
                <a:moveTo>
                  <a:pt x="5977" y="6955"/>
                </a:moveTo>
                <a:lnTo>
                  <a:pt x="5980" y="6956"/>
                </a:lnTo>
                <a:lnTo>
                  <a:pt x="5982" y="6957"/>
                </a:lnTo>
                <a:lnTo>
                  <a:pt x="5979" y="6959"/>
                </a:lnTo>
                <a:lnTo>
                  <a:pt x="5977" y="6961"/>
                </a:lnTo>
                <a:lnTo>
                  <a:pt x="5976" y="6958"/>
                </a:lnTo>
                <a:lnTo>
                  <a:pt x="5977" y="6955"/>
                </a:lnTo>
                <a:close/>
                <a:moveTo>
                  <a:pt x="5968" y="7099"/>
                </a:moveTo>
                <a:lnTo>
                  <a:pt x="5974" y="7087"/>
                </a:lnTo>
                <a:lnTo>
                  <a:pt x="5983" y="7075"/>
                </a:lnTo>
                <a:lnTo>
                  <a:pt x="5997" y="7088"/>
                </a:lnTo>
                <a:lnTo>
                  <a:pt x="5982" y="7093"/>
                </a:lnTo>
                <a:lnTo>
                  <a:pt x="5968" y="7099"/>
                </a:lnTo>
                <a:close/>
                <a:moveTo>
                  <a:pt x="5965" y="7135"/>
                </a:moveTo>
                <a:lnTo>
                  <a:pt x="5977" y="7148"/>
                </a:lnTo>
                <a:lnTo>
                  <a:pt x="5983" y="7152"/>
                </a:lnTo>
                <a:lnTo>
                  <a:pt x="5976" y="7159"/>
                </a:lnTo>
                <a:lnTo>
                  <a:pt x="5956" y="7145"/>
                </a:lnTo>
                <a:lnTo>
                  <a:pt x="5965" y="7135"/>
                </a:lnTo>
                <a:close/>
                <a:moveTo>
                  <a:pt x="5942" y="7012"/>
                </a:moveTo>
                <a:lnTo>
                  <a:pt x="5935" y="7024"/>
                </a:lnTo>
                <a:lnTo>
                  <a:pt x="5926" y="7035"/>
                </a:lnTo>
                <a:lnTo>
                  <a:pt x="5921" y="7011"/>
                </a:lnTo>
                <a:lnTo>
                  <a:pt x="5942" y="7012"/>
                </a:lnTo>
                <a:close/>
                <a:moveTo>
                  <a:pt x="5920" y="6733"/>
                </a:moveTo>
                <a:lnTo>
                  <a:pt x="5946" y="6741"/>
                </a:lnTo>
                <a:lnTo>
                  <a:pt x="5963" y="6759"/>
                </a:lnTo>
                <a:lnTo>
                  <a:pt x="5955" y="6757"/>
                </a:lnTo>
                <a:lnTo>
                  <a:pt x="5946" y="6757"/>
                </a:lnTo>
                <a:lnTo>
                  <a:pt x="5956" y="6763"/>
                </a:lnTo>
                <a:lnTo>
                  <a:pt x="5965" y="6763"/>
                </a:lnTo>
                <a:lnTo>
                  <a:pt x="5967" y="6768"/>
                </a:lnTo>
                <a:lnTo>
                  <a:pt x="5968" y="6771"/>
                </a:lnTo>
                <a:lnTo>
                  <a:pt x="5967" y="6776"/>
                </a:lnTo>
                <a:lnTo>
                  <a:pt x="5967" y="6781"/>
                </a:lnTo>
                <a:lnTo>
                  <a:pt x="5964" y="6778"/>
                </a:lnTo>
                <a:lnTo>
                  <a:pt x="5962" y="6777"/>
                </a:lnTo>
                <a:lnTo>
                  <a:pt x="5955" y="6771"/>
                </a:lnTo>
                <a:lnTo>
                  <a:pt x="5947" y="6765"/>
                </a:lnTo>
                <a:lnTo>
                  <a:pt x="5947" y="6765"/>
                </a:lnTo>
                <a:lnTo>
                  <a:pt x="5947" y="6765"/>
                </a:lnTo>
                <a:lnTo>
                  <a:pt x="5947" y="6763"/>
                </a:lnTo>
                <a:lnTo>
                  <a:pt x="5946" y="6763"/>
                </a:lnTo>
                <a:lnTo>
                  <a:pt x="5938" y="6756"/>
                </a:lnTo>
                <a:lnTo>
                  <a:pt x="5930" y="6749"/>
                </a:lnTo>
                <a:lnTo>
                  <a:pt x="5926" y="6741"/>
                </a:lnTo>
                <a:lnTo>
                  <a:pt x="5920" y="6733"/>
                </a:lnTo>
                <a:close/>
                <a:moveTo>
                  <a:pt x="6006" y="6855"/>
                </a:moveTo>
                <a:lnTo>
                  <a:pt x="6014" y="6861"/>
                </a:lnTo>
                <a:lnTo>
                  <a:pt x="6020" y="6876"/>
                </a:lnTo>
                <a:lnTo>
                  <a:pt x="6016" y="6877"/>
                </a:lnTo>
                <a:lnTo>
                  <a:pt x="6012" y="6878"/>
                </a:lnTo>
                <a:lnTo>
                  <a:pt x="6008" y="6870"/>
                </a:lnTo>
                <a:lnTo>
                  <a:pt x="6002" y="6864"/>
                </a:lnTo>
                <a:lnTo>
                  <a:pt x="6009" y="6863"/>
                </a:lnTo>
                <a:lnTo>
                  <a:pt x="6006" y="6855"/>
                </a:lnTo>
                <a:close/>
                <a:moveTo>
                  <a:pt x="6235" y="7092"/>
                </a:moveTo>
                <a:lnTo>
                  <a:pt x="6239" y="7075"/>
                </a:lnTo>
                <a:lnTo>
                  <a:pt x="6229" y="7055"/>
                </a:lnTo>
                <a:lnTo>
                  <a:pt x="6245" y="7063"/>
                </a:lnTo>
                <a:lnTo>
                  <a:pt x="6253" y="7084"/>
                </a:lnTo>
                <a:lnTo>
                  <a:pt x="6245" y="7090"/>
                </a:lnTo>
                <a:lnTo>
                  <a:pt x="6235" y="7092"/>
                </a:lnTo>
                <a:close/>
                <a:moveTo>
                  <a:pt x="6198" y="7204"/>
                </a:moveTo>
                <a:lnTo>
                  <a:pt x="6216" y="7201"/>
                </a:lnTo>
                <a:lnTo>
                  <a:pt x="6246" y="7211"/>
                </a:lnTo>
                <a:lnTo>
                  <a:pt x="6223" y="7215"/>
                </a:lnTo>
                <a:lnTo>
                  <a:pt x="6198" y="7204"/>
                </a:lnTo>
                <a:close/>
                <a:moveTo>
                  <a:pt x="6260" y="7458"/>
                </a:moveTo>
                <a:lnTo>
                  <a:pt x="6241" y="7458"/>
                </a:lnTo>
                <a:lnTo>
                  <a:pt x="6242" y="7441"/>
                </a:lnTo>
                <a:lnTo>
                  <a:pt x="6252" y="7450"/>
                </a:lnTo>
                <a:lnTo>
                  <a:pt x="6260" y="7458"/>
                </a:lnTo>
                <a:close/>
                <a:moveTo>
                  <a:pt x="6251" y="7391"/>
                </a:moveTo>
                <a:lnTo>
                  <a:pt x="6246" y="7379"/>
                </a:lnTo>
                <a:lnTo>
                  <a:pt x="6233" y="7366"/>
                </a:lnTo>
                <a:lnTo>
                  <a:pt x="6248" y="7370"/>
                </a:lnTo>
                <a:lnTo>
                  <a:pt x="6266" y="7385"/>
                </a:lnTo>
                <a:lnTo>
                  <a:pt x="6259" y="7392"/>
                </a:lnTo>
                <a:lnTo>
                  <a:pt x="6255" y="7389"/>
                </a:lnTo>
                <a:lnTo>
                  <a:pt x="6251" y="7391"/>
                </a:lnTo>
                <a:close/>
                <a:moveTo>
                  <a:pt x="6226" y="7263"/>
                </a:moveTo>
                <a:lnTo>
                  <a:pt x="6229" y="7272"/>
                </a:lnTo>
                <a:lnTo>
                  <a:pt x="6232" y="7282"/>
                </a:lnTo>
                <a:lnTo>
                  <a:pt x="6213" y="7290"/>
                </a:lnTo>
                <a:lnTo>
                  <a:pt x="6201" y="7303"/>
                </a:lnTo>
                <a:lnTo>
                  <a:pt x="6203" y="7277"/>
                </a:lnTo>
                <a:lnTo>
                  <a:pt x="6226" y="7263"/>
                </a:lnTo>
                <a:close/>
                <a:moveTo>
                  <a:pt x="6125" y="6991"/>
                </a:moveTo>
                <a:lnTo>
                  <a:pt x="6122" y="6975"/>
                </a:lnTo>
                <a:lnTo>
                  <a:pt x="6106" y="6966"/>
                </a:lnTo>
                <a:lnTo>
                  <a:pt x="6107" y="6958"/>
                </a:lnTo>
                <a:lnTo>
                  <a:pt x="6115" y="6950"/>
                </a:lnTo>
                <a:lnTo>
                  <a:pt x="6139" y="6978"/>
                </a:lnTo>
                <a:lnTo>
                  <a:pt x="6172" y="7015"/>
                </a:lnTo>
                <a:lnTo>
                  <a:pt x="6148" y="7000"/>
                </a:lnTo>
                <a:lnTo>
                  <a:pt x="6125" y="6991"/>
                </a:lnTo>
                <a:close/>
                <a:moveTo>
                  <a:pt x="6194" y="7251"/>
                </a:moveTo>
                <a:lnTo>
                  <a:pt x="6182" y="7256"/>
                </a:lnTo>
                <a:lnTo>
                  <a:pt x="6173" y="7270"/>
                </a:lnTo>
                <a:lnTo>
                  <a:pt x="6168" y="7255"/>
                </a:lnTo>
                <a:lnTo>
                  <a:pt x="6168" y="7242"/>
                </a:lnTo>
                <a:lnTo>
                  <a:pt x="6176" y="7239"/>
                </a:lnTo>
                <a:lnTo>
                  <a:pt x="6194" y="7251"/>
                </a:lnTo>
                <a:close/>
                <a:moveTo>
                  <a:pt x="6185" y="7233"/>
                </a:moveTo>
                <a:lnTo>
                  <a:pt x="6165" y="7214"/>
                </a:lnTo>
                <a:lnTo>
                  <a:pt x="6151" y="7198"/>
                </a:lnTo>
                <a:lnTo>
                  <a:pt x="6170" y="7205"/>
                </a:lnTo>
                <a:lnTo>
                  <a:pt x="6192" y="7211"/>
                </a:lnTo>
                <a:lnTo>
                  <a:pt x="6201" y="7228"/>
                </a:lnTo>
                <a:lnTo>
                  <a:pt x="6223" y="7248"/>
                </a:lnTo>
                <a:lnTo>
                  <a:pt x="6205" y="7247"/>
                </a:lnTo>
                <a:lnTo>
                  <a:pt x="6185" y="7233"/>
                </a:lnTo>
                <a:close/>
                <a:moveTo>
                  <a:pt x="6283" y="7099"/>
                </a:moveTo>
                <a:lnTo>
                  <a:pt x="6291" y="7111"/>
                </a:lnTo>
                <a:lnTo>
                  <a:pt x="6302" y="7123"/>
                </a:lnTo>
                <a:lnTo>
                  <a:pt x="6282" y="7115"/>
                </a:lnTo>
                <a:lnTo>
                  <a:pt x="6264" y="7100"/>
                </a:lnTo>
                <a:lnTo>
                  <a:pt x="6273" y="7100"/>
                </a:lnTo>
                <a:lnTo>
                  <a:pt x="6283" y="7099"/>
                </a:lnTo>
                <a:close/>
                <a:moveTo>
                  <a:pt x="6264" y="7056"/>
                </a:moveTo>
                <a:lnTo>
                  <a:pt x="6244" y="7035"/>
                </a:lnTo>
                <a:lnTo>
                  <a:pt x="6242" y="7017"/>
                </a:lnTo>
                <a:lnTo>
                  <a:pt x="6255" y="7029"/>
                </a:lnTo>
                <a:lnTo>
                  <a:pt x="6265" y="7013"/>
                </a:lnTo>
                <a:lnTo>
                  <a:pt x="6265" y="7031"/>
                </a:lnTo>
                <a:lnTo>
                  <a:pt x="6264" y="7056"/>
                </a:lnTo>
                <a:close/>
                <a:moveTo>
                  <a:pt x="6088" y="6767"/>
                </a:moveTo>
                <a:lnTo>
                  <a:pt x="6072" y="6769"/>
                </a:lnTo>
                <a:lnTo>
                  <a:pt x="6059" y="6778"/>
                </a:lnTo>
                <a:lnTo>
                  <a:pt x="6061" y="6761"/>
                </a:lnTo>
                <a:lnTo>
                  <a:pt x="6078" y="6751"/>
                </a:lnTo>
                <a:lnTo>
                  <a:pt x="6081" y="6758"/>
                </a:lnTo>
                <a:lnTo>
                  <a:pt x="6088" y="6767"/>
                </a:lnTo>
                <a:close/>
                <a:moveTo>
                  <a:pt x="6084" y="6719"/>
                </a:moveTo>
                <a:lnTo>
                  <a:pt x="6090" y="6736"/>
                </a:lnTo>
                <a:lnTo>
                  <a:pt x="6085" y="6752"/>
                </a:lnTo>
                <a:lnTo>
                  <a:pt x="6081" y="6742"/>
                </a:lnTo>
                <a:lnTo>
                  <a:pt x="6070" y="6732"/>
                </a:lnTo>
                <a:lnTo>
                  <a:pt x="6076" y="6725"/>
                </a:lnTo>
                <a:lnTo>
                  <a:pt x="6084" y="6719"/>
                </a:lnTo>
                <a:close/>
                <a:moveTo>
                  <a:pt x="6102" y="6559"/>
                </a:moveTo>
                <a:lnTo>
                  <a:pt x="6099" y="6549"/>
                </a:lnTo>
                <a:lnTo>
                  <a:pt x="6098" y="6537"/>
                </a:lnTo>
                <a:lnTo>
                  <a:pt x="6086" y="6550"/>
                </a:lnTo>
                <a:lnTo>
                  <a:pt x="6064" y="6545"/>
                </a:lnTo>
                <a:lnTo>
                  <a:pt x="6075" y="6536"/>
                </a:lnTo>
                <a:lnTo>
                  <a:pt x="6086" y="6521"/>
                </a:lnTo>
                <a:lnTo>
                  <a:pt x="6106" y="6542"/>
                </a:lnTo>
                <a:lnTo>
                  <a:pt x="6102" y="6559"/>
                </a:lnTo>
                <a:close/>
                <a:moveTo>
                  <a:pt x="6128" y="6779"/>
                </a:moveTo>
                <a:lnTo>
                  <a:pt x="6118" y="6773"/>
                </a:lnTo>
                <a:lnTo>
                  <a:pt x="6106" y="6758"/>
                </a:lnTo>
                <a:lnTo>
                  <a:pt x="6111" y="6757"/>
                </a:lnTo>
                <a:lnTo>
                  <a:pt x="6117" y="6756"/>
                </a:lnTo>
                <a:lnTo>
                  <a:pt x="6106" y="6751"/>
                </a:lnTo>
                <a:lnTo>
                  <a:pt x="6098" y="6757"/>
                </a:lnTo>
                <a:lnTo>
                  <a:pt x="6096" y="6740"/>
                </a:lnTo>
                <a:lnTo>
                  <a:pt x="6105" y="6733"/>
                </a:lnTo>
                <a:lnTo>
                  <a:pt x="6116" y="6749"/>
                </a:lnTo>
                <a:lnTo>
                  <a:pt x="6135" y="6766"/>
                </a:lnTo>
                <a:lnTo>
                  <a:pt x="6127" y="6772"/>
                </a:lnTo>
                <a:lnTo>
                  <a:pt x="6128" y="6779"/>
                </a:lnTo>
                <a:close/>
                <a:moveTo>
                  <a:pt x="5998" y="6493"/>
                </a:moveTo>
                <a:lnTo>
                  <a:pt x="6010" y="6484"/>
                </a:lnTo>
                <a:lnTo>
                  <a:pt x="6013" y="6469"/>
                </a:lnTo>
                <a:lnTo>
                  <a:pt x="6019" y="6492"/>
                </a:lnTo>
                <a:lnTo>
                  <a:pt x="5998" y="6493"/>
                </a:lnTo>
                <a:close/>
                <a:moveTo>
                  <a:pt x="6049" y="6656"/>
                </a:moveTo>
                <a:lnTo>
                  <a:pt x="6035" y="6664"/>
                </a:lnTo>
                <a:lnTo>
                  <a:pt x="6019" y="6667"/>
                </a:lnTo>
                <a:lnTo>
                  <a:pt x="6044" y="6675"/>
                </a:lnTo>
                <a:lnTo>
                  <a:pt x="6065" y="6676"/>
                </a:lnTo>
                <a:lnTo>
                  <a:pt x="6055" y="6680"/>
                </a:lnTo>
                <a:lnTo>
                  <a:pt x="6047" y="6684"/>
                </a:lnTo>
                <a:lnTo>
                  <a:pt x="6054" y="6695"/>
                </a:lnTo>
                <a:lnTo>
                  <a:pt x="6068" y="6698"/>
                </a:lnTo>
                <a:lnTo>
                  <a:pt x="6061" y="6734"/>
                </a:lnTo>
                <a:lnTo>
                  <a:pt x="6034" y="6749"/>
                </a:lnTo>
                <a:lnTo>
                  <a:pt x="6029" y="6767"/>
                </a:lnTo>
                <a:lnTo>
                  <a:pt x="6025" y="6785"/>
                </a:lnTo>
                <a:lnTo>
                  <a:pt x="6065" y="6792"/>
                </a:lnTo>
                <a:lnTo>
                  <a:pt x="6115" y="6811"/>
                </a:lnTo>
                <a:lnTo>
                  <a:pt x="6111" y="6799"/>
                </a:lnTo>
                <a:lnTo>
                  <a:pt x="6103" y="6787"/>
                </a:lnTo>
                <a:lnTo>
                  <a:pt x="6094" y="6793"/>
                </a:lnTo>
                <a:lnTo>
                  <a:pt x="6084" y="6789"/>
                </a:lnTo>
                <a:lnTo>
                  <a:pt x="6094" y="6780"/>
                </a:lnTo>
                <a:lnTo>
                  <a:pt x="6105" y="6776"/>
                </a:lnTo>
                <a:lnTo>
                  <a:pt x="6118" y="6791"/>
                </a:lnTo>
                <a:lnTo>
                  <a:pt x="6126" y="6809"/>
                </a:lnTo>
                <a:lnTo>
                  <a:pt x="6111" y="6816"/>
                </a:lnTo>
                <a:lnTo>
                  <a:pt x="6098" y="6827"/>
                </a:lnTo>
                <a:lnTo>
                  <a:pt x="6110" y="6834"/>
                </a:lnTo>
                <a:lnTo>
                  <a:pt x="6117" y="6844"/>
                </a:lnTo>
                <a:lnTo>
                  <a:pt x="6133" y="6827"/>
                </a:lnTo>
                <a:lnTo>
                  <a:pt x="6151" y="6819"/>
                </a:lnTo>
                <a:lnTo>
                  <a:pt x="6140" y="6842"/>
                </a:lnTo>
                <a:lnTo>
                  <a:pt x="6141" y="6872"/>
                </a:lnTo>
                <a:lnTo>
                  <a:pt x="6195" y="6920"/>
                </a:lnTo>
                <a:lnTo>
                  <a:pt x="6239" y="6972"/>
                </a:lnTo>
                <a:lnTo>
                  <a:pt x="6245" y="6977"/>
                </a:lnTo>
                <a:lnTo>
                  <a:pt x="6249" y="6986"/>
                </a:lnTo>
                <a:lnTo>
                  <a:pt x="6245" y="6979"/>
                </a:lnTo>
                <a:lnTo>
                  <a:pt x="6239" y="6972"/>
                </a:lnTo>
                <a:lnTo>
                  <a:pt x="6208" y="6959"/>
                </a:lnTo>
                <a:lnTo>
                  <a:pt x="6182" y="6937"/>
                </a:lnTo>
                <a:lnTo>
                  <a:pt x="6196" y="6947"/>
                </a:lnTo>
                <a:lnTo>
                  <a:pt x="6198" y="6938"/>
                </a:lnTo>
                <a:lnTo>
                  <a:pt x="6186" y="6931"/>
                </a:lnTo>
                <a:lnTo>
                  <a:pt x="6171" y="6913"/>
                </a:lnTo>
                <a:lnTo>
                  <a:pt x="6154" y="6920"/>
                </a:lnTo>
                <a:lnTo>
                  <a:pt x="6139" y="6935"/>
                </a:lnTo>
                <a:lnTo>
                  <a:pt x="6179" y="6966"/>
                </a:lnTo>
                <a:lnTo>
                  <a:pt x="6222" y="6993"/>
                </a:lnTo>
                <a:lnTo>
                  <a:pt x="6212" y="6982"/>
                </a:lnTo>
                <a:lnTo>
                  <a:pt x="6208" y="6973"/>
                </a:lnTo>
                <a:lnTo>
                  <a:pt x="6225" y="6979"/>
                </a:lnTo>
                <a:lnTo>
                  <a:pt x="6247" y="6996"/>
                </a:lnTo>
                <a:lnTo>
                  <a:pt x="6234" y="7014"/>
                </a:lnTo>
                <a:lnTo>
                  <a:pt x="6211" y="7013"/>
                </a:lnTo>
                <a:lnTo>
                  <a:pt x="6178" y="6976"/>
                </a:lnTo>
                <a:lnTo>
                  <a:pt x="6141" y="6968"/>
                </a:lnTo>
                <a:lnTo>
                  <a:pt x="6138" y="6953"/>
                </a:lnTo>
                <a:lnTo>
                  <a:pt x="6136" y="6938"/>
                </a:lnTo>
                <a:lnTo>
                  <a:pt x="6110" y="6926"/>
                </a:lnTo>
                <a:lnTo>
                  <a:pt x="6086" y="6899"/>
                </a:lnTo>
                <a:lnTo>
                  <a:pt x="6083" y="6919"/>
                </a:lnTo>
                <a:lnTo>
                  <a:pt x="6072" y="6929"/>
                </a:lnTo>
                <a:lnTo>
                  <a:pt x="6075" y="6923"/>
                </a:lnTo>
                <a:lnTo>
                  <a:pt x="6070" y="6915"/>
                </a:lnTo>
                <a:lnTo>
                  <a:pt x="6062" y="6914"/>
                </a:lnTo>
                <a:lnTo>
                  <a:pt x="6054" y="6913"/>
                </a:lnTo>
                <a:lnTo>
                  <a:pt x="6055" y="6907"/>
                </a:lnTo>
                <a:lnTo>
                  <a:pt x="6056" y="6902"/>
                </a:lnTo>
                <a:lnTo>
                  <a:pt x="6072" y="6902"/>
                </a:lnTo>
                <a:lnTo>
                  <a:pt x="6081" y="6887"/>
                </a:lnTo>
                <a:lnTo>
                  <a:pt x="6099" y="6901"/>
                </a:lnTo>
                <a:lnTo>
                  <a:pt x="6117" y="6914"/>
                </a:lnTo>
                <a:lnTo>
                  <a:pt x="6124" y="6900"/>
                </a:lnTo>
                <a:lnTo>
                  <a:pt x="6119" y="6884"/>
                </a:lnTo>
                <a:lnTo>
                  <a:pt x="6108" y="6886"/>
                </a:lnTo>
                <a:lnTo>
                  <a:pt x="6097" y="6889"/>
                </a:lnTo>
                <a:lnTo>
                  <a:pt x="6084" y="6869"/>
                </a:lnTo>
                <a:lnTo>
                  <a:pt x="6090" y="6851"/>
                </a:lnTo>
                <a:lnTo>
                  <a:pt x="6070" y="6845"/>
                </a:lnTo>
                <a:lnTo>
                  <a:pt x="6048" y="6831"/>
                </a:lnTo>
                <a:lnTo>
                  <a:pt x="6059" y="6818"/>
                </a:lnTo>
                <a:lnTo>
                  <a:pt x="6059" y="6804"/>
                </a:lnTo>
                <a:lnTo>
                  <a:pt x="6069" y="6809"/>
                </a:lnTo>
                <a:lnTo>
                  <a:pt x="6070" y="6802"/>
                </a:lnTo>
                <a:lnTo>
                  <a:pt x="6039" y="6804"/>
                </a:lnTo>
                <a:lnTo>
                  <a:pt x="6014" y="6812"/>
                </a:lnTo>
                <a:lnTo>
                  <a:pt x="6028" y="6816"/>
                </a:lnTo>
                <a:lnTo>
                  <a:pt x="6043" y="6819"/>
                </a:lnTo>
                <a:lnTo>
                  <a:pt x="6031" y="6826"/>
                </a:lnTo>
                <a:lnTo>
                  <a:pt x="6030" y="6841"/>
                </a:lnTo>
                <a:lnTo>
                  <a:pt x="6008" y="6827"/>
                </a:lnTo>
                <a:lnTo>
                  <a:pt x="5995" y="6804"/>
                </a:lnTo>
                <a:lnTo>
                  <a:pt x="6001" y="6807"/>
                </a:lnTo>
                <a:lnTo>
                  <a:pt x="6009" y="6809"/>
                </a:lnTo>
                <a:lnTo>
                  <a:pt x="6002" y="6797"/>
                </a:lnTo>
                <a:lnTo>
                  <a:pt x="6004" y="6777"/>
                </a:lnTo>
                <a:lnTo>
                  <a:pt x="5989" y="6781"/>
                </a:lnTo>
                <a:lnTo>
                  <a:pt x="5994" y="6767"/>
                </a:lnTo>
                <a:lnTo>
                  <a:pt x="5962" y="6740"/>
                </a:lnTo>
                <a:lnTo>
                  <a:pt x="5941" y="6704"/>
                </a:lnTo>
                <a:lnTo>
                  <a:pt x="5949" y="6693"/>
                </a:lnTo>
                <a:lnTo>
                  <a:pt x="5965" y="6693"/>
                </a:lnTo>
                <a:lnTo>
                  <a:pt x="5961" y="6678"/>
                </a:lnTo>
                <a:lnTo>
                  <a:pt x="5953" y="6666"/>
                </a:lnTo>
                <a:lnTo>
                  <a:pt x="5941" y="6687"/>
                </a:lnTo>
                <a:lnTo>
                  <a:pt x="5934" y="6716"/>
                </a:lnTo>
                <a:lnTo>
                  <a:pt x="5925" y="6722"/>
                </a:lnTo>
                <a:lnTo>
                  <a:pt x="5916" y="6727"/>
                </a:lnTo>
                <a:lnTo>
                  <a:pt x="5907" y="6717"/>
                </a:lnTo>
                <a:lnTo>
                  <a:pt x="5902" y="6706"/>
                </a:lnTo>
                <a:lnTo>
                  <a:pt x="5912" y="6698"/>
                </a:lnTo>
                <a:lnTo>
                  <a:pt x="5916" y="6684"/>
                </a:lnTo>
                <a:lnTo>
                  <a:pt x="5903" y="6686"/>
                </a:lnTo>
                <a:lnTo>
                  <a:pt x="5893" y="6690"/>
                </a:lnTo>
                <a:lnTo>
                  <a:pt x="5888" y="6685"/>
                </a:lnTo>
                <a:lnTo>
                  <a:pt x="5883" y="6680"/>
                </a:lnTo>
                <a:lnTo>
                  <a:pt x="5894" y="6671"/>
                </a:lnTo>
                <a:lnTo>
                  <a:pt x="5907" y="6668"/>
                </a:lnTo>
                <a:lnTo>
                  <a:pt x="5918" y="6680"/>
                </a:lnTo>
                <a:lnTo>
                  <a:pt x="5933" y="6688"/>
                </a:lnTo>
                <a:lnTo>
                  <a:pt x="5896" y="6638"/>
                </a:lnTo>
                <a:lnTo>
                  <a:pt x="5857" y="6587"/>
                </a:lnTo>
                <a:lnTo>
                  <a:pt x="5885" y="6606"/>
                </a:lnTo>
                <a:lnTo>
                  <a:pt x="5904" y="6614"/>
                </a:lnTo>
                <a:lnTo>
                  <a:pt x="5887" y="6597"/>
                </a:lnTo>
                <a:lnTo>
                  <a:pt x="5882" y="6583"/>
                </a:lnTo>
                <a:lnTo>
                  <a:pt x="5901" y="6589"/>
                </a:lnTo>
                <a:lnTo>
                  <a:pt x="5896" y="6569"/>
                </a:lnTo>
                <a:lnTo>
                  <a:pt x="5918" y="6576"/>
                </a:lnTo>
                <a:lnTo>
                  <a:pt x="5941" y="6586"/>
                </a:lnTo>
                <a:lnTo>
                  <a:pt x="5944" y="6596"/>
                </a:lnTo>
                <a:lnTo>
                  <a:pt x="5933" y="6603"/>
                </a:lnTo>
                <a:lnTo>
                  <a:pt x="5950" y="6609"/>
                </a:lnTo>
                <a:lnTo>
                  <a:pt x="5959" y="6594"/>
                </a:lnTo>
                <a:lnTo>
                  <a:pt x="5978" y="6610"/>
                </a:lnTo>
                <a:lnTo>
                  <a:pt x="5988" y="6620"/>
                </a:lnTo>
                <a:lnTo>
                  <a:pt x="5976" y="6631"/>
                </a:lnTo>
                <a:lnTo>
                  <a:pt x="5964" y="6643"/>
                </a:lnTo>
                <a:lnTo>
                  <a:pt x="6002" y="6649"/>
                </a:lnTo>
                <a:lnTo>
                  <a:pt x="6049" y="6656"/>
                </a:lnTo>
                <a:close/>
                <a:moveTo>
                  <a:pt x="5920" y="6411"/>
                </a:moveTo>
                <a:lnTo>
                  <a:pt x="5905" y="6407"/>
                </a:lnTo>
                <a:lnTo>
                  <a:pt x="5889" y="6397"/>
                </a:lnTo>
                <a:lnTo>
                  <a:pt x="5888" y="6376"/>
                </a:lnTo>
                <a:lnTo>
                  <a:pt x="5903" y="6365"/>
                </a:lnTo>
                <a:lnTo>
                  <a:pt x="5916" y="6390"/>
                </a:lnTo>
                <a:lnTo>
                  <a:pt x="5920" y="6411"/>
                </a:lnTo>
                <a:close/>
                <a:moveTo>
                  <a:pt x="5822" y="6318"/>
                </a:moveTo>
                <a:lnTo>
                  <a:pt x="5829" y="6320"/>
                </a:lnTo>
                <a:lnTo>
                  <a:pt x="5836" y="6325"/>
                </a:lnTo>
                <a:lnTo>
                  <a:pt x="5832" y="6326"/>
                </a:lnTo>
                <a:lnTo>
                  <a:pt x="5829" y="6326"/>
                </a:lnTo>
                <a:lnTo>
                  <a:pt x="5826" y="6321"/>
                </a:lnTo>
                <a:lnTo>
                  <a:pt x="5822" y="6318"/>
                </a:lnTo>
                <a:close/>
                <a:moveTo>
                  <a:pt x="5829" y="6345"/>
                </a:moveTo>
                <a:lnTo>
                  <a:pt x="5830" y="6342"/>
                </a:lnTo>
                <a:lnTo>
                  <a:pt x="5830" y="6338"/>
                </a:lnTo>
                <a:lnTo>
                  <a:pt x="5852" y="6350"/>
                </a:lnTo>
                <a:lnTo>
                  <a:pt x="5872" y="6351"/>
                </a:lnTo>
                <a:lnTo>
                  <a:pt x="5876" y="6370"/>
                </a:lnTo>
                <a:lnTo>
                  <a:pt x="5872" y="6388"/>
                </a:lnTo>
                <a:lnTo>
                  <a:pt x="5834" y="6372"/>
                </a:lnTo>
                <a:lnTo>
                  <a:pt x="5797" y="6365"/>
                </a:lnTo>
                <a:lnTo>
                  <a:pt x="5794" y="6348"/>
                </a:lnTo>
                <a:lnTo>
                  <a:pt x="5787" y="6331"/>
                </a:lnTo>
                <a:lnTo>
                  <a:pt x="5801" y="6326"/>
                </a:lnTo>
                <a:lnTo>
                  <a:pt x="5814" y="6319"/>
                </a:lnTo>
                <a:lnTo>
                  <a:pt x="5816" y="6335"/>
                </a:lnTo>
                <a:lnTo>
                  <a:pt x="5829" y="6345"/>
                </a:lnTo>
                <a:close/>
                <a:moveTo>
                  <a:pt x="5773" y="6281"/>
                </a:moveTo>
                <a:lnTo>
                  <a:pt x="5780" y="6292"/>
                </a:lnTo>
                <a:lnTo>
                  <a:pt x="5780" y="6300"/>
                </a:lnTo>
                <a:lnTo>
                  <a:pt x="5793" y="6296"/>
                </a:lnTo>
                <a:lnTo>
                  <a:pt x="5805" y="6303"/>
                </a:lnTo>
                <a:lnTo>
                  <a:pt x="5801" y="6313"/>
                </a:lnTo>
                <a:lnTo>
                  <a:pt x="5793" y="6324"/>
                </a:lnTo>
                <a:lnTo>
                  <a:pt x="5778" y="6308"/>
                </a:lnTo>
                <a:lnTo>
                  <a:pt x="5766" y="6292"/>
                </a:lnTo>
                <a:lnTo>
                  <a:pt x="5759" y="6276"/>
                </a:lnTo>
                <a:lnTo>
                  <a:pt x="5765" y="6262"/>
                </a:lnTo>
                <a:lnTo>
                  <a:pt x="5766" y="6272"/>
                </a:lnTo>
                <a:lnTo>
                  <a:pt x="5773" y="6281"/>
                </a:lnTo>
                <a:close/>
                <a:moveTo>
                  <a:pt x="5769" y="6675"/>
                </a:moveTo>
                <a:lnTo>
                  <a:pt x="5776" y="6676"/>
                </a:lnTo>
                <a:lnTo>
                  <a:pt x="5788" y="6675"/>
                </a:lnTo>
                <a:lnTo>
                  <a:pt x="5784" y="6689"/>
                </a:lnTo>
                <a:lnTo>
                  <a:pt x="5778" y="6702"/>
                </a:lnTo>
                <a:lnTo>
                  <a:pt x="5779" y="6702"/>
                </a:lnTo>
                <a:lnTo>
                  <a:pt x="5780" y="6702"/>
                </a:lnTo>
                <a:lnTo>
                  <a:pt x="5777" y="6718"/>
                </a:lnTo>
                <a:lnTo>
                  <a:pt x="5781" y="6735"/>
                </a:lnTo>
                <a:lnTo>
                  <a:pt x="5794" y="6733"/>
                </a:lnTo>
                <a:lnTo>
                  <a:pt x="5799" y="6744"/>
                </a:lnTo>
                <a:lnTo>
                  <a:pt x="5797" y="6745"/>
                </a:lnTo>
                <a:lnTo>
                  <a:pt x="5794" y="6745"/>
                </a:lnTo>
                <a:lnTo>
                  <a:pt x="5789" y="6743"/>
                </a:lnTo>
                <a:lnTo>
                  <a:pt x="5784" y="6742"/>
                </a:lnTo>
                <a:lnTo>
                  <a:pt x="5772" y="6729"/>
                </a:lnTo>
                <a:lnTo>
                  <a:pt x="5767" y="6716"/>
                </a:lnTo>
                <a:lnTo>
                  <a:pt x="5772" y="6694"/>
                </a:lnTo>
                <a:lnTo>
                  <a:pt x="5769" y="6675"/>
                </a:lnTo>
                <a:close/>
                <a:moveTo>
                  <a:pt x="5647" y="6121"/>
                </a:moveTo>
                <a:lnTo>
                  <a:pt x="5666" y="6119"/>
                </a:lnTo>
                <a:lnTo>
                  <a:pt x="5682" y="6137"/>
                </a:lnTo>
                <a:lnTo>
                  <a:pt x="5666" y="6136"/>
                </a:lnTo>
                <a:lnTo>
                  <a:pt x="5647" y="6121"/>
                </a:lnTo>
                <a:close/>
                <a:moveTo>
                  <a:pt x="5672" y="6196"/>
                </a:moveTo>
                <a:lnTo>
                  <a:pt x="5668" y="6203"/>
                </a:lnTo>
                <a:lnTo>
                  <a:pt x="5659" y="6208"/>
                </a:lnTo>
                <a:lnTo>
                  <a:pt x="5676" y="6204"/>
                </a:lnTo>
                <a:lnTo>
                  <a:pt x="5694" y="6208"/>
                </a:lnTo>
                <a:lnTo>
                  <a:pt x="5678" y="6218"/>
                </a:lnTo>
                <a:lnTo>
                  <a:pt x="5663" y="6232"/>
                </a:lnTo>
                <a:lnTo>
                  <a:pt x="5645" y="6221"/>
                </a:lnTo>
                <a:lnTo>
                  <a:pt x="5628" y="6214"/>
                </a:lnTo>
                <a:lnTo>
                  <a:pt x="5646" y="6197"/>
                </a:lnTo>
                <a:lnTo>
                  <a:pt x="5672" y="6196"/>
                </a:lnTo>
                <a:close/>
                <a:moveTo>
                  <a:pt x="5493" y="6080"/>
                </a:moveTo>
                <a:lnTo>
                  <a:pt x="5502" y="6079"/>
                </a:lnTo>
                <a:lnTo>
                  <a:pt x="5502" y="6071"/>
                </a:lnTo>
                <a:lnTo>
                  <a:pt x="5524" y="6090"/>
                </a:lnTo>
                <a:lnTo>
                  <a:pt x="5520" y="6116"/>
                </a:lnTo>
                <a:lnTo>
                  <a:pt x="5504" y="6100"/>
                </a:lnTo>
                <a:lnTo>
                  <a:pt x="5496" y="6114"/>
                </a:lnTo>
                <a:lnTo>
                  <a:pt x="5471" y="6097"/>
                </a:lnTo>
                <a:lnTo>
                  <a:pt x="5438" y="6084"/>
                </a:lnTo>
                <a:lnTo>
                  <a:pt x="5442" y="6074"/>
                </a:lnTo>
                <a:lnTo>
                  <a:pt x="5438" y="6064"/>
                </a:lnTo>
                <a:lnTo>
                  <a:pt x="5453" y="6066"/>
                </a:lnTo>
                <a:lnTo>
                  <a:pt x="5459" y="6052"/>
                </a:lnTo>
                <a:lnTo>
                  <a:pt x="5483" y="6062"/>
                </a:lnTo>
                <a:lnTo>
                  <a:pt x="5493" y="6080"/>
                </a:lnTo>
                <a:close/>
                <a:moveTo>
                  <a:pt x="5472" y="6020"/>
                </a:moveTo>
                <a:lnTo>
                  <a:pt x="5489" y="6026"/>
                </a:lnTo>
                <a:lnTo>
                  <a:pt x="5513" y="6050"/>
                </a:lnTo>
                <a:lnTo>
                  <a:pt x="5494" y="6049"/>
                </a:lnTo>
                <a:lnTo>
                  <a:pt x="5475" y="6054"/>
                </a:lnTo>
                <a:lnTo>
                  <a:pt x="5476" y="6044"/>
                </a:lnTo>
                <a:lnTo>
                  <a:pt x="5489" y="6048"/>
                </a:lnTo>
                <a:lnTo>
                  <a:pt x="5481" y="6034"/>
                </a:lnTo>
                <a:lnTo>
                  <a:pt x="5472" y="6020"/>
                </a:lnTo>
                <a:close/>
                <a:moveTo>
                  <a:pt x="5425" y="6005"/>
                </a:moveTo>
                <a:lnTo>
                  <a:pt x="5432" y="5995"/>
                </a:lnTo>
                <a:lnTo>
                  <a:pt x="5436" y="5984"/>
                </a:lnTo>
                <a:lnTo>
                  <a:pt x="5446" y="6007"/>
                </a:lnTo>
                <a:lnTo>
                  <a:pt x="5425" y="6005"/>
                </a:lnTo>
                <a:close/>
                <a:moveTo>
                  <a:pt x="5459" y="6034"/>
                </a:moveTo>
                <a:lnTo>
                  <a:pt x="5444" y="6041"/>
                </a:lnTo>
                <a:lnTo>
                  <a:pt x="5428" y="6038"/>
                </a:lnTo>
                <a:lnTo>
                  <a:pt x="5441" y="6026"/>
                </a:lnTo>
                <a:lnTo>
                  <a:pt x="5459" y="6034"/>
                </a:lnTo>
                <a:close/>
                <a:moveTo>
                  <a:pt x="5443" y="6411"/>
                </a:moveTo>
                <a:lnTo>
                  <a:pt x="5433" y="6407"/>
                </a:lnTo>
                <a:lnTo>
                  <a:pt x="5424" y="6401"/>
                </a:lnTo>
                <a:lnTo>
                  <a:pt x="5428" y="6392"/>
                </a:lnTo>
                <a:lnTo>
                  <a:pt x="5434" y="6386"/>
                </a:lnTo>
                <a:lnTo>
                  <a:pt x="5438" y="6400"/>
                </a:lnTo>
                <a:lnTo>
                  <a:pt x="5443" y="6411"/>
                </a:lnTo>
                <a:close/>
                <a:moveTo>
                  <a:pt x="5420" y="6414"/>
                </a:moveTo>
                <a:lnTo>
                  <a:pt x="5420" y="6414"/>
                </a:lnTo>
                <a:lnTo>
                  <a:pt x="5420" y="6414"/>
                </a:lnTo>
                <a:lnTo>
                  <a:pt x="5420" y="6414"/>
                </a:lnTo>
                <a:lnTo>
                  <a:pt x="5420" y="6414"/>
                </a:lnTo>
                <a:lnTo>
                  <a:pt x="5420" y="6414"/>
                </a:lnTo>
                <a:lnTo>
                  <a:pt x="5420" y="6414"/>
                </a:lnTo>
                <a:close/>
                <a:moveTo>
                  <a:pt x="5432" y="6574"/>
                </a:moveTo>
                <a:lnTo>
                  <a:pt x="5430" y="6577"/>
                </a:lnTo>
                <a:lnTo>
                  <a:pt x="5430" y="6581"/>
                </a:lnTo>
                <a:lnTo>
                  <a:pt x="5427" y="6579"/>
                </a:lnTo>
                <a:lnTo>
                  <a:pt x="5422" y="6579"/>
                </a:lnTo>
                <a:lnTo>
                  <a:pt x="5423" y="6577"/>
                </a:lnTo>
                <a:lnTo>
                  <a:pt x="5424" y="6575"/>
                </a:lnTo>
                <a:lnTo>
                  <a:pt x="5427" y="6575"/>
                </a:lnTo>
                <a:lnTo>
                  <a:pt x="5432" y="6574"/>
                </a:lnTo>
                <a:close/>
                <a:moveTo>
                  <a:pt x="5364" y="6208"/>
                </a:moveTo>
                <a:lnTo>
                  <a:pt x="5365" y="6208"/>
                </a:lnTo>
                <a:lnTo>
                  <a:pt x="5366" y="6208"/>
                </a:lnTo>
                <a:lnTo>
                  <a:pt x="5371" y="6214"/>
                </a:lnTo>
                <a:lnTo>
                  <a:pt x="5375" y="6219"/>
                </a:lnTo>
                <a:lnTo>
                  <a:pt x="5368" y="6214"/>
                </a:lnTo>
                <a:lnTo>
                  <a:pt x="5364" y="6208"/>
                </a:lnTo>
                <a:close/>
                <a:moveTo>
                  <a:pt x="5414" y="6362"/>
                </a:moveTo>
                <a:lnTo>
                  <a:pt x="5391" y="6356"/>
                </a:lnTo>
                <a:lnTo>
                  <a:pt x="5382" y="6338"/>
                </a:lnTo>
                <a:lnTo>
                  <a:pt x="5400" y="6347"/>
                </a:lnTo>
                <a:lnTo>
                  <a:pt x="5414" y="6362"/>
                </a:lnTo>
                <a:close/>
                <a:moveTo>
                  <a:pt x="5425" y="6677"/>
                </a:moveTo>
                <a:lnTo>
                  <a:pt x="5429" y="6661"/>
                </a:lnTo>
                <a:lnTo>
                  <a:pt x="5428" y="6649"/>
                </a:lnTo>
                <a:lnTo>
                  <a:pt x="5440" y="6657"/>
                </a:lnTo>
                <a:lnTo>
                  <a:pt x="5451" y="6663"/>
                </a:lnTo>
                <a:lnTo>
                  <a:pt x="5472" y="6676"/>
                </a:lnTo>
                <a:lnTo>
                  <a:pt x="5487" y="6678"/>
                </a:lnTo>
                <a:lnTo>
                  <a:pt x="5489" y="6680"/>
                </a:lnTo>
                <a:lnTo>
                  <a:pt x="5492" y="6681"/>
                </a:lnTo>
                <a:lnTo>
                  <a:pt x="5496" y="6686"/>
                </a:lnTo>
                <a:lnTo>
                  <a:pt x="5502" y="6693"/>
                </a:lnTo>
                <a:lnTo>
                  <a:pt x="5492" y="6702"/>
                </a:lnTo>
                <a:lnTo>
                  <a:pt x="5507" y="6715"/>
                </a:lnTo>
                <a:lnTo>
                  <a:pt x="5521" y="6723"/>
                </a:lnTo>
                <a:lnTo>
                  <a:pt x="5520" y="6733"/>
                </a:lnTo>
                <a:lnTo>
                  <a:pt x="5516" y="6742"/>
                </a:lnTo>
                <a:lnTo>
                  <a:pt x="5508" y="6731"/>
                </a:lnTo>
                <a:lnTo>
                  <a:pt x="5496" y="6723"/>
                </a:lnTo>
                <a:lnTo>
                  <a:pt x="5483" y="6732"/>
                </a:lnTo>
                <a:lnTo>
                  <a:pt x="5466" y="6736"/>
                </a:lnTo>
                <a:lnTo>
                  <a:pt x="5455" y="6729"/>
                </a:lnTo>
                <a:lnTo>
                  <a:pt x="5447" y="6717"/>
                </a:lnTo>
                <a:lnTo>
                  <a:pt x="5461" y="6703"/>
                </a:lnTo>
                <a:lnTo>
                  <a:pt x="5478" y="6693"/>
                </a:lnTo>
                <a:lnTo>
                  <a:pt x="5444" y="6692"/>
                </a:lnTo>
                <a:lnTo>
                  <a:pt x="5425" y="6677"/>
                </a:lnTo>
                <a:close/>
                <a:moveTo>
                  <a:pt x="5576" y="6715"/>
                </a:moveTo>
                <a:lnTo>
                  <a:pt x="5575" y="6711"/>
                </a:lnTo>
                <a:lnTo>
                  <a:pt x="5574" y="6706"/>
                </a:lnTo>
                <a:lnTo>
                  <a:pt x="5568" y="6705"/>
                </a:lnTo>
                <a:lnTo>
                  <a:pt x="5561" y="6702"/>
                </a:lnTo>
                <a:lnTo>
                  <a:pt x="5575" y="6686"/>
                </a:lnTo>
                <a:lnTo>
                  <a:pt x="5576" y="6663"/>
                </a:lnTo>
                <a:lnTo>
                  <a:pt x="5596" y="6684"/>
                </a:lnTo>
                <a:lnTo>
                  <a:pt x="5599" y="6710"/>
                </a:lnTo>
                <a:lnTo>
                  <a:pt x="5599" y="6704"/>
                </a:lnTo>
                <a:lnTo>
                  <a:pt x="5600" y="6699"/>
                </a:lnTo>
                <a:lnTo>
                  <a:pt x="5587" y="6705"/>
                </a:lnTo>
                <a:lnTo>
                  <a:pt x="5576" y="6715"/>
                </a:lnTo>
                <a:close/>
                <a:moveTo>
                  <a:pt x="5633" y="6696"/>
                </a:moveTo>
                <a:lnTo>
                  <a:pt x="5631" y="6706"/>
                </a:lnTo>
                <a:lnTo>
                  <a:pt x="5626" y="6713"/>
                </a:lnTo>
                <a:lnTo>
                  <a:pt x="5616" y="6711"/>
                </a:lnTo>
                <a:lnTo>
                  <a:pt x="5611" y="6698"/>
                </a:lnTo>
                <a:lnTo>
                  <a:pt x="5622" y="6697"/>
                </a:lnTo>
                <a:lnTo>
                  <a:pt x="5633" y="6696"/>
                </a:lnTo>
                <a:close/>
                <a:moveTo>
                  <a:pt x="5630" y="6645"/>
                </a:moveTo>
                <a:lnTo>
                  <a:pt x="5625" y="6650"/>
                </a:lnTo>
                <a:lnTo>
                  <a:pt x="5622" y="6660"/>
                </a:lnTo>
                <a:lnTo>
                  <a:pt x="5608" y="6658"/>
                </a:lnTo>
                <a:lnTo>
                  <a:pt x="5601" y="6650"/>
                </a:lnTo>
                <a:lnTo>
                  <a:pt x="5619" y="6624"/>
                </a:lnTo>
                <a:lnTo>
                  <a:pt x="5611" y="6589"/>
                </a:lnTo>
                <a:lnTo>
                  <a:pt x="5622" y="6600"/>
                </a:lnTo>
                <a:lnTo>
                  <a:pt x="5635" y="6611"/>
                </a:lnTo>
                <a:lnTo>
                  <a:pt x="5636" y="6631"/>
                </a:lnTo>
                <a:lnTo>
                  <a:pt x="5628" y="6643"/>
                </a:lnTo>
                <a:lnTo>
                  <a:pt x="5629" y="6644"/>
                </a:lnTo>
                <a:lnTo>
                  <a:pt x="5630" y="6645"/>
                </a:lnTo>
                <a:close/>
                <a:moveTo>
                  <a:pt x="5702" y="6936"/>
                </a:moveTo>
                <a:lnTo>
                  <a:pt x="5685" y="6917"/>
                </a:lnTo>
                <a:lnTo>
                  <a:pt x="5688" y="6884"/>
                </a:lnTo>
                <a:lnTo>
                  <a:pt x="5700" y="6895"/>
                </a:lnTo>
                <a:lnTo>
                  <a:pt x="5713" y="6903"/>
                </a:lnTo>
                <a:lnTo>
                  <a:pt x="5702" y="6921"/>
                </a:lnTo>
                <a:lnTo>
                  <a:pt x="5702" y="6936"/>
                </a:lnTo>
                <a:close/>
                <a:moveTo>
                  <a:pt x="5769" y="7053"/>
                </a:moveTo>
                <a:lnTo>
                  <a:pt x="5790" y="7053"/>
                </a:lnTo>
                <a:lnTo>
                  <a:pt x="5794" y="7068"/>
                </a:lnTo>
                <a:lnTo>
                  <a:pt x="5784" y="7072"/>
                </a:lnTo>
                <a:lnTo>
                  <a:pt x="5770" y="7074"/>
                </a:lnTo>
                <a:lnTo>
                  <a:pt x="5770" y="7064"/>
                </a:lnTo>
                <a:lnTo>
                  <a:pt x="5769" y="7053"/>
                </a:lnTo>
                <a:close/>
                <a:moveTo>
                  <a:pt x="5799" y="6915"/>
                </a:moveTo>
                <a:lnTo>
                  <a:pt x="5786" y="6908"/>
                </a:lnTo>
                <a:lnTo>
                  <a:pt x="5773" y="6910"/>
                </a:lnTo>
                <a:lnTo>
                  <a:pt x="5780" y="6899"/>
                </a:lnTo>
                <a:lnTo>
                  <a:pt x="5777" y="6889"/>
                </a:lnTo>
                <a:lnTo>
                  <a:pt x="5783" y="6881"/>
                </a:lnTo>
                <a:lnTo>
                  <a:pt x="5789" y="6881"/>
                </a:lnTo>
                <a:lnTo>
                  <a:pt x="5797" y="6890"/>
                </a:lnTo>
                <a:lnTo>
                  <a:pt x="5810" y="6900"/>
                </a:lnTo>
                <a:lnTo>
                  <a:pt x="5805" y="6903"/>
                </a:lnTo>
                <a:lnTo>
                  <a:pt x="5804" y="6908"/>
                </a:lnTo>
                <a:lnTo>
                  <a:pt x="5796" y="6905"/>
                </a:lnTo>
                <a:lnTo>
                  <a:pt x="5789" y="6903"/>
                </a:lnTo>
                <a:lnTo>
                  <a:pt x="5795" y="6909"/>
                </a:lnTo>
                <a:lnTo>
                  <a:pt x="5799" y="6915"/>
                </a:lnTo>
                <a:close/>
                <a:moveTo>
                  <a:pt x="5846" y="7181"/>
                </a:moveTo>
                <a:lnTo>
                  <a:pt x="5844" y="7181"/>
                </a:lnTo>
                <a:lnTo>
                  <a:pt x="5842" y="7181"/>
                </a:lnTo>
                <a:lnTo>
                  <a:pt x="5843" y="7179"/>
                </a:lnTo>
                <a:lnTo>
                  <a:pt x="5844" y="7178"/>
                </a:lnTo>
                <a:lnTo>
                  <a:pt x="5845" y="7179"/>
                </a:lnTo>
                <a:lnTo>
                  <a:pt x="5846" y="7181"/>
                </a:lnTo>
                <a:close/>
                <a:moveTo>
                  <a:pt x="5828" y="6957"/>
                </a:moveTo>
                <a:lnTo>
                  <a:pt x="5828" y="6951"/>
                </a:lnTo>
                <a:lnTo>
                  <a:pt x="5827" y="6944"/>
                </a:lnTo>
                <a:lnTo>
                  <a:pt x="5828" y="6944"/>
                </a:lnTo>
                <a:lnTo>
                  <a:pt x="5828" y="6944"/>
                </a:lnTo>
                <a:lnTo>
                  <a:pt x="5828" y="6944"/>
                </a:lnTo>
                <a:lnTo>
                  <a:pt x="5829" y="6944"/>
                </a:lnTo>
                <a:lnTo>
                  <a:pt x="5856" y="6947"/>
                </a:lnTo>
                <a:lnTo>
                  <a:pt x="5883" y="6957"/>
                </a:lnTo>
                <a:lnTo>
                  <a:pt x="5865" y="6960"/>
                </a:lnTo>
                <a:lnTo>
                  <a:pt x="5846" y="6963"/>
                </a:lnTo>
                <a:lnTo>
                  <a:pt x="5847" y="6961"/>
                </a:lnTo>
                <a:lnTo>
                  <a:pt x="5848" y="6960"/>
                </a:lnTo>
                <a:lnTo>
                  <a:pt x="5838" y="6957"/>
                </a:lnTo>
                <a:lnTo>
                  <a:pt x="5828" y="6957"/>
                </a:lnTo>
                <a:close/>
                <a:moveTo>
                  <a:pt x="5910" y="7103"/>
                </a:moveTo>
                <a:lnTo>
                  <a:pt x="5928" y="7120"/>
                </a:lnTo>
                <a:lnTo>
                  <a:pt x="5947" y="7144"/>
                </a:lnTo>
                <a:lnTo>
                  <a:pt x="5936" y="7144"/>
                </a:lnTo>
                <a:lnTo>
                  <a:pt x="5925" y="7148"/>
                </a:lnTo>
                <a:lnTo>
                  <a:pt x="5917" y="7125"/>
                </a:lnTo>
                <a:lnTo>
                  <a:pt x="5910" y="7103"/>
                </a:lnTo>
                <a:close/>
                <a:moveTo>
                  <a:pt x="5942" y="7183"/>
                </a:moveTo>
                <a:lnTo>
                  <a:pt x="5943" y="7174"/>
                </a:lnTo>
                <a:lnTo>
                  <a:pt x="5952" y="7166"/>
                </a:lnTo>
                <a:lnTo>
                  <a:pt x="5961" y="7177"/>
                </a:lnTo>
                <a:lnTo>
                  <a:pt x="5968" y="7168"/>
                </a:lnTo>
                <a:lnTo>
                  <a:pt x="5977" y="7177"/>
                </a:lnTo>
                <a:lnTo>
                  <a:pt x="5983" y="7195"/>
                </a:lnTo>
                <a:lnTo>
                  <a:pt x="5970" y="7199"/>
                </a:lnTo>
                <a:lnTo>
                  <a:pt x="5957" y="7203"/>
                </a:lnTo>
                <a:lnTo>
                  <a:pt x="5950" y="7189"/>
                </a:lnTo>
                <a:lnTo>
                  <a:pt x="5942" y="7183"/>
                </a:lnTo>
                <a:close/>
                <a:moveTo>
                  <a:pt x="6067" y="7361"/>
                </a:moveTo>
                <a:lnTo>
                  <a:pt x="6076" y="7360"/>
                </a:lnTo>
                <a:lnTo>
                  <a:pt x="6085" y="7352"/>
                </a:lnTo>
                <a:lnTo>
                  <a:pt x="6098" y="7366"/>
                </a:lnTo>
                <a:lnTo>
                  <a:pt x="6108" y="7349"/>
                </a:lnTo>
                <a:lnTo>
                  <a:pt x="6124" y="7332"/>
                </a:lnTo>
                <a:lnTo>
                  <a:pt x="6129" y="7343"/>
                </a:lnTo>
                <a:lnTo>
                  <a:pt x="6138" y="7345"/>
                </a:lnTo>
                <a:lnTo>
                  <a:pt x="6138" y="7352"/>
                </a:lnTo>
                <a:lnTo>
                  <a:pt x="6140" y="7361"/>
                </a:lnTo>
                <a:lnTo>
                  <a:pt x="6134" y="7359"/>
                </a:lnTo>
                <a:lnTo>
                  <a:pt x="6115" y="7350"/>
                </a:lnTo>
                <a:lnTo>
                  <a:pt x="6110" y="7365"/>
                </a:lnTo>
                <a:lnTo>
                  <a:pt x="6100" y="7381"/>
                </a:lnTo>
                <a:lnTo>
                  <a:pt x="6082" y="7367"/>
                </a:lnTo>
                <a:lnTo>
                  <a:pt x="6073" y="7381"/>
                </a:lnTo>
                <a:lnTo>
                  <a:pt x="6072" y="7371"/>
                </a:lnTo>
                <a:lnTo>
                  <a:pt x="6067" y="7361"/>
                </a:lnTo>
                <a:close/>
                <a:moveTo>
                  <a:pt x="6140" y="7477"/>
                </a:moveTo>
                <a:lnTo>
                  <a:pt x="6129" y="7468"/>
                </a:lnTo>
                <a:lnTo>
                  <a:pt x="6117" y="7449"/>
                </a:lnTo>
                <a:lnTo>
                  <a:pt x="6131" y="7445"/>
                </a:lnTo>
                <a:lnTo>
                  <a:pt x="6148" y="7453"/>
                </a:lnTo>
                <a:lnTo>
                  <a:pt x="6138" y="7465"/>
                </a:lnTo>
                <a:lnTo>
                  <a:pt x="6140" y="7477"/>
                </a:lnTo>
                <a:close/>
                <a:moveTo>
                  <a:pt x="6323" y="7517"/>
                </a:moveTo>
                <a:lnTo>
                  <a:pt x="6305" y="7507"/>
                </a:lnTo>
                <a:lnTo>
                  <a:pt x="6307" y="7490"/>
                </a:lnTo>
                <a:lnTo>
                  <a:pt x="6316" y="7505"/>
                </a:lnTo>
                <a:lnTo>
                  <a:pt x="6323" y="7517"/>
                </a:lnTo>
                <a:close/>
                <a:moveTo>
                  <a:pt x="6303" y="7402"/>
                </a:moveTo>
                <a:lnTo>
                  <a:pt x="6289" y="7373"/>
                </a:lnTo>
                <a:lnTo>
                  <a:pt x="6284" y="7344"/>
                </a:lnTo>
                <a:lnTo>
                  <a:pt x="6295" y="7368"/>
                </a:lnTo>
                <a:lnTo>
                  <a:pt x="6322" y="7394"/>
                </a:lnTo>
                <a:lnTo>
                  <a:pt x="6312" y="7396"/>
                </a:lnTo>
                <a:lnTo>
                  <a:pt x="6303" y="7402"/>
                </a:lnTo>
                <a:close/>
                <a:moveTo>
                  <a:pt x="6276" y="7036"/>
                </a:moveTo>
                <a:lnTo>
                  <a:pt x="6311" y="7055"/>
                </a:lnTo>
                <a:lnTo>
                  <a:pt x="6344" y="7067"/>
                </a:lnTo>
                <a:lnTo>
                  <a:pt x="6332" y="7075"/>
                </a:lnTo>
                <a:lnTo>
                  <a:pt x="6310" y="7073"/>
                </a:lnTo>
                <a:lnTo>
                  <a:pt x="6297" y="7054"/>
                </a:lnTo>
                <a:lnTo>
                  <a:pt x="6276" y="7036"/>
                </a:lnTo>
                <a:close/>
                <a:moveTo>
                  <a:pt x="6424" y="6731"/>
                </a:moveTo>
                <a:lnTo>
                  <a:pt x="6413" y="6731"/>
                </a:lnTo>
                <a:lnTo>
                  <a:pt x="6402" y="6735"/>
                </a:lnTo>
                <a:lnTo>
                  <a:pt x="6402" y="6727"/>
                </a:lnTo>
                <a:lnTo>
                  <a:pt x="6407" y="6721"/>
                </a:lnTo>
                <a:lnTo>
                  <a:pt x="6392" y="6720"/>
                </a:lnTo>
                <a:lnTo>
                  <a:pt x="6374" y="6708"/>
                </a:lnTo>
                <a:lnTo>
                  <a:pt x="6392" y="6703"/>
                </a:lnTo>
                <a:lnTo>
                  <a:pt x="6399" y="6694"/>
                </a:lnTo>
                <a:lnTo>
                  <a:pt x="6373" y="6684"/>
                </a:lnTo>
                <a:lnTo>
                  <a:pt x="6359" y="6663"/>
                </a:lnTo>
                <a:lnTo>
                  <a:pt x="6352" y="6670"/>
                </a:lnTo>
                <a:lnTo>
                  <a:pt x="6339" y="6682"/>
                </a:lnTo>
                <a:lnTo>
                  <a:pt x="6337" y="6664"/>
                </a:lnTo>
                <a:lnTo>
                  <a:pt x="6322" y="6655"/>
                </a:lnTo>
                <a:lnTo>
                  <a:pt x="6320" y="6638"/>
                </a:lnTo>
                <a:lnTo>
                  <a:pt x="6328" y="6622"/>
                </a:lnTo>
                <a:lnTo>
                  <a:pt x="6330" y="6637"/>
                </a:lnTo>
                <a:lnTo>
                  <a:pt x="6333" y="6651"/>
                </a:lnTo>
                <a:lnTo>
                  <a:pt x="6339" y="6649"/>
                </a:lnTo>
                <a:lnTo>
                  <a:pt x="6346" y="6639"/>
                </a:lnTo>
                <a:lnTo>
                  <a:pt x="6380" y="6663"/>
                </a:lnTo>
                <a:lnTo>
                  <a:pt x="6415" y="6696"/>
                </a:lnTo>
                <a:lnTo>
                  <a:pt x="6412" y="6704"/>
                </a:lnTo>
                <a:lnTo>
                  <a:pt x="6401" y="6708"/>
                </a:lnTo>
                <a:lnTo>
                  <a:pt x="6419" y="6711"/>
                </a:lnTo>
                <a:lnTo>
                  <a:pt x="6438" y="6717"/>
                </a:lnTo>
                <a:lnTo>
                  <a:pt x="6438" y="6731"/>
                </a:lnTo>
                <a:lnTo>
                  <a:pt x="6452" y="6731"/>
                </a:lnTo>
                <a:lnTo>
                  <a:pt x="6459" y="6740"/>
                </a:lnTo>
                <a:lnTo>
                  <a:pt x="6468" y="6751"/>
                </a:lnTo>
                <a:lnTo>
                  <a:pt x="6457" y="6760"/>
                </a:lnTo>
                <a:lnTo>
                  <a:pt x="6445" y="6762"/>
                </a:lnTo>
                <a:lnTo>
                  <a:pt x="6434" y="6747"/>
                </a:lnTo>
                <a:lnTo>
                  <a:pt x="6424" y="6731"/>
                </a:lnTo>
                <a:close/>
                <a:moveTo>
                  <a:pt x="6495" y="7876"/>
                </a:moveTo>
                <a:lnTo>
                  <a:pt x="6481" y="7861"/>
                </a:lnTo>
                <a:lnTo>
                  <a:pt x="6487" y="7841"/>
                </a:lnTo>
                <a:lnTo>
                  <a:pt x="6491" y="7858"/>
                </a:lnTo>
                <a:lnTo>
                  <a:pt x="6495" y="7876"/>
                </a:lnTo>
                <a:close/>
                <a:moveTo>
                  <a:pt x="6492" y="6779"/>
                </a:moveTo>
                <a:lnTo>
                  <a:pt x="6477" y="6776"/>
                </a:lnTo>
                <a:lnTo>
                  <a:pt x="6469" y="6758"/>
                </a:lnTo>
                <a:lnTo>
                  <a:pt x="6480" y="6760"/>
                </a:lnTo>
                <a:lnTo>
                  <a:pt x="6494" y="6769"/>
                </a:lnTo>
                <a:lnTo>
                  <a:pt x="6490" y="6774"/>
                </a:lnTo>
                <a:lnTo>
                  <a:pt x="6492" y="6779"/>
                </a:lnTo>
                <a:close/>
                <a:moveTo>
                  <a:pt x="6587" y="6881"/>
                </a:moveTo>
                <a:lnTo>
                  <a:pt x="6577" y="6873"/>
                </a:lnTo>
                <a:lnTo>
                  <a:pt x="6564" y="6860"/>
                </a:lnTo>
                <a:lnTo>
                  <a:pt x="6576" y="6855"/>
                </a:lnTo>
                <a:lnTo>
                  <a:pt x="6587" y="6855"/>
                </a:lnTo>
                <a:lnTo>
                  <a:pt x="6564" y="6839"/>
                </a:lnTo>
                <a:lnTo>
                  <a:pt x="6540" y="6830"/>
                </a:lnTo>
                <a:lnTo>
                  <a:pt x="6551" y="6830"/>
                </a:lnTo>
                <a:lnTo>
                  <a:pt x="6563" y="6826"/>
                </a:lnTo>
                <a:lnTo>
                  <a:pt x="6582" y="6844"/>
                </a:lnTo>
                <a:lnTo>
                  <a:pt x="6600" y="6861"/>
                </a:lnTo>
                <a:lnTo>
                  <a:pt x="6594" y="6867"/>
                </a:lnTo>
                <a:lnTo>
                  <a:pt x="6587" y="6881"/>
                </a:lnTo>
                <a:close/>
                <a:moveTo>
                  <a:pt x="6760" y="6963"/>
                </a:moveTo>
                <a:lnTo>
                  <a:pt x="6753" y="6962"/>
                </a:lnTo>
                <a:lnTo>
                  <a:pt x="6747" y="6957"/>
                </a:lnTo>
                <a:lnTo>
                  <a:pt x="6731" y="6958"/>
                </a:lnTo>
                <a:lnTo>
                  <a:pt x="6714" y="6944"/>
                </a:lnTo>
                <a:lnTo>
                  <a:pt x="6735" y="6945"/>
                </a:lnTo>
                <a:lnTo>
                  <a:pt x="6760" y="6963"/>
                </a:lnTo>
                <a:close/>
                <a:moveTo>
                  <a:pt x="6794" y="7016"/>
                </a:moveTo>
                <a:lnTo>
                  <a:pt x="6800" y="7017"/>
                </a:lnTo>
                <a:lnTo>
                  <a:pt x="6800" y="7020"/>
                </a:lnTo>
                <a:lnTo>
                  <a:pt x="6813" y="7021"/>
                </a:lnTo>
                <a:lnTo>
                  <a:pt x="6828" y="7029"/>
                </a:lnTo>
                <a:lnTo>
                  <a:pt x="6814" y="7034"/>
                </a:lnTo>
                <a:lnTo>
                  <a:pt x="6803" y="7044"/>
                </a:lnTo>
                <a:lnTo>
                  <a:pt x="6797" y="7030"/>
                </a:lnTo>
                <a:lnTo>
                  <a:pt x="6794" y="7016"/>
                </a:lnTo>
                <a:close/>
                <a:moveTo>
                  <a:pt x="6836" y="7056"/>
                </a:moveTo>
                <a:lnTo>
                  <a:pt x="6834" y="7042"/>
                </a:lnTo>
                <a:lnTo>
                  <a:pt x="6848" y="7035"/>
                </a:lnTo>
                <a:lnTo>
                  <a:pt x="6850" y="7051"/>
                </a:lnTo>
                <a:lnTo>
                  <a:pt x="6836" y="7056"/>
                </a:lnTo>
                <a:close/>
                <a:moveTo>
                  <a:pt x="7250" y="7373"/>
                </a:moveTo>
                <a:lnTo>
                  <a:pt x="7245" y="7377"/>
                </a:lnTo>
                <a:lnTo>
                  <a:pt x="7240" y="7382"/>
                </a:lnTo>
                <a:lnTo>
                  <a:pt x="7228" y="7365"/>
                </a:lnTo>
                <a:lnTo>
                  <a:pt x="7219" y="7348"/>
                </a:lnTo>
                <a:lnTo>
                  <a:pt x="7232" y="7359"/>
                </a:lnTo>
                <a:lnTo>
                  <a:pt x="7250" y="7373"/>
                </a:lnTo>
                <a:close/>
                <a:moveTo>
                  <a:pt x="7297" y="6647"/>
                </a:moveTo>
                <a:lnTo>
                  <a:pt x="7283" y="6644"/>
                </a:lnTo>
                <a:lnTo>
                  <a:pt x="7267" y="6632"/>
                </a:lnTo>
                <a:lnTo>
                  <a:pt x="7279" y="6625"/>
                </a:lnTo>
                <a:lnTo>
                  <a:pt x="7297" y="6647"/>
                </a:lnTo>
                <a:close/>
                <a:moveTo>
                  <a:pt x="7318" y="7388"/>
                </a:moveTo>
                <a:lnTo>
                  <a:pt x="7336" y="7406"/>
                </a:lnTo>
                <a:lnTo>
                  <a:pt x="7314" y="7422"/>
                </a:lnTo>
                <a:lnTo>
                  <a:pt x="7316" y="7458"/>
                </a:lnTo>
                <a:lnTo>
                  <a:pt x="7305" y="7439"/>
                </a:lnTo>
                <a:lnTo>
                  <a:pt x="7296" y="7425"/>
                </a:lnTo>
                <a:lnTo>
                  <a:pt x="7308" y="7406"/>
                </a:lnTo>
                <a:lnTo>
                  <a:pt x="7318" y="7388"/>
                </a:lnTo>
                <a:close/>
                <a:moveTo>
                  <a:pt x="7272" y="7294"/>
                </a:moveTo>
                <a:lnTo>
                  <a:pt x="7259" y="7281"/>
                </a:lnTo>
                <a:lnTo>
                  <a:pt x="7265" y="7260"/>
                </a:lnTo>
                <a:lnTo>
                  <a:pt x="7269" y="7277"/>
                </a:lnTo>
                <a:lnTo>
                  <a:pt x="7272" y="7294"/>
                </a:lnTo>
                <a:close/>
                <a:moveTo>
                  <a:pt x="7154" y="6703"/>
                </a:moveTo>
                <a:lnTo>
                  <a:pt x="7153" y="6713"/>
                </a:lnTo>
                <a:lnTo>
                  <a:pt x="7144" y="6720"/>
                </a:lnTo>
                <a:lnTo>
                  <a:pt x="7123" y="6712"/>
                </a:lnTo>
                <a:lnTo>
                  <a:pt x="7109" y="6694"/>
                </a:lnTo>
                <a:lnTo>
                  <a:pt x="7126" y="6699"/>
                </a:lnTo>
                <a:lnTo>
                  <a:pt x="7143" y="6713"/>
                </a:lnTo>
                <a:lnTo>
                  <a:pt x="7149" y="6708"/>
                </a:lnTo>
                <a:lnTo>
                  <a:pt x="7154" y="6703"/>
                </a:lnTo>
                <a:close/>
                <a:moveTo>
                  <a:pt x="7188" y="7157"/>
                </a:moveTo>
                <a:lnTo>
                  <a:pt x="7168" y="7145"/>
                </a:lnTo>
                <a:lnTo>
                  <a:pt x="7164" y="7128"/>
                </a:lnTo>
                <a:lnTo>
                  <a:pt x="7178" y="7143"/>
                </a:lnTo>
                <a:lnTo>
                  <a:pt x="7188" y="7157"/>
                </a:lnTo>
                <a:close/>
                <a:moveTo>
                  <a:pt x="7197" y="6604"/>
                </a:moveTo>
                <a:lnTo>
                  <a:pt x="7189" y="6615"/>
                </a:lnTo>
                <a:lnTo>
                  <a:pt x="7170" y="6604"/>
                </a:lnTo>
                <a:lnTo>
                  <a:pt x="7182" y="6597"/>
                </a:lnTo>
                <a:lnTo>
                  <a:pt x="7197" y="6604"/>
                </a:lnTo>
                <a:close/>
                <a:moveTo>
                  <a:pt x="7148" y="6582"/>
                </a:moveTo>
                <a:lnTo>
                  <a:pt x="7149" y="6566"/>
                </a:lnTo>
                <a:lnTo>
                  <a:pt x="7170" y="6577"/>
                </a:lnTo>
                <a:lnTo>
                  <a:pt x="7159" y="6579"/>
                </a:lnTo>
                <a:lnTo>
                  <a:pt x="7148" y="6582"/>
                </a:lnTo>
                <a:close/>
                <a:moveTo>
                  <a:pt x="6720" y="6431"/>
                </a:moveTo>
                <a:lnTo>
                  <a:pt x="6713" y="6443"/>
                </a:lnTo>
                <a:lnTo>
                  <a:pt x="6705" y="6455"/>
                </a:lnTo>
                <a:lnTo>
                  <a:pt x="6699" y="6430"/>
                </a:lnTo>
                <a:lnTo>
                  <a:pt x="6720" y="6431"/>
                </a:lnTo>
                <a:close/>
                <a:moveTo>
                  <a:pt x="6817" y="6647"/>
                </a:moveTo>
                <a:lnTo>
                  <a:pt x="6798" y="6611"/>
                </a:lnTo>
                <a:lnTo>
                  <a:pt x="6826" y="6638"/>
                </a:lnTo>
                <a:lnTo>
                  <a:pt x="6825" y="6642"/>
                </a:lnTo>
                <a:lnTo>
                  <a:pt x="6817" y="6647"/>
                </a:lnTo>
                <a:close/>
                <a:moveTo>
                  <a:pt x="6828" y="6785"/>
                </a:moveTo>
                <a:lnTo>
                  <a:pt x="6835" y="6796"/>
                </a:lnTo>
                <a:lnTo>
                  <a:pt x="6837" y="6805"/>
                </a:lnTo>
                <a:lnTo>
                  <a:pt x="6831" y="6803"/>
                </a:lnTo>
                <a:lnTo>
                  <a:pt x="6822" y="6793"/>
                </a:lnTo>
                <a:lnTo>
                  <a:pt x="6813" y="6781"/>
                </a:lnTo>
                <a:lnTo>
                  <a:pt x="6808" y="6772"/>
                </a:lnTo>
                <a:lnTo>
                  <a:pt x="6820" y="6775"/>
                </a:lnTo>
                <a:lnTo>
                  <a:pt x="6828" y="6785"/>
                </a:lnTo>
                <a:close/>
                <a:moveTo>
                  <a:pt x="6780" y="6657"/>
                </a:moveTo>
                <a:lnTo>
                  <a:pt x="6791" y="6660"/>
                </a:lnTo>
                <a:lnTo>
                  <a:pt x="6802" y="6652"/>
                </a:lnTo>
                <a:lnTo>
                  <a:pt x="6811" y="6667"/>
                </a:lnTo>
                <a:lnTo>
                  <a:pt x="6823" y="6666"/>
                </a:lnTo>
                <a:lnTo>
                  <a:pt x="6822" y="6675"/>
                </a:lnTo>
                <a:lnTo>
                  <a:pt x="6814" y="6683"/>
                </a:lnTo>
                <a:lnTo>
                  <a:pt x="6817" y="6690"/>
                </a:lnTo>
                <a:lnTo>
                  <a:pt x="6824" y="6699"/>
                </a:lnTo>
                <a:lnTo>
                  <a:pt x="6797" y="6678"/>
                </a:lnTo>
                <a:lnTo>
                  <a:pt x="6777" y="6667"/>
                </a:lnTo>
                <a:lnTo>
                  <a:pt x="6770" y="6658"/>
                </a:lnTo>
                <a:lnTo>
                  <a:pt x="6763" y="6647"/>
                </a:lnTo>
                <a:lnTo>
                  <a:pt x="6770" y="6649"/>
                </a:lnTo>
                <a:lnTo>
                  <a:pt x="6780" y="6657"/>
                </a:lnTo>
                <a:close/>
                <a:moveTo>
                  <a:pt x="6762" y="6571"/>
                </a:moveTo>
                <a:lnTo>
                  <a:pt x="6758" y="6579"/>
                </a:lnTo>
                <a:lnTo>
                  <a:pt x="6743" y="6572"/>
                </a:lnTo>
                <a:lnTo>
                  <a:pt x="6739" y="6567"/>
                </a:lnTo>
                <a:lnTo>
                  <a:pt x="6736" y="6563"/>
                </a:lnTo>
                <a:lnTo>
                  <a:pt x="6744" y="6554"/>
                </a:lnTo>
                <a:lnTo>
                  <a:pt x="6755" y="6568"/>
                </a:lnTo>
                <a:lnTo>
                  <a:pt x="6762" y="6571"/>
                </a:lnTo>
                <a:close/>
                <a:moveTo>
                  <a:pt x="6754" y="6381"/>
                </a:moveTo>
                <a:lnTo>
                  <a:pt x="6766" y="6361"/>
                </a:lnTo>
                <a:lnTo>
                  <a:pt x="6790" y="6364"/>
                </a:lnTo>
                <a:lnTo>
                  <a:pt x="6772" y="6371"/>
                </a:lnTo>
                <a:lnTo>
                  <a:pt x="6754" y="6381"/>
                </a:lnTo>
                <a:close/>
                <a:moveTo>
                  <a:pt x="6775" y="6508"/>
                </a:moveTo>
                <a:lnTo>
                  <a:pt x="6761" y="6513"/>
                </a:lnTo>
                <a:lnTo>
                  <a:pt x="6746" y="6518"/>
                </a:lnTo>
                <a:lnTo>
                  <a:pt x="6752" y="6506"/>
                </a:lnTo>
                <a:lnTo>
                  <a:pt x="6762" y="6495"/>
                </a:lnTo>
                <a:lnTo>
                  <a:pt x="6775" y="6508"/>
                </a:lnTo>
                <a:close/>
                <a:moveTo>
                  <a:pt x="6720" y="6603"/>
                </a:moveTo>
                <a:lnTo>
                  <a:pt x="6721" y="6593"/>
                </a:lnTo>
                <a:lnTo>
                  <a:pt x="6729" y="6585"/>
                </a:lnTo>
                <a:lnTo>
                  <a:pt x="6735" y="6595"/>
                </a:lnTo>
                <a:lnTo>
                  <a:pt x="6746" y="6594"/>
                </a:lnTo>
                <a:lnTo>
                  <a:pt x="6750" y="6596"/>
                </a:lnTo>
                <a:lnTo>
                  <a:pt x="6755" y="6596"/>
                </a:lnTo>
                <a:lnTo>
                  <a:pt x="6755" y="6606"/>
                </a:lnTo>
                <a:lnTo>
                  <a:pt x="6761" y="6614"/>
                </a:lnTo>
                <a:lnTo>
                  <a:pt x="6750" y="6618"/>
                </a:lnTo>
                <a:lnTo>
                  <a:pt x="6738" y="6622"/>
                </a:lnTo>
                <a:lnTo>
                  <a:pt x="6733" y="6616"/>
                </a:lnTo>
                <a:lnTo>
                  <a:pt x="6727" y="6611"/>
                </a:lnTo>
                <a:lnTo>
                  <a:pt x="6727" y="6603"/>
                </a:lnTo>
                <a:lnTo>
                  <a:pt x="6720" y="6603"/>
                </a:lnTo>
                <a:close/>
                <a:moveTo>
                  <a:pt x="6802" y="6387"/>
                </a:moveTo>
                <a:lnTo>
                  <a:pt x="6814" y="6382"/>
                </a:lnTo>
                <a:lnTo>
                  <a:pt x="6830" y="6394"/>
                </a:lnTo>
                <a:lnTo>
                  <a:pt x="6818" y="6399"/>
                </a:lnTo>
                <a:lnTo>
                  <a:pt x="6802" y="6387"/>
                </a:lnTo>
                <a:close/>
                <a:moveTo>
                  <a:pt x="6863" y="6772"/>
                </a:moveTo>
                <a:lnTo>
                  <a:pt x="6876" y="6785"/>
                </a:lnTo>
                <a:lnTo>
                  <a:pt x="6885" y="6768"/>
                </a:lnTo>
                <a:lnTo>
                  <a:pt x="6902" y="6752"/>
                </a:lnTo>
                <a:lnTo>
                  <a:pt x="6906" y="6762"/>
                </a:lnTo>
                <a:lnTo>
                  <a:pt x="6915" y="6765"/>
                </a:lnTo>
                <a:lnTo>
                  <a:pt x="6916" y="6772"/>
                </a:lnTo>
                <a:lnTo>
                  <a:pt x="6917" y="6779"/>
                </a:lnTo>
                <a:lnTo>
                  <a:pt x="6911" y="6778"/>
                </a:lnTo>
                <a:lnTo>
                  <a:pt x="6893" y="6769"/>
                </a:lnTo>
                <a:lnTo>
                  <a:pt x="6889" y="6785"/>
                </a:lnTo>
                <a:lnTo>
                  <a:pt x="6878" y="6799"/>
                </a:lnTo>
                <a:lnTo>
                  <a:pt x="6860" y="6787"/>
                </a:lnTo>
                <a:lnTo>
                  <a:pt x="6851" y="6799"/>
                </a:lnTo>
                <a:lnTo>
                  <a:pt x="6850" y="6791"/>
                </a:lnTo>
                <a:lnTo>
                  <a:pt x="6845" y="6780"/>
                </a:lnTo>
                <a:lnTo>
                  <a:pt x="6854" y="6778"/>
                </a:lnTo>
                <a:lnTo>
                  <a:pt x="6863" y="6772"/>
                </a:lnTo>
                <a:close/>
                <a:moveTo>
                  <a:pt x="6918" y="6897"/>
                </a:moveTo>
                <a:lnTo>
                  <a:pt x="6908" y="6887"/>
                </a:lnTo>
                <a:lnTo>
                  <a:pt x="6895" y="6868"/>
                </a:lnTo>
                <a:lnTo>
                  <a:pt x="6910" y="6865"/>
                </a:lnTo>
                <a:lnTo>
                  <a:pt x="6927" y="6872"/>
                </a:lnTo>
                <a:lnTo>
                  <a:pt x="6915" y="6884"/>
                </a:lnTo>
                <a:lnTo>
                  <a:pt x="6918" y="6897"/>
                </a:lnTo>
                <a:close/>
                <a:moveTo>
                  <a:pt x="6919" y="6736"/>
                </a:moveTo>
                <a:lnTo>
                  <a:pt x="6887" y="6740"/>
                </a:lnTo>
                <a:lnTo>
                  <a:pt x="6851" y="6723"/>
                </a:lnTo>
                <a:lnTo>
                  <a:pt x="6883" y="6724"/>
                </a:lnTo>
                <a:lnTo>
                  <a:pt x="6919" y="6736"/>
                </a:lnTo>
                <a:close/>
                <a:moveTo>
                  <a:pt x="6903" y="6410"/>
                </a:moveTo>
                <a:lnTo>
                  <a:pt x="6900" y="6394"/>
                </a:lnTo>
                <a:lnTo>
                  <a:pt x="6883" y="6386"/>
                </a:lnTo>
                <a:lnTo>
                  <a:pt x="6885" y="6377"/>
                </a:lnTo>
                <a:lnTo>
                  <a:pt x="6893" y="6369"/>
                </a:lnTo>
                <a:lnTo>
                  <a:pt x="6917" y="6398"/>
                </a:lnTo>
                <a:lnTo>
                  <a:pt x="6950" y="6435"/>
                </a:lnTo>
                <a:lnTo>
                  <a:pt x="6926" y="6420"/>
                </a:lnTo>
                <a:lnTo>
                  <a:pt x="6903" y="6410"/>
                </a:lnTo>
                <a:close/>
                <a:moveTo>
                  <a:pt x="7002" y="6667"/>
                </a:moveTo>
                <a:lnTo>
                  <a:pt x="6983" y="6666"/>
                </a:lnTo>
                <a:lnTo>
                  <a:pt x="6963" y="6652"/>
                </a:lnTo>
                <a:lnTo>
                  <a:pt x="6943" y="6633"/>
                </a:lnTo>
                <a:lnTo>
                  <a:pt x="6929" y="6618"/>
                </a:lnTo>
                <a:lnTo>
                  <a:pt x="6947" y="6625"/>
                </a:lnTo>
                <a:lnTo>
                  <a:pt x="6969" y="6630"/>
                </a:lnTo>
                <a:lnTo>
                  <a:pt x="6979" y="6647"/>
                </a:lnTo>
                <a:lnTo>
                  <a:pt x="7002" y="6667"/>
                </a:lnTo>
                <a:close/>
                <a:moveTo>
                  <a:pt x="7024" y="6630"/>
                </a:moveTo>
                <a:lnTo>
                  <a:pt x="7001" y="6634"/>
                </a:lnTo>
                <a:lnTo>
                  <a:pt x="6976" y="6624"/>
                </a:lnTo>
                <a:lnTo>
                  <a:pt x="6994" y="6621"/>
                </a:lnTo>
                <a:lnTo>
                  <a:pt x="7024" y="6630"/>
                </a:lnTo>
                <a:close/>
                <a:moveTo>
                  <a:pt x="7013" y="6512"/>
                </a:moveTo>
                <a:lnTo>
                  <a:pt x="7016" y="6494"/>
                </a:lnTo>
                <a:lnTo>
                  <a:pt x="7007" y="6475"/>
                </a:lnTo>
                <a:lnTo>
                  <a:pt x="7022" y="6481"/>
                </a:lnTo>
                <a:lnTo>
                  <a:pt x="7031" y="6503"/>
                </a:lnTo>
                <a:lnTo>
                  <a:pt x="7022" y="6510"/>
                </a:lnTo>
                <a:lnTo>
                  <a:pt x="7013" y="6512"/>
                </a:lnTo>
                <a:close/>
                <a:moveTo>
                  <a:pt x="7061" y="7073"/>
                </a:moveTo>
                <a:lnTo>
                  <a:pt x="7045" y="7075"/>
                </a:lnTo>
                <a:lnTo>
                  <a:pt x="7032" y="7058"/>
                </a:lnTo>
                <a:lnTo>
                  <a:pt x="7046" y="7060"/>
                </a:lnTo>
                <a:lnTo>
                  <a:pt x="7061" y="7073"/>
                </a:lnTo>
                <a:close/>
                <a:moveTo>
                  <a:pt x="7011" y="6928"/>
                </a:moveTo>
                <a:lnTo>
                  <a:pt x="7032" y="6940"/>
                </a:lnTo>
                <a:lnTo>
                  <a:pt x="7055" y="6963"/>
                </a:lnTo>
                <a:lnTo>
                  <a:pt x="7044" y="6972"/>
                </a:lnTo>
                <a:lnTo>
                  <a:pt x="7032" y="6975"/>
                </a:lnTo>
                <a:lnTo>
                  <a:pt x="7022" y="6954"/>
                </a:lnTo>
                <a:lnTo>
                  <a:pt x="7004" y="6935"/>
                </a:lnTo>
                <a:lnTo>
                  <a:pt x="7023" y="6939"/>
                </a:lnTo>
                <a:lnTo>
                  <a:pt x="7011" y="6928"/>
                </a:lnTo>
                <a:close/>
                <a:moveTo>
                  <a:pt x="7012" y="6826"/>
                </a:moveTo>
                <a:lnTo>
                  <a:pt x="7002" y="6835"/>
                </a:lnTo>
                <a:lnTo>
                  <a:pt x="7002" y="6830"/>
                </a:lnTo>
                <a:lnTo>
                  <a:pt x="7005" y="6825"/>
                </a:lnTo>
                <a:lnTo>
                  <a:pt x="6992" y="6816"/>
                </a:lnTo>
                <a:lnTo>
                  <a:pt x="6980" y="6814"/>
                </a:lnTo>
                <a:lnTo>
                  <a:pt x="6992" y="6806"/>
                </a:lnTo>
                <a:lnTo>
                  <a:pt x="7012" y="6826"/>
                </a:lnTo>
                <a:close/>
                <a:moveTo>
                  <a:pt x="6978" y="6722"/>
                </a:moveTo>
                <a:lnTo>
                  <a:pt x="6980" y="6697"/>
                </a:lnTo>
                <a:lnTo>
                  <a:pt x="7004" y="6682"/>
                </a:lnTo>
                <a:lnTo>
                  <a:pt x="7007" y="6692"/>
                </a:lnTo>
                <a:lnTo>
                  <a:pt x="7010" y="6701"/>
                </a:lnTo>
                <a:lnTo>
                  <a:pt x="6991" y="6710"/>
                </a:lnTo>
                <a:lnTo>
                  <a:pt x="6978" y="6722"/>
                </a:lnTo>
                <a:close/>
                <a:moveTo>
                  <a:pt x="7039" y="6878"/>
                </a:moveTo>
                <a:lnTo>
                  <a:pt x="7020" y="6878"/>
                </a:lnTo>
                <a:lnTo>
                  <a:pt x="7021" y="6860"/>
                </a:lnTo>
                <a:lnTo>
                  <a:pt x="7030" y="6869"/>
                </a:lnTo>
                <a:lnTo>
                  <a:pt x="7039" y="6878"/>
                </a:lnTo>
                <a:close/>
                <a:moveTo>
                  <a:pt x="7029" y="6810"/>
                </a:moveTo>
                <a:lnTo>
                  <a:pt x="7024" y="6798"/>
                </a:lnTo>
                <a:lnTo>
                  <a:pt x="7011" y="6786"/>
                </a:lnTo>
                <a:lnTo>
                  <a:pt x="7026" y="6790"/>
                </a:lnTo>
                <a:lnTo>
                  <a:pt x="7044" y="6805"/>
                </a:lnTo>
                <a:lnTo>
                  <a:pt x="7038" y="6811"/>
                </a:lnTo>
                <a:lnTo>
                  <a:pt x="7033" y="6809"/>
                </a:lnTo>
                <a:lnTo>
                  <a:pt x="7029" y="6810"/>
                </a:lnTo>
                <a:close/>
                <a:moveTo>
                  <a:pt x="6968" y="6758"/>
                </a:moveTo>
                <a:lnTo>
                  <a:pt x="6979" y="6749"/>
                </a:lnTo>
                <a:lnTo>
                  <a:pt x="7004" y="6767"/>
                </a:lnTo>
                <a:lnTo>
                  <a:pt x="6987" y="6763"/>
                </a:lnTo>
                <a:lnTo>
                  <a:pt x="6968" y="6758"/>
                </a:lnTo>
                <a:close/>
                <a:moveTo>
                  <a:pt x="6978" y="6890"/>
                </a:moveTo>
                <a:lnTo>
                  <a:pt x="6976" y="6900"/>
                </a:lnTo>
                <a:lnTo>
                  <a:pt x="6970" y="6907"/>
                </a:lnTo>
                <a:lnTo>
                  <a:pt x="6965" y="6894"/>
                </a:lnTo>
                <a:lnTo>
                  <a:pt x="6951" y="6883"/>
                </a:lnTo>
                <a:lnTo>
                  <a:pt x="6964" y="6881"/>
                </a:lnTo>
                <a:lnTo>
                  <a:pt x="6978" y="6890"/>
                </a:lnTo>
                <a:close/>
                <a:moveTo>
                  <a:pt x="6947" y="6662"/>
                </a:moveTo>
                <a:lnTo>
                  <a:pt x="6954" y="6658"/>
                </a:lnTo>
                <a:lnTo>
                  <a:pt x="6971" y="6670"/>
                </a:lnTo>
                <a:lnTo>
                  <a:pt x="6959" y="6676"/>
                </a:lnTo>
                <a:lnTo>
                  <a:pt x="6951" y="6689"/>
                </a:lnTo>
                <a:lnTo>
                  <a:pt x="6947" y="6675"/>
                </a:lnTo>
                <a:lnTo>
                  <a:pt x="6947" y="6662"/>
                </a:lnTo>
                <a:close/>
                <a:moveTo>
                  <a:pt x="6942" y="6849"/>
                </a:moveTo>
                <a:lnTo>
                  <a:pt x="6958" y="6853"/>
                </a:lnTo>
                <a:lnTo>
                  <a:pt x="6968" y="6867"/>
                </a:lnTo>
                <a:lnTo>
                  <a:pt x="6949" y="6866"/>
                </a:lnTo>
                <a:lnTo>
                  <a:pt x="6928" y="6854"/>
                </a:lnTo>
                <a:lnTo>
                  <a:pt x="6940" y="6854"/>
                </a:lnTo>
                <a:lnTo>
                  <a:pt x="6942" y="6849"/>
                </a:lnTo>
                <a:close/>
                <a:moveTo>
                  <a:pt x="7033" y="6697"/>
                </a:moveTo>
                <a:lnTo>
                  <a:pt x="7037" y="6690"/>
                </a:lnTo>
                <a:lnTo>
                  <a:pt x="7051" y="6688"/>
                </a:lnTo>
                <a:lnTo>
                  <a:pt x="7053" y="6695"/>
                </a:lnTo>
                <a:lnTo>
                  <a:pt x="7057" y="6701"/>
                </a:lnTo>
                <a:lnTo>
                  <a:pt x="7065" y="6703"/>
                </a:lnTo>
                <a:lnTo>
                  <a:pt x="7072" y="6703"/>
                </a:lnTo>
                <a:lnTo>
                  <a:pt x="7059" y="6707"/>
                </a:lnTo>
                <a:lnTo>
                  <a:pt x="7033" y="6697"/>
                </a:lnTo>
                <a:close/>
                <a:moveTo>
                  <a:pt x="7101" y="6937"/>
                </a:moveTo>
                <a:lnTo>
                  <a:pt x="7083" y="6926"/>
                </a:lnTo>
                <a:lnTo>
                  <a:pt x="7085" y="6909"/>
                </a:lnTo>
                <a:lnTo>
                  <a:pt x="7095" y="6923"/>
                </a:lnTo>
                <a:lnTo>
                  <a:pt x="7101" y="6937"/>
                </a:lnTo>
                <a:close/>
                <a:moveTo>
                  <a:pt x="7081" y="6822"/>
                </a:moveTo>
                <a:lnTo>
                  <a:pt x="7067" y="6792"/>
                </a:lnTo>
                <a:lnTo>
                  <a:pt x="7062" y="6763"/>
                </a:lnTo>
                <a:lnTo>
                  <a:pt x="7072" y="6787"/>
                </a:lnTo>
                <a:lnTo>
                  <a:pt x="7099" y="6813"/>
                </a:lnTo>
                <a:lnTo>
                  <a:pt x="7089" y="6814"/>
                </a:lnTo>
                <a:lnTo>
                  <a:pt x="7081" y="6822"/>
                </a:lnTo>
                <a:close/>
                <a:moveTo>
                  <a:pt x="6865" y="6660"/>
                </a:moveTo>
                <a:lnTo>
                  <a:pt x="6879" y="6669"/>
                </a:lnTo>
                <a:lnTo>
                  <a:pt x="6887" y="6656"/>
                </a:lnTo>
                <a:lnTo>
                  <a:pt x="6900" y="6662"/>
                </a:lnTo>
                <a:lnTo>
                  <a:pt x="6912" y="6659"/>
                </a:lnTo>
                <a:lnTo>
                  <a:pt x="6918" y="6670"/>
                </a:lnTo>
                <a:lnTo>
                  <a:pt x="6915" y="6681"/>
                </a:lnTo>
                <a:lnTo>
                  <a:pt x="6892" y="6674"/>
                </a:lnTo>
                <a:lnTo>
                  <a:pt x="6862" y="6688"/>
                </a:lnTo>
                <a:lnTo>
                  <a:pt x="6861" y="6684"/>
                </a:lnTo>
                <a:lnTo>
                  <a:pt x="6865" y="6685"/>
                </a:lnTo>
                <a:lnTo>
                  <a:pt x="6861" y="6673"/>
                </a:lnTo>
                <a:lnTo>
                  <a:pt x="6865" y="6660"/>
                </a:lnTo>
                <a:close/>
                <a:moveTo>
                  <a:pt x="6784" y="6275"/>
                </a:moveTo>
                <a:lnTo>
                  <a:pt x="6792" y="6280"/>
                </a:lnTo>
                <a:lnTo>
                  <a:pt x="6799" y="6295"/>
                </a:lnTo>
                <a:lnTo>
                  <a:pt x="6786" y="6298"/>
                </a:lnTo>
                <a:lnTo>
                  <a:pt x="6770" y="6288"/>
                </a:lnTo>
                <a:lnTo>
                  <a:pt x="6782" y="6283"/>
                </a:lnTo>
                <a:lnTo>
                  <a:pt x="6784" y="6275"/>
                </a:lnTo>
                <a:close/>
                <a:moveTo>
                  <a:pt x="6736" y="6225"/>
                </a:moveTo>
                <a:lnTo>
                  <a:pt x="6753" y="6229"/>
                </a:lnTo>
                <a:lnTo>
                  <a:pt x="6772" y="6252"/>
                </a:lnTo>
                <a:lnTo>
                  <a:pt x="6758" y="6257"/>
                </a:lnTo>
                <a:lnTo>
                  <a:pt x="6755" y="6268"/>
                </a:lnTo>
                <a:lnTo>
                  <a:pt x="6725" y="6256"/>
                </a:lnTo>
                <a:lnTo>
                  <a:pt x="6693" y="6241"/>
                </a:lnTo>
                <a:lnTo>
                  <a:pt x="6718" y="6244"/>
                </a:lnTo>
                <a:lnTo>
                  <a:pt x="6746" y="6259"/>
                </a:lnTo>
                <a:lnTo>
                  <a:pt x="6750" y="6251"/>
                </a:lnTo>
                <a:lnTo>
                  <a:pt x="6755" y="6242"/>
                </a:lnTo>
                <a:lnTo>
                  <a:pt x="6742" y="6234"/>
                </a:lnTo>
                <a:lnTo>
                  <a:pt x="6736" y="6225"/>
                </a:lnTo>
                <a:close/>
                <a:moveTo>
                  <a:pt x="6408" y="6062"/>
                </a:moveTo>
                <a:lnTo>
                  <a:pt x="6408" y="6054"/>
                </a:lnTo>
                <a:lnTo>
                  <a:pt x="6411" y="6047"/>
                </a:lnTo>
                <a:lnTo>
                  <a:pt x="6417" y="6056"/>
                </a:lnTo>
                <a:lnTo>
                  <a:pt x="6408" y="6062"/>
                </a:lnTo>
                <a:close/>
                <a:moveTo>
                  <a:pt x="6435" y="6069"/>
                </a:moveTo>
                <a:lnTo>
                  <a:pt x="6426" y="6084"/>
                </a:lnTo>
                <a:lnTo>
                  <a:pt x="6422" y="6098"/>
                </a:lnTo>
                <a:lnTo>
                  <a:pt x="6413" y="6081"/>
                </a:lnTo>
                <a:lnTo>
                  <a:pt x="6408" y="6064"/>
                </a:lnTo>
                <a:lnTo>
                  <a:pt x="6421" y="6064"/>
                </a:lnTo>
                <a:lnTo>
                  <a:pt x="6435" y="6069"/>
                </a:lnTo>
                <a:close/>
                <a:moveTo>
                  <a:pt x="6485" y="6147"/>
                </a:moveTo>
                <a:lnTo>
                  <a:pt x="6474" y="6142"/>
                </a:lnTo>
                <a:lnTo>
                  <a:pt x="6470" y="6131"/>
                </a:lnTo>
                <a:lnTo>
                  <a:pt x="6478" y="6132"/>
                </a:lnTo>
                <a:lnTo>
                  <a:pt x="6486" y="6132"/>
                </a:lnTo>
                <a:lnTo>
                  <a:pt x="6488" y="6137"/>
                </a:lnTo>
                <a:lnTo>
                  <a:pt x="6492" y="6141"/>
                </a:lnTo>
                <a:lnTo>
                  <a:pt x="6488" y="6144"/>
                </a:lnTo>
                <a:lnTo>
                  <a:pt x="6485" y="6147"/>
                </a:lnTo>
                <a:close/>
                <a:moveTo>
                  <a:pt x="6428" y="6106"/>
                </a:moveTo>
                <a:lnTo>
                  <a:pt x="6436" y="6113"/>
                </a:lnTo>
                <a:lnTo>
                  <a:pt x="6442" y="6121"/>
                </a:lnTo>
                <a:lnTo>
                  <a:pt x="6435" y="6113"/>
                </a:lnTo>
                <a:lnTo>
                  <a:pt x="6428" y="6106"/>
                </a:lnTo>
                <a:close/>
                <a:moveTo>
                  <a:pt x="6438" y="6185"/>
                </a:moveTo>
                <a:lnTo>
                  <a:pt x="6453" y="6191"/>
                </a:lnTo>
                <a:lnTo>
                  <a:pt x="6459" y="6207"/>
                </a:lnTo>
                <a:lnTo>
                  <a:pt x="6438" y="6198"/>
                </a:lnTo>
                <a:lnTo>
                  <a:pt x="6438" y="6185"/>
                </a:lnTo>
                <a:close/>
                <a:moveTo>
                  <a:pt x="6636" y="6272"/>
                </a:moveTo>
                <a:lnTo>
                  <a:pt x="6627" y="6255"/>
                </a:lnTo>
                <a:lnTo>
                  <a:pt x="6623" y="6241"/>
                </a:lnTo>
                <a:lnTo>
                  <a:pt x="6642" y="6248"/>
                </a:lnTo>
                <a:lnTo>
                  <a:pt x="6660" y="6256"/>
                </a:lnTo>
                <a:lnTo>
                  <a:pt x="6653" y="6264"/>
                </a:lnTo>
                <a:lnTo>
                  <a:pt x="6636" y="6272"/>
                </a:lnTo>
                <a:close/>
                <a:moveTo>
                  <a:pt x="6640" y="6294"/>
                </a:moveTo>
                <a:lnTo>
                  <a:pt x="6646" y="6288"/>
                </a:lnTo>
                <a:lnTo>
                  <a:pt x="6653" y="6280"/>
                </a:lnTo>
                <a:lnTo>
                  <a:pt x="6659" y="6291"/>
                </a:lnTo>
                <a:lnTo>
                  <a:pt x="6653" y="6299"/>
                </a:lnTo>
                <a:lnTo>
                  <a:pt x="6659" y="6306"/>
                </a:lnTo>
                <a:lnTo>
                  <a:pt x="6666" y="6312"/>
                </a:lnTo>
                <a:lnTo>
                  <a:pt x="6654" y="6307"/>
                </a:lnTo>
                <a:lnTo>
                  <a:pt x="6640" y="6294"/>
                </a:lnTo>
                <a:close/>
                <a:moveTo>
                  <a:pt x="6607" y="6264"/>
                </a:moveTo>
                <a:lnTo>
                  <a:pt x="6613" y="6266"/>
                </a:lnTo>
                <a:lnTo>
                  <a:pt x="6608" y="6272"/>
                </a:lnTo>
                <a:lnTo>
                  <a:pt x="6621" y="6277"/>
                </a:lnTo>
                <a:lnTo>
                  <a:pt x="6636" y="6290"/>
                </a:lnTo>
                <a:lnTo>
                  <a:pt x="6622" y="6311"/>
                </a:lnTo>
                <a:lnTo>
                  <a:pt x="6606" y="6327"/>
                </a:lnTo>
                <a:lnTo>
                  <a:pt x="6588" y="6306"/>
                </a:lnTo>
                <a:lnTo>
                  <a:pt x="6577" y="6287"/>
                </a:lnTo>
                <a:lnTo>
                  <a:pt x="6595" y="6289"/>
                </a:lnTo>
                <a:lnTo>
                  <a:pt x="6613" y="6294"/>
                </a:lnTo>
                <a:lnTo>
                  <a:pt x="6606" y="6279"/>
                </a:lnTo>
                <a:lnTo>
                  <a:pt x="6607" y="6264"/>
                </a:lnTo>
                <a:close/>
                <a:moveTo>
                  <a:pt x="6504" y="6276"/>
                </a:moveTo>
                <a:lnTo>
                  <a:pt x="6504" y="6275"/>
                </a:lnTo>
                <a:lnTo>
                  <a:pt x="6504" y="6274"/>
                </a:lnTo>
                <a:lnTo>
                  <a:pt x="6506" y="6275"/>
                </a:lnTo>
                <a:lnTo>
                  <a:pt x="6507" y="6276"/>
                </a:lnTo>
                <a:lnTo>
                  <a:pt x="6506" y="6276"/>
                </a:lnTo>
                <a:lnTo>
                  <a:pt x="6504" y="6276"/>
                </a:lnTo>
                <a:close/>
                <a:moveTo>
                  <a:pt x="6588" y="6593"/>
                </a:moveTo>
                <a:lnTo>
                  <a:pt x="6587" y="6594"/>
                </a:lnTo>
                <a:lnTo>
                  <a:pt x="6586" y="6595"/>
                </a:lnTo>
                <a:lnTo>
                  <a:pt x="6585" y="6593"/>
                </a:lnTo>
                <a:lnTo>
                  <a:pt x="6584" y="6591"/>
                </a:lnTo>
                <a:lnTo>
                  <a:pt x="6586" y="6592"/>
                </a:lnTo>
                <a:lnTo>
                  <a:pt x="6588" y="6593"/>
                </a:lnTo>
                <a:close/>
                <a:moveTo>
                  <a:pt x="6552" y="6560"/>
                </a:moveTo>
                <a:lnTo>
                  <a:pt x="6551" y="6553"/>
                </a:lnTo>
                <a:lnTo>
                  <a:pt x="6559" y="6554"/>
                </a:lnTo>
                <a:lnTo>
                  <a:pt x="6558" y="6550"/>
                </a:lnTo>
                <a:lnTo>
                  <a:pt x="6554" y="6550"/>
                </a:lnTo>
                <a:lnTo>
                  <a:pt x="6554" y="6546"/>
                </a:lnTo>
                <a:lnTo>
                  <a:pt x="6554" y="6542"/>
                </a:lnTo>
                <a:lnTo>
                  <a:pt x="6555" y="6542"/>
                </a:lnTo>
                <a:lnTo>
                  <a:pt x="6555" y="6541"/>
                </a:lnTo>
                <a:lnTo>
                  <a:pt x="6555" y="6541"/>
                </a:lnTo>
                <a:lnTo>
                  <a:pt x="6561" y="6537"/>
                </a:lnTo>
                <a:lnTo>
                  <a:pt x="6570" y="6536"/>
                </a:lnTo>
                <a:lnTo>
                  <a:pt x="6574" y="6544"/>
                </a:lnTo>
                <a:lnTo>
                  <a:pt x="6580" y="6550"/>
                </a:lnTo>
                <a:lnTo>
                  <a:pt x="6579" y="6551"/>
                </a:lnTo>
                <a:lnTo>
                  <a:pt x="6578" y="6552"/>
                </a:lnTo>
                <a:lnTo>
                  <a:pt x="6577" y="6558"/>
                </a:lnTo>
                <a:lnTo>
                  <a:pt x="6576" y="6563"/>
                </a:lnTo>
                <a:lnTo>
                  <a:pt x="6591" y="6570"/>
                </a:lnTo>
                <a:lnTo>
                  <a:pt x="6606" y="6581"/>
                </a:lnTo>
                <a:lnTo>
                  <a:pt x="6609" y="6588"/>
                </a:lnTo>
                <a:lnTo>
                  <a:pt x="6610" y="6597"/>
                </a:lnTo>
                <a:lnTo>
                  <a:pt x="6583" y="6573"/>
                </a:lnTo>
                <a:lnTo>
                  <a:pt x="6552" y="6560"/>
                </a:lnTo>
                <a:close/>
                <a:moveTo>
                  <a:pt x="6617" y="6354"/>
                </a:moveTo>
                <a:lnTo>
                  <a:pt x="6592" y="6335"/>
                </a:lnTo>
                <a:lnTo>
                  <a:pt x="6567" y="6321"/>
                </a:lnTo>
                <a:lnTo>
                  <a:pt x="6580" y="6337"/>
                </a:lnTo>
                <a:lnTo>
                  <a:pt x="6584" y="6351"/>
                </a:lnTo>
                <a:lnTo>
                  <a:pt x="6584" y="6353"/>
                </a:lnTo>
                <a:lnTo>
                  <a:pt x="6585" y="6355"/>
                </a:lnTo>
                <a:lnTo>
                  <a:pt x="6581" y="6361"/>
                </a:lnTo>
                <a:lnTo>
                  <a:pt x="6576" y="6364"/>
                </a:lnTo>
                <a:lnTo>
                  <a:pt x="6570" y="6361"/>
                </a:lnTo>
                <a:lnTo>
                  <a:pt x="6564" y="6358"/>
                </a:lnTo>
                <a:lnTo>
                  <a:pt x="6573" y="6352"/>
                </a:lnTo>
                <a:lnTo>
                  <a:pt x="6578" y="6342"/>
                </a:lnTo>
                <a:lnTo>
                  <a:pt x="6539" y="6312"/>
                </a:lnTo>
                <a:lnTo>
                  <a:pt x="6497" y="6285"/>
                </a:lnTo>
                <a:lnTo>
                  <a:pt x="6497" y="6284"/>
                </a:lnTo>
                <a:lnTo>
                  <a:pt x="6498" y="6283"/>
                </a:lnTo>
                <a:lnTo>
                  <a:pt x="6508" y="6284"/>
                </a:lnTo>
                <a:lnTo>
                  <a:pt x="6508" y="6277"/>
                </a:lnTo>
                <a:lnTo>
                  <a:pt x="6539" y="6290"/>
                </a:lnTo>
                <a:lnTo>
                  <a:pt x="6567" y="6300"/>
                </a:lnTo>
                <a:lnTo>
                  <a:pt x="6598" y="6325"/>
                </a:lnTo>
                <a:lnTo>
                  <a:pt x="6637" y="6348"/>
                </a:lnTo>
                <a:lnTo>
                  <a:pt x="6644" y="6336"/>
                </a:lnTo>
                <a:lnTo>
                  <a:pt x="6644" y="6324"/>
                </a:lnTo>
                <a:lnTo>
                  <a:pt x="6655" y="6328"/>
                </a:lnTo>
                <a:lnTo>
                  <a:pt x="6660" y="6326"/>
                </a:lnTo>
                <a:lnTo>
                  <a:pt x="6661" y="6333"/>
                </a:lnTo>
                <a:lnTo>
                  <a:pt x="6663" y="6340"/>
                </a:lnTo>
                <a:lnTo>
                  <a:pt x="6640" y="6362"/>
                </a:lnTo>
                <a:lnTo>
                  <a:pt x="6617" y="6354"/>
                </a:lnTo>
                <a:close/>
                <a:moveTo>
                  <a:pt x="6666" y="6471"/>
                </a:moveTo>
                <a:lnTo>
                  <a:pt x="6669" y="6475"/>
                </a:lnTo>
                <a:lnTo>
                  <a:pt x="6670" y="6480"/>
                </a:lnTo>
                <a:lnTo>
                  <a:pt x="6664" y="6480"/>
                </a:lnTo>
                <a:lnTo>
                  <a:pt x="6660" y="6480"/>
                </a:lnTo>
                <a:lnTo>
                  <a:pt x="6663" y="6475"/>
                </a:lnTo>
                <a:lnTo>
                  <a:pt x="6666" y="6471"/>
                </a:lnTo>
                <a:close/>
                <a:moveTo>
                  <a:pt x="6662" y="6464"/>
                </a:moveTo>
                <a:lnTo>
                  <a:pt x="6661" y="6467"/>
                </a:lnTo>
                <a:lnTo>
                  <a:pt x="6660" y="6472"/>
                </a:lnTo>
                <a:lnTo>
                  <a:pt x="6659" y="6464"/>
                </a:lnTo>
                <a:lnTo>
                  <a:pt x="6657" y="6459"/>
                </a:lnTo>
                <a:lnTo>
                  <a:pt x="6660" y="6461"/>
                </a:lnTo>
                <a:lnTo>
                  <a:pt x="6662" y="6464"/>
                </a:lnTo>
                <a:close/>
                <a:moveTo>
                  <a:pt x="6635" y="6402"/>
                </a:moveTo>
                <a:lnTo>
                  <a:pt x="6631" y="6399"/>
                </a:lnTo>
                <a:lnTo>
                  <a:pt x="6625" y="6394"/>
                </a:lnTo>
                <a:lnTo>
                  <a:pt x="6642" y="6392"/>
                </a:lnTo>
                <a:lnTo>
                  <a:pt x="6661" y="6403"/>
                </a:lnTo>
                <a:lnTo>
                  <a:pt x="6656" y="6406"/>
                </a:lnTo>
                <a:lnTo>
                  <a:pt x="6650" y="6407"/>
                </a:lnTo>
                <a:lnTo>
                  <a:pt x="6642" y="6404"/>
                </a:lnTo>
                <a:lnTo>
                  <a:pt x="6635" y="6402"/>
                </a:lnTo>
                <a:close/>
                <a:moveTo>
                  <a:pt x="6611" y="6394"/>
                </a:moveTo>
                <a:lnTo>
                  <a:pt x="6609" y="6393"/>
                </a:lnTo>
                <a:lnTo>
                  <a:pt x="6607" y="6392"/>
                </a:lnTo>
                <a:lnTo>
                  <a:pt x="6607" y="6391"/>
                </a:lnTo>
                <a:lnTo>
                  <a:pt x="6607" y="6391"/>
                </a:lnTo>
                <a:lnTo>
                  <a:pt x="6609" y="6392"/>
                </a:lnTo>
                <a:lnTo>
                  <a:pt x="6611" y="6394"/>
                </a:lnTo>
                <a:close/>
                <a:moveTo>
                  <a:pt x="6611" y="6386"/>
                </a:moveTo>
                <a:lnTo>
                  <a:pt x="6611" y="6376"/>
                </a:lnTo>
                <a:lnTo>
                  <a:pt x="6606" y="6367"/>
                </a:lnTo>
                <a:lnTo>
                  <a:pt x="6605" y="6365"/>
                </a:lnTo>
                <a:lnTo>
                  <a:pt x="6605" y="6363"/>
                </a:lnTo>
                <a:lnTo>
                  <a:pt x="6633" y="6367"/>
                </a:lnTo>
                <a:lnTo>
                  <a:pt x="6661" y="6376"/>
                </a:lnTo>
                <a:lnTo>
                  <a:pt x="6634" y="6381"/>
                </a:lnTo>
                <a:lnTo>
                  <a:pt x="6617" y="6386"/>
                </a:lnTo>
                <a:lnTo>
                  <a:pt x="6614" y="6386"/>
                </a:lnTo>
                <a:lnTo>
                  <a:pt x="6611" y="6386"/>
                </a:lnTo>
                <a:close/>
                <a:moveTo>
                  <a:pt x="6634" y="6438"/>
                </a:moveTo>
                <a:lnTo>
                  <a:pt x="6625" y="6432"/>
                </a:lnTo>
                <a:lnTo>
                  <a:pt x="6617" y="6427"/>
                </a:lnTo>
                <a:lnTo>
                  <a:pt x="6620" y="6424"/>
                </a:lnTo>
                <a:lnTo>
                  <a:pt x="6626" y="6422"/>
                </a:lnTo>
                <a:lnTo>
                  <a:pt x="6639" y="6426"/>
                </a:lnTo>
                <a:lnTo>
                  <a:pt x="6651" y="6429"/>
                </a:lnTo>
                <a:lnTo>
                  <a:pt x="6648" y="6431"/>
                </a:lnTo>
                <a:lnTo>
                  <a:pt x="6647" y="6434"/>
                </a:lnTo>
                <a:lnTo>
                  <a:pt x="6637" y="6427"/>
                </a:lnTo>
                <a:lnTo>
                  <a:pt x="6627" y="6427"/>
                </a:lnTo>
                <a:lnTo>
                  <a:pt x="6629" y="6432"/>
                </a:lnTo>
                <a:lnTo>
                  <a:pt x="6634" y="6438"/>
                </a:lnTo>
                <a:close/>
                <a:moveTo>
                  <a:pt x="6499" y="6162"/>
                </a:moveTo>
                <a:lnTo>
                  <a:pt x="6509" y="6158"/>
                </a:lnTo>
                <a:lnTo>
                  <a:pt x="6516" y="6158"/>
                </a:lnTo>
                <a:lnTo>
                  <a:pt x="6510" y="6164"/>
                </a:lnTo>
                <a:lnTo>
                  <a:pt x="6503" y="6171"/>
                </a:lnTo>
                <a:lnTo>
                  <a:pt x="6500" y="6167"/>
                </a:lnTo>
                <a:lnTo>
                  <a:pt x="6499" y="6162"/>
                </a:lnTo>
                <a:close/>
                <a:moveTo>
                  <a:pt x="6525" y="6196"/>
                </a:moveTo>
                <a:lnTo>
                  <a:pt x="6522" y="6186"/>
                </a:lnTo>
                <a:lnTo>
                  <a:pt x="6514" y="6181"/>
                </a:lnTo>
                <a:lnTo>
                  <a:pt x="6525" y="6169"/>
                </a:lnTo>
                <a:lnTo>
                  <a:pt x="6529" y="6159"/>
                </a:lnTo>
                <a:lnTo>
                  <a:pt x="6533" y="6159"/>
                </a:lnTo>
                <a:lnTo>
                  <a:pt x="6537" y="6158"/>
                </a:lnTo>
                <a:lnTo>
                  <a:pt x="6547" y="6167"/>
                </a:lnTo>
                <a:lnTo>
                  <a:pt x="6554" y="6187"/>
                </a:lnTo>
                <a:lnTo>
                  <a:pt x="6597" y="6198"/>
                </a:lnTo>
                <a:lnTo>
                  <a:pt x="6623" y="6223"/>
                </a:lnTo>
                <a:lnTo>
                  <a:pt x="6608" y="6240"/>
                </a:lnTo>
                <a:lnTo>
                  <a:pt x="6598" y="6275"/>
                </a:lnTo>
                <a:lnTo>
                  <a:pt x="6579" y="6268"/>
                </a:lnTo>
                <a:lnTo>
                  <a:pt x="6570" y="6280"/>
                </a:lnTo>
                <a:lnTo>
                  <a:pt x="6569" y="6278"/>
                </a:lnTo>
                <a:lnTo>
                  <a:pt x="6567" y="6277"/>
                </a:lnTo>
                <a:lnTo>
                  <a:pt x="6567" y="6274"/>
                </a:lnTo>
                <a:lnTo>
                  <a:pt x="6566" y="6271"/>
                </a:lnTo>
                <a:lnTo>
                  <a:pt x="6565" y="6273"/>
                </a:lnTo>
                <a:lnTo>
                  <a:pt x="6565" y="6274"/>
                </a:lnTo>
                <a:lnTo>
                  <a:pt x="6549" y="6259"/>
                </a:lnTo>
                <a:lnTo>
                  <a:pt x="6537" y="6240"/>
                </a:lnTo>
                <a:lnTo>
                  <a:pt x="6532" y="6250"/>
                </a:lnTo>
                <a:lnTo>
                  <a:pt x="6535" y="6263"/>
                </a:lnTo>
                <a:lnTo>
                  <a:pt x="6522" y="6261"/>
                </a:lnTo>
                <a:lnTo>
                  <a:pt x="6512" y="6257"/>
                </a:lnTo>
                <a:lnTo>
                  <a:pt x="6521" y="6235"/>
                </a:lnTo>
                <a:lnTo>
                  <a:pt x="6523" y="6218"/>
                </a:lnTo>
                <a:lnTo>
                  <a:pt x="6511" y="6221"/>
                </a:lnTo>
                <a:lnTo>
                  <a:pt x="6498" y="6224"/>
                </a:lnTo>
                <a:lnTo>
                  <a:pt x="6503" y="6228"/>
                </a:lnTo>
                <a:lnTo>
                  <a:pt x="6510" y="6229"/>
                </a:lnTo>
                <a:lnTo>
                  <a:pt x="6497" y="6250"/>
                </a:lnTo>
                <a:lnTo>
                  <a:pt x="6507" y="6252"/>
                </a:lnTo>
                <a:lnTo>
                  <a:pt x="6506" y="6258"/>
                </a:lnTo>
                <a:lnTo>
                  <a:pt x="6505" y="6262"/>
                </a:lnTo>
                <a:lnTo>
                  <a:pt x="6492" y="6254"/>
                </a:lnTo>
                <a:lnTo>
                  <a:pt x="6480" y="6245"/>
                </a:lnTo>
                <a:lnTo>
                  <a:pt x="6481" y="6235"/>
                </a:lnTo>
                <a:lnTo>
                  <a:pt x="6492" y="6229"/>
                </a:lnTo>
                <a:lnTo>
                  <a:pt x="6475" y="6223"/>
                </a:lnTo>
                <a:lnTo>
                  <a:pt x="6458" y="6218"/>
                </a:lnTo>
                <a:lnTo>
                  <a:pt x="6477" y="6208"/>
                </a:lnTo>
                <a:lnTo>
                  <a:pt x="6499" y="6218"/>
                </a:lnTo>
                <a:lnTo>
                  <a:pt x="6512" y="6207"/>
                </a:lnTo>
                <a:lnTo>
                  <a:pt x="6525" y="6196"/>
                </a:lnTo>
                <a:close/>
                <a:moveTo>
                  <a:pt x="6429" y="6032"/>
                </a:moveTo>
                <a:lnTo>
                  <a:pt x="6444" y="6049"/>
                </a:lnTo>
                <a:lnTo>
                  <a:pt x="6470" y="6069"/>
                </a:lnTo>
                <a:lnTo>
                  <a:pt x="6469" y="6084"/>
                </a:lnTo>
                <a:lnTo>
                  <a:pt x="6468" y="6097"/>
                </a:lnTo>
                <a:lnTo>
                  <a:pt x="6456" y="6095"/>
                </a:lnTo>
                <a:lnTo>
                  <a:pt x="6443" y="6095"/>
                </a:lnTo>
                <a:lnTo>
                  <a:pt x="6444" y="6081"/>
                </a:lnTo>
                <a:lnTo>
                  <a:pt x="6451" y="6071"/>
                </a:lnTo>
                <a:lnTo>
                  <a:pt x="6418" y="6041"/>
                </a:lnTo>
                <a:lnTo>
                  <a:pt x="6428" y="6037"/>
                </a:lnTo>
                <a:lnTo>
                  <a:pt x="6429" y="6032"/>
                </a:lnTo>
                <a:close/>
                <a:moveTo>
                  <a:pt x="6399" y="6003"/>
                </a:moveTo>
                <a:lnTo>
                  <a:pt x="6401" y="6005"/>
                </a:lnTo>
                <a:lnTo>
                  <a:pt x="6403" y="6008"/>
                </a:lnTo>
                <a:lnTo>
                  <a:pt x="6402" y="6007"/>
                </a:lnTo>
                <a:lnTo>
                  <a:pt x="6400" y="6007"/>
                </a:lnTo>
                <a:lnTo>
                  <a:pt x="6400" y="6005"/>
                </a:lnTo>
                <a:lnTo>
                  <a:pt x="6399" y="6003"/>
                </a:lnTo>
                <a:close/>
                <a:moveTo>
                  <a:pt x="6382" y="6029"/>
                </a:moveTo>
                <a:lnTo>
                  <a:pt x="6386" y="6019"/>
                </a:lnTo>
                <a:lnTo>
                  <a:pt x="6393" y="6012"/>
                </a:lnTo>
                <a:lnTo>
                  <a:pt x="6401" y="6021"/>
                </a:lnTo>
                <a:lnTo>
                  <a:pt x="6413" y="6030"/>
                </a:lnTo>
                <a:lnTo>
                  <a:pt x="6408" y="6035"/>
                </a:lnTo>
                <a:lnTo>
                  <a:pt x="6407" y="6039"/>
                </a:lnTo>
                <a:lnTo>
                  <a:pt x="6395" y="6036"/>
                </a:lnTo>
                <a:lnTo>
                  <a:pt x="6382" y="6040"/>
                </a:lnTo>
                <a:lnTo>
                  <a:pt x="6381" y="6038"/>
                </a:lnTo>
                <a:lnTo>
                  <a:pt x="6381" y="6035"/>
                </a:lnTo>
                <a:lnTo>
                  <a:pt x="6382" y="6035"/>
                </a:lnTo>
                <a:lnTo>
                  <a:pt x="6382" y="6034"/>
                </a:lnTo>
                <a:lnTo>
                  <a:pt x="6382" y="6032"/>
                </a:lnTo>
                <a:lnTo>
                  <a:pt x="6382" y="6029"/>
                </a:lnTo>
                <a:close/>
                <a:moveTo>
                  <a:pt x="6142" y="5628"/>
                </a:moveTo>
                <a:lnTo>
                  <a:pt x="6164" y="5632"/>
                </a:lnTo>
                <a:lnTo>
                  <a:pt x="6190" y="5650"/>
                </a:lnTo>
                <a:lnTo>
                  <a:pt x="6162" y="5644"/>
                </a:lnTo>
                <a:lnTo>
                  <a:pt x="6142" y="5628"/>
                </a:lnTo>
                <a:close/>
                <a:moveTo>
                  <a:pt x="6149" y="5665"/>
                </a:moveTo>
                <a:lnTo>
                  <a:pt x="6162" y="5659"/>
                </a:lnTo>
                <a:lnTo>
                  <a:pt x="6179" y="5671"/>
                </a:lnTo>
                <a:lnTo>
                  <a:pt x="6166" y="5676"/>
                </a:lnTo>
                <a:lnTo>
                  <a:pt x="6149" y="5665"/>
                </a:lnTo>
                <a:close/>
                <a:moveTo>
                  <a:pt x="6185" y="5744"/>
                </a:moveTo>
                <a:lnTo>
                  <a:pt x="6172" y="5739"/>
                </a:lnTo>
                <a:lnTo>
                  <a:pt x="6165" y="5728"/>
                </a:lnTo>
                <a:lnTo>
                  <a:pt x="6177" y="5736"/>
                </a:lnTo>
                <a:lnTo>
                  <a:pt x="6185" y="5744"/>
                </a:lnTo>
                <a:close/>
                <a:moveTo>
                  <a:pt x="6171" y="5713"/>
                </a:moveTo>
                <a:lnTo>
                  <a:pt x="6183" y="5720"/>
                </a:lnTo>
                <a:lnTo>
                  <a:pt x="6191" y="5735"/>
                </a:lnTo>
                <a:lnTo>
                  <a:pt x="6179" y="5724"/>
                </a:lnTo>
                <a:lnTo>
                  <a:pt x="6171" y="5713"/>
                </a:lnTo>
                <a:close/>
                <a:moveTo>
                  <a:pt x="6221" y="5689"/>
                </a:moveTo>
                <a:lnTo>
                  <a:pt x="6217" y="5672"/>
                </a:lnTo>
                <a:lnTo>
                  <a:pt x="6233" y="5668"/>
                </a:lnTo>
                <a:lnTo>
                  <a:pt x="6236" y="5683"/>
                </a:lnTo>
                <a:lnTo>
                  <a:pt x="6221" y="5689"/>
                </a:lnTo>
                <a:close/>
                <a:moveTo>
                  <a:pt x="6264" y="5719"/>
                </a:moveTo>
                <a:lnTo>
                  <a:pt x="6254" y="5716"/>
                </a:lnTo>
                <a:lnTo>
                  <a:pt x="6257" y="5707"/>
                </a:lnTo>
                <a:lnTo>
                  <a:pt x="6245" y="5706"/>
                </a:lnTo>
                <a:lnTo>
                  <a:pt x="6231" y="5698"/>
                </a:lnTo>
                <a:lnTo>
                  <a:pt x="6241" y="5688"/>
                </a:lnTo>
                <a:lnTo>
                  <a:pt x="6252" y="5685"/>
                </a:lnTo>
                <a:lnTo>
                  <a:pt x="6267" y="5696"/>
                </a:lnTo>
                <a:lnTo>
                  <a:pt x="6264" y="5707"/>
                </a:lnTo>
                <a:lnTo>
                  <a:pt x="6264" y="5719"/>
                </a:lnTo>
                <a:close/>
                <a:moveTo>
                  <a:pt x="6244" y="5757"/>
                </a:moveTo>
                <a:lnTo>
                  <a:pt x="6236" y="5758"/>
                </a:lnTo>
                <a:lnTo>
                  <a:pt x="6228" y="5763"/>
                </a:lnTo>
                <a:lnTo>
                  <a:pt x="6209" y="5728"/>
                </a:lnTo>
                <a:lnTo>
                  <a:pt x="6179" y="5699"/>
                </a:lnTo>
                <a:lnTo>
                  <a:pt x="6175" y="5695"/>
                </a:lnTo>
                <a:lnTo>
                  <a:pt x="6172" y="5692"/>
                </a:lnTo>
                <a:lnTo>
                  <a:pt x="6189" y="5693"/>
                </a:lnTo>
                <a:lnTo>
                  <a:pt x="6198" y="5687"/>
                </a:lnTo>
                <a:lnTo>
                  <a:pt x="6218" y="5723"/>
                </a:lnTo>
                <a:lnTo>
                  <a:pt x="6244" y="5757"/>
                </a:lnTo>
                <a:close/>
                <a:moveTo>
                  <a:pt x="6070" y="5567"/>
                </a:moveTo>
                <a:lnTo>
                  <a:pt x="6089" y="5569"/>
                </a:lnTo>
                <a:lnTo>
                  <a:pt x="6118" y="5590"/>
                </a:lnTo>
                <a:lnTo>
                  <a:pt x="6110" y="5597"/>
                </a:lnTo>
                <a:lnTo>
                  <a:pt x="6109" y="5598"/>
                </a:lnTo>
                <a:lnTo>
                  <a:pt x="6107" y="5598"/>
                </a:lnTo>
                <a:lnTo>
                  <a:pt x="6084" y="5583"/>
                </a:lnTo>
                <a:lnTo>
                  <a:pt x="6070" y="5567"/>
                </a:lnTo>
                <a:close/>
                <a:moveTo>
                  <a:pt x="6105" y="5652"/>
                </a:moveTo>
                <a:lnTo>
                  <a:pt x="6108" y="5658"/>
                </a:lnTo>
                <a:lnTo>
                  <a:pt x="6109" y="5666"/>
                </a:lnTo>
                <a:lnTo>
                  <a:pt x="6105" y="5669"/>
                </a:lnTo>
                <a:lnTo>
                  <a:pt x="6100" y="5671"/>
                </a:lnTo>
                <a:lnTo>
                  <a:pt x="6096" y="5667"/>
                </a:lnTo>
                <a:lnTo>
                  <a:pt x="6091" y="5663"/>
                </a:lnTo>
                <a:lnTo>
                  <a:pt x="6088" y="5653"/>
                </a:lnTo>
                <a:lnTo>
                  <a:pt x="6083" y="5644"/>
                </a:lnTo>
                <a:lnTo>
                  <a:pt x="6083" y="5640"/>
                </a:lnTo>
                <a:lnTo>
                  <a:pt x="6083" y="5637"/>
                </a:lnTo>
                <a:lnTo>
                  <a:pt x="6092" y="5640"/>
                </a:lnTo>
                <a:lnTo>
                  <a:pt x="6101" y="5647"/>
                </a:lnTo>
                <a:lnTo>
                  <a:pt x="6097" y="5647"/>
                </a:lnTo>
                <a:lnTo>
                  <a:pt x="6091" y="5646"/>
                </a:lnTo>
                <a:lnTo>
                  <a:pt x="6099" y="5651"/>
                </a:lnTo>
                <a:lnTo>
                  <a:pt x="6105" y="5652"/>
                </a:lnTo>
                <a:close/>
                <a:moveTo>
                  <a:pt x="6106" y="5519"/>
                </a:moveTo>
                <a:lnTo>
                  <a:pt x="6110" y="5530"/>
                </a:lnTo>
                <a:lnTo>
                  <a:pt x="6111" y="5541"/>
                </a:lnTo>
                <a:lnTo>
                  <a:pt x="6083" y="5529"/>
                </a:lnTo>
                <a:lnTo>
                  <a:pt x="6049" y="5526"/>
                </a:lnTo>
                <a:lnTo>
                  <a:pt x="6071" y="5517"/>
                </a:lnTo>
                <a:lnTo>
                  <a:pt x="6106" y="5519"/>
                </a:lnTo>
                <a:close/>
                <a:moveTo>
                  <a:pt x="6048" y="5471"/>
                </a:moveTo>
                <a:lnTo>
                  <a:pt x="6062" y="5473"/>
                </a:lnTo>
                <a:lnTo>
                  <a:pt x="6079" y="5484"/>
                </a:lnTo>
                <a:lnTo>
                  <a:pt x="6074" y="5493"/>
                </a:lnTo>
                <a:lnTo>
                  <a:pt x="6071" y="5502"/>
                </a:lnTo>
                <a:lnTo>
                  <a:pt x="6064" y="5495"/>
                </a:lnTo>
                <a:lnTo>
                  <a:pt x="6069" y="5495"/>
                </a:lnTo>
                <a:lnTo>
                  <a:pt x="6059" y="5482"/>
                </a:lnTo>
                <a:lnTo>
                  <a:pt x="6048" y="5471"/>
                </a:lnTo>
                <a:close/>
                <a:moveTo>
                  <a:pt x="6009" y="5511"/>
                </a:moveTo>
                <a:lnTo>
                  <a:pt x="6011" y="5510"/>
                </a:lnTo>
                <a:lnTo>
                  <a:pt x="6013" y="5509"/>
                </a:lnTo>
                <a:lnTo>
                  <a:pt x="6020" y="5515"/>
                </a:lnTo>
                <a:lnTo>
                  <a:pt x="6028" y="5521"/>
                </a:lnTo>
                <a:lnTo>
                  <a:pt x="6024" y="5521"/>
                </a:lnTo>
                <a:lnTo>
                  <a:pt x="6019" y="5522"/>
                </a:lnTo>
                <a:lnTo>
                  <a:pt x="6014" y="5517"/>
                </a:lnTo>
                <a:lnTo>
                  <a:pt x="6009" y="5511"/>
                </a:lnTo>
                <a:close/>
                <a:moveTo>
                  <a:pt x="5969" y="5493"/>
                </a:moveTo>
                <a:lnTo>
                  <a:pt x="5979" y="5500"/>
                </a:lnTo>
                <a:lnTo>
                  <a:pt x="5990" y="5505"/>
                </a:lnTo>
                <a:lnTo>
                  <a:pt x="5991" y="5509"/>
                </a:lnTo>
                <a:lnTo>
                  <a:pt x="5992" y="5514"/>
                </a:lnTo>
                <a:lnTo>
                  <a:pt x="5975" y="5508"/>
                </a:lnTo>
                <a:lnTo>
                  <a:pt x="5969" y="5493"/>
                </a:lnTo>
                <a:close/>
                <a:moveTo>
                  <a:pt x="6031" y="5977"/>
                </a:moveTo>
                <a:lnTo>
                  <a:pt x="6033" y="5981"/>
                </a:lnTo>
                <a:lnTo>
                  <a:pt x="6033" y="5987"/>
                </a:lnTo>
                <a:lnTo>
                  <a:pt x="6007" y="5980"/>
                </a:lnTo>
                <a:lnTo>
                  <a:pt x="6007" y="5961"/>
                </a:lnTo>
                <a:lnTo>
                  <a:pt x="6012" y="5966"/>
                </a:lnTo>
                <a:lnTo>
                  <a:pt x="6019" y="5969"/>
                </a:lnTo>
                <a:lnTo>
                  <a:pt x="6017" y="5972"/>
                </a:lnTo>
                <a:lnTo>
                  <a:pt x="6016" y="5977"/>
                </a:lnTo>
                <a:lnTo>
                  <a:pt x="6024" y="5979"/>
                </a:lnTo>
                <a:lnTo>
                  <a:pt x="6031" y="5977"/>
                </a:lnTo>
                <a:close/>
                <a:moveTo>
                  <a:pt x="5963" y="5482"/>
                </a:moveTo>
                <a:lnTo>
                  <a:pt x="5964" y="5482"/>
                </a:lnTo>
                <a:lnTo>
                  <a:pt x="5965" y="5482"/>
                </a:lnTo>
                <a:lnTo>
                  <a:pt x="5964" y="5483"/>
                </a:lnTo>
                <a:lnTo>
                  <a:pt x="5964" y="5483"/>
                </a:lnTo>
                <a:lnTo>
                  <a:pt x="5963" y="5483"/>
                </a:lnTo>
                <a:lnTo>
                  <a:pt x="5963" y="5482"/>
                </a:lnTo>
                <a:close/>
                <a:moveTo>
                  <a:pt x="5922" y="5463"/>
                </a:moveTo>
                <a:lnTo>
                  <a:pt x="5928" y="5456"/>
                </a:lnTo>
                <a:lnTo>
                  <a:pt x="5941" y="5454"/>
                </a:lnTo>
                <a:lnTo>
                  <a:pt x="5945" y="5459"/>
                </a:lnTo>
                <a:lnTo>
                  <a:pt x="5950" y="5462"/>
                </a:lnTo>
                <a:lnTo>
                  <a:pt x="5937" y="5465"/>
                </a:lnTo>
                <a:lnTo>
                  <a:pt x="5922" y="5463"/>
                </a:lnTo>
                <a:close/>
                <a:moveTo>
                  <a:pt x="5953" y="5976"/>
                </a:moveTo>
                <a:lnTo>
                  <a:pt x="5962" y="5966"/>
                </a:lnTo>
                <a:lnTo>
                  <a:pt x="5955" y="5953"/>
                </a:lnTo>
                <a:lnTo>
                  <a:pt x="5982" y="5963"/>
                </a:lnTo>
                <a:lnTo>
                  <a:pt x="5998" y="5984"/>
                </a:lnTo>
                <a:lnTo>
                  <a:pt x="5987" y="5986"/>
                </a:lnTo>
                <a:lnTo>
                  <a:pt x="5976" y="5975"/>
                </a:lnTo>
                <a:lnTo>
                  <a:pt x="5977" y="5988"/>
                </a:lnTo>
                <a:lnTo>
                  <a:pt x="5992" y="6000"/>
                </a:lnTo>
                <a:lnTo>
                  <a:pt x="5986" y="6004"/>
                </a:lnTo>
                <a:lnTo>
                  <a:pt x="5981" y="6014"/>
                </a:lnTo>
                <a:lnTo>
                  <a:pt x="5960" y="6001"/>
                </a:lnTo>
                <a:lnTo>
                  <a:pt x="5952" y="5983"/>
                </a:lnTo>
                <a:lnTo>
                  <a:pt x="5970" y="5986"/>
                </a:lnTo>
                <a:lnTo>
                  <a:pt x="5969" y="5974"/>
                </a:lnTo>
                <a:lnTo>
                  <a:pt x="5954" y="5978"/>
                </a:lnTo>
                <a:lnTo>
                  <a:pt x="5938" y="5970"/>
                </a:lnTo>
                <a:lnTo>
                  <a:pt x="5935" y="5959"/>
                </a:lnTo>
                <a:lnTo>
                  <a:pt x="5942" y="5951"/>
                </a:lnTo>
                <a:lnTo>
                  <a:pt x="5945" y="5950"/>
                </a:lnTo>
                <a:lnTo>
                  <a:pt x="5949" y="5948"/>
                </a:lnTo>
                <a:lnTo>
                  <a:pt x="5941" y="5961"/>
                </a:lnTo>
                <a:lnTo>
                  <a:pt x="5953" y="5976"/>
                </a:lnTo>
                <a:close/>
                <a:moveTo>
                  <a:pt x="5864" y="5423"/>
                </a:moveTo>
                <a:lnTo>
                  <a:pt x="5884" y="5419"/>
                </a:lnTo>
                <a:lnTo>
                  <a:pt x="5899" y="5436"/>
                </a:lnTo>
                <a:lnTo>
                  <a:pt x="5878" y="5440"/>
                </a:lnTo>
                <a:lnTo>
                  <a:pt x="5864" y="5423"/>
                </a:lnTo>
                <a:close/>
                <a:moveTo>
                  <a:pt x="5913" y="5960"/>
                </a:moveTo>
                <a:lnTo>
                  <a:pt x="5912" y="5953"/>
                </a:lnTo>
                <a:lnTo>
                  <a:pt x="5909" y="5946"/>
                </a:lnTo>
                <a:lnTo>
                  <a:pt x="5924" y="5962"/>
                </a:lnTo>
                <a:lnTo>
                  <a:pt x="5935" y="5975"/>
                </a:lnTo>
                <a:lnTo>
                  <a:pt x="5920" y="5975"/>
                </a:lnTo>
                <a:lnTo>
                  <a:pt x="5920" y="5962"/>
                </a:lnTo>
                <a:lnTo>
                  <a:pt x="5917" y="5961"/>
                </a:lnTo>
                <a:lnTo>
                  <a:pt x="5913" y="5960"/>
                </a:lnTo>
                <a:close/>
                <a:moveTo>
                  <a:pt x="5591" y="5928"/>
                </a:moveTo>
                <a:lnTo>
                  <a:pt x="5609" y="5946"/>
                </a:lnTo>
                <a:lnTo>
                  <a:pt x="5612" y="5965"/>
                </a:lnTo>
                <a:lnTo>
                  <a:pt x="5592" y="5949"/>
                </a:lnTo>
                <a:lnTo>
                  <a:pt x="5591" y="5928"/>
                </a:lnTo>
                <a:close/>
                <a:moveTo>
                  <a:pt x="5564" y="5102"/>
                </a:moveTo>
                <a:lnTo>
                  <a:pt x="5590" y="5121"/>
                </a:lnTo>
                <a:lnTo>
                  <a:pt x="5612" y="5142"/>
                </a:lnTo>
                <a:lnTo>
                  <a:pt x="5583" y="5136"/>
                </a:lnTo>
                <a:lnTo>
                  <a:pt x="5564" y="5102"/>
                </a:lnTo>
                <a:close/>
                <a:moveTo>
                  <a:pt x="5850" y="6110"/>
                </a:moveTo>
                <a:lnTo>
                  <a:pt x="5882" y="6096"/>
                </a:lnTo>
                <a:lnTo>
                  <a:pt x="5903" y="6101"/>
                </a:lnTo>
                <a:lnTo>
                  <a:pt x="5884" y="6110"/>
                </a:lnTo>
                <a:lnTo>
                  <a:pt x="5872" y="6119"/>
                </a:lnTo>
                <a:lnTo>
                  <a:pt x="5859" y="6117"/>
                </a:lnTo>
                <a:lnTo>
                  <a:pt x="5850" y="6110"/>
                </a:lnTo>
                <a:close/>
                <a:moveTo>
                  <a:pt x="5823" y="6167"/>
                </a:moveTo>
                <a:lnTo>
                  <a:pt x="5824" y="6156"/>
                </a:lnTo>
                <a:lnTo>
                  <a:pt x="5824" y="6145"/>
                </a:lnTo>
                <a:lnTo>
                  <a:pt x="5840" y="6145"/>
                </a:lnTo>
                <a:lnTo>
                  <a:pt x="5846" y="6154"/>
                </a:lnTo>
                <a:lnTo>
                  <a:pt x="5834" y="6161"/>
                </a:lnTo>
                <a:lnTo>
                  <a:pt x="5823" y="6167"/>
                </a:lnTo>
                <a:close/>
                <a:moveTo>
                  <a:pt x="5836" y="6199"/>
                </a:moveTo>
                <a:lnTo>
                  <a:pt x="5856" y="6191"/>
                </a:lnTo>
                <a:lnTo>
                  <a:pt x="5865" y="6203"/>
                </a:lnTo>
                <a:lnTo>
                  <a:pt x="5848" y="6209"/>
                </a:lnTo>
                <a:lnTo>
                  <a:pt x="5836" y="6199"/>
                </a:lnTo>
                <a:close/>
                <a:moveTo>
                  <a:pt x="5815" y="6030"/>
                </a:moveTo>
                <a:lnTo>
                  <a:pt x="5851" y="6047"/>
                </a:lnTo>
                <a:lnTo>
                  <a:pt x="5865" y="6071"/>
                </a:lnTo>
                <a:lnTo>
                  <a:pt x="5856" y="6062"/>
                </a:lnTo>
                <a:lnTo>
                  <a:pt x="5848" y="6066"/>
                </a:lnTo>
                <a:lnTo>
                  <a:pt x="5863" y="6077"/>
                </a:lnTo>
                <a:lnTo>
                  <a:pt x="5868" y="6097"/>
                </a:lnTo>
                <a:lnTo>
                  <a:pt x="5853" y="6092"/>
                </a:lnTo>
                <a:lnTo>
                  <a:pt x="5853" y="6071"/>
                </a:lnTo>
                <a:lnTo>
                  <a:pt x="5830" y="6064"/>
                </a:lnTo>
                <a:lnTo>
                  <a:pt x="5807" y="6069"/>
                </a:lnTo>
                <a:lnTo>
                  <a:pt x="5780" y="6043"/>
                </a:lnTo>
                <a:lnTo>
                  <a:pt x="5771" y="6012"/>
                </a:lnTo>
                <a:lnTo>
                  <a:pt x="5744" y="6015"/>
                </a:lnTo>
                <a:lnTo>
                  <a:pt x="5732" y="5993"/>
                </a:lnTo>
                <a:lnTo>
                  <a:pt x="5772" y="5999"/>
                </a:lnTo>
                <a:lnTo>
                  <a:pt x="5817" y="5997"/>
                </a:lnTo>
                <a:lnTo>
                  <a:pt x="5816" y="6016"/>
                </a:lnTo>
                <a:lnTo>
                  <a:pt x="5815" y="6030"/>
                </a:lnTo>
                <a:close/>
                <a:moveTo>
                  <a:pt x="5698" y="5246"/>
                </a:moveTo>
                <a:lnTo>
                  <a:pt x="5723" y="5258"/>
                </a:lnTo>
                <a:lnTo>
                  <a:pt x="5722" y="5271"/>
                </a:lnTo>
                <a:lnTo>
                  <a:pt x="5706" y="5262"/>
                </a:lnTo>
                <a:lnTo>
                  <a:pt x="5698" y="5246"/>
                </a:lnTo>
                <a:close/>
                <a:moveTo>
                  <a:pt x="5710" y="5873"/>
                </a:moveTo>
                <a:lnTo>
                  <a:pt x="5714" y="5884"/>
                </a:lnTo>
                <a:lnTo>
                  <a:pt x="5709" y="5895"/>
                </a:lnTo>
                <a:lnTo>
                  <a:pt x="5741" y="5918"/>
                </a:lnTo>
                <a:lnTo>
                  <a:pt x="5775" y="5939"/>
                </a:lnTo>
                <a:lnTo>
                  <a:pt x="5766" y="5958"/>
                </a:lnTo>
                <a:lnTo>
                  <a:pt x="5779" y="5961"/>
                </a:lnTo>
                <a:lnTo>
                  <a:pt x="5767" y="5986"/>
                </a:lnTo>
                <a:lnTo>
                  <a:pt x="5750" y="5980"/>
                </a:lnTo>
                <a:lnTo>
                  <a:pt x="5759" y="5977"/>
                </a:lnTo>
                <a:lnTo>
                  <a:pt x="5762" y="5968"/>
                </a:lnTo>
                <a:lnTo>
                  <a:pt x="5716" y="5976"/>
                </a:lnTo>
                <a:lnTo>
                  <a:pt x="5676" y="5953"/>
                </a:lnTo>
                <a:lnTo>
                  <a:pt x="5677" y="5940"/>
                </a:lnTo>
                <a:lnTo>
                  <a:pt x="5678" y="5926"/>
                </a:lnTo>
                <a:lnTo>
                  <a:pt x="5653" y="5920"/>
                </a:lnTo>
                <a:lnTo>
                  <a:pt x="5639" y="5902"/>
                </a:lnTo>
                <a:lnTo>
                  <a:pt x="5676" y="5901"/>
                </a:lnTo>
                <a:lnTo>
                  <a:pt x="5701" y="5924"/>
                </a:lnTo>
                <a:lnTo>
                  <a:pt x="5705" y="5920"/>
                </a:lnTo>
                <a:lnTo>
                  <a:pt x="5713" y="5923"/>
                </a:lnTo>
                <a:lnTo>
                  <a:pt x="5705" y="5903"/>
                </a:lnTo>
                <a:lnTo>
                  <a:pt x="5697" y="5885"/>
                </a:lnTo>
                <a:lnTo>
                  <a:pt x="5657" y="5886"/>
                </a:lnTo>
                <a:lnTo>
                  <a:pt x="5641" y="5863"/>
                </a:lnTo>
                <a:lnTo>
                  <a:pt x="5665" y="5871"/>
                </a:lnTo>
                <a:lnTo>
                  <a:pt x="5686" y="5864"/>
                </a:lnTo>
                <a:lnTo>
                  <a:pt x="5685" y="5877"/>
                </a:lnTo>
                <a:lnTo>
                  <a:pt x="5710" y="5873"/>
                </a:lnTo>
                <a:close/>
                <a:moveTo>
                  <a:pt x="5629" y="5853"/>
                </a:moveTo>
                <a:lnTo>
                  <a:pt x="5629" y="5860"/>
                </a:lnTo>
                <a:lnTo>
                  <a:pt x="5628" y="5869"/>
                </a:lnTo>
                <a:lnTo>
                  <a:pt x="5602" y="5857"/>
                </a:lnTo>
                <a:lnTo>
                  <a:pt x="5584" y="5835"/>
                </a:lnTo>
                <a:lnTo>
                  <a:pt x="5595" y="5834"/>
                </a:lnTo>
                <a:lnTo>
                  <a:pt x="5607" y="5833"/>
                </a:lnTo>
                <a:lnTo>
                  <a:pt x="5608" y="5852"/>
                </a:lnTo>
                <a:lnTo>
                  <a:pt x="5629" y="5853"/>
                </a:lnTo>
                <a:close/>
                <a:moveTo>
                  <a:pt x="5455" y="5694"/>
                </a:moveTo>
                <a:lnTo>
                  <a:pt x="5470" y="5702"/>
                </a:lnTo>
                <a:lnTo>
                  <a:pt x="5483" y="5713"/>
                </a:lnTo>
                <a:lnTo>
                  <a:pt x="5455" y="5711"/>
                </a:lnTo>
                <a:lnTo>
                  <a:pt x="5455" y="5694"/>
                </a:lnTo>
                <a:close/>
                <a:moveTo>
                  <a:pt x="5573" y="5809"/>
                </a:moveTo>
                <a:lnTo>
                  <a:pt x="5558" y="5797"/>
                </a:lnTo>
                <a:lnTo>
                  <a:pt x="5551" y="5778"/>
                </a:lnTo>
                <a:lnTo>
                  <a:pt x="5570" y="5784"/>
                </a:lnTo>
                <a:lnTo>
                  <a:pt x="5573" y="5809"/>
                </a:lnTo>
                <a:close/>
                <a:moveTo>
                  <a:pt x="5534" y="5757"/>
                </a:moveTo>
                <a:lnTo>
                  <a:pt x="5540" y="5780"/>
                </a:lnTo>
                <a:lnTo>
                  <a:pt x="5545" y="5800"/>
                </a:lnTo>
                <a:lnTo>
                  <a:pt x="5539" y="5793"/>
                </a:lnTo>
                <a:lnTo>
                  <a:pt x="5528" y="5792"/>
                </a:lnTo>
                <a:lnTo>
                  <a:pt x="5528" y="5777"/>
                </a:lnTo>
                <a:lnTo>
                  <a:pt x="5529" y="5763"/>
                </a:lnTo>
                <a:lnTo>
                  <a:pt x="5499" y="5753"/>
                </a:lnTo>
                <a:lnTo>
                  <a:pt x="5472" y="5737"/>
                </a:lnTo>
                <a:lnTo>
                  <a:pt x="5481" y="5728"/>
                </a:lnTo>
                <a:lnTo>
                  <a:pt x="5495" y="5723"/>
                </a:lnTo>
                <a:lnTo>
                  <a:pt x="5506" y="5744"/>
                </a:lnTo>
                <a:lnTo>
                  <a:pt x="5529" y="5753"/>
                </a:lnTo>
                <a:lnTo>
                  <a:pt x="5540" y="5734"/>
                </a:lnTo>
                <a:lnTo>
                  <a:pt x="5565" y="5726"/>
                </a:lnTo>
                <a:lnTo>
                  <a:pt x="5571" y="5743"/>
                </a:lnTo>
                <a:lnTo>
                  <a:pt x="5575" y="5764"/>
                </a:lnTo>
                <a:lnTo>
                  <a:pt x="5556" y="5760"/>
                </a:lnTo>
                <a:lnTo>
                  <a:pt x="5534" y="5757"/>
                </a:lnTo>
                <a:close/>
                <a:moveTo>
                  <a:pt x="5324" y="5555"/>
                </a:moveTo>
                <a:lnTo>
                  <a:pt x="5315" y="5556"/>
                </a:lnTo>
                <a:lnTo>
                  <a:pt x="5307" y="5557"/>
                </a:lnTo>
                <a:lnTo>
                  <a:pt x="5303" y="5543"/>
                </a:lnTo>
                <a:lnTo>
                  <a:pt x="5312" y="5534"/>
                </a:lnTo>
                <a:lnTo>
                  <a:pt x="5319" y="5542"/>
                </a:lnTo>
                <a:lnTo>
                  <a:pt x="5324" y="5555"/>
                </a:lnTo>
                <a:close/>
                <a:moveTo>
                  <a:pt x="5392" y="5640"/>
                </a:moveTo>
                <a:lnTo>
                  <a:pt x="5373" y="5622"/>
                </a:lnTo>
                <a:lnTo>
                  <a:pt x="5359" y="5600"/>
                </a:lnTo>
                <a:lnTo>
                  <a:pt x="5396" y="5612"/>
                </a:lnTo>
                <a:lnTo>
                  <a:pt x="5392" y="5640"/>
                </a:lnTo>
                <a:close/>
                <a:moveTo>
                  <a:pt x="5324" y="5582"/>
                </a:moveTo>
                <a:lnTo>
                  <a:pt x="5345" y="5579"/>
                </a:lnTo>
                <a:lnTo>
                  <a:pt x="5359" y="5595"/>
                </a:lnTo>
                <a:lnTo>
                  <a:pt x="5340" y="5590"/>
                </a:lnTo>
                <a:lnTo>
                  <a:pt x="5324" y="5582"/>
                </a:lnTo>
                <a:close/>
                <a:moveTo>
                  <a:pt x="5260" y="5546"/>
                </a:moveTo>
                <a:lnTo>
                  <a:pt x="5284" y="5548"/>
                </a:lnTo>
                <a:lnTo>
                  <a:pt x="5295" y="5564"/>
                </a:lnTo>
                <a:lnTo>
                  <a:pt x="5280" y="5565"/>
                </a:lnTo>
                <a:lnTo>
                  <a:pt x="5272" y="5561"/>
                </a:lnTo>
                <a:lnTo>
                  <a:pt x="5276" y="5560"/>
                </a:lnTo>
                <a:lnTo>
                  <a:pt x="5277" y="5555"/>
                </a:lnTo>
                <a:lnTo>
                  <a:pt x="5267" y="5554"/>
                </a:lnTo>
                <a:lnTo>
                  <a:pt x="5260" y="5546"/>
                </a:lnTo>
                <a:close/>
                <a:moveTo>
                  <a:pt x="5225" y="5629"/>
                </a:moveTo>
                <a:lnTo>
                  <a:pt x="5240" y="5640"/>
                </a:lnTo>
                <a:lnTo>
                  <a:pt x="5254" y="5653"/>
                </a:lnTo>
                <a:lnTo>
                  <a:pt x="5226" y="5648"/>
                </a:lnTo>
                <a:lnTo>
                  <a:pt x="5225" y="5629"/>
                </a:lnTo>
                <a:close/>
                <a:moveTo>
                  <a:pt x="5089" y="5337"/>
                </a:moveTo>
                <a:lnTo>
                  <a:pt x="5101" y="5319"/>
                </a:lnTo>
                <a:lnTo>
                  <a:pt x="5112" y="5334"/>
                </a:lnTo>
                <a:lnTo>
                  <a:pt x="5100" y="5339"/>
                </a:lnTo>
                <a:lnTo>
                  <a:pt x="5089" y="5337"/>
                </a:lnTo>
                <a:close/>
                <a:moveTo>
                  <a:pt x="5040" y="5468"/>
                </a:moveTo>
                <a:lnTo>
                  <a:pt x="5072" y="5492"/>
                </a:lnTo>
                <a:lnTo>
                  <a:pt x="5098" y="5520"/>
                </a:lnTo>
                <a:lnTo>
                  <a:pt x="5063" y="5502"/>
                </a:lnTo>
                <a:lnTo>
                  <a:pt x="5040" y="5468"/>
                </a:lnTo>
                <a:close/>
                <a:moveTo>
                  <a:pt x="4935" y="5385"/>
                </a:moveTo>
                <a:lnTo>
                  <a:pt x="4916" y="5383"/>
                </a:lnTo>
                <a:lnTo>
                  <a:pt x="4900" y="5379"/>
                </a:lnTo>
                <a:lnTo>
                  <a:pt x="4902" y="5357"/>
                </a:lnTo>
                <a:lnTo>
                  <a:pt x="4922" y="5348"/>
                </a:lnTo>
                <a:lnTo>
                  <a:pt x="4924" y="5367"/>
                </a:lnTo>
                <a:lnTo>
                  <a:pt x="4935" y="5385"/>
                </a:lnTo>
                <a:close/>
                <a:moveTo>
                  <a:pt x="4671" y="5018"/>
                </a:moveTo>
                <a:lnTo>
                  <a:pt x="4695" y="5016"/>
                </a:lnTo>
                <a:lnTo>
                  <a:pt x="4711" y="5009"/>
                </a:lnTo>
                <a:lnTo>
                  <a:pt x="4713" y="5016"/>
                </a:lnTo>
                <a:lnTo>
                  <a:pt x="4713" y="5021"/>
                </a:lnTo>
                <a:lnTo>
                  <a:pt x="4718" y="5021"/>
                </a:lnTo>
                <a:lnTo>
                  <a:pt x="4719" y="5025"/>
                </a:lnTo>
                <a:lnTo>
                  <a:pt x="4691" y="5032"/>
                </a:lnTo>
                <a:lnTo>
                  <a:pt x="4671" y="5018"/>
                </a:lnTo>
                <a:close/>
                <a:moveTo>
                  <a:pt x="4684" y="5206"/>
                </a:moveTo>
                <a:lnTo>
                  <a:pt x="4661" y="5200"/>
                </a:lnTo>
                <a:lnTo>
                  <a:pt x="4648" y="5179"/>
                </a:lnTo>
                <a:lnTo>
                  <a:pt x="4671" y="5187"/>
                </a:lnTo>
                <a:lnTo>
                  <a:pt x="4684" y="5206"/>
                </a:lnTo>
                <a:close/>
                <a:moveTo>
                  <a:pt x="4120" y="4844"/>
                </a:moveTo>
                <a:lnTo>
                  <a:pt x="4108" y="4852"/>
                </a:lnTo>
                <a:lnTo>
                  <a:pt x="4093" y="4857"/>
                </a:lnTo>
                <a:lnTo>
                  <a:pt x="4102" y="4838"/>
                </a:lnTo>
                <a:lnTo>
                  <a:pt x="4120" y="4844"/>
                </a:lnTo>
                <a:close/>
                <a:moveTo>
                  <a:pt x="4061" y="4791"/>
                </a:moveTo>
                <a:lnTo>
                  <a:pt x="4076" y="4779"/>
                </a:lnTo>
                <a:lnTo>
                  <a:pt x="4095" y="4783"/>
                </a:lnTo>
                <a:lnTo>
                  <a:pt x="4088" y="4796"/>
                </a:lnTo>
                <a:lnTo>
                  <a:pt x="4075" y="4805"/>
                </a:lnTo>
                <a:lnTo>
                  <a:pt x="4090" y="4812"/>
                </a:lnTo>
                <a:lnTo>
                  <a:pt x="4109" y="4802"/>
                </a:lnTo>
                <a:lnTo>
                  <a:pt x="4126" y="4811"/>
                </a:lnTo>
                <a:lnTo>
                  <a:pt x="4135" y="4829"/>
                </a:lnTo>
                <a:lnTo>
                  <a:pt x="4110" y="4826"/>
                </a:lnTo>
                <a:lnTo>
                  <a:pt x="4089" y="4824"/>
                </a:lnTo>
                <a:lnTo>
                  <a:pt x="4087" y="4837"/>
                </a:lnTo>
                <a:lnTo>
                  <a:pt x="4074" y="4845"/>
                </a:lnTo>
                <a:lnTo>
                  <a:pt x="4073" y="4837"/>
                </a:lnTo>
                <a:lnTo>
                  <a:pt x="4072" y="4828"/>
                </a:lnTo>
                <a:lnTo>
                  <a:pt x="4057" y="4836"/>
                </a:lnTo>
                <a:lnTo>
                  <a:pt x="4063" y="4853"/>
                </a:lnTo>
                <a:lnTo>
                  <a:pt x="4055" y="4851"/>
                </a:lnTo>
                <a:lnTo>
                  <a:pt x="4051" y="4845"/>
                </a:lnTo>
                <a:lnTo>
                  <a:pt x="4085" y="4871"/>
                </a:lnTo>
                <a:lnTo>
                  <a:pt x="4127" y="4899"/>
                </a:lnTo>
                <a:lnTo>
                  <a:pt x="4138" y="4891"/>
                </a:lnTo>
                <a:lnTo>
                  <a:pt x="4154" y="4888"/>
                </a:lnTo>
                <a:lnTo>
                  <a:pt x="4130" y="4876"/>
                </a:lnTo>
                <a:lnTo>
                  <a:pt x="4100" y="4872"/>
                </a:lnTo>
                <a:lnTo>
                  <a:pt x="4122" y="4851"/>
                </a:lnTo>
                <a:lnTo>
                  <a:pt x="4147" y="4852"/>
                </a:lnTo>
                <a:lnTo>
                  <a:pt x="4171" y="4861"/>
                </a:lnTo>
                <a:lnTo>
                  <a:pt x="4192" y="4867"/>
                </a:lnTo>
                <a:lnTo>
                  <a:pt x="4185" y="4900"/>
                </a:lnTo>
                <a:lnTo>
                  <a:pt x="4170" y="4929"/>
                </a:lnTo>
                <a:lnTo>
                  <a:pt x="4188" y="4929"/>
                </a:lnTo>
                <a:lnTo>
                  <a:pt x="4211" y="4936"/>
                </a:lnTo>
                <a:lnTo>
                  <a:pt x="4192" y="4918"/>
                </a:lnTo>
                <a:lnTo>
                  <a:pt x="4201" y="4893"/>
                </a:lnTo>
                <a:lnTo>
                  <a:pt x="4216" y="4910"/>
                </a:lnTo>
                <a:lnTo>
                  <a:pt x="4239" y="4924"/>
                </a:lnTo>
                <a:lnTo>
                  <a:pt x="4233" y="4943"/>
                </a:lnTo>
                <a:lnTo>
                  <a:pt x="4225" y="4962"/>
                </a:lnTo>
                <a:lnTo>
                  <a:pt x="4254" y="4954"/>
                </a:lnTo>
                <a:lnTo>
                  <a:pt x="4253" y="4944"/>
                </a:lnTo>
                <a:lnTo>
                  <a:pt x="4258" y="4936"/>
                </a:lnTo>
                <a:lnTo>
                  <a:pt x="4311" y="4953"/>
                </a:lnTo>
                <a:lnTo>
                  <a:pt x="4360" y="4975"/>
                </a:lnTo>
                <a:lnTo>
                  <a:pt x="4353" y="4957"/>
                </a:lnTo>
                <a:lnTo>
                  <a:pt x="4340" y="4946"/>
                </a:lnTo>
                <a:lnTo>
                  <a:pt x="4380" y="4956"/>
                </a:lnTo>
                <a:lnTo>
                  <a:pt x="4390" y="4991"/>
                </a:lnTo>
                <a:lnTo>
                  <a:pt x="4377" y="4984"/>
                </a:lnTo>
                <a:lnTo>
                  <a:pt x="4355" y="4988"/>
                </a:lnTo>
                <a:lnTo>
                  <a:pt x="4354" y="5000"/>
                </a:lnTo>
                <a:lnTo>
                  <a:pt x="4352" y="5011"/>
                </a:lnTo>
                <a:lnTo>
                  <a:pt x="4388" y="5017"/>
                </a:lnTo>
                <a:lnTo>
                  <a:pt x="4401" y="5045"/>
                </a:lnTo>
                <a:lnTo>
                  <a:pt x="4418" y="5045"/>
                </a:lnTo>
                <a:lnTo>
                  <a:pt x="4425" y="5057"/>
                </a:lnTo>
                <a:lnTo>
                  <a:pt x="4434" y="5050"/>
                </a:lnTo>
                <a:lnTo>
                  <a:pt x="4441" y="5042"/>
                </a:lnTo>
                <a:lnTo>
                  <a:pt x="4458" y="5059"/>
                </a:lnTo>
                <a:lnTo>
                  <a:pt x="4481" y="5072"/>
                </a:lnTo>
                <a:lnTo>
                  <a:pt x="4500" y="5086"/>
                </a:lnTo>
                <a:lnTo>
                  <a:pt x="4504" y="5108"/>
                </a:lnTo>
                <a:lnTo>
                  <a:pt x="4528" y="5117"/>
                </a:lnTo>
                <a:lnTo>
                  <a:pt x="4552" y="5125"/>
                </a:lnTo>
                <a:lnTo>
                  <a:pt x="4544" y="5134"/>
                </a:lnTo>
                <a:lnTo>
                  <a:pt x="4535" y="5140"/>
                </a:lnTo>
                <a:lnTo>
                  <a:pt x="4548" y="5142"/>
                </a:lnTo>
                <a:lnTo>
                  <a:pt x="4563" y="5135"/>
                </a:lnTo>
                <a:lnTo>
                  <a:pt x="4557" y="5156"/>
                </a:lnTo>
                <a:lnTo>
                  <a:pt x="4537" y="5168"/>
                </a:lnTo>
                <a:lnTo>
                  <a:pt x="4555" y="5188"/>
                </a:lnTo>
                <a:lnTo>
                  <a:pt x="4557" y="5214"/>
                </a:lnTo>
                <a:lnTo>
                  <a:pt x="4573" y="5194"/>
                </a:lnTo>
                <a:lnTo>
                  <a:pt x="4595" y="5178"/>
                </a:lnTo>
                <a:lnTo>
                  <a:pt x="4575" y="5177"/>
                </a:lnTo>
                <a:lnTo>
                  <a:pt x="4555" y="5170"/>
                </a:lnTo>
                <a:lnTo>
                  <a:pt x="4568" y="5154"/>
                </a:lnTo>
                <a:lnTo>
                  <a:pt x="4588" y="5152"/>
                </a:lnTo>
                <a:lnTo>
                  <a:pt x="4615" y="5187"/>
                </a:lnTo>
                <a:lnTo>
                  <a:pt x="4645" y="5220"/>
                </a:lnTo>
                <a:lnTo>
                  <a:pt x="4631" y="5231"/>
                </a:lnTo>
                <a:lnTo>
                  <a:pt x="4610" y="5226"/>
                </a:lnTo>
                <a:lnTo>
                  <a:pt x="4624" y="5240"/>
                </a:lnTo>
                <a:lnTo>
                  <a:pt x="4646" y="5242"/>
                </a:lnTo>
                <a:lnTo>
                  <a:pt x="4649" y="5233"/>
                </a:lnTo>
                <a:lnTo>
                  <a:pt x="4650" y="5224"/>
                </a:lnTo>
                <a:lnTo>
                  <a:pt x="4659" y="5231"/>
                </a:lnTo>
                <a:lnTo>
                  <a:pt x="4668" y="5226"/>
                </a:lnTo>
                <a:lnTo>
                  <a:pt x="4695" y="5244"/>
                </a:lnTo>
                <a:lnTo>
                  <a:pt x="4710" y="5274"/>
                </a:lnTo>
                <a:lnTo>
                  <a:pt x="4735" y="5272"/>
                </a:lnTo>
                <a:lnTo>
                  <a:pt x="4741" y="5296"/>
                </a:lnTo>
                <a:lnTo>
                  <a:pt x="4784" y="5292"/>
                </a:lnTo>
                <a:lnTo>
                  <a:pt x="4811" y="5322"/>
                </a:lnTo>
                <a:lnTo>
                  <a:pt x="4820" y="5319"/>
                </a:lnTo>
                <a:lnTo>
                  <a:pt x="4828" y="5314"/>
                </a:lnTo>
                <a:lnTo>
                  <a:pt x="4844" y="5338"/>
                </a:lnTo>
                <a:lnTo>
                  <a:pt x="4842" y="5361"/>
                </a:lnTo>
                <a:lnTo>
                  <a:pt x="4862" y="5358"/>
                </a:lnTo>
                <a:lnTo>
                  <a:pt x="4882" y="5355"/>
                </a:lnTo>
                <a:lnTo>
                  <a:pt x="4873" y="5376"/>
                </a:lnTo>
                <a:lnTo>
                  <a:pt x="4860" y="5392"/>
                </a:lnTo>
                <a:lnTo>
                  <a:pt x="4887" y="5397"/>
                </a:lnTo>
                <a:lnTo>
                  <a:pt x="4901" y="5418"/>
                </a:lnTo>
                <a:lnTo>
                  <a:pt x="4923" y="5408"/>
                </a:lnTo>
                <a:lnTo>
                  <a:pt x="4946" y="5399"/>
                </a:lnTo>
                <a:lnTo>
                  <a:pt x="4927" y="5417"/>
                </a:lnTo>
                <a:lnTo>
                  <a:pt x="4912" y="5438"/>
                </a:lnTo>
                <a:lnTo>
                  <a:pt x="4956" y="5430"/>
                </a:lnTo>
                <a:lnTo>
                  <a:pt x="4982" y="5466"/>
                </a:lnTo>
                <a:lnTo>
                  <a:pt x="5009" y="5463"/>
                </a:lnTo>
                <a:lnTo>
                  <a:pt x="5029" y="5469"/>
                </a:lnTo>
                <a:lnTo>
                  <a:pt x="5011" y="5483"/>
                </a:lnTo>
                <a:lnTo>
                  <a:pt x="5017" y="5493"/>
                </a:lnTo>
                <a:lnTo>
                  <a:pt x="5002" y="5506"/>
                </a:lnTo>
                <a:lnTo>
                  <a:pt x="4978" y="5511"/>
                </a:lnTo>
                <a:lnTo>
                  <a:pt x="4979" y="5516"/>
                </a:lnTo>
                <a:lnTo>
                  <a:pt x="4983" y="5516"/>
                </a:lnTo>
                <a:lnTo>
                  <a:pt x="4983" y="5521"/>
                </a:lnTo>
                <a:lnTo>
                  <a:pt x="4983" y="5527"/>
                </a:lnTo>
                <a:lnTo>
                  <a:pt x="5000" y="5519"/>
                </a:lnTo>
                <a:lnTo>
                  <a:pt x="5018" y="5510"/>
                </a:lnTo>
                <a:lnTo>
                  <a:pt x="5027" y="5527"/>
                </a:lnTo>
                <a:lnTo>
                  <a:pt x="5024" y="5559"/>
                </a:lnTo>
                <a:lnTo>
                  <a:pt x="5042" y="5569"/>
                </a:lnTo>
                <a:lnTo>
                  <a:pt x="5058" y="5581"/>
                </a:lnTo>
                <a:lnTo>
                  <a:pt x="5053" y="5555"/>
                </a:lnTo>
                <a:lnTo>
                  <a:pt x="5030" y="5547"/>
                </a:lnTo>
                <a:lnTo>
                  <a:pt x="5035" y="5533"/>
                </a:lnTo>
                <a:lnTo>
                  <a:pt x="5035" y="5513"/>
                </a:lnTo>
                <a:lnTo>
                  <a:pt x="5050" y="5520"/>
                </a:lnTo>
                <a:lnTo>
                  <a:pt x="5058" y="5537"/>
                </a:lnTo>
                <a:lnTo>
                  <a:pt x="5070" y="5529"/>
                </a:lnTo>
                <a:lnTo>
                  <a:pt x="5082" y="5522"/>
                </a:lnTo>
                <a:lnTo>
                  <a:pt x="5097" y="5557"/>
                </a:lnTo>
                <a:lnTo>
                  <a:pt x="5128" y="5588"/>
                </a:lnTo>
                <a:lnTo>
                  <a:pt x="5127" y="5574"/>
                </a:lnTo>
                <a:lnTo>
                  <a:pt x="5110" y="5562"/>
                </a:lnTo>
                <a:lnTo>
                  <a:pt x="5140" y="5553"/>
                </a:lnTo>
                <a:lnTo>
                  <a:pt x="5162" y="5577"/>
                </a:lnTo>
                <a:lnTo>
                  <a:pt x="5149" y="5580"/>
                </a:lnTo>
                <a:lnTo>
                  <a:pt x="5139" y="5580"/>
                </a:lnTo>
                <a:lnTo>
                  <a:pt x="5150" y="5593"/>
                </a:lnTo>
                <a:lnTo>
                  <a:pt x="5168" y="5598"/>
                </a:lnTo>
                <a:lnTo>
                  <a:pt x="5156" y="5609"/>
                </a:lnTo>
                <a:lnTo>
                  <a:pt x="5165" y="5619"/>
                </a:lnTo>
                <a:lnTo>
                  <a:pt x="5156" y="5619"/>
                </a:lnTo>
                <a:lnTo>
                  <a:pt x="5148" y="5611"/>
                </a:lnTo>
                <a:lnTo>
                  <a:pt x="5145" y="5620"/>
                </a:lnTo>
                <a:lnTo>
                  <a:pt x="5151" y="5633"/>
                </a:lnTo>
                <a:lnTo>
                  <a:pt x="5163" y="5631"/>
                </a:lnTo>
                <a:lnTo>
                  <a:pt x="5169" y="5622"/>
                </a:lnTo>
                <a:lnTo>
                  <a:pt x="5197" y="5645"/>
                </a:lnTo>
                <a:lnTo>
                  <a:pt x="5207" y="5676"/>
                </a:lnTo>
                <a:lnTo>
                  <a:pt x="5241" y="5674"/>
                </a:lnTo>
                <a:lnTo>
                  <a:pt x="5282" y="5676"/>
                </a:lnTo>
                <a:lnTo>
                  <a:pt x="5295" y="5707"/>
                </a:lnTo>
                <a:lnTo>
                  <a:pt x="5340" y="5713"/>
                </a:lnTo>
                <a:lnTo>
                  <a:pt x="5340" y="5725"/>
                </a:lnTo>
                <a:lnTo>
                  <a:pt x="5333" y="5731"/>
                </a:lnTo>
                <a:lnTo>
                  <a:pt x="5349" y="5736"/>
                </a:lnTo>
                <a:lnTo>
                  <a:pt x="5373" y="5743"/>
                </a:lnTo>
                <a:lnTo>
                  <a:pt x="5382" y="5764"/>
                </a:lnTo>
                <a:lnTo>
                  <a:pt x="5419" y="5771"/>
                </a:lnTo>
                <a:lnTo>
                  <a:pt x="5410" y="5783"/>
                </a:lnTo>
                <a:lnTo>
                  <a:pt x="5406" y="5799"/>
                </a:lnTo>
                <a:lnTo>
                  <a:pt x="5437" y="5813"/>
                </a:lnTo>
                <a:lnTo>
                  <a:pt x="5459" y="5830"/>
                </a:lnTo>
                <a:lnTo>
                  <a:pt x="5480" y="5848"/>
                </a:lnTo>
                <a:lnTo>
                  <a:pt x="5508" y="5866"/>
                </a:lnTo>
                <a:lnTo>
                  <a:pt x="5499" y="5877"/>
                </a:lnTo>
                <a:lnTo>
                  <a:pt x="5501" y="5888"/>
                </a:lnTo>
                <a:lnTo>
                  <a:pt x="5524" y="5886"/>
                </a:lnTo>
                <a:lnTo>
                  <a:pt x="5522" y="5919"/>
                </a:lnTo>
                <a:lnTo>
                  <a:pt x="5550" y="5902"/>
                </a:lnTo>
                <a:lnTo>
                  <a:pt x="5574" y="5919"/>
                </a:lnTo>
                <a:lnTo>
                  <a:pt x="5561" y="5921"/>
                </a:lnTo>
                <a:lnTo>
                  <a:pt x="5546" y="5922"/>
                </a:lnTo>
                <a:lnTo>
                  <a:pt x="5548" y="5932"/>
                </a:lnTo>
                <a:lnTo>
                  <a:pt x="5550" y="5944"/>
                </a:lnTo>
                <a:lnTo>
                  <a:pt x="5563" y="5934"/>
                </a:lnTo>
                <a:lnTo>
                  <a:pt x="5573" y="5935"/>
                </a:lnTo>
                <a:lnTo>
                  <a:pt x="5564" y="5942"/>
                </a:lnTo>
                <a:lnTo>
                  <a:pt x="5555" y="5948"/>
                </a:lnTo>
                <a:lnTo>
                  <a:pt x="5572" y="5966"/>
                </a:lnTo>
                <a:lnTo>
                  <a:pt x="5590" y="5956"/>
                </a:lnTo>
                <a:lnTo>
                  <a:pt x="5589" y="5969"/>
                </a:lnTo>
                <a:lnTo>
                  <a:pt x="5588" y="5984"/>
                </a:lnTo>
                <a:lnTo>
                  <a:pt x="5610" y="5972"/>
                </a:lnTo>
                <a:lnTo>
                  <a:pt x="5635" y="5979"/>
                </a:lnTo>
                <a:lnTo>
                  <a:pt x="5632" y="5995"/>
                </a:lnTo>
                <a:lnTo>
                  <a:pt x="5638" y="6012"/>
                </a:lnTo>
                <a:lnTo>
                  <a:pt x="5657" y="6009"/>
                </a:lnTo>
                <a:lnTo>
                  <a:pt x="5666" y="6026"/>
                </a:lnTo>
                <a:lnTo>
                  <a:pt x="5658" y="6030"/>
                </a:lnTo>
                <a:lnTo>
                  <a:pt x="5648" y="6038"/>
                </a:lnTo>
                <a:lnTo>
                  <a:pt x="5682" y="6051"/>
                </a:lnTo>
                <a:lnTo>
                  <a:pt x="5716" y="6049"/>
                </a:lnTo>
                <a:lnTo>
                  <a:pt x="5736" y="6058"/>
                </a:lnTo>
                <a:lnTo>
                  <a:pt x="5755" y="6068"/>
                </a:lnTo>
                <a:lnTo>
                  <a:pt x="5741" y="6077"/>
                </a:lnTo>
                <a:lnTo>
                  <a:pt x="5715" y="6077"/>
                </a:lnTo>
                <a:lnTo>
                  <a:pt x="5728" y="6092"/>
                </a:lnTo>
                <a:lnTo>
                  <a:pt x="5741" y="6108"/>
                </a:lnTo>
                <a:lnTo>
                  <a:pt x="5790" y="6105"/>
                </a:lnTo>
                <a:lnTo>
                  <a:pt x="5820" y="6129"/>
                </a:lnTo>
                <a:lnTo>
                  <a:pt x="5810" y="6133"/>
                </a:lnTo>
                <a:lnTo>
                  <a:pt x="5801" y="6134"/>
                </a:lnTo>
                <a:lnTo>
                  <a:pt x="5794" y="6127"/>
                </a:lnTo>
                <a:lnTo>
                  <a:pt x="5787" y="6121"/>
                </a:lnTo>
                <a:lnTo>
                  <a:pt x="5789" y="6121"/>
                </a:lnTo>
                <a:lnTo>
                  <a:pt x="5792" y="6119"/>
                </a:lnTo>
                <a:lnTo>
                  <a:pt x="5786" y="6112"/>
                </a:lnTo>
                <a:lnTo>
                  <a:pt x="5776" y="6113"/>
                </a:lnTo>
                <a:lnTo>
                  <a:pt x="5775" y="6112"/>
                </a:lnTo>
                <a:lnTo>
                  <a:pt x="5773" y="6111"/>
                </a:lnTo>
                <a:lnTo>
                  <a:pt x="5773" y="6112"/>
                </a:lnTo>
                <a:lnTo>
                  <a:pt x="5773" y="6114"/>
                </a:lnTo>
                <a:lnTo>
                  <a:pt x="5766" y="6114"/>
                </a:lnTo>
                <a:lnTo>
                  <a:pt x="5758" y="6112"/>
                </a:lnTo>
                <a:lnTo>
                  <a:pt x="5764" y="6119"/>
                </a:lnTo>
                <a:lnTo>
                  <a:pt x="5768" y="6126"/>
                </a:lnTo>
                <a:lnTo>
                  <a:pt x="5764" y="6130"/>
                </a:lnTo>
                <a:lnTo>
                  <a:pt x="5761" y="6137"/>
                </a:lnTo>
                <a:lnTo>
                  <a:pt x="5768" y="6135"/>
                </a:lnTo>
                <a:lnTo>
                  <a:pt x="5773" y="6134"/>
                </a:lnTo>
                <a:lnTo>
                  <a:pt x="5775" y="6148"/>
                </a:lnTo>
                <a:lnTo>
                  <a:pt x="5771" y="6171"/>
                </a:lnTo>
                <a:lnTo>
                  <a:pt x="5785" y="6164"/>
                </a:lnTo>
                <a:lnTo>
                  <a:pt x="5795" y="6152"/>
                </a:lnTo>
                <a:lnTo>
                  <a:pt x="5833" y="6207"/>
                </a:lnTo>
                <a:lnTo>
                  <a:pt x="5889" y="6256"/>
                </a:lnTo>
                <a:lnTo>
                  <a:pt x="5908" y="6259"/>
                </a:lnTo>
                <a:lnTo>
                  <a:pt x="5924" y="6248"/>
                </a:lnTo>
                <a:lnTo>
                  <a:pt x="5944" y="6264"/>
                </a:lnTo>
                <a:lnTo>
                  <a:pt x="5963" y="6262"/>
                </a:lnTo>
                <a:lnTo>
                  <a:pt x="5953" y="6277"/>
                </a:lnTo>
                <a:lnTo>
                  <a:pt x="5938" y="6285"/>
                </a:lnTo>
                <a:lnTo>
                  <a:pt x="5933" y="6278"/>
                </a:lnTo>
                <a:lnTo>
                  <a:pt x="5934" y="6264"/>
                </a:lnTo>
                <a:lnTo>
                  <a:pt x="5917" y="6276"/>
                </a:lnTo>
                <a:lnTo>
                  <a:pt x="5899" y="6277"/>
                </a:lnTo>
                <a:lnTo>
                  <a:pt x="5919" y="6287"/>
                </a:lnTo>
                <a:lnTo>
                  <a:pt x="5949" y="6291"/>
                </a:lnTo>
                <a:lnTo>
                  <a:pt x="5944" y="6298"/>
                </a:lnTo>
                <a:lnTo>
                  <a:pt x="5941" y="6308"/>
                </a:lnTo>
                <a:lnTo>
                  <a:pt x="5952" y="6299"/>
                </a:lnTo>
                <a:lnTo>
                  <a:pt x="5961" y="6284"/>
                </a:lnTo>
                <a:lnTo>
                  <a:pt x="5974" y="6295"/>
                </a:lnTo>
                <a:lnTo>
                  <a:pt x="5994" y="6299"/>
                </a:lnTo>
                <a:lnTo>
                  <a:pt x="5973" y="6261"/>
                </a:lnTo>
                <a:lnTo>
                  <a:pt x="5949" y="6226"/>
                </a:lnTo>
                <a:lnTo>
                  <a:pt x="5921" y="6193"/>
                </a:lnTo>
                <a:lnTo>
                  <a:pt x="5891" y="6163"/>
                </a:lnTo>
                <a:lnTo>
                  <a:pt x="5899" y="6151"/>
                </a:lnTo>
                <a:lnTo>
                  <a:pt x="5905" y="6140"/>
                </a:lnTo>
                <a:lnTo>
                  <a:pt x="5893" y="6136"/>
                </a:lnTo>
                <a:lnTo>
                  <a:pt x="5877" y="6142"/>
                </a:lnTo>
                <a:lnTo>
                  <a:pt x="5896" y="6124"/>
                </a:lnTo>
                <a:lnTo>
                  <a:pt x="5931" y="6122"/>
                </a:lnTo>
                <a:lnTo>
                  <a:pt x="5954" y="6168"/>
                </a:lnTo>
                <a:lnTo>
                  <a:pt x="5997" y="6205"/>
                </a:lnTo>
                <a:lnTo>
                  <a:pt x="6004" y="6222"/>
                </a:lnTo>
                <a:lnTo>
                  <a:pt x="6012" y="6238"/>
                </a:lnTo>
                <a:lnTo>
                  <a:pt x="6019" y="6224"/>
                </a:lnTo>
                <a:lnTo>
                  <a:pt x="6029" y="6242"/>
                </a:lnTo>
                <a:lnTo>
                  <a:pt x="6043" y="6238"/>
                </a:lnTo>
                <a:lnTo>
                  <a:pt x="6053" y="6231"/>
                </a:lnTo>
                <a:lnTo>
                  <a:pt x="6063" y="6263"/>
                </a:lnTo>
                <a:lnTo>
                  <a:pt x="6088" y="6278"/>
                </a:lnTo>
                <a:lnTo>
                  <a:pt x="6083" y="6292"/>
                </a:lnTo>
                <a:lnTo>
                  <a:pt x="6080" y="6307"/>
                </a:lnTo>
                <a:lnTo>
                  <a:pt x="6100" y="6296"/>
                </a:lnTo>
                <a:lnTo>
                  <a:pt x="6113" y="6310"/>
                </a:lnTo>
                <a:lnTo>
                  <a:pt x="6102" y="6316"/>
                </a:lnTo>
                <a:lnTo>
                  <a:pt x="6094" y="6328"/>
                </a:lnTo>
                <a:lnTo>
                  <a:pt x="6104" y="6330"/>
                </a:lnTo>
                <a:lnTo>
                  <a:pt x="6105" y="6338"/>
                </a:lnTo>
                <a:lnTo>
                  <a:pt x="6116" y="6333"/>
                </a:lnTo>
                <a:lnTo>
                  <a:pt x="6129" y="6332"/>
                </a:lnTo>
                <a:lnTo>
                  <a:pt x="6146" y="6368"/>
                </a:lnTo>
                <a:lnTo>
                  <a:pt x="6155" y="6408"/>
                </a:lnTo>
                <a:lnTo>
                  <a:pt x="6175" y="6411"/>
                </a:lnTo>
                <a:lnTo>
                  <a:pt x="6193" y="6428"/>
                </a:lnTo>
                <a:lnTo>
                  <a:pt x="6181" y="6432"/>
                </a:lnTo>
                <a:lnTo>
                  <a:pt x="6163" y="6429"/>
                </a:lnTo>
                <a:lnTo>
                  <a:pt x="6179" y="6443"/>
                </a:lnTo>
                <a:lnTo>
                  <a:pt x="6188" y="6462"/>
                </a:lnTo>
                <a:lnTo>
                  <a:pt x="6207" y="6461"/>
                </a:lnTo>
                <a:lnTo>
                  <a:pt x="6216" y="6466"/>
                </a:lnTo>
                <a:lnTo>
                  <a:pt x="6232" y="6454"/>
                </a:lnTo>
                <a:lnTo>
                  <a:pt x="6258" y="6455"/>
                </a:lnTo>
                <a:lnTo>
                  <a:pt x="6240" y="6425"/>
                </a:lnTo>
                <a:lnTo>
                  <a:pt x="6218" y="6406"/>
                </a:lnTo>
                <a:lnTo>
                  <a:pt x="6230" y="6393"/>
                </a:lnTo>
                <a:lnTo>
                  <a:pt x="6238" y="6383"/>
                </a:lnTo>
                <a:lnTo>
                  <a:pt x="6215" y="6387"/>
                </a:lnTo>
                <a:lnTo>
                  <a:pt x="6201" y="6401"/>
                </a:lnTo>
                <a:lnTo>
                  <a:pt x="6190" y="6394"/>
                </a:lnTo>
                <a:lnTo>
                  <a:pt x="6174" y="6390"/>
                </a:lnTo>
                <a:lnTo>
                  <a:pt x="6177" y="6369"/>
                </a:lnTo>
                <a:lnTo>
                  <a:pt x="6155" y="6358"/>
                </a:lnTo>
                <a:lnTo>
                  <a:pt x="6172" y="6350"/>
                </a:lnTo>
                <a:lnTo>
                  <a:pt x="6197" y="6346"/>
                </a:lnTo>
                <a:lnTo>
                  <a:pt x="6185" y="6337"/>
                </a:lnTo>
                <a:lnTo>
                  <a:pt x="6168" y="6342"/>
                </a:lnTo>
                <a:lnTo>
                  <a:pt x="6171" y="6322"/>
                </a:lnTo>
                <a:lnTo>
                  <a:pt x="6162" y="6297"/>
                </a:lnTo>
                <a:lnTo>
                  <a:pt x="6144" y="6303"/>
                </a:lnTo>
                <a:lnTo>
                  <a:pt x="6121" y="6305"/>
                </a:lnTo>
                <a:lnTo>
                  <a:pt x="6135" y="6288"/>
                </a:lnTo>
                <a:lnTo>
                  <a:pt x="6142" y="6265"/>
                </a:lnTo>
                <a:lnTo>
                  <a:pt x="6128" y="6257"/>
                </a:lnTo>
                <a:lnTo>
                  <a:pt x="6121" y="6243"/>
                </a:lnTo>
                <a:lnTo>
                  <a:pt x="6131" y="6233"/>
                </a:lnTo>
                <a:lnTo>
                  <a:pt x="6141" y="6221"/>
                </a:lnTo>
                <a:lnTo>
                  <a:pt x="6098" y="6180"/>
                </a:lnTo>
                <a:lnTo>
                  <a:pt x="6063" y="6130"/>
                </a:lnTo>
                <a:lnTo>
                  <a:pt x="6033" y="6112"/>
                </a:lnTo>
                <a:lnTo>
                  <a:pt x="6008" y="6089"/>
                </a:lnTo>
                <a:lnTo>
                  <a:pt x="5994" y="6053"/>
                </a:lnTo>
                <a:lnTo>
                  <a:pt x="5962" y="6032"/>
                </a:lnTo>
                <a:lnTo>
                  <a:pt x="5985" y="6027"/>
                </a:lnTo>
                <a:lnTo>
                  <a:pt x="5997" y="6015"/>
                </a:lnTo>
                <a:lnTo>
                  <a:pt x="6024" y="6036"/>
                </a:lnTo>
                <a:lnTo>
                  <a:pt x="6034" y="6029"/>
                </a:lnTo>
                <a:lnTo>
                  <a:pt x="6029" y="6024"/>
                </a:lnTo>
                <a:lnTo>
                  <a:pt x="6020" y="6016"/>
                </a:lnTo>
                <a:lnTo>
                  <a:pt x="6013" y="6007"/>
                </a:lnTo>
                <a:lnTo>
                  <a:pt x="6010" y="5995"/>
                </a:lnTo>
                <a:lnTo>
                  <a:pt x="6044" y="6018"/>
                </a:lnTo>
                <a:lnTo>
                  <a:pt x="6083" y="6035"/>
                </a:lnTo>
                <a:lnTo>
                  <a:pt x="6068" y="6041"/>
                </a:lnTo>
                <a:lnTo>
                  <a:pt x="6057" y="6053"/>
                </a:lnTo>
                <a:lnTo>
                  <a:pt x="6069" y="6052"/>
                </a:lnTo>
                <a:lnTo>
                  <a:pt x="6081" y="6052"/>
                </a:lnTo>
                <a:lnTo>
                  <a:pt x="6113" y="6092"/>
                </a:lnTo>
                <a:lnTo>
                  <a:pt x="6158" y="6109"/>
                </a:lnTo>
                <a:lnTo>
                  <a:pt x="6145" y="6123"/>
                </a:lnTo>
                <a:lnTo>
                  <a:pt x="6166" y="6148"/>
                </a:lnTo>
                <a:lnTo>
                  <a:pt x="6180" y="6141"/>
                </a:lnTo>
                <a:lnTo>
                  <a:pt x="6179" y="6130"/>
                </a:lnTo>
                <a:lnTo>
                  <a:pt x="6203" y="6146"/>
                </a:lnTo>
                <a:lnTo>
                  <a:pt x="6222" y="6162"/>
                </a:lnTo>
                <a:lnTo>
                  <a:pt x="6213" y="6180"/>
                </a:lnTo>
                <a:lnTo>
                  <a:pt x="6197" y="6191"/>
                </a:lnTo>
                <a:lnTo>
                  <a:pt x="6216" y="6197"/>
                </a:lnTo>
                <a:lnTo>
                  <a:pt x="6237" y="6189"/>
                </a:lnTo>
                <a:lnTo>
                  <a:pt x="6253" y="6215"/>
                </a:lnTo>
                <a:lnTo>
                  <a:pt x="6275" y="6222"/>
                </a:lnTo>
                <a:lnTo>
                  <a:pt x="6283" y="6239"/>
                </a:lnTo>
                <a:lnTo>
                  <a:pt x="6277" y="6255"/>
                </a:lnTo>
                <a:lnTo>
                  <a:pt x="6318" y="6270"/>
                </a:lnTo>
                <a:lnTo>
                  <a:pt x="6346" y="6314"/>
                </a:lnTo>
                <a:lnTo>
                  <a:pt x="6326" y="6308"/>
                </a:lnTo>
                <a:lnTo>
                  <a:pt x="6301" y="6310"/>
                </a:lnTo>
                <a:lnTo>
                  <a:pt x="6304" y="6332"/>
                </a:lnTo>
                <a:lnTo>
                  <a:pt x="6306" y="6354"/>
                </a:lnTo>
                <a:lnTo>
                  <a:pt x="6319" y="6344"/>
                </a:lnTo>
                <a:lnTo>
                  <a:pt x="6325" y="6343"/>
                </a:lnTo>
                <a:lnTo>
                  <a:pt x="6327" y="6332"/>
                </a:lnTo>
                <a:lnTo>
                  <a:pt x="6310" y="6327"/>
                </a:lnTo>
                <a:lnTo>
                  <a:pt x="6348" y="6321"/>
                </a:lnTo>
                <a:lnTo>
                  <a:pt x="6364" y="6358"/>
                </a:lnTo>
                <a:lnTo>
                  <a:pt x="6407" y="6371"/>
                </a:lnTo>
                <a:lnTo>
                  <a:pt x="6435" y="6397"/>
                </a:lnTo>
                <a:lnTo>
                  <a:pt x="6447" y="6397"/>
                </a:lnTo>
                <a:lnTo>
                  <a:pt x="6459" y="6397"/>
                </a:lnTo>
                <a:lnTo>
                  <a:pt x="6452" y="6408"/>
                </a:lnTo>
                <a:lnTo>
                  <a:pt x="6439" y="6413"/>
                </a:lnTo>
                <a:lnTo>
                  <a:pt x="6460" y="6425"/>
                </a:lnTo>
                <a:lnTo>
                  <a:pt x="6476" y="6441"/>
                </a:lnTo>
                <a:lnTo>
                  <a:pt x="6462" y="6446"/>
                </a:lnTo>
                <a:lnTo>
                  <a:pt x="6447" y="6441"/>
                </a:lnTo>
                <a:lnTo>
                  <a:pt x="6474" y="6459"/>
                </a:lnTo>
                <a:lnTo>
                  <a:pt x="6498" y="6476"/>
                </a:lnTo>
                <a:lnTo>
                  <a:pt x="6514" y="6498"/>
                </a:lnTo>
                <a:lnTo>
                  <a:pt x="6516" y="6524"/>
                </a:lnTo>
                <a:lnTo>
                  <a:pt x="6527" y="6535"/>
                </a:lnTo>
                <a:lnTo>
                  <a:pt x="6542" y="6542"/>
                </a:lnTo>
                <a:lnTo>
                  <a:pt x="6536" y="6548"/>
                </a:lnTo>
                <a:lnTo>
                  <a:pt x="6535" y="6551"/>
                </a:lnTo>
                <a:lnTo>
                  <a:pt x="6518" y="6530"/>
                </a:lnTo>
                <a:lnTo>
                  <a:pt x="6495" y="6521"/>
                </a:lnTo>
                <a:lnTo>
                  <a:pt x="6535" y="6564"/>
                </a:lnTo>
                <a:lnTo>
                  <a:pt x="6582" y="6591"/>
                </a:lnTo>
                <a:lnTo>
                  <a:pt x="6582" y="6594"/>
                </a:lnTo>
                <a:lnTo>
                  <a:pt x="6583" y="6597"/>
                </a:lnTo>
                <a:lnTo>
                  <a:pt x="6577" y="6602"/>
                </a:lnTo>
                <a:lnTo>
                  <a:pt x="6570" y="6603"/>
                </a:lnTo>
                <a:lnTo>
                  <a:pt x="6578" y="6606"/>
                </a:lnTo>
                <a:lnTo>
                  <a:pt x="6587" y="6609"/>
                </a:lnTo>
                <a:lnTo>
                  <a:pt x="6600" y="6630"/>
                </a:lnTo>
                <a:lnTo>
                  <a:pt x="6614" y="6648"/>
                </a:lnTo>
                <a:lnTo>
                  <a:pt x="6624" y="6644"/>
                </a:lnTo>
                <a:lnTo>
                  <a:pt x="6616" y="6631"/>
                </a:lnTo>
                <a:lnTo>
                  <a:pt x="6622" y="6630"/>
                </a:lnTo>
                <a:lnTo>
                  <a:pt x="6628" y="6631"/>
                </a:lnTo>
                <a:lnTo>
                  <a:pt x="6641" y="6655"/>
                </a:lnTo>
                <a:lnTo>
                  <a:pt x="6668" y="6677"/>
                </a:lnTo>
                <a:lnTo>
                  <a:pt x="6668" y="6680"/>
                </a:lnTo>
                <a:lnTo>
                  <a:pt x="6666" y="6684"/>
                </a:lnTo>
                <a:lnTo>
                  <a:pt x="6669" y="6681"/>
                </a:lnTo>
                <a:lnTo>
                  <a:pt x="6671" y="6679"/>
                </a:lnTo>
                <a:lnTo>
                  <a:pt x="6688" y="6692"/>
                </a:lnTo>
                <a:lnTo>
                  <a:pt x="6697" y="6703"/>
                </a:lnTo>
                <a:lnTo>
                  <a:pt x="6696" y="6710"/>
                </a:lnTo>
                <a:lnTo>
                  <a:pt x="6696" y="6714"/>
                </a:lnTo>
                <a:lnTo>
                  <a:pt x="6693" y="6716"/>
                </a:lnTo>
                <a:lnTo>
                  <a:pt x="6688" y="6718"/>
                </a:lnTo>
                <a:lnTo>
                  <a:pt x="6696" y="6725"/>
                </a:lnTo>
                <a:lnTo>
                  <a:pt x="6705" y="6733"/>
                </a:lnTo>
                <a:lnTo>
                  <a:pt x="6703" y="6734"/>
                </a:lnTo>
                <a:lnTo>
                  <a:pt x="6703" y="6735"/>
                </a:lnTo>
                <a:lnTo>
                  <a:pt x="6705" y="6735"/>
                </a:lnTo>
                <a:lnTo>
                  <a:pt x="6706" y="6735"/>
                </a:lnTo>
                <a:lnTo>
                  <a:pt x="6706" y="6735"/>
                </a:lnTo>
                <a:lnTo>
                  <a:pt x="6706" y="6735"/>
                </a:lnTo>
                <a:lnTo>
                  <a:pt x="6707" y="6735"/>
                </a:lnTo>
                <a:lnTo>
                  <a:pt x="6707" y="6735"/>
                </a:lnTo>
                <a:lnTo>
                  <a:pt x="6712" y="6726"/>
                </a:lnTo>
                <a:lnTo>
                  <a:pt x="6716" y="6717"/>
                </a:lnTo>
                <a:lnTo>
                  <a:pt x="6719" y="6717"/>
                </a:lnTo>
                <a:lnTo>
                  <a:pt x="6723" y="6719"/>
                </a:lnTo>
                <a:lnTo>
                  <a:pt x="6733" y="6741"/>
                </a:lnTo>
                <a:lnTo>
                  <a:pt x="6753" y="6766"/>
                </a:lnTo>
                <a:lnTo>
                  <a:pt x="6756" y="6762"/>
                </a:lnTo>
                <a:lnTo>
                  <a:pt x="6760" y="6760"/>
                </a:lnTo>
                <a:lnTo>
                  <a:pt x="6766" y="6767"/>
                </a:lnTo>
                <a:lnTo>
                  <a:pt x="6773" y="6772"/>
                </a:lnTo>
                <a:lnTo>
                  <a:pt x="6775" y="6770"/>
                </a:lnTo>
                <a:lnTo>
                  <a:pt x="6776" y="6769"/>
                </a:lnTo>
                <a:lnTo>
                  <a:pt x="6784" y="6784"/>
                </a:lnTo>
                <a:lnTo>
                  <a:pt x="6785" y="6795"/>
                </a:lnTo>
                <a:lnTo>
                  <a:pt x="6801" y="6794"/>
                </a:lnTo>
                <a:lnTo>
                  <a:pt x="6817" y="6798"/>
                </a:lnTo>
                <a:lnTo>
                  <a:pt x="6829" y="6825"/>
                </a:lnTo>
                <a:lnTo>
                  <a:pt x="6851" y="6859"/>
                </a:lnTo>
                <a:lnTo>
                  <a:pt x="6855" y="6844"/>
                </a:lnTo>
                <a:lnTo>
                  <a:pt x="6847" y="6829"/>
                </a:lnTo>
                <a:lnTo>
                  <a:pt x="6868" y="6845"/>
                </a:lnTo>
                <a:lnTo>
                  <a:pt x="6883" y="6863"/>
                </a:lnTo>
                <a:lnTo>
                  <a:pt x="6873" y="6860"/>
                </a:lnTo>
                <a:lnTo>
                  <a:pt x="6863" y="6857"/>
                </a:lnTo>
                <a:lnTo>
                  <a:pt x="6860" y="6862"/>
                </a:lnTo>
                <a:lnTo>
                  <a:pt x="6857" y="6870"/>
                </a:lnTo>
                <a:lnTo>
                  <a:pt x="6879" y="6867"/>
                </a:lnTo>
                <a:lnTo>
                  <a:pt x="6894" y="6886"/>
                </a:lnTo>
                <a:lnTo>
                  <a:pt x="6883" y="6883"/>
                </a:lnTo>
                <a:lnTo>
                  <a:pt x="6874" y="6880"/>
                </a:lnTo>
                <a:lnTo>
                  <a:pt x="6899" y="6896"/>
                </a:lnTo>
                <a:lnTo>
                  <a:pt x="6917" y="6915"/>
                </a:lnTo>
                <a:lnTo>
                  <a:pt x="6932" y="6906"/>
                </a:lnTo>
                <a:lnTo>
                  <a:pt x="6946" y="6904"/>
                </a:lnTo>
                <a:lnTo>
                  <a:pt x="6963" y="6926"/>
                </a:lnTo>
                <a:lnTo>
                  <a:pt x="6979" y="6950"/>
                </a:lnTo>
                <a:lnTo>
                  <a:pt x="6960" y="6935"/>
                </a:lnTo>
                <a:lnTo>
                  <a:pt x="6948" y="6919"/>
                </a:lnTo>
                <a:lnTo>
                  <a:pt x="6935" y="6921"/>
                </a:lnTo>
                <a:lnTo>
                  <a:pt x="6921" y="6919"/>
                </a:lnTo>
                <a:lnTo>
                  <a:pt x="6923" y="6934"/>
                </a:lnTo>
                <a:lnTo>
                  <a:pt x="6926" y="6948"/>
                </a:lnTo>
                <a:lnTo>
                  <a:pt x="6955" y="6948"/>
                </a:lnTo>
                <a:lnTo>
                  <a:pt x="6983" y="6972"/>
                </a:lnTo>
                <a:lnTo>
                  <a:pt x="6977" y="6965"/>
                </a:lnTo>
                <a:lnTo>
                  <a:pt x="6976" y="6960"/>
                </a:lnTo>
                <a:lnTo>
                  <a:pt x="6996" y="6971"/>
                </a:lnTo>
                <a:lnTo>
                  <a:pt x="7007" y="6982"/>
                </a:lnTo>
                <a:lnTo>
                  <a:pt x="6992" y="6982"/>
                </a:lnTo>
                <a:lnTo>
                  <a:pt x="6993" y="6995"/>
                </a:lnTo>
                <a:lnTo>
                  <a:pt x="7011" y="7001"/>
                </a:lnTo>
                <a:lnTo>
                  <a:pt x="7016" y="7024"/>
                </a:lnTo>
                <a:lnTo>
                  <a:pt x="7030" y="7018"/>
                </a:lnTo>
                <a:lnTo>
                  <a:pt x="7051" y="7032"/>
                </a:lnTo>
                <a:lnTo>
                  <a:pt x="7042" y="7044"/>
                </a:lnTo>
                <a:lnTo>
                  <a:pt x="7047" y="7053"/>
                </a:lnTo>
                <a:lnTo>
                  <a:pt x="7040" y="7054"/>
                </a:lnTo>
                <a:lnTo>
                  <a:pt x="7031" y="7051"/>
                </a:lnTo>
                <a:lnTo>
                  <a:pt x="7038" y="7039"/>
                </a:lnTo>
                <a:lnTo>
                  <a:pt x="7031" y="7026"/>
                </a:lnTo>
                <a:lnTo>
                  <a:pt x="7029" y="7058"/>
                </a:lnTo>
                <a:lnTo>
                  <a:pt x="7057" y="7094"/>
                </a:lnTo>
                <a:lnTo>
                  <a:pt x="7065" y="7089"/>
                </a:lnTo>
                <a:lnTo>
                  <a:pt x="7075" y="7086"/>
                </a:lnTo>
                <a:lnTo>
                  <a:pt x="7087" y="7117"/>
                </a:lnTo>
                <a:lnTo>
                  <a:pt x="7105" y="7116"/>
                </a:lnTo>
                <a:lnTo>
                  <a:pt x="7114" y="7136"/>
                </a:lnTo>
                <a:lnTo>
                  <a:pt x="7125" y="7155"/>
                </a:lnTo>
                <a:lnTo>
                  <a:pt x="7130" y="7143"/>
                </a:lnTo>
                <a:lnTo>
                  <a:pt x="7126" y="7129"/>
                </a:lnTo>
                <a:lnTo>
                  <a:pt x="7153" y="7158"/>
                </a:lnTo>
                <a:lnTo>
                  <a:pt x="7177" y="7166"/>
                </a:lnTo>
                <a:lnTo>
                  <a:pt x="7193" y="7183"/>
                </a:lnTo>
                <a:lnTo>
                  <a:pt x="7189" y="7197"/>
                </a:lnTo>
                <a:lnTo>
                  <a:pt x="7185" y="7187"/>
                </a:lnTo>
                <a:lnTo>
                  <a:pt x="7176" y="7184"/>
                </a:lnTo>
                <a:lnTo>
                  <a:pt x="7187" y="7207"/>
                </a:lnTo>
                <a:lnTo>
                  <a:pt x="7211" y="7227"/>
                </a:lnTo>
                <a:lnTo>
                  <a:pt x="7209" y="7237"/>
                </a:lnTo>
                <a:lnTo>
                  <a:pt x="7222" y="7250"/>
                </a:lnTo>
                <a:lnTo>
                  <a:pt x="7210" y="7255"/>
                </a:lnTo>
                <a:lnTo>
                  <a:pt x="7200" y="7269"/>
                </a:lnTo>
                <a:lnTo>
                  <a:pt x="7213" y="7277"/>
                </a:lnTo>
                <a:lnTo>
                  <a:pt x="7225" y="7279"/>
                </a:lnTo>
                <a:lnTo>
                  <a:pt x="7228" y="7266"/>
                </a:lnTo>
                <a:lnTo>
                  <a:pt x="7251" y="7273"/>
                </a:lnTo>
                <a:lnTo>
                  <a:pt x="7246" y="7283"/>
                </a:lnTo>
                <a:lnTo>
                  <a:pt x="7238" y="7293"/>
                </a:lnTo>
                <a:lnTo>
                  <a:pt x="7252" y="7301"/>
                </a:lnTo>
                <a:lnTo>
                  <a:pt x="7266" y="7301"/>
                </a:lnTo>
                <a:lnTo>
                  <a:pt x="7270" y="7312"/>
                </a:lnTo>
                <a:lnTo>
                  <a:pt x="7283" y="7319"/>
                </a:lnTo>
                <a:lnTo>
                  <a:pt x="7273" y="7319"/>
                </a:lnTo>
                <a:lnTo>
                  <a:pt x="7264" y="7319"/>
                </a:lnTo>
                <a:lnTo>
                  <a:pt x="7279" y="7336"/>
                </a:lnTo>
                <a:lnTo>
                  <a:pt x="7291" y="7352"/>
                </a:lnTo>
                <a:lnTo>
                  <a:pt x="7296" y="7345"/>
                </a:lnTo>
                <a:lnTo>
                  <a:pt x="7301" y="7343"/>
                </a:lnTo>
                <a:lnTo>
                  <a:pt x="7306" y="7349"/>
                </a:lnTo>
                <a:lnTo>
                  <a:pt x="7309" y="7355"/>
                </a:lnTo>
                <a:lnTo>
                  <a:pt x="7298" y="7393"/>
                </a:lnTo>
                <a:lnTo>
                  <a:pt x="7265" y="7401"/>
                </a:lnTo>
                <a:lnTo>
                  <a:pt x="7279" y="7383"/>
                </a:lnTo>
                <a:lnTo>
                  <a:pt x="7267" y="7357"/>
                </a:lnTo>
                <a:lnTo>
                  <a:pt x="7264" y="7364"/>
                </a:lnTo>
                <a:lnTo>
                  <a:pt x="7259" y="7348"/>
                </a:lnTo>
                <a:lnTo>
                  <a:pt x="7249" y="7356"/>
                </a:lnTo>
                <a:lnTo>
                  <a:pt x="7240" y="7356"/>
                </a:lnTo>
                <a:lnTo>
                  <a:pt x="7234" y="7342"/>
                </a:lnTo>
                <a:lnTo>
                  <a:pt x="7241" y="7330"/>
                </a:lnTo>
                <a:lnTo>
                  <a:pt x="7225" y="7318"/>
                </a:lnTo>
                <a:lnTo>
                  <a:pt x="7221" y="7296"/>
                </a:lnTo>
                <a:lnTo>
                  <a:pt x="7217" y="7322"/>
                </a:lnTo>
                <a:lnTo>
                  <a:pt x="7218" y="7341"/>
                </a:lnTo>
                <a:lnTo>
                  <a:pt x="7213" y="7340"/>
                </a:lnTo>
                <a:lnTo>
                  <a:pt x="7211" y="7347"/>
                </a:lnTo>
                <a:lnTo>
                  <a:pt x="7185" y="7319"/>
                </a:lnTo>
                <a:lnTo>
                  <a:pt x="7169" y="7292"/>
                </a:lnTo>
                <a:lnTo>
                  <a:pt x="7136" y="7273"/>
                </a:lnTo>
                <a:lnTo>
                  <a:pt x="7120" y="7242"/>
                </a:lnTo>
                <a:lnTo>
                  <a:pt x="7122" y="7249"/>
                </a:lnTo>
                <a:lnTo>
                  <a:pt x="7125" y="7254"/>
                </a:lnTo>
                <a:lnTo>
                  <a:pt x="7116" y="7259"/>
                </a:lnTo>
                <a:lnTo>
                  <a:pt x="7102" y="7258"/>
                </a:lnTo>
                <a:lnTo>
                  <a:pt x="7099" y="7245"/>
                </a:lnTo>
                <a:lnTo>
                  <a:pt x="7095" y="7231"/>
                </a:lnTo>
                <a:lnTo>
                  <a:pt x="7107" y="7216"/>
                </a:lnTo>
                <a:lnTo>
                  <a:pt x="7111" y="7200"/>
                </a:lnTo>
                <a:lnTo>
                  <a:pt x="7104" y="7199"/>
                </a:lnTo>
                <a:lnTo>
                  <a:pt x="7098" y="7194"/>
                </a:lnTo>
                <a:lnTo>
                  <a:pt x="7090" y="7209"/>
                </a:lnTo>
                <a:lnTo>
                  <a:pt x="7085" y="7214"/>
                </a:lnTo>
                <a:lnTo>
                  <a:pt x="7079" y="7195"/>
                </a:lnTo>
                <a:lnTo>
                  <a:pt x="7069" y="7185"/>
                </a:lnTo>
                <a:lnTo>
                  <a:pt x="7064" y="7182"/>
                </a:lnTo>
                <a:lnTo>
                  <a:pt x="7058" y="7179"/>
                </a:lnTo>
                <a:lnTo>
                  <a:pt x="7062" y="7190"/>
                </a:lnTo>
                <a:lnTo>
                  <a:pt x="7064" y="7199"/>
                </a:lnTo>
                <a:lnTo>
                  <a:pt x="7058" y="7199"/>
                </a:lnTo>
                <a:lnTo>
                  <a:pt x="7052" y="7201"/>
                </a:lnTo>
                <a:lnTo>
                  <a:pt x="7041" y="7184"/>
                </a:lnTo>
                <a:lnTo>
                  <a:pt x="7021" y="7170"/>
                </a:lnTo>
                <a:lnTo>
                  <a:pt x="7023" y="7131"/>
                </a:lnTo>
                <a:lnTo>
                  <a:pt x="7004" y="7108"/>
                </a:lnTo>
                <a:lnTo>
                  <a:pt x="7010" y="7119"/>
                </a:lnTo>
                <a:lnTo>
                  <a:pt x="7003" y="7126"/>
                </a:lnTo>
                <a:lnTo>
                  <a:pt x="6989" y="7113"/>
                </a:lnTo>
                <a:lnTo>
                  <a:pt x="6975" y="7100"/>
                </a:lnTo>
                <a:lnTo>
                  <a:pt x="6975" y="7112"/>
                </a:lnTo>
                <a:lnTo>
                  <a:pt x="6984" y="7127"/>
                </a:lnTo>
                <a:lnTo>
                  <a:pt x="6971" y="7123"/>
                </a:lnTo>
                <a:lnTo>
                  <a:pt x="6958" y="7116"/>
                </a:lnTo>
                <a:lnTo>
                  <a:pt x="6965" y="7107"/>
                </a:lnTo>
                <a:lnTo>
                  <a:pt x="6959" y="7098"/>
                </a:lnTo>
                <a:lnTo>
                  <a:pt x="6949" y="7109"/>
                </a:lnTo>
                <a:lnTo>
                  <a:pt x="6943" y="7121"/>
                </a:lnTo>
                <a:lnTo>
                  <a:pt x="6934" y="7102"/>
                </a:lnTo>
                <a:lnTo>
                  <a:pt x="6926" y="7085"/>
                </a:lnTo>
                <a:lnTo>
                  <a:pt x="6934" y="7084"/>
                </a:lnTo>
                <a:lnTo>
                  <a:pt x="6942" y="7087"/>
                </a:lnTo>
                <a:lnTo>
                  <a:pt x="6938" y="7092"/>
                </a:lnTo>
                <a:lnTo>
                  <a:pt x="6939" y="7098"/>
                </a:lnTo>
                <a:lnTo>
                  <a:pt x="6943" y="7081"/>
                </a:lnTo>
                <a:lnTo>
                  <a:pt x="6934" y="7061"/>
                </a:lnTo>
                <a:lnTo>
                  <a:pt x="6916" y="7060"/>
                </a:lnTo>
                <a:lnTo>
                  <a:pt x="6899" y="7058"/>
                </a:lnTo>
                <a:lnTo>
                  <a:pt x="6902" y="7044"/>
                </a:lnTo>
                <a:lnTo>
                  <a:pt x="6894" y="7028"/>
                </a:lnTo>
                <a:lnTo>
                  <a:pt x="6872" y="7032"/>
                </a:lnTo>
                <a:lnTo>
                  <a:pt x="6847" y="7028"/>
                </a:lnTo>
                <a:lnTo>
                  <a:pt x="6813" y="6998"/>
                </a:lnTo>
                <a:lnTo>
                  <a:pt x="6775" y="6965"/>
                </a:lnTo>
                <a:lnTo>
                  <a:pt x="6779" y="6957"/>
                </a:lnTo>
                <a:lnTo>
                  <a:pt x="6765" y="6948"/>
                </a:lnTo>
                <a:lnTo>
                  <a:pt x="6769" y="6939"/>
                </a:lnTo>
                <a:lnTo>
                  <a:pt x="6769" y="6927"/>
                </a:lnTo>
                <a:lnTo>
                  <a:pt x="6745" y="6909"/>
                </a:lnTo>
                <a:lnTo>
                  <a:pt x="6718" y="6898"/>
                </a:lnTo>
                <a:lnTo>
                  <a:pt x="6728" y="6911"/>
                </a:lnTo>
                <a:lnTo>
                  <a:pt x="6734" y="6925"/>
                </a:lnTo>
                <a:lnTo>
                  <a:pt x="6725" y="6917"/>
                </a:lnTo>
                <a:lnTo>
                  <a:pt x="6716" y="6908"/>
                </a:lnTo>
                <a:lnTo>
                  <a:pt x="6706" y="6913"/>
                </a:lnTo>
                <a:lnTo>
                  <a:pt x="6693" y="6913"/>
                </a:lnTo>
                <a:lnTo>
                  <a:pt x="6708" y="6925"/>
                </a:lnTo>
                <a:lnTo>
                  <a:pt x="6713" y="6937"/>
                </a:lnTo>
                <a:lnTo>
                  <a:pt x="6709" y="6940"/>
                </a:lnTo>
                <a:lnTo>
                  <a:pt x="6706" y="6943"/>
                </a:lnTo>
                <a:lnTo>
                  <a:pt x="6657" y="6898"/>
                </a:lnTo>
                <a:lnTo>
                  <a:pt x="6634" y="6854"/>
                </a:lnTo>
                <a:lnTo>
                  <a:pt x="6613" y="6854"/>
                </a:lnTo>
                <a:lnTo>
                  <a:pt x="6588" y="6837"/>
                </a:lnTo>
                <a:lnTo>
                  <a:pt x="6599" y="6832"/>
                </a:lnTo>
                <a:lnTo>
                  <a:pt x="6602" y="6825"/>
                </a:lnTo>
                <a:lnTo>
                  <a:pt x="6571" y="6794"/>
                </a:lnTo>
                <a:lnTo>
                  <a:pt x="6543" y="6757"/>
                </a:lnTo>
                <a:lnTo>
                  <a:pt x="6517" y="6748"/>
                </a:lnTo>
                <a:lnTo>
                  <a:pt x="6487" y="6724"/>
                </a:lnTo>
                <a:lnTo>
                  <a:pt x="6493" y="6718"/>
                </a:lnTo>
                <a:lnTo>
                  <a:pt x="6499" y="6712"/>
                </a:lnTo>
                <a:lnTo>
                  <a:pt x="6485" y="6703"/>
                </a:lnTo>
                <a:lnTo>
                  <a:pt x="6471" y="6703"/>
                </a:lnTo>
                <a:lnTo>
                  <a:pt x="6467" y="6686"/>
                </a:lnTo>
                <a:lnTo>
                  <a:pt x="6461" y="6669"/>
                </a:lnTo>
                <a:lnTo>
                  <a:pt x="6454" y="6681"/>
                </a:lnTo>
                <a:lnTo>
                  <a:pt x="6454" y="6694"/>
                </a:lnTo>
                <a:lnTo>
                  <a:pt x="6438" y="6687"/>
                </a:lnTo>
                <a:lnTo>
                  <a:pt x="6449" y="6707"/>
                </a:lnTo>
                <a:lnTo>
                  <a:pt x="6419" y="6679"/>
                </a:lnTo>
                <a:lnTo>
                  <a:pt x="6394" y="6664"/>
                </a:lnTo>
                <a:lnTo>
                  <a:pt x="6393" y="6649"/>
                </a:lnTo>
                <a:lnTo>
                  <a:pt x="6388" y="6633"/>
                </a:lnTo>
                <a:lnTo>
                  <a:pt x="6406" y="6646"/>
                </a:lnTo>
                <a:lnTo>
                  <a:pt x="6418" y="6648"/>
                </a:lnTo>
                <a:lnTo>
                  <a:pt x="6355" y="6575"/>
                </a:lnTo>
                <a:lnTo>
                  <a:pt x="6275" y="6522"/>
                </a:lnTo>
                <a:lnTo>
                  <a:pt x="6275" y="6513"/>
                </a:lnTo>
                <a:lnTo>
                  <a:pt x="6276" y="6504"/>
                </a:lnTo>
                <a:lnTo>
                  <a:pt x="6259" y="6496"/>
                </a:lnTo>
                <a:lnTo>
                  <a:pt x="6242" y="6483"/>
                </a:lnTo>
                <a:lnTo>
                  <a:pt x="6226" y="6472"/>
                </a:lnTo>
                <a:lnTo>
                  <a:pt x="6211" y="6471"/>
                </a:lnTo>
                <a:lnTo>
                  <a:pt x="6231" y="6485"/>
                </a:lnTo>
                <a:lnTo>
                  <a:pt x="6223" y="6494"/>
                </a:lnTo>
                <a:lnTo>
                  <a:pt x="6233" y="6495"/>
                </a:lnTo>
                <a:lnTo>
                  <a:pt x="6244" y="6500"/>
                </a:lnTo>
                <a:lnTo>
                  <a:pt x="6235" y="6518"/>
                </a:lnTo>
                <a:lnTo>
                  <a:pt x="6217" y="6526"/>
                </a:lnTo>
                <a:lnTo>
                  <a:pt x="6230" y="6546"/>
                </a:lnTo>
                <a:lnTo>
                  <a:pt x="6232" y="6565"/>
                </a:lnTo>
                <a:lnTo>
                  <a:pt x="6205" y="6517"/>
                </a:lnTo>
                <a:lnTo>
                  <a:pt x="6182" y="6489"/>
                </a:lnTo>
                <a:lnTo>
                  <a:pt x="6190" y="6504"/>
                </a:lnTo>
                <a:lnTo>
                  <a:pt x="6193" y="6522"/>
                </a:lnTo>
                <a:lnTo>
                  <a:pt x="6160" y="6494"/>
                </a:lnTo>
                <a:lnTo>
                  <a:pt x="6126" y="6464"/>
                </a:lnTo>
                <a:lnTo>
                  <a:pt x="6135" y="6454"/>
                </a:lnTo>
                <a:lnTo>
                  <a:pt x="6130" y="6442"/>
                </a:lnTo>
                <a:lnTo>
                  <a:pt x="6122" y="6450"/>
                </a:lnTo>
                <a:lnTo>
                  <a:pt x="6112" y="6452"/>
                </a:lnTo>
                <a:lnTo>
                  <a:pt x="6105" y="6437"/>
                </a:lnTo>
                <a:lnTo>
                  <a:pt x="6116" y="6429"/>
                </a:lnTo>
                <a:lnTo>
                  <a:pt x="6099" y="6417"/>
                </a:lnTo>
                <a:lnTo>
                  <a:pt x="6089" y="6412"/>
                </a:lnTo>
                <a:lnTo>
                  <a:pt x="6092" y="6422"/>
                </a:lnTo>
                <a:lnTo>
                  <a:pt x="6088" y="6430"/>
                </a:lnTo>
                <a:lnTo>
                  <a:pt x="5973" y="6340"/>
                </a:lnTo>
                <a:lnTo>
                  <a:pt x="5863" y="6243"/>
                </a:lnTo>
                <a:lnTo>
                  <a:pt x="5859" y="6260"/>
                </a:lnTo>
                <a:lnTo>
                  <a:pt x="5848" y="6268"/>
                </a:lnTo>
                <a:lnTo>
                  <a:pt x="5847" y="6256"/>
                </a:lnTo>
                <a:lnTo>
                  <a:pt x="5852" y="6245"/>
                </a:lnTo>
                <a:lnTo>
                  <a:pt x="5819" y="6216"/>
                </a:lnTo>
                <a:lnTo>
                  <a:pt x="5787" y="6190"/>
                </a:lnTo>
                <a:lnTo>
                  <a:pt x="5756" y="6168"/>
                </a:lnTo>
                <a:lnTo>
                  <a:pt x="5728" y="6148"/>
                </a:lnTo>
                <a:lnTo>
                  <a:pt x="5666" y="6107"/>
                </a:lnTo>
                <a:lnTo>
                  <a:pt x="5593" y="6057"/>
                </a:lnTo>
                <a:lnTo>
                  <a:pt x="5594" y="6048"/>
                </a:lnTo>
                <a:lnTo>
                  <a:pt x="5593" y="6038"/>
                </a:lnTo>
                <a:lnTo>
                  <a:pt x="5559" y="6029"/>
                </a:lnTo>
                <a:lnTo>
                  <a:pt x="5531" y="6003"/>
                </a:lnTo>
                <a:lnTo>
                  <a:pt x="5521" y="6015"/>
                </a:lnTo>
                <a:lnTo>
                  <a:pt x="5519" y="6027"/>
                </a:lnTo>
                <a:lnTo>
                  <a:pt x="5515" y="6026"/>
                </a:lnTo>
                <a:lnTo>
                  <a:pt x="5511" y="6026"/>
                </a:lnTo>
                <a:lnTo>
                  <a:pt x="5512" y="6030"/>
                </a:lnTo>
                <a:lnTo>
                  <a:pt x="5514" y="6034"/>
                </a:lnTo>
                <a:lnTo>
                  <a:pt x="5508" y="6032"/>
                </a:lnTo>
                <a:lnTo>
                  <a:pt x="5500" y="6026"/>
                </a:lnTo>
                <a:lnTo>
                  <a:pt x="5508" y="6005"/>
                </a:lnTo>
                <a:lnTo>
                  <a:pt x="5507" y="5983"/>
                </a:lnTo>
                <a:lnTo>
                  <a:pt x="5476" y="5975"/>
                </a:lnTo>
                <a:lnTo>
                  <a:pt x="5446" y="5963"/>
                </a:lnTo>
                <a:lnTo>
                  <a:pt x="5439" y="5971"/>
                </a:lnTo>
                <a:lnTo>
                  <a:pt x="5434" y="5959"/>
                </a:lnTo>
                <a:lnTo>
                  <a:pt x="5415" y="5971"/>
                </a:lnTo>
                <a:lnTo>
                  <a:pt x="5396" y="5981"/>
                </a:lnTo>
                <a:lnTo>
                  <a:pt x="5406" y="5995"/>
                </a:lnTo>
                <a:lnTo>
                  <a:pt x="5405" y="6007"/>
                </a:lnTo>
                <a:lnTo>
                  <a:pt x="5418" y="6008"/>
                </a:lnTo>
                <a:lnTo>
                  <a:pt x="5432" y="6017"/>
                </a:lnTo>
                <a:lnTo>
                  <a:pt x="5429" y="6022"/>
                </a:lnTo>
                <a:lnTo>
                  <a:pt x="5429" y="6027"/>
                </a:lnTo>
                <a:lnTo>
                  <a:pt x="5414" y="6033"/>
                </a:lnTo>
                <a:lnTo>
                  <a:pt x="5407" y="6042"/>
                </a:lnTo>
                <a:lnTo>
                  <a:pt x="5388" y="6039"/>
                </a:lnTo>
                <a:lnTo>
                  <a:pt x="5363" y="6041"/>
                </a:lnTo>
                <a:lnTo>
                  <a:pt x="5365" y="6026"/>
                </a:lnTo>
                <a:lnTo>
                  <a:pt x="5381" y="6022"/>
                </a:lnTo>
                <a:lnTo>
                  <a:pt x="5356" y="6000"/>
                </a:lnTo>
                <a:lnTo>
                  <a:pt x="5337" y="5972"/>
                </a:lnTo>
                <a:lnTo>
                  <a:pt x="5314" y="5949"/>
                </a:lnTo>
                <a:lnTo>
                  <a:pt x="5276" y="5943"/>
                </a:lnTo>
                <a:lnTo>
                  <a:pt x="5282" y="5928"/>
                </a:lnTo>
                <a:lnTo>
                  <a:pt x="5289" y="5913"/>
                </a:lnTo>
                <a:lnTo>
                  <a:pt x="5298" y="5920"/>
                </a:lnTo>
                <a:lnTo>
                  <a:pt x="5311" y="5922"/>
                </a:lnTo>
                <a:lnTo>
                  <a:pt x="5256" y="5896"/>
                </a:lnTo>
                <a:lnTo>
                  <a:pt x="5211" y="5852"/>
                </a:lnTo>
                <a:lnTo>
                  <a:pt x="5206" y="5870"/>
                </a:lnTo>
                <a:lnTo>
                  <a:pt x="5193" y="5882"/>
                </a:lnTo>
                <a:lnTo>
                  <a:pt x="5187" y="5849"/>
                </a:lnTo>
                <a:lnTo>
                  <a:pt x="5171" y="5830"/>
                </a:lnTo>
                <a:lnTo>
                  <a:pt x="5166" y="5833"/>
                </a:lnTo>
                <a:lnTo>
                  <a:pt x="5163" y="5835"/>
                </a:lnTo>
                <a:lnTo>
                  <a:pt x="5162" y="5834"/>
                </a:lnTo>
                <a:lnTo>
                  <a:pt x="5162" y="5832"/>
                </a:lnTo>
                <a:lnTo>
                  <a:pt x="5156" y="5838"/>
                </a:lnTo>
                <a:lnTo>
                  <a:pt x="5152" y="5847"/>
                </a:lnTo>
                <a:lnTo>
                  <a:pt x="5148" y="5842"/>
                </a:lnTo>
                <a:lnTo>
                  <a:pt x="5143" y="5839"/>
                </a:lnTo>
                <a:lnTo>
                  <a:pt x="5159" y="5826"/>
                </a:lnTo>
                <a:lnTo>
                  <a:pt x="5177" y="5813"/>
                </a:lnTo>
                <a:lnTo>
                  <a:pt x="5125" y="5795"/>
                </a:lnTo>
                <a:lnTo>
                  <a:pt x="5082" y="5761"/>
                </a:lnTo>
                <a:lnTo>
                  <a:pt x="5086" y="5756"/>
                </a:lnTo>
                <a:lnTo>
                  <a:pt x="5091" y="5751"/>
                </a:lnTo>
                <a:lnTo>
                  <a:pt x="5108" y="5750"/>
                </a:lnTo>
                <a:lnTo>
                  <a:pt x="5121" y="5745"/>
                </a:lnTo>
                <a:lnTo>
                  <a:pt x="5112" y="5738"/>
                </a:lnTo>
                <a:lnTo>
                  <a:pt x="5105" y="5729"/>
                </a:lnTo>
                <a:lnTo>
                  <a:pt x="5102" y="5732"/>
                </a:lnTo>
                <a:lnTo>
                  <a:pt x="5105" y="5735"/>
                </a:lnTo>
                <a:lnTo>
                  <a:pt x="5098" y="5740"/>
                </a:lnTo>
                <a:lnTo>
                  <a:pt x="5092" y="5745"/>
                </a:lnTo>
                <a:lnTo>
                  <a:pt x="5089" y="5737"/>
                </a:lnTo>
                <a:lnTo>
                  <a:pt x="5087" y="5726"/>
                </a:lnTo>
                <a:lnTo>
                  <a:pt x="5069" y="5731"/>
                </a:lnTo>
                <a:lnTo>
                  <a:pt x="5053" y="5731"/>
                </a:lnTo>
                <a:lnTo>
                  <a:pt x="5058" y="5720"/>
                </a:lnTo>
                <a:lnTo>
                  <a:pt x="5058" y="5703"/>
                </a:lnTo>
                <a:lnTo>
                  <a:pt x="5034" y="5690"/>
                </a:lnTo>
                <a:lnTo>
                  <a:pt x="5013" y="5672"/>
                </a:lnTo>
                <a:lnTo>
                  <a:pt x="5022" y="5666"/>
                </a:lnTo>
                <a:lnTo>
                  <a:pt x="5031" y="5674"/>
                </a:lnTo>
                <a:lnTo>
                  <a:pt x="5011" y="5653"/>
                </a:lnTo>
                <a:lnTo>
                  <a:pt x="4967" y="5663"/>
                </a:lnTo>
                <a:lnTo>
                  <a:pt x="4974" y="5645"/>
                </a:lnTo>
                <a:lnTo>
                  <a:pt x="4996" y="5642"/>
                </a:lnTo>
                <a:lnTo>
                  <a:pt x="4956" y="5629"/>
                </a:lnTo>
                <a:lnTo>
                  <a:pt x="4922" y="5609"/>
                </a:lnTo>
                <a:lnTo>
                  <a:pt x="4930" y="5601"/>
                </a:lnTo>
                <a:lnTo>
                  <a:pt x="4940" y="5607"/>
                </a:lnTo>
                <a:lnTo>
                  <a:pt x="4940" y="5587"/>
                </a:lnTo>
                <a:lnTo>
                  <a:pt x="4927" y="5570"/>
                </a:lnTo>
                <a:lnTo>
                  <a:pt x="4939" y="5573"/>
                </a:lnTo>
                <a:lnTo>
                  <a:pt x="4944" y="5561"/>
                </a:lnTo>
                <a:lnTo>
                  <a:pt x="4952" y="5569"/>
                </a:lnTo>
                <a:lnTo>
                  <a:pt x="4966" y="5569"/>
                </a:lnTo>
                <a:lnTo>
                  <a:pt x="4957" y="5552"/>
                </a:lnTo>
                <a:lnTo>
                  <a:pt x="4943" y="5539"/>
                </a:lnTo>
                <a:lnTo>
                  <a:pt x="4929" y="5553"/>
                </a:lnTo>
                <a:lnTo>
                  <a:pt x="4915" y="5544"/>
                </a:lnTo>
                <a:lnTo>
                  <a:pt x="4912" y="5550"/>
                </a:lnTo>
                <a:lnTo>
                  <a:pt x="4916" y="5560"/>
                </a:lnTo>
                <a:lnTo>
                  <a:pt x="4890" y="5555"/>
                </a:lnTo>
                <a:lnTo>
                  <a:pt x="4858" y="5559"/>
                </a:lnTo>
                <a:lnTo>
                  <a:pt x="4866" y="5543"/>
                </a:lnTo>
                <a:lnTo>
                  <a:pt x="4874" y="5528"/>
                </a:lnTo>
                <a:lnTo>
                  <a:pt x="4850" y="5528"/>
                </a:lnTo>
                <a:lnTo>
                  <a:pt x="4829" y="5536"/>
                </a:lnTo>
                <a:lnTo>
                  <a:pt x="4797" y="5500"/>
                </a:lnTo>
                <a:lnTo>
                  <a:pt x="4764" y="5475"/>
                </a:lnTo>
                <a:lnTo>
                  <a:pt x="4755" y="5487"/>
                </a:lnTo>
                <a:lnTo>
                  <a:pt x="4737" y="5492"/>
                </a:lnTo>
                <a:lnTo>
                  <a:pt x="4752" y="5468"/>
                </a:lnTo>
                <a:lnTo>
                  <a:pt x="4746" y="5446"/>
                </a:lnTo>
                <a:lnTo>
                  <a:pt x="4764" y="5447"/>
                </a:lnTo>
                <a:lnTo>
                  <a:pt x="4776" y="5458"/>
                </a:lnTo>
                <a:lnTo>
                  <a:pt x="4764" y="5440"/>
                </a:lnTo>
                <a:lnTo>
                  <a:pt x="4740" y="5425"/>
                </a:lnTo>
                <a:lnTo>
                  <a:pt x="4734" y="5433"/>
                </a:lnTo>
                <a:lnTo>
                  <a:pt x="4723" y="5438"/>
                </a:lnTo>
                <a:lnTo>
                  <a:pt x="4716" y="5424"/>
                </a:lnTo>
                <a:lnTo>
                  <a:pt x="4717" y="5401"/>
                </a:lnTo>
                <a:lnTo>
                  <a:pt x="4700" y="5407"/>
                </a:lnTo>
                <a:lnTo>
                  <a:pt x="4683" y="5413"/>
                </a:lnTo>
                <a:lnTo>
                  <a:pt x="4678" y="5392"/>
                </a:lnTo>
                <a:lnTo>
                  <a:pt x="4652" y="5386"/>
                </a:lnTo>
                <a:lnTo>
                  <a:pt x="4655" y="5372"/>
                </a:lnTo>
                <a:lnTo>
                  <a:pt x="4658" y="5357"/>
                </a:lnTo>
                <a:lnTo>
                  <a:pt x="4672" y="5359"/>
                </a:lnTo>
                <a:lnTo>
                  <a:pt x="4681" y="5369"/>
                </a:lnTo>
                <a:lnTo>
                  <a:pt x="4611" y="5295"/>
                </a:lnTo>
                <a:lnTo>
                  <a:pt x="4518" y="5233"/>
                </a:lnTo>
                <a:lnTo>
                  <a:pt x="4532" y="5223"/>
                </a:lnTo>
                <a:lnTo>
                  <a:pt x="4552" y="5215"/>
                </a:lnTo>
                <a:lnTo>
                  <a:pt x="4535" y="5204"/>
                </a:lnTo>
                <a:lnTo>
                  <a:pt x="4521" y="5188"/>
                </a:lnTo>
                <a:lnTo>
                  <a:pt x="4506" y="5196"/>
                </a:lnTo>
                <a:lnTo>
                  <a:pt x="4500" y="5210"/>
                </a:lnTo>
                <a:lnTo>
                  <a:pt x="4456" y="5162"/>
                </a:lnTo>
                <a:lnTo>
                  <a:pt x="4386" y="5150"/>
                </a:lnTo>
                <a:lnTo>
                  <a:pt x="4399" y="5138"/>
                </a:lnTo>
                <a:lnTo>
                  <a:pt x="4413" y="5133"/>
                </a:lnTo>
                <a:lnTo>
                  <a:pt x="4393" y="5117"/>
                </a:lnTo>
                <a:lnTo>
                  <a:pt x="4376" y="5101"/>
                </a:lnTo>
                <a:lnTo>
                  <a:pt x="4369" y="5109"/>
                </a:lnTo>
                <a:lnTo>
                  <a:pt x="4360" y="5116"/>
                </a:lnTo>
                <a:lnTo>
                  <a:pt x="4332" y="5081"/>
                </a:lnTo>
                <a:lnTo>
                  <a:pt x="4299" y="5068"/>
                </a:lnTo>
                <a:lnTo>
                  <a:pt x="4302" y="5051"/>
                </a:lnTo>
                <a:lnTo>
                  <a:pt x="4301" y="5033"/>
                </a:lnTo>
                <a:lnTo>
                  <a:pt x="4280" y="5033"/>
                </a:lnTo>
                <a:lnTo>
                  <a:pt x="4272" y="5018"/>
                </a:lnTo>
                <a:lnTo>
                  <a:pt x="4227" y="5007"/>
                </a:lnTo>
                <a:lnTo>
                  <a:pt x="4181" y="4983"/>
                </a:lnTo>
                <a:lnTo>
                  <a:pt x="4185" y="4970"/>
                </a:lnTo>
                <a:lnTo>
                  <a:pt x="4190" y="4958"/>
                </a:lnTo>
                <a:lnTo>
                  <a:pt x="4160" y="4952"/>
                </a:lnTo>
                <a:lnTo>
                  <a:pt x="4146" y="4924"/>
                </a:lnTo>
                <a:lnTo>
                  <a:pt x="4130" y="4927"/>
                </a:lnTo>
                <a:lnTo>
                  <a:pt x="4117" y="4925"/>
                </a:lnTo>
                <a:lnTo>
                  <a:pt x="4120" y="4916"/>
                </a:lnTo>
                <a:lnTo>
                  <a:pt x="4122" y="4907"/>
                </a:lnTo>
                <a:lnTo>
                  <a:pt x="4106" y="4908"/>
                </a:lnTo>
                <a:lnTo>
                  <a:pt x="4109" y="4898"/>
                </a:lnTo>
                <a:lnTo>
                  <a:pt x="4085" y="4893"/>
                </a:lnTo>
                <a:lnTo>
                  <a:pt x="4064" y="4870"/>
                </a:lnTo>
                <a:lnTo>
                  <a:pt x="4053" y="4882"/>
                </a:lnTo>
                <a:lnTo>
                  <a:pt x="4037" y="4877"/>
                </a:lnTo>
                <a:lnTo>
                  <a:pt x="4042" y="4871"/>
                </a:lnTo>
                <a:lnTo>
                  <a:pt x="4053" y="4867"/>
                </a:lnTo>
                <a:lnTo>
                  <a:pt x="4031" y="4849"/>
                </a:lnTo>
                <a:lnTo>
                  <a:pt x="4008" y="4833"/>
                </a:lnTo>
                <a:lnTo>
                  <a:pt x="4027" y="4835"/>
                </a:lnTo>
                <a:lnTo>
                  <a:pt x="4043" y="4829"/>
                </a:lnTo>
                <a:lnTo>
                  <a:pt x="4033" y="4816"/>
                </a:lnTo>
                <a:lnTo>
                  <a:pt x="4017" y="4808"/>
                </a:lnTo>
                <a:lnTo>
                  <a:pt x="4025" y="4801"/>
                </a:lnTo>
                <a:lnTo>
                  <a:pt x="4039" y="4797"/>
                </a:lnTo>
                <a:lnTo>
                  <a:pt x="4050" y="4817"/>
                </a:lnTo>
                <a:lnTo>
                  <a:pt x="4071" y="4823"/>
                </a:lnTo>
                <a:lnTo>
                  <a:pt x="4067" y="4806"/>
                </a:lnTo>
                <a:lnTo>
                  <a:pt x="4061" y="4791"/>
                </a:lnTo>
                <a:close/>
                <a:moveTo>
                  <a:pt x="3920" y="4725"/>
                </a:moveTo>
                <a:lnTo>
                  <a:pt x="3924" y="4741"/>
                </a:lnTo>
                <a:lnTo>
                  <a:pt x="3924" y="4764"/>
                </a:lnTo>
                <a:lnTo>
                  <a:pt x="3948" y="4772"/>
                </a:lnTo>
                <a:lnTo>
                  <a:pt x="3972" y="4779"/>
                </a:lnTo>
                <a:lnTo>
                  <a:pt x="3962" y="4768"/>
                </a:lnTo>
                <a:lnTo>
                  <a:pt x="3958" y="4749"/>
                </a:lnTo>
                <a:lnTo>
                  <a:pt x="3971" y="4749"/>
                </a:lnTo>
                <a:lnTo>
                  <a:pt x="3986" y="4747"/>
                </a:lnTo>
                <a:lnTo>
                  <a:pt x="3981" y="4765"/>
                </a:lnTo>
                <a:lnTo>
                  <a:pt x="3984" y="4777"/>
                </a:lnTo>
                <a:lnTo>
                  <a:pt x="3993" y="4764"/>
                </a:lnTo>
                <a:lnTo>
                  <a:pt x="4004" y="4754"/>
                </a:lnTo>
                <a:lnTo>
                  <a:pt x="4014" y="4761"/>
                </a:lnTo>
                <a:lnTo>
                  <a:pt x="4019" y="4773"/>
                </a:lnTo>
                <a:lnTo>
                  <a:pt x="4001" y="4785"/>
                </a:lnTo>
                <a:lnTo>
                  <a:pt x="3987" y="4799"/>
                </a:lnTo>
                <a:lnTo>
                  <a:pt x="3996" y="4808"/>
                </a:lnTo>
                <a:lnTo>
                  <a:pt x="4001" y="4823"/>
                </a:lnTo>
                <a:lnTo>
                  <a:pt x="3966" y="4805"/>
                </a:lnTo>
                <a:lnTo>
                  <a:pt x="3932" y="4784"/>
                </a:lnTo>
                <a:lnTo>
                  <a:pt x="3901" y="4761"/>
                </a:lnTo>
                <a:lnTo>
                  <a:pt x="3873" y="4731"/>
                </a:lnTo>
                <a:lnTo>
                  <a:pt x="3896" y="4737"/>
                </a:lnTo>
                <a:lnTo>
                  <a:pt x="3916" y="4748"/>
                </a:lnTo>
                <a:lnTo>
                  <a:pt x="3911" y="4735"/>
                </a:lnTo>
                <a:lnTo>
                  <a:pt x="3920" y="4725"/>
                </a:lnTo>
                <a:close/>
                <a:moveTo>
                  <a:pt x="3688" y="5094"/>
                </a:moveTo>
                <a:lnTo>
                  <a:pt x="3695" y="5108"/>
                </a:lnTo>
                <a:lnTo>
                  <a:pt x="3686" y="5122"/>
                </a:lnTo>
                <a:lnTo>
                  <a:pt x="3730" y="5139"/>
                </a:lnTo>
                <a:lnTo>
                  <a:pt x="3744" y="5185"/>
                </a:lnTo>
                <a:lnTo>
                  <a:pt x="3729" y="5165"/>
                </a:lnTo>
                <a:lnTo>
                  <a:pt x="3709" y="5151"/>
                </a:lnTo>
                <a:lnTo>
                  <a:pt x="3687" y="5146"/>
                </a:lnTo>
                <a:lnTo>
                  <a:pt x="3666" y="5145"/>
                </a:lnTo>
                <a:lnTo>
                  <a:pt x="3676" y="5131"/>
                </a:lnTo>
                <a:lnTo>
                  <a:pt x="3680" y="5113"/>
                </a:lnTo>
                <a:lnTo>
                  <a:pt x="3667" y="5124"/>
                </a:lnTo>
                <a:lnTo>
                  <a:pt x="3652" y="5120"/>
                </a:lnTo>
                <a:lnTo>
                  <a:pt x="3654" y="5110"/>
                </a:lnTo>
                <a:lnTo>
                  <a:pt x="3661" y="5101"/>
                </a:lnTo>
                <a:lnTo>
                  <a:pt x="3647" y="5106"/>
                </a:lnTo>
                <a:lnTo>
                  <a:pt x="3637" y="5096"/>
                </a:lnTo>
                <a:lnTo>
                  <a:pt x="3626" y="5108"/>
                </a:lnTo>
                <a:lnTo>
                  <a:pt x="3614" y="5092"/>
                </a:lnTo>
                <a:lnTo>
                  <a:pt x="3629" y="5085"/>
                </a:lnTo>
                <a:lnTo>
                  <a:pt x="3653" y="5081"/>
                </a:lnTo>
                <a:lnTo>
                  <a:pt x="3669" y="5099"/>
                </a:lnTo>
                <a:lnTo>
                  <a:pt x="3688" y="5094"/>
                </a:lnTo>
                <a:close/>
                <a:moveTo>
                  <a:pt x="3656" y="4603"/>
                </a:moveTo>
                <a:lnTo>
                  <a:pt x="3638" y="4597"/>
                </a:lnTo>
                <a:lnTo>
                  <a:pt x="3629" y="4576"/>
                </a:lnTo>
                <a:lnTo>
                  <a:pt x="3655" y="4560"/>
                </a:lnTo>
                <a:lnTo>
                  <a:pt x="3674" y="4569"/>
                </a:lnTo>
                <a:lnTo>
                  <a:pt x="3652" y="4582"/>
                </a:lnTo>
                <a:lnTo>
                  <a:pt x="3656" y="4603"/>
                </a:lnTo>
                <a:close/>
                <a:moveTo>
                  <a:pt x="3581" y="5050"/>
                </a:moveTo>
                <a:lnTo>
                  <a:pt x="3557" y="5057"/>
                </a:lnTo>
                <a:lnTo>
                  <a:pt x="3539" y="5080"/>
                </a:lnTo>
                <a:lnTo>
                  <a:pt x="3513" y="5036"/>
                </a:lnTo>
                <a:lnTo>
                  <a:pt x="3467" y="5005"/>
                </a:lnTo>
                <a:lnTo>
                  <a:pt x="3508" y="5017"/>
                </a:lnTo>
                <a:lnTo>
                  <a:pt x="3551" y="5037"/>
                </a:lnTo>
                <a:lnTo>
                  <a:pt x="3553" y="5020"/>
                </a:lnTo>
                <a:lnTo>
                  <a:pt x="3564" y="5010"/>
                </a:lnTo>
                <a:lnTo>
                  <a:pt x="3563" y="5032"/>
                </a:lnTo>
                <a:lnTo>
                  <a:pt x="3581" y="5050"/>
                </a:lnTo>
                <a:close/>
                <a:moveTo>
                  <a:pt x="3364" y="5377"/>
                </a:moveTo>
                <a:lnTo>
                  <a:pt x="3355" y="5367"/>
                </a:lnTo>
                <a:lnTo>
                  <a:pt x="3341" y="5371"/>
                </a:lnTo>
                <a:lnTo>
                  <a:pt x="3347" y="5357"/>
                </a:lnTo>
                <a:lnTo>
                  <a:pt x="3359" y="5353"/>
                </a:lnTo>
                <a:lnTo>
                  <a:pt x="3358" y="5350"/>
                </a:lnTo>
                <a:lnTo>
                  <a:pt x="3357" y="5348"/>
                </a:lnTo>
                <a:lnTo>
                  <a:pt x="3352" y="5338"/>
                </a:lnTo>
                <a:lnTo>
                  <a:pt x="3344" y="5334"/>
                </a:lnTo>
                <a:lnTo>
                  <a:pt x="3353" y="5322"/>
                </a:lnTo>
                <a:lnTo>
                  <a:pt x="3363" y="5312"/>
                </a:lnTo>
                <a:lnTo>
                  <a:pt x="3373" y="5321"/>
                </a:lnTo>
                <a:lnTo>
                  <a:pt x="3387" y="5316"/>
                </a:lnTo>
                <a:lnTo>
                  <a:pt x="3380" y="5332"/>
                </a:lnTo>
                <a:lnTo>
                  <a:pt x="3367" y="5338"/>
                </a:lnTo>
                <a:lnTo>
                  <a:pt x="3369" y="5341"/>
                </a:lnTo>
                <a:lnTo>
                  <a:pt x="3370" y="5343"/>
                </a:lnTo>
                <a:lnTo>
                  <a:pt x="3374" y="5354"/>
                </a:lnTo>
                <a:lnTo>
                  <a:pt x="3382" y="5359"/>
                </a:lnTo>
                <a:lnTo>
                  <a:pt x="3374" y="5369"/>
                </a:lnTo>
                <a:lnTo>
                  <a:pt x="3364" y="5377"/>
                </a:lnTo>
                <a:close/>
                <a:moveTo>
                  <a:pt x="3344" y="5703"/>
                </a:moveTo>
                <a:lnTo>
                  <a:pt x="3369" y="5720"/>
                </a:lnTo>
                <a:lnTo>
                  <a:pt x="3392" y="5737"/>
                </a:lnTo>
                <a:lnTo>
                  <a:pt x="3353" y="5725"/>
                </a:lnTo>
                <a:lnTo>
                  <a:pt x="3344" y="5703"/>
                </a:lnTo>
                <a:close/>
                <a:moveTo>
                  <a:pt x="3447" y="7009"/>
                </a:moveTo>
                <a:lnTo>
                  <a:pt x="3440" y="7010"/>
                </a:lnTo>
                <a:lnTo>
                  <a:pt x="3433" y="7009"/>
                </a:lnTo>
                <a:lnTo>
                  <a:pt x="3432" y="7005"/>
                </a:lnTo>
                <a:lnTo>
                  <a:pt x="3425" y="6991"/>
                </a:lnTo>
                <a:lnTo>
                  <a:pt x="3423" y="6988"/>
                </a:lnTo>
                <a:lnTo>
                  <a:pt x="3422" y="6987"/>
                </a:lnTo>
                <a:lnTo>
                  <a:pt x="3425" y="6989"/>
                </a:lnTo>
                <a:lnTo>
                  <a:pt x="3427" y="6991"/>
                </a:lnTo>
                <a:lnTo>
                  <a:pt x="3432" y="6994"/>
                </a:lnTo>
                <a:lnTo>
                  <a:pt x="3434" y="6995"/>
                </a:lnTo>
                <a:lnTo>
                  <a:pt x="3444" y="7002"/>
                </a:lnTo>
                <a:lnTo>
                  <a:pt x="3453" y="7009"/>
                </a:lnTo>
                <a:lnTo>
                  <a:pt x="3458" y="7013"/>
                </a:lnTo>
                <a:lnTo>
                  <a:pt x="3463" y="7016"/>
                </a:lnTo>
                <a:lnTo>
                  <a:pt x="3455" y="7015"/>
                </a:lnTo>
                <a:lnTo>
                  <a:pt x="3447" y="7009"/>
                </a:lnTo>
                <a:close/>
                <a:moveTo>
                  <a:pt x="3425" y="7032"/>
                </a:moveTo>
                <a:lnTo>
                  <a:pt x="3424" y="7033"/>
                </a:lnTo>
                <a:lnTo>
                  <a:pt x="3424" y="7034"/>
                </a:lnTo>
                <a:lnTo>
                  <a:pt x="3423" y="7032"/>
                </a:lnTo>
                <a:lnTo>
                  <a:pt x="3423" y="7031"/>
                </a:lnTo>
                <a:lnTo>
                  <a:pt x="3437" y="7034"/>
                </a:lnTo>
                <a:lnTo>
                  <a:pt x="3450" y="7045"/>
                </a:lnTo>
                <a:lnTo>
                  <a:pt x="3440" y="7043"/>
                </a:lnTo>
                <a:lnTo>
                  <a:pt x="3425" y="7032"/>
                </a:lnTo>
                <a:close/>
                <a:moveTo>
                  <a:pt x="3400" y="6987"/>
                </a:moveTo>
                <a:lnTo>
                  <a:pt x="3393" y="6997"/>
                </a:lnTo>
                <a:lnTo>
                  <a:pt x="3393" y="7008"/>
                </a:lnTo>
                <a:lnTo>
                  <a:pt x="3364" y="6998"/>
                </a:lnTo>
                <a:lnTo>
                  <a:pt x="3340" y="6984"/>
                </a:lnTo>
                <a:lnTo>
                  <a:pt x="3342" y="6976"/>
                </a:lnTo>
                <a:lnTo>
                  <a:pt x="3350" y="6973"/>
                </a:lnTo>
                <a:lnTo>
                  <a:pt x="3314" y="6960"/>
                </a:lnTo>
                <a:lnTo>
                  <a:pt x="3281" y="6942"/>
                </a:lnTo>
                <a:lnTo>
                  <a:pt x="3286" y="6929"/>
                </a:lnTo>
                <a:lnTo>
                  <a:pt x="3274" y="6918"/>
                </a:lnTo>
                <a:lnTo>
                  <a:pt x="3262" y="6925"/>
                </a:lnTo>
                <a:lnTo>
                  <a:pt x="3248" y="6922"/>
                </a:lnTo>
                <a:lnTo>
                  <a:pt x="3251" y="6913"/>
                </a:lnTo>
                <a:lnTo>
                  <a:pt x="3252" y="6901"/>
                </a:lnTo>
                <a:lnTo>
                  <a:pt x="3218" y="6887"/>
                </a:lnTo>
                <a:lnTo>
                  <a:pt x="3172" y="6868"/>
                </a:lnTo>
                <a:lnTo>
                  <a:pt x="3173" y="6859"/>
                </a:lnTo>
                <a:lnTo>
                  <a:pt x="3178" y="6852"/>
                </a:lnTo>
                <a:lnTo>
                  <a:pt x="3194" y="6863"/>
                </a:lnTo>
                <a:lnTo>
                  <a:pt x="3209" y="6870"/>
                </a:lnTo>
                <a:lnTo>
                  <a:pt x="3214" y="6870"/>
                </a:lnTo>
                <a:lnTo>
                  <a:pt x="3231" y="6878"/>
                </a:lnTo>
                <a:lnTo>
                  <a:pt x="3227" y="6865"/>
                </a:lnTo>
                <a:lnTo>
                  <a:pt x="3237" y="6857"/>
                </a:lnTo>
                <a:lnTo>
                  <a:pt x="3244" y="6862"/>
                </a:lnTo>
                <a:lnTo>
                  <a:pt x="3251" y="6867"/>
                </a:lnTo>
                <a:lnTo>
                  <a:pt x="3252" y="6876"/>
                </a:lnTo>
                <a:lnTo>
                  <a:pt x="3247" y="6884"/>
                </a:lnTo>
                <a:lnTo>
                  <a:pt x="3265" y="6894"/>
                </a:lnTo>
                <a:lnTo>
                  <a:pt x="3277" y="6891"/>
                </a:lnTo>
                <a:lnTo>
                  <a:pt x="3265" y="6883"/>
                </a:lnTo>
                <a:lnTo>
                  <a:pt x="3266" y="6878"/>
                </a:lnTo>
                <a:lnTo>
                  <a:pt x="3338" y="6927"/>
                </a:lnTo>
                <a:lnTo>
                  <a:pt x="3410" y="6978"/>
                </a:lnTo>
                <a:lnTo>
                  <a:pt x="3412" y="6993"/>
                </a:lnTo>
                <a:lnTo>
                  <a:pt x="3419" y="7008"/>
                </a:lnTo>
                <a:lnTo>
                  <a:pt x="3408" y="6997"/>
                </a:lnTo>
                <a:lnTo>
                  <a:pt x="3400" y="6987"/>
                </a:lnTo>
                <a:close/>
                <a:moveTo>
                  <a:pt x="3399" y="7028"/>
                </a:moveTo>
                <a:lnTo>
                  <a:pt x="3395" y="7027"/>
                </a:lnTo>
                <a:lnTo>
                  <a:pt x="3392" y="7028"/>
                </a:lnTo>
                <a:lnTo>
                  <a:pt x="3388" y="7016"/>
                </a:lnTo>
                <a:lnTo>
                  <a:pt x="3393" y="7008"/>
                </a:lnTo>
                <a:lnTo>
                  <a:pt x="3396" y="7017"/>
                </a:lnTo>
                <a:lnTo>
                  <a:pt x="3401" y="7027"/>
                </a:lnTo>
                <a:lnTo>
                  <a:pt x="3400" y="7027"/>
                </a:lnTo>
                <a:lnTo>
                  <a:pt x="3399" y="7028"/>
                </a:lnTo>
                <a:close/>
                <a:moveTo>
                  <a:pt x="3358" y="7016"/>
                </a:moveTo>
                <a:lnTo>
                  <a:pt x="3341" y="7009"/>
                </a:lnTo>
                <a:lnTo>
                  <a:pt x="3331" y="6995"/>
                </a:lnTo>
                <a:lnTo>
                  <a:pt x="3354" y="7002"/>
                </a:lnTo>
                <a:lnTo>
                  <a:pt x="3358" y="7016"/>
                </a:lnTo>
                <a:close/>
                <a:moveTo>
                  <a:pt x="3173" y="6880"/>
                </a:moveTo>
                <a:lnTo>
                  <a:pt x="3175" y="6881"/>
                </a:lnTo>
                <a:lnTo>
                  <a:pt x="3177" y="6882"/>
                </a:lnTo>
                <a:lnTo>
                  <a:pt x="3177" y="6883"/>
                </a:lnTo>
                <a:lnTo>
                  <a:pt x="3177" y="6884"/>
                </a:lnTo>
                <a:lnTo>
                  <a:pt x="3175" y="6882"/>
                </a:lnTo>
                <a:lnTo>
                  <a:pt x="3173" y="6880"/>
                </a:lnTo>
                <a:close/>
                <a:moveTo>
                  <a:pt x="2903" y="5901"/>
                </a:moveTo>
                <a:lnTo>
                  <a:pt x="2902" y="5893"/>
                </a:lnTo>
                <a:lnTo>
                  <a:pt x="2901" y="5886"/>
                </a:lnTo>
                <a:lnTo>
                  <a:pt x="2925" y="5884"/>
                </a:lnTo>
                <a:lnTo>
                  <a:pt x="2943" y="5888"/>
                </a:lnTo>
                <a:lnTo>
                  <a:pt x="2945" y="5891"/>
                </a:lnTo>
                <a:lnTo>
                  <a:pt x="2946" y="5894"/>
                </a:lnTo>
                <a:lnTo>
                  <a:pt x="2929" y="5900"/>
                </a:lnTo>
                <a:lnTo>
                  <a:pt x="2903" y="5901"/>
                </a:lnTo>
                <a:close/>
                <a:moveTo>
                  <a:pt x="2842" y="5846"/>
                </a:moveTo>
                <a:lnTo>
                  <a:pt x="2837" y="5831"/>
                </a:lnTo>
                <a:lnTo>
                  <a:pt x="2837" y="5811"/>
                </a:lnTo>
                <a:lnTo>
                  <a:pt x="2814" y="5801"/>
                </a:lnTo>
                <a:lnTo>
                  <a:pt x="2790" y="5793"/>
                </a:lnTo>
                <a:lnTo>
                  <a:pt x="2801" y="5803"/>
                </a:lnTo>
                <a:lnTo>
                  <a:pt x="2806" y="5821"/>
                </a:lnTo>
                <a:lnTo>
                  <a:pt x="2794" y="5819"/>
                </a:lnTo>
                <a:lnTo>
                  <a:pt x="2779" y="5820"/>
                </a:lnTo>
                <a:lnTo>
                  <a:pt x="2784" y="5804"/>
                </a:lnTo>
                <a:lnTo>
                  <a:pt x="2780" y="5795"/>
                </a:lnTo>
                <a:lnTo>
                  <a:pt x="2772" y="5804"/>
                </a:lnTo>
                <a:lnTo>
                  <a:pt x="2762" y="5813"/>
                </a:lnTo>
                <a:lnTo>
                  <a:pt x="2752" y="5806"/>
                </a:lnTo>
                <a:lnTo>
                  <a:pt x="2748" y="5795"/>
                </a:lnTo>
                <a:lnTo>
                  <a:pt x="2764" y="5786"/>
                </a:lnTo>
                <a:lnTo>
                  <a:pt x="2777" y="5775"/>
                </a:lnTo>
                <a:lnTo>
                  <a:pt x="2768" y="5765"/>
                </a:lnTo>
                <a:lnTo>
                  <a:pt x="2762" y="5753"/>
                </a:lnTo>
                <a:lnTo>
                  <a:pt x="2828" y="5792"/>
                </a:lnTo>
                <a:lnTo>
                  <a:pt x="2884" y="5843"/>
                </a:lnTo>
                <a:lnTo>
                  <a:pt x="2862" y="5836"/>
                </a:lnTo>
                <a:lnTo>
                  <a:pt x="2844" y="5824"/>
                </a:lnTo>
                <a:lnTo>
                  <a:pt x="2850" y="5837"/>
                </a:lnTo>
                <a:lnTo>
                  <a:pt x="2842" y="5846"/>
                </a:lnTo>
                <a:close/>
                <a:moveTo>
                  <a:pt x="2765" y="6533"/>
                </a:moveTo>
                <a:lnTo>
                  <a:pt x="2779" y="6541"/>
                </a:lnTo>
                <a:lnTo>
                  <a:pt x="2791" y="6551"/>
                </a:lnTo>
                <a:lnTo>
                  <a:pt x="2799" y="6558"/>
                </a:lnTo>
                <a:lnTo>
                  <a:pt x="2805" y="6564"/>
                </a:lnTo>
                <a:lnTo>
                  <a:pt x="2783" y="6552"/>
                </a:lnTo>
                <a:lnTo>
                  <a:pt x="2765" y="6533"/>
                </a:lnTo>
                <a:close/>
                <a:moveTo>
                  <a:pt x="2742" y="6561"/>
                </a:moveTo>
                <a:lnTo>
                  <a:pt x="2747" y="6555"/>
                </a:lnTo>
                <a:lnTo>
                  <a:pt x="2758" y="6554"/>
                </a:lnTo>
                <a:lnTo>
                  <a:pt x="2776" y="6572"/>
                </a:lnTo>
                <a:lnTo>
                  <a:pt x="2785" y="6590"/>
                </a:lnTo>
                <a:lnTo>
                  <a:pt x="2764" y="6576"/>
                </a:lnTo>
                <a:lnTo>
                  <a:pt x="2742" y="6561"/>
                </a:lnTo>
                <a:close/>
                <a:moveTo>
                  <a:pt x="2634" y="6484"/>
                </a:moveTo>
                <a:lnTo>
                  <a:pt x="2625" y="6487"/>
                </a:lnTo>
                <a:lnTo>
                  <a:pt x="2619" y="6492"/>
                </a:lnTo>
                <a:lnTo>
                  <a:pt x="2615" y="6480"/>
                </a:lnTo>
                <a:lnTo>
                  <a:pt x="2610" y="6471"/>
                </a:lnTo>
                <a:lnTo>
                  <a:pt x="2612" y="6471"/>
                </a:lnTo>
                <a:lnTo>
                  <a:pt x="2614" y="6471"/>
                </a:lnTo>
                <a:lnTo>
                  <a:pt x="2611" y="6469"/>
                </a:lnTo>
                <a:lnTo>
                  <a:pt x="2609" y="6468"/>
                </a:lnTo>
                <a:lnTo>
                  <a:pt x="2606" y="6464"/>
                </a:lnTo>
                <a:lnTo>
                  <a:pt x="2604" y="6459"/>
                </a:lnTo>
                <a:lnTo>
                  <a:pt x="2561" y="6440"/>
                </a:lnTo>
                <a:lnTo>
                  <a:pt x="2519" y="6410"/>
                </a:lnTo>
                <a:lnTo>
                  <a:pt x="2519" y="6408"/>
                </a:lnTo>
                <a:lnTo>
                  <a:pt x="2518" y="6407"/>
                </a:lnTo>
                <a:lnTo>
                  <a:pt x="2518" y="6408"/>
                </a:lnTo>
                <a:lnTo>
                  <a:pt x="2517" y="6408"/>
                </a:lnTo>
                <a:lnTo>
                  <a:pt x="2507" y="6401"/>
                </a:lnTo>
                <a:lnTo>
                  <a:pt x="2497" y="6393"/>
                </a:lnTo>
                <a:lnTo>
                  <a:pt x="2493" y="6390"/>
                </a:lnTo>
                <a:lnTo>
                  <a:pt x="2489" y="6387"/>
                </a:lnTo>
                <a:lnTo>
                  <a:pt x="2499" y="6392"/>
                </a:lnTo>
                <a:lnTo>
                  <a:pt x="2507" y="6392"/>
                </a:lnTo>
                <a:lnTo>
                  <a:pt x="2496" y="6384"/>
                </a:lnTo>
                <a:lnTo>
                  <a:pt x="2484" y="6374"/>
                </a:lnTo>
                <a:lnTo>
                  <a:pt x="2480" y="6375"/>
                </a:lnTo>
                <a:lnTo>
                  <a:pt x="2482" y="6382"/>
                </a:lnTo>
                <a:lnTo>
                  <a:pt x="2473" y="6375"/>
                </a:lnTo>
                <a:lnTo>
                  <a:pt x="2465" y="6369"/>
                </a:lnTo>
                <a:lnTo>
                  <a:pt x="2458" y="6365"/>
                </a:lnTo>
                <a:lnTo>
                  <a:pt x="2449" y="6360"/>
                </a:lnTo>
                <a:lnTo>
                  <a:pt x="2446" y="6357"/>
                </a:lnTo>
                <a:lnTo>
                  <a:pt x="2443" y="6355"/>
                </a:lnTo>
                <a:lnTo>
                  <a:pt x="2449" y="6353"/>
                </a:lnTo>
                <a:lnTo>
                  <a:pt x="2453" y="6347"/>
                </a:lnTo>
                <a:lnTo>
                  <a:pt x="2439" y="6345"/>
                </a:lnTo>
                <a:lnTo>
                  <a:pt x="2427" y="6347"/>
                </a:lnTo>
                <a:lnTo>
                  <a:pt x="2366" y="6292"/>
                </a:lnTo>
                <a:lnTo>
                  <a:pt x="2294" y="6243"/>
                </a:lnTo>
                <a:lnTo>
                  <a:pt x="2269" y="6235"/>
                </a:lnTo>
                <a:lnTo>
                  <a:pt x="2259" y="6214"/>
                </a:lnTo>
                <a:lnTo>
                  <a:pt x="2242" y="6213"/>
                </a:lnTo>
                <a:lnTo>
                  <a:pt x="2219" y="6202"/>
                </a:lnTo>
                <a:lnTo>
                  <a:pt x="2161" y="6152"/>
                </a:lnTo>
                <a:lnTo>
                  <a:pt x="2084" y="6101"/>
                </a:lnTo>
                <a:lnTo>
                  <a:pt x="2094" y="6096"/>
                </a:lnTo>
                <a:lnTo>
                  <a:pt x="2103" y="6105"/>
                </a:lnTo>
                <a:lnTo>
                  <a:pt x="2102" y="6099"/>
                </a:lnTo>
                <a:lnTo>
                  <a:pt x="2101" y="6095"/>
                </a:lnTo>
                <a:lnTo>
                  <a:pt x="2053" y="6082"/>
                </a:lnTo>
                <a:lnTo>
                  <a:pt x="2015" y="6049"/>
                </a:lnTo>
                <a:lnTo>
                  <a:pt x="1975" y="6032"/>
                </a:lnTo>
                <a:lnTo>
                  <a:pt x="1936" y="6002"/>
                </a:lnTo>
                <a:lnTo>
                  <a:pt x="1947" y="6000"/>
                </a:lnTo>
                <a:lnTo>
                  <a:pt x="1957" y="5999"/>
                </a:lnTo>
                <a:lnTo>
                  <a:pt x="1967" y="6013"/>
                </a:lnTo>
                <a:lnTo>
                  <a:pt x="1986" y="6019"/>
                </a:lnTo>
                <a:lnTo>
                  <a:pt x="1983" y="6011"/>
                </a:lnTo>
                <a:lnTo>
                  <a:pt x="1969" y="6002"/>
                </a:lnTo>
                <a:lnTo>
                  <a:pt x="1976" y="6003"/>
                </a:lnTo>
                <a:lnTo>
                  <a:pt x="1983" y="6006"/>
                </a:lnTo>
                <a:lnTo>
                  <a:pt x="2014" y="6026"/>
                </a:lnTo>
                <a:lnTo>
                  <a:pt x="2045" y="6048"/>
                </a:lnTo>
                <a:lnTo>
                  <a:pt x="2045" y="6051"/>
                </a:lnTo>
                <a:lnTo>
                  <a:pt x="2045" y="6054"/>
                </a:lnTo>
                <a:lnTo>
                  <a:pt x="2061" y="6060"/>
                </a:lnTo>
                <a:lnTo>
                  <a:pt x="2068" y="6072"/>
                </a:lnTo>
                <a:lnTo>
                  <a:pt x="2082" y="6076"/>
                </a:lnTo>
                <a:lnTo>
                  <a:pt x="2100" y="6085"/>
                </a:lnTo>
                <a:lnTo>
                  <a:pt x="2148" y="6116"/>
                </a:lnTo>
                <a:lnTo>
                  <a:pt x="2195" y="6149"/>
                </a:lnTo>
                <a:lnTo>
                  <a:pt x="2186" y="6149"/>
                </a:lnTo>
                <a:lnTo>
                  <a:pt x="2177" y="6148"/>
                </a:lnTo>
                <a:lnTo>
                  <a:pt x="2193" y="6156"/>
                </a:lnTo>
                <a:lnTo>
                  <a:pt x="2206" y="6156"/>
                </a:lnTo>
                <a:lnTo>
                  <a:pt x="2205" y="6156"/>
                </a:lnTo>
                <a:lnTo>
                  <a:pt x="2205" y="6155"/>
                </a:lnTo>
                <a:lnTo>
                  <a:pt x="2228" y="6170"/>
                </a:lnTo>
                <a:lnTo>
                  <a:pt x="2250" y="6185"/>
                </a:lnTo>
                <a:lnTo>
                  <a:pt x="2275" y="6216"/>
                </a:lnTo>
                <a:lnTo>
                  <a:pt x="2323" y="6240"/>
                </a:lnTo>
                <a:lnTo>
                  <a:pt x="2311" y="6233"/>
                </a:lnTo>
                <a:lnTo>
                  <a:pt x="2310" y="6226"/>
                </a:lnTo>
                <a:lnTo>
                  <a:pt x="2517" y="6365"/>
                </a:lnTo>
                <a:lnTo>
                  <a:pt x="2723" y="6504"/>
                </a:lnTo>
                <a:lnTo>
                  <a:pt x="2624" y="6447"/>
                </a:lnTo>
                <a:lnTo>
                  <a:pt x="2543" y="6387"/>
                </a:lnTo>
                <a:lnTo>
                  <a:pt x="2514" y="6372"/>
                </a:lnTo>
                <a:lnTo>
                  <a:pt x="2489" y="6366"/>
                </a:lnTo>
                <a:lnTo>
                  <a:pt x="2557" y="6416"/>
                </a:lnTo>
                <a:lnTo>
                  <a:pt x="2629" y="6457"/>
                </a:lnTo>
                <a:lnTo>
                  <a:pt x="2623" y="6458"/>
                </a:lnTo>
                <a:lnTo>
                  <a:pt x="2619" y="6462"/>
                </a:lnTo>
                <a:lnTo>
                  <a:pt x="2642" y="6477"/>
                </a:lnTo>
                <a:lnTo>
                  <a:pt x="2651" y="6498"/>
                </a:lnTo>
                <a:lnTo>
                  <a:pt x="2642" y="6491"/>
                </a:lnTo>
                <a:lnTo>
                  <a:pt x="2634" y="6484"/>
                </a:lnTo>
                <a:close/>
                <a:moveTo>
                  <a:pt x="2125" y="5564"/>
                </a:moveTo>
                <a:lnTo>
                  <a:pt x="2104" y="5566"/>
                </a:lnTo>
                <a:lnTo>
                  <a:pt x="2089" y="5572"/>
                </a:lnTo>
                <a:lnTo>
                  <a:pt x="2088" y="5567"/>
                </a:lnTo>
                <a:lnTo>
                  <a:pt x="2087" y="5562"/>
                </a:lnTo>
                <a:lnTo>
                  <a:pt x="2083" y="5562"/>
                </a:lnTo>
                <a:lnTo>
                  <a:pt x="2081" y="5559"/>
                </a:lnTo>
                <a:lnTo>
                  <a:pt x="2106" y="5552"/>
                </a:lnTo>
                <a:lnTo>
                  <a:pt x="2125" y="5564"/>
                </a:lnTo>
                <a:close/>
                <a:moveTo>
                  <a:pt x="2091" y="5398"/>
                </a:moveTo>
                <a:lnTo>
                  <a:pt x="2114" y="5404"/>
                </a:lnTo>
                <a:lnTo>
                  <a:pt x="2128" y="5421"/>
                </a:lnTo>
                <a:lnTo>
                  <a:pt x="2106" y="5414"/>
                </a:lnTo>
                <a:lnTo>
                  <a:pt x="2091" y="5398"/>
                </a:lnTo>
                <a:close/>
                <a:moveTo>
                  <a:pt x="2279" y="6204"/>
                </a:moveTo>
                <a:lnTo>
                  <a:pt x="2270" y="6201"/>
                </a:lnTo>
                <a:lnTo>
                  <a:pt x="2261" y="6199"/>
                </a:lnTo>
                <a:lnTo>
                  <a:pt x="2261" y="6196"/>
                </a:lnTo>
                <a:lnTo>
                  <a:pt x="2263" y="6193"/>
                </a:lnTo>
                <a:lnTo>
                  <a:pt x="2266" y="6196"/>
                </a:lnTo>
                <a:lnTo>
                  <a:pt x="2269" y="6198"/>
                </a:lnTo>
                <a:lnTo>
                  <a:pt x="2273" y="6201"/>
                </a:lnTo>
                <a:lnTo>
                  <a:pt x="2279" y="6204"/>
                </a:lnTo>
                <a:close/>
                <a:moveTo>
                  <a:pt x="2651" y="5726"/>
                </a:moveTo>
                <a:lnTo>
                  <a:pt x="2662" y="5721"/>
                </a:lnTo>
                <a:lnTo>
                  <a:pt x="2675" y="5717"/>
                </a:lnTo>
                <a:lnTo>
                  <a:pt x="2667" y="5734"/>
                </a:lnTo>
                <a:lnTo>
                  <a:pt x="2651" y="5726"/>
                </a:lnTo>
                <a:close/>
                <a:moveTo>
                  <a:pt x="2724" y="6511"/>
                </a:moveTo>
                <a:lnTo>
                  <a:pt x="2727" y="6510"/>
                </a:lnTo>
                <a:lnTo>
                  <a:pt x="2730" y="6510"/>
                </a:lnTo>
                <a:lnTo>
                  <a:pt x="2736" y="6514"/>
                </a:lnTo>
                <a:lnTo>
                  <a:pt x="2743" y="6517"/>
                </a:lnTo>
                <a:lnTo>
                  <a:pt x="2734" y="6517"/>
                </a:lnTo>
                <a:lnTo>
                  <a:pt x="2724" y="6511"/>
                </a:lnTo>
                <a:close/>
                <a:moveTo>
                  <a:pt x="2733" y="6556"/>
                </a:moveTo>
                <a:lnTo>
                  <a:pt x="2692" y="6528"/>
                </a:lnTo>
                <a:lnTo>
                  <a:pt x="2652" y="6498"/>
                </a:lnTo>
                <a:lnTo>
                  <a:pt x="2680" y="6505"/>
                </a:lnTo>
                <a:lnTo>
                  <a:pt x="2705" y="6508"/>
                </a:lnTo>
                <a:lnTo>
                  <a:pt x="2735" y="6528"/>
                </a:lnTo>
                <a:lnTo>
                  <a:pt x="2742" y="6548"/>
                </a:lnTo>
                <a:lnTo>
                  <a:pt x="2726" y="6535"/>
                </a:lnTo>
                <a:lnTo>
                  <a:pt x="2712" y="6529"/>
                </a:lnTo>
                <a:lnTo>
                  <a:pt x="2725" y="6542"/>
                </a:lnTo>
                <a:lnTo>
                  <a:pt x="2733" y="6556"/>
                </a:lnTo>
                <a:close/>
                <a:moveTo>
                  <a:pt x="1899" y="5241"/>
                </a:moveTo>
                <a:lnTo>
                  <a:pt x="1873" y="5238"/>
                </a:lnTo>
                <a:lnTo>
                  <a:pt x="1856" y="5220"/>
                </a:lnTo>
                <a:lnTo>
                  <a:pt x="1837" y="5229"/>
                </a:lnTo>
                <a:lnTo>
                  <a:pt x="1817" y="5239"/>
                </a:lnTo>
                <a:lnTo>
                  <a:pt x="1831" y="5222"/>
                </a:lnTo>
                <a:lnTo>
                  <a:pt x="1841" y="5203"/>
                </a:lnTo>
                <a:lnTo>
                  <a:pt x="1803" y="5212"/>
                </a:lnTo>
                <a:lnTo>
                  <a:pt x="1771" y="5183"/>
                </a:lnTo>
                <a:lnTo>
                  <a:pt x="1747" y="5188"/>
                </a:lnTo>
                <a:lnTo>
                  <a:pt x="1727" y="5183"/>
                </a:lnTo>
                <a:lnTo>
                  <a:pt x="1742" y="5170"/>
                </a:lnTo>
                <a:lnTo>
                  <a:pt x="1732" y="5160"/>
                </a:lnTo>
                <a:lnTo>
                  <a:pt x="1745" y="5149"/>
                </a:lnTo>
                <a:lnTo>
                  <a:pt x="1766" y="5142"/>
                </a:lnTo>
                <a:lnTo>
                  <a:pt x="1765" y="5139"/>
                </a:lnTo>
                <a:lnTo>
                  <a:pt x="1759" y="5139"/>
                </a:lnTo>
                <a:lnTo>
                  <a:pt x="1758" y="5134"/>
                </a:lnTo>
                <a:lnTo>
                  <a:pt x="1757" y="5129"/>
                </a:lnTo>
                <a:lnTo>
                  <a:pt x="1744" y="5138"/>
                </a:lnTo>
                <a:lnTo>
                  <a:pt x="1729" y="5147"/>
                </a:lnTo>
                <a:lnTo>
                  <a:pt x="1717" y="5132"/>
                </a:lnTo>
                <a:lnTo>
                  <a:pt x="1713" y="5103"/>
                </a:lnTo>
                <a:lnTo>
                  <a:pt x="1694" y="5097"/>
                </a:lnTo>
                <a:lnTo>
                  <a:pt x="1676" y="5086"/>
                </a:lnTo>
                <a:lnTo>
                  <a:pt x="1688" y="5110"/>
                </a:lnTo>
                <a:lnTo>
                  <a:pt x="1711" y="5115"/>
                </a:lnTo>
                <a:lnTo>
                  <a:pt x="1709" y="5129"/>
                </a:lnTo>
                <a:lnTo>
                  <a:pt x="1712" y="5146"/>
                </a:lnTo>
                <a:lnTo>
                  <a:pt x="1697" y="5140"/>
                </a:lnTo>
                <a:lnTo>
                  <a:pt x="1685" y="5125"/>
                </a:lnTo>
                <a:lnTo>
                  <a:pt x="1677" y="5133"/>
                </a:lnTo>
                <a:lnTo>
                  <a:pt x="1667" y="5140"/>
                </a:lnTo>
                <a:lnTo>
                  <a:pt x="1645" y="5112"/>
                </a:lnTo>
                <a:lnTo>
                  <a:pt x="1610" y="5087"/>
                </a:lnTo>
                <a:lnTo>
                  <a:pt x="1615" y="5100"/>
                </a:lnTo>
                <a:lnTo>
                  <a:pt x="1633" y="5108"/>
                </a:lnTo>
                <a:lnTo>
                  <a:pt x="1606" y="5119"/>
                </a:lnTo>
                <a:lnTo>
                  <a:pt x="1581" y="5100"/>
                </a:lnTo>
                <a:lnTo>
                  <a:pt x="1592" y="5096"/>
                </a:lnTo>
                <a:lnTo>
                  <a:pt x="1602" y="5095"/>
                </a:lnTo>
                <a:lnTo>
                  <a:pt x="1588" y="5085"/>
                </a:lnTo>
                <a:lnTo>
                  <a:pt x="1570" y="5082"/>
                </a:lnTo>
                <a:lnTo>
                  <a:pt x="1559" y="5058"/>
                </a:lnTo>
                <a:lnTo>
                  <a:pt x="1516" y="5018"/>
                </a:lnTo>
                <a:lnTo>
                  <a:pt x="1486" y="5023"/>
                </a:lnTo>
                <a:lnTo>
                  <a:pt x="1447" y="5025"/>
                </a:lnTo>
                <a:lnTo>
                  <a:pt x="1427" y="5001"/>
                </a:lnTo>
                <a:lnTo>
                  <a:pt x="1385" y="5000"/>
                </a:lnTo>
                <a:lnTo>
                  <a:pt x="1383" y="4990"/>
                </a:lnTo>
                <a:lnTo>
                  <a:pt x="1386" y="4984"/>
                </a:lnTo>
                <a:lnTo>
                  <a:pt x="1370" y="4982"/>
                </a:lnTo>
                <a:lnTo>
                  <a:pt x="1346" y="4979"/>
                </a:lnTo>
                <a:lnTo>
                  <a:pt x="1333" y="4962"/>
                </a:lnTo>
                <a:lnTo>
                  <a:pt x="1297" y="4961"/>
                </a:lnTo>
                <a:lnTo>
                  <a:pt x="1303" y="4949"/>
                </a:lnTo>
                <a:lnTo>
                  <a:pt x="1302" y="4934"/>
                </a:lnTo>
                <a:lnTo>
                  <a:pt x="1245" y="4915"/>
                </a:lnTo>
                <a:lnTo>
                  <a:pt x="1191" y="4891"/>
                </a:lnTo>
                <a:lnTo>
                  <a:pt x="1195" y="4879"/>
                </a:lnTo>
                <a:lnTo>
                  <a:pt x="1190" y="4871"/>
                </a:lnTo>
                <a:lnTo>
                  <a:pt x="1170" y="4876"/>
                </a:lnTo>
                <a:lnTo>
                  <a:pt x="1161" y="4847"/>
                </a:lnTo>
                <a:lnTo>
                  <a:pt x="1141" y="4866"/>
                </a:lnTo>
                <a:lnTo>
                  <a:pt x="1113" y="4855"/>
                </a:lnTo>
                <a:lnTo>
                  <a:pt x="1126" y="4852"/>
                </a:lnTo>
                <a:lnTo>
                  <a:pt x="1139" y="4848"/>
                </a:lnTo>
                <a:lnTo>
                  <a:pt x="1134" y="4839"/>
                </a:lnTo>
                <a:lnTo>
                  <a:pt x="1128" y="4830"/>
                </a:lnTo>
                <a:lnTo>
                  <a:pt x="1121" y="4840"/>
                </a:lnTo>
                <a:lnTo>
                  <a:pt x="1109" y="4841"/>
                </a:lnTo>
                <a:lnTo>
                  <a:pt x="1117" y="4834"/>
                </a:lnTo>
                <a:lnTo>
                  <a:pt x="1122" y="4827"/>
                </a:lnTo>
                <a:lnTo>
                  <a:pt x="1102" y="4815"/>
                </a:lnTo>
                <a:lnTo>
                  <a:pt x="1088" y="4826"/>
                </a:lnTo>
                <a:lnTo>
                  <a:pt x="1085" y="4815"/>
                </a:lnTo>
                <a:lnTo>
                  <a:pt x="1082" y="4802"/>
                </a:lnTo>
                <a:lnTo>
                  <a:pt x="1065" y="4815"/>
                </a:lnTo>
                <a:lnTo>
                  <a:pt x="1041" y="4814"/>
                </a:lnTo>
                <a:lnTo>
                  <a:pt x="1037" y="4800"/>
                </a:lnTo>
                <a:lnTo>
                  <a:pt x="1027" y="4786"/>
                </a:lnTo>
                <a:lnTo>
                  <a:pt x="1012" y="4791"/>
                </a:lnTo>
                <a:lnTo>
                  <a:pt x="997" y="4779"/>
                </a:lnTo>
                <a:lnTo>
                  <a:pt x="1004" y="4773"/>
                </a:lnTo>
                <a:lnTo>
                  <a:pt x="1010" y="4765"/>
                </a:lnTo>
                <a:lnTo>
                  <a:pt x="975" y="4760"/>
                </a:lnTo>
                <a:lnTo>
                  <a:pt x="944" y="4768"/>
                </a:lnTo>
                <a:lnTo>
                  <a:pt x="926" y="4764"/>
                </a:lnTo>
                <a:lnTo>
                  <a:pt x="905" y="4763"/>
                </a:lnTo>
                <a:lnTo>
                  <a:pt x="912" y="4764"/>
                </a:lnTo>
                <a:lnTo>
                  <a:pt x="916" y="4764"/>
                </a:lnTo>
                <a:lnTo>
                  <a:pt x="910" y="4760"/>
                </a:lnTo>
                <a:lnTo>
                  <a:pt x="905" y="4755"/>
                </a:lnTo>
                <a:lnTo>
                  <a:pt x="905" y="4755"/>
                </a:lnTo>
                <a:lnTo>
                  <a:pt x="905" y="4755"/>
                </a:lnTo>
                <a:lnTo>
                  <a:pt x="905" y="4753"/>
                </a:lnTo>
                <a:lnTo>
                  <a:pt x="904" y="4752"/>
                </a:lnTo>
                <a:lnTo>
                  <a:pt x="917" y="4749"/>
                </a:lnTo>
                <a:lnTo>
                  <a:pt x="937" y="4744"/>
                </a:lnTo>
                <a:lnTo>
                  <a:pt x="920" y="4733"/>
                </a:lnTo>
                <a:lnTo>
                  <a:pt x="903" y="4723"/>
                </a:lnTo>
                <a:lnTo>
                  <a:pt x="891" y="4733"/>
                </a:lnTo>
                <a:lnTo>
                  <a:pt x="880" y="4737"/>
                </a:lnTo>
                <a:lnTo>
                  <a:pt x="875" y="4731"/>
                </a:lnTo>
                <a:lnTo>
                  <a:pt x="872" y="4723"/>
                </a:lnTo>
                <a:lnTo>
                  <a:pt x="879" y="4722"/>
                </a:lnTo>
                <a:lnTo>
                  <a:pt x="886" y="4723"/>
                </a:lnTo>
                <a:lnTo>
                  <a:pt x="864" y="4706"/>
                </a:lnTo>
                <a:lnTo>
                  <a:pt x="854" y="4674"/>
                </a:lnTo>
                <a:lnTo>
                  <a:pt x="843" y="4682"/>
                </a:lnTo>
                <a:lnTo>
                  <a:pt x="839" y="4694"/>
                </a:lnTo>
                <a:lnTo>
                  <a:pt x="820" y="4673"/>
                </a:lnTo>
                <a:lnTo>
                  <a:pt x="785" y="4656"/>
                </a:lnTo>
                <a:lnTo>
                  <a:pt x="763" y="4649"/>
                </a:lnTo>
                <a:lnTo>
                  <a:pt x="744" y="4641"/>
                </a:lnTo>
                <a:lnTo>
                  <a:pt x="742" y="4634"/>
                </a:lnTo>
                <a:lnTo>
                  <a:pt x="744" y="4625"/>
                </a:lnTo>
                <a:lnTo>
                  <a:pt x="676" y="4586"/>
                </a:lnTo>
                <a:lnTo>
                  <a:pt x="612" y="4545"/>
                </a:lnTo>
                <a:lnTo>
                  <a:pt x="617" y="4535"/>
                </a:lnTo>
                <a:lnTo>
                  <a:pt x="613" y="4527"/>
                </a:lnTo>
                <a:lnTo>
                  <a:pt x="590" y="4526"/>
                </a:lnTo>
                <a:lnTo>
                  <a:pt x="568" y="4512"/>
                </a:lnTo>
                <a:lnTo>
                  <a:pt x="574" y="4511"/>
                </a:lnTo>
                <a:lnTo>
                  <a:pt x="582" y="4511"/>
                </a:lnTo>
                <a:lnTo>
                  <a:pt x="558" y="4495"/>
                </a:lnTo>
                <a:lnTo>
                  <a:pt x="528" y="4478"/>
                </a:lnTo>
                <a:lnTo>
                  <a:pt x="508" y="4464"/>
                </a:lnTo>
                <a:lnTo>
                  <a:pt x="516" y="4454"/>
                </a:lnTo>
                <a:lnTo>
                  <a:pt x="472" y="4442"/>
                </a:lnTo>
                <a:lnTo>
                  <a:pt x="454" y="4420"/>
                </a:lnTo>
                <a:lnTo>
                  <a:pt x="440" y="4424"/>
                </a:lnTo>
                <a:lnTo>
                  <a:pt x="436" y="4431"/>
                </a:lnTo>
                <a:lnTo>
                  <a:pt x="356" y="4373"/>
                </a:lnTo>
                <a:lnTo>
                  <a:pt x="276" y="4322"/>
                </a:lnTo>
                <a:lnTo>
                  <a:pt x="249" y="4308"/>
                </a:lnTo>
                <a:lnTo>
                  <a:pt x="209" y="4294"/>
                </a:lnTo>
                <a:lnTo>
                  <a:pt x="201" y="4287"/>
                </a:lnTo>
                <a:lnTo>
                  <a:pt x="197" y="4278"/>
                </a:lnTo>
                <a:lnTo>
                  <a:pt x="249" y="4295"/>
                </a:lnTo>
                <a:lnTo>
                  <a:pt x="291" y="4313"/>
                </a:lnTo>
                <a:lnTo>
                  <a:pt x="331" y="4333"/>
                </a:lnTo>
                <a:lnTo>
                  <a:pt x="377" y="4358"/>
                </a:lnTo>
                <a:lnTo>
                  <a:pt x="371" y="4337"/>
                </a:lnTo>
                <a:lnTo>
                  <a:pt x="362" y="4317"/>
                </a:lnTo>
                <a:lnTo>
                  <a:pt x="457" y="4346"/>
                </a:lnTo>
                <a:lnTo>
                  <a:pt x="544" y="4380"/>
                </a:lnTo>
                <a:lnTo>
                  <a:pt x="565" y="4390"/>
                </a:lnTo>
                <a:lnTo>
                  <a:pt x="585" y="4399"/>
                </a:lnTo>
                <a:lnTo>
                  <a:pt x="604" y="4410"/>
                </a:lnTo>
                <a:lnTo>
                  <a:pt x="624" y="4421"/>
                </a:lnTo>
                <a:lnTo>
                  <a:pt x="661" y="4446"/>
                </a:lnTo>
                <a:lnTo>
                  <a:pt x="697" y="4472"/>
                </a:lnTo>
                <a:lnTo>
                  <a:pt x="790" y="4517"/>
                </a:lnTo>
                <a:lnTo>
                  <a:pt x="881" y="4565"/>
                </a:lnTo>
                <a:lnTo>
                  <a:pt x="972" y="4609"/>
                </a:lnTo>
                <a:lnTo>
                  <a:pt x="1066" y="4640"/>
                </a:lnTo>
                <a:lnTo>
                  <a:pt x="1123" y="4669"/>
                </a:lnTo>
                <a:lnTo>
                  <a:pt x="1187" y="4700"/>
                </a:lnTo>
                <a:lnTo>
                  <a:pt x="1252" y="4736"/>
                </a:lnTo>
                <a:lnTo>
                  <a:pt x="1312" y="4773"/>
                </a:lnTo>
                <a:lnTo>
                  <a:pt x="1309" y="4769"/>
                </a:lnTo>
                <a:lnTo>
                  <a:pt x="1306" y="4765"/>
                </a:lnTo>
                <a:lnTo>
                  <a:pt x="1339" y="4788"/>
                </a:lnTo>
                <a:lnTo>
                  <a:pt x="1384" y="4792"/>
                </a:lnTo>
                <a:lnTo>
                  <a:pt x="1382" y="4806"/>
                </a:lnTo>
                <a:lnTo>
                  <a:pt x="1380" y="4819"/>
                </a:lnTo>
                <a:lnTo>
                  <a:pt x="1369" y="4816"/>
                </a:lnTo>
                <a:lnTo>
                  <a:pt x="1357" y="4815"/>
                </a:lnTo>
                <a:lnTo>
                  <a:pt x="1415" y="4830"/>
                </a:lnTo>
                <a:lnTo>
                  <a:pt x="1470" y="4863"/>
                </a:lnTo>
                <a:lnTo>
                  <a:pt x="1469" y="4847"/>
                </a:lnTo>
                <a:lnTo>
                  <a:pt x="1478" y="4836"/>
                </a:lnTo>
                <a:lnTo>
                  <a:pt x="1492" y="4864"/>
                </a:lnTo>
                <a:lnTo>
                  <a:pt x="1512" y="4879"/>
                </a:lnTo>
                <a:lnTo>
                  <a:pt x="1514" y="4867"/>
                </a:lnTo>
                <a:lnTo>
                  <a:pt x="1495" y="4857"/>
                </a:lnTo>
                <a:lnTo>
                  <a:pt x="1518" y="4858"/>
                </a:lnTo>
                <a:lnTo>
                  <a:pt x="1537" y="4867"/>
                </a:lnTo>
                <a:lnTo>
                  <a:pt x="1526" y="4882"/>
                </a:lnTo>
                <a:lnTo>
                  <a:pt x="1511" y="4895"/>
                </a:lnTo>
                <a:lnTo>
                  <a:pt x="1565" y="4906"/>
                </a:lnTo>
                <a:lnTo>
                  <a:pt x="1615" y="4931"/>
                </a:lnTo>
                <a:lnTo>
                  <a:pt x="1610" y="4937"/>
                </a:lnTo>
                <a:lnTo>
                  <a:pt x="1606" y="4944"/>
                </a:lnTo>
                <a:lnTo>
                  <a:pt x="1611" y="4952"/>
                </a:lnTo>
                <a:lnTo>
                  <a:pt x="1617" y="4962"/>
                </a:lnTo>
                <a:lnTo>
                  <a:pt x="1633" y="4955"/>
                </a:lnTo>
                <a:lnTo>
                  <a:pt x="1648" y="4954"/>
                </a:lnTo>
                <a:lnTo>
                  <a:pt x="1645" y="4965"/>
                </a:lnTo>
                <a:lnTo>
                  <a:pt x="1650" y="4980"/>
                </a:lnTo>
                <a:lnTo>
                  <a:pt x="1676" y="4989"/>
                </a:lnTo>
                <a:lnTo>
                  <a:pt x="1699" y="5004"/>
                </a:lnTo>
                <a:lnTo>
                  <a:pt x="1692" y="5010"/>
                </a:lnTo>
                <a:lnTo>
                  <a:pt x="1682" y="5003"/>
                </a:lnTo>
                <a:lnTo>
                  <a:pt x="1706" y="5020"/>
                </a:lnTo>
                <a:lnTo>
                  <a:pt x="1745" y="5008"/>
                </a:lnTo>
                <a:lnTo>
                  <a:pt x="1743" y="5024"/>
                </a:lnTo>
                <a:lnTo>
                  <a:pt x="1722" y="5029"/>
                </a:lnTo>
                <a:lnTo>
                  <a:pt x="1763" y="5037"/>
                </a:lnTo>
                <a:lnTo>
                  <a:pt x="1800" y="5053"/>
                </a:lnTo>
                <a:lnTo>
                  <a:pt x="1792" y="5060"/>
                </a:lnTo>
                <a:lnTo>
                  <a:pt x="1782" y="5056"/>
                </a:lnTo>
                <a:lnTo>
                  <a:pt x="1786" y="5074"/>
                </a:lnTo>
                <a:lnTo>
                  <a:pt x="1802" y="5087"/>
                </a:lnTo>
                <a:lnTo>
                  <a:pt x="1790" y="5085"/>
                </a:lnTo>
                <a:lnTo>
                  <a:pt x="1788" y="5096"/>
                </a:lnTo>
                <a:lnTo>
                  <a:pt x="1779" y="5091"/>
                </a:lnTo>
                <a:lnTo>
                  <a:pt x="1765" y="5092"/>
                </a:lnTo>
                <a:lnTo>
                  <a:pt x="1777" y="5105"/>
                </a:lnTo>
                <a:lnTo>
                  <a:pt x="1792" y="5116"/>
                </a:lnTo>
                <a:lnTo>
                  <a:pt x="1804" y="5103"/>
                </a:lnTo>
                <a:lnTo>
                  <a:pt x="1819" y="5110"/>
                </a:lnTo>
                <a:lnTo>
                  <a:pt x="1820" y="5104"/>
                </a:lnTo>
                <a:lnTo>
                  <a:pt x="1816" y="5095"/>
                </a:lnTo>
                <a:lnTo>
                  <a:pt x="1840" y="5098"/>
                </a:lnTo>
                <a:lnTo>
                  <a:pt x="1869" y="5093"/>
                </a:lnTo>
                <a:lnTo>
                  <a:pt x="1865" y="5106"/>
                </a:lnTo>
                <a:lnTo>
                  <a:pt x="1860" y="5120"/>
                </a:lnTo>
                <a:lnTo>
                  <a:pt x="1883" y="5119"/>
                </a:lnTo>
                <a:lnTo>
                  <a:pt x="1901" y="5111"/>
                </a:lnTo>
                <a:lnTo>
                  <a:pt x="1938" y="5142"/>
                </a:lnTo>
                <a:lnTo>
                  <a:pt x="1973" y="5161"/>
                </a:lnTo>
                <a:lnTo>
                  <a:pt x="1980" y="5151"/>
                </a:lnTo>
                <a:lnTo>
                  <a:pt x="1997" y="5147"/>
                </a:lnTo>
                <a:lnTo>
                  <a:pt x="1987" y="5169"/>
                </a:lnTo>
                <a:lnTo>
                  <a:pt x="1995" y="5188"/>
                </a:lnTo>
                <a:lnTo>
                  <a:pt x="1978" y="5187"/>
                </a:lnTo>
                <a:lnTo>
                  <a:pt x="1967" y="5178"/>
                </a:lnTo>
                <a:lnTo>
                  <a:pt x="1979" y="5194"/>
                </a:lnTo>
                <a:lnTo>
                  <a:pt x="2006" y="5206"/>
                </a:lnTo>
                <a:lnTo>
                  <a:pt x="2010" y="5198"/>
                </a:lnTo>
                <a:lnTo>
                  <a:pt x="2019" y="5193"/>
                </a:lnTo>
                <a:lnTo>
                  <a:pt x="2028" y="5206"/>
                </a:lnTo>
                <a:lnTo>
                  <a:pt x="2031" y="5226"/>
                </a:lnTo>
                <a:lnTo>
                  <a:pt x="2047" y="5220"/>
                </a:lnTo>
                <a:lnTo>
                  <a:pt x="2062" y="5214"/>
                </a:lnTo>
                <a:lnTo>
                  <a:pt x="2070" y="5232"/>
                </a:lnTo>
                <a:lnTo>
                  <a:pt x="2095" y="5238"/>
                </a:lnTo>
                <a:lnTo>
                  <a:pt x="2094" y="5250"/>
                </a:lnTo>
                <a:lnTo>
                  <a:pt x="2095" y="5264"/>
                </a:lnTo>
                <a:lnTo>
                  <a:pt x="2080" y="5262"/>
                </a:lnTo>
                <a:lnTo>
                  <a:pt x="2070" y="5253"/>
                </a:lnTo>
                <a:lnTo>
                  <a:pt x="2101" y="5290"/>
                </a:lnTo>
                <a:lnTo>
                  <a:pt x="2148" y="5318"/>
                </a:lnTo>
                <a:lnTo>
                  <a:pt x="2198" y="5342"/>
                </a:lnTo>
                <a:lnTo>
                  <a:pt x="2243" y="5371"/>
                </a:lnTo>
                <a:lnTo>
                  <a:pt x="2231" y="5381"/>
                </a:lnTo>
                <a:lnTo>
                  <a:pt x="2213" y="5388"/>
                </a:lnTo>
                <a:lnTo>
                  <a:pt x="2231" y="5397"/>
                </a:lnTo>
                <a:lnTo>
                  <a:pt x="2246" y="5411"/>
                </a:lnTo>
                <a:lnTo>
                  <a:pt x="2259" y="5405"/>
                </a:lnTo>
                <a:lnTo>
                  <a:pt x="2264" y="5392"/>
                </a:lnTo>
                <a:lnTo>
                  <a:pt x="2285" y="5411"/>
                </a:lnTo>
                <a:lnTo>
                  <a:pt x="2310" y="5433"/>
                </a:lnTo>
                <a:lnTo>
                  <a:pt x="2340" y="5449"/>
                </a:lnTo>
                <a:lnTo>
                  <a:pt x="2377" y="5446"/>
                </a:lnTo>
                <a:lnTo>
                  <a:pt x="2367" y="5456"/>
                </a:lnTo>
                <a:lnTo>
                  <a:pt x="2354" y="5461"/>
                </a:lnTo>
                <a:lnTo>
                  <a:pt x="2375" y="5475"/>
                </a:lnTo>
                <a:lnTo>
                  <a:pt x="2392" y="5489"/>
                </a:lnTo>
                <a:lnTo>
                  <a:pt x="2398" y="5483"/>
                </a:lnTo>
                <a:lnTo>
                  <a:pt x="2406" y="5477"/>
                </a:lnTo>
                <a:lnTo>
                  <a:pt x="2435" y="5508"/>
                </a:lnTo>
                <a:lnTo>
                  <a:pt x="2468" y="5520"/>
                </a:lnTo>
                <a:lnTo>
                  <a:pt x="2467" y="5535"/>
                </a:lnTo>
                <a:lnTo>
                  <a:pt x="2468" y="5551"/>
                </a:lnTo>
                <a:lnTo>
                  <a:pt x="2488" y="5552"/>
                </a:lnTo>
                <a:lnTo>
                  <a:pt x="2497" y="5565"/>
                </a:lnTo>
                <a:lnTo>
                  <a:pt x="2541" y="5577"/>
                </a:lnTo>
                <a:lnTo>
                  <a:pt x="2585" y="5600"/>
                </a:lnTo>
                <a:lnTo>
                  <a:pt x="2583" y="5612"/>
                </a:lnTo>
                <a:lnTo>
                  <a:pt x="2578" y="5622"/>
                </a:lnTo>
                <a:lnTo>
                  <a:pt x="2607" y="5629"/>
                </a:lnTo>
                <a:lnTo>
                  <a:pt x="2622" y="5655"/>
                </a:lnTo>
                <a:lnTo>
                  <a:pt x="2637" y="5652"/>
                </a:lnTo>
                <a:lnTo>
                  <a:pt x="2649" y="5655"/>
                </a:lnTo>
                <a:lnTo>
                  <a:pt x="2647" y="5662"/>
                </a:lnTo>
                <a:lnTo>
                  <a:pt x="2647" y="5671"/>
                </a:lnTo>
                <a:lnTo>
                  <a:pt x="2661" y="5670"/>
                </a:lnTo>
                <a:lnTo>
                  <a:pt x="2658" y="5679"/>
                </a:lnTo>
                <a:lnTo>
                  <a:pt x="2681" y="5685"/>
                </a:lnTo>
                <a:lnTo>
                  <a:pt x="2700" y="5707"/>
                </a:lnTo>
                <a:lnTo>
                  <a:pt x="2712" y="5696"/>
                </a:lnTo>
                <a:lnTo>
                  <a:pt x="2727" y="5703"/>
                </a:lnTo>
                <a:lnTo>
                  <a:pt x="2722" y="5708"/>
                </a:lnTo>
                <a:lnTo>
                  <a:pt x="2712" y="5710"/>
                </a:lnTo>
                <a:lnTo>
                  <a:pt x="2713" y="5710"/>
                </a:lnTo>
                <a:lnTo>
                  <a:pt x="2713" y="5711"/>
                </a:lnTo>
                <a:lnTo>
                  <a:pt x="2710" y="5712"/>
                </a:lnTo>
                <a:lnTo>
                  <a:pt x="2708" y="5717"/>
                </a:lnTo>
                <a:lnTo>
                  <a:pt x="2714" y="5717"/>
                </a:lnTo>
                <a:lnTo>
                  <a:pt x="2721" y="5718"/>
                </a:lnTo>
                <a:lnTo>
                  <a:pt x="2739" y="5729"/>
                </a:lnTo>
                <a:lnTo>
                  <a:pt x="2755" y="5743"/>
                </a:lnTo>
                <a:lnTo>
                  <a:pt x="2737" y="5741"/>
                </a:lnTo>
                <a:lnTo>
                  <a:pt x="2724" y="5744"/>
                </a:lnTo>
                <a:lnTo>
                  <a:pt x="2733" y="5757"/>
                </a:lnTo>
                <a:lnTo>
                  <a:pt x="2748" y="5765"/>
                </a:lnTo>
                <a:lnTo>
                  <a:pt x="2741" y="5771"/>
                </a:lnTo>
                <a:lnTo>
                  <a:pt x="2728" y="5774"/>
                </a:lnTo>
                <a:lnTo>
                  <a:pt x="2717" y="5755"/>
                </a:lnTo>
                <a:lnTo>
                  <a:pt x="2697" y="5748"/>
                </a:lnTo>
                <a:lnTo>
                  <a:pt x="2702" y="5763"/>
                </a:lnTo>
                <a:lnTo>
                  <a:pt x="2707" y="5777"/>
                </a:lnTo>
                <a:lnTo>
                  <a:pt x="2694" y="5787"/>
                </a:lnTo>
                <a:lnTo>
                  <a:pt x="2676" y="5782"/>
                </a:lnTo>
                <a:lnTo>
                  <a:pt x="2683" y="5772"/>
                </a:lnTo>
                <a:lnTo>
                  <a:pt x="2694" y="5764"/>
                </a:lnTo>
                <a:lnTo>
                  <a:pt x="2680" y="5757"/>
                </a:lnTo>
                <a:lnTo>
                  <a:pt x="2662" y="5764"/>
                </a:lnTo>
                <a:lnTo>
                  <a:pt x="2654" y="5760"/>
                </a:lnTo>
                <a:lnTo>
                  <a:pt x="2646" y="5755"/>
                </a:lnTo>
                <a:lnTo>
                  <a:pt x="2648" y="5756"/>
                </a:lnTo>
                <a:lnTo>
                  <a:pt x="2650" y="5758"/>
                </a:lnTo>
                <a:lnTo>
                  <a:pt x="2655" y="5754"/>
                </a:lnTo>
                <a:lnTo>
                  <a:pt x="2660" y="5751"/>
                </a:lnTo>
                <a:lnTo>
                  <a:pt x="2648" y="5746"/>
                </a:lnTo>
                <a:lnTo>
                  <a:pt x="2638" y="5740"/>
                </a:lnTo>
                <a:lnTo>
                  <a:pt x="2661" y="5743"/>
                </a:lnTo>
                <a:lnTo>
                  <a:pt x="2680" y="5746"/>
                </a:lnTo>
                <a:lnTo>
                  <a:pt x="2681" y="5735"/>
                </a:lnTo>
                <a:lnTo>
                  <a:pt x="2694" y="5728"/>
                </a:lnTo>
                <a:lnTo>
                  <a:pt x="2695" y="5736"/>
                </a:lnTo>
                <a:lnTo>
                  <a:pt x="2696" y="5743"/>
                </a:lnTo>
                <a:lnTo>
                  <a:pt x="2709" y="5738"/>
                </a:lnTo>
                <a:lnTo>
                  <a:pt x="2704" y="5722"/>
                </a:lnTo>
                <a:lnTo>
                  <a:pt x="2711" y="5724"/>
                </a:lnTo>
                <a:lnTo>
                  <a:pt x="2715" y="5730"/>
                </a:lnTo>
                <a:lnTo>
                  <a:pt x="2683" y="5705"/>
                </a:lnTo>
                <a:lnTo>
                  <a:pt x="2642" y="5676"/>
                </a:lnTo>
                <a:lnTo>
                  <a:pt x="2633" y="5685"/>
                </a:lnTo>
                <a:lnTo>
                  <a:pt x="2620" y="5683"/>
                </a:lnTo>
                <a:lnTo>
                  <a:pt x="2603" y="5674"/>
                </a:lnTo>
                <a:lnTo>
                  <a:pt x="2591" y="5673"/>
                </a:lnTo>
                <a:lnTo>
                  <a:pt x="2605" y="5682"/>
                </a:lnTo>
                <a:lnTo>
                  <a:pt x="2614" y="5691"/>
                </a:lnTo>
                <a:lnTo>
                  <a:pt x="2616" y="5689"/>
                </a:lnTo>
                <a:lnTo>
                  <a:pt x="2618" y="5687"/>
                </a:lnTo>
                <a:lnTo>
                  <a:pt x="2641" y="5698"/>
                </a:lnTo>
                <a:lnTo>
                  <a:pt x="2668" y="5703"/>
                </a:lnTo>
                <a:lnTo>
                  <a:pt x="2625" y="5719"/>
                </a:lnTo>
                <a:lnTo>
                  <a:pt x="2582" y="5703"/>
                </a:lnTo>
                <a:lnTo>
                  <a:pt x="2587" y="5674"/>
                </a:lnTo>
                <a:lnTo>
                  <a:pt x="2599" y="5649"/>
                </a:lnTo>
                <a:lnTo>
                  <a:pt x="2582" y="5648"/>
                </a:lnTo>
                <a:lnTo>
                  <a:pt x="2560" y="5640"/>
                </a:lnTo>
                <a:lnTo>
                  <a:pt x="2579" y="5657"/>
                </a:lnTo>
                <a:lnTo>
                  <a:pt x="2573" y="5680"/>
                </a:lnTo>
                <a:lnTo>
                  <a:pt x="2558" y="5665"/>
                </a:lnTo>
                <a:lnTo>
                  <a:pt x="2534" y="5651"/>
                </a:lnTo>
                <a:lnTo>
                  <a:pt x="2540" y="5634"/>
                </a:lnTo>
                <a:lnTo>
                  <a:pt x="2545" y="5618"/>
                </a:lnTo>
                <a:lnTo>
                  <a:pt x="2519" y="5622"/>
                </a:lnTo>
                <a:lnTo>
                  <a:pt x="2521" y="5633"/>
                </a:lnTo>
                <a:lnTo>
                  <a:pt x="2517" y="5638"/>
                </a:lnTo>
                <a:lnTo>
                  <a:pt x="2466" y="5622"/>
                </a:lnTo>
                <a:lnTo>
                  <a:pt x="2418" y="5601"/>
                </a:lnTo>
                <a:lnTo>
                  <a:pt x="2427" y="5618"/>
                </a:lnTo>
                <a:lnTo>
                  <a:pt x="2439" y="5628"/>
                </a:lnTo>
                <a:lnTo>
                  <a:pt x="2401" y="5618"/>
                </a:lnTo>
                <a:lnTo>
                  <a:pt x="2389" y="5587"/>
                </a:lnTo>
                <a:lnTo>
                  <a:pt x="2401" y="5594"/>
                </a:lnTo>
                <a:lnTo>
                  <a:pt x="2421" y="5591"/>
                </a:lnTo>
                <a:lnTo>
                  <a:pt x="2421" y="5580"/>
                </a:lnTo>
                <a:lnTo>
                  <a:pt x="2423" y="5570"/>
                </a:lnTo>
                <a:lnTo>
                  <a:pt x="2389" y="5564"/>
                </a:lnTo>
                <a:lnTo>
                  <a:pt x="2374" y="5539"/>
                </a:lnTo>
                <a:lnTo>
                  <a:pt x="2358" y="5539"/>
                </a:lnTo>
                <a:lnTo>
                  <a:pt x="2351" y="5528"/>
                </a:lnTo>
                <a:lnTo>
                  <a:pt x="2342" y="5534"/>
                </a:lnTo>
                <a:lnTo>
                  <a:pt x="2337" y="5541"/>
                </a:lnTo>
                <a:lnTo>
                  <a:pt x="2297" y="5515"/>
                </a:lnTo>
                <a:lnTo>
                  <a:pt x="2271" y="5483"/>
                </a:lnTo>
                <a:lnTo>
                  <a:pt x="2248" y="5474"/>
                </a:lnTo>
                <a:lnTo>
                  <a:pt x="2225" y="5467"/>
                </a:lnTo>
                <a:lnTo>
                  <a:pt x="2230" y="5460"/>
                </a:lnTo>
                <a:lnTo>
                  <a:pt x="2238" y="5454"/>
                </a:lnTo>
                <a:lnTo>
                  <a:pt x="2226" y="5452"/>
                </a:lnTo>
                <a:lnTo>
                  <a:pt x="2212" y="5460"/>
                </a:lnTo>
                <a:lnTo>
                  <a:pt x="2216" y="5441"/>
                </a:lnTo>
                <a:lnTo>
                  <a:pt x="2233" y="5429"/>
                </a:lnTo>
                <a:lnTo>
                  <a:pt x="2214" y="5412"/>
                </a:lnTo>
                <a:lnTo>
                  <a:pt x="2208" y="5389"/>
                </a:lnTo>
                <a:lnTo>
                  <a:pt x="2196" y="5407"/>
                </a:lnTo>
                <a:lnTo>
                  <a:pt x="2177" y="5421"/>
                </a:lnTo>
                <a:lnTo>
                  <a:pt x="2196" y="5422"/>
                </a:lnTo>
                <a:lnTo>
                  <a:pt x="2216" y="5428"/>
                </a:lnTo>
                <a:lnTo>
                  <a:pt x="2206" y="5442"/>
                </a:lnTo>
                <a:lnTo>
                  <a:pt x="2188" y="5444"/>
                </a:lnTo>
                <a:lnTo>
                  <a:pt x="2157" y="5413"/>
                </a:lnTo>
                <a:lnTo>
                  <a:pt x="2126" y="5386"/>
                </a:lnTo>
                <a:lnTo>
                  <a:pt x="2138" y="5375"/>
                </a:lnTo>
                <a:lnTo>
                  <a:pt x="2157" y="5378"/>
                </a:lnTo>
                <a:lnTo>
                  <a:pt x="2143" y="5367"/>
                </a:lnTo>
                <a:lnTo>
                  <a:pt x="2122" y="5366"/>
                </a:lnTo>
                <a:lnTo>
                  <a:pt x="2120" y="5373"/>
                </a:lnTo>
                <a:lnTo>
                  <a:pt x="2120" y="5381"/>
                </a:lnTo>
                <a:lnTo>
                  <a:pt x="2112" y="5375"/>
                </a:lnTo>
                <a:lnTo>
                  <a:pt x="2103" y="5379"/>
                </a:lnTo>
                <a:lnTo>
                  <a:pt x="2076" y="5366"/>
                </a:lnTo>
                <a:lnTo>
                  <a:pt x="2057" y="5339"/>
                </a:lnTo>
                <a:lnTo>
                  <a:pt x="2033" y="5340"/>
                </a:lnTo>
                <a:lnTo>
                  <a:pt x="2025" y="5320"/>
                </a:lnTo>
                <a:lnTo>
                  <a:pt x="1985" y="5325"/>
                </a:lnTo>
                <a:lnTo>
                  <a:pt x="1955" y="5300"/>
                </a:lnTo>
                <a:lnTo>
                  <a:pt x="1948" y="5303"/>
                </a:lnTo>
                <a:lnTo>
                  <a:pt x="1941" y="5307"/>
                </a:lnTo>
                <a:lnTo>
                  <a:pt x="1922" y="5287"/>
                </a:lnTo>
                <a:lnTo>
                  <a:pt x="1921" y="5266"/>
                </a:lnTo>
                <a:lnTo>
                  <a:pt x="1902" y="5270"/>
                </a:lnTo>
                <a:lnTo>
                  <a:pt x="1884" y="5275"/>
                </a:lnTo>
                <a:lnTo>
                  <a:pt x="1888" y="5256"/>
                </a:lnTo>
                <a:lnTo>
                  <a:pt x="1899" y="5241"/>
                </a:lnTo>
                <a:close/>
                <a:moveTo>
                  <a:pt x="1848" y="5283"/>
                </a:moveTo>
                <a:lnTo>
                  <a:pt x="1843" y="5266"/>
                </a:lnTo>
                <a:lnTo>
                  <a:pt x="1830" y="5251"/>
                </a:lnTo>
                <a:lnTo>
                  <a:pt x="1847" y="5251"/>
                </a:lnTo>
                <a:lnTo>
                  <a:pt x="1863" y="5253"/>
                </a:lnTo>
                <a:lnTo>
                  <a:pt x="1865" y="5274"/>
                </a:lnTo>
                <a:lnTo>
                  <a:pt x="1848" y="5283"/>
                </a:lnTo>
                <a:close/>
                <a:moveTo>
                  <a:pt x="1652" y="5145"/>
                </a:moveTo>
                <a:lnTo>
                  <a:pt x="1690" y="5157"/>
                </a:lnTo>
                <a:lnTo>
                  <a:pt x="1716" y="5186"/>
                </a:lnTo>
                <a:lnTo>
                  <a:pt x="1681" y="5166"/>
                </a:lnTo>
                <a:lnTo>
                  <a:pt x="1652" y="5145"/>
                </a:lnTo>
                <a:close/>
                <a:moveTo>
                  <a:pt x="1675" y="5308"/>
                </a:moveTo>
                <a:lnTo>
                  <a:pt x="1687" y="5303"/>
                </a:lnTo>
                <a:lnTo>
                  <a:pt x="1696" y="5303"/>
                </a:lnTo>
                <a:lnTo>
                  <a:pt x="1689" y="5320"/>
                </a:lnTo>
                <a:lnTo>
                  <a:pt x="1675" y="5308"/>
                </a:lnTo>
                <a:close/>
                <a:moveTo>
                  <a:pt x="1511" y="5061"/>
                </a:moveTo>
                <a:lnTo>
                  <a:pt x="1494" y="5051"/>
                </a:lnTo>
                <a:lnTo>
                  <a:pt x="1479" y="5043"/>
                </a:lnTo>
                <a:lnTo>
                  <a:pt x="1505" y="5044"/>
                </a:lnTo>
                <a:lnTo>
                  <a:pt x="1511" y="5061"/>
                </a:lnTo>
                <a:close/>
                <a:moveTo>
                  <a:pt x="1461" y="5125"/>
                </a:moveTo>
                <a:lnTo>
                  <a:pt x="1474" y="5122"/>
                </a:lnTo>
                <a:lnTo>
                  <a:pt x="1484" y="5124"/>
                </a:lnTo>
                <a:lnTo>
                  <a:pt x="1479" y="5127"/>
                </a:lnTo>
                <a:lnTo>
                  <a:pt x="1479" y="5131"/>
                </a:lnTo>
                <a:lnTo>
                  <a:pt x="1490" y="5131"/>
                </a:lnTo>
                <a:lnTo>
                  <a:pt x="1497" y="5136"/>
                </a:lnTo>
                <a:lnTo>
                  <a:pt x="1475" y="5137"/>
                </a:lnTo>
                <a:lnTo>
                  <a:pt x="1461" y="5125"/>
                </a:lnTo>
                <a:close/>
                <a:moveTo>
                  <a:pt x="1534" y="6113"/>
                </a:moveTo>
                <a:lnTo>
                  <a:pt x="1519" y="6105"/>
                </a:lnTo>
                <a:lnTo>
                  <a:pt x="1505" y="6096"/>
                </a:lnTo>
                <a:lnTo>
                  <a:pt x="1519" y="6093"/>
                </a:lnTo>
                <a:lnTo>
                  <a:pt x="1542" y="6101"/>
                </a:lnTo>
                <a:lnTo>
                  <a:pt x="1539" y="6108"/>
                </a:lnTo>
                <a:lnTo>
                  <a:pt x="1534" y="6113"/>
                </a:lnTo>
                <a:close/>
                <a:moveTo>
                  <a:pt x="1437" y="5136"/>
                </a:moveTo>
                <a:lnTo>
                  <a:pt x="1444" y="5134"/>
                </a:lnTo>
                <a:lnTo>
                  <a:pt x="1453" y="5133"/>
                </a:lnTo>
                <a:lnTo>
                  <a:pt x="1459" y="5145"/>
                </a:lnTo>
                <a:lnTo>
                  <a:pt x="1452" y="5153"/>
                </a:lnTo>
                <a:lnTo>
                  <a:pt x="1443" y="5147"/>
                </a:lnTo>
                <a:lnTo>
                  <a:pt x="1437" y="5136"/>
                </a:lnTo>
                <a:close/>
                <a:moveTo>
                  <a:pt x="1501" y="6091"/>
                </a:moveTo>
                <a:lnTo>
                  <a:pt x="1480" y="6071"/>
                </a:lnTo>
                <a:lnTo>
                  <a:pt x="1478" y="6050"/>
                </a:lnTo>
                <a:lnTo>
                  <a:pt x="1496" y="6070"/>
                </a:lnTo>
                <a:lnTo>
                  <a:pt x="1501" y="6091"/>
                </a:lnTo>
                <a:close/>
                <a:moveTo>
                  <a:pt x="1397" y="5105"/>
                </a:moveTo>
                <a:lnTo>
                  <a:pt x="1415" y="5108"/>
                </a:lnTo>
                <a:lnTo>
                  <a:pt x="1431" y="5112"/>
                </a:lnTo>
                <a:lnTo>
                  <a:pt x="1412" y="5118"/>
                </a:lnTo>
                <a:lnTo>
                  <a:pt x="1397" y="5105"/>
                </a:lnTo>
                <a:close/>
                <a:moveTo>
                  <a:pt x="1355" y="5070"/>
                </a:moveTo>
                <a:lnTo>
                  <a:pt x="1376" y="5083"/>
                </a:lnTo>
                <a:lnTo>
                  <a:pt x="1395" y="5101"/>
                </a:lnTo>
                <a:lnTo>
                  <a:pt x="1359" y="5095"/>
                </a:lnTo>
                <a:lnTo>
                  <a:pt x="1355" y="5070"/>
                </a:lnTo>
                <a:close/>
                <a:moveTo>
                  <a:pt x="1414" y="6038"/>
                </a:moveTo>
                <a:lnTo>
                  <a:pt x="1422" y="6031"/>
                </a:lnTo>
                <a:lnTo>
                  <a:pt x="1436" y="6034"/>
                </a:lnTo>
                <a:lnTo>
                  <a:pt x="1430" y="6043"/>
                </a:lnTo>
                <a:lnTo>
                  <a:pt x="1414" y="6038"/>
                </a:lnTo>
                <a:close/>
                <a:moveTo>
                  <a:pt x="1254" y="4996"/>
                </a:moveTo>
                <a:lnTo>
                  <a:pt x="1256" y="4998"/>
                </a:lnTo>
                <a:lnTo>
                  <a:pt x="1258" y="4998"/>
                </a:lnTo>
                <a:lnTo>
                  <a:pt x="1256" y="4999"/>
                </a:lnTo>
                <a:lnTo>
                  <a:pt x="1255" y="4999"/>
                </a:lnTo>
                <a:lnTo>
                  <a:pt x="1254" y="4998"/>
                </a:lnTo>
                <a:lnTo>
                  <a:pt x="1254" y="4996"/>
                </a:lnTo>
                <a:close/>
                <a:moveTo>
                  <a:pt x="1284" y="5031"/>
                </a:moveTo>
                <a:lnTo>
                  <a:pt x="1269" y="5027"/>
                </a:lnTo>
                <a:lnTo>
                  <a:pt x="1253" y="5020"/>
                </a:lnTo>
                <a:lnTo>
                  <a:pt x="1258" y="5018"/>
                </a:lnTo>
                <a:lnTo>
                  <a:pt x="1264" y="5017"/>
                </a:lnTo>
                <a:lnTo>
                  <a:pt x="1268" y="5017"/>
                </a:lnTo>
                <a:lnTo>
                  <a:pt x="1272" y="5016"/>
                </a:lnTo>
                <a:lnTo>
                  <a:pt x="1272" y="5016"/>
                </a:lnTo>
                <a:lnTo>
                  <a:pt x="1271" y="5016"/>
                </a:lnTo>
                <a:lnTo>
                  <a:pt x="1286" y="5020"/>
                </a:lnTo>
                <a:lnTo>
                  <a:pt x="1284" y="5031"/>
                </a:lnTo>
                <a:close/>
                <a:moveTo>
                  <a:pt x="1290" y="6029"/>
                </a:moveTo>
                <a:lnTo>
                  <a:pt x="1294" y="6023"/>
                </a:lnTo>
                <a:lnTo>
                  <a:pt x="1298" y="6013"/>
                </a:lnTo>
                <a:lnTo>
                  <a:pt x="1308" y="6018"/>
                </a:lnTo>
                <a:lnTo>
                  <a:pt x="1319" y="6024"/>
                </a:lnTo>
                <a:lnTo>
                  <a:pt x="1306" y="6027"/>
                </a:lnTo>
                <a:lnTo>
                  <a:pt x="1290" y="6029"/>
                </a:lnTo>
                <a:close/>
                <a:moveTo>
                  <a:pt x="1347" y="6068"/>
                </a:moveTo>
                <a:lnTo>
                  <a:pt x="1351" y="6077"/>
                </a:lnTo>
                <a:lnTo>
                  <a:pt x="1348" y="6088"/>
                </a:lnTo>
                <a:lnTo>
                  <a:pt x="1338" y="6084"/>
                </a:lnTo>
                <a:lnTo>
                  <a:pt x="1327" y="6079"/>
                </a:lnTo>
                <a:lnTo>
                  <a:pt x="1311" y="6058"/>
                </a:lnTo>
                <a:lnTo>
                  <a:pt x="1281" y="6047"/>
                </a:lnTo>
                <a:lnTo>
                  <a:pt x="1312" y="6051"/>
                </a:lnTo>
                <a:lnTo>
                  <a:pt x="1347" y="6068"/>
                </a:lnTo>
                <a:close/>
                <a:moveTo>
                  <a:pt x="1367" y="6197"/>
                </a:moveTo>
                <a:lnTo>
                  <a:pt x="1349" y="6195"/>
                </a:lnTo>
                <a:lnTo>
                  <a:pt x="1324" y="6181"/>
                </a:lnTo>
                <a:lnTo>
                  <a:pt x="1348" y="6183"/>
                </a:lnTo>
                <a:lnTo>
                  <a:pt x="1367" y="6197"/>
                </a:lnTo>
                <a:close/>
                <a:moveTo>
                  <a:pt x="1366" y="6951"/>
                </a:moveTo>
                <a:lnTo>
                  <a:pt x="1380" y="6960"/>
                </a:lnTo>
                <a:lnTo>
                  <a:pt x="1395" y="6971"/>
                </a:lnTo>
                <a:lnTo>
                  <a:pt x="1379" y="6960"/>
                </a:lnTo>
                <a:lnTo>
                  <a:pt x="1366" y="6951"/>
                </a:lnTo>
                <a:close/>
                <a:moveTo>
                  <a:pt x="1443" y="7063"/>
                </a:moveTo>
                <a:lnTo>
                  <a:pt x="1448" y="7058"/>
                </a:lnTo>
                <a:lnTo>
                  <a:pt x="1454" y="7058"/>
                </a:lnTo>
                <a:lnTo>
                  <a:pt x="1468" y="7065"/>
                </a:lnTo>
                <a:lnTo>
                  <a:pt x="1480" y="7071"/>
                </a:lnTo>
                <a:lnTo>
                  <a:pt x="1501" y="7083"/>
                </a:lnTo>
                <a:lnTo>
                  <a:pt x="1518" y="7086"/>
                </a:lnTo>
                <a:lnTo>
                  <a:pt x="1517" y="7084"/>
                </a:lnTo>
                <a:lnTo>
                  <a:pt x="1516" y="7083"/>
                </a:lnTo>
                <a:lnTo>
                  <a:pt x="1513" y="7078"/>
                </a:lnTo>
                <a:lnTo>
                  <a:pt x="1509" y="7072"/>
                </a:lnTo>
                <a:lnTo>
                  <a:pt x="1521" y="7072"/>
                </a:lnTo>
                <a:lnTo>
                  <a:pt x="1530" y="7071"/>
                </a:lnTo>
                <a:lnTo>
                  <a:pt x="1497" y="7032"/>
                </a:lnTo>
                <a:lnTo>
                  <a:pt x="1436" y="6994"/>
                </a:lnTo>
                <a:lnTo>
                  <a:pt x="1435" y="6989"/>
                </a:lnTo>
                <a:lnTo>
                  <a:pt x="1431" y="6980"/>
                </a:lnTo>
                <a:lnTo>
                  <a:pt x="1456" y="6997"/>
                </a:lnTo>
                <a:lnTo>
                  <a:pt x="1484" y="7009"/>
                </a:lnTo>
                <a:lnTo>
                  <a:pt x="1501" y="7024"/>
                </a:lnTo>
                <a:lnTo>
                  <a:pt x="1521" y="7033"/>
                </a:lnTo>
                <a:lnTo>
                  <a:pt x="1540" y="7049"/>
                </a:lnTo>
                <a:lnTo>
                  <a:pt x="1565" y="7066"/>
                </a:lnTo>
                <a:lnTo>
                  <a:pt x="1565" y="7081"/>
                </a:lnTo>
                <a:lnTo>
                  <a:pt x="1578" y="7093"/>
                </a:lnTo>
                <a:lnTo>
                  <a:pt x="1559" y="7085"/>
                </a:lnTo>
                <a:lnTo>
                  <a:pt x="1546" y="7087"/>
                </a:lnTo>
                <a:lnTo>
                  <a:pt x="1556" y="7094"/>
                </a:lnTo>
                <a:lnTo>
                  <a:pt x="1568" y="7102"/>
                </a:lnTo>
                <a:lnTo>
                  <a:pt x="1576" y="7108"/>
                </a:lnTo>
                <a:lnTo>
                  <a:pt x="1581" y="7109"/>
                </a:lnTo>
                <a:lnTo>
                  <a:pt x="1590" y="7115"/>
                </a:lnTo>
                <a:lnTo>
                  <a:pt x="1599" y="7119"/>
                </a:lnTo>
                <a:lnTo>
                  <a:pt x="1598" y="7131"/>
                </a:lnTo>
                <a:lnTo>
                  <a:pt x="1598" y="7144"/>
                </a:lnTo>
                <a:lnTo>
                  <a:pt x="1626" y="7165"/>
                </a:lnTo>
                <a:lnTo>
                  <a:pt x="1640" y="7184"/>
                </a:lnTo>
                <a:lnTo>
                  <a:pt x="1622" y="7176"/>
                </a:lnTo>
                <a:lnTo>
                  <a:pt x="1610" y="7181"/>
                </a:lnTo>
                <a:lnTo>
                  <a:pt x="1628" y="7198"/>
                </a:lnTo>
                <a:lnTo>
                  <a:pt x="1619" y="7211"/>
                </a:lnTo>
                <a:lnTo>
                  <a:pt x="1592" y="7197"/>
                </a:lnTo>
                <a:lnTo>
                  <a:pt x="1564" y="7195"/>
                </a:lnTo>
                <a:lnTo>
                  <a:pt x="1582" y="7207"/>
                </a:lnTo>
                <a:lnTo>
                  <a:pt x="1589" y="7214"/>
                </a:lnTo>
                <a:lnTo>
                  <a:pt x="1555" y="7198"/>
                </a:lnTo>
                <a:lnTo>
                  <a:pt x="1539" y="7176"/>
                </a:lnTo>
                <a:lnTo>
                  <a:pt x="1553" y="7184"/>
                </a:lnTo>
                <a:lnTo>
                  <a:pt x="1562" y="7187"/>
                </a:lnTo>
                <a:lnTo>
                  <a:pt x="1561" y="7175"/>
                </a:lnTo>
                <a:lnTo>
                  <a:pt x="1559" y="7162"/>
                </a:lnTo>
                <a:lnTo>
                  <a:pt x="1546" y="7164"/>
                </a:lnTo>
                <a:lnTo>
                  <a:pt x="1529" y="7159"/>
                </a:lnTo>
                <a:lnTo>
                  <a:pt x="1529" y="7153"/>
                </a:lnTo>
                <a:lnTo>
                  <a:pt x="1527" y="7147"/>
                </a:lnTo>
                <a:lnTo>
                  <a:pt x="1523" y="7153"/>
                </a:lnTo>
                <a:lnTo>
                  <a:pt x="1516" y="7154"/>
                </a:lnTo>
                <a:lnTo>
                  <a:pt x="1512" y="7140"/>
                </a:lnTo>
                <a:lnTo>
                  <a:pt x="1507" y="7127"/>
                </a:lnTo>
                <a:lnTo>
                  <a:pt x="1495" y="7127"/>
                </a:lnTo>
                <a:lnTo>
                  <a:pt x="1482" y="7125"/>
                </a:lnTo>
                <a:lnTo>
                  <a:pt x="1500" y="7140"/>
                </a:lnTo>
                <a:lnTo>
                  <a:pt x="1513" y="7155"/>
                </a:lnTo>
                <a:lnTo>
                  <a:pt x="1512" y="7157"/>
                </a:lnTo>
                <a:lnTo>
                  <a:pt x="1515" y="7164"/>
                </a:lnTo>
                <a:lnTo>
                  <a:pt x="1492" y="7141"/>
                </a:lnTo>
                <a:lnTo>
                  <a:pt x="1468" y="7121"/>
                </a:lnTo>
                <a:lnTo>
                  <a:pt x="1450" y="7111"/>
                </a:lnTo>
                <a:lnTo>
                  <a:pt x="1434" y="7104"/>
                </a:lnTo>
                <a:lnTo>
                  <a:pt x="1434" y="7102"/>
                </a:lnTo>
                <a:lnTo>
                  <a:pt x="1434" y="7100"/>
                </a:lnTo>
                <a:lnTo>
                  <a:pt x="1466" y="7109"/>
                </a:lnTo>
                <a:lnTo>
                  <a:pt x="1478" y="7099"/>
                </a:lnTo>
                <a:lnTo>
                  <a:pt x="1441" y="7100"/>
                </a:lnTo>
                <a:lnTo>
                  <a:pt x="1404" y="7083"/>
                </a:lnTo>
                <a:lnTo>
                  <a:pt x="1402" y="7078"/>
                </a:lnTo>
                <a:lnTo>
                  <a:pt x="1398" y="7072"/>
                </a:lnTo>
                <a:lnTo>
                  <a:pt x="1405" y="7066"/>
                </a:lnTo>
                <a:lnTo>
                  <a:pt x="1421" y="7065"/>
                </a:lnTo>
                <a:lnTo>
                  <a:pt x="1383" y="7029"/>
                </a:lnTo>
                <a:lnTo>
                  <a:pt x="1347" y="6999"/>
                </a:lnTo>
                <a:lnTo>
                  <a:pt x="1349" y="6997"/>
                </a:lnTo>
                <a:lnTo>
                  <a:pt x="1351" y="6996"/>
                </a:lnTo>
                <a:lnTo>
                  <a:pt x="1360" y="7000"/>
                </a:lnTo>
                <a:lnTo>
                  <a:pt x="1367" y="7006"/>
                </a:lnTo>
                <a:lnTo>
                  <a:pt x="1368" y="7005"/>
                </a:lnTo>
                <a:lnTo>
                  <a:pt x="1368" y="7005"/>
                </a:lnTo>
                <a:lnTo>
                  <a:pt x="1373" y="7007"/>
                </a:lnTo>
                <a:lnTo>
                  <a:pt x="1376" y="7010"/>
                </a:lnTo>
                <a:lnTo>
                  <a:pt x="1373" y="7012"/>
                </a:lnTo>
                <a:lnTo>
                  <a:pt x="1364" y="7012"/>
                </a:lnTo>
                <a:lnTo>
                  <a:pt x="1384" y="7025"/>
                </a:lnTo>
                <a:lnTo>
                  <a:pt x="1390" y="7018"/>
                </a:lnTo>
                <a:lnTo>
                  <a:pt x="1417" y="7034"/>
                </a:lnTo>
                <a:lnTo>
                  <a:pt x="1443" y="7063"/>
                </a:lnTo>
                <a:close/>
                <a:moveTo>
                  <a:pt x="1389" y="6095"/>
                </a:moveTo>
                <a:lnTo>
                  <a:pt x="1383" y="6099"/>
                </a:lnTo>
                <a:lnTo>
                  <a:pt x="1395" y="6110"/>
                </a:lnTo>
                <a:lnTo>
                  <a:pt x="1379" y="6105"/>
                </a:lnTo>
                <a:lnTo>
                  <a:pt x="1365" y="6093"/>
                </a:lnTo>
                <a:lnTo>
                  <a:pt x="1375" y="6089"/>
                </a:lnTo>
                <a:lnTo>
                  <a:pt x="1389" y="6095"/>
                </a:lnTo>
                <a:close/>
                <a:moveTo>
                  <a:pt x="1410" y="6213"/>
                </a:moveTo>
                <a:lnTo>
                  <a:pt x="1408" y="6220"/>
                </a:lnTo>
                <a:lnTo>
                  <a:pt x="1401" y="6227"/>
                </a:lnTo>
                <a:lnTo>
                  <a:pt x="1388" y="6216"/>
                </a:lnTo>
                <a:lnTo>
                  <a:pt x="1382" y="6204"/>
                </a:lnTo>
                <a:lnTo>
                  <a:pt x="1395" y="6206"/>
                </a:lnTo>
                <a:lnTo>
                  <a:pt x="1410" y="6213"/>
                </a:lnTo>
                <a:close/>
                <a:moveTo>
                  <a:pt x="1450" y="6350"/>
                </a:moveTo>
                <a:lnTo>
                  <a:pt x="1451" y="6364"/>
                </a:lnTo>
                <a:lnTo>
                  <a:pt x="1461" y="6376"/>
                </a:lnTo>
                <a:lnTo>
                  <a:pt x="1445" y="6371"/>
                </a:lnTo>
                <a:lnTo>
                  <a:pt x="1450" y="6350"/>
                </a:lnTo>
                <a:close/>
                <a:moveTo>
                  <a:pt x="1466" y="6263"/>
                </a:moveTo>
                <a:lnTo>
                  <a:pt x="1457" y="6268"/>
                </a:lnTo>
                <a:lnTo>
                  <a:pt x="1452" y="6276"/>
                </a:lnTo>
                <a:lnTo>
                  <a:pt x="1442" y="6255"/>
                </a:lnTo>
                <a:lnTo>
                  <a:pt x="1466" y="6263"/>
                </a:lnTo>
                <a:close/>
                <a:moveTo>
                  <a:pt x="1467" y="6296"/>
                </a:moveTo>
                <a:lnTo>
                  <a:pt x="1476" y="6311"/>
                </a:lnTo>
                <a:lnTo>
                  <a:pt x="1482" y="6326"/>
                </a:lnTo>
                <a:lnTo>
                  <a:pt x="1466" y="6311"/>
                </a:lnTo>
                <a:lnTo>
                  <a:pt x="1447" y="6297"/>
                </a:lnTo>
                <a:lnTo>
                  <a:pt x="1458" y="6299"/>
                </a:lnTo>
                <a:lnTo>
                  <a:pt x="1467" y="6296"/>
                </a:lnTo>
                <a:close/>
                <a:moveTo>
                  <a:pt x="1553" y="7034"/>
                </a:moveTo>
                <a:lnTo>
                  <a:pt x="1555" y="7042"/>
                </a:lnTo>
                <a:lnTo>
                  <a:pt x="1543" y="7040"/>
                </a:lnTo>
                <a:lnTo>
                  <a:pt x="1542" y="7037"/>
                </a:lnTo>
                <a:lnTo>
                  <a:pt x="1540" y="7035"/>
                </a:lnTo>
                <a:lnTo>
                  <a:pt x="1541" y="7035"/>
                </a:lnTo>
                <a:lnTo>
                  <a:pt x="1541" y="7035"/>
                </a:lnTo>
                <a:lnTo>
                  <a:pt x="1540" y="7035"/>
                </a:lnTo>
                <a:lnTo>
                  <a:pt x="1540" y="7034"/>
                </a:lnTo>
                <a:lnTo>
                  <a:pt x="1532" y="7026"/>
                </a:lnTo>
                <a:lnTo>
                  <a:pt x="1525" y="7023"/>
                </a:lnTo>
                <a:lnTo>
                  <a:pt x="1514" y="7013"/>
                </a:lnTo>
                <a:lnTo>
                  <a:pt x="1504" y="7001"/>
                </a:lnTo>
                <a:lnTo>
                  <a:pt x="1530" y="7018"/>
                </a:lnTo>
                <a:lnTo>
                  <a:pt x="1553" y="7034"/>
                </a:lnTo>
                <a:close/>
                <a:moveTo>
                  <a:pt x="1604" y="7109"/>
                </a:moveTo>
                <a:lnTo>
                  <a:pt x="1604" y="7110"/>
                </a:lnTo>
                <a:lnTo>
                  <a:pt x="1603" y="7110"/>
                </a:lnTo>
                <a:lnTo>
                  <a:pt x="1598" y="7107"/>
                </a:lnTo>
                <a:lnTo>
                  <a:pt x="1591" y="7102"/>
                </a:lnTo>
                <a:lnTo>
                  <a:pt x="1597" y="7103"/>
                </a:lnTo>
                <a:lnTo>
                  <a:pt x="1604" y="7109"/>
                </a:lnTo>
                <a:close/>
                <a:moveTo>
                  <a:pt x="1584" y="7068"/>
                </a:moveTo>
                <a:lnTo>
                  <a:pt x="1609" y="7087"/>
                </a:lnTo>
                <a:lnTo>
                  <a:pt x="1645" y="7109"/>
                </a:lnTo>
                <a:lnTo>
                  <a:pt x="1648" y="7126"/>
                </a:lnTo>
                <a:lnTo>
                  <a:pt x="1652" y="7142"/>
                </a:lnTo>
                <a:lnTo>
                  <a:pt x="1637" y="7139"/>
                </a:lnTo>
                <a:lnTo>
                  <a:pt x="1623" y="7139"/>
                </a:lnTo>
                <a:lnTo>
                  <a:pt x="1620" y="7123"/>
                </a:lnTo>
                <a:lnTo>
                  <a:pt x="1623" y="7111"/>
                </a:lnTo>
                <a:lnTo>
                  <a:pt x="1576" y="7079"/>
                </a:lnTo>
                <a:lnTo>
                  <a:pt x="1585" y="7074"/>
                </a:lnTo>
                <a:lnTo>
                  <a:pt x="1584" y="7068"/>
                </a:lnTo>
                <a:close/>
                <a:moveTo>
                  <a:pt x="1581" y="6369"/>
                </a:moveTo>
                <a:lnTo>
                  <a:pt x="1580" y="6376"/>
                </a:lnTo>
                <a:lnTo>
                  <a:pt x="1572" y="6384"/>
                </a:lnTo>
                <a:lnTo>
                  <a:pt x="1565" y="6374"/>
                </a:lnTo>
                <a:lnTo>
                  <a:pt x="1551" y="6365"/>
                </a:lnTo>
                <a:lnTo>
                  <a:pt x="1565" y="6365"/>
                </a:lnTo>
                <a:lnTo>
                  <a:pt x="1581" y="6369"/>
                </a:lnTo>
                <a:close/>
                <a:moveTo>
                  <a:pt x="1660" y="7107"/>
                </a:moveTo>
                <a:lnTo>
                  <a:pt x="1659" y="7107"/>
                </a:lnTo>
                <a:lnTo>
                  <a:pt x="1658" y="7107"/>
                </a:lnTo>
                <a:lnTo>
                  <a:pt x="1636" y="7097"/>
                </a:lnTo>
                <a:lnTo>
                  <a:pt x="1629" y="7087"/>
                </a:lnTo>
                <a:lnTo>
                  <a:pt x="1644" y="7097"/>
                </a:lnTo>
                <a:lnTo>
                  <a:pt x="1660" y="7107"/>
                </a:lnTo>
                <a:close/>
                <a:moveTo>
                  <a:pt x="1589" y="6379"/>
                </a:moveTo>
                <a:lnTo>
                  <a:pt x="1611" y="6395"/>
                </a:lnTo>
                <a:lnTo>
                  <a:pt x="1615" y="6412"/>
                </a:lnTo>
                <a:lnTo>
                  <a:pt x="1597" y="6395"/>
                </a:lnTo>
                <a:lnTo>
                  <a:pt x="1589" y="6379"/>
                </a:lnTo>
                <a:close/>
                <a:moveTo>
                  <a:pt x="1613" y="6452"/>
                </a:moveTo>
                <a:lnTo>
                  <a:pt x="1627" y="6462"/>
                </a:lnTo>
                <a:lnTo>
                  <a:pt x="1632" y="6475"/>
                </a:lnTo>
                <a:lnTo>
                  <a:pt x="1619" y="6466"/>
                </a:lnTo>
                <a:lnTo>
                  <a:pt x="1613" y="6452"/>
                </a:lnTo>
                <a:close/>
              </a:path>
            </a:pathLst>
          </a:custGeom>
          <a:solidFill>
            <a:schemeClr val="tx1">
              <a:alpha val="12000"/>
            </a:schemeClr>
          </a:solidFill>
          <a:ln>
            <a:noFill/>
          </a:ln>
        </p:spPr>
      </p:pic>
    </p:spTree>
    <p:extLst>
      <p:ext uri="{BB962C8B-B14F-4D97-AF65-F5344CB8AC3E}">
        <p14:creationId xmlns:p14="http://schemas.microsoft.com/office/powerpoint/2010/main" val="5962062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514905" y="3945536"/>
            <a:ext cx="3513604" cy="369332"/>
          </a:xfrm>
          <a:prstGeom prst="rect">
            <a:avLst/>
          </a:prstGeom>
          <a:noFill/>
        </p:spPr>
        <p:txBody>
          <a:bodyPr wrap="square" rtlCol="0">
            <a:spAutoFit/>
          </a:bodyPr>
          <a:lstStyle/>
          <a:p>
            <a:r>
              <a:rPr lang="en-US" dirty="0">
                <a:solidFill>
                  <a:srgbClr val="00B0F0"/>
                </a:solidFill>
                <a:latin typeface="HelveticaNeueLT Std Med Cn"/>
              </a:rPr>
              <a:t>La </a:t>
            </a:r>
            <a:r>
              <a:rPr lang="en-US" dirty="0" err="1">
                <a:solidFill>
                  <a:srgbClr val="00B0F0"/>
                </a:solidFill>
                <a:latin typeface="HelveticaNeueLT Std Med Cn"/>
              </a:rPr>
              <a:t>construcción</a:t>
            </a:r>
            <a:r>
              <a:rPr lang="en-US" dirty="0">
                <a:solidFill>
                  <a:srgbClr val="00B0F0"/>
                </a:solidFill>
                <a:latin typeface="HelveticaNeueLT Std Med Cn"/>
              </a:rPr>
              <a:t> de </a:t>
            </a:r>
            <a:r>
              <a:rPr lang="en-US" dirty="0" err="1">
                <a:solidFill>
                  <a:srgbClr val="00B0F0"/>
                </a:solidFill>
                <a:latin typeface="HelveticaNeueLT Std Med Cn"/>
              </a:rPr>
              <a:t>escenarios</a:t>
            </a:r>
            <a:endParaRPr lang="ru-RU" dirty="0">
              <a:solidFill>
                <a:srgbClr val="00B0F0"/>
              </a:solidFill>
              <a:latin typeface="HelveticaNeueLT Std Med Cn"/>
            </a:endParaRPr>
          </a:p>
        </p:txBody>
      </p:sp>
      <p:sp>
        <p:nvSpPr>
          <p:cNvPr id="14" name="Прямоугольник 13"/>
          <p:cNvSpPr/>
          <p:nvPr/>
        </p:nvSpPr>
        <p:spPr>
          <a:xfrm>
            <a:off x="514905" y="4489002"/>
            <a:ext cx="3844031" cy="1487587"/>
          </a:xfrm>
          <a:prstGeom prst="rect">
            <a:avLst/>
          </a:prstGeom>
        </p:spPr>
        <p:txBody>
          <a:bodyPr wrap="square">
            <a:spAutoFit/>
          </a:bodyPr>
          <a:lstStyle/>
          <a:p>
            <a:pPr>
              <a:spcBef>
                <a:spcPts val="800"/>
              </a:spcBef>
            </a:pPr>
            <a:r>
              <a:rPr lang="es-ES" sz="1200" dirty="0">
                <a:solidFill>
                  <a:srgbClr val="013C80"/>
                </a:solidFill>
                <a:latin typeface="HelveticaNeueLT Std Med Cn"/>
              </a:rPr>
              <a:t>Es la construcción imaginativa del   contexto estructural relevante que enmarcará la realidad energética bajo estudio, en un determinado horizonte futuro. </a:t>
            </a:r>
          </a:p>
          <a:p>
            <a:pPr>
              <a:spcBef>
                <a:spcPts val="800"/>
              </a:spcBef>
            </a:pPr>
            <a:r>
              <a:rPr lang="es-ES" sz="1200" dirty="0">
                <a:solidFill>
                  <a:srgbClr val="013C80"/>
                </a:solidFill>
                <a:latin typeface="HelveticaNeueLT Std Med Cn"/>
              </a:rPr>
              <a:t>Requiere identificar las relaciones de causalidad, las variables dependientes e independientes y las hipótesis (del contexto mundial, regional y nacional).</a:t>
            </a:r>
          </a:p>
        </p:txBody>
      </p:sp>
      <p:pic>
        <p:nvPicPr>
          <p:cNvPr id="8" name="Imagen 7" descr="OLADE-institucional TRANS.png"/>
          <p:cNvPicPr>
            <a:picLocks noChangeAspect="1"/>
          </p:cNvPicPr>
          <p:nvPr/>
        </p:nvPicPr>
        <p:blipFill rotWithShape="1">
          <a:blip r:embed="rId4" cstate="print">
            <a:extLst>
              <a:ext uri="{28A0092B-C50C-407E-A947-70E740481C1C}">
                <a14:useLocalDpi xmlns:a14="http://schemas.microsoft.com/office/drawing/2010/main" val="0"/>
              </a:ext>
            </a:extLst>
          </a:blip>
          <a:srcRect b="44823"/>
          <a:stretch/>
        </p:blipFill>
        <p:spPr>
          <a:xfrm>
            <a:off x="11377034" y="6524705"/>
            <a:ext cx="678735" cy="196057"/>
          </a:xfrm>
          <a:prstGeom prst="rect">
            <a:avLst/>
          </a:prstGeom>
          <a:noFill/>
          <a:ln>
            <a:noFill/>
          </a:ln>
        </p:spPr>
      </p:pic>
      <p:sp>
        <p:nvSpPr>
          <p:cNvPr id="9" name="CuadroTexto 8">
            <a:extLst>
              <a:ext uri="{FF2B5EF4-FFF2-40B4-BE49-F238E27FC236}">
                <a16:creationId xmlns:a16="http://schemas.microsoft.com/office/drawing/2014/main" id="{C781247F-83CD-47E6-A61B-904A3861D55B}"/>
              </a:ext>
            </a:extLst>
          </p:cNvPr>
          <p:cNvSpPr txBox="1"/>
          <p:nvPr/>
        </p:nvSpPr>
        <p:spPr>
          <a:xfrm>
            <a:off x="3934505" y="196492"/>
            <a:ext cx="7715189" cy="400110"/>
          </a:xfrm>
          <a:prstGeom prst="rect">
            <a:avLst/>
          </a:prstGeom>
          <a:noFill/>
        </p:spPr>
        <p:txBody>
          <a:bodyPr wrap="square" rtlCol="0">
            <a:spAutoFit/>
          </a:bodyPr>
          <a:lstStyle/>
          <a:p>
            <a:pPr algn="r"/>
            <a:r>
              <a:rPr lang="es-EC" sz="2000" b="1" dirty="0">
                <a:solidFill>
                  <a:prstClr val="white">
                    <a:lumMod val="50000"/>
                  </a:prstClr>
                </a:solidFill>
                <a:latin typeface="HelveticaNeueLT Std Med Cn"/>
                <a:cs typeface="HelveticaNeueLT Std Med Cn"/>
              </a:rPr>
              <a:t>Manual de Planificación Energética</a:t>
            </a:r>
          </a:p>
        </p:txBody>
      </p:sp>
      <p:sp>
        <p:nvSpPr>
          <p:cNvPr id="11" name="Текст 4">
            <a:extLst>
              <a:ext uri="{FF2B5EF4-FFF2-40B4-BE49-F238E27FC236}">
                <a16:creationId xmlns:a16="http://schemas.microsoft.com/office/drawing/2014/main" id="{FFE7B087-D90E-4140-B0F5-5CE45ABBD9F7}"/>
              </a:ext>
            </a:extLst>
          </p:cNvPr>
          <p:cNvSpPr txBox="1">
            <a:spLocks/>
          </p:cNvSpPr>
          <p:nvPr/>
        </p:nvSpPr>
        <p:spPr>
          <a:xfrm>
            <a:off x="4625266" y="4461287"/>
            <a:ext cx="3400147" cy="189652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buNone/>
            </a:pPr>
            <a:r>
              <a:rPr lang="es-ES" sz="1200" dirty="0">
                <a:solidFill>
                  <a:srgbClr val="013C80"/>
                </a:solidFill>
                <a:latin typeface="HelveticaNeueLT Std Med Cn"/>
              </a:rPr>
              <a:t>El análisis prospectivo se entiende como la operación que posibilita realizar una exploración de los futuros posibles. </a:t>
            </a:r>
          </a:p>
          <a:p>
            <a:pPr marL="0" indent="0">
              <a:lnSpc>
                <a:spcPct val="100000"/>
              </a:lnSpc>
              <a:buNone/>
            </a:pPr>
            <a:r>
              <a:rPr lang="es-ES" sz="1200" dirty="0">
                <a:solidFill>
                  <a:srgbClr val="013C80"/>
                </a:solidFill>
                <a:latin typeface="HelveticaNeueLT Std Med Cn"/>
              </a:rPr>
              <a:t>Sector eléctrico / Sector petrolero y gas natural / Abastecimiento de energías renovables</a:t>
            </a:r>
          </a:p>
          <a:p>
            <a:pPr marL="0" indent="0">
              <a:lnSpc>
                <a:spcPct val="100000"/>
              </a:lnSpc>
              <a:buNone/>
            </a:pPr>
            <a:r>
              <a:rPr lang="es-ES" sz="1200" dirty="0">
                <a:solidFill>
                  <a:srgbClr val="013C80"/>
                </a:solidFill>
                <a:latin typeface="HelveticaNeueLT Std Med Cn"/>
              </a:rPr>
              <a:t>Se instrumentaliza mediante: Métodos econométricos, Métodos analíticos, Métodos de optimización, Métodos de simulación.</a:t>
            </a:r>
          </a:p>
        </p:txBody>
      </p:sp>
      <p:sp>
        <p:nvSpPr>
          <p:cNvPr id="15" name="Прямоугольник 8">
            <a:extLst>
              <a:ext uri="{FF2B5EF4-FFF2-40B4-BE49-F238E27FC236}">
                <a16:creationId xmlns:a16="http://schemas.microsoft.com/office/drawing/2014/main" id="{424D5363-D525-4BC0-AF3D-FAD8611E6EFB}"/>
              </a:ext>
            </a:extLst>
          </p:cNvPr>
          <p:cNvSpPr/>
          <p:nvPr/>
        </p:nvSpPr>
        <p:spPr>
          <a:xfrm>
            <a:off x="4628189" y="3946719"/>
            <a:ext cx="1897676" cy="369332"/>
          </a:xfrm>
          <a:prstGeom prst="rect">
            <a:avLst/>
          </a:prstGeom>
        </p:spPr>
        <p:txBody>
          <a:bodyPr wrap="square">
            <a:spAutoFit/>
          </a:bodyPr>
          <a:lstStyle/>
          <a:p>
            <a:r>
              <a:rPr lang="es-CL" dirty="0">
                <a:solidFill>
                  <a:srgbClr val="00B0F0"/>
                </a:solidFill>
                <a:latin typeface="HelveticaNeueLT Std Med Cn"/>
              </a:rPr>
              <a:t>La Prospectiva</a:t>
            </a:r>
            <a:endParaRPr lang="ru-RU" dirty="0">
              <a:solidFill>
                <a:srgbClr val="00B0F0"/>
              </a:solidFill>
              <a:latin typeface="HelveticaNeueLT Std Med Cn"/>
            </a:endParaRPr>
          </a:p>
        </p:txBody>
      </p:sp>
      <p:sp>
        <p:nvSpPr>
          <p:cNvPr id="17" name="TextBox 16">
            <a:extLst>
              <a:ext uri="{FF2B5EF4-FFF2-40B4-BE49-F238E27FC236}">
                <a16:creationId xmlns:a16="http://schemas.microsoft.com/office/drawing/2014/main" id="{A9742557-1019-4F80-8316-A77B7185926F}"/>
              </a:ext>
            </a:extLst>
          </p:cNvPr>
          <p:cNvSpPr txBox="1"/>
          <p:nvPr/>
        </p:nvSpPr>
        <p:spPr>
          <a:xfrm>
            <a:off x="8018037" y="3945066"/>
            <a:ext cx="3598696" cy="369332"/>
          </a:xfrm>
          <a:prstGeom prst="rect">
            <a:avLst/>
          </a:prstGeom>
          <a:noFill/>
        </p:spPr>
        <p:txBody>
          <a:bodyPr wrap="square" rtlCol="0">
            <a:spAutoFit/>
          </a:bodyPr>
          <a:lstStyle/>
          <a:p>
            <a:r>
              <a:rPr lang="en-US" dirty="0">
                <a:solidFill>
                  <a:srgbClr val="00B0F0"/>
                </a:solidFill>
                <a:latin typeface="HelveticaNeueLT Std Med Cn"/>
              </a:rPr>
              <a:t>La </a:t>
            </a:r>
            <a:r>
              <a:rPr lang="en-US" dirty="0" err="1">
                <a:solidFill>
                  <a:srgbClr val="00B0F0"/>
                </a:solidFill>
                <a:latin typeface="HelveticaNeueLT Std Med Cn"/>
              </a:rPr>
              <a:t>utilización</a:t>
            </a:r>
            <a:r>
              <a:rPr lang="en-US" dirty="0">
                <a:solidFill>
                  <a:srgbClr val="00B0F0"/>
                </a:solidFill>
                <a:latin typeface="HelveticaNeueLT Std Med Cn"/>
              </a:rPr>
              <a:t> de </a:t>
            </a:r>
            <a:r>
              <a:rPr lang="en-US" dirty="0" err="1">
                <a:solidFill>
                  <a:srgbClr val="00B0F0"/>
                </a:solidFill>
                <a:latin typeface="HelveticaNeueLT Std Med Cn"/>
              </a:rPr>
              <a:t>modelos</a:t>
            </a:r>
            <a:endParaRPr lang="en-US" dirty="0">
              <a:solidFill>
                <a:srgbClr val="00B0F0"/>
              </a:solidFill>
              <a:latin typeface="HelveticaNeueLT Std Med Cn"/>
            </a:endParaRPr>
          </a:p>
        </p:txBody>
      </p:sp>
      <p:sp>
        <p:nvSpPr>
          <p:cNvPr id="18" name="Прямоугольник 18">
            <a:extLst>
              <a:ext uri="{FF2B5EF4-FFF2-40B4-BE49-F238E27FC236}">
                <a16:creationId xmlns:a16="http://schemas.microsoft.com/office/drawing/2014/main" id="{0D4AE313-DE45-49A9-A1C6-F1F6954F0182}"/>
              </a:ext>
            </a:extLst>
          </p:cNvPr>
          <p:cNvSpPr/>
          <p:nvPr/>
        </p:nvSpPr>
        <p:spPr>
          <a:xfrm>
            <a:off x="8039850" y="4457106"/>
            <a:ext cx="3916250" cy="1200329"/>
          </a:xfrm>
          <a:prstGeom prst="rect">
            <a:avLst/>
          </a:prstGeom>
        </p:spPr>
        <p:txBody>
          <a:bodyPr wrap="square">
            <a:spAutoFit/>
          </a:bodyPr>
          <a:lstStyle/>
          <a:p>
            <a:pPr defTabSz="1371600">
              <a:spcBef>
                <a:spcPts val="1500"/>
              </a:spcBef>
            </a:pPr>
            <a:r>
              <a:rPr lang="es-ES" sz="1200" dirty="0">
                <a:solidFill>
                  <a:srgbClr val="013C80"/>
                </a:solidFill>
                <a:latin typeface="HelveticaNeueLT Std Med Cn"/>
              </a:rPr>
              <a:t>Se presentan los numerosos modelos utilizados para la planificación energética y se describen las potencialidades de los más utilizados entre ellos: </a:t>
            </a:r>
            <a:r>
              <a:rPr lang="es-ES" sz="1200" dirty="0" err="1">
                <a:solidFill>
                  <a:srgbClr val="013C80"/>
                </a:solidFill>
                <a:latin typeface="HelveticaNeueLT Std Med Cn"/>
              </a:rPr>
              <a:t>RETSCreen</a:t>
            </a:r>
            <a:r>
              <a:rPr lang="es-ES" sz="1200" dirty="0">
                <a:solidFill>
                  <a:srgbClr val="013C80"/>
                </a:solidFill>
                <a:latin typeface="HelveticaNeueLT Std Med Cn"/>
              </a:rPr>
              <a:t> / SAM / HOMER / WASP / EEPPS / LEAP / MESSAGE / ENDEP / SUPER-OLADE / SAME-OLADE</a:t>
            </a:r>
          </a:p>
        </p:txBody>
      </p:sp>
      <p:pic>
        <p:nvPicPr>
          <p:cNvPr id="19" name="Marcador de posición de imagen 2">
            <a:extLst>
              <a:ext uri="{FF2B5EF4-FFF2-40B4-BE49-F238E27FC236}">
                <a16:creationId xmlns:a16="http://schemas.microsoft.com/office/drawing/2014/main" id="{0BA2CC80-AB5F-4F08-B829-C4F75F0E8E3F}"/>
              </a:ext>
            </a:extLst>
          </p:cNvPr>
          <p:cNvPicPr>
            <a:picLocks noChangeAspect="1"/>
          </p:cNvPicPr>
          <p:nvPr/>
        </p:nvPicPr>
        <p:blipFill>
          <a:blip r:embed="rId5">
            <a:extLst>
              <a:ext uri="{28A0092B-C50C-407E-A947-70E740481C1C}">
                <a14:useLocalDpi xmlns:a14="http://schemas.microsoft.com/office/drawing/2010/main" val="0"/>
              </a:ext>
            </a:extLst>
          </a:blip>
          <a:srcRect l="28346" r="28346"/>
          <a:stretch>
            <a:fillRect/>
          </a:stretch>
        </p:blipFill>
        <p:spPr bwMode="auto">
          <a:xfrm>
            <a:off x="8123070" y="1379524"/>
            <a:ext cx="2840854" cy="2510738"/>
          </a:xfrm>
          <a:custGeom>
            <a:avLst/>
            <a:gdLst>
              <a:gd name="T0" fmla="*/ 6310 w 10597"/>
              <a:gd name="T1" fmla="*/ 692 h 9515"/>
              <a:gd name="T2" fmla="*/ 9313 w 10597"/>
              <a:gd name="T3" fmla="*/ 1927 h 9515"/>
              <a:gd name="T4" fmla="*/ 9464 w 10597"/>
              <a:gd name="T5" fmla="*/ 3197 h 9515"/>
              <a:gd name="T6" fmla="*/ 9368 w 10597"/>
              <a:gd name="T7" fmla="*/ 5650 h 9515"/>
              <a:gd name="T8" fmla="*/ 9053 w 10597"/>
              <a:gd name="T9" fmla="*/ 5489 h 9515"/>
              <a:gd name="T10" fmla="*/ 8826 w 10597"/>
              <a:gd name="T11" fmla="*/ 5914 h 9515"/>
              <a:gd name="T12" fmla="*/ 7282 w 10597"/>
              <a:gd name="T13" fmla="*/ 4640 h 9515"/>
              <a:gd name="T14" fmla="*/ 8350 w 10597"/>
              <a:gd name="T15" fmla="*/ 5966 h 9515"/>
              <a:gd name="T16" fmla="*/ 8236 w 10597"/>
              <a:gd name="T17" fmla="*/ 6450 h 9515"/>
              <a:gd name="T18" fmla="*/ 6942 w 10597"/>
              <a:gd name="T19" fmla="*/ 4951 h 9515"/>
              <a:gd name="T20" fmla="*/ 7597 w 10597"/>
              <a:gd name="T21" fmla="*/ 6123 h 9515"/>
              <a:gd name="T22" fmla="*/ 6009 w 10597"/>
              <a:gd name="T23" fmla="*/ 4701 h 9515"/>
              <a:gd name="T24" fmla="*/ 7124 w 10597"/>
              <a:gd name="T25" fmla="*/ 5875 h 9515"/>
              <a:gd name="T26" fmla="*/ 8778 w 10597"/>
              <a:gd name="T27" fmla="*/ 7086 h 9515"/>
              <a:gd name="T28" fmla="*/ 10334 w 10597"/>
              <a:gd name="T29" fmla="*/ 9427 h 9515"/>
              <a:gd name="T30" fmla="*/ 2631 w 10597"/>
              <a:gd name="T31" fmla="*/ 6647 h 9515"/>
              <a:gd name="T32" fmla="*/ 1665 w 10597"/>
              <a:gd name="T33" fmla="*/ 6277 h 9515"/>
              <a:gd name="T34" fmla="*/ 2982 w 10597"/>
              <a:gd name="T35" fmla="*/ 7288 h 9515"/>
              <a:gd name="T36" fmla="*/ 4795 w 10597"/>
              <a:gd name="T37" fmla="*/ 8474 h 9515"/>
              <a:gd name="T38" fmla="*/ 2131 w 10597"/>
              <a:gd name="T39" fmla="*/ 8956 h 9515"/>
              <a:gd name="T40" fmla="*/ 827 w 10597"/>
              <a:gd name="T41" fmla="*/ 4229 h 9515"/>
              <a:gd name="T42" fmla="*/ 2925 w 10597"/>
              <a:gd name="T43" fmla="*/ 1319 h 9515"/>
              <a:gd name="T44" fmla="*/ 1054 w 10597"/>
              <a:gd name="T45" fmla="*/ 517 h 9515"/>
              <a:gd name="T46" fmla="*/ 45 w 10597"/>
              <a:gd name="T47" fmla="*/ 63 h 9515"/>
              <a:gd name="T48" fmla="*/ 7429 w 10597"/>
              <a:gd name="T49" fmla="*/ 5684 h 9515"/>
              <a:gd name="T50" fmla="*/ 7580 w 10597"/>
              <a:gd name="T51" fmla="*/ 3249 h 9515"/>
              <a:gd name="T52" fmla="*/ 6467 w 10597"/>
              <a:gd name="T53" fmla="*/ 4199 h 9515"/>
              <a:gd name="T54" fmla="*/ 5151 w 10597"/>
              <a:gd name="T55" fmla="*/ 2612 h 9515"/>
              <a:gd name="T56" fmla="*/ 4380 w 10597"/>
              <a:gd name="T57" fmla="*/ 3860 h 9515"/>
              <a:gd name="T58" fmla="*/ 4087 w 10597"/>
              <a:gd name="T59" fmla="*/ 3945 h 9515"/>
              <a:gd name="T60" fmla="*/ 6365 w 10597"/>
              <a:gd name="T61" fmla="*/ 5756 h 9515"/>
              <a:gd name="T62" fmla="*/ 6358 w 10597"/>
              <a:gd name="T63" fmla="*/ 5901 h 9515"/>
              <a:gd name="T64" fmla="*/ 6736 w 10597"/>
              <a:gd name="T65" fmla="*/ 5846 h 9515"/>
              <a:gd name="T66" fmla="*/ 7854 w 10597"/>
              <a:gd name="T67" fmla="*/ 9467 h 9515"/>
              <a:gd name="T68" fmla="*/ 5746 w 10597"/>
              <a:gd name="T69" fmla="*/ 7282 h 9515"/>
              <a:gd name="T70" fmla="*/ 5758 w 10597"/>
              <a:gd name="T71" fmla="*/ 7106 h 9515"/>
              <a:gd name="T72" fmla="*/ 8140 w 10597"/>
              <a:gd name="T73" fmla="*/ 6811 h 9515"/>
              <a:gd name="T74" fmla="*/ 4883 w 10597"/>
              <a:gd name="T75" fmla="*/ 6471 h 9515"/>
              <a:gd name="T76" fmla="*/ 3860 w 10597"/>
              <a:gd name="T77" fmla="*/ 7343 h 9515"/>
              <a:gd name="T78" fmla="*/ 3578 w 10597"/>
              <a:gd name="T79" fmla="*/ 5443 h 9515"/>
              <a:gd name="T80" fmla="*/ 4390 w 10597"/>
              <a:gd name="T81" fmla="*/ 5680 h 9515"/>
              <a:gd name="T82" fmla="*/ 4111 w 10597"/>
              <a:gd name="T83" fmla="*/ 5449 h 9515"/>
              <a:gd name="T84" fmla="*/ 3889 w 10597"/>
              <a:gd name="T85" fmla="*/ 5729 h 9515"/>
              <a:gd name="T86" fmla="*/ 4625 w 10597"/>
              <a:gd name="T87" fmla="*/ 6171 h 9515"/>
              <a:gd name="T88" fmla="*/ 4313 w 10597"/>
              <a:gd name="T89" fmla="*/ 5527 h 9515"/>
              <a:gd name="T90" fmla="*/ 5238 w 10597"/>
              <a:gd name="T91" fmla="*/ 6564 h 9515"/>
              <a:gd name="T92" fmla="*/ 5845 w 10597"/>
              <a:gd name="T93" fmla="*/ 6859 h 9515"/>
              <a:gd name="T94" fmla="*/ 5561 w 10597"/>
              <a:gd name="T95" fmla="*/ 6229 h 9515"/>
              <a:gd name="T96" fmla="*/ 5844 w 10597"/>
              <a:gd name="T97" fmla="*/ 6568 h 9515"/>
              <a:gd name="T98" fmla="*/ 6125 w 10597"/>
              <a:gd name="T99" fmla="*/ 6991 h 9515"/>
              <a:gd name="T100" fmla="*/ 5759 w 10597"/>
              <a:gd name="T101" fmla="*/ 6276 h 9515"/>
              <a:gd name="T102" fmla="*/ 6100 w 10597"/>
              <a:gd name="T103" fmla="*/ 7381 h 9515"/>
              <a:gd name="T104" fmla="*/ 6845 w 10597"/>
              <a:gd name="T105" fmla="*/ 6780 h 9515"/>
              <a:gd name="T106" fmla="*/ 6555 w 10597"/>
              <a:gd name="T107" fmla="*/ 6541 h 9515"/>
              <a:gd name="T108" fmla="*/ 6091 w 10597"/>
              <a:gd name="T109" fmla="*/ 5663 h 9515"/>
              <a:gd name="T110" fmla="*/ 5267 w 10597"/>
              <a:gd name="T111" fmla="*/ 5554 h 9515"/>
              <a:gd name="T112" fmla="*/ 5810 w 10597"/>
              <a:gd name="T113" fmla="*/ 6133 h 9515"/>
              <a:gd name="T114" fmla="*/ 6979 w 10597"/>
              <a:gd name="T115" fmla="*/ 6950 h 9515"/>
              <a:gd name="T116" fmla="*/ 5414 w 10597"/>
              <a:gd name="T117" fmla="*/ 6033 h 9515"/>
              <a:gd name="T118" fmla="*/ 3432 w 10597"/>
              <a:gd name="T119" fmla="*/ 7005 h 9515"/>
              <a:gd name="T120" fmla="*/ 2273 w 10597"/>
              <a:gd name="T121" fmla="*/ 6201 h 9515"/>
              <a:gd name="T122" fmla="*/ 1997 w 10597"/>
              <a:gd name="T123" fmla="*/ 5147 h 9515"/>
              <a:gd name="T124" fmla="*/ 1355 w 10597"/>
              <a:gd name="T125" fmla="*/ 5070 h 9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97" h="9515">
                <a:moveTo>
                  <a:pt x="181" y="0"/>
                </a:moveTo>
                <a:lnTo>
                  <a:pt x="305" y="0"/>
                </a:lnTo>
                <a:lnTo>
                  <a:pt x="305" y="4"/>
                </a:lnTo>
                <a:lnTo>
                  <a:pt x="312" y="10"/>
                </a:lnTo>
                <a:lnTo>
                  <a:pt x="245" y="6"/>
                </a:lnTo>
                <a:lnTo>
                  <a:pt x="181" y="0"/>
                </a:lnTo>
                <a:close/>
                <a:moveTo>
                  <a:pt x="1228" y="0"/>
                </a:moveTo>
                <a:lnTo>
                  <a:pt x="1242" y="0"/>
                </a:lnTo>
                <a:lnTo>
                  <a:pt x="1235" y="1"/>
                </a:lnTo>
                <a:lnTo>
                  <a:pt x="1228" y="0"/>
                </a:lnTo>
                <a:close/>
                <a:moveTo>
                  <a:pt x="1252" y="0"/>
                </a:moveTo>
                <a:lnTo>
                  <a:pt x="1283" y="0"/>
                </a:lnTo>
                <a:lnTo>
                  <a:pt x="1296" y="10"/>
                </a:lnTo>
                <a:lnTo>
                  <a:pt x="1318" y="0"/>
                </a:lnTo>
                <a:lnTo>
                  <a:pt x="1402" y="0"/>
                </a:lnTo>
                <a:lnTo>
                  <a:pt x="1402" y="1"/>
                </a:lnTo>
                <a:lnTo>
                  <a:pt x="1403" y="2"/>
                </a:lnTo>
                <a:lnTo>
                  <a:pt x="1402" y="5"/>
                </a:lnTo>
                <a:lnTo>
                  <a:pt x="1400" y="6"/>
                </a:lnTo>
                <a:lnTo>
                  <a:pt x="1413" y="5"/>
                </a:lnTo>
                <a:lnTo>
                  <a:pt x="1427" y="0"/>
                </a:lnTo>
                <a:lnTo>
                  <a:pt x="1477" y="0"/>
                </a:lnTo>
                <a:lnTo>
                  <a:pt x="1482" y="3"/>
                </a:lnTo>
                <a:lnTo>
                  <a:pt x="1490" y="6"/>
                </a:lnTo>
                <a:lnTo>
                  <a:pt x="1486" y="10"/>
                </a:lnTo>
                <a:lnTo>
                  <a:pt x="1481" y="12"/>
                </a:lnTo>
                <a:lnTo>
                  <a:pt x="1490" y="13"/>
                </a:lnTo>
                <a:lnTo>
                  <a:pt x="1499" y="15"/>
                </a:lnTo>
                <a:lnTo>
                  <a:pt x="1514" y="4"/>
                </a:lnTo>
                <a:lnTo>
                  <a:pt x="1530" y="5"/>
                </a:lnTo>
                <a:lnTo>
                  <a:pt x="1530" y="2"/>
                </a:lnTo>
                <a:lnTo>
                  <a:pt x="1530" y="0"/>
                </a:lnTo>
                <a:lnTo>
                  <a:pt x="3760" y="0"/>
                </a:lnTo>
                <a:lnTo>
                  <a:pt x="3765" y="1"/>
                </a:lnTo>
                <a:lnTo>
                  <a:pt x="3770" y="0"/>
                </a:lnTo>
                <a:lnTo>
                  <a:pt x="3875" y="0"/>
                </a:lnTo>
                <a:lnTo>
                  <a:pt x="3876" y="16"/>
                </a:lnTo>
                <a:lnTo>
                  <a:pt x="3878" y="31"/>
                </a:lnTo>
                <a:lnTo>
                  <a:pt x="3892" y="16"/>
                </a:lnTo>
                <a:lnTo>
                  <a:pt x="3914" y="10"/>
                </a:lnTo>
                <a:lnTo>
                  <a:pt x="3909" y="3"/>
                </a:lnTo>
                <a:lnTo>
                  <a:pt x="3905" y="0"/>
                </a:lnTo>
                <a:lnTo>
                  <a:pt x="3954" y="0"/>
                </a:lnTo>
                <a:lnTo>
                  <a:pt x="3982" y="10"/>
                </a:lnTo>
                <a:lnTo>
                  <a:pt x="4012" y="11"/>
                </a:lnTo>
                <a:lnTo>
                  <a:pt x="4005" y="4"/>
                </a:lnTo>
                <a:lnTo>
                  <a:pt x="3996" y="6"/>
                </a:lnTo>
                <a:lnTo>
                  <a:pt x="3994" y="3"/>
                </a:lnTo>
                <a:lnTo>
                  <a:pt x="3993" y="0"/>
                </a:lnTo>
                <a:lnTo>
                  <a:pt x="4078" y="0"/>
                </a:lnTo>
                <a:lnTo>
                  <a:pt x="4068" y="14"/>
                </a:lnTo>
                <a:lnTo>
                  <a:pt x="4046" y="24"/>
                </a:lnTo>
                <a:lnTo>
                  <a:pt x="4051" y="32"/>
                </a:lnTo>
                <a:lnTo>
                  <a:pt x="4055" y="39"/>
                </a:lnTo>
                <a:lnTo>
                  <a:pt x="4065" y="33"/>
                </a:lnTo>
                <a:lnTo>
                  <a:pt x="4068" y="25"/>
                </a:lnTo>
                <a:lnTo>
                  <a:pt x="4075" y="29"/>
                </a:lnTo>
                <a:lnTo>
                  <a:pt x="4081" y="37"/>
                </a:lnTo>
                <a:lnTo>
                  <a:pt x="4098" y="27"/>
                </a:lnTo>
                <a:lnTo>
                  <a:pt x="4093" y="11"/>
                </a:lnTo>
                <a:lnTo>
                  <a:pt x="4090" y="16"/>
                </a:lnTo>
                <a:lnTo>
                  <a:pt x="4086" y="21"/>
                </a:lnTo>
                <a:lnTo>
                  <a:pt x="4083" y="11"/>
                </a:lnTo>
                <a:lnTo>
                  <a:pt x="4081" y="0"/>
                </a:lnTo>
                <a:lnTo>
                  <a:pt x="4312" y="0"/>
                </a:lnTo>
                <a:lnTo>
                  <a:pt x="4312" y="3"/>
                </a:lnTo>
                <a:lnTo>
                  <a:pt x="4314" y="5"/>
                </a:lnTo>
                <a:lnTo>
                  <a:pt x="4316" y="2"/>
                </a:lnTo>
                <a:lnTo>
                  <a:pt x="4318" y="0"/>
                </a:lnTo>
                <a:lnTo>
                  <a:pt x="4323" y="0"/>
                </a:lnTo>
                <a:lnTo>
                  <a:pt x="4330" y="10"/>
                </a:lnTo>
                <a:lnTo>
                  <a:pt x="4337" y="12"/>
                </a:lnTo>
                <a:lnTo>
                  <a:pt x="4342" y="6"/>
                </a:lnTo>
                <a:lnTo>
                  <a:pt x="4342" y="0"/>
                </a:lnTo>
                <a:lnTo>
                  <a:pt x="4426" y="0"/>
                </a:lnTo>
                <a:lnTo>
                  <a:pt x="4418" y="9"/>
                </a:lnTo>
                <a:lnTo>
                  <a:pt x="4417" y="19"/>
                </a:lnTo>
                <a:lnTo>
                  <a:pt x="4446" y="12"/>
                </a:lnTo>
                <a:lnTo>
                  <a:pt x="4451" y="33"/>
                </a:lnTo>
                <a:lnTo>
                  <a:pt x="4500" y="30"/>
                </a:lnTo>
                <a:lnTo>
                  <a:pt x="4530" y="55"/>
                </a:lnTo>
                <a:lnTo>
                  <a:pt x="4553" y="53"/>
                </a:lnTo>
                <a:lnTo>
                  <a:pt x="4572" y="58"/>
                </a:lnTo>
                <a:lnTo>
                  <a:pt x="4585" y="49"/>
                </a:lnTo>
                <a:lnTo>
                  <a:pt x="4602" y="36"/>
                </a:lnTo>
                <a:lnTo>
                  <a:pt x="4606" y="54"/>
                </a:lnTo>
                <a:lnTo>
                  <a:pt x="4620" y="59"/>
                </a:lnTo>
                <a:lnTo>
                  <a:pt x="4604" y="69"/>
                </a:lnTo>
                <a:lnTo>
                  <a:pt x="4583" y="66"/>
                </a:lnTo>
                <a:lnTo>
                  <a:pt x="4577" y="91"/>
                </a:lnTo>
                <a:lnTo>
                  <a:pt x="4559" y="112"/>
                </a:lnTo>
                <a:lnTo>
                  <a:pt x="4581" y="121"/>
                </a:lnTo>
                <a:lnTo>
                  <a:pt x="4604" y="107"/>
                </a:lnTo>
                <a:lnTo>
                  <a:pt x="4635" y="128"/>
                </a:lnTo>
                <a:lnTo>
                  <a:pt x="4677" y="120"/>
                </a:lnTo>
                <a:lnTo>
                  <a:pt x="4678" y="137"/>
                </a:lnTo>
                <a:lnTo>
                  <a:pt x="4682" y="143"/>
                </a:lnTo>
                <a:lnTo>
                  <a:pt x="4686" y="138"/>
                </a:lnTo>
                <a:lnTo>
                  <a:pt x="4690" y="132"/>
                </a:lnTo>
                <a:lnTo>
                  <a:pt x="4701" y="143"/>
                </a:lnTo>
                <a:lnTo>
                  <a:pt x="4716" y="151"/>
                </a:lnTo>
                <a:lnTo>
                  <a:pt x="4734" y="156"/>
                </a:lnTo>
                <a:lnTo>
                  <a:pt x="4753" y="160"/>
                </a:lnTo>
                <a:lnTo>
                  <a:pt x="4792" y="168"/>
                </a:lnTo>
                <a:lnTo>
                  <a:pt x="4827" y="184"/>
                </a:lnTo>
                <a:lnTo>
                  <a:pt x="4815" y="163"/>
                </a:lnTo>
                <a:lnTo>
                  <a:pt x="4808" y="142"/>
                </a:lnTo>
                <a:lnTo>
                  <a:pt x="4794" y="143"/>
                </a:lnTo>
                <a:lnTo>
                  <a:pt x="4781" y="143"/>
                </a:lnTo>
                <a:lnTo>
                  <a:pt x="4787" y="148"/>
                </a:lnTo>
                <a:lnTo>
                  <a:pt x="4787" y="153"/>
                </a:lnTo>
                <a:lnTo>
                  <a:pt x="4760" y="148"/>
                </a:lnTo>
                <a:lnTo>
                  <a:pt x="4741" y="138"/>
                </a:lnTo>
                <a:lnTo>
                  <a:pt x="4722" y="127"/>
                </a:lnTo>
                <a:lnTo>
                  <a:pt x="4698" y="122"/>
                </a:lnTo>
                <a:lnTo>
                  <a:pt x="4717" y="116"/>
                </a:lnTo>
                <a:lnTo>
                  <a:pt x="4714" y="100"/>
                </a:lnTo>
                <a:lnTo>
                  <a:pt x="4736" y="98"/>
                </a:lnTo>
                <a:lnTo>
                  <a:pt x="4742" y="117"/>
                </a:lnTo>
                <a:lnTo>
                  <a:pt x="4780" y="111"/>
                </a:lnTo>
                <a:lnTo>
                  <a:pt x="4824" y="121"/>
                </a:lnTo>
                <a:lnTo>
                  <a:pt x="4812" y="128"/>
                </a:lnTo>
                <a:lnTo>
                  <a:pt x="4813" y="140"/>
                </a:lnTo>
                <a:lnTo>
                  <a:pt x="4829" y="144"/>
                </a:lnTo>
                <a:lnTo>
                  <a:pt x="4847" y="142"/>
                </a:lnTo>
                <a:lnTo>
                  <a:pt x="4843" y="133"/>
                </a:lnTo>
                <a:lnTo>
                  <a:pt x="4839" y="126"/>
                </a:lnTo>
                <a:lnTo>
                  <a:pt x="4897" y="141"/>
                </a:lnTo>
                <a:lnTo>
                  <a:pt x="4957" y="150"/>
                </a:lnTo>
                <a:lnTo>
                  <a:pt x="4961" y="165"/>
                </a:lnTo>
                <a:lnTo>
                  <a:pt x="4963" y="179"/>
                </a:lnTo>
                <a:lnTo>
                  <a:pt x="4974" y="174"/>
                </a:lnTo>
                <a:lnTo>
                  <a:pt x="4985" y="168"/>
                </a:lnTo>
                <a:lnTo>
                  <a:pt x="4986" y="179"/>
                </a:lnTo>
                <a:lnTo>
                  <a:pt x="4981" y="188"/>
                </a:lnTo>
                <a:lnTo>
                  <a:pt x="4994" y="190"/>
                </a:lnTo>
                <a:lnTo>
                  <a:pt x="5008" y="188"/>
                </a:lnTo>
                <a:lnTo>
                  <a:pt x="5004" y="179"/>
                </a:lnTo>
                <a:lnTo>
                  <a:pt x="5005" y="170"/>
                </a:lnTo>
                <a:lnTo>
                  <a:pt x="5023" y="177"/>
                </a:lnTo>
                <a:lnTo>
                  <a:pt x="5039" y="186"/>
                </a:lnTo>
                <a:lnTo>
                  <a:pt x="5028" y="194"/>
                </a:lnTo>
                <a:lnTo>
                  <a:pt x="5028" y="204"/>
                </a:lnTo>
                <a:lnTo>
                  <a:pt x="5041" y="202"/>
                </a:lnTo>
                <a:lnTo>
                  <a:pt x="5057" y="197"/>
                </a:lnTo>
                <a:lnTo>
                  <a:pt x="5055" y="185"/>
                </a:lnTo>
                <a:lnTo>
                  <a:pt x="5060" y="176"/>
                </a:lnTo>
                <a:lnTo>
                  <a:pt x="5089" y="198"/>
                </a:lnTo>
                <a:lnTo>
                  <a:pt x="5125" y="202"/>
                </a:lnTo>
                <a:lnTo>
                  <a:pt x="5114" y="213"/>
                </a:lnTo>
                <a:lnTo>
                  <a:pt x="5108" y="223"/>
                </a:lnTo>
                <a:lnTo>
                  <a:pt x="5194" y="254"/>
                </a:lnTo>
                <a:lnTo>
                  <a:pt x="5280" y="306"/>
                </a:lnTo>
                <a:lnTo>
                  <a:pt x="5285" y="296"/>
                </a:lnTo>
                <a:lnTo>
                  <a:pt x="5292" y="288"/>
                </a:lnTo>
                <a:lnTo>
                  <a:pt x="5297" y="296"/>
                </a:lnTo>
                <a:lnTo>
                  <a:pt x="5295" y="311"/>
                </a:lnTo>
                <a:lnTo>
                  <a:pt x="5306" y="308"/>
                </a:lnTo>
                <a:lnTo>
                  <a:pt x="5315" y="296"/>
                </a:lnTo>
                <a:lnTo>
                  <a:pt x="5316" y="310"/>
                </a:lnTo>
                <a:lnTo>
                  <a:pt x="5321" y="325"/>
                </a:lnTo>
                <a:lnTo>
                  <a:pt x="5347" y="329"/>
                </a:lnTo>
                <a:lnTo>
                  <a:pt x="5374" y="332"/>
                </a:lnTo>
                <a:lnTo>
                  <a:pt x="5373" y="319"/>
                </a:lnTo>
                <a:lnTo>
                  <a:pt x="5379" y="311"/>
                </a:lnTo>
                <a:lnTo>
                  <a:pt x="5386" y="313"/>
                </a:lnTo>
                <a:lnTo>
                  <a:pt x="5398" y="309"/>
                </a:lnTo>
                <a:lnTo>
                  <a:pt x="5429" y="328"/>
                </a:lnTo>
                <a:lnTo>
                  <a:pt x="5460" y="337"/>
                </a:lnTo>
                <a:lnTo>
                  <a:pt x="5440" y="345"/>
                </a:lnTo>
                <a:lnTo>
                  <a:pt x="5416" y="338"/>
                </a:lnTo>
                <a:lnTo>
                  <a:pt x="5416" y="345"/>
                </a:lnTo>
                <a:lnTo>
                  <a:pt x="5415" y="351"/>
                </a:lnTo>
                <a:lnTo>
                  <a:pt x="5457" y="366"/>
                </a:lnTo>
                <a:lnTo>
                  <a:pt x="5498" y="383"/>
                </a:lnTo>
                <a:lnTo>
                  <a:pt x="5478" y="361"/>
                </a:lnTo>
                <a:lnTo>
                  <a:pt x="5454" y="352"/>
                </a:lnTo>
                <a:lnTo>
                  <a:pt x="5462" y="345"/>
                </a:lnTo>
                <a:lnTo>
                  <a:pt x="5465" y="334"/>
                </a:lnTo>
                <a:lnTo>
                  <a:pt x="5484" y="350"/>
                </a:lnTo>
                <a:lnTo>
                  <a:pt x="5503" y="349"/>
                </a:lnTo>
                <a:lnTo>
                  <a:pt x="5512" y="371"/>
                </a:lnTo>
                <a:lnTo>
                  <a:pt x="5532" y="386"/>
                </a:lnTo>
                <a:lnTo>
                  <a:pt x="5531" y="366"/>
                </a:lnTo>
                <a:lnTo>
                  <a:pt x="5530" y="349"/>
                </a:lnTo>
                <a:lnTo>
                  <a:pt x="5544" y="363"/>
                </a:lnTo>
                <a:lnTo>
                  <a:pt x="5555" y="382"/>
                </a:lnTo>
                <a:lnTo>
                  <a:pt x="5575" y="373"/>
                </a:lnTo>
                <a:lnTo>
                  <a:pt x="5586" y="393"/>
                </a:lnTo>
                <a:lnTo>
                  <a:pt x="5636" y="396"/>
                </a:lnTo>
                <a:lnTo>
                  <a:pt x="5677" y="417"/>
                </a:lnTo>
                <a:lnTo>
                  <a:pt x="5700" y="405"/>
                </a:lnTo>
                <a:lnTo>
                  <a:pt x="5715" y="401"/>
                </a:lnTo>
                <a:lnTo>
                  <a:pt x="5715" y="417"/>
                </a:lnTo>
                <a:lnTo>
                  <a:pt x="5723" y="440"/>
                </a:lnTo>
                <a:lnTo>
                  <a:pt x="5779" y="436"/>
                </a:lnTo>
                <a:lnTo>
                  <a:pt x="5828" y="427"/>
                </a:lnTo>
                <a:lnTo>
                  <a:pt x="5843" y="437"/>
                </a:lnTo>
                <a:lnTo>
                  <a:pt x="5863" y="438"/>
                </a:lnTo>
                <a:lnTo>
                  <a:pt x="5887" y="472"/>
                </a:lnTo>
                <a:lnTo>
                  <a:pt x="5958" y="474"/>
                </a:lnTo>
                <a:lnTo>
                  <a:pt x="5939" y="488"/>
                </a:lnTo>
                <a:lnTo>
                  <a:pt x="5919" y="490"/>
                </a:lnTo>
                <a:lnTo>
                  <a:pt x="5930" y="509"/>
                </a:lnTo>
                <a:lnTo>
                  <a:pt x="5943" y="522"/>
                </a:lnTo>
                <a:lnTo>
                  <a:pt x="5949" y="512"/>
                </a:lnTo>
                <a:lnTo>
                  <a:pt x="5961" y="521"/>
                </a:lnTo>
                <a:lnTo>
                  <a:pt x="5971" y="505"/>
                </a:lnTo>
                <a:lnTo>
                  <a:pt x="5983" y="494"/>
                </a:lnTo>
                <a:lnTo>
                  <a:pt x="5979" y="511"/>
                </a:lnTo>
                <a:lnTo>
                  <a:pt x="5969" y="525"/>
                </a:lnTo>
                <a:lnTo>
                  <a:pt x="5983" y="548"/>
                </a:lnTo>
                <a:lnTo>
                  <a:pt x="5979" y="575"/>
                </a:lnTo>
                <a:lnTo>
                  <a:pt x="6000" y="554"/>
                </a:lnTo>
                <a:lnTo>
                  <a:pt x="6023" y="534"/>
                </a:lnTo>
                <a:lnTo>
                  <a:pt x="6035" y="561"/>
                </a:lnTo>
                <a:lnTo>
                  <a:pt x="6052" y="584"/>
                </a:lnTo>
                <a:lnTo>
                  <a:pt x="6053" y="554"/>
                </a:lnTo>
                <a:lnTo>
                  <a:pt x="6050" y="524"/>
                </a:lnTo>
                <a:lnTo>
                  <a:pt x="6072" y="554"/>
                </a:lnTo>
                <a:lnTo>
                  <a:pt x="6109" y="567"/>
                </a:lnTo>
                <a:lnTo>
                  <a:pt x="6084" y="533"/>
                </a:lnTo>
                <a:lnTo>
                  <a:pt x="6060" y="495"/>
                </a:lnTo>
                <a:lnTo>
                  <a:pt x="6090" y="508"/>
                </a:lnTo>
                <a:lnTo>
                  <a:pt x="6108" y="526"/>
                </a:lnTo>
                <a:lnTo>
                  <a:pt x="6103" y="522"/>
                </a:lnTo>
                <a:lnTo>
                  <a:pt x="6094" y="525"/>
                </a:lnTo>
                <a:lnTo>
                  <a:pt x="6108" y="556"/>
                </a:lnTo>
                <a:lnTo>
                  <a:pt x="6129" y="571"/>
                </a:lnTo>
                <a:lnTo>
                  <a:pt x="6116" y="582"/>
                </a:lnTo>
                <a:lnTo>
                  <a:pt x="6115" y="602"/>
                </a:lnTo>
                <a:lnTo>
                  <a:pt x="6127" y="608"/>
                </a:lnTo>
                <a:lnTo>
                  <a:pt x="6142" y="609"/>
                </a:lnTo>
                <a:lnTo>
                  <a:pt x="6134" y="598"/>
                </a:lnTo>
                <a:lnTo>
                  <a:pt x="6142" y="591"/>
                </a:lnTo>
                <a:lnTo>
                  <a:pt x="6162" y="608"/>
                </a:lnTo>
                <a:lnTo>
                  <a:pt x="6189" y="598"/>
                </a:lnTo>
                <a:lnTo>
                  <a:pt x="6213" y="628"/>
                </a:lnTo>
                <a:lnTo>
                  <a:pt x="6237" y="617"/>
                </a:lnTo>
                <a:lnTo>
                  <a:pt x="6240" y="627"/>
                </a:lnTo>
                <a:lnTo>
                  <a:pt x="6245" y="638"/>
                </a:lnTo>
                <a:lnTo>
                  <a:pt x="6263" y="630"/>
                </a:lnTo>
                <a:lnTo>
                  <a:pt x="6282" y="637"/>
                </a:lnTo>
                <a:lnTo>
                  <a:pt x="6281" y="659"/>
                </a:lnTo>
                <a:lnTo>
                  <a:pt x="6287" y="677"/>
                </a:lnTo>
                <a:lnTo>
                  <a:pt x="6322" y="669"/>
                </a:lnTo>
                <a:lnTo>
                  <a:pt x="6351" y="683"/>
                </a:lnTo>
                <a:lnTo>
                  <a:pt x="6328" y="683"/>
                </a:lnTo>
                <a:lnTo>
                  <a:pt x="6310" y="692"/>
                </a:lnTo>
                <a:lnTo>
                  <a:pt x="6324" y="704"/>
                </a:lnTo>
                <a:lnTo>
                  <a:pt x="6330" y="715"/>
                </a:lnTo>
                <a:lnTo>
                  <a:pt x="6364" y="712"/>
                </a:lnTo>
                <a:lnTo>
                  <a:pt x="6394" y="698"/>
                </a:lnTo>
                <a:lnTo>
                  <a:pt x="6419" y="715"/>
                </a:lnTo>
                <a:lnTo>
                  <a:pt x="6452" y="717"/>
                </a:lnTo>
                <a:lnTo>
                  <a:pt x="6482" y="723"/>
                </a:lnTo>
                <a:lnTo>
                  <a:pt x="6502" y="750"/>
                </a:lnTo>
                <a:lnTo>
                  <a:pt x="6512" y="741"/>
                </a:lnTo>
                <a:lnTo>
                  <a:pt x="6524" y="742"/>
                </a:lnTo>
                <a:lnTo>
                  <a:pt x="6523" y="767"/>
                </a:lnTo>
                <a:lnTo>
                  <a:pt x="6529" y="783"/>
                </a:lnTo>
                <a:lnTo>
                  <a:pt x="6536" y="770"/>
                </a:lnTo>
                <a:lnTo>
                  <a:pt x="6547" y="758"/>
                </a:lnTo>
                <a:lnTo>
                  <a:pt x="6579" y="774"/>
                </a:lnTo>
                <a:lnTo>
                  <a:pt x="6613" y="772"/>
                </a:lnTo>
                <a:lnTo>
                  <a:pt x="6609" y="785"/>
                </a:lnTo>
                <a:lnTo>
                  <a:pt x="6600" y="794"/>
                </a:lnTo>
                <a:lnTo>
                  <a:pt x="6631" y="810"/>
                </a:lnTo>
                <a:lnTo>
                  <a:pt x="6664" y="803"/>
                </a:lnTo>
                <a:lnTo>
                  <a:pt x="6684" y="819"/>
                </a:lnTo>
                <a:lnTo>
                  <a:pt x="6713" y="822"/>
                </a:lnTo>
                <a:lnTo>
                  <a:pt x="6713" y="838"/>
                </a:lnTo>
                <a:lnTo>
                  <a:pt x="6716" y="857"/>
                </a:lnTo>
                <a:lnTo>
                  <a:pt x="6730" y="852"/>
                </a:lnTo>
                <a:lnTo>
                  <a:pt x="6737" y="859"/>
                </a:lnTo>
                <a:lnTo>
                  <a:pt x="6745" y="867"/>
                </a:lnTo>
                <a:lnTo>
                  <a:pt x="6756" y="867"/>
                </a:lnTo>
                <a:lnTo>
                  <a:pt x="6766" y="853"/>
                </a:lnTo>
                <a:lnTo>
                  <a:pt x="6780" y="842"/>
                </a:lnTo>
                <a:lnTo>
                  <a:pt x="6766" y="865"/>
                </a:lnTo>
                <a:lnTo>
                  <a:pt x="6756" y="890"/>
                </a:lnTo>
                <a:lnTo>
                  <a:pt x="6767" y="892"/>
                </a:lnTo>
                <a:lnTo>
                  <a:pt x="6775" y="897"/>
                </a:lnTo>
                <a:lnTo>
                  <a:pt x="6781" y="882"/>
                </a:lnTo>
                <a:lnTo>
                  <a:pt x="6794" y="872"/>
                </a:lnTo>
                <a:lnTo>
                  <a:pt x="6791" y="890"/>
                </a:lnTo>
                <a:lnTo>
                  <a:pt x="6795" y="902"/>
                </a:lnTo>
                <a:lnTo>
                  <a:pt x="6811" y="886"/>
                </a:lnTo>
                <a:lnTo>
                  <a:pt x="6817" y="865"/>
                </a:lnTo>
                <a:lnTo>
                  <a:pt x="6824" y="871"/>
                </a:lnTo>
                <a:lnTo>
                  <a:pt x="6837" y="871"/>
                </a:lnTo>
                <a:lnTo>
                  <a:pt x="6835" y="878"/>
                </a:lnTo>
                <a:lnTo>
                  <a:pt x="6841" y="887"/>
                </a:lnTo>
                <a:lnTo>
                  <a:pt x="6829" y="889"/>
                </a:lnTo>
                <a:lnTo>
                  <a:pt x="6824" y="893"/>
                </a:lnTo>
                <a:lnTo>
                  <a:pt x="6838" y="908"/>
                </a:lnTo>
                <a:lnTo>
                  <a:pt x="6859" y="912"/>
                </a:lnTo>
                <a:lnTo>
                  <a:pt x="6848" y="901"/>
                </a:lnTo>
                <a:lnTo>
                  <a:pt x="6841" y="887"/>
                </a:lnTo>
                <a:lnTo>
                  <a:pt x="6875" y="888"/>
                </a:lnTo>
                <a:lnTo>
                  <a:pt x="6899" y="875"/>
                </a:lnTo>
                <a:lnTo>
                  <a:pt x="6896" y="895"/>
                </a:lnTo>
                <a:lnTo>
                  <a:pt x="6896" y="912"/>
                </a:lnTo>
                <a:lnTo>
                  <a:pt x="6881" y="917"/>
                </a:lnTo>
                <a:lnTo>
                  <a:pt x="6871" y="932"/>
                </a:lnTo>
                <a:lnTo>
                  <a:pt x="6895" y="951"/>
                </a:lnTo>
                <a:lnTo>
                  <a:pt x="6922" y="944"/>
                </a:lnTo>
                <a:lnTo>
                  <a:pt x="6903" y="938"/>
                </a:lnTo>
                <a:lnTo>
                  <a:pt x="6902" y="916"/>
                </a:lnTo>
                <a:lnTo>
                  <a:pt x="6941" y="921"/>
                </a:lnTo>
                <a:lnTo>
                  <a:pt x="6984" y="920"/>
                </a:lnTo>
                <a:lnTo>
                  <a:pt x="7007" y="938"/>
                </a:lnTo>
                <a:lnTo>
                  <a:pt x="7011" y="958"/>
                </a:lnTo>
                <a:lnTo>
                  <a:pt x="7042" y="959"/>
                </a:lnTo>
                <a:lnTo>
                  <a:pt x="7067" y="959"/>
                </a:lnTo>
                <a:lnTo>
                  <a:pt x="7077" y="975"/>
                </a:lnTo>
                <a:lnTo>
                  <a:pt x="7099" y="991"/>
                </a:lnTo>
                <a:lnTo>
                  <a:pt x="7080" y="988"/>
                </a:lnTo>
                <a:lnTo>
                  <a:pt x="7061" y="985"/>
                </a:lnTo>
                <a:lnTo>
                  <a:pt x="7051" y="1000"/>
                </a:lnTo>
                <a:lnTo>
                  <a:pt x="7029" y="1006"/>
                </a:lnTo>
                <a:lnTo>
                  <a:pt x="7044" y="1018"/>
                </a:lnTo>
                <a:lnTo>
                  <a:pt x="7052" y="1028"/>
                </a:lnTo>
                <a:lnTo>
                  <a:pt x="7099" y="1019"/>
                </a:lnTo>
                <a:lnTo>
                  <a:pt x="7145" y="1012"/>
                </a:lnTo>
                <a:lnTo>
                  <a:pt x="7134" y="1028"/>
                </a:lnTo>
                <a:lnTo>
                  <a:pt x="7122" y="1043"/>
                </a:lnTo>
                <a:lnTo>
                  <a:pt x="7101" y="1042"/>
                </a:lnTo>
                <a:lnTo>
                  <a:pt x="7087" y="1048"/>
                </a:lnTo>
                <a:lnTo>
                  <a:pt x="7121" y="1056"/>
                </a:lnTo>
                <a:lnTo>
                  <a:pt x="7143" y="1084"/>
                </a:lnTo>
                <a:lnTo>
                  <a:pt x="7177" y="1082"/>
                </a:lnTo>
                <a:lnTo>
                  <a:pt x="7196" y="1104"/>
                </a:lnTo>
                <a:lnTo>
                  <a:pt x="7238" y="1093"/>
                </a:lnTo>
                <a:lnTo>
                  <a:pt x="7269" y="1100"/>
                </a:lnTo>
                <a:lnTo>
                  <a:pt x="7248" y="1106"/>
                </a:lnTo>
                <a:lnTo>
                  <a:pt x="7231" y="1123"/>
                </a:lnTo>
                <a:lnTo>
                  <a:pt x="7291" y="1141"/>
                </a:lnTo>
                <a:lnTo>
                  <a:pt x="7339" y="1144"/>
                </a:lnTo>
                <a:lnTo>
                  <a:pt x="7332" y="1138"/>
                </a:lnTo>
                <a:lnTo>
                  <a:pt x="7324" y="1132"/>
                </a:lnTo>
                <a:lnTo>
                  <a:pt x="7339" y="1127"/>
                </a:lnTo>
                <a:lnTo>
                  <a:pt x="7353" y="1123"/>
                </a:lnTo>
                <a:lnTo>
                  <a:pt x="7357" y="1148"/>
                </a:lnTo>
                <a:lnTo>
                  <a:pt x="7379" y="1162"/>
                </a:lnTo>
                <a:lnTo>
                  <a:pt x="7409" y="1154"/>
                </a:lnTo>
                <a:lnTo>
                  <a:pt x="7438" y="1158"/>
                </a:lnTo>
                <a:lnTo>
                  <a:pt x="7445" y="1178"/>
                </a:lnTo>
                <a:lnTo>
                  <a:pt x="7451" y="1190"/>
                </a:lnTo>
                <a:lnTo>
                  <a:pt x="7458" y="1161"/>
                </a:lnTo>
                <a:lnTo>
                  <a:pt x="7472" y="1143"/>
                </a:lnTo>
                <a:lnTo>
                  <a:pt x="7477" y="1190"/>
                </a:lnTo>
                <a:lnTo>
                  <a:pt x="7517" y="1219"/>
                </a:lnTo>
                <a:lnTo>
                  <a:pt x="7518" y="1208"/>
                </a:lnTo>
                <a:lnTo>
                  <a:pt x="7525" y="1199"/>
                </a:lnTo>
                <a:lnTo>
                  <a:pt x="7526" y="1215"/>
                </a:lnTo>
                <a:lnTo>
                  <a:pt x="7525" y="1229"/>
                </a:lnTo>
                <a:lnTo>
                  <a:pt x="7556" y="1229"/>
                </a:lnTo>
                <a:lnTo>
                  <a:pt x="7570" y="1246"/>
                </a:lnTo>
                <a:lnTo>
                  <a:pt x="7580" y="1234"/>
                </a:lnTo>
                <a:lnTo>
                  <a:pt x="7591" y="1223"/>
                </a:lnTo>
                <a:lnTo>
                  <a:pt x="7592" y="1238"/>
                </a:lnTo>
                <a:lnTo>
                  <a:pt x="7590" y="1252"/>
                </a:lnTo>
                <a:lnTo>
                  <a:pt x="7623" y="1252"/>
                </a:lnTo>
                <a:lnTo>
                  <a:pt x="7642" y="1273"/>
                </a:lnTo>
                <a:lnTo>
                  <a:pt x="7654" y="1261"/>
                </a:lnTo>
                <a:lnTo>
                  <a:pt x="7668" y="1249"/>
                </a:lnTo>
                <a:lnTo>
                  <a:pt x="7685" y="1257"/>
                </a:lnTo>
                <a:lnTo>
                  <a:pt x="7702" y="1264"/>
                </a:lnTo>
                <a:lnTo>
                  <a:pt x="7686" y="1269"/>
                </a:lnTo>
                <a:lnTo>
                  <a:pt x="7680" y="1281"/>
                </a:lnTo>
                <a:lnTo>
                  <a:pt x="7771" y="1318"/>
                </a:lnTo>
                <a:lnTo>
                  <a:pt x="7857" y="1365"/>
                </a:lnTo>
                <a:lnTo>
                  <a:pt x="7857" y="1356"/>
                </a:lnTo>
                <a:lnTo>
                  <a:pt x="7867" y="1352"/>
                </a:lnTo>
                <a:lnTo>
                  <a:pt x="7875" y="1363"/>
                </a:lnTo>
                <a:lnTo>
                  <a:pt x="7888" y="1369"/>
                </a:lnTo>
                <a:lnTo>
                  <a:pt x="7879" y="1377"/>
                </a:lnTo>
                <a:lnTo>
                  <a:pt x="7878" y="1389"/>
                </a:lnTo>
                <a:lnTo>
                  <a:pt x="7905" y="1399"/>
                </a:lnTo>
                <a:lnTo>
                  <a:pt x="7935" y="1404"/>
                </a:lnTo>
                <a:lnTo>
                  <a:pt x="7934" y="1416"/>
                </a:lnTo>
                <a:lnTo>
                  <a:pt x="7933" y="1428"/>
                </a:lnTo>
                <a:lnTo>
                  <a:pt x="7971" y="1435"/>
                </a:lnTo>
                <a:lnTo>
                  <a:pt x="8003" y="1451"/>
                </a:lnTo>
                <a:lnTo>
                  <a:pt x="8005" y="1445"/>
                </a:lnTo>
                <a:lnTo>
                  <a:pt x="8007" y="1439"/>
                </a:lnTo>
                <a:lnTo>
                  <a:pt x="7991" y="1431"/>
                </a:lnTo>
                <a:lnTo>
                  <a:pt x="7980" y="1416"/>
                </a:lnTo>
                <a:lnTo>
                  <a:pt x="8009" y="1420"/>
                </a:lnTo>
                <a:lnTo>
                  <a:pt x="8039" y="1409"/>
                </a:lnTo>
                <a:lnTo>
                  <a:pt x="8029" y="1422"/>
                </a:lnTo>
                <a:lnTo>
                  <a:pt x="8012" y="1432"/>
                </a:lnTo>
                <a:lnTo>
                  <a:pt x="8119" y="1452"/>
                </a:lnTo>
                <a:lnTo>
                  <a:pt x="8212" y="1491"/>
                </a:lnTo>
                <a:lnTo>
                  <a:pt x="8229" y="1487"/>
                </a:lnTo>
                <a:lnTo>
                  <a:pt x="8243" y="1496"/>
                </a:lnTo>
                <a:lnTo>
                  <a:pt x="8207" y="1504"/>
                </a:lnTo>
                <a:lnTo>
                  <a:pt x="8181" y="1515"/>
                </a:lnTo>
                <a:lnTo>
                  <a:pt x="8232" y="1539"/>
                </a:lnTo>
                <a:lnTo>
                  <a:pt x="8299" y="1553"/>
                </a:lnTo>
                <a:lnTo>
                  <a:pt x="8299" y="1569"/>
                </a:lnTo>
                <a:lnTo>
                  <a:pt x="8294" y="1555"/>
                </a:lnTo>
                <a:lnTo>
                  <a:pt x="8266" y="1561"/>
                </a:lnTo>
                <a:lnTo>
                  <a:pt x="8236" y="1573"/>
                </a:lnTo>
                <a:lnTo>
                  <a:pt x="8283" y="1583"/>
                </a:lnTo>
                <a:lnTo>
                  <a:pt x="8321" y="1577"/>
                </a:lnTo>
                <a:lnTo>
                  <a:pt x="8316" y="1584"/>
                </a:lnTo>
                <a:lnTo>
                  <a:pt x="8317" y="1596"/>
                </a:lnTo>
                <a:lnTo>
                  <a:pt x="8362" y="1601"/>
                </a:lnTo>
                <a:lnTo>
                  <a:pt x="8406" y="1610"/>
                </a:lnTo>
                <a:lnTo>
                  <a:pt x="8452" y="1613"/>
                </a:lnTo>
                <a:lnTo>
                  <a:pt x="8509" y="1602"/>
                </a:lnTo>
                <a:lnTo>
                  <a:pt x="8503" y="1621"/>
                </a:lnTo>
                <a:lnTo>
                  <a:pt x="8489" y="1635"/>
                </a:lnTo>
                <a:lnTo>
                  <a:pt x="8490" y="1623"/>
                </a:lnTo>
                <a:lnTo>
                  <a:pt x="8487" y="1618"/>
                </a:lnTo>
                <a:lnTo>
                  <a:pt x="8476" y="1617"/>
                </a:lnTo>
                <a:lnTo>
                  <a:pt x="8470" y="1628"/>
                </a:lnTo>
                <a:lnTo>
                  <a:pt x="8485" y="1640"/>
                </a:lnTo>
                <a:lnTo>
                  <a:pt x="8503" y="1650"/>
                </a:lnTo>
                <a:lnTo>
                  <a:pt x="8509" y="1641"/>
                </a:lnTo>
                <a:lnTo>
                  <a:pt x="8519" y="1635"/>
                </a:lnTo>
                <a:lnTo>
                  <a:pt x="8526" y="1652"/>
                </a:lnTo>
                <a:lnTo>
                  <a:pt x="8535" y="1667"/>
                </a:lnTo>
                <a:lnTo>
                  <a:pt x="8545" y="1663"/>
                </a:lnTo>
                <a:lnTo>
                  <a:pt x="8552" y="1657"/>
                </a:lnTo>
                <a:lnTo>
                  <a:pt x="8537" y="1648"/>
                </a:lnTo>
                <a:lnTo>
                  <a:pt x="8542" y="1631"/>
                </a:lnTo>
                <a:lnTo>
                  <a:pt x="8524" y="1624"/>
                </a:lnTo>
                <a:lnTo>
                  <a:pt x="8510" y="1614"/>
                </a:lnTo>
                <a:lnTo>
                  <a:pt x="8513" y="1602"/>
                </a:lnTo>
                <a:lnTo>
                  <a:pt x="8514" y="1589"/>
                </a:lnTo>
                <a:lnTo>
                  <a:pt x="8523" y="1598"/>
                </a:lnTo>
                <a:lnTo>
                  <a:pt x="8523" y="1617"/>
                </a:lnTo>
                <a:lnTo>
                  <a:pt x="8568" y="1631"/>
                </a:lnTo>
                <a:lnTo>
                  <a:pt x="8609" y="1635"/>
                </a:lnTo>
                <a:lnTo>
                  <a:pt x="8571" y="1652"/>
                </a:lnTo>
                <a:lnTo>
                  <a:pt x="8548" y="1680"/>
                </a:lnTo>
                <a:lnTo>
                  <a:pt x="8582" y="1691"/>
                </a:lnTo>
                <a:lnTo>
                  <a:pt x="8622" y="1695"/>
                </a:lnTo>
                <a:lnTo>
                  <a:pt x="8633" y="1718"/>
                </a:lnTo>
                <a:lnTo>
                  <a:pt x="8655" y="1729"/>
                </a:lnTo>
                <a:lnTo>
                  <a:pt x="8690" y="1719"/>
                </a:lnTo>
                <a:lnTo>
                  <a:pt x="8710" y="1735"/>
                </a:lnTo>
                <a:lnTo>
                  <a:pt x="8690" y="1730"/>
                </a:lnTo>
                <a:lnTo>
                  <a:pt x="8682" y="1747"/>
                </a:lnTo>
                <a:lnTo>
                  <a:pt x="8702" y="1746"/>
                </a:lnTo>
                <a:lnTo>
                  <a:pt x="8718" y="1751"/>
                </a:lnTo>
                <a:lnTo>
                  <a:pt x="8725" y="1743"/>
                </a:lnTo>
                <a:lnTo>
                  <a:pt x="8728" y="1732"/>
                </a:lnTo>
                <a:lnTo>
                  <a:pt x="8759" y="1740"/>
                </a:lnTo>
                <a:lnTo>
                  <a:pt x="8795" y="1743"/>
                </a:lnTo>
                <a:lnTo>
                  <a:pt x="8826" y="1770"/>
                </a:lnTo>
                <a:lnTo>
                  <a:pt x="8854" y="1802"/>
                </a:lnTo>
                <a:lnTo>
                  <a:pt x="8874" y="1802"/>
                </a:lnTo>
                <a:lnTo>
                  <a:pt x="8895" y="1800"/>
                </a:lnTo>
                <a:lnTo>
                  <a:pt x="8865" y="1827"/>
                </a:lnTo>
                <a:lnTo>
                  <a:pt x="8829" y="1846"/>
                </a:lnTo>
                <a:lnTo>
                  <a:pt x="8896" y="1880"/>
                </a:lnTo>
                <a:lnTo>
                  <a:pt x="8975" y="1872"/>
                </a:lnTo>
                <a:lnTo>
                  <a:pt x="9033" y="1908"/>
                </a:lnTo>
                <a:lnTo>
                  <a:pt x="9109" y="1907"/>
                </a:lnTo>
                <a:lnTo>
                  <a:pt x="9101" y="1888"/>
                </a:lnTo>
                <a:lnTo>
                  <a:pt x="9086" y="1876"/>
                </a:lnTo>
                <a:lnTo>
                  <a:pt x="9066" y="1871"/>
                </a:lnTo>
                <a:lnTo>
                  <a:pt x="9042" y="1869"/>
                </a:lnTo>
                <a:lnTo>
                  <a:pt x="9000" y="1863"/>
                </a:lnTo>
                <a:lnTo>
                  <a:pt x="8978" y="1843"/>
                </a:lnTo>
                <a:lnTo>
                  <a:pt x="8966" y="1857"/>
                </a:lnTo>
                <a:lnTo>
                  <a:pt x="8948" y="1854"/>
                </a:lnTo>
                <a:lnTo>
                  <a:pt x="8957" y="1846"/>
                </a:lnTo>
                <a:lnTo>
                  <a:pt x="8959" y="1835"/>
                </a:lnTo>
                <a:lnTo>
                  <a:pt x="8910" y="1846"/>
                </a:lnTo>
                <a:lnTo>
                  <a:pt x="8864" y="1840"/>
                </a:lnTo>
                <a:lnTo>
                  <a:pt x="8928" y="1817"/>
                </a:lnTo>
                <a:lnTo>
                  <a:pt x="8994" y="1818"/>
                </a:lnTo>
                <a:lnTo>
                  <a:pt x="8976" y="1825"/>
                </a:lnTo>
                <a:lnTo>
                  <a:pt x="8965" y="1839"/>
                </a:lnTo>
                <a:lnTo>
                  <a:pt x="9014" y="1838"/>
                </a:lnTo>
                <a:lnTo>
                  <a:pt x="9066" y="1822"/>
                </a:lnTo>
                <a:lnTo>
                  <a:pt x="9088" y="1851"/>
                </a:lnTo>
                <a:lnTo>
                  <a:pt x="9112" y="1877"/>
                </a:lnTo>
                <a:lnTo>
                  <a:pt x="9157" y="1875"/>
                </a:lnTo>
                <a:lnTo>
                  <a:pt x="9195" y="1859"/>
                </a:lnTo>
                <a:lnTo>
                  <a:pt x="9186" y="1874"/>
                </a:lnTo>
                <a:lnTo>
                  <a:pt x="9179" y="1890"/>
                </a:lnTo>
                <a:lnTo>
                  <a:pt x="9191" y="1901"/>
                </a:lnTo>
                <a:lnTo>
                  <a:pt x="9181" y="1918"/>
                </a:lnTo>
                <a:lnTo>
                  <a:pt x="9234" y="1910"/>
                </a:lnTo>
                <a:lnTo>
                  <a:pt x="9244" y="1928"/>
                </a:lnTo>
                <a:lnTo>
                  <a:pt x="9265" y="1934"/>
                </a:lnTo>
                <a:lnTo>
                  <a:pt x="9262" y="1919"/>
                </a:lnTo>
                <a:lnTo>
                  <a:pt x="9252" y="1913"/>
                </a:lnTo>
                <a:lnTo>
                  <a:pt x="9275" y="1909"/>
                </a:lnTo>
                <a:lnTo>
                  <a:pt x="9286" y="1896"/>
                </a:lnTo>
                <a:lnTo>
                  <a:pt x="9304" y="1907"/>
                </a:lnTo>
                <a:lnTo>
                  <a:pt x="9313" y="1927"/>
                </a:lnTo>
                <a:lnTo>
                  <a:pt x="9295" y="1934"/>
                </a:lnTo>
                <a:lnTo>
                  <a:pt x="9291" y="1953"/>
                </a:lnTo>
                <a:lnTo>
                  <a:pt x="9334" y="1941"/>
                </a:lnTo>
                <a:lnTo>
                  <a:pt x="9378" y="1928"/>
                </a:lnTo>
                <a:lnTo>
                  <a:pt x="9404" y="1943"/>
                </a:lnTo>
                <a:lnTo>
                  <a:pt x="9429" y="1955"/>
                </a:lnTo>
                <a:lnTo>
                  <a:pt x="9412" y="1961"/>
                </a:lnTo>
                <a:lnTo>
                  <a:pt x="9400" y="1971"/>
                </a:lnTo>
                <a:lnTo>
                  <a:pt x="9387" y="1962"/>
                </a:lnTo>
                <a:lnTo>
                  <a:pt x="9369" y="1958"/>
                </a:lnTo>
                <a:lnTo>
                  <a:pt x="9365" y="1969"/>
                </a:lnTo>
                <a:lnTo>
                  <a:pt x="9365" y="1982"/>
                </a:lnTo>
                <a:lnTo>
                  <a:pt x="9383" y="1979"/>
                </a:lnTo>
                <a:lnTo>
                  <a:pt x="9401" y="1976"/>
                </a:lnTo>
                <a:lnTo>
                  <a:pt x="9406" y="1997"/>
                </a:lnTo>
                <a:lnTo>
                  <a:pt x="9427" y="2012"/>
                </a:lnTo>
                <a:lnTo>
                  <a:pt x="9371" y="2001"/>
                </a:lnTo>
                <a:lnTo>
                  <a:pt x="9313" y="2018"/>
                </a:lnTo>
                <a:lnTo>
                  <a:pt x="9378" y="2036"/>
                </a:lnTo>
                <a:lnTo>
                  <a:pt x="9407" y="2078"/>
                </a:lnTo>
                <a:lnTo>
                  <a:pt x="9422" y="2081"/>
                </a:lnTo>
                <a:lnTo>
                  <a:pt x="9443" y="2078"/>
                </a:lnTo>
                <a:lnTo>
                  <a:pt x="9443" y="2067"/>
                </a:lnTo>
                <a:lnTo>
                  <a:pt x="9448" y="2061"/>
                </a:lnTo>
                <a:lnTo>
                  <a:pt x="9522" y="2107"/>
                </a:lnTo>
                <a:lnTo>
                  <a:pt x="9595" y="2155"/>
                </a:lnTo>
                <a:lnTo>
                  <a:pt x="9603" y="2147"/>
                </a:lnTo>
                <a:lnTo>
                  <a:pt x="9612" y="2141"/>
                </a:lnTo>
                <a:lnTo>
                  <a:pt x="9623" y="2156"/>
                </a:lnTo>
                <a:lnTo>
                  <a:pt x="9638" y="2167"/>
                </a:lnTo>
                <a:lnTo>
                  <a:pt x="9614" y="2167"/>
                </a:lnTo>
                <a:lnTo>
                  <a:pt x="9603" y="2176"/>
                </a:lnTo>
                <a:lnTo>
                  <a:pt x="9630" y="2199"/>
                </a:lnTo>
                <a:lnTo>
                  <a:pt x="9664" y="2214"/>
                </a:lnTo>
                <a:lnTo>
                  <a:pt x="9662" y="2229"/>
                </a:lnTo>
                <a:lnTo>
                  <a:pt x="9659" y="2243"/>
                </a:lnTo>
                <a:lnTo>
                  <a:pt x="9669" y="2238"/>
                </a:lnTo>
                <a:lnTo>
                  <a:pt x="9682" y="2234"/>
                </a:lnTo>
                <a:lnTo>
                  <a:pt x="9679" y="2250"/>
                </a:lnTo>
                <a:lnTo>
                  <a:pt x="9678" y="2269"/>
                </a:lnTo>
                <a:lnTo>
                  <a:pt x="9697" y="2269"/>
                </a:lnTo>
                <a:lnTo>
                  <a:pt x="9714" y="2264"/>
                </a:lnTo>
                <a:lnTo>
                  <a:pt x="9700" y="2286"/>
                </a:lnTo>
                <a:lnTo>
                  <a:pt x="9685" y="2307"/>
                </a:lnTo>
                <a:lnTo>
                  <a:pt x="9713" y="2313"/>
                </a:lnTo>
                <a:lnTo>
                  <a:pt x="9728" y="2331"/>
                </a:lnTo>
                <a:lnTo>
                  <a:pt x="9722" y="2332"/>
                </a:lnTo>
                <a:lnTo>
                  <a:pt x="9717" y="2332"/>
                </a:lnTo>
                <a:lnTo>
                  <a:pt x="9716" y="2337"/>
                </a:lnTo>
                <a:lnTo>
                  <a:pt x="9710" y="2338"/>
                </a:lnTo>
                <a:lnTo>
                  <a:pt x="9702" y="2320"/>
                </a:lnTo>
                <a:lnTo>
                  <a:pt x="9686" y="2324"/>
                </a:lnTo>
                <a:lnTo>
                  <a:pt x="9720" y="2344"/>
                </a:lnTo>
                <a:lnTo>
                  <a:pt x="9759" y="2350"/>
                </a:lnTo>
                <a:lnTo>
                  <a:pt x="9759" y="2368"/>
                </a:lnTo>
                <a:lnTo>
                  <a:pt x="9760" y="2384"/>
                </a:lnTo>
                <a:lnTo>
                  <a:pt x="9774" y="2377"/>
                </a:lnTo>
                <a:lnTo>
                  <a:pt x="9783" y="2387"/>
                </a:lnTo>
                <a:lnTo>
                  <a:pt x="9757" y="2398"/>
                </a:lnTo>
                <a:lnTo>
                  <a:pt x="9749" y="2425"/>
                </a:lnTo>
                <a:lnTo>
                  <a:pt x="9725" y="2415"/>
                </a:lnTo>
                <a:lnTo>
                  <a:pt x="9701" y="2408"/>
                </a:lnTo>
                <a:lnTo>
                  <a:pt x="9689" y="2421"/>
                </a:lnTo>
                <a:lnTo>
                  <a:pt x="9684" y="2439"/>
                </a:lnTo>
                <a:lnTo>
                  <a:pt x="9731" y="2433"/>
                </a:lnTo>
                <a:lnTo>
                  <a:pt x="9768" y="2451"/>
                </a:lnTo>
                <a:lnTo>
                  <a:pt x="9792" y="2433"/>
                </a:lnTo>
                <a:lnTo>
                  <a:pt x="9814" y="2445"/>
                </a:lnTo>
                <a:lnTo>
                  <a:pt x="9798" y="2443"/>
                </a:lnTo>
                <a:lnTo>
                  <a:pt x="9779" y="2444"/>
                </a:lnTo>
                <a:lnTo>
                  <a:pt x="9776" y="2464"/>
                </a:lnTo>
                <a:lnTo>
                  <a:pt x="9779" y="2478"/>
                </a:lnTo>
                <a:lnTo>
                  <a:pt x="9794" y="2466"/>
                </a:lnTo>
                <a:lnTo>
                  <a:pt x="9809" y="2468"/>
                </a:lnTo>
                <a:lnTo>
                  <a:pt x="9798" y="2478"/>
                </a:lnTo>
                <a:lnTo>
                  <a:pt x="9804" y="2486"/>
                </a:lnTo>
                <a:lnTo>
                  <a:pt x="9821" y="2477"/>
                </a:lnTo>
                <a:lnTo>
                  <a:pt x="9845" y="2470"/>
                </a:lnTo>
                <a:lnTo>
                  <a:pt x="9838" y="2491"/>
                </a:lnTo>
                <a:lnTo>
                  <a:pt x="9839" y="2505"/>
                </a:lnTo>
                <a:lnTo>
                  <a:pt x="9861" y="2487"/>
                </a:lnTo>
                <a:lnTo>
                  <a:pt x="9886" y="2488"/>
                </a:lnTo>
                <a:lnTo>
                  <a:pt x="9874" y="2498"/>
                </a:lnTo>
                <a:lnTo>
                  <a:pt x="9863" y="2502"/>
                </a:lnTo>
                <a:lnTo>
                  <a:pt x="9868" y="2515"/>
                </a:lnTo>
                <a:lnTo>
                  <a:pt x="9869" y="2524"/>
                </a:lnTo>
                <a:lnTo>
                  <a:pt x="9909" y="2507"/>
                </a:lnTo>
                <a:lnTo>
                  <a:pt x="9946" y="2532"/>
                </a:lnTo>
                <a:lnTo>
                  <a:pt x="9960" y="2521"/>
                </a:lnTo>
                <a:lnTo>
                  <a:pt x="9970" y="2506"/>
                </a:lnTo>
                <a:lnTo>
                  <a:pt x="9980" y="2520"/>
                </a:lnTo>
                <a:lnTo>
                  <a:pt x="9994" y="2509"/>
                </a:lnTo>
                <a:lnTo>
                  <a:pt x="10003" y="2522"/>
                </a:lnTo>
                <a:lnTo>
                  <a:pt x="10012" y="2536"/>
                </a:lnTo>
                <a:lnTo>
                  <a:pt x="9966" y="2540"/>
                </a:lnTo>
                <a:lnTo>
                  <a:pt x="9923" y="2528"/>
                </a:lnTo>
                <a:lnTo>
                  <a:pt x="9921" y="2535"/>
                </a:lnTo>
                <a:lnTo>
                  <a:pt x="9917" y="2541"/>
                </a:lnTo>
                <a:lnTo>
                  <a:pt x="10002" y="2574"/>
                </a:lnTo>
                <a:lnTo>
                  <a:pt x="10096" y="2599"/>
                </a:lnTo>
                <a:lnTo>
                  <a:pt x="10099" y="2615"/>
                </a:lnTo>
                <a:lnTo>
                  <a:pt x="10103" y="2628"/>
                </a:lnTo>
                <a:lnTo>
                  <a:pt x="10074" y="2629"/>
                </a:lnTo>
                <a:lnTo>
                  <a:pt x="10046" y="2626"/>
                </a:lnTo>
                <a:lnTo>
                  <a:pt x="10016" y="2625"/>
                </a:lnTo>
                <a:lnTo>
                  <a:pt x="9984" y="2635"/>
                </a:lnTo>
                <a:lnTo>
                  <a:pt x="9984" y="2641"/>
                </a:lnTo>
                <a:lnTo>
                  <a:pt x="9984" y="2646"/>
                </a:lnTo>
                <a:lnTo>
                  <a:pt x="10070" y="2650"/>
                </a:lnTo>
                <a:lnTo>
                  <a:pt x="10120" y="2693"/>
                </a:lnTo>
                <a:lnTo>
                  <a:pt x="10186" y="2716"/>
                </a:lnTo>
                <a:lnTo>
                  <a:pt x="10221" y="2758"/>
                </a:lnTo>
                <a:lnTo>
                  <a:pt x="10233" y="2753"/>
                </a:lnTo>
                <a:lnTo>
                  <a:pt x="10244" y="2761"/>
                </a:lnTo>
                <a:lnTo>
                  <a:pt x="10226" y="2765"/>
                </a:lnTo>
                <a:lnTo>
                  <a:pt x="10220" y="2780"/>
                </a:lnTo>
                <a:lnTo>
                  <a:pt x="10232" y="2791"/>
                </a:lnTo>
                <a:lnTo>
                  <a:pt x="10232" y="2813"/>
                </a:lnTo>
                <a:lnTo>
                  <a:pt x="10248" y="2815"/>
                </a:lnTo>
                <a:lnTo>
                  <a:pt x="10256" y="2804"/>
                </a:lnTo>
                <a:lnTo>
                  <a:pt x="10244" y="2805"/>
                </a:lnTo>
                <a:lnTo>
                  <a:pt x="10238" y="2801"/>
                </a:lnTo>
                <a:lnTo>
                  <a:pt x="10268" y="2797"/>
                </a:lnTo>
                <a:lnTo>
                  <a:pt x="10304" y="2800"/>
                </a:lnTo>
                <a:lnTo>
                  <a:pt x="10303" y="2859"/>
                </a:lnTo>
                <a:lnTo>
                  <a:pt x="10332" y="2910"/>
                </a:lnTo>
                <a:lnTo>
                  <a:pt x="10321" y="2936"/>
                </a:lnTo>
                <a:lnTo>
                  <a:pt x="10326" y="2967"/>
                </a:lnTo>
                <a:lnTo>
                  <a:pt x="10240" y="2998"/>
                </a:lnTo>
                <a:lnTo>
                  <a:pt x="10137" y="2985"/>
                </a:lnTo>
                <a:lnTo>
                  <a:pt x="10151" y="2977"/>
                </a:lnTo>
                <a:lnTo>
                  <a:pt x="10166" y="2971"/>
                </a:lnTo>
                <a:lnTo>
                  <a:pt x="10139" y="2958"/>
                </a:lnTo>
                <a:lnTo>
                  <a:pt x="10108" y="2944"/>
                </a:lnTo>
                <a:lnTo>
                  <a:pt x="10019" y="2941"/>
                </a:lnTo>
                <a:lnTo>
                  <a:pt x="9938" y="2905"/>
                </a:lnTo>
                <a:lnTo>
                  <a:pt x="9916" y="2873"/>
                </a:lnTo>
                <a:lnTo>
                  <a:pt x="9882" y="2852"/>
                </a:lnTo>
                <a:lnTo>
                  <a:pt x="9845" y="2839"/>
                </a:lnTo>
                <a:lnTo>
                  <a:pt x="9814" y="2835"/>
                </a:lnTo>
                <a:lnTo>
                  <a:pt x="9837" y="2846"/>
                </a:lnTo>
                <a:lnTo>
                  <a:pt x="9838" y="2866"/>
                </a:lnTo>
                <a:lnTo>
                  <a:pt x="9798" y="2845"/>
                </a:lnTo>
                <a:lnTo>
                  <a:pt x="9756" y="2836"/>
                </a:lnTo>
                <a:lnTo>
                  <a:pt x="9717" y="2803"/>
                </a:lnTo>
                <a:lnTo>
                  <a:pt x="9673" y="2801"/>
                </a:lnTo>
                <a:lnTo>
                  <a:pt x="9671" y="2792"/>
                </a:lnTo>
                <a:lnTo>
                  <a:pt x="9679" y="2778"/>
                </a:lnTo>
                <a:lnTo>
                  <a:pt x="9641" y="2775"/>
                </a:lnTo>
                <a:lnTo>
                  <a:pt x="9614" y="2758"/>
                </a:lnTo>
                <a:lnTo>
                  <a:pt x="9631" y="2766"/>
                </a:lnTo>
                <a:lnTo>
                  <a:pt x="9644" y="2766"/>
                </a:lnTo>
                <a:lnTo>
                  <a:pt x="9620" y="2743"/>
                </a:lnTo>
                <a:lnTo>
                  <a:pt x="9596" y="2755"/>
                </a:lnTo>
                <a:lnTo>
                  <a:pt x="9543" y="2708"/>
                </a:lnTo>
                <a:lnTo>
                  <a:pt x="9479" y="2674"/>
                </a:lnTo>
                <a:lnTo>
                  <a:pt x="9419" y="2690"/>
                </a:lnTo>
                <a:lnTo>
                  <a:pt x="9362" y="2680"/>
                </a:lnTo>
                <a:lnTo>
                  <a:pt x="9349" y="2703"/>
                </a:lnTo>
                <a:lnTo>
                  <a:pt x="9339" y="2728"/>
                </a:lnTo>
                <a:lnTo>
                  <a:pt x="9351" y="2731"/>
                </a:lnTo>
                <a:lnTo>
                  <a:pt x="9368" y="2729"/>
                </a:lnTo>
                <a:lnTo>
                  <a:pt x="9374" y="2712"/>
                </a:lnTo>
                <a:lnTo>
                  <a:pt x="9391" y="2704"/>
                </a:lnTo>
                <a:lnTo>
                  <a:pt x="9420" y="2729"/>
                </a:lnTo>
                <a:lnTo>
                  <a:pt x="9457" y="2745"/>
                </a:lnTo>
                <a:lnTo>
                  <a:pt x="9454" y="2757"/>
                </a:lnTo>
                <a:lnTo>
                  <a:pt x="9451" y="2768"/>
                </a:lnTo>
                <a:lnTo>
                  <a:pt x="9469" y="2766"/>
                </a:lnTo>
                <a:lnTo>
                  <a:pt x="9486" y="2775"/>
                </a:lnTo>
                <a:lnTo>
                  <a:pt x="9487" y="2767"/>
                </a:lnTo>
                <a:lnTo>
                  <a:pt x="9492" y="2763"/>
                </a:lnTo>
                <a:lnTo>
                  <a:pt x="9493" y="2776"/>
                </a:lnTo>
                <a:lnTo>
                  <a:pt x="9498" y="2784"/>
                </a:lnTo>
                <a:lnTo>
                  <a:pt x="9459" y="2783"/>
                </a:lnTo>
                <a:lnTo>
                  <a:pt x="9428" y="2799"/>
                </a:lnTo>
                <a:lnTo>
                  <a:pt x="9476" y="2809"/>
                </a:lnTo>
                <a:lnTo>
                  <a:pt x="9510" y="2828"/>
                </a:lnTo>
                <a:lnTo>
                  <a:pt x="9500" y="2839"/>
                </a:lnTo>
                <a:lnTo>
                  <a:pt x="9493" y="2853"/>
                </a:lnTo>
                <a:lnTo>
                  <a:pt x="9519" y="2869"/>
                </a:lnTo>
                <a:lnTo>
                  <a:pt x="9539" y="2891"/>
                </a:lnTo>
                <a:lnTo>
                  <a:pt x="9520" y="2894"/>
                </a:lnTo>
                <a:lnTo>
                  <a:pt x="9511" y="2907"/>
                </a:lnTo>
                <a:lnTo>
                  <a:pt x="9530" y="2923"/>
                </a:lnTo>
                <a:lnTo>
                  <a:pt x="9540" y="2947"/>
                </a:lnTo>
                <a:lnTo>
                  <a:pt x="9548" y="2943"/>
                </a:lnTo>
                <a:lnTo>
                  <a:pt x="9557" y="2940"/>
                </a:lnTo>
                <a:lnTo>
                  <a:pt x="9570" y="2974"/>
                </a:lnTo>
                <a:lnTo>
                  <a:pt x="9598" y="2991"/>
                </a:lnTo>
                <a:lnTo>
                  <a:pt x="9608" y="3025"/>
                </a:lnTo>
                <a:lnTo>
                  <a:pt x="9622" y="3054"/>
                </a:lnTo>
                <a:lnTo>
                  <a:pt x="9487" y="3002"/>
                </a:lnTo>
                <a:lnTo>
                  <a:pt x="9349" y="2957"/>
                </a:lnTo>
                <a:lnTo>
                  <a:pt x="9315" y="2929"/>
                </a:lnTo>
                <a:lnTo>
                  <a:pt x="9261" y="2924"/>
                </a:lnTo>
                <a:lnTo>
                  <a:pt x="9229" y="2890"/>
                </a:lnTo>
                <a:lnTo>
                  <a:pt x="9173" y="2897"/>
                </a:lnTo>
                <a:lnTo>
                  <a:pt x="9218" y="2899"/>
                </a:lnTo>
                <a:lnTo>
                  <a:pt x="9249" y="2914"/>
                </a:lnTo>
                <a:lnTo>
                  <a:pt x="9182" y="2908"/>
                </a:lnTo>
                <a:lnTo>
                  <a:pt x="9132" y="2882"/>
                </a:lnTo>
                <a:lnTo>
                  <a:pt x="9111" y="2893"/>
                </a:lnTo>
                <a:lnTo>
                  <a:pt x="9087" y="2884"/>
                </a:lnTo>
                <a:lnTo>
                  <a:pt x="9118" y="2880"/>
                </a:lnTo>
                <a:lnTo>
                  <a:pt x="9144" y="2869"/>
                </a:lnTo>
                <a:lnTo>
                  <a:pt x="9097" y="2873"/>
                </a:lnTo>
                <a:lnTo>
                  <a:pt x="9045" y="2878"/>
                </a:lnTo>
                <a:lnTo>
                  <a:pt x="9049" y="2867"/>
                </a:lnTo>
                <a:lnTo>
                  <a:pt x="9051" y="2855"/>
                </a:lnTo>
                <a:lnTo>
                  <a:pt x="9022" y="2848"/>
                </a:lnTo>
                <a:lnTo>
                  <a:pt x="9021" y="2832"/>
                </a:lnTo>
                <a:lnTo>
                  <a:pt x="9015" y="2831"/>
                </a:lnTo>
                <a:lnTo>
                  <a:pt x="9009" y="2829"/>
                </a:lnTo>
                <a:lnTo>
                  <a:pt x="8990" y="2840"/>
                </a:lnTo>
                <a:lnTo>
                  <a:pt x="8970" y="2852"/>
                </a:lnTo>
                <a:lnTo>
                  <a:pt x="8975" y="2857"/>
                </a:lnTo>
                <a:lnTo>
                  <a:pt x="8982" y="2860"/>
                </a:lnTo>
                <a:lnTo>
                  <a:pt x="8995" y="2855"/>
                </a:lnTo>
                <a:lnTo>
                  <a:pt x="9011" y="2851"/>
                </a:lnTo>
                <a:lnTo>
                  <a:pt x="9019" y="2860"/>
                </a:lnTo>
                <a:lnTo>
                  <a:pt x="9034" y="2864"/>
                </a:lnTo>
                <a:lnTo>
                  <a:pt x="9011" y="2868"/>
                </a:lnTo>
                <a:lnTo>
                  <a:pt x="8987" y="2866"/>
                </a:lnTo>
                <a:lnTo>
                  <a:pt x="8983" y="2885"/>
                </a:lnTo>
                <a:lnTo>
                  <a:pt x="8995" y="2897"/>
                </a:lnTo>
                <a:lnTo>
                  <a:pt x="8968" y="2905"/>
                </a:lnTo>
                <a:lnTo>
                  <a:pt x="8954" y="2921"/>
                </a:lnTo>
                <a:lnTo>
                  <a:pt x="9021" y="2906"/>
                </a:lnTo>
                <a:lnTo>
                  <a:pt x="9053" y="2928"/>
                </a:lnTo>
                <a:lnTo>
                  <a:pt x="9071" y="2932"/>
                </a:lnTo>
                <a:lnTo>
                  <a:pt x="9088" y="2939"/>
                </a:lnTo>
                <a:lnTo>
                  <a:pt x="9092" y="2929"/>
                </a:lnTo>
                <a:lnTo>
                  <a:pt x="9098" y="2921"/>
                </a:lnTo>
                <a:lnTo>
                  <a:pt x="9105" y="2937"/>
                </a:lnTo>
                <a:lnTo>
                  <a:pt x="9116" y="2946"/>
                </a:lnTo>
                <a:lnTo>
                  <a:pt x="9283" y="2999"/>
                </a:lnTo>
                <a:lnTo>
                  <a:pt x="9419" y="3075"/>
                </a:lnTo>
                <a:lnTo>
                  <a:pt x="9369" y="3080"/>
                </a:lnTo>
                <a:lnTo>
                  <a:pt x="9332" y="3081"/>
                </a:lnTo>
                <a:lnTo>
                  <a:pt x="9362" y="3102"/>
                </a:lnTo>
                <a:lnTo>
                  <a:pt x="9395" y="3117"/>
                </a:lnTo>
                <a:lnTo>
                  <a:pt x="9394" y="3138"/>
                </a:lnTo>
                <a:lnTo>
                  <a:pt x="9401" y="3150"/>
                </a:lnTo>
                <a:lnTo>
                  <a:pt x="9427" y="3157"/>
                </a:lnTo>
                <a:lnTo>
                  <a:pt x="9459" y="3170"/>
                </a:lnTo>
                <a:lnTo>
                  <a:pt x="9465" y="3186"/>
                </a:lnTo>
                <a:lnTo>
                  <a:pt x="9482" y="3200"/>
                </a:lnTo>
                <a:lnTo>
                  <a:pt x="9464" y="3197"/>
                </a:lnTo>
                <a:lnTo>
                  <a:pt x="9447" y="3194"/>
                </a:lnTo>
                <a:lnTo>
                  <a:pt x="9442" y="3212"/>
                </a:lnTo>
                <a:lnTo>
                  <a:pt x="9447" y="3227"/>
                </a:lnTo>
                <a:lnTo>
                  <a:pt x="9358" y="3232"/>
                </a:lnTo>
                <a:lnTo>
                  <a:pt x="9269" y="3224"/>
                </a:lnTo>
                <a:lnTo>
                  <a:pt x="9187" y="3216"/>
                </a:lnTo>
                <a:lnTo>
                  <a:pt x="9113" y="3190"/>
                </a:lnTo>
                <a:lnTo>
                  <a:pt x="9088" y="3193"/>
                </a:lnTo>
                <a:lnTo>
                  <a:pt x="9062" y="3191"/>
                </a:lnTo>
                <a:lnTo>
                  <a:pt x="9037" y="3187"/>
                </a:lnTo>
                <a:lnTo>
                  <a:pt x="9013" y="3181"/>
                </a:lnTo>
                <a:lnTo>
                  <a:pt x="8965" y="3163"/>
                </a:lnTo>
                <a:lnTo>
                  <a:pt x="8924" y="3143"/>
                </a:lnTo>
                <a:lnTo>
                  <a:pt x="8842" y="3132"/>
                </a:lnTo>
                <a:lnTo>
                  <a:pt x="8768" y="3102"/>
                </a:lnTo>
                <a:lnTo>
                  <a:pt x="8776" y="3096"/>
                </a:lnTo>
                <a:lnTo>
                  <a:pt x="8780" y="3089"/>
                </a:lnTo>
                <a:lnTo>
                  <a:pt x="8744" y="3080"/>
                </a:lnTo>
                <a:lnTo>
                  <a:pt x="8718" y="3089"/>
                </a:lnTo>
                <a:lnTo>
                  <a:pt x="8717" y="3072"/>
                </a:lnTo>
                <a:lnTo>
                  <a:pt x="8717" y="3055"/>
                </a:lnTo>
                <a:lnTo>
                  <a:pt x="8668" y="3044"/>
                </a:lnTo>
                <a:lnTo>
                  <a:pt x="8616" y="3040"/>
                </a:lnTo>
                <a:lnTo>
                  <a:pt x="8562" y="3042"/>
                </a:lnTo>
                <a:lnTo>
                  <a:pt x="8505" y="3055"/>
                </a:lnTo>
                <a:lnTo>
                  <a:pt x="8478" y="3038"/>
                </a:lnTo>
                <a:lnTo>
                  <a:pt x="8443" y="3050"/>
                </a:lnTo>
                <a:lnTo>
                  <a:pt x="8384" y="2968"/>
                </a:lnTo>
                <a:lnTo>
                  <a:pt x="8297" y="2934"/>
                </a:lnTo>
                <a:lnTo>
                  <a:pt x="8306" y="2940"/>
                </a:lnTo>
                <a:lnTo>
                  <a:pt x="8314" y="2947"/>
                </a:lnTo>
                <a:lnTo>
                  <a:pt x="8292" y="2957"/>
                </a:lnTo>
                <a:lnTo>
                  <a:pt x="8269" y="2967"/>
                </a:lnTo>
                <a:lnTo>
                  <a:pt x="8257" y="2957"/>
                </a:lnTo>
                <a:lnTo>
                  <a:pt x="8234" y="2958"/>
                </a:lnTo>
                <a:lnTo>
                  <a:pt x="8230" y="2934"/>
                </a:lnTo>
                <a:lnTo>
                  <a:pt x="8216" y="2923"/>
                </a:lnTo>
                <a:lnTo>
                  <a:pt x="8202" y="2939"/>
                </a:lnTo>
                <a:lnTo>
                  <a:pt x="8177" y="2948"/>
                </a:lnTo>
                <a:lnTo>
                  <a:pt x="8099" y="2863"/>
                </a:lnTo>
                <a:lnTo>
                  <a:pt x="7979" y="2830"/>
                </a:lnTo>
                <a:lnTo>
                  <a:pt x="7956" y="2812"/>
                </a:lnTo>
                <a:lnTo>
                  <a:pt x="7920" y="2810"/>
                </a:lnTo>
                <a:lnTo>
                  <a:pt x="7905" y="2823"/>
                </a:lnTo>
                <a:lnTo>
                  <a:pt x="7884" y="2825"/>
                </a:lnTo>
                <a:lnTo>
                  <a:pt x="7871" y="2862"/>
                </a:lnTo>
                <a:lnTo>
                  <a:pt x="7852" y="2880"/>
                </a:lnTo>
                <a:lnTo>
                  <a:pt x="7856" y="2893"/>
                </a:lnTo>
                <a:lnTo>
                  <a:pt x="7867" y="2908"/>
                </a:lnTo>
                <a:lnTo>
                  <a:pt x="7838" y="2943"/>
                </a:lnTo>
                <a:lnTo>
                  <a:pt x="7805" y="2967"/>
                </a:lnTo>
                <a:lnTo>
                  <a:pt x="7814" y="2985"/>
                </a:lnTo>
                <a:lnTo>
                  <a:pt x="7796" y="2989"/>
                </a:lnTo>
                <a:lnTo>
                  <a:pt x="7819" y="3034"/>
                </a:lnTo>
                <a:lnTo>
                  <a:pt x="7864" y="3067"/>
                </a:lnTo>
                <a:lnTo>
                  <a:pt x="7865" y="3047"/>
                </a:lnTo>
                <a:lnTo>
                  <a:pt x="7889" y="3050"/>
                </a:lnTo>
                <a:lnTo>
                  <a:pt x="7884" y="3038"/>
                </a:lnTo>
                <a:lnTo>
                  <a:pt x="7872" y="3024"/>
                </a:lnTo>
                <a:lnTo>
                  <a:pt x="7886" y="3021"/>
                </a:lnTo>
                <a:lnTo>
                  <a:pt x="7901" y="3024"/>
                </a:lnTo>
                <a:lnTo>
                  <a:pt x="7896" y="3017"/>
                </a:lnTo>
                <a:lnTo>
                  <a:pt x="7887" y="3007"/>
                </a:lnTo>
                <a:lnTo>
                  <a:pt x="7900" y="3007"/>
                </a:lnTo>
                <a:lnTo>
                  <a:pt x="7914" y="3011"/>
                </a:lnTo>
                <a:lnTo>
                  <a:pt x="7918" y="3043"/>
                </a:lnTo>
                <a:lnTo>
                  <a:pt x="7917" y="3073"/>
                </a:lnTo>
                <a:lnTo>
                  <a:pt x="7901" y="3073"/>
                </a:lnTo>
                <a:lnTo>
                  <a:pt x="7891" y="3081"/>
                </a:lnTo>
                <a:lnTo>
                  <a:pt x="7908" y="3089"/>
                </a:lnTo>
                <a:lnTo>
                  <a:pt x="7929" y="3105"/>
                </a:lnTo>
                <a:lnTo>
                  <a:pt x="7905" y="3115"/>
                </a:lnTo>
                <a:lnTo>
                  <a:pt x="7889" y="3127"/>
                </a:lnTo>
                <a:lnTo>
                  <a:pt x="7893" y="3138"/>
                </a:lnTo>
                <a:lnTo>
                  <a:pt x="7900" y="3148"/>
                </a:lnTo>
                <a:lnTo>
                  <a:pt x="7858" y="3191"/>
                </a:lnTo>
                <a:lnTo>
                  <a:pt x="7803" y="3214"/>
                </a:lnTo>
                <a:lnTo>
                  <a:pt x="7810" y="3233"/>
                </a:lnTo>
                <a:lnTo>
                  <a:pt x="7802" y="3249"/>
                </a:lnTo>
                <a:lnTo>
                  <a:pt x="7765" y="3240"/>
                </a:lnTo>
                <a:lnTo>
                  <a:pt x="7736" y="3257"/>
                </a:lnTo>
                <a:lnTo>
                  <a:pt x="7777" y="3277"/>
                </a:lnTo>
                <a:lnTo>
                  <a:pt x="7818" y="3296"/>
                </a:lnTo>
                <a:lnTo>
                  <a:pt x="7795" y="3302"/>
                </a:lnTo>
                <a:lnTo>
                  <a:pt x="7772" y="3304"/>
                </a:lnTo>
                <a:lnTo>
                  <a:pt x="7746" y="3370"/>
                </a:lnTo>
                <a:lnTo>
                  <a:pt x="7686" y="3414"/>
                </a:lnTo>
                <a:lnTo>
                  <a:pt x="7657" y="3391"/>
                </a:lnTo>
                <a:lnTo>
                  <a:pt x="7637" y="3370"/>
                </a:lnTo>
                <a:lnTo>
                  <a:pt x="7631" y="3367"/>
                </a:lnTo>
                <a:lnTo>
                  <a:pt x="7623" y="3364"/>
                </a:lnTo>
                <a:lnTo>
                  <a:pt x="7624" y="3370"/>
                </a:lnTo>
                <a:lnTo>
                  <a:pt x="7632" y="3376"/>
                </a:lnTo>
                <a:lnTo>
                  <a:pt x="7616" y="3366"/>
                </a:lnTo>
                <a:lnTo>
                  <a:pt x="7610" y="3348"/>
                </a:lnTo>
                <a:lnTo>
                  <a:pt x="7579" y="3367"/>
                </a:lnTo>
                <a:lnTo>
                  <a:pt x="7566" y="3397"/>
                </a:lnTo>
                <a:lnTo>
                  <a:pt x="7597" y="3414"/>
                </a:lnTo>
                <a:lnTo>
                  <a:pt x="7620" y="3433"/>
                </a:lnTo>
                <a:lnTo>
                  <a:pt x="7558" y="3460"/>
                </a:lnTo>
                <a:lnTo>
                  <a:pt x="7484" y="3480"/>
                </a:lnTo>
                <a:lnTo>
                  <a:pt x="7507" y="3499"/>
                </a:lnTo>
                <a:lnTo>
                  <a:pt x="7540" y="3513"/>
                </a:lnTo>
                <a:lnTo>
                  <a:pt x="7552" y="3540"/>
                </a:lnTo>
                <a:lnTo>
                  <a:pt x="7567" y="3569"/>
                </a:lnTo>
                <a:lnTo>
                  <a:pt x="7551" y="3583"/>
                </a:lnTo>
                <a:lnTo>
                  <a:pt x="7542" y="3597"/>
                </a:lnTo>
                <a:lnTo>
                  <a:pt x="7530" y="3594"/>
                </a:lnTo>
                <a:lnTo>
                  <a:pt x="7518" y="3593"/>
                </a:lnTo>
                <a:lnTo>
                  <a:pt x="7529" y="3603"/>
                </a:lnTo>
                <a:lnTo>
                  <a:pt x="7541" y="3613"/>
                </a:lnTo>
                <a:lnTo>
                  <a:pt x="7547" y="3610"/>
                </a:lnTo>
                <a:lnTo>
                  <a:pt x="7552" y="3606"/>
                </a:lnTo>
                <a:lnTo>
                  <a:pt x="7586" y="3640"/>
                </a:lnTo>
                <a:lnTo>
                  <a:pt x="7621" y="3673"/>
                </a:lnTo>
                <a:lnTo>
                  <a:pt x="7623" y="3674"/>
                </a:lnTo>
                <a:lnTo>
                  <a:pt x="7625" y="3675"/>
                </a:lnTo>
                <a:lnTo>
                  <a:pt x="7625" y="3675"/>
                </a:lnTo>
                <a:lnTo>
                  <a:pt x="7624" y="3676"/>
                </a:lnTo>
                <a:lnTo>
                  <a:pt x="7687" y="3727"/>
                </a:lnTo>
                <a:lnTo>
                  <a:pt x="7759" y="3767"/>
                </a:lnTo>
                <a:lnTo>
                  <a:pt x="7760" y="3785"/>
                </a:lnTo>
                <a:lnTo>
                  <a:pt x="7762" y="3803"/>
                </a:lnTo>
                <a:lnTo>
                  <a:pt x="7809" y="3826"/>
                </a:lnTo>
                <a:lnTo>
                  <a:pt x="7836" y="3860"/>
                </a:lnTo>
                <a:lnTo>
                  <a:pt x="7842" y="3853"/>
                </a:lnTo>
                <a:lnTo>
                  <a:pt x="7847" y="3847"/>
                </a:lnTo>
                <a:lnTo>
                  <a:pt x="7863" y="3873"/>
                </a:lnTo>
                <a:lnTo>
                  <a:pt x="7883" y="3897"/>
                </a:lnTo>
                <a:lnTo>
                  <a:pt x="7983" y="3965"/>
                </a:lnTo>
                <a:lnTo>
                  <a:pt x="8065" y="4054"/>
                </a:lnTo>
                <a:lnTo>
                  <a:pt x="8066" y="4056"/>
                </a:lnTo>
                <a:lnTo>
                  <a:pt x="8070" y="4060"/>
                </a:lnTo>
                <a:lnTo>
                  <a:pt x="8067" y="4056"/>
                </a:lnTo>
                <a:lnTo>
                  <a:pt x="8065" y="4054"/>
                </a:lnTo>
                <a:lnTo>
                  <a:pt x="8070" y="4047"/>
                </a:lnTo>
                <a:lnTo>
                  <a:pt x="8081" y="4041"/>
                </a:lnTo>
                <a:lnTo>
                  <a:pt x="8129" y="4099"/>
                </a:lnTo>
                <a:lnTo>
                  <a:pt x="8184" y="4151"/>
                </a:lnTo>
                <a:lnTo>
                  <a:pt x="8241" y="4198"/>
                </a:lnTo>
                <a:lnTo>
                  <a:pt x="8298" y="4247"/>
                </a:lnTo>
                <a:lnTo>
                  <a:pt x="8295" y="4261"/>
                </a:lnTo>
                <a:lnTo>
                  <a:pt x="8293" y="4276"/>
                </a:lnTo>
                <a:lnTo>
                  <a:pt x="8325" y="4283"/>
                </a:lnTo>
                <a:lnTo>
                  <a:pt x="8356" y="4291"/>
                </a:lnTo>
                <a:lnTo>
                  <a:pt x="8373" y="4330"/>
                </a:lnTo>
                <a:lnTo>
                  <a:pt x="8395" y="4366"/>
                </a:lnTo>
                <a:lnTo>
                  <a:pt x="8429" y="4382"/>
                </a:lnTo>
                <a:lnTo>
                  <a:pt x="8460" y="4411"/>
                </a:lnTo>
                <a:lnTo>
                  <a:pt x="8490" y="4445"/>
                </a:lnTo>
                <a:lnTo>
                  <a:pt x="8521" y="4474"/>
                </a:lnTo>
                <a:lnTo>
                  <a:pt x="8545" y="4516"/>
                </a:lnTo>
                <a:lnTo>
                  <a:pt x="8591" y="4567"/>
                </a:lnTo>
                <a:lnTo>
                  <a:pt x="8605" y="4563"/>
                </a:lnTo>
                <a:lnTo>
                  <a:pt x="8615" y="4554"/>
                </a:lnTo>
                <a:lnTo>
                  <a:pt x="8622" y="4579"/>
                </a:lnTo>
                <a:lnTo>
                  <a:pt x="8652" y="4590"/>
                </a:lnTo>
                <a:lnTo>
                  <a:pt x="8667" y="4623"/>
                </a:lnTo>
                <a:lnTo>
                  <a:pt x="8688" y="4650"/>
                </a:lnTo>
                <a:lnTo>
                  <a:pt x="8700" y="4662"/>
                </a:lnTo>
                <a:lnTo>
                  <a:pt x="8712" y="4673"/>
                </a:lnTo>
                <a:lnTo>
                  <a:pt x="8739" y="4696"/>
                </a:lnTo>
                <a:lnTo>
                  <a:pt x="8724" y="4709"/>
                </a:lnTo>
                <a:lnTo>
                  <a:pt x="8713" y="4725"/>
                </a:lnTo>
                <a:lnTo>
                  <a:pt x="8780" y="4752"/>
                </a:lnTo>
                <a:lnTo>
                  <a:pt x="8836" y="4797"/>
                </a:lnTo>
                <a:lnTo>
                  <a:pt x="8819" y="4798"/>
                </a:lnTo>
                <a:lnTo>
                  <a:pt x="8799" y="4790"/>
                </a:lnTo>
                <a:lnTo>
                  <a:pt x="8792" y="4805"/>
                </a:lnTo>
                <a:lnTo>
                  <a:pt x="8785" y="4820"/>
                </a:lnTo>
                <a:lnTo>
                  <a:pt x="8827" y="4833"/>
                </a:lnTo>
                <a:lnTo>
                  <a:pt x="8846" y="4861"/>
                </a:lnTo>
                <a:lnTo>
                  <a:pt x="8831" y="4848"/>
                </a:lnTo>
                <a:lnTo>
                  <a:pt x="8815" y="4849"/>
                </a:lnTo>
                <a:lnTo>
                  <a:pt x="8843" y="4878"/>
                </a:lnTo>
                <a:lnTo>
                  <a:pt x="8882" y="4897"/>
                </a:lnTo>
                <a:lnTo>
                  <a:pt x="8877" y="4911"/>
                </a:lnTo>
                <a:lnTo>
                  <a:pt x="8874" y="4927"/>
                </a:lnTo>
                <a:lnTo>
                  <a:pt x="8898" y="4944"/>
                </a:lnTo>
                <a:lnTo>
                  <a:pt x="8929" y="4946"/>
                </a:lnTo>
                <a:lnTo>
                  <a:pt x="8957" y="4992"/>
                </a:lnTo>
                <a:lnTo>
                  <a:pt x="9000" y="5025"/>
                </a:lnTo>
                <a:lnTo>
                  <a:pt x="9007" y="5010"/>
                </a:lnTo>
                <a:lnTo>
                  <a:pt x="9020" y="5002"/>
                </a:lnTo>
                <a:lnTo>
                  <a:pt x="9012" y="5026"/>
                </a:lnTo>
                <a:lnTo>
                  <a:pt x="9012" y="5043"/>
                </a:lnTo>
                <a:lnTo>
                  <a:pt x="9035" y="5032"/>
                </a:lnTo>
                <a:lnTo>
                  <a:pt x="9049" y="5050"/>
                </a:lnTo>
                <a:lnTo>
                  <a:pt x="9033" y="5049"/>
                </a:lnTo>
                <a:lnTo>
                  <a:pt x="9023" y="5055"/>
                </a:lnTo>
                <a:lnTo>
                  <a:pt x="9067" y="5114"/>
                </a:lnTo>
                <a:lnTo>
                  <a:pt x="9118" y="5167"/>
                </a:lnTo>
                <a:lnTo>
                  <a:pt x="9116" y="5168"/>
                </a:lnTo>
                <a:lnTo>
                  <a:pt x="9114" y="5171"/>
                </a:lnTo>
                <a:lnTo>
                  <a:pt x="9151" y="5228"/>
                </a:lnTo>
                <a:lnTo>
                  <a:pt x="9195" y="5252"/>
                </a:lnTo>
                <a:lnTo>
                  <a:pt x="9198" y="5264"/>
                </a:lnTo>
                <a:lnTo>
                  <a:pt x="9206" y="5271"/>
                </a:lnTo>
                <a:lnTo>
                  <a:pt x="9191" y="5271"/>
                </a:lnTo>
                <a:lnTo>
                  <a:pt x="9186" y="5282"/>
                </a:lnTo>
                <a:lnTo>
                  <a:pt x="9204" y="5288"/>
                </a:lnTo>
                <a:lnTo>
                  <a:pt x="9222" y="5296"/>
                </a:lnTo>
                <a:lnTo>
                  <a:pt x="9217" y="5283"/>
                </a:lnTo>
                <a:lnTo>
                  <a:pt x="9211" y="5271"/>
                </a:lnTo>
                <a:lnTo>
                  <a:pt x="9225" y="5296"/>
                </a:lnTo>
                <a:lnTo>
                  <a:pt x="9239" y="5320"/>
                </a:lnTo>
                <a:lnTo>
                  <a:pt x="9244" y="5340"/>
                </a:lnTo>
                <a:lnTo>
                  <a:pt x="9254" y="5357"/>
                </a:lnTo>
                <a:lnTo>
                  <a:pt x="9237" y="5353"/>
                </a:lnTo>
                <a:lnTo>
                  <a:pt x="9228" y="5355"/>
                </a:lnTo>
                <a:lnTo>
                  <a:pt x="9261" y="5399"/>
                </a:lnTo>
                <a:lnTo>
                  <a:pt x="9308" y="5432"/>
                </a:lnTo>
                <a:lnTo>
                  <a:pt x="9297" y="5436"/>
                </a:lnTo>
                <a:lnTo>
                  <a:pt x="9289" y="5442"/>
                </a:lnTo>
                <a:lnTo>
                  <a:pt x="9299" y="5452"/>
                </a:lnTo>
                <a:lnTo>
                  <a:pt x="9311" y="5462"/>
                </a:lnTo>
                <a:lnTo>
                  <a:pt x="9321" y="5458"/>
                </a:lnTo>
                <a:lnTo>
                  <a:pt x="9331" y="5452"/>
                </a:lnTo>
                <a:lnTo>
                  <a:pt x="9336" y="5477"/>
                </a:lnTo>
                <a:lnTo>
                  <a:pt x="9351" y="5495"/>
                </a:lnTo>
                <a:lnTo>
                  <a:pt x="9361" y="5485"/>
                </a:lnTo>
                <a:lnTo>
                  <a:pt x="9370" y="5491"/>
                </a:lnTo>
                <a:lnTo>
                  <a:pt x="9364" y="5513"/>
                </a:lnTo>
                <a:lnTo>
                  <a:pt x="9383" y="5539"/>
                </a:lnTo>
                <a:lnTo>
                  <a:pt x="9366" y="5543"/>
                </a:lnTo>
                <a:lnTo>
                  <a:pt x="9350" y="5548"/>
                </a:lnTo>
                <a:lnTo>
                  <a:pt x="9378" y="5561"/>
                </a:lnTo>
                <a:lnTo>
                  <a:pt x="9396" y="5582"/>
                </a:lnTo>
                <a:lnTo>
                  <a:pt x="9414" y="5576"/>
                </a:lnTo>
                <a:lnTo>
                  <a:pt x="9431" y="5597"/>
                </a:lnTo>
                <a:lnTo>
                  <a:pt x="9408" y="5593"/>
                </a:lnTo>
                <a:lnTo>
                  <a:pt x="9392" y="5611"/>
                </a:lnTo>
                <a:lnTo>
                  <a:pt x="9411" y="5613"/>
                </a:lnTo>
                <a:lnTo>
                  <a:pt x="9422" y="5620"/>
                </a:lnTo>
                <a:lnTo>
                  <a:pt x="9415" y="5664"/>
                </a:lnTo>
                <a:lnTo>
                  <a:pt x="9452" y="5712"/>
                </a:lnTo>
                <a:lnTo>
                  <a:pt x="9457" y="5703"/>
                </a:lnTo>
                <a:lnTo>
                  <a:pt x="9466" y="5702"/>
                </a:lnTo>
                <a:lnTo>
                  <a:pt x="9468" y="5718"/>
                </a:lnTo>
                <a:lnTo>
                  <a:pt x="9483" y="5722"/>
                </a:lnTo>
                <a:lnTo>
                  <a:pt x="9478" y="5750"/>
                </a:lnTo>
                <a:lnTo>
                  <a:pt x="9458" y="5753"/>
                </a:lnTo>
                <a:lnTo>
                  <a:pt x="9445" y="5765"/>
                </a:lnTo>
                <a:lnTo>
                  <a:pt x="9435" y="5736"/>
                </a:lnTo>
                <a:lnTo>
                  <a:pt x="9408" y="5719"/>
                </a:lnTo>
                <a:lnTo>
                  <a:pt x="9409" y="5691"/>
                </a:lnTo>
                <a:lnTo>
                  <a:pt x="9404" y="5659"/>
                </a:lnTo>
                <a:lnTo>
                  <a:pt x="9385" y="5666"/>
                </a:lnTo>
                <a:lnTo>
                  <a:pt x="9368" y="5650"/>
                </a:lnTo>
                <a:lnTo>
                  <a:pt x="9383" y="5651"/>
                </a:lnTo>
                <a:lnTo>
                  <a:pt x="9393" y="5647"/>
                </a:lnTo>
                <a:lnTo>
                  <a:pt x="9393" y="5635"/>
                </a:lnTo>
                <a:lnTo>
                  <a:pt x="9384" y="5622"/>
                </a:lnTo>
                <a:lnTo>
                  <a:pt x="9364" y="5634"/>
                </a:lnTo>
                <a:lnTo>
                  <a:pt x="9338" y="5642"/>
                </a:lnTo>
                <a:lnTo>
                  <a:pt x="9358" y="5629"/>
                </a:lnTo>
                <a:lnTo>
                  <a:pt x="9373" y="5610"/>
                </a:lnTo>
                <a:lnTo>
                  <a:pt x="9350" y="5584"/>
                </a:lnTo>
                <a:lnTo>
                  <a:pt x="9323" y="5563"/>
                </a:lnTo>
                <a:lnTo>
                  <a:pt x="9317" y="5585"/>
                </a:lnTo>
                <a:lnTo>
                  <a:pt x="9300" y="5596"/>
                </a:lnTo>
                <a:lnTo>
                  <a:pt x="9308" y="5573"/>
                </a:lnTo>
                <a:lnTo>
                  <a:pt x="9323" y="5557"/>
                </a:lnTo>
                <a:lnTo>
                  <a:pt x="9269" y="5521"/>
                </a:lnTo>
                <a:lnTo>
                  <a:pt x="9236" y="5467"/>
                </a:lnTo>
                <a:lnTo>
                  <a:pt x="9230" y="5472"/>
                </a:lnTo>
                <a:lnTo>
                  <a:pt x="9222" y="5472"/>
                </a:lnTo>
                <a:lnTo>
                  <a:pt x="9229" y="5483"/>
                </a:lnTo>
                <a:lnTo>
                  <a:pt x="9232" y="5497"/>
                </a:lnTo>
                <a:lnTo>
                  <a:pt x="9219" y="5474"/>
                </a:lnTo>
                <a:lnTo>
                  <a:pt x="9219" y="5448"/>
                </a:lnTo>
                <a:lnTo>
                  <a:pt x="9202" y="5456"/>
                </a:lnTo>
                <a:lnTo>
                  <a:pt x="9188" y="5446"/>
                </a:lnTo>
                <a:lnTo>
                  <a:pt x="9204" y="5440"/>
                </a:lnTo>
                <a:lnTo>
                  <a:pt x="9204" y="5412"/>
                </a:lnTo>
                <a:lnTo>
                  <a:pt x="9178" y="5394"/>
                </a:lnTo>
                <a:lnTo>
                  <a:pt x="9150" y="5363"/>
                </a:lnTo>
                <a:lnTo>
                  <a:pt x="9120" y="5338"/>
                </a:lnTo>
                <a:lnTo>
                  <a:pt x="9088" y="5334"/>
                </a:lnTo>
                <a:lnTo>
                  <a:pt x="9092" y="5319"/>
                </a:lnTo>
                <a:lnTo>
                  <a:pt x="9103" y="5312"/>
                </a:lnTo>
                <a:lnTo>
                  <a:pt x="9075" y="5277"/>
                </a:lnTo>
                <a:lnTo>
                  <a:pt x="9039" y="5249"/>
                </a:lnTo>
                <a:lnTo>
                  <a:pt x="9057" y="5249"/>
                </a:lnTo>
                <a:lnTo>
                  <a:pt x="9066" y="5239"/>
                </a:lnTo>
                <a:lnTo>
                  <a:pt x="9052" y="5229"/>
                </a:lnTo>
                <a:lnTo>
                  <a:pt x="9029" y="5226"/>
                </a:lnTo>
                <a:lnTo>
                  <a:pt x="9027" y="5240"/>
                </a:lnTo>
                <a:lnTo>
                  <a:pt x="9021" y="5248"/>
                </a:lnTo>
                <a:lnTo>
                  <a:pt x="9011" y="5235"/>
                </a:lnTo>
                <a:lnTo>
                  <a:pt x="9005" y="5219"/>
                </a:lnTo>
                <a:lnTo>
                  <a:pt x="9025" y="5215"/>
                </a:lnTo>
                <a:lnTo>
                  <a:pt x="9032" y="5196"/>
                </a:lnTo>
                <a:lnTo>
                  <a:pt x="8992" y="5158"/>
                </a:lnTo>
                <a:lnTo>
                  <a:pt x="8949" y="5134"/>
                </a:lnTo>
                <a:lnTo>
                  <a:pt x="8945" y="5122"/>
                </a:lnTo>
                <a:lnTo>
                  <a:pt x="8950" y="5111"/>
                </a:lnTo>
                <a:lnTo>
                  <a:pt x="8930" y="5105"/>
                </a:lnTo>
                <a:lnTo>
                  <a:pt x="8921" y="5104"/>
                </a:lnTo>
                <a:lnTo>
                  <a:pt x="8924" y="5114"/>
                </a:lnTo>
                <a:lnTo>
                  <a:pt x="8919" y="5121"/>
                </a:lnTo>
                <a:lnTo>
                  <a:pt x="8902" y="5086"/>
                </a:lnTo>
                <a:lnTo>
                  <a:pt x="8887" y="5050"/>
                </a:lnTo>
                <a:lnTo>
                  <a:pt x="8880" y="5057"/>
                </a:lnTo>
                <a:lnTo>
                  <a:pt x="8873" y="5062"/>
                </a:lnTo>
                <a:lnTo>
                  <a:pt x="8875" y="5074"/>
                </a:lnTo>
                <a:lnTo>
                  <a:pt x="8878" y="5085"/>
                </a:lnTo>
                <a:lnTo>
                  <a:pt x="8845" y="5059"/>
                </a:lnTo>
                <a:lnTo>
                  <a:pt x="8821" y="5024"/>
                </a:lnTo>
                <a:lnTo>
                  <a:pt x="8795" y="4991"/>
                </a:lnTo>
                <a:lnTo>
                  <a:pt x="8755" y="4971"/>
                </a:lnTo>
                <a:lnTo>
                  <a:pt x="8759" y="4963"/>
                </a:lnTo>
                <a:lnTo>
                  <a:pt x="8767" y="4959"/>
                </a:lnTo>
                <a:lnTo>
                  <a:pt x="8736" y="4917"/>
                </a:lnTo>
                <a:lnTo>
                  <a:pt x="8703" y="4877"/>
                </a:lnTo>
                <a:lnTo>
                  <a:pt x="8657" y="4837"/>
                </a:lnTo>
                <a:lnTo>
                  <a:pt x="8614" y="4806"/>
                </a:lnTo>
                <a:lnTo>
                  <a:pt x="8613" y="4805"/>
                </a:lnTo>
                <a:lnTo>
                  <a:pt x="8599" y="4779"/>
                </a:lnTo>
                <a:lnTo>
                  <a:pt x="8582" y="4743"/>
                </a:lnTo>
                <a:lnTo>
                  <a:pt x="8552" y="4734"/>
                </a:lnTo>
                <a:lnTo>
                  <a:pt x="8533" y="4714"/>
                </a:lnTo>
                <a:lnTo>
                  <a:pt x="8522" y="4676"/>
                </a:lnTo>
                <a:lnTo>
                  <a:pt x="8466" y="4662"/>
                </a:lnTo>
                <a:lnTo>
                  <a:pt x="8468" y="4648"/>
                </a:lnTo>
                <a:lnTo>
                  <a:pt x="8479" y="4639"/>
                </a:lnTo>
                <a:lnTo>
                  <a:pt x="8466" y="4625"/>
                </a:lnTo>
                <a:lnTo>
                  <a:pt x="8453" y="4611"/>
                </a:lnTo>
                <a:lnTo>
                  <a:pt x="8436" y="4622"/>
                </a:lnTo>
                <a:lnTo>
                  <a:pt x="8423" y="4612"/>
                </a:lnTo>
                <a:lnTo>
                  <a:pt x="8442" y="4612"/>
                </a:lnTo>
                <a:lnTo>
                  <a:pt x="8453" y="4605"/>
                </a:lnTo>
                <a:lnTo>
                  <a:pt x="8430" y="4590"/>
                </a:lnTo>
                <a:lnTo>
                  <a:pt x="8397" y="4583"/>
                </a:lnTo>
                <a:lnTo>
                  <a:pt x="8408" y="4570"/>
                </a:lnTo>
                <a:lnTo>
                  <a:pt x="8404" y="4553"/>
                </a:lnTo>
                <a:lnTo>
                  <a:pt x="8367" y="4546"/>
                </a:lnTo>
                <a:lnTo>
                  <a:pt x="8330" y="4539"/>
                </a:lnTo>
                <a:lnTo>
                  <a:pt x="8334" y="4549"/>
                </a:lnTo>
                <a:lnTo>
                  <a:pt x="8323" y="4556"/>
                </a:lnTo>
                <a:lnTo>
                  <a:pt x="8322" y="4548"/>
                </a:lnTo>
                <a:lnTo>
                  <a:pt x="8317" y="4545"/>
                </a:lnTo>
                <a:lnTo>
                  <a:pt x="8313" y="4558"/>
                </a:lnTo>
                <a:lnTo>
                  <a:pt x="8305" y="4568"/>
                </a:lnTo>
                <a:lnTo>
                  <a:pt x="8281" y="4540"/>
                </a:lnTo>
                <a:lnTo>
                  <a:pt x="8261" y="4506"/>
                </a:lnTo>
                <a:lnTo>
                  <a:pt x="8282" y="4520"/>
                </a:lnTo>
                <a:lnTo>
                  <a:pt x="8292" y="4505"/>
                </a:lnTo>
                <a:lnTo>
                  <a:pt x="8314" y="4517"/>
                </a:lnTo>
                <a:lnTo>
                  <a:pt x="8330" y="4521"/>
                </a:lnTo>
                <a:lnTo>
                  <a:pt x="8318" y="4510"/>
                </a:lnTo>
                <a:lnTo>
                  <a:pt x="8310" y="4496"/>
                </a:lnTo>
                <a:lnTo>
                  <a:pt x="8318" y="4496"/>
                </a:lnTo>
                <a:lnTo>
                  <a:pt x="8326" y="4496"/>
                </a:lnTo>
                <a:lnTo>
                  <a:pt x="8318" y="4479"/>
                </a:lnTo>
                <a:lnTo>
                  <a:pt x="8298" y="4482"/>
                </a:lnTo>
                <a:lnTo>
                  <a:pt x="8284" y="4471"/>
                </a:lnTo>
                <a:lnTo>
                  <a:pt x="8266" y="4465"/>
                </a:lnTo>
                <a:lnTo>
                  <a:pt x="8271" y="4478"/>
                </a:lnTo>
                <a:lnTo>
                  <a:pt x="8279" y="4488"/>
                </a:lnTo>
                <a:lnTo>
                  <a:pt x="8266" y="4493"/>
                </a:lnTo>
                <a:lnTo>
                  <a:pt x="8261" y="4506"/>
                </a:lnTo>
                <a:lnTo>
                  <a:pt x="8239" y="4502"/>
                </a:lnTo>
                <a:lnTo>
                  <a:pt x="8230" y="4484"/>
                </a:lnTo>
                <a:lnTo>
                  <a:pt x="8245" y="4484"/>
                </a:lnTo>
                <a:lnTo>
                  <a:pt x="8255" y="4477"/>
                </a:lnTo>
                <a:lnTo>
                  <a:pt x="8247" y="4472"/>
                </a:lnTo>
                <a:lnTo>
                  <a:pt x="8242" y="4466"/>
                </a:lnTo>
                <a:lnTo>
                  <a:pt x="8226" y="4473"/>
                </a:lnTo>
                <a:lnTo>
                  <a:pt x="8211" y="4479"/>
                </a:lnTo>
                <a:lnTo>
                  <a:pt x="8192" y="4451"/>
                </a:lnTo>
                <a:lnTo>
                  <a:pt x="8167" y="4428"/>
                </a:lnTo>
                <a:lnTo>
                  <a:pt x="8147" y="4402"/>
                </a:lnTo>
                <a:lnTo>
                  <a:pt x="8147" y="4365"/>
                </a:lnTo>
                <a:lnTo>
                  <a:pt x="8131" y="4357"/>
                </a:lnTo>
                <a:lnTo>
                  <a:pt x="8115" y="4362"/>
                </a:lnTo>
                <a:lnTo>
                  <a:pt x="8126" y="4377"/>
                </a:lnTo>
                <a:lnTo>
                  <a:pt x="8122" y="4391"/>
                </a:lnTo>
                <a:lnTo>
                  <a:pt x="8085" y="4354"/>
                </a:lnTo>
                <a:lnTo>
                  <a:pt x="8089" y="4317"/>
                </a:lnTo>
                <a:lnTo>
                  <a:pt x="8084" y="4309"/>
                </a:lnTo>
                <a:lnTo>
                  <a:pt x="8076" y="4305"/>
                </a:lnTo>
                <a:lnTo>
                  <a:pt x="8061" y="4312"/>
                </a:lnTo>
                <a:lnTo>
                  <a:pt x="8046" y="4319"/>
                </a:lnTo>
                <a:lnTo>
                  <a:pt x="8007" y="4282"/>
                </a:lnTo>
                <a:lnTo>
                  <a:pt x="7967" y="4243"/>
                </a:lnTo>
                <a:lnTo>
                  <a:pt x="7926" y="4208"/>
                </a:lnTo>
                <a:lnTo>
                  <a:pt x="7884" y="4184"/>
                </a:lnTo>
                <a:lnTo>
                  <a:pt x="7807" y="4102"/>
                </a:lnTo>
                <a:lnTo>
                  <a:pt x="7720" y="4030"/>
                </a:lnTo>
                <a:lnTo>
                  <a:pt x="7718" y="4037"/>
                </a:lnTo>
                <a:lnTo>
                  <a:pt x="7714" y="4042"/>
                </a:lnTo>
                <a:lnTo>
                  <a:pt x="7648" y="3964"/>
                </a:lnTo>
                <a:lnTo>
                  <a:pt x="7559" y="3894"/>
                </a:lnTo>
                <a:lnTo>
                  <a:pt x="7549" y="3901"/>
                </a:lnTo>
                <a:lnTo>
                  <a:pt x="7541" y="3907"/>
                </a:lnTo>
                <a:lnTo>
                  <a:pt x="7490" y="3858"/>
                </a:lnTo>
                <a:lnTo>
                  <a:pt x="7437" y="3809"/>
                </a:lnTo>
                <a:lnTo>
                  <a:pt x="7436" y="3819"/>
                </a:lnTo>
                <a:lnTo>
                  <a:pt x="7427" y="3822"/>
                </a:lnTo>
                <a:lnTo>
                  <a:pt x="7409" y="3780"/>
                </a:lnTo>
                <a:lnTo>
                  <a:pt x="7372" y="3776"/>
                </a:lnTo>
                <a:lnTo>
                  <a:pt x="7314" y="3721"/>
                </a:lnTo>
                <a:lnTo>
                  <a:pt x="7253" y="3668"/>
                </a:lnTo>
                <a:lnTo>
                  <a:pt x="7232" y="3667"/>
                </a:lnTo>
                <a:lnTo>
                  <a:pt x="7238" y="3647"/>
                </a:lnTo>
                <a:lnTo>
                  <a:pt x="7251" y="3663"/>
                </a:lnTo>
                <a:lnTo>
                  <a:pt x="7270" y="3655"/>
                </a:lnTo>
                <a:lnTo>
                  <a:pt x="7265" y="3633"/>
                </a:lnTo>
                <a:lnTo>
                  <a:pt x="7271" y="3613"/>
                </a:lnTo>
                <a:lnTo>
                  <a:pt x="7230" y="3620"/>
                </a:lnTo>
                <a:lnTo>
                  <a:pt x="7213" y="3645"/>
                </a:lnTo>
                <a:lnTo>
                  <a:pt x="7188" y="3623"/>
                </a:lnTo>
                <a:lnTo>
                  <a:pt x="7159" y="3606"/>
                </a:lnTo>
                <a:lnTo>
                  <a:pt x="7158" y="3607"/>
                </a:lnTo>
                <a:lnTo>
                  <a:pt x="7157" y="3607"/>
                </a:lnTo>
                <a:lnTo>
                  <a:pt x="7129" y="3595"/>
                </a:lnTo>
                <a:lnTo>
                  <a:pt x="7108" y="3611"/>
                </a:lnTo>
                <a:lnTo>
                  <a:pt x="7089" y="3603"/>
                </a:lnTo>
                <a:lnTo>
                  <a:pt x="7074" y="3602"/>
                </a:lnTo>
                <a:lnTo>
                  <a:pt x="7158" y="3662"/>
                </a:lnTo>
                <a:lnTo>
                  <a:pt x="7242" y="3722"/>
                </a:lnTo>
                <a:lnTo>
                  <a:pt x="7296" y="3761"/>
                </a:lnTo>
                <a:lnTo>
                  <a:pt x="7348" y="3802"/>
                </a:lnTo>
                <a:lnTo>
                  <a:pt x="7453" y="3883"/>
                </a:lnTo>
                <a:lnTo>
                  <a:pt x="7505" y="3924"/>
                </a:lnTo>
                <a:lnTo>
                  <a:pt x="7531" y="3945"/>
                </a:lnTo>
                <a:lnTo>
                  <a:pt x="7557" y="3967"/>
                </a:lnTo>
                <a:lnTo>
                  <a:pt x="7658" y="4050"/>
                </a:lnTo>
                <a:lnTo>
                  <a:pt x="7709" y="4093"/>
                </a:lnTo>
                <a:lnTo>
                  <a:pt x="7759" y="4137"/>
                </a:lnTo>
                <a:lnTo>
                  <a:pt x="7808" y="4181"/>
                </a:lnTo>
                <a:lnTo>
                  <a:pt x="7823" y="4194"/>
                </a:lnTo>
                <a:lnTo>
                  <a:pt x="7838" y="4208"/>
                </a:lnTo>
                <a:lnTo>
                  <a:pt x="7809" y="4214"/>
                </a:lnTo>
                <a:lnTo>
                  <a:pt x="7777" y="4225"/>
                </a:lnTo>
                <a:lnTo>
                  <a:pt x="7781" y="4236"/>
                </a:lnTo>
                <a:lnTo>
                  <a:pt x="7784" y="4248"/>
                </a:lnTo>
                <a:lnTo>
                  <a:pt x="7802" y="4237"/>
                </a:lnTo>
                <a:lnTo>
                  <a:pt x="7826" y="4233"/>
                </a:lnTo>
                <a:lnTo>
                  <a:pt x="7819" y="4246"/>
                </a:lnTo>
                <a:lnTo>
                  <a:pt x="7803" y="4252"/>
                </a:lnTo>
                <a:lnTo>
                  <a:pt x="7839" y="4272"/>
                </a:lnTo>
                <a:lnTo>
                  <a:pt x="7878" y="4276"/>
                </a:lnTo>
                <a:lnTo>
                  <a:pt x="7864" y="4250"/>
                </a:lnTo>
                <a:lnTo>
                  <a:pt x="7857" y="4226"/>
                </a:lnTo>
                <a:lnTo>
                  <a:pt x="7954" y="4315"/>
                </a:lnTo>
                <a:lnTo>
                  <a:pt x="8048" y="4406"/>
                </a:lnTo>
                <a:lnTo>
                  <a:pt x="8081" y="4435"/>
                </a:lnTo>
                <a:lnTo>
                  <a:pt x="8115" y="4465"/>
                </a:lnTo>
                <a:lnTo>
                  <a:pt x="8145" y="4494"/>
                </a:lnTo>
                <a:lnTo>
                  <a:pt x="8163" y="4523"/>
                </a:lnTo>
                <a:lnTo>
                  <a:pt x="8204" y="4543"/>
                </a:lnTo>
                <a:lnTo>
                  <a:pt x="8243" y="4565"/>
                </a:lnTo>
                <a:lnTo>
                  <a:pt x="8243" y="4583"/>
                </a:lnTo>
                <a:lnTo>
                  <a:pt x="8249" y="4594"/>
                </a:lnTo>
                <a:lnTo>
                  <a:pt x="8264" y="4591"/>
                </a:lnTo>
                <a:lnTo>
                  <a:pt x="8277" y="4605"/>
                </a:lnTo>
                <a:lnTo>
                  <a:pt x="8286" y="4624"/>
                </a:lnTo>
                <a:lnTo>
                  <a:pt x="8293" y="4639"/>
                </a:lnTo>
                <a:lnTo>
                  <a:pt x="8334" y="4669"/>
                </a:lnTo>
                <a:lnTo>
                  <a:pt x="8354" y="4695"/>
                </a:lnTo>
                <a:lnTo>
                  <a:pt x="8337" y="4686"/>
                </a:lnTo>
                <a:lnTo>
                  <a:pt x="8323" y="4673"/>
                </a:lnTo>
                <a:lnTo>
                  <a:pt x="8333" y="4703"/>
                </a:lnTo>
                <a:lnTo>
                  <a:pt x="8365" y="4722"/>
                </a:lnTo>
                <a:lnTo>
                  <a:pt x="8381" y="4731"/>
                </a:lnTo>
                <a:lnTo>
                  <a:pt x="8397" y="4742"/>
                </a:lnTo>
                <a:lnTo>
                  <a:pt x="8407" y="4755"/>
                </a:lnTo>
                <a:lnTo>
                  <a:pt x="8409" y="4774"/>
                </a:lnTo>
                <a:lnTo>
                  <a:pt x="8478" y="4829"/>
                </a:lnTo>
                <a:lnTo>
                  <a:pt x="8536" y="4865"/>
                </a:lnTo>
                <a:lnTo>
                  <a:pt x="8540" y="4879"/>
                </a:lnTo>
                <a:lnTo>
                  <a:pt x="8541" y="4895"/>
                </a:lnTo>
                <a:lnTo>
                  <a:pt x="8573" y="4907"/>
                </a:lnTo>
                <a:lnTo>
                  <a:pt x="8571" y="4941"/>
                </a:lnTo>
                <a:lnTo>
                  <a:pt x="8621" y="4973"/>
                </a:lnTo>
                <a:lnTo>
                  <a:pt x="8660" y="5017"/>
                </a:lnTo>
                <a:lnTo>
                  <a:pt x="8643" y="5022"/>
                </a:lnTo>
                <a:lnTo>
                  <a:pt x="8628" y="5028"/>
                </a:lnTo>
                <a:lnTo>
                  <a:pt x="8647" y="5032"/>
                </a:lnTo>
                <a:lnTo>
                  <a:pt x="8660" y="5023"/>
                </a:lnTo>
                <a:lnTo>
                  <a:pt x="8706" y="5073"/>
                </a:lnTo>
                <a:lnTo>
                  <a:pt x="8759" y="5117"/>
                </a:lnTo>
                <a:lnTo>
                  <a:pt x="8758" y="5135"/>
                </a:lnTo>
                <a:lnTo>
                  <a:pt x="8782" y="5135"/>
                </a:lnTo>
                <a:lnTo>
                  <a:pt x="8778" y="5146"/>
                </a:lnTo>
                <a:lnTo>
                  <a:pt x="8768" y="5152"/>
                </a:lnTo>
                <a:lnTo>
                  <a:pt x="8792" y="5177"/>
                </a:lnTo>
                <a:lnTo>
                  <a:pt x="8822" y="5183"/>
                </a:lnTo>
                <a:lnTo>
                  <a:pt x="8835" y="5204"/>
                </a:lnTo>
                <a:lnTo>
                  <a:pt x="8850" y="5224"/>
                </a:lnTo>
                <a:lnTo>
                  <a:pt x="8885" y="5295"/>
                </a:lnTo>
                <a:lnTo>
                  <a:pt x="8935" y="5378"/>
                </a:lnTo>
                <a:lnTo>
                  <a:pt x="8971" y="5400"/>
                </a:lnTo>
                <a:lnTo>
                  <a:pt x="8992" y="5436"/>
                </a:lnTo>
                <a:lnTo>
                  <a:pt x="9013" y="5470"/>
                </a:lnTo>
                <a:lnTo>
                  <a:pt x="9053" y="5489"/>
                </a:lnTo>
                <a:lnTo>
                  <a:pt x="9056" y="5506"/>
                </a:lnTo>
                <a:lnTo>
                  <a:pt x="9061" y="5520"/>
                </a:lnTo>
                <a:lnTo>
                  <a:pt x="9037" y="5507"/>
                </a:lnTo>
                <a:lnTo>
                  <a:pt x="9016" y="5487"/>
                </a:lnTo>
                <a:lnTo>
                  <a:pt x="8996" y="5465"/>
                </a:lnTo>
                <a:lnTo>
                  <a:pt x="8971" y="5445"/>
                </a:lnTo>
                <a:lnTo>
                  <a:pt x="8958" y="5452"/>
                </a:lnTo>
                <a:lnTo>
                  <a:pt x="8945" y="5461"/>
                </a:lnTo>
                <a:lnTo>
                  <a:pt x="8956" y="5475"/>
                </a:lnTo>
                <a:lnTo>
                  <a:pt x="8980" y="5480"/>
                </a:lnTo>
                <a:lnTo>
                  <a:pt x="8964" y="5491"/>
                </a:lnTo>
                <a:lnTo>
                  <a:pt x="8952" y="5507"/>
                </a:lnTo>
                <a:lnTo>
                  <a:pt x="8977" y="5515"/>
                </a:lnTo>
                <a:lnTo>
                  <a:pt x="9001" y="5510"/>
                </a:lnTo>
                <a:lnTo>
                  <a:pt x="9017" y="5534"/>
                </a:lnTo>
                <a:lnTo>
                  <a:pt x="9027" y="5553"/>
                </a:lnTo>
                <a:lnTo>
                  <a:pt x="9044" y="5538"/>
                </a:lnTo>
                <a:lnTo>
                  <a:pt x="9067" y="5532"/>
                </a:lnTo>
                <a:lnTo>
                  <a:pt x="9080" y="5564"/>
                </a:lnTo>
                <a:lnTo>
                  <a:pt x="9111" y="5575"/>
                </a:lnTo>
                <a:lnTo>
                  <a:pt x="9105" y="5588"/>
                </a:lnTo>
                <a:lnTo>
                  <a:pt x="9096" y="5597"/>
                </a:lnTo>
                <a:lnTo>
                  <a:pt x="9130" y="5632"/>
                </a:lnTo>
                <a:lnTo>
                  <a:pt x="9142" y="5671"/>
                </a:lnTo>
                <a:lnTo>
                  <a:pt x="9122" y="5648"/>
                </a:lnTo>
                <a:lnTo>
                  <a:pt x="9098" y="5627"/>
                </a:lnTo>
                <a:lnTo>
                  <a:pt x="9088" y="5644"/>
                </a:lnTo>
                <a:lnTo>
                  <a:pt x="9080" y="5666"/>
                </a:lnTo>
                <a:lnTo>
                  <a:pt x="9097" y="5664"/>
                </a:lnTo>
                <a:lnTo>
                  <a:pt x="9117" y="5669"/>
                </a:lnTo>
                <a:lnTo>
                  <a:pt x="9116" y="5724"/>
                </a:lnTo>
                <a:lnTo>
                  <a:pt x="9165" y="5766"/>
                </a:lnTo>
                <a:lnTo>
                  <a:pt x="9157" y="5777"/>
                </a:lnTo>
                <a:lnTo>
                  <a:pt x="9149" y="5787"/>
                </a:lnTo>
                <a:lnTo>
                  <a:pt x="9155" y="5791"/>
                </a:lnTo>
                <a:lnTo>
                  <a:pt x="9161" y="5795"/>
                </a:lnTo>
                <a:lnTo>
                  <a:pt x="9185" y="5785"/>
                </a:lnTo>
                <a:lnTo>
                  <a:pt x="9197" y="5763"/>
                </a:lnTo>
                <a:lnTo>
                  <a:pt x="9204" y="5780"/>
                </a:lnTo>
                <a:lnTo>
                  <a:pt x="9217" y="5794"/>
                </a:lnTo>
                <a:lnTo>
                  <a:pt x="9217" y="5772"/>
                </a:lnTo>
                <a:lnTo>
                  <a:pt x="9222" y="5759"/>
                </a:lnTo>
                <a:lnTo>
                  <a:pt x="9232" y="5780"/>
                </a:lnTo>
                <a:lnTo>
                  <a:pt x="9240" y="5802"/>
                </a:lnTo>
                <a:lnTo>
                  <a:pt x="9216" y="5801"/>
                </a:lnTo>
                <a:lnTo>
                  <a:pt x="9197" y="5803"/>
                </a:lnTo>
                <a:lnTo>
                  <a:pt x="9208" y="5822"/>
                </a:lnTo>
                <a:lnTo>
                  <a:pt x="9221" y="5840"/>
                </a:lnTo>
                <a:lnTo>
                  <a:pt x="9207" y="5851"/>
                </a:lnTo>
                <a:lnTo>
                  <a:pt x="9193" y="5861"/>
                </a:lnTo>
                <a:lnTo>
                  <a:pt x="9171" y="5850"/>
                </a:lnTo>
                <a:lnTo>
                  <a:pt x="9151" y="5857"/>
                </a:lnTo>
                <a:lnTo>
                  <a:pt x="9169" y="5865"/>
                </a:lnTo>
                <a:lnTo>
                  <a:pt x="9185" y="5872"/>
                </a:lnTo>
                <a:lnTo>
                  <a:pt x="9173" y="5889"/>
                </a:lnTo>
                <a:lnTo>
                  <a:pt x="9163" y="5900"/>
                </a:lnTo>
                <a:lnTo>
                  <a:pt x="9183" y="5915"/>
                </a:lnTo>
                <a:lnTo>
                  <a:pt x="9200" y="5897"/>
                </a:lnTo>
                <a:lnTo>
                  <a:pt x="9190" y="5894"/>
                </a:lnTo>
                <a:lnTo>
                  <a:pt x="9204" y="5874"/>
                </a:lnTo>
                <a:lnTo>
                  <a:pt x="9197" y="5872"/>
                </a:lnTo>
                <a:lnTo>
                  <a:pt x="9192" y="5867"/>
                </a:lnTo>
                <a:lnTo>
                  <a:pt x="9205" y="5866"/>
                </a:lnTo>
                <a:lnTo>
                  <a:pt x="9218" y="5864"/>
                </a:lnTo>
                <a:lnTo>
                  <a:pt x="9216" y="5880"/>
                </a:lnTo>
                <a:lnTo>
                  <a:pt x="9205" y="5904"/>
                </a:lnTo>
                <a:lnTo>
                  <a:pt x="9215" y="5909"/>
                </a:lnTo>
                <a:lnTo>
                  <a:pt x="9228" y="5911"/>
                </a:lnTo>
                <a:lnTo>
                  <a:pt x="9226" y="5897"/>
                </a:lnTo>
                <a:lnTo>
                  <a:pt x="9233" y="5889"/>
                </a:lnTo>
                <a:lnTo>
                  <a:pt x="9256" y="5924"/>
                </a:lnTo>
                <a:lnTo>
                  <a:pt x="9275" y="5963"/>
                </a:lnTo>
                <a:lnTo>
                  <a:pt x="9236" y="5942"/>
                </a:lnTo>
                <a:lnTo>
                  <a:pt x="9196" y="5920"/>
                </a:lnTo>
                <a:lnTo>
                  <a:pt x="9192" y="5926"/>
                </a:lnTo>
                <a:lnTo>
                  <a:pt x="9188" y="5930"/>
                </a:lnTo>
                <a:lnTo>
                  <a:pt x="9230" y="5963"/>
                </a:lnTo>
                <a:lnTo>
                  <a:pt x="9269" y="5997"/>
                </a:lnTo>
                <a:lnTo>
                  <a:pt x="9263" y="6007"/>
                </a:lnTo>
                <a:lnTo>
                  <a:pt x="9254" y="6013"/>
                </a:lnTo>
                <a:lnTo>
                  <a:pt x="9260" y="6016"/>
                </a:lnTo>
                <a:lnTo>
                  <a:pt x="9264" y="6020"/>
                </a:lnTo>
                <a:lnTo>
                  <a:pt x="9272" y="6016"/>
                </a:lnTo>
                <a:lnTo>
                  <a:pt x="9279" y="6009"/>
                </a:lnTo>
                <a:lnTo>
                  <a:pt x="9298" y="6030"/>
                </a:lnTo>
                <a:lnTo>
                  <a:pt x="9296" y="6053"/>
                </a:lnTo>
                <a:lnTo>
                  <a:pt x="9346" y="6075"/>
                </a:lnTo>
                <a:lnTo>
                  <a:pt x="9365" y="6108"/>
                </a:lnTo>
                <a:lnTo>
                  <a:pt x="9340" y="6096"/>
                </a:lnTo>
                <a:lnTo>
                  <a:pt x="9291" y="6075"/>
                </a:lnTo>
                <a:lnTo>
                  <a:pt x="9325" y="6104"/>
                </a:lnTo>
                <a:lnTo>
                  <a:pt x="9346" y="6141"/>
                </a:lnTo>
                <a:lnTo>
                  <a:pt x="9362" y="6125"/>
                </a:lnTo>
                <a:lnTo>
                  <a:pt x="9383" y="6115"/>
                </a:lnTo>
                <a:lnTo>
                  <a:pt x="9388" y="6124"/>
                </a:lnTo>
                <a:lnTo>
                  <a:pt x="9391" y="6134"/>
                </a:lnTo>
                <a:lnTo>
                  <a:pt x="9365" y="6132"/>
                </a:lnTo>
                <a:lnTo>
                  <a:pt x="9344" y="6151"/>
                </a:lnTo>
                <a:lnTo>
                  <a:pt x="9369" y="6163"/>
                </a:lnTo>
                <a:lnTo>
                  <a:pt x="9362" y="6189"/>
                </a:lnTo>
                <a:lnTo>
                  <a:pt x="9411" y="6229"/>
                </a:lnTo>
                <a:lnTo>
                  <a:pt x="9447" y="6277"/>
                </a:lnTo>
                <a:lnTo>
                  <a:pt x="9415" y="6268"/>
                </a:lnTo>
                <a:lnTo>
                  <a:pt x="9383" y="6261"/>
                </a:lnTo>
                <a:lnTo>
                  <a:pt x="9411" y="6296"/>
                </a:lnTo>
                <a:lnTo>
                  <a:pt x="9420" y="6343"/>
                </a:lnTo>
                <a:lnTo>
                  <a:pt x="9449" y="6366"/>
                </a:lnTo>
                <a:lnTo>
                  <a:pt x="9468" y="6398"/>
                </a:lnTo>
                <a:lnTo>
                  <a:pt x="9485" y="6395"/>
                </a:lnTo>
                <a:lnTo>
                  <a:pt x="9505" y="6398"/>
                </a:lnTo>
                <a:lnTo>
                  <a:pt x="9503" y="6408"/>
                </a:lnTo>
                <a:lnTo>
                  <a:pt x="9507" y="6416"/>
                </a:lnTo>
                <a:lnTo>
                  <a:pt x="9516" y="6402"/>
                </a:lnTo>
                <a:lnTo>
                  <a:pt x="9529" y="6407"/>
                </a:lnTo>
                <a:lnTo>
                  <a:pt x="9511" y="6421"/>
                </a:lnTo>
                <a:lnTo>
                  <a:pt x="9483" y="6411"/>
                </a:lnTo>
                <a:lnTo>
                  <a:pt x="9480" y="6421"/>
                </a:lnTo>
                <a:lnTo>
                  <a:pt x="9466" y="6431"/>
                </a:lnTo>
                <a:lnTo>
                  <a:pt x="9492" y="6435"/>
                </a:lnTo>
                <a:lnTo>
                  <a:pt x="9485" y="6453"/>
                </a:lnTo>
                <a:lnTo>
                  <a:pt x="9459" y="6440"/>
                </a:lnTo>
                <a:lnTo>
                  <a:pt x="9443" y="6422"/>
                </a:lnTo>
                <a:lnTo>
                  <a:pt x="9440" y="6428"/>
                </a:lnTo>
                <a:lnTo>
                  <a:pt x="9435" y="6432"/>
                </a:lnTo>
                <a:lnTo>
                  <a:pt x="9446" y="6449"/>
                </a:lnTo>
                <a:lnTo>
                  <a:pt x="9445" y="6463"/>
                </a:lnTo>
                <a:lnTo>
                  <a:pt x="9421" y="6429"/>
                </a:lnTo>
                <a:lnTo>
                  <a:pt x="9394" y="6398"/>
                </a:lnTo>
                <a:lnTo>
                  <a:pt x="9386" y="6408"/>
                </a:lnTo>
                <a:lnTo>
                  <a:pt x="9376" y="6418"/>
                </a:lnTo>
                <a:lnTo>
                  <a:pt x="9373" y="6401"/>
                </a:lnTo>
                <a:lnTo>
                  <a:pt x="9373" y="6383"/>
                </a:lnTo>
                <a:lnTo>
                  <a:pt x="9384" y="6384"/>
                </a:lnTo>
                <a:lnTo>
                  <a:pt x="9392" y="6380"/>
                </a:lnTo>
                <a:lnTo>
                  <a:pt x="9367" y="6358"/>
                </a:lnTo>
                <a:lnTo>
                  <a:pt x="9341" y="6361"/>
                </a:lnTo>
                <a:lnTo>
                  <a:pt x="9341" y="6343"/>
                </a:lnTo>
                <a:lnTo>
                  <a:pt x="9343" y="6326"/>
                </a:lnTo>
                <a:lnTo>
                  <a:pt x="9358" y="6339"/>
                </a:lnTo>
                <a:lnTo>
                  <a:pt x="9373" y="6353"/>
                </a:lnTo>
                <a:lnTo>
                  <a:pt x="9368" y="6324"/>
                </a:lnTo>
                <a:lnTo>
                  <a:pt x="9376" y="6290"/>
                </a:lnTo>
                <a:lnTo>
                  <a:pt x="9366" y="6287"/>
                </a:lnTo>
                <a:lnTo>
                  <a:pt x="9359" y="6281"/>
                </a:lnTo>
                <a:lnTo>
                  <a:pt x="9353" y="6291"/>
                </a:lnTo>
                <a:lnTo>
                  <a:pt x="9354" y="6305"/>
                </a:lnTo>
                <a:lnTo>
                  <a:pt x="9341" y="6306"/>
                </a:lnTo>
                <a:lnTo>
                  <a:pt x="9334" y="6313"/>
                </a:lnTo>
                <a:lnTo>
                  <a:pt x="9314" y="6302"/>
                </a:lnTo>
                <a:lnTo>
                  <a:pt x="9295" y="6291"/>
                </a:lnTo>
                <a:lnTo>
                  <a:pt x="9298" y="6312"/>
                </a:lnTo>
                <a:lnTo>
                  <a:pt x="9290" y="6318"/>
                </a:lnTo>
                <a:lnTo>
                  <a:pt x="9269" y="6283"/>
                </a:lnTo>
                <a:lnTo>
                  <a:pt x="9261" y="6252"/>
                </a:lnTo>
                <a:lnTo>
                  <a:pt x="9269" y="6263"/>
                </a:lnTo>
                <a:lnTo>
                  <a:pt x="9289" y="6266"/>
                </a:lnTo>
                <a:lnTo>
                  <a:pt x="9267" y="6222"/>
                </a:lnTo>
                <a:lnTo>
                  <a:pt x="9251" y="6186"/>
                </a:lnTo>
                <a:lnTo>
                  <a:pt x="9239" y="6189"/>
                </a:lnTo>
                <a:lnTo>
                  <a:pt x="9235" y="6202"/>
                </a:lnTo>
                <a:lnTo>
                  <a:pt x="9210" y="6196"/>
                </a:lnTo>
                <a:lnTo>
                  <a:pt x="9197" y="6181"/>
                </a:lnTo>
                <a:lnTo>
                  <a:pt x="9181" y="6128"/>
                </a:lnTo>
                <a:lnTo>
                  <a:pt x="9129" y="6087"/>
                </a:lnTo>
                <a:lnTo>
                  <a:pt x="9146" y="6093"/>
                </a:lnTo>
                <a:lnTo>
                  <a:pt x="9160" y="6090"/>
                </a:lnTo>
                <a:lnTo>
                  <a:pt x="9145" y="6071"/>
                </a:lnTo>
                <a:lnTo>
                  <a:pt x="9123" y="6057"/>
                </a:lnTo>
                <a:lnTo>
                  <a:pt x="9136" y="6054"/>
                </a:lnTo>
                <a:lnTo>
                  <a:pt x="9144" y="6042"/>
                </a:lnTo>
                <a:lnTo>
                  <a:pt x="9132" y="6041"/>
                </a:lnTo>
                <a:lnTo>
                  <a:pt x="9119" y="6040"/>
                </a:lnTo>
                <a:lnTo>
                  <a:pt x="9092" y="6011"/>
                </a:lnTo>
                <a:lnTo>
                  <a:pt x="9049" y="5993"/>
                </a:lnTo>
                <a:lnTo>
                  <a:pt x="9034" y="5953"/>
                </a:lnTo>
                <a:lnTo>
                  <a:pt x="8995" y="5955"/>
                </a:lnTo>
                <a:lnTo>
                  <a:pt x="9012" y="5962"/>
                </a:lnTo>
                <a:lnTo>
                  <a:pt x="9009" y="5972"/>
                </a:lnTo>
                <a:lnTo>
                  <a:pt x="9003" y="5974"/>
                </a:lnTo>
                <a:lnTo>
                  <a:pt x="8989" y="5983"/>
                </a:lnTo>
                <a:lnTo>
                  <a:pt x="8987" y="5960"/>
                </a:lnTo>
                <a:lnTo>
                  <a:pt x="8985" y="5937"/>
                </a:lnTo>
                <a:lnTo>
                  <a:pt x="9013" y="5937"/>
                </a:lnTo>
                <a:lnTo>
                  <a:pt x="9033" y="5946"/>
                </a:lnTo>
                <a:lnTo>
                  <a:pt x="9005" y="5896"/>
                </a:lnTo>
                <a:lnTo>
                  <a:pt x="8964" y="5877"/>
                </a:lnTo>
                <a:lnTo>
                  <a:pt x="8968" y="5876"/>
                </a:lnTo>
                <a:lnTo>
                  <a:pt x="8969" y="5872"/>
                </a:lnTo>
                <a:lnTo>
                  <a:pt x="8977" y="5877"/>
                </a:lnTo>
                <a:lnTo>
                  <a:pt x="8988" y="5879"/>
                </a:lnTo>
                <a:lnTo>
                  <a:pt x="8984" y="5863"/>
                </a:lnTo>
                <a:lnTo>
                  <a:pt x="8968" y="5854"/>
                </a:lnTo>
                <a:lnTo>
                  <a:pt x="8966" y="5848"/>
                </a:lnTo>
                <a:lnTo>
                  <a:pt x="8963" y="5843"/>
                </a:lnTo>
                <a:lnTo>
                  <a:pt x="8942" y="5833"/>
                </a:lnTo>
                <a:lnTo>
                  <a:pt x="8926" y="5806"/>
                </a:lnTo>
                <a:lnTo>
                  <a:pt x="8904" y="5812"/>
                </a:lnTo>
                <a:lnTo>
                  <a:pt x="8885" y="5803"/>
                </a:lnTo>
                <a:lnTo>
                  <a:pt x="8902" y="5794"/>
                </a:lnTo>
                <a:lnTo>
                  <a:pt x="8912" y="5777"/>
                </a:lnTo>
                <a:lnTo>
                  <a:pt x="8893" y="5758"/>
                </a:lnTo>
                <a:lnTo>
                  <a:pt x="8869" y="5740"/>
                </a:lnTo>
                <a:lnTo>
                  <a:pt x="8870" y="5750"/>
                </a:lnTo>
                <a:lnTo>
                  <a:pt x="8854" y="5756"/>
                </a:lnTo>
                <a:lnTo>
                  <a:pt x="8834" y="5728"/>
                </a:lnTo>
                <a:lnTo>
                  <a:pt x="8848" y="5716"/>
                </a:lnTo>
                <a:lnTo>
                  <a:pt x="8826" y="5707"/>
                </a:lnTo>
                <a:lnTo>
                  <a:pt x="8802" y="5693"/>
                </a:lnTo>
                <a:lnTo>
                  <a:pt x="8783" y="5674"/>
                </a:lnTo>
                <a:lnTo>
                  <a:pt x="8772" y="5649"/>
                </a:lnTo>
                <a:lnTo>
                  <a:pt x="8759" y="5649"/>
                </a:lnTo>
                <a:lnTo>
                  <a:pt x="8747" y="5648"/>
                </a:lnTo>
                <a:lnTo>
                  <a:pt x="8758" y="5637"/>
                </a:lnTo>
                <a:lnTo>
                  <a:pt x="8773" y="5632"/>
                </a:lnTo>
                <a:lnTo>
                  <a:pt x="8735" y="5611"/>
                </a:lnTo>
                <a:lnTo>
                  <a:pt x="8700" y="5583"/>
                </a:lnTo>
                <a:lnTo>
                  <a:pt x="8705" y="5598"/>
                </a:lnTo>
                <a:lnTo>
                  <a:pt x="8709" y="5612"/>
                </a:lnTo>
                <a:lnTo>
                  <a:pt x="8680" y="5587"/>
                </a:lnTo>
                <a:lnTo>
                  <a:pt x="8666" y="5560"/>
                </a:lnTo>
                <a:lnTo>
                  <a:pt x="8677" y="5573"/>
                </a:lnTo>
                <a:lnTo>
                  <a:pt x="8689" y="5572"/>
                </a:lnTo>
                <a:lnTo>
                  <a:pt x="8673" y="5548"/>
                </a:lnTo>
                <a:lnTo>
                  <a:pt x="8645" y="5537"/>
                </a:lnTo>
                <a:lnTo>
                  <a:pt x="8652" y="5550"/>
                </a:lnTo>
                <a:lnTo>
                  <a:pt x="8642" y="5559"/>
                </a:lnTo>
                <a:lnTo>
                  <a:pt x="8630" y="5543"/>
                </a:lnTo>
                <a:lnTo>
                  <a:pt x="8639" y="5530"/>
                </a:lnTo>
                <a:lnTo>
                  <a:pt x="8616" y="5532"/>
                </a:lnTo>
                <a:lnTo>
                  <a:pt x="8598" y="5518"/>
                </a:lnTo>
                <a:lnTo>
                  <a:pt x="8601" y="5536"/>
                </a:lnTo>
                <a:lnTo>
                  <a:pt x="8600" y="5558"/>
                </a:lnTo>
                <a:lnTo>
                  <a:pt x="8614" y="5562"/>
                </a:lnTo>
                <a:lnTo>
                  <a:pt x="8630" y="5564"/>
                </a:lnTo>
                <a:lnTo>
                  <a:pt x="8631" y="5599"/>
                </a:lnTo>
                <a:lnTo>
                  <a:pt x="8655" y="5621"/>
                </a:lnTo>
                <a:lnTo>
                  <a:pt x="8684" y="5646"/>
                </a:lnTo>
                <a:lnTo>
                  <a:pt x="8694" y="5681"/>
                </a:lnTo>
                <a:lnTo>
                  <a:pt x="8720" y="5706"/>
                </a:lnTo>
                <a:lnTo>
                  <a:pt x="8749" y="5728"/>
                </a:lnTo>
                <a:lnTo>
                  <a:pt x="8782" y="5782"/>
                </a:lnTo>
                <a:lnTo>
                  <a:pt x="8826" y="5829"/>
                </a:lnTo>
                <a:lnTo>
                  <a:pt x="8816" y="5840"/>
                </a:lnTo>
                <a:lnTo>
                  <a:pt x="8804" y="5851"/>
                </a:lnTo>
                <a:lnTo>
                  <a:pt x="8812" y="5866"/>
                </a:lnTo>
                <a:lnTo>
                  <a:pt x="8826" y="5874"/>
                </a:lnTo>
                <a:lnTo>
                  <a:pt x="8816" y="5897"/>
                </a:lnTo>
                <a:lnTo>
                  <a:pt x="8801" y="5913"/>
                </a:lnTo>
                <a:lnTo>
                  <a:pt x="8826" y="5914"/>
                </a:lnTo>
                <a:lnTo>
                  <a:pt x="8843" y="5910"/>
                </a:lnTo>
                <a:lnTo>
                  <a:pt x="8852" y="5937"/>
                </a:lnTo>
                <a:lnTo>
                  <a:pt x="8849" y="5956"/>
                </a:lnTo>
                <a:lnTo>
                  <a:pt x="8867" y="5953"/>
                </a:lnTo>
                <a:lnTo>
                  <a:pt x="8878" y="5963"/>
                </a:lnTo>
                <a:lnTo>
                  <a:pt x="8852" y="5965"/>
                </a:lnTo>
                <a:lnTo>
                  <a:pt x="8834" y="5972"/>
                </a:lnTo>
                <a:lnTo>
                  <a:pt x="8856" y="5985"/>
                </a:lnTo>
                <a:lnTo>
                  <a:pt x="8852" y="6007"/>
                </a:lnTo>
                <a:lnTo>
                  <a:pt x="8868" y="6013"/>
                </a:lnTo>
                <a:lnTo>
                  <a:pt x="8880" y="6020"/>
                </a:lnTo>
                <a:lnTo>
                  <a:pt x="8894" y="6007"/>
                </a:lnTo>
                <a:lnTo>
                  <a:pt x="8919" y="6006"/>
                </a:lnTo>
                <a:lnTo>
                  <a:pt x="8909" y="6016"/>
                </a:lnTo>
                <a:lnTo>
                  <a:pt x="8897" y="6027"/>
                </a:lnTo>
                <a:lnTo>
                  <a:pt x="8919" y="6050"/>
                </a:lnTo>
                <a:lnTo>
                  <a:pt x="8935" y="6081"/>
                </a:lnTo>
                <a:lnTo>
                  <a:pt x="8909" y="6077"/>
                </a:lnTo>
                <a:lnTo>
                  <a:pt x="8892" y="6090"/>
                </a:lnTo>
                <a:lnTo>
                  <a:pt x="8882" y="6082"/>
                </a:lnTo>
                <a:lnTo>
                  <a:pt x="8864" y="6081"/>
                </a:lnTo>
                <a:lnTo>
                  <a:pt x="8855" y="6061"/>
                </a:lnTo>
                <a:lnTo>
                  <a:pt x="8839" y="6047"/>
                </a:lnTo>
                <a:lnTo>
                  <a:pt x="8857" y="6051"/>
                </a:lnTo>
                <a:lnTo>
                  <a:pt x="8869" y="6049"/>
                </a:lnTo>
                <a:lnTo>
                  <a:pt x="8852" y="6030"/>
                </a:lnTo>
                <a:lnTo>
                  <a:pt x="8832" y="6023"/>
                </a:lnTo>
                <a:lnTo>
                  <a:pt x="8826" y="5982"/>
                </a:lnTo>
                <a:lnTo>
                  <a:pt x="8809" y="5942"/>
                </a:lnTo>
                <a:lnTo>
                  <a:pt x="8795" y="5943"/>
                </a:lnTo>
                <a:lnTo>
                  <a:pt x="8784" y="5946"/>
                </a:lnTo>
                <a:lnTo>
                  <a:pt x="8783" y="5938"/>
                </a:lnTo>
                <a:lnTo>
                  <a:pt x="8774" y="5934"/>
                </a:lnTo>
                <a:lnTo>
                  <a:pt x="8782" y="5924"/>
                </a:lnTo>
                <a:lnTo>
                  <a:pt x="8795" y="5919"/>
                </a:lnTo>
                <a:lnTo>
                  <a:pt x="8781" y="5903"/>
                </a:lnTo>
                <a:lnTo>
                  <a:pt x="8759" y="5911"/>
                </a:lnTo>
                <a:lnTo>
                  <a:pt x="8764" y="5896"/>
                </a:lnTo>
                <a:lnTo>
                  <a:pt x="8769" y="5883"/>
                </a:lnTo>
                <a:lnTo>
                  <a:pt x="8744" y="5865"/>
                </a:lnTo>
                <a:lnTo>
                  <a:pt x="8735" y="5831"/>
                </a:lnTo>
                <a:lnTo>
                  <a:pt x="8724" y="5837"/>
                </a:lnTo>
                <a:lnTo>
                  <a:pt x="8709" y="5840"/>
                </a:lnTo>
                <a:lnTo>
                  <a:pt x="8701" y="5821"/>
                </a:lnTo>
                <a:lnTo>
                  <a:pt x="8692" y="5834"/>
                </a:lnTo>
                <a:lnTo>
                  <a:pt x="8685" y="5818"/>
                </a:lnTo>
                <a:lnTo>
                  <a:pt x="8680" y="5799"/>
                </a:lnTo>
                <a:lnTo>
                  <a:pt x="8635" y="5757"/>
                </a:lnTo>
                <a:lnTo>
                  <a:pt x="8613" y="5707"/>
                </a:lnTo>
                <a:lnTo>
                  <a:pt x="8578" y="5706"/>
                </a:lnTo>
                <a:lnTo>
                  <a:pt x="8557" y="5722"/>
                </a:lnTo>
                <a:lnTo>
                  <a:pt x="8574" y="5719"/>
                </a:lnTo>
                <a:lnTo>
                  <a:pt x="8588" y="5723"/>
                </a:lnTo>
                <a:lnTo>
                  <a:pt x="8580" y="5735"/>
                </a:lnTo>
                <a:lnTo>
                  <a:pt x="8572" y="5745"/>
                </a:lnTo>
                <a:lnTo>
                  <a:pt x="8600" y="5780"/>
                </a:lnTo>
                <a:lnTo>
                  <a:pt x="8628" y="5816"/>
                </a:lnTo>
                <a:lnTo>
                  <a:pt x="8652" y="5854"/>
                </a:lnTo>
                <a:lnTo>
                  <a:pt x="8671" y="5896"/>
                </a:lnTo>
                <a:lnTo>
                  <a:pt x="8651" y="5890"/>
                </a:lnTo>
                <a:lnTo>
                  <a:pt x="8638" y="5877"/>
                </a:lnTo>
                <a:lnTo>
                  <a:pt x="8629" y="5892"/>
                </a:lnTo>
                <a:lnTo>
                  <a:pt x="8617" y="5900"/>
                </a:lnTo>
                <a:lnTo>
                  <a:pt x="8620" y="5890"/>
                </a:lnTo>
                <a:lnTo>
                  <a:pt x="8626" y="5883"/>
                </a:lnTo>
                <a:lnTo>
                  <a:pt x="8595" y="5875"/>
                </a:lnTo>
                <a:lnTo>
                  <a:pt x="8575" y="5865"/>
                </a:lnTo>
                <a:lnTo>
                  <a:pt x="8593" y="5865"/>
                </a:lnTo>
                <a:lnTo>
                  <a:pt x="8612" y="5854"/>
                </a:lnTo>
                <a:lnTo>
                  <a:pt x="8610" y="5868"/>
                </a:lnTo>
                <a:lnTo>
                  <a:pt x="8614" y="5876"/>
                </a:lnTo>
                <a:lnTo>
                  <a:pt x="8631" y="5869"/>
                </a:lnTo>
                <a:lnTo>
                  <a:pt x="8642" y="5855"/>
                </a:lnTo>
                <a:lnTo>
                  <a:pt x="8622" y="5855"/>
                </a:lnTo>
                <a:lnTo>
                  <a:pt x="8602" y="5837"/>
                </a:lnTo>
                <a:lnTo>
                  <a:pt x="8585" y="5847"/>
                </a:lnTo>
                <a:lnTo>
                  <a:pt x="8565" y="5841"/>
                </a:lnTo>
                <a:lnTo>
                  <a:pt x="8544" y="5815"/>
                </a:lnTo>
                <a:lnTo>
                  <a:pt x="8510" y="5785"/>
                </a:lnTo>
                <a:lnTo>
                  <a:pt x="8482" y="5756"/>
                </a:lnTo>
                <a:lnTo>
                  <a:pt x="8472" y="5726"/>
                </a:lnTo>
                <a:lnTo>
                  <a:pt x="8463" y="5738"/>
                </a:lnTo>
                <a:lnTo>
                  <a:pt x="8447" y="5743"/>
                </a:lnTo>
                <a:lnTo>
                  <a:pt x="8451" y="5706"/>
                </a:lnTo>
                <a:lnTo>
                  <a:pt x="8436" y="5681"/>
                </a:lnTo>
                <a:lnTo>
                  <a:pt x="8459" y="5684"/>
                </a:lnTo>
                <a:lnTo>
                  <a:pt x="8471" y="5692"/>
                </a:lnTo>
                <a:lnTo>
                  <a:pt x="8461" y="5694"/>
                </a:lnTo>
                <a:lnTo>
                  <a:pt x="8458" y="5704"/>
                </a:lnTo>
                <a:lnTo>
                  <a:pt x="8478" y="5708"/>
                </a:lnTo>
                <a:lnTo>
                  <a:pt x="8500" y="5704"/>
                </a:lnTo>
                <a:lnTo>
                  <a:pt x="8470" y="5676"/>
                </a:lnTo>
                <a:lnTo>
                  <a:pt x="8419" y="5675"/>
                </a:lnTo>
                <a:lnTo>
                  <a:pt x="8406" y="5658"/>
                </a:lnTo>
                <a:lnTo>
                  <a:pt x="8393" y="5642"/>
                </a:lnTo>
                <a:lnTo>
                  <a:pt x="8421" y="5644"/>
                </a:lnTo>
                <a:lnTo>
                  <a:pt x="8435" y="5635"/>
                </a:lnTo>
                <a:lnTo>
                  <a:pt x="8416" y="5624"/>
                </a:lnTo>
                <a:lnTo>
                  <a:pt x="8396" y="5613"/>
                </a:lnTo>
                <a:lnTo>
                  <a:pt x="8360" y="5612"/>
                </a:lnTo>
                <a:lnTo>
                  <a:pt x="8326" y="5596"/>
                </a:lnTo>
                <a:lnTo>
                  <a:pt x="8337" y="5589"/>
                </a:lnTo>
                <a:lnTo>
                  <a:pt x="8345" y="5584"/>
                </a:lnTo>
                <a:lnTo>
                  <a:pt x="8336" y="5566"/>
                </a:lnTo>
                <a:lnTo>
                  <a:pt x="8317" y="5567"/>
                </a:lnTo>
                <a:lnTo>
                  <a:pt x="8313" y="5550"/>
                </a:lnTo>
                <a:lnTo>
                  <a:pt x="8315" y="5534"/>
                </a:lnTo>
                <a:lnTo>
                  <a:pt x="8294" y="5526"/>
                </a:lnTo>
                <a:lnTo>
                  <a:pt x="8275" y="5527"/>
                </a:lnTo>
                <a:lnTo>
                  <a:pt x="8271" y="5524"/>
                </a:lnTo>
                <a:lnTo>
                  <a:pt x="8268" y="5520"/>
                </a:lnTo>
                <a:lnTo>
                  <a:pt x="8274" y="5514"/>
                </a:lnTo>
                <a:lnTo>
                  <a:pt x="8269" y="5506"/>
                </a:lnTo>
                <a:lnTo>
                  <a:pt x="8265" y="5509"/>
                </a:lnTo>
                <a:lnTo>
                  <a:pt x="8262" y="5513"/>
                </a:lnTo>
                <a:lnTo>
                  <a:pt x="8252" y="5500"/>
                </a:lnTo>
                <a:lnTo>
                  <a:pt x="8240" y="5490"/>
                </a:lnTo>
                <a:lnTo>
                  <a:pt x="8247" y="5488"/>
                </a:lnTo>
                <a:lnTo>
                  <a:pt x="8252" y="5484"/>
                </a:lnTo>
                <a:lnTo>
                  <a:pt x="8243" y="5481"/>
                </a:lnTo>
                <a:lnTo>
                  <a:pt x="8233" y="5488"/>
                </a:lnTo>
                <a:lnTo>
                  <a:pt x="8231" y="5487"/>
                </a:lnTo>
                <a:lnTo>
                  <a:pt x="8229" y="5487"/>
                </a:lnTo>
                <a:lnTo>
                  <a:pt x="8236" y="5475"/>
                </a:lnTo>
                <a:lnTo>
                  <a:pt x="8231" y="5464"/>
                </a:lnTo>
                <a:lnTo>
                  <a:pt x="8228" y="5465"/>
                </a:lnTo>
                <a:lnTo>
                  <a:pt x="8226" y="5465"/>
                </a:lnTo>
                <a:lnTo>
                  <a:pt x="8241" y="5468"/>
                </a:lnTo>
                <a:lnTo>
                  <a:pt x="8255" y="5467"/>
                </a:lnTo>
                <a:lnTo>
                  <a:pt x="8231" y="5447"/>
                </a:lnTo>
                <a:lnTo>
                  <a:pt x="8203" y="5460"/>
                </a:lnTo>
                <a:lnTo>
                  <a:pt x="8205" y="5456"/>
                </a:lnTo>
                <a:lnTo>
                  <a:pt x="8208" y="5453"/>
                </a:lnTo>
                <a:lnTo>
                  <a:pt x="8206" y="5453"/>
                </a:lnTo>
                <a:lnTo>
                  <a:pt x="8204" y="5453"/>
                </a:lnTo>
                <a:lnTo>
                  <a:pt x="8203" y="5425"/>
                </a:lnTo>
                <a:lnTo>
                  <a:pt x="8179" y="5429"/>
                </a:lnTo>
                <a:lnTo>
                  <a:pt x="8178" y="5417"/>
                </a:lnTo>
                <a:lnTo>
                  <a:pt x="8188" y="5406"/>
                </a:lnTo>
                <a:lnTo>
                  <a:pt x="8141" y="5369"/>
                </a:lnTo>
                <a:lnTo>
                  <a:pt x="8096" y="5334"/>
                </a:lnTo>
                <a:lnTo>
                  <a:pt x="8094" y="5322"/>
                </a:lnTo>
                <a:lnTo>
                  <a:pt x="8091" y="5312"/>
                </a:lnTo>
                <a:lnTo>
                  <a:pt x="8095" y="5306"/>
                </a:lnTo>
                <a:lnTo>
                  <a:pt x="8099" y="5301"/>
                </a:lnTo>
                <a:lnTo>
                  <a:pt x="8061" y="5292"/>
                </a:lnTo>
                <a:lnTo>
                  <a:pt x="8053" y="5268"/>
                </a:lnTo>
                <a:lnTo>
                  <a:pt x="8028" y="5260"/>
                </a:lnTo>
                <a:lnTo>
                  <a:pt x="8011" y="5253"/>
                </a:lnTo>
                <a:lnTo>
                  <a:pt x="8018" y="5247"/>
                </a:lnTo>
                <a:lnTo>
                  <a:pt x="8019" y="5237"/>
                </a:lnTo>
                <a:lnTo>
                  <a:pt x="7973" y="5225"/>
                </a:lnTo>
                <a:lnTo>
                  <a:pt x="7961" y="5193"/>
                </a:lnTo>
                <a:lnTo>
                  <a:pt x="7941" y="5192"/>
                </a:lnTo>
                <a:lnTo>
                  <a:pt x="7921" y="5188"/>
                </a:lnTo>
                <a:lnTo>
                  <a:pt x="7910" y="5165"/>
                </a:lnTo>
                <a:lnTo>
                  <a:pt x="7878" y="5154"/>
                </a:lnTo>
                <a:lnTo>
                  <a:pt x="7888" y="5170"/>
                </a:lnTo>
                <a:lnTo>
                  <a:pt x="7897" y="5185"/>
                </a:lnTo>
                <a:lnTo>
                  <a:pt x="7890" y="5185"/>
                </a:lnTo>
                <a:lnTo>
                  <a:pt x="7883" y="5187"/>
                </a:lnTo>
                <a:lnTo>
                  <a:pt x="7880" y="5164"/>
                </a:lnTo>
                <a:lnTo>
                  <a:pt x="7864" y="5145"/>
                </a:lnTo>
                <a:lnTo>
                  <a:pt x="7871" y="5147"/>
                </a:lnTo>
                <a:lnTo>
                  <a:pt x="7878" y="5149"/>
                </a:lnTo>
                <a:lnTo>
                  <a:pt x="7867" y="5132"/>
                </a:lnTo>
                <a:lnTo>
                  <a:pt x="7847" y="5131"/>
                </a:lnTo>
                <a:lnTo>
                  <a:pt x="7833" y="5116"/>
                </a:lnTo>
                <a:lnTo>
                  <a:pt x="7842" y="5104"/>
                </a:lnTo>
                <a:lnTo>
                  <a:pt x="7843" y="5104"/>
                </a:lnTo>
                <a:lnTo>
                  <a:pt x="7843" y="5104"/>
                </a:lnTo>
                <a:lnTo>
                  <a:pt x="7844" y="5104"/>
                </a:lnTo>
                <a:lnTo>
                  <a:pt x="7844" y="5102"/>
                </a:lnTo>
                <a:lnTo>
                  <a:pt x="7844" y="5101"/>
                </a:lnTo>
                <a:lnTo>
                  <a:pt x="7841" y="5093"/>
                </a:lnTo>
                <a:lnTo>
                  <a:pt x="7834" y="5088"/>
                </a:lnTo>
                <a:lnTo>
                  <a:pt x="7837" y="5087"/>
                </a:lnTo>
                <a:lnTo>
                  <a:pt x="7839" y="5081"/>
                </a:lnTo>
                <a:lnTo>
                  <a:pt x="7817" y="5055"/>
                </a:lnTo>
                <a:lnTo>
                  <a:pt x="7786" y="5062"/>
                </a:lnTo>
                <a:lnTo>
                  <a:pt x="7803" y="5075"/>
                </a:lnTo>
                <a:lnTo>
                  <a:pt x="7803" y="5090"/>
                </a:lnTo>
                <a:lnTo>
                  <a:pt x="7772" y="5056"/>
                </a:lnTo>
                <a:lnTo>
                  <a:pt x="7757" y="5020"/>
                </a:lnTo>
                <a:lnTo>
                  <a:pt x="7745" y="5026"/>
                </a:lnTo>
                <a:lnTo>
                  <a:pt x="7733" y="5032"/>
                </a:lnTo>
                <a:lnTo>
                  <a:pt x="7724" y="5014"/>
                </a:lnTo>
                <a:lnTo>
                  <a:pt x="7710" y="5006"/>
                </a:lnTo>
                <a:lnTo>
                  <a:pt x="7709" y="5026"/>
                </a:lnTo>
                <a:lnTo>
                  <a:pt x="7703" y="5041"/>
                </a:lnTo>
                <a:lnTo>
                  <a:pt x="7727" y="5050"/>
                </a:lnTo>
                <a:lnTo>
                  <a:pt x="7732" y="5078"/>
                </a:lnTo>
                <a:lnTo>
                  <a:pt x="7716" y="5064"/>
                </a:lnTo>
                <a:lnTo>
                  <a:pt x="7697" y="5053"/>
                </a:lnTo>
                <a:lnTo>
                  <a:pt x="7701" y="5020"/>
                </a:lnTo>
                <a:lnTo>
                  <a:pt x="7692" y="5002"/>
                </a:lnTo>
                <a:lnTo>
                  <a:pt x="7674" y="5008"/>
                </a:lnTo>
                <a:lnTo>
                  <a:pt x="7656" y="5016"/>
                </a:lnTo>
                <a:lnTo>
                  <a:pt x="7656" y="5010"/>
                </a:lnTo>
                <a:lnTo>
                  <a:pt x="7656" y="5004"/>
                </a:lnTo>
                <a:lnTo>
                  <a:pt x="7651" y="5004"/>
                </a:lnTo>
                <a:lnTo>
                  <a:pt x="7650" y="5000"/>
                </a:lnTo>
                <a:lnTo>
                  <a:pt x="7676" y="4996"/>
                </a:lnTo>
                <a:lnTo>
                  <a:pt x="7692" y="4985"/>
                </a:lnTo>
                <a:lnTo>
                  <a:pt x="7686" y="4972"/>
                </a:lnTo>
                <a:lnTo>
                  <a:pt x="7704" y="4961"/>
                </a:lnTo>
                <a:lnTo>
                  <a:pt x="7685" y="4952"/>
                </a:lnTo>
                <a:lnTo>
                  <a:pt x="7656" y="4953"/>
                </a:lnTo>
                <a:lnTo>
                  <a:pt x="7630" y="4914"/>
                </a:lnTo>
                <a:lnTo>
                  <a:pt x="7584" y="4920"/>
                </a:lnTo>
                <a:lnTo>
                  <a:pt x="7600" y="4899"/>
                </a:lnTo>
                <a:lnTo>
                  <a:pt x="7620" y="4882"/>
                </a:lnTo>
                <a:lnTo>
                  <a:pt x="7611" y="4887"/>
                </a:lnTo>
                <a:lnTo>
                  <a:pt x="7600" y="4889"/>
                </a:lnTo>
                <a:lnTo>
                  <a:pt x="7600" y="4891"/>
                </a:lnTo>
                <a:lnTo>
                  <a:pt x="7600" y="4892"/>
                </a:lnTo>
                <a:lnTo>
                  <a:pt x="7597" y="4891"/>
                </a:lnTo>
                <a:lnTo>
                  <a:pt x="7595" y="4891"/>
                </a:lnTo>
                <a:lnTo>
                  <a:pt x="7582" y="4894"/>
                </a:lnTo>
                <a:lnTo>
                  <a:pt x="7573" y="4898"/>
                </a:lnTo>
                <a:lnTo>
                  <a:pt x="7559" y="4876"/>
                </a:lnTo>
                <a:lnTo>
                  <a:pt x="7531" y="4869"/>
                </a:lnTo>
                <a:lnTo>
                  <a:pt x="7544" y="4853"/>
                </a:lnTo>
                <a:lnTo>
                  <a:pt x="7556" y="4837"/>
                </a:lnTo>
                <a:lnTo>
                  <a:pt x="7551" y="4837"/>
                </a:lnTo>
                <a:lnTo>
                  <a:pt x="7547" y="4836"/>
                </a:lnTo>
                <a:lnTo>
                  <a:pt x="7548" y="4834"/>
                </a:lnTo>
                <a:lnTo>
                  <a:pt x="7549" y="4833"/>
                </a:lnTo>
                <a:lnTo>
                  <a:pt x="7531" y="4834"/>
                </a:lnTo>
                <a:lnTo>
                  <a:pt x="7512" y="4836"/>
                </a:lnTo>
                <a:lnTo>
                  <a:pt x="7515" y="4812"/>
                </a:lnTo>
                <a:lnTo>
                  <a:pt x="7500" y="4786"/>
                </a:lnTo>
                <a:lnTo>
                  <a:pt x="7492" y="4790"/>
                </a:lnTo>
                <a:lnTo>
                  <a:pt x="7482" y="4793"/>
                </a:lnTo>
                <a:lnTo>
                  <a:pt x="7455" y="4761"/>
                </a:lnTo>
                <a:lnTo>
                  <a:pt x="7410" y="4762"/>
                </a:lnTo>
                <a:lnTo>
                  <a:pt x="7404" y="4736"/>
                </a:lnTo>
                <a:lnTo>
                  <a:pt x="7379" y="4736"/>
                </a:lnTo>
                <a:lnTo>
                  <a:pt x="7363" y="4704"/>
                </a:lnTo>
                <a:lnTo>
                  <a:pt x="7336" y="4685"/>
                </a:lnTo>
                <a:lnTo>
                  <a:pt x="7326" y="4689"/>
                </a:lnTo>
                <a:lnTo>
                  <a:pt x="7318" y="4680"/>
                </a:lnTo>
                <a:lnTo>
                  <a:pt x="7317" y="4691"/>
                </a:lnTo>
                <a:lnTo>
                  <a:pt x="7312" y="4698"/>
                </a:lnTo>
                <a:lnTo>
                  <a:pt x="7289" y="4695"/>
                </a:lnTo>
                <a:lnTo>
                  <a:pt x="7275" y="4680"/>
                </a:lnTo>
                <a:lnTo>
                  <a:pt x="7298" y="4687"/>
                </a:lnTo>
                <a:lnTo>
                  <a:pt x="7311" y="4676"/>
                </a:lnTo>
                <a:lnTo>
                  <a:pt x="7282" y="4640"/>
                </a:lnTo>
                <a:lnTo>
                  <a:pt x="7255" y="4602"/>
                </a:lnTo>
                <a:lnTo>
                  <a:pt x="7234" y="4603"/>
                </a:lnTo>
                <a:lnTo>
                  <a:pt x="7219" y="4619"/>
                </a:lnTo>
                <a:lnTo>
                  <a:pt x="7241" y="4627"/>
                </a:lnTo>
                <a:lnTo>
                  <a:pt x="7262" y="4631"/>
                </a:lnTo>
                <a:lnTo>
                  <a:pt x="7238" y="4644"/>
                </a:lnTo>
                <a:lnTo>
                  <a:pt x="7222" y="4664"/>
                </a:lnTo>
                <a:lnTo>
                  <a:pt x="7226" y="4649"/>
                </a:lnTo>
                <a:lnTo>
                  <a:pt x="7221" y="4636"/>
                </a:lnTo>
                <a:lnTo>
                  <a:pt x="7211" y="4626"/>
                </a:lnTo>
                <a:lnTo>
                  <a:pt x="7201" y="4616"/>
                </a:lnTo>
                <a:lnTo>
                  <a:pt x="7223" y="4604"/>
                </a:lnTo>
                <a:lnTo>
                  <a:pt x="7230" y="4583"/>
                </a:lnTo>
                <a:lnTo>
                  <a:pt x="7213" y="4590"/>
                </a:lnTo>
                <a:lnTo>
                  <a:pt x="7200" y="4587"/>
                </a:lnTo>
                <a:lnTo>
                  <a:pt x="7210" y="4581"/>
                </a:lnTo>
                <a:lnTo>
                  <a:pt x="7217" y="4574"/>
                </a:lnTo>
                <a:lnTo>
                  <a:pt x="7193" y="4563"/>
                </a:lnTo>
                <a:lnTo>
                  <a:pt x="7169" y="4551"/>
                </a:lnTo>
                <a:lnTo>
                  <a:pt x="7145" y="4513"/>
                </a:lnTo>
                <a:lnTo>
                  <a:pt x="7104" y="4479"/>
                </a:lnTo>
                <a:lnTo>
                  <a:pt x="7097" y="4488"/>
                </a:lnTo>
                <a:lnTo>
                  <a:pt x="7087" y="4493"/>
                </a:lnTo>
                <a:lnTo>
                  <a:pt x="7080" y="4482"/>
                </a:lnTo>
                <a:lnTo>
                  <a:pt x="7063" y="4480"/>
                </a:lnTo>
                <a:lnTo>
                  <a:pt x="7050" y="4450"/>
                </a:lnTo>
                <a:lnTo>
                  <a:pt x="7012" y="4441"/>
                </a:lnTo>
                <a:lnTo>
                  <a:pt x="7014" y="4431"/>
                </a:lnTo>
                <a:lnTo>
                  <a:pt x="7016" y="4418"/>
                </a:lnTo>
                <a:lnTo>
                  <a:pt x="7039" y="4416"/>
                </a:lnTo>
                <a:lnTo>
                  <a:pt x="7052" y="4424"/>
                </a:lnTo>
                <a:lnTo>
                  <a:pt x="7043" y="4388"/>
                </a:lnTo>
                <a:lnTo>
                  <a:pt x="7001" y="4375"/>
                </a:lnTo>
                <a:lnTo>
                  <a:pt x="7014" y="4386"/>
                </a:lnTo>
                <a:lnTo>
                  <a:pt x="7022" y="4406"/>
                </a:lnTo>
                <a:lnTo>
                  <a:pt x="6971" y="4380"/>
                </a:lnTo>
                <a:lnTo>
                  <a:pt x="6916" y="4359"/>
                </a:lnTo>
                <a:lnTo>
                  <a:pt x="6911" y="4365"/>
                </a:lnTo>
                <a:lnTo>
                  <a:pt x="6912" y="4377"/>
                </a:lnTo>
                <a:lnTo>
                  <a:pt x="6881" y="4381"/>
                </a:lnTo>
                <a:lnTo>
                  <a:pt x="6890" y="4363"/>
                </a:lnTo>
                <a:lnTo>
                  <a:pt x="6897" y="4345"/>
                </a:lnTo>
                <a:lnTo>
                  <a:pt x="6873" y="4328"/>
                </a:lnTo>
                <a:lnTo>
                  <a:pt x="6858" y="4311"/>
                </a:lnTo>
                <a:lnTo>
                  <a:pt x="6848" y="4337"/>
                </a:lnTo>
                <a:lnTo>
                  <a:pt x="6867" y="4356"/>
                </a:lnTo>
                <a:lnTo>
                  <a:pt x="6843" y="4346"/>
                </a:lnTo>
                <a:lnTo>
                  <a:pt x="6824" y="4345"/>
                </a:lnTo>
                <a:lnTo>
                  <a:pt x="6840" y="4317"/>
                </a:lnTo>
                <a:lnTo>
                  <a:pt x="6848" y="4284"/>
                </a:lnTo>
                <a:lnTo>
                  <a:pt x="6801" y="4265"/>
                </a:lnTo>
                <a:lnTo>
                  <a:pt x="6753" y="4283"/>
                </a:lnTo>
                <a:lnTo>
                  <a:pt x="6784" y="4289"/>
                </a:lnTo>
                <a:lnTo>
                  <a:pt x="6808" y="4302"/>
                </a:lnTo>
                <a:lnTo>
                  <a:pt x="6792" y="4304"/>
                </a:lnTo>
                <a:lnTo>
                  <a:pt x="6780" y="4312"/>
                </a:lnTo>
                <a:lnTo>
                  <a:pt x="6736" y="4280"/>
                </a:lnTo>
                <a:lnTo>
                  <a:pt x="6701" y="4251"/>
                </a:lnTo>
                <a:lnTo>
                  <a:pt x="6707" y="4257"/>
                </a:lnTo>
                <a:lnTo>
                  <a:pt x="6715" y="4261"/>
                </a:lnTo>
                <a:lnTo>
                  <a:pt x="6709" y="4243"/>
                </a:lnTo>
                <a:lnTo>
                  <a:pt x="6725" y="4236"/>
                </a:lnTo>
                <a:lnTo>
                  <a:pt x="6725" y="4245"/>
                </a:lnTo>
                <a:lnTo>
                  <a:pt x="6726" y="4252"/>
                </a:lnTo>
                <a:lnTo>
                  <a:pt x="6740" y="4246"/>
                </a:lnTo>
                <a:lnTo>
                  <a:pt x="6742" y="4232"/>
                </a:lnTo>
                <a:lnTo>
                  <a:pt x="6764" y="4236"/>
                </a:lnTo>
                <a:lnTo>
                  <a:pt x="6791" y="4241"/>
                </a:lnTo>
                <a:lnTo>
                  <a:pt x="6781" y="4222"/>
                </a:lnTo>
                <a:lnTo>
                  <a:pt x="6764" y="4212"/>
                </a:lnTo>
                <a:lnTo>
                  <a:pt x="6743" y="4220"/>
                </a:lnTo>
                <a:lnTo>
                  <a:pt x="6728" y="4212"/>
                </a:lnTo>
                <a:lnTo>
                  <a:pt x="6742" y="4203"/>
                </a:lnTo>
                <a:lnTo>
                  <a:pt x="6750" y="4191"/>
                </a:lnTo>
                <a:lnTo>
                  <a:pt x="6729" y="4185"/>
                </a:lnTo>
                <a:lnTo>
                  <a:pt x="6714" y="4197"/>
                </a:lnTo>
                <a:lnTo>
                  <a:pt x="6719" y="4213"/>
                </a:lnTo>
                <a:lnTo>
                  <a:pt x="6724" y="4230"/>
                </a:lnTo>
                <a:lnTo>
                  <a:pt x="6701" y="4222"/>
                </a:lnTo>
                <a:lnTo>
                  <a:pt x="6691" y="4201"/>
                </a:lnTo>
                <a:lnTo>
                  <a:pt x="6676" y="4204"/>
                </a:lnTo>
                <a:lnTo>
                  <a:pt x="6668" y="4212"/>
                </a:lnTo>
                <a:lnTo>
                  <a:pt x="6683" y="4220"/>
                </a:lnTo>
                <a:lnTo>
                  <a:pt x="6694" y="4235"/>
                </a:lnTo>
                <a:lnTo>
                  <a:pt x="6677" y="4239"/>
                </a:lnTo>
                <a:lnTo>
                  <a:pt x="6658" y="4236"/>
                </a:lnTo>
                <a:lnTo>
                  <a:pt x="6681" y="4255"/>
                </a:lnTo>
                <a:lnTo>
                  <a:pt x="6703" y="4274"/>
                </a:lnTo>
                <a:lnTo>
                  <a:pt x="6693" y="4276"/>
                </a:lnTo>
                <a:lnTo>
                  <a:pt x="6687" y="4283"/>
                </a:lnTo>
                <a:lnTo>
                  <a:pt x="6703" y="4289"/>
                </a:lnTo>
                <a:lnTo>
                  <a:pt x="6716" y="4277"/>
                </a:lnTo>
                <a:lnTo>
                  <a:pt x="6736" y="4302"/>
                </a:lnTo>
                <a:lnTo>
                  <a:pt x="6762" y="4310"/>
                </a:lnTo>
                <a:lnTo>
                  <a:pt x="6757" y="4320"/>
                </a:lnTo>
                <a:lnTo>
                  <a:pt x="6774" y="4320"/>
                </a:lnTo>
                <a:lnTo>
                  <a:pt x="6773" y="4329"/>
                </a:lnTo>
                <a:lnTo>
                  <a:pt x="6770" y="4338"/>
                </a:lnTo>
                <a:lnTo>
                  <a:pt x="6783" y="4341"/>
                </a:lnTo>
                <a:lnTo>
                  <a:pt x="6800" y="4338"/>
                </a:lnTo>
                <a:lnTo>
                  <a:pt x="6813" y="4368"/>
                </a:lnTo>
                <a:lnTo>
                  <a:pt x="6845" y="4376"/>
                </a:lnTo>
                <a:lnTo>
                  <a:pt x="6839" y="4387"/>
                </a:lnTo>
                <a:lnTo>
                  <a:pt x="6836" y="4401"/>
                </a:lnTo>
                <a:lnTo>
                  <a:pt x="6882" y="4429"/>
                </a:lnTo>
                <a:lnTo>
                  <a:pt x="6929" y="4443"/>
                </a:lnTo>
                <a:lnTo>
                  <a:pt x="6937" y="4459"/>
                </a:lnTo>
                <a:lnTo>
                  <a:pt x="6959" y="4461"/>
                </a:lnTo>
                <a:lnTo>
                  <a:pt x="6959" y="4480"/>
                </a:lnTo>
                <a:lnTo>
                  <a:pt x="6956" y="4496"/>
                </a:lnTo>
                <a:lnTo>
                  <a:pt x="6990" y="4512"/>
                </a:lnTo>
                <a:lnTo>
                  <a:pt x="7020" y="4549"/>
                </a:lnTo>
                <a:lnTo>
                  <a:pt x="7028" y="4543"/>
                </a:lnTo>
                <a:lnTo>
                  <a:pt x="7037" y="4535"/>
                </a:lnTo>
                <a:lnTo>
                  <a:pt x="7052" y="4552"/>
                </a:lnTo>
                <a:lnTo>
                  <a:pt x="7074" y="4570"/>
                </a:lnTo>
                <a:lnTo>
                  <a:pt x="7058" y="4575"/>
                </a:lnTo>
                <a:lnTo>
                  <a:pt x="7045" y="4585"/>
                </a:lnTo>
                <a:lnTo>
                  <a:pt x="7117" y="4604"/>
                </a:lnTo>
                <a:lnTo>
                  <a:pt x="7161" y="4655"/>
                </a:lnTo>
                <a:lnTo>
                  <a:pt x="7170" y="4642"/>
                </a:lnTo>
                <a:lnTo>
                  <a:pt x="7185" y="4635"/>
                </a:lnTo>
                <a:lnTo>
                  <a:pt x="7198" y="4652"/>
                </a:lnTo>
                <a:lnTo>
                  <a:pt x="7216" y="4664"/>
                </a:lnTo>
                <a:lnTo>
                  <a:pt x="7195" y="4670"/>
                </a:lnTo>
                <a:lnTo>
                  <a:pt x="7180" y="4680"/>
                </a:lnTo>
                <a:lnTo>
                  <a:pt x="7225" y="4717"/>
                </a:lnTo>
                <a:lnTo>
                  <a:pt x="7275" y="4750"/>
                </a:lnTo>
                <a:lnTo>
                  <a:pt x="7320" y="4786"/>
                </a:lnTo>
                <a:lnTo>
                  <a:pt x="7346" y="4830"/>
                </a:lnTo>
                <a:lnTo>
                  <a:pt x="7338" y="4820"/>
                </a:lnTo>
                <a:lnTo>
                  <a:pt x="7322" y="4817"/>
                </a:lnTo>
                <a:lnTo>
                  <a:pt x="7320" y="4832"/>
                </a:lnTo>
                <a:lnTo>
                  <a:pt x="7317" y="4845"/>
                </a:lnTo>
                <a:lnTo>
                  <a:pt x="7342" y="4855"/>
                </a:lnTo>
                <a:lnTo>
                  <a:pt x="7346" y="4876"/>
                </a:lnTo>
                <a:lnTo>
                  <a:pt x="7364" y="4872"/>
                </a:lnTo>
                <a:lnTo>
                  <a:pt x="7382" y="4866"/>
                </a:lnTo>
                <a:lnTo>
                  <a:pt x="7381" y="4890"/>
                </a:lnTo>
                <a:lnTo>
                  <a:pt x="7389" y="4906"/>
                </a:lnTo>
                <a:lnTo>
                  <a:pt x="7399" y="4901"/>
                </a:lnTo>
                <a:lnTo>
                  <a:pt x="7407" y="4893"/>
                </a:lnTo>
                <a:lnTo>
                  <a:pt x="7432" y="4910"/>
                </a:lnTo>
                <a:lnTo>
                  <a:pt x="7443" y="4928"/>
                </a:lnTo>
                <a:lnTo>
                  <a:pt x="7431" y="4917"/>
                </a:lnTo>
                <a:lnTo>
                  <a:pt x="7412" y="4914"/>
                </a:lnTo>
                <a:lnTo>
                  <a:pt x="7417" y="4937"/>
                </a:lnTo>
                <a:lnTo>
                  <a:pt x="7401" y="4961"/>
                </a:lnTo>
                <a:lnTo>
                  <a:pt x="7420" y="4957"/>
                </a:lnTo>
                <a:lnTo>
                  <a:pt x="7431" y="4947"/>
                </a:lnTo>
                <a:lnTo>
                  <a:pt x="7464" y="4973"/>
                </a:lnTo>
                <a:lnTo>
                  <a:pt x="7495" y="5013"/>
                </a:lnTo>
                <a:lnTo>
                  <a:pt x="7518" y="5007"/>
                </a:lnTo>
                <a:lnTo>
                  <a:pt x="7543" y="5009"/>
                </a:lnTo>
                <a:lnTo>
                  <a:pt x="7533" y="5023"/>
                </a:lnTo>
                <a:lnTo>
                  <a:pt x="7525" y="5039"/>
                </a:lnTo>
                <a:lnTo>
                  <a:pt x="7559" y="5038"/>
                </a:lnTo>
                <a:lnTo>
                  <a:pt x="7584" y="5045"/>
                </a:lnTo>
                <a:lnTo>
                  <a:pt x="7584" y="5041"/>
                </a:lnTo>
                <a:lnTo>
                  <a:pt x="7584" y="5039"/>
                </a:lnTo>
                <a:lnTo>
                  <a:pt x="7597" y="5046"/>
                </a:lnTo>
                <a:lnTo>
                  <a:pt x="7611" y="5050"/>
                </a:lnTo>
                <a:lnTo>
                  <a:pt x="7605" y="5044"/>
                </a:lnTo>
                <a:lnTo>
                  <a:pt x="7599" y="5037"/>
                </a:lnTo>
                <a:lnTo>
                  <a:pt x="7609" y="5032"/>
                </a:lnTo>
                <a:lnTo>
                  <a:pt x="7614" y="5025"/>
                </a:lnTo>
                <a:lnTo>
                  <a:pt x="7628" y="5039"/>
                </a:lnTo>
                <a:lnTo>
                  <a:pt x="7637" y="5057"/>
                </a:lnTo>
                <a:lnTo>
                  <a:pt x="7622" y="5056"/>
                </a:lnTo>
                <a:lnTo>
                  <a:pt x="7614" y="5047"/>
                </a:lnTo>
                <a:lnTo>
                  <a:pt x="7609" y="5059"/>
                </a:lnTo>
                <a:lnTo>
                  <a:pt x="7596" y="5055"/>
                </a:lnTo>
                <a:lnTo>
                  <a:pt x="7610" y="5074"/>
                </a:lnTo>
                <a:lnTo>
                  <a:pt x="7610" y="5094"/>
                </a:lnTo>
                <a:lnTo>
                  <a:pt x="7599" y="5087"/>
                </a:lnTo>
                <a:lnTo>
                  <a:pt x="7590" y="5095"/>
                </a:lnTo>
                <a:lnTo>
                  <a:pt x="7624" y="5118"/>
                </a:lnTo>
                <a:lnTo>
                  <a:pt x="7666" y="5134"/>
                </a:lnTo>
                <a:lnTo>
                  <a:pt x="7642" y="5136"/>
                </a:lnTo>
                <a:lnTo>
                  <a:pt x="7636" y="5153"/>
                </a:lnTo>
                <a:lnTo>
                  <a:pt x="7680" y="5147"/>
                </a:lnTo>
                <a:lnTo>
                  <a:pt x="7701" y="5171"/>
                </a:lnTo>
                <a:lnTo>
                  <a:pt x="7693" y="5160"/>
                </a:lnTo>
                <a:lnTo>
                  <a:pt x="7683" y="5167"/>
                </a:lnTo>
                <a:lnTo>
                  <a:pt x="7704" y="5187"/>
                </a:lnTo>
                <a:lnTo>
                  <a:pt x="7729" y="5203"/>
                </a:lnTo>
                <a:lnTo>
                  <a:pt x="7728" y="5219"/>
                </a:lnTo>
                <a:lnTo>
                  <a:pt x="7722" y="5231"/>
                </a:lnTo>
                <a:lnTo>
                  <a:pt x="7739" y="5232"/>
                </a:lnTo>
                <a:lnTo>
                  <a:pt x="7758" y="5228"/>
                </a:lnTo>
                <a:lnTo>
                  <a:pt x="7760" y="5240"/>
                </a:lnTo>
                <a:lnTo>
                  <a:pt x="7763" y="5250"/>
                </a:lnTo>
                <a:lnTo>
                  <a:pt x="7757" y="5258"/>
                </a:lnTo>
                <a:lnTo>
                  <a:pt x="7750" y="5263"/>
                </a:lnTo>
                <a:lnTo>
                  <a:pt x="7795" y="5301"/>
                </a:lnTo>
                <a:lnTo>
                  <a:pt x="7849" y="5324"/>
                </a:lnTo>
                <a:lnTo>
                  <a:pt x="7828" y="5335"/>
                </a:lnTo>
                <a:lnTo>
                  <a:pt x="7812" y="5349"/>
                </a:lnTo>
                <a:lnTo>
                  <a:pt x="7827" y="5362"/>
                </a:lnTo>
                <a:lnTo>
                  <a:pt x="7852" y="5369"/>
                </a:lnTo>
                <a:lnTo>
                  <a:pt x="7836" y="5354"/>
                </a:lnTo>
                <a:lnTo>
                  <a:pt x="7841" y="5341"/>
                </a:lnTo>
                <a:lnTo>
                  <a:pt x="7857" y="5361"/>
                </a:lnTo>
                <a:lnTo>
                  <a:pt x="7861" y="5396"/>
                </a:lnTo>
                <a:lnTo>
                  <a:pt x="7877" y="5386"/>
                </a:lnTo>
                <a:lnTo>
                  <a:pt x="7881" y="5368"/>
                </a:lnTo>
                <a:lnTo>
                  <a:pt x="7928" y="5416"/>
                </a:lnTo>
                <a:lnTo>
                  <a:pt x="7983" y="5447"/>
                </a:lnTo>
                <a:lnTo>
                  <a:pt x="7969" y="5443"/>
                </a:lnTo>
                <a:lnTo>
                  <a:pt x="7960" y="5436"/>
                </a:lnTo>
                <a:lnTo>
                  <a:pt x="7953" y="5450"/>
                </a:lnTo>
                <a:lnTo>
                  <a:pt x="7946" y="5465"/>
                </a:lnTo>
                <a:lnTo>
                  <a:pt x="8008" y="5501"/>
                </a:lnTo>
                <a:lnTo>
                  <a:pt x="8052" y="5556"/>
                </a:lnTo>
                <a:lnTo>
                  <a:pt x="8035" y="5559"/>
                </a:lnTo>
                <a:lnTo>
                  <a:pt x="8031" y="5574"/>
                </a:lnTo>
                <a:lnTo>
                  <a:pt x="8063" y="5574"/>
                </a:lnTo>
                <a:lnTo>
                  <a:pt x="8084" y="5583"/>
                </a:lnTo>
                <a:lnTo>
                  <a:pt x="8077" y="5588"/>
                </a:lnTo>
                <a:lnTo>
                  <a:pt x="8072" y="5595"/>
                </a:lnTo>
                <a:lnTo>
                  <a:pt x="8113" y="5630"/>
                </a:lnTo>
                <a:lnTo>
                  <a:pt x="8159" y="5659"/>
                </a:lnTo>
                <a:lnTo>
                  <a:pt x="8148" y="5663"/>
                </a:lnTo>
                <a:lnTo>
                  <a:pt x="8140" y="5671"/>
                </a:lnTo>
                <a:lnTo>
                  <a:pt x="8179" y="5707"/>
                </a:lnTo>
                <a:lnTo>
                  <a:pt x="8197" y="5749"/>
                </a:lnTo>
                <a:lnTo>
                  <a:pt x="8181" y="5750"/>
                </a:lnTo>
                <a:lnTo>
                  <a:pt x="8172" y="5761"/>
                </a:lnTo>
                <a:lnTo>
                  <a:pt x="8186" y="5769"/>
                </a:lnTo>
                <a:lnTo>
                  <a:pt x="8193" y="5782"/>
                </a:lnTo>
                <a:lnTo>
                  <a:pt x="8211" y="5782"/>
                </a:lnTo>
                <a:lnTo>
                  <a:pt x="8224" y="5777"/>
                </a:lnTo>
                <a:lnTo>
                  <a:pt x="8225" y="5791"/>
                </a:lnTo>
                <a:lnTo>
                  <a:pt x="8233" y="5799"/>
                </a:lnTo>
                <a:lnTo>
                  <a:pt x="8241" y="5791"/>
                </a:lnTo>
                <a:lnTo>
                  <a:pt x="8247" y="5782"/>
                </a:lnTo>
                <a:lnTo>
                  <a:pt x="8252" y="5805"/>
                </a:lnTo>
                <a:lnTo>
                  <a:pt x="8265" y="5827"/>
                </a:lnTo>
                <a:lnTo>
                  <a:pt x="8267" y="5810"/>
                </a:lnTo>
                <a:lnTo>
                  <a:pt x="8280" y="5804"/>
                </a:lnTo>
                <a:lnTo>
                  <a:pt x="8299" y="5864"/>
                </a:lnTo>
                <a:lnTo>
                  <a:pt x="8285" y="5900"/>
                </a:lnTo>
                <a:lnTo>
                  <a:pt x="8304" y="5920"/>
                </a:lnTo>
                <a:lnTo>
                  <a:pt x="8326" y="5939"/>
                </a:lnTo>
                <a:lnTo>
                  <a:pt x="8316" y="5939"/>
                </a:lnTo>
                <a:lnTo>
                  <a:pt x="8308" y="5944"/>
                </a:lnTo>
                <a:lnTo>
                  <a:pt x="8318" y="5962"/>
                </a:lnTo>
                <a:lnTo>
                  <a:pt x="8326" y="5983"/>
                </a:lnTo>
                <a:lnTo>
                  <a:pt x="8350" y="5966"/>
                </a:lnTo>
                <a:lnTo>
                  <a:pt x="8372" y="5950"/>
                </a:lnTo>
                <a:lnTo>
                  <a:pt x="8369" y="5987"/>
                </a:lnTo>
                <a:lnTo>
                  <a:pt x="8400" y="5995"/>
                </a:lnTo>
                <a:lnTo>
                  <a:pt x="8423" y="6034"/>
                </a:lnTo>
                <a:lnTo>
                  <a:pt x="8446" y="6072"/>
                </a:lnTo>
                <a:lnTo>
                  <a:pt x="8470" y="6109"/>
                </a:lnTo>
                <a:lnTo>
                  <a:pt x="8495" y="6145"/>
                </a:lnTo>
                <a:lnTo>
                  <a:pt x="8544" y="6217"/>
                </a:lnTo>
                <a:lnTo>
                  <a:pt x="8591" y="6291"/>
                </a:lnTo>
                <a:lnTo>
                  <a:pt x="8576" y="6281"/>
                </a:lnTo>
                <a:lnTo>
                  <a:pt x="8566" y="6268"/>
                </a:lnTo>
                <a:lnTo>
                  <a:pt x="8553" y="6270"/>
                </a:lnTo>
                <a:lnTo>
                  <a:pt x="8541" y="6277"/>
                </a:lnTo>
                <a:lnTo>
                  <a:pt x="8546" y="6282"/>
                </a:lnTo>
                <a:lnTo>
                  <a:pt x="8551" y="6289"/>
                </a:lnTo>
                <a:lnTo>
                  <a:pt x="8561" y="6285"/>
                </a:lnTo>
                <a:lnTo>
                  <a:pt x="8575" y="6284"/>
                </a:lnTo>
                <a:lnTo>
                  <a:pt x="8570" y="6298"/>
                </a:lnTo>
                <a:lnTo>
                  <a:pt x="8559" y="6306"/>
                </a:lnTo>
                <a:lnTo>
                  <a:pt x="8564" y="6318"/>
                </a:lnTo>
                <a:lnTo>
                  <a:pt x="8572" y="6329"/>
                </a:lnTo>
                <a:lnTo>
                  <a:pt x="8582" y="6325"/>
                </a:lnTo>
                <a:lnTo>
                  <a:pt x="8592" y="6318"/>
                </a:lnTo>
                <a:lnTo>
                  <a:pt x="8599" y="6290"/>
                </a:lnTo>
                <a:lnTo>
                  <a:pt x="8613" y="6270"/>
                </a:lnTo>
                <a:lnTo>
                  <a:pt x="8621" y="6282"/>
                </a:lnTo>
                <a:lnTo>
                  <a:pt x="8625" y="6298"/>
                </a:lnTo>
                <a:lnTo>
                  <a:pt x="8608" y="6297"/>
                </a:lnTo>
                <a:lnTo>
                  <a:pt x="8599" y="6308"/>
                </a:lnTo>
                <a:lnTo>
                  <a:pt x="8619" y="6347"/>
                </a:lnTo>
                <a:lnTo>
                  <a:pt x="8650" y="6377"/>
                </a:lnTo>
                <a:lnTo>
                  <a:pt x="8645" y="6392"/>
                </a:lnTo>
                <a:lnTo>
                  <a:pt x="8660" y="6389"/>
                </a:lnTo>
                <a:lnTo>
                  <a:pt x="8657" y="6409"/>
                </a:lnTo>
                <a:lnTo>
                  <a:pt x="8664" y="6423"/>
                </a:lnTo>
                <a:lnTo>
                  <a:pt x="8644" y="6410"/>
                </a:lnTo>
                <a:lnTo>
                  <a:pt x="8621" y="6398"/>
                </a:lnTo>
                <a:lnTo>
                  <a:pt x="8633" y="6436"/>
                </a:lnTo>
                <a:lnTo>
                  <a:pt x="8661" y="6461"/>
                </a:lnTo>
                <a:lnTo>
                  <a:pt x="8655" y="6480"/>
                </a:lnTo>
                <a:lnTo>
                  <a:pt x="8664" y="6500"/>
                </a:lnTo>
                <a:lnTo>
                  <a:pt x="8635" y="6503"/>
                </a:lnTo>
                <a:lnTo>
                  <a:pt x="8613" y="6513"/>
                </a:lnTo>
                <a:lnTo>
                  <a:pt x="8638" y="6524"/>
                </a:lnTo>
                <a:lnTo>
                  <a:pt x="8653" y="6544"/>
                </a:lnTo>
                <a:lnTo>
                  <a:pt x="8672" y="6541"/>
                </a:lnTo>
                <a:lnTo>
                  <a:pt x="8690" y="6535"/>
                </a:lnTo>
                <a:lnTo>
                  <a:pt x="8684" y="6555"/>
                </a:lnTo>
                <a:lnTo>
                  <a:pt x="8680" y="6578"/>
                </a:lnTo>
                <a:lnTo>
                  <a:pt x="8662" y="6582"/>
                </a:lnTo>
                <a:lnTo>
                  <a:pt x="8642" y="6592"/>
                </a:lnTo>
                <a:lnTo>
                  <a:pt x="8632" y="6576"/>
                </a:lnTo>
                <a:lnTo>
                  <a:pt x="8612" y="6568"/>
                </a:lnTo>
                <a:lnTo>
                  <a:pt x="8597" y="6519"/>
                </a:lnTo>
                <a:lnTo>
                  <a:pt x="8570" y="6473"/>
                </a:lnTo>
                <a:lnTo>
                  <a:pt x="8537" y="6456"/>
                </a:lnTo>
                <a:lnTo>
                  <a:pt x="8522" y="6426"/>
                </a:lnTo>
                <a:lnTo>
                  <a:pt x="8518" y="6435"/>
                </a:lnTo>
                <a:lnTo>
                  <a:pt x="8508" y="6436"/>
                </a:lnTo>
                <a:lnTo>
                  <a:pt x="8504" y="6421"/>
                </a:lnTo>
                <a:lnTo>
                  <a:pt x="8503" y="6403"/>
                </a:lnTo>
                <a:lnTo>
                  <a:pt x="8521" y="6397"/>
                </a:lnTo>
                <a:lnTo>
                  <a:pt x="8532" y="6382"/>
                </a:lnTo>
                <a:lnTo>
                  <a:pt x="8525" y="6380"/>
                </a:lnTo>
                <a:lnTo>
                  <a:pt x="8521" y="6376"/>
                </a:lnTo>
                <a:lnTo>
                  <a:pt x="8496" y="6383"/>
                </a:lnTo>
                <a:lnTo>
                  <a:pt x="8471" y="6390"/>
                </a:lnTo>
                <a:lnTo>
                  <a:pt x="8469" y="6371"/>
                </a:lnTo>
                <a:lnTo>
                  <a:pt x="8446" y="6368"/>
                </a:lnTo>
                <a:lnTo>
                  <a:pt x="8450" y="6358"/>
                </a:lnTo>
                <a:lnTo>
                  <a:pt x="8455" y="6351"/>
                </a:lnTo>
                <a:lnTo>
                  <a:pt x="8437" y="6347"/>
                </a:lnTo>
                <a:lnTo>
                  <a:pt x="8423" y="6339"/>
                </a:lnTo>
                <a:lnTo>
                  <a:pt x="8450" y="6338"/>
                </a:lnTo>
                <a:lnTo>
                  <a:pt x="8470" y="6363"/>
                </a:lnTo>
                <a:lnTo>
                  <a:pt x="8484" y="6355"/>
                </a:lnTo>
                <a:lnTo>
                  <a:pt x="8492" y="6342"/>
                </a:lnTo>
                <a:lnTo>
                  <a:pt x="8469" y="6328"/>
                </a:lnTo>
                <a:lnTo>
                  <a:pt x="8446" y="6312"/>
                </a:lnTo>
                <a:lnTo>
                  <a:pt x="8447" y="6295"/>
                </a:lnTo>
                <a:lnTo>
                  <a:pt x="8432" y="6290"/>
                </a:lnTo>
                <a:lnTo>
                  <a:pt x="8439" y="6277"/>
                </a:lnTo>
                <a:lnTo>
                  <a:pt x="8444" y="6263"/>
                </a:lnTo>
                <a:lnTo>
                  <a:pt x="8425" y="6261"/>
                </a:lnTo>
                <a:lnTo>
                  <a:pt x="8410" y="6256"/>
                </a:lnTo>
                <a:lnTo>
                  <a:pt x="8418" y="6238"/>
                </a:lnTo>
                <a:lnTo>
                  <a:pt x="8416" y="6223"/>
                </a:lnTo>
                <a:lnTo>
                  <a:pt x="8402" y="6243"/>
                </a:lnTo>
                <a:lnTo>
                  <a:pt x="8376" y="6250"/>
                </a:lnTo>
                <a:lnTo>
                  <a:pt x="8385" y="6225"/>
                </a:lnTo>
                <a:lnTo>
                  <a:pt x="8391" y="6200"/>
                </a:lnTo>
                <a:lnTo>
                  <a:pt x="8369" y="6202"/>
                </a:lnTo>
                <a:lnTo>
                  <a:pt x="8351" y="6195"/>
                </a:lnTo>
                <a:lnTo>
                  <a:pt x="8363" y="6214"/>
                </a:lnTo>
                <a:lnTo>
                  <a:pt x="8361" y="6233"/>
                </a:lnTo>
                <a:lnTo>
                  <a:pt x="8341" y="6206"/>
                </a:lnTo>
                <a:lnTo>
                  <a:pt x="8324" y="6177"/>
                </a:lnTo>
                <a:lnTo>
                  <a:pt x="8293" y="6166"/>
                </a:lnTo>
                <a:lnTo>
                  <a:pt x="8262" y="6132"/>
                </a:lnTo>
                <a:lnTo>
                  <a:pt x="8273" y="6181"/>
                </a:lnTo>
                <a:lnTo>
                  <a:pt x="8252" y="6220"/>
                </a:lnTo>
                <a:lnTo>
                  <a:pt x="8261" y="6228"/>
                </a:lnTo>
                <a:lnTo>
                  <a:pt x="8275" y="6232"/>
                </a:lnTo>
                <a:lnTo>
                  <a:pt x="8279" y="6221"/>
                </a:lnTo>
                <a:lnTo>
                  <a:pt x="8288" y="6215"/>
                </a:lnTo>
                <a:lnTo>
                  <a:pt x="8312" y="6226"/>
                </a:lnTo>
                <a:lnTo>
                  <a:pt x="8338" y="6233"/>
                </a:lnTo>
                <a:lnTo>
                  <a:pt x="8318" y="6233"/>
                </a:lnTo>
                <a:lnTo>
                  <a:pt x="8307" y="6243"/>
                </a:lnTo>
                <a:lnTo>
                  <a:pt x="8311" y="6252"/>
                </a:lnTo>
                <a:lnTo>
                  <a:pt x="8316" y="6259"/>
                </a:lnTo>
                <a:lnTo>
                  <a:pt x="8328" y="6260"/>
                </a:lnTo>
                <a:lnTo>
                  <a:pt x="8339" y="6260"/>
                </a:lnTo>
                <a:lnTo>
                  <a:pt x="8341" y="6279"/>
                </a:lnTo>
                <a:lnTo>
                  <a:pt x="8343" y="6298"/>
                </a:lnTo>
                <a:lnTo>
                  <a:pt x="8321" y="6295"/>
                </a:lnTo>
                <a:lnTo>
                  <a:pt x="8305" y="6287"/>
                </a:lnTo>
                <a:lnTo>
                  <a:pt x="8305" y="6289"/>
                </a:lnTo>
                <a:lnTo>
                  <a:pt x="8305" y="6291"/>
                </a:lnTo>
                <a:lnTo>
                  <a:pt x="8286" y="6291"/>
                </a:lnTo>
                <a:lnTo>
                  <a:pt x="8291" y="6303"/>
                </a:lnTo>
                <a:lnTo>
                  <a:pt x="8306" y="6308"/>
                </a:lnTo>
                <a:lnTo>
                  <a:pt x="8307" y="6305"/>
                </a:lnTo>
                <a:lnTo>
                  <a:pt x="8310" y="6307"/>
                </a:lnTo>
                <a:lnTo>
                  <a:pt x="8313" y="6309"/>
                </a:lnTo>
                <a:lnTo>
                  <a:pt x="8330" y="6309"/>
                </a:lnTo>
                <a:lnTo>
                  <a:pt x="8347" y="6310"/>
                </a:lnTo>
                <a:lnTo>
                  <a:pt x="8345" y="6299"/>
                </a:lnTo>
                <a:lnTo>
                  <a:pt x="8356" y="6293"/>
                </a:lnTo>
                <a:lnTo>
                  <a:pt x="8370" y="6327"/>
                </a:lnTo>
                <a:lnTo>
                  <a:pt x="8391" y="6354"/>
                </a:lnTo>
                <a:lnTo>
                  <a:pt x="8434" y="6361"/>
                </a:lnTo>
                <a:lnTo>
                  <a:pt x="8452" y="6394"/>
                </a:lnTo>
                <a:lnTo>
                  <a:pt x="8453" y="6394"/>
                </a:lnTo>
                <a:lnTo>
                  <a:pt x="8436" y="6376"/>
                </a:lnTo>
                <a:lnTo>
                  <a:pt x="8412" y="6367"/>
                </a:lnTo>
                <a:lnTo>
                  <a:pt x="8413" y="6369"/>
                </a:lnTo>
                <a:lnTo>
                  <a:pt x="8413" y="6370"/>
                </a:lnTo>
                <a:lnTo>
                  <a:pt x="8408" y="6365"/>
                </a:lnTo>
                <a:lnTo>
                  <a:pt x="8402" y="6361"/>
                </a:lnTo>
                <a:lnTo>
                  <a:pt x="8398" y="6375"/>
                </a:lnTo>
                <a:lnTo>
                  <a:pt x="8395" y="6389"/>
                </a:lnTo>
                <a:lnTo>
                  <a:pt x="8385" y="6379"/>
                </a:lnTo>
                <a:lnTo>
                  <a:pt x="8371" y="6371"/>
                </a:lnTo>
                <a:lnTo>
                  <a:pt x="8371" y="6393"/>
                </a:lnTo>
                <a:lnTo>
                  <a:pt x="8394" y="6400"/>
                </a:lnTo>
                <a:lnTo>
                  <a:pt x="8395" y="6395"/>
                </a:lnTo>
                <a:lnTo>
                  <a:pt x="8395" y="6392"/>
                </a:lnTo>
                <a:lnTo>
                  <a:pt x="8410" y="6411"/>
                </a:lnTo>
                <a:lnTo>
                  <a:pt x="8430" y="6417"/>
                </a:lnTo>
                <a:lnTo>
                  <a:pt x="8433" y="6450"/>
                </a:lnTo>
                <a:lnTo>
                  <a:pt x="8446" y="6477"/>
                </a:lnTo>
                <a:lnTo>
                  <a:pt x="8432" y="6474"/>
                </a:lnTo>
                <a:lnTo>
                  <a:pt x="8422" y="6482"/>
                </a:lnTo>
                <a:lnTo>
                  <a:pt x="8426" y="6492"/>
                </a:lnTo>
                <a:lnTo>
                  <a:pt x="8417" y="6503"/>
                </a:lnTo>
                <a:lnTo>
                  <a:pt x="8431" y="6503"/>
                </a:lnTo>
                <a:lnTo>
                  <a:pt x="8450" y="6511"/>
                </a:lnTo>
                <a:lnTo>
                  <a:pt x="8449" y="6500"/>
                </a:lnTo>
                <a:lnTo>
                  <a:pt x="8460" y="6494"/>
                </a:lnTo>
                <a:lnTo>
                  <a:pt x="8471" y="6515"/>
                </a:lnTo>
                <a:lnTo>
                  <a:pt x="8471" y="6544"/>
                </a:lnTo>
                <a:lnTo>
                  <a:pt x="8458" y="6544"/>
                </a:lnTo>
                <a:lnTo>
                  <a:pt x="8448" y="6549"/>
                </a:lnTo>
                <a:lnTo>
                  <a:pt x="8467" y="6557"/>
                </a:lnTo>
                <a:lnTo>
                  <a:pt x="8491" y="6561"/>
                </a:lnTo>
                <a:lnTo>
                  <a:pt x="8486" y="6592"/>
                </a:lnTo>
                <a:lnTo>
                  <a:pt x="8481" y="6626"/>
                </a:lnTo>
                <a:lnTo>
                  <a:pt x="8494" y="6646"/>
                </a:lnTo>
                <a:lnTo>
                  <a:pt x="8496" y="6671"/>
                </a:lnTo>
                <a:lnTo>
                  <a:pt x="8483" y="6674"/>
                </a:lnTo>
                <a:lnTo>
                  <a:pt x="8473" y="6680"/>
                </a:lnTo>
                <a:lnTo>
                  <a:pt x="8478" y="6703"/>
                </a:lnTo>
                <a:lnTo>
                  <a:pt x="8490" y="6702"/>
                </a:lnTo>
                <a:lnTo>
                  <a:pt x="8487" y="6718"/>
                </a:lnTo>
                <a:lnTo>
                  <a:pt x="8472" y="6729"/>
                </a:lnTo>
                <a:lnTo>
                  <a:pt x="8480" y="6738"/>
                </a:lnTo>
                <a:lnTo>
                  <a:pt x="8483" y="6751"/>
                </a:lnTo>
                <a:lnTo>
                  <a:pt x="8495" y="6739"/>
                </a:lnTo>
                <a:lnTo>
                  <a:pt x="8490" y="6724"/>
                </a:lnTo>
                <a:lnTo>
                  <a:pt x="8503" y="6722"/>
                </a:lnTo>
                <a:lnTo>
                  <a:pt x="8519" y="6726"/>
                </a:lnTo>
                <a:lnTo>
                  <a:pt x="8517" y="6740"/>
                </a:lnTo>
                <a:lnTo>
                  <a:pt x="8532" y="6743"/>
                </a:lnTo>
                <a:lnTo>
                  <a:pt x="8525" y="6762"/>
                </a:lnTo>
                <a:lnTo>
                  <a:pt x="8511" y="6774"/>
                </a:lnTo>
                <a:lnTo>
                  <a:pt x="8517" y="6758"/>
                </a:lnTo>
                <a:lnTo>
                  <a:pt x="8496" y="6747"/>
                </a:lnTo>
                <a:lnTo>
                  <a:pt x="8490" y="6770"/>
                </a:lnTo>
                <a:lnTo>
                  <a:pt x="8472" y="6788"/>
                </a:lnTo>
                <a:lnTo>
                  <a:pt x="8488" y="6805"/>
                </a:lnTo>
                <a:lnTo>
                  <a:pt x="8497" y="6827"/>
                </a:lnTo>
                <a:lnTo>
                  <a:pt x="8480" y="6824"/>
                </a:lnTo>
                <a:lnTo>
                  <a:pt x="8464" y="6819"/>
                </a:lnTo>
                <a:lnTo>
                  <a:pt x="8466" y="6795"/>
                </a:lnTo>
                <a:lnTo>
                  <a:pt x="8451" y="6781"/>
                </a:lnTo>
                <a:lnTo>
                  <a:pt x="8444" y="6789"/>
                </a:lnTo>
                <a:lnTo>
                  <a:pt x="8439" y="6786"/>
                </a:lnTo>
                <a:lnTo>
                  <a:pt x="8429" y="6762"/>
                </a:lnTo>
                <a:lnTo>
                  <a:pt x="8392" y="6747"/>
                </a:lnTo>
                <a:lnTo>
                  <a:pt x="8399" y="6734"/>
                </a:lnTo>
                <a:lnTo>
                  <a:pt x="8405" y="6720"/>
                </a:lnTo>
                <a:lnTo>
                  <a:pt x="8380" y="6704"/>
                </a:lnTo>
                <a:lnTo>
                  <a:pt x="8380" y="6681"/>
                </a:lnTo>
                <a:lnTo>
                  <a:pt x="8390" y="6689"/>
                </a:lnTo>
                <a:lnTo>
                  <a:pt x="8392" y="6703"/>
                </a:lnTo>
                <a:lnTo>
                  <a:pt x="8416" y="6699"/>
                </a:lnTo>
                <a:lnTo>
                  <a:pt x="8436" y="6689"/>
                </a:lnTo>
                <a:lnTo>
                  <a:pt x="8425" y="6686"/>
                </a:lnTo>
                <a:lnTo>
                  <a:pt x="8408" y="6687"/>
                </a:lnTo>
                <a:lnTo>
                  <a:pt x="8403" y="6671"/>
                </a:lnTo>
                <a:lnTo>
                  <a:pt x="8392" y="6660"/>
                </a:lnTo>
                <a:lnTo>
                  <a:pt x="8400" y="6649"/>
                </a:lnTo>
                <a:lnTo>
                  <a:pt x="8409" y="6639"/>
                </a:lnTo>
                <a:lnTo>
                  <a:pt x="8381" y="6642"/>
                </a:lnTo>
                <a:lnTo>
                  <a:pt x="8366" y="6626"/>
                </a:lnTo>
                <a:lnTo>
                  <a:pt x="8345" y="6638"/>
                </a:lnTo>
                <a:lnTo>
                  <a:pt x="8328" y="6641"/>
                </a:lnTo>
                <a:lnTo>
                  <a:pt x="8313" y="6614"/>
                </a:lnTo>
                <a:lnTo>
                  <a:pt x="8300" y="6586"/>
                </a:lnTo>
                <a:lnTo>
                  <a:pt x="8313" y="6591"/>
                </a:lnTo>
                <a:lnTo>
                  <a:pt x="8323" y="6587"/>
                </a:lnTo>
                <a:lnTo>
                  <a:pt x="8312" y="6570"/>
                </a:lnTo>
                <a:lnTo>
                  <a:pt x="8296" y="6554"/>
                </a:lnTo>
                <a:lnTo>
                  <a:pt x="8298" y="6527"/>
                </a:lnTo>
                <a:lnTo>
                  <a:pt x="8278" y="6504"/>
                </a:lnTo>
                <a:lnTo>
                  <a:pt x="8292" y="6487"/>
                </a:lnTo>
                <a:lnTo>
                  <a:pt x="8303" y="6467"/>
                </a:lnTo>
                <a:lnTo>
                  <a:pt x="8281" y="6467"/>
                </a:lnTo>
                <a:lnTo>
                  <a:pt x="8258" y="6466"/>
                </a:lnTo>
                <a:lnTo>
                  <a:pt x="8256" y="6454"/>
                </a:lnTo>
                <a:lnTo>
                  <a:pt x="8250" y="6444"/>
                </a:lnTo>
                <a:lnTo>
                  <a:pt x="8264" y="6443"/>
                </a:lnTo>
                <a:lnTo>
                  <a:pt x="8270" y="6434"/>
                </a:lnTo>
                <a:lnTo>
                  <a:pt x="8259" y="6431"/>
                </a:lnTo>
                <a:lnTo>
                  <a:pt x="8248" y="6428"/>
                </a:lnTo>
                <a:lnTo>
                  <a:pt x="8259" y="6412"/>
                </a:lnTo>
                <a:lnTo>
                  <a:pt x="8271" y="6401"/>
                </a:lnTo>
                <a:lnTo>
                  <a:pt x="8244" y="6394"/>
                </a:lnTo>
                <a:lnTo>
                  <a:pt x="8229" y="6379"/>
                </a:lnTo>
                <a:lnTo>
                  <a:pt x="8231" y="6402"/>
                </a:lnTo>
                <a:lnTo>
                  <a:pt x="8238" y="6422"/>
                </a:lnTo>
                <a:lnTo>
                  <a:pt x="8215" y="6392"/>
                </a:lnTo>
                <a:lnTo>
                  <a:pt x="8192" y="6362"/>
                </a:lnTo>
                <a:lnTo>
                  <a:pt x="8205" y="6409"/>
                </a:lnTo>
                <a:lnTo>
                  <a:pt x="8227" y="6449"/>
                </a:lnTo>
                <a:lnTo>
                  <a:pt x="8230" y="6437"/>
                </a:lnTo>
                <a:lnTo>
                  <a:pt x="8242" y="6434"/>
                </a:lnTo>
                <a:lnTo>
                  <a:pt x="8236" y="6450"/>
                </a:lnTo>
                <a:lnTo>
                  <a:pt x="8234" y="6465"/>
                </a:lnTo>
                <a:lnTo>
                  <a:pt x="8220" y="6471"/>
                </a:lnTo>
                <a:lnTo>
                  <a:pt x="8204" y="6476"/>
                </a:lnTo>
                <a:lnTo>
                  <a:pt x="8202" y="6434"/>
                </a:lnTo>
                <a:lnTo>
                  <a:pt x="8185" y="6405"/>
                </a:lnTo>
                <a:lnTo>
                  <a:pt x="8188" y="6402"/>
                </a:lnTo>
                <a:lnTo>
                  <a:pt x="8190" y="6398"/>
                </a:lnTo>
                <a:lnTo>
                  <a:pt x="8179" y="6400"/>
                </a:lnTo>
                <a:lnTo>
                  <a:pt x="8171" y="6400"/>
                </a:lnTo>
                <a:lnTo>
                  <a:pt x="8169" y="6400"/>
                </a:lnTo>
                <a:lnTo>
                  <a:pt x="8168" y="6400"/>
                </a:lnTo>
                <a:lnTo>
                  <a:pt x="8165" y="6399"/>
                </a:lnTo>
                <a:lnTo>
                  <a:pt x="8163" y="6397"/>
                </a:lnTo>
                <a:lnTo>
                  <a:pt x="8165" y="6393"/>
                </a:lnTo>
                <a:lnTo>
                  <a:pt x="8165" y="6390"/>
                </a:lnTo>
                <a:lnTo>
                  <a:pt x="8167" y="6388"/>
                </a:lnTo>
                <a:lnTo>
                  <a:pt x="8169" y="6386"/>
                </a:lnTo>
                <a:lnTo>
                  <a:pt x="8166" y="6384"/>
                </a:lnTo>
                <a:lnTo>
                  <a:pt x="8160" y="6383"/>
                </a:lnTo>
                <a:lnTo>
                  <a:pt x="8155" y="6382"/>
                </a:lnTo>
                <a:lnTo>
                  <a:pt x="8148" y="6383"/>
                </a:lnTo>
                <a:lnTo>
                  <a:pt x="8159" y="6370"/>
                </a:lnTo>
                <a:lnTo>
                  <a:pt x="8175" y="6362"/>
                </a:lnTo>
                <a:lnTo>
                  <a:pt x="8164" y="6352"/>
                </a:lnTo>
                <a:lnTo>
                  <a:pt x="8156" y="6339"/>
                </a:lnTo>
                <a:lnTo>
                  <a:pt x="8158" y="6357"/>
                </a:lnTo>
                <a:lnTo>
                  <a:pt x="8146" y="6367"/>
                </a:lnTo>
                <a:lnTo>
                  <a:pt x="8141" y="6356"/>
                </a:lnTo>
                <a:lnTo>
                  <a:pt x="8138" y="6345"/>
                </a:lnTo>
                <a:lnTo>
                  <a:pt x="8116" y="6352"/>
                </a:lnTo>
                <a:lnTo>
                  <a:pt x="8098" y="6345"/>
                </a:lnTo>
                <a:lnTo>
                  <a:pt x="8091" y="6361"/>
                </a:lnTo>
                <a:lnTo>
                  <a:pt x="8076" y="6367"/>
                </a:lnTo>
                <a:lnTo>
                  <a:pt x="8065" y="6356"/>
                </a:lnTo>
                <a:lnTo>
                  <a:pt x="8043" y="6362"/>
                </a:lnTo>
                <a:lnTo>
                  <a:pt x="8060" y="6348"/>
                </a:lnTo>
                <a:lnTo>
                  <a:pt x="8077" y="6334"/>
                </a:lnTo>
                <a:lnTo>
                  <a:pt x="8064" y="6330"/>
                </a:lnTo>
                <a:lnTo>
                  <a:pt x="8055" y="6322"/>
                </a:lnTo>
                <a:lnTo>
                  <a:pt x="8068" y="6310"/>
                </a:lnTo>
                <a:lnTo>
                  <a:pt x="8086" y="6302"/>
                </a:lnTo>
                <a:lnTo>
                  <a:pt x="8085" y="6308"/>
                </a:lnTo>
                <a:lnTo>
                  <a:pt x="8084" y="6313"/>
                </a:lnTo>
                <a:lnTo>
                  <a:pt x="8087" y="6292"/>
                </a:lnTo>
                <a:lnTo>
                  <a:pt x="8070" y="6275"/>
                </a:lnTo>
                <a:lnTo>
                  <a:pt x="8072" y="6270"/>
                </a:lnTo>
                <a:lnTo>
                  <a:pt x="8072" y="6263"/>
                </a:lnTo>
                <a:lnTo>
                  <a:pt x="8067" y="6266"/>
                </a:lnTo>
                <a:lnTo>
                  <a:pt x="8064" y="6268"/>
                </a:lnTo>
                <a:lnTo>
                  <a:pt x="8064" y="6266"/>
                </a:lnTo>
                <a:lnTo>
                  <a:pt x="8064" y="6264"/>
                </a:lnTo>
                <a:lnTo>
                  <a:pt x="8061" y="6265"/>
                </a:lnTo>
                <a:lnTo>
                  <a:pt x="8059" y="6266"/>
                </a:lnTo>
                <a:lnTo>
                  <a:pt x="8057" y="6252"/>
                </a:lnTo>
                <a:lnTo>
                  <a:pt x="8060" y="6232"/>
                </a:lnTo>
                <a:lnTo>
                  <a:pt x="8049" y="6229"/>
                </a:lnTo>
                <a:lnTo>
                  <a:pt x="8040" y="6227"/>
                </a:lnTo>
                <a:lnTo>
                  <a:pt x="8030" y="6222"/>
                </a:lnTo>
                <a:lnTo>
                  <a:pt x="8016" y="6220"/>
                </a:lnTo>
                <a:lnTo>
                  <a:pt x="8018" y="6216"/>
                </a:lnTo>
                <a:lnTo>
                  <a:pt x="8020" y="6211"/>
                </a:lnTo>
                <a:lnTo>
                  <a:pt x="8025" y="6215"/>
                </a:lnTo>
                <a:lnTo>
                  <a:pt x="8031" y="6215"/>
                </a:lnTo>
                <a:lnTo>
                  <a:pt x="8033" y="6208"/>
                </a:lnTo>
                <a:lnTo>
                  <a:pt x="8030" y="6203"/>
                </a:lnTo>
                <a:lnTo>
                  <a:pt x="8034" y="6201"/>
                </a:lnTo>
                <a:lnTo>
                  <a:pt x="8037" y="6199"/>
                </a:lnTo>
                <a:lnTo>
                  <a:pt x="8033" y="6199"/>
                </a:lnTo>
                <a:lnTo>
                  <a:pt x="8028" y="6199"/>
                </a:lnTo>
                <a:lnTo>
                  <a:pt x="8023" y="6191"/>
                </a:lnTo>
                <a:lnTo>
                  <a:pt x="8020" y="6182"/>
                </a:lnTo>
                <a:lnTo>
                  <a:pt x="8016" y="6185"/>
                </a:lnTo>
                <a:lnTo>
                  <a:pt x="8012" y="6189"/>
                </a:lnTo>
                <a:lnTo>
                  <a:pt x="8002" y="6180"/>
                </a:lnTo>
                <a:lnTo>
                  <a:pt x="7988" y="6183"/>
                </a:lnTo>
                <a:lnTo>
                  <a:pt x="7991" y="6166"/>
                </a:lnTo>
                <a:lnTo>
                  <a:pt x="7986" y="6155"/>
                </a:lnTo>
                <a:lnTo>
                  <a:pt x="7976" y="6189"/>
                </a:lnTo>
                <a:lnTo>
                  <a:pt x="7991" y="6222"/>
                </a:lnTo>
                <a:lnTo>
                  <a:pt x="7985" y="6220"/>
                </a:lnTo>
                <a:lnTo>
                  <a:pt x="7979" y="6220"/>
                </a:lnTo>
                <a:lnTo>
                  <a:pt x="7980" y="6233"/>
                </a:lnTo>
                <a:lnTo>
                  <a:pt x="7985" y="6242"/>
                </a:lnTo>
                <a:lnTo>
                  <a:pt x="7984" y="6243"/>
                </a:lnTo>
                <a:lnTo>
                  <a:pt x="7974" y="6216"/>
                </a:lnTo>
                <a:lnTo>
                  <a:pt x="7964" y="6189"/>
                </a:lnTo>
                <a:lnTo>
                  <a:pt x="7948" y="6205"/>
                </a:lnTo>
                <a:lnTo>
                  <a:pt x="7931" y="6215"/>
                </a:lnTo>
                <a:lnTo>
                  <a:pt x="7917" y="6201"/>
                </a:lnTo>
                <a:lnTo>
                  <a:pt x="7901" y="6199"/>
                </a:lnTo>
                <a:lnTo>
                  <a:pt x="7906" y="6211"/>
                </a:lnTo>
                <a:lnTo>
                  <a:pt x="7910" y="6223"/>
                </a:lnTo>
                <a:lnTo>
                  <a:pt x="7895" y="6229"/>
                </a:lnTo>
                <a:lnTo>
                  <a:pt x="7881" y="6240"/>
                </a:lnTo>
                <a:lnTo>
                  <a:pt x="7862" y="6206"/>
                </a:lnTo>
                <a:lnTo>
                  <a:pt x="7817" y="6178"/>
                </a:lnTo>
                <a:lnTo>
                  <a:pt x="7818" y="6177"/>
                </a:lnTo>
                <a:lnTo>
                  <a:pt x="7841" y="6178"/>
                </a:lnTo>
                <a:lnTo>
                  <a:pt x="7868" y="6181"/>
                </a:lnTo>
                <a:lnTo>
                  <a:pt x="7857" y="6126"/>
                </a:lnTo>
                <a:lnTo>
                  <a:pt x="7817" y="6095"/>
                </a:lnTo>
                <a:lnTo>
                  <a:pt x="7800" y="6048"/>
                </a:lnTo>
                <a:lnTo>
                  <a:pt x="7784" y="5999"/>
                </a:lnTo>
                <a:lnTo>
                  <a:pt x="7771" y="5996"/>
                </a:lnTo>
                <a:lnTo>
                  <a:pt x="7762" y="5988"/>
                </a:lnTo>
                <a:lnTo>
                  <a:pt x="7764" y="5975"/>
                </a:lnTo>
                <a:lnTo>
                  <a:pt x="7765" y="5961"/>
                </a:lnTo>
                <a:lnTo>
                  <a:pt x="7760" y="5959"/>
                </a:lnTo>
                <a:lnTo>
                  <a:pt x="7754" y="5957"/>
                </a:lnTo>
                <a:lnTo>
                  <a:pt x="7756" y="5956"/>
                </a:lnTo>
                <a:lnTo>
                  <a:pt x="7757" y="5955"/>
                </a:lnTo>
                <a:lnTo>
                  <a:pt x="7776" y="5916"/>
                </a:lnTo>
                <a:lnTo>
                  <a:pt x="7825" y="5908"/>
                </a:lnTo>
                <a:lnTo>
                  <a:pt x="7796" y="5900"/>
                </a:lnTo>
                <a:lnTo>
                  <a:pt x="7744" y="5911"/>
                </a:lnTo>
                <a:lnTo>
                  <a:pt x="7730" y="5891"/>
                </a:lnTo>
                <a:lnTo>
                  <a:pt x="7713" y="5874"/>
                </a:lnTo>
                <a:lnTo>
                  <a:pt x="7713" y="5875"/>
                </a:lnTo>
                <a:lnTo>
                  <a:pt x="7712" y="5875"/>
                </a:lnTo>
                <a:lnTo>
                  <a:pt x="7708" y="5867"/>
                </a:lnTo>
                <a:lnTo>
                  <a:pt x="7702" y="5860"/>
                </a:lnTo>
                <a:lnTo>
                  <a:pt x="7701" y="5871"/>
                </a:lnTo>
                <a:lnTo>
                  <a:pt x="7694" y="5877"/>
                </a:lnTo>
                <a:lnTo>
                  <a:pt x="7679" y="5873"/>
                </a:lnTo>
                <a:lnTo>
                  <a:pt x="7679" y="5861"/>
                </a:lnTo>
                <a:lnTo>
                  <a:pt x="7686" y="5865"/>
                </a:lnTo>
                <a:lnTo>
                  <a:pt x="7692" y="5850"/>
                </a:lnTo>
                <a:lnTo>
                  <a:pt x="7672" y="5826"/>
                </a:lnTo>
                <a:lnTo>
                  <a:pt x="7654" y="5798"/>
                </a:lnTo>
                <a:lnTo>
                  <a:pt x="7673" y="5803"/>
                </a:lnTo>
                <a:lnTo>
                  <a:pt x="7685" y="5801"/>
                </a:lnTo>
                <a:lnTo>
                  <a:pt x="7674" y="5779"/>
                </a:lnTo>
                <a:lnTo>
                  <a:pt x="7660" y="5759"/>
                </a:lnTo>
                <a:lnTo>
                  <a:pt x="7639" y="5775"/>
                </a:lnTo>
                <a:lnTo>
                  <a:pt x="7617" y="5788"/>
                </a:lnTo>
                <a:lnTo>
                  <a:pt x="7646" y="5744"/>
                </a:lnTo>
                <a:lnTo>
                  <a:pt x="7618" y="5712"/>
                </a:lnTo>
                <a:lnTo>
                  <a:pt x="7614" y="5725"/>
                </a:lnTo>
                <a:lnTo>
                  <a:pt x="7616" y="5735"/>
                </a:lnTo>
                <a:lnTo>
                  <a:pt x="7592" y="5729"/>
                </a:lnTo>
                <a:lnTo>
                  <a:pt x="7576" y="5718"/>
                </a:lnTo>
                <a:lnTo>
                  <a:pt x="7566" y="5725"/>
                </a:lnTo>
                <a:lnTo>
                  <a:pt x="7566" y="5737"/>
                </a:lnTo>
                <a:lnTo>
                  <a:pt x="7555" y="5730"/>
                </a:lnTo>
                <a:lnTo>
                  <a:pt x="7545" y="5724"/>
                </a:lnTo>
                <a:lnTo>
                  <a:pt x="7554" y="5713"/>
                </a:lnTo>
                <a:lnTo>
                  <a:pt x="7567" y="5710"/>
                </a:lnTo>
                <a:lnTo>
                  <a:pt x="7557" y="5703"/>
                </a:lnTo>
                <a:lnTo>
                  <a:pt x="7543" y="5698"/>
                </a:lnTo>
                <a:lnTo>
                  <a:pt x="7538" y="5706"/>
                </a:lnTo>
                <a:lnTo>
                  <a:pt x="7526" y="5708"/>
                </a:lnTo>
                <a:lnTo>
                  <a:pt x="7521" y="5683"/>
                </a:lnTo>
                <a:lnTo>
                  <a:pt x="7511" y="5650"/>
                </a:lnTo>
                <a:lnTo>
                  <a:pt x="7504" y="5636"/>
                </a:lnTo>
                <a:lnTo>
                  <a:pt x="7504" y="5616"/>
                </a:lnTo>
                <a:lnTo>
                  <a:pt x="7488" y="5611"/>
                </a:lnTo>
                <a:lnTo>
                  <a:pt x="7470" y="5608"/>
                </a:lnTo>
                <a:lnTo>
                  <a:pt x="7469" y="5618"/>
                </a:lnTo>
                <a:lnTo>
                  <a:pt x="7463" y="5625"/>
                </a:lnTo>
                <a:lnTo>
                  <a:pt x="7440" y="5597"/>
                </a:lnTo>
                <a:lnTo>
                  <a:pt x="7409" y="5569"/>
                </a:lnTo>
                <a:lnTo>
                  <a:pt x="7438" y="5580"/>
                </a:lnTo>
                <a:lnTo>
                  <a:pt x="7459" y="5587"/>
                </a:lnTo>
                <a:lnTo>
                  <a:pt x="7444" y="5564"/>
                </a:lnTo>
                <a:lnTo>
                  <a:pt x="7421" y="5540"/>
                </a:lnTo>
                <a:lnTo>
                  <a:pt x="7408" y="5519"/>
                </a:lnTo>
                <a:lnTo>
                  <a:pt x="7418" y="5507"/>
                </a:lnTo>
                <a:lnTo>
                  <a:pt x="7377" y="5485"/>
                </a:lnTo>
                <a:lnTo>
                  <a:pt x="7340" y="5449"/>
                </a:lnTo>
                <a:lnTo>
                  <a:pt x="7343" y="5422"/>
                </a:lnTo>
                <a:lnTo>
                  <a:pt x="7336" y="5405"/>
                </a:lnTo>
                <a:lnTo>
                  <a:pt x="7354" y="5394"/>
                </a:lnTo>
                <a:lnTo>
                  <a:pt x="7372" y="5390"/>
                </a:lnTo>
                <a:lnTo>
                  <a:pt x="7367" y="5383"/>
                </a:lnTo>
                <a:lnTo>
                  <a:pt x="7360" y="5380"/>
                </a:lnTo>
                <a:lnTo>
                  <a:pt x="7354" y="5381"/>
                </a:lnTo>
                <a:lnTo>
                  <a:pt x="7348" y="5383"/>
                </a:lnTo>
                <a:lnTo>
                  <a:pt x="7348" y="5376"/>
                </a:lnTo>
                <a:lnTo>
                  <a:pt x="7346" y="5371"/>
                </a:lnTo>
                <a:lnTo>
                  <a:pt x="7352" y="5368"/>
                </a:lnTo>
                <a:lnTo>
                  <a:pt x="7355" y="5363"/>
                </a:lnTo>
                <a:lnTo>
                  <a:pt x="7335" y="5358"/>
                </a:lnTo>
                <a:lnTo>
                  <a:pt x="7315" y="5352"/>
                </a:lnTo>
                <a:lnTo>
                  <a:pt x="7328" y="5346"/>
                </a:lnTo>
                <a:lnTo>
                  <a:pt x="7333" y="5333"/>
                </a:lnTo>
                <a:lnTo>
                  <a:pt x="7314" y="5332"/>
                </a:lnTo>
                <a:lnTo>
                  <a:pt x="7298" y="5342"/>
                </a:lnTo>
                <a:lnTo>
                  <a:pt x="7291" y="5332"/>
                </a:lnTo>
                <a:lnTo>
                  <a:pt x="7286" y="5321"/>
                </a:lnTo>
                <a:lnTo>
                  <a:pt x="7299" y="5318"/>
                </a:lnTo>
                <a:lnTo>
                  <a:pt x="7309" y="5313"/>
                </a:lnTo>
                <a:lnTo>
                  <a:pt x="7290" y="5303"/>
                </a:lnTo>
                <a:lnTo>
                  <a:pt x="7258" y="5307"/>
                </a:lnTo>
                <a:lnTo>
                  <a:pt x="7268" y="5329"/>
                </a:lnTo>
                <a:lnTo>
                  <a:pt x="7251" y="5348"/>
                </a:lnTo>
                <a:lnTo>
                  <a:pt x="7225" y="5312"/>
                </a:lnTo>
                <a:lnTo>
                  <a:pt x="7189" y="5287"/>
                </a:lnTo>
                <a:lnTo>
                  <a:pt x="7188" y="5295"/>
                </a:lnTo>
                <a:lnTo>
                  <a:pt x="7182" y="5299"/>
                </a:lnTo>
                <a:lnTo>
                  <a:pt x="7196" y="5277"/>
                </a:lnTo>
                <a:lnTo>
                  <a:pt x="7212" y="5257"/>
                </a:lnTo>
                <a:lnTo>
                  <a:pt x="7195" y="5245"/>
                </a:lnTo>
                <a:lnTo>
                  <a:pt x="7183" y="5227"/>
                </a:lnTo>
                <a:lnTo>
                  <a:pt x="7185" y="5248"/>
                </a:lnTo>
                <a:lnTo>
                  <a:pt x="7166" y="5268"/>
                </a:lnTo>
                <a:lnTo>
                  <a:pt x="7167" y="5247"/>
                </a:lnTo>
                <a:lnTo>
                  <a:pt x="7172" y="5228"/>
                </a:lnTo>
                <a:lnTo>
                  <a:pt x="7152" y="5231"/>
                </a:lnTo>
                <a:lnTo>
                  <a:pt x="7132" y="5233"/>
                </a:lnTo>
                <a:lnTo>
                  <a:pt x="7111" y="5206"/>
                </a:lnTo>
                <a:lnTo>
                  <a:pt x="7092" y="5177"/>
                </a:lnTo>
                <a:lnTo>
                  <a:pt x="7100" y="5180"/>
                </a:lnTo>
                <a:lnTo>
                  <a:pt x="7102" y="5187"/>
                </a:lnTo>
                <a:lnTo>
                  <a:pt x="7109" y="5178"/>
                </a:lnTo>
                <a:lnTo>
                  <a:pt x="7115" y="5169"/>
                </a:lnTo>
                <a:lnTo>
                  <a:pt x="7088" y="5167"/>
                </a:lnTo>
                <a:lnTo>
                  <a:pt x="7061" y="5158"/>
                </a:lnTo>
                <a:lnTo>
                  <a:pt x="7061" y="5156"/>
                </a:lnTo>
                <a:lnTo>
                  <a:pt x="7061" y="5154"/>
                </a:lnTo>
                <a:lnTo>
                  <a:pt x="7060" y="5155"/>
                </a:lnTo>
                <a:lnTo>
                  <a:pt x="7058" y="5156"/>
                </a:lnTo>
                <a:lnTo>
                  <a:pt x="7047" y="5149"/>
                </a:lnTo>
                <a:lnTo>
                  <a:pt x="7039" y="5139"/>
                </a:lnTo>
                <a:lnTo>
                  <a:pt x="7045" y="5124"/>
                </a:lnTo>
                <a:lnTo>
                  <a:pt x="7050" y="5110"/>
                </a:lnTo>
                <a:lnTo>
                  <a:pt x="7038" y="5095"/>
                </a:lnTo>
                <a:lnTo>
                  <a:pt x="7015" y="5098"/>
                </a:lnTo>
                <a:lnTo>
                  <a:pt x="7020" y="5080"/>
                </a:lnTo>
                <a:lnTo>
                  <a:pt x="7032" y="5068"/>
                </a:lnTo>
                <a:lnTo>
                  <a:pt x="7015" y="5059"/>
                </a:lnTo>
                <a:lnTo>
                  <a:pt x="6997" y="5050"/>
                </a:lnTo>
                <a:lnTo>
                  <a:pt x="7012" y="5041"/>
                </a:lnTo>
                <a:lnTo>
                  <a:pt x="7008" y="5021"/>
                </a:lnTo>
                <a:lnTo>
                  <a:pt x="7048" y="5062"/>
                </a:lnTo>
                <a:lnTo>
                  <a:pt x="7085" y="5105"/>
                </a:lnTo>
                <a:lnTo>
                  <a:pt x="7098" y="5094"/>
                </a:lnTo>
                <a:lnTo>
                  <a:pt x="7114" y="5084"/>
                </a:lnTo>
                <a:lnTo>
                  <a:pt x="7093" y="5065"/>
                </a:lnTo>
                <a:lnTo>
                  <a:pt x="7071" y="5040"/>
                </a:lnTo>
                <a:lnTo>
                  <a:pt x="7068" y="5049"/>
                </a:lnTo>
                <a:lnTo>
                  <a:pt x="7058" y="5055"/>
                </a:lnTo>
                <a:lnTo>
                  <a:pt x="7062" y="5042"/>
                </a:lnTo>
                <a:lnTo>
                  <a:pt x="7062" y="5029"/>
                </a:lnTo>
                <a:lnTo>
                  <a:pt x="7024" y="5000"/>
                </a:lnTo>
                <a:lnTo>
                  <a:pt x="6978" y="5003"/>
                </a:lnTo>
                <a:lnTo>
                  <a:pt x="6977" y="4990"/>
                </a:lnTo>
                <a:lnTo>
                  <a:pt x="6984" y="4973"/>
                </a:lnTo>
                <a:lnTo>
                  <a:pt x="6961" y="4965"/>
                </a:lnTo>
                <a:lnTo>
                  <a:pt x="6942" y="4951"/>
                </a:lnTo>
                <a:lnTo>
                  <a:pt x="6926" y="4956"/>
                </a:lnTo>
                <a:lnTo>
                  <a:pt x="6914" y="4962"/>
                </a:lnTo>
                <a:lnTo>
                  <a:pt x="6924" y="4979"/>
                </a:lnTo>
                <a:lnTo>
                  <a:pt x="6943" y="4985"/>
                </a:lnTo>
                <a:lnTo>
                  <a:pt x="6945" y="4974"/>
                </a:lnTo>
                <a:lnTo>
                  <a:pt x="6949" y="4967"/>
                </a:lnTo>
                <a:lnTo>
                  <a:pt x="6958" y="4980"/>
                </a:lnTo>
                <a:lnTo>
                  <a:pt x="6967" y="4993"/>
                </a:lnTo>
                <a:lnTo>
                  <a:pt x="6947" y="5009"/>
                </a:lnTo>
                <a:lnTo>
                  <a:pt x="6927" y="5027"/>
                </a:lnTo>
                <a:lnTo>
                  <a:pt x="6926" y="5014"/>
                </a:lnTo>
                <a:lnTo>
                  <a:pt x="6932" y="4998"/>
                </a:lnTo>
                <a:lnTo>
                  <a:pt x="6902" y="4979"/>
                </a:lnTo>
                <a:lnTo>
                  <a:pt x="6874" y="4979"/>
                </a:lnTo>
                <a:lnTo>
                  <a:pt x="6867" y="4971"/>
                </a:lnTo>
                <a:lnTo>
                  <a:pt x="6856" y="4970"/>
                </a:lnTo>
                <a:lnTo>
                  <a:pt x="6859" y="4952"/>
                </a:lnTo>
                <a:lnTo>
                  <a:pt x="6855" y="4943"/>
                </a:lnTo>
                <a:lnTo>
                  <a:pt x="6848" y="4949"/>
                </a:lnTo>
                <a:lnTo>
                  <a:pt x="6843" y="4955"/>
                </a:lnTo>
                <a:lnTo>
                  <a:pt x="6824" y="4937"/>
                </a:lnTo>
                <a:lnTo>
                  <a:pt x="6807" y="4916"/>
                </a:lnTo>
                <a:lnTo>
                  <a:pt x="6798" y="4921"/>
                </a:lnTo>
                <a:lnTo>
                  <a:pt x="6790" y="4925"/>
                </a:lnTo>
                <a:lnTo>
                  <a:pt x="6809" y="4940"/>
                </a:lnTo>
                <a:lnTo>
                  <a:pt x="6821" y="4965"/>
                </a:lnTo>
                <a:lnTo>
                  <a:pt x="6795" y="4948"/>
                </a:lnTo>
                <a:lnTo>
                  <a:pt x="6767" y="4939"/>
                </a:lnTo>
                <a:lnTo>
                  <a:pt x="6780" y="4932"/>
                </a:lnTo>
                <a:lnTo>
                  <a:pt x="6784" y="4920"/>
                </a:lnTo>
                <a:lnTo>
                  <a:pt x="6776" y="4917"/>
                </a:lnTo>
                <a:lnTo>
                  <a:pt x="6767" y="4917"/>
                </a:lnTo>
                <a:lnTo>
                  <a:pt x="6755" y="4930"/>
                </a:lnTo>
                <a:lnTo>
                  <a:pt x="6745" y="4943"/>
                </a:lnTo>
                <a:lnTo>
                  <a:pt x="6751" y="4945"/>
                </a:lnTo>
                <a:lnTo>
                  <a:pt x="6757" y="4948"/>
                </a:lnTo>
                <a:lnTo>
                  <a:pt x="6766" y="4945"/>
                </a:lnTo>
                <a:lnTo>
                  <a:pt x="6776" y="4946"/>
                </a:lnTo>
                <a:lnTo>
                  <a:pt x="6780" y="4955"/>
                </a:lnTo>
                <a:lnTo>
                  <a:pt x="6785" y="4964"/>
                </a:lnTo>
                <a:lnTo>
                  <a:pt x="6788" y="4964"/>
                </a:lnTo>
                <a:lnTo>
                  <a:pt x="6791" y="4964"/>
                </a:lnTo>
                <a:lnTo>
                  <a:pt x="6792" y="4970"/>
                </a:lnTo>
                <a:lnTo>
                  <a:pt x="6792" y="4975"/>
                </a:lnTo>
                <a:lnTo>
                  <a:pt x="6797" y="4981"/>
                </a:lnTo>
                <a:lnTo>
                  <a:pt x="6801" y="4986"/>
                </a:lnTo>
                <a:lnTo>
                  <a:pt x="6807" y="4993"/>
                </a:lnTo>
                <a:lnTo>
                  <a:pt x="6813" y="5002"/>
                </a:lnTo>
                <a:lnTo>
                  <a:pt x="6842" y="5005"/>
                </a:lnTo>
                <a:lnTo>
                  <a:pt x="6858" y="5031"/>
                </a:lnTo>
                <a:lnTo>
                  <a:pt x="6844" y="5036"/>
                </a:lnTo>
                <a:lnTo>
                  <a:pt x="6835" y="5043"/>
                </a:lnTo>
                <a:lnTo>
                  <a:pt x="6839" y="5042"/>
                </a:lnTo>
                <a:lnTo>
                  <a:pt x="6843" y="5041"/>
                </a:lnTo>
                <a:lnTo>
                  <a:pt x="6841" y="5043"/>
                </a:lnTo>
                <a:lnTo>
                  <a:pt x="6839" y="5045"/>
                </a:lnTo>
                <a:lnTo>
                  <a:pt x="6859" y="5042"/>
                </a:lnTo>
                <a:lnTo>
                  <a:pt x="6876" y="5051"/>
                </a:lnTo>
                <a:lnTo>
                  <a:pt x="6856" y="5055"/>
                </a:lnTo>
                <a:lnTo>
                  <a:pt x="6841" y="5067"/>
                </a:lnTo>
                <a:lnTo>
                  <a:pt x="6865" y="5065"/>
                </a:lnTo>
                <a:lnTo>
                  <a:pt x="6893" y="5055"/>
                </a:lnTo>
                <a:lnTo>
                  <a:pt x="6883" y="5070"/>
                </a:lnTo>
                <a:lnTo>
                  <a:pt x="6866" y="5077"/>
                </a:lnTo>
                <a:lnTo>
                  <a:pt x="6865" y="5082"/>
                </a:lnTo>
                <a:lnTo>
                  <a:pt x="6865" y="5086"/>
                </a:lnTo>
                <a:lnTo>
                  <a:pt x="6892" y="5088"/>
                </a:lnTo>
                <a:lnTo>
                  <a:pt x="6904" y="5075"/>
                </a:lnTo>
                <a:lnTo>
                  <a:pt x="6912" y="5106"/>
                </a:lnTo>
                <a:lnTo>
                  <a:pt x="6934" y="5099"/>
                </a:lnTo>
                <a:lnTo>
                  <a:pt x="6936" y="5108"/>
                </a:lnTo>
                <a:lnTo>
                  <a:pt x="6946" y="5108"/>
                </a:lnTo>
                <a:lnTo>
                  <a:pt x="6938" y="5122"/>
                </a:lnTo>
                <a:lnTo>
                  <a:pt x="6933" y="5137"/>
                </a:lnTo>
                <a:lnTo>
                  <a:pt x="6933" y="5137"/>
                </a:lnTo>
                <a:lnTo>
                  <a:pt x="6941" y="5147"/>
                </a:lnTo>
                <a:lnTo>
                  <a:pt x="6956" y="5151"/>
                </a:lnTo>
                <a:lnTo>
                  <a:pt x="6961" y="5143"/>
                </a:lnTo>
                <a:lnTo>
                  <a:pt x="6961" y="5133"/>
                </a:lnTo>
                <a:lnTo>
                  <a:pt x="6953" y="5134"/>
                </a:lnTo>
                <a:lnTo>
                  <a:pt x="6960" y="5128"/>
                </a:lnTo>
                <a:lnTo>
                  <a:pt x="6969" y="5121"/>
                </a:lnTo>
                <a:lnTo>
                  <a:pt x="6990" y="5136"/>
                </a:lnTo>
                <a:lnTo>
                  <a:pt x="6992" y="5157"/>
                </a:lnTo>
                <a:lnTo>
                  <a:pt x="6982" y="5143"/>
                </a:lnTo>
                <a:lnTo>
                  <a:pt x="6969" y="5133"/>
                </a:lnTo>
                <a:lnTo>
                  <a:pt x="6976" y="5150"/>
                </a:lnTo>
                <a:lnTo>
                  <a:pt x="6988" y="5162"/>
                </a:lnTo>
                <a:lnTo>
                  <a:pt x="6975" y="5158"/>
                </a:lnTo>
                <a:lnTo>
                  <a:pt x="6961" y="5155"/>
                </a:lnTo>
                <a:lnTo>
                  <a:pt x="6976" y="5185"/>
                </a:lnTo>
                <a:lnTo>
                  <a:pt x="6998" y="5205"/>
                </a:lnTo>
                <a:lnTo>
                  <a:pt x="6996" y="5209"/>
                </a:lnTo>
                <a:lnTo>
                  <a:pt x="6993" y="5212"/>
                </a:lnTo>
                <a:lnTo>
                  <a:pt x="7005" y="5215"/>
                </a:lnTo>
                <a:lnTo>
                  <a:pt x="7013" y="5224"/>
                </a:lnTo>
                <a:lnTo>
                  <a:pt x="6996" y="5227"/>
                </a:lnTo>
                <a:lnTo>
                  <a:pt x="6973" y="5227"/>
                </a:lnTo>
                <a:lnTo>
                  <a:pt x="6983" y="5214"/>
                </a:lnTo>
                <a:lnTo>
                  <a:pt x="6985" y="5197"/>
                </a:lnTo>
                <a:lnTo>
                  <a:pt x="6972" y="5201"/>
                </a:lnTo>
                <a:lnTo>
                  <a:pt x="6961" y="5206"/>
                </a:lnTo>
                <a:lnTo>
                  <a:pt x="6965" y="5234"/>
                </a:lnTo>
                <a:lnTo>
                  <a:pt x="6985" y="5253"/>
                </a:lnTo>
                <a:lnTo>
                  <a:pt x="6989" y="5245"/>
                </a:lnTo>
                <a:lnTo>
                  <a:pt x="6985" y="5237"/>
                </a:lnTo>
                <a:lnTo>
                  <a:pt x="7001" y="5242"/>
                </a:lnTo>
                <a:lnTo>
                  <a:pt x="7020" y="5243"/>
                </a:lnTo>
                <a:lnTo>
                  <a:pt x="7022" y="5240"/>
                </a:lnTo>
                <a:lnTo>
                  <a:pt x="7023" y="5235"/>
                </a:lnTo>
                <a:lnTo>
                  <a:pt x="7027" y="5239"/>
                </a:lnTo>
                <a:lnTo>
                  <a:pt x="7032" y="5240"/>
                </a:lnTo>
                <a:lnTo>
                  <a:pt x="7034" y="5245"/>
                </a:lnTo>
                <a:lnTo>
                  <a:pt x="7039" y="5248"/>
                </a:lnTo>
                <a:lnTo>
                  <a:pt x="7033" y="5254"/>
                </a:lnTo>
                <a:lnTo>
                  <a:pt x="7032" y="5263"/>
                </a:lnTo>
                <a:lnTo>
                  <a:pt x="7052" y="5267"/>
                </a:lnTo>
                <a:lnTo>
                  <a:pt x="7065" y="5279"/>
                </a:lnTo>
                <a:lnTo>
                  <a:pt x="7062" y="5279"/>
                </a:lnTo>
                <a:lnTo>
                  <a:pt x="7060" y="5278"/>
                </a:lnTo>
                <a:lnTo>
                  <a:pt x="7064" y="5283"/>
                </a:lnTo>
                <a:lnTo>
                  <a:pt x="7069" y="5287"/>
                </a:lnTo>
                <a:lnTo>
                  <a:pt x="7075" y="5299"/>
                </a:lnTo>
                <a:lnTo>
                  <a:pt x="7079" y="5307"/>
                </a:lnTo>
                <a:lnTo>
                  <a:pt x="7104" y="5302"/>
                </a:lnTo>
                <a:lnTo>
                  <a:pt x="7125" y="5289"/>
                </a:lnTo>
                <a:lnTo>
                  <a:pt x="7129" y="5294"/>
                </a:lnTo>
                <a:lnTo>
                  <a:pt x="7136" y="5294"/>
                </a:lnTo>
                <a:lnTo>
                  <a:pt x="7127" y="5319"/>
                </a:lnTo>
                <a:lnTo>
                  <a:pt x="7113" y="5336"/>
                </a:lnTo>
                <a:lnTo>
                  <a:pt x="7135" y="5335"/>
                </a:lnTo>
                <a:lnTo>
                  <a:pt x="7154" y="5320"/>
                </a:lnTo>
                <a:lnTo>
                  <a:pt x="7182" y="5349"/>
                </a:lnTo>
                <a:lnTo>
                  <a:pt x="7175" y="5367"/>
                </a:lnTo>
                <a:lnTo>
                  <a:pt x="7189" y="5381"/>
                </a:lnTo>
                <a:lnTo>
                  <a:pt x="7186" y="5399"/>
                </a:lnTo>
                <a:lnTo>
                  <a:pt x="7177" y="5390"/>
                </a:lnTo>
                <a:lnTo>
                  <a:pt x="7163" y="5385"/>
                </a:lnTo>
                <a:lnTo>
                  <a:pt x="7170" y="5408"/>
                </a:lnTo>
                <a:lnTo>
                  <a:pt x="7186" y="5422"/>
                </a:lnTo>
                <a:lnTo>
                  <a:pt x="7179" y="5422"/>
                </a:lnTo>
                <a:lnTo>
                  <a:pt x="7174" y="5423"/>
                </a:lnTo>
                <a:lnTo>
                  <a:pt x="7170" y="5428"/>
                </a:lnTo>
                <a:lnTo>
                  <a:pt x="7162" y="5430"/>
                </a:lnTo>
                <a:lnTo>
                  <a:pt x="7162" y="5416"/>
                </a:lnTo>
                <a:lnTo>
                  <a:pt x="7157" y="5408"/>
                </a:lnTo>
                <a:lnTo>
                  <a:pt x="7146" y="5410"/>
                </a:lnTo>
                <a:lnTo>
                  <a:pt x="7139" y="5415"/>
                </a:lnTo>
                <a:lnTo>
                  <a:pt x="7158" y="5440"/>
                </a:lnTo>
                <a:lnTo>
                  <a:pt x="7191" y="5437"/>
                </a:lnTo>
                <a:lnTo>
                  <a:pt x="7196" y="5447"/>
                </a:lnTo>
                <a:lnTo>
                  <a:pt x="7201" y="5456"/>
                </a:lnTo>
                <a:lnTo>
                  <a:pt x="7206" y="5471"/>
                </a:lnTo>
                <a:lnTo>
                  <a:pt x="7222" y="5478"/>
                </a:lnTo>
                <a:lnTo>
                  <a:pt x="7223" y="5479"/>
                </a:lnTo>
                <a:lnTo>
                  <a:pt x="7215" y="5488"/>
                </a:lnTo>
                <a:lnTo>
                  <a:pt x="7215" y="5500"/>
                </a:lnTo>
                <a:lnTo>
                  <a:pt x="7227" y="5496"/>
                </a:lnTo>
                <a:lnTo>
                  <a:pt x="7232" y="5485"/>
                </a:lnTo>
                <a:lnTo>
                  <a:pt x="7238" y="5488"/>
                </a:lnTo>
                <a:lnTo>
                  <a:pt x="7246" y="5491"/>
                </a:lnTo>
                <a:lnTo>
                  <a:pt x="7258" y="5472"/>
                </a:lnTo>
                <a:lnTo>
                  <a:pt x="7277" y="5461"/>
                </a:lnTo>
                <a:lnTo>
                  <a:pt x="7273" y="5479"/>
                </a:lnTo>
                <a:lnTo>
                  <a:pt x="7292" y="5492"/>
                </a:lnTo>
                <a:lnTo>
                  <a:pt x="7265" y="5498"/>
                </a:lnTo>
                <a:lnTo>
                  <a:pt x="7246" y="5508"/>
                </a:lnTo>
                <a:lnTo>
                  <a:pt x="7269" y="5537"/>
                </a:lnTo>
                <a:lnTo>
                  <a:pt x="7300" y="5559"/>
                </a:lnTo>
                <a:lnTo>
                  <a:pt x="7309" y="5571"/>
                </a:lnTo>
                <a:lnTo>
                  <a:pt x="7319" y="5580"/>
                </a:lnTo>
                <a:lnTo>
                  <a:pt x="7327" y="5596"/>
                </a:lnTo>
                <a:lnTo>
                  <a:pt x="7338" y="5611"/>
                </a:lnTo>
                <a:lnTo>
                  <a:pt x="7353" y="5632"/>
                </a:lnTo>
                <a:lnTo>
                  <a:pt x="7358" y="5656"/>
                </a:lnTo>
                <a:lnTo>
                  <a:pt x="7346" y="5655"/>
                </a:lnTo>
                <a:lnTo>
                  <a:pt x="7341" y="5658"/>
                </a:lnTo>
                <a:lnTo>
                  <a:pt x="7332" y="5677"/>
                </a:lnTo>
                <a:lnTo>
                  <a:pt x="7333" y="5691"/>
                </a:lnTo>
                <a:lnTo>
                  <a:pt x="7345" y="5680"/>
                </a:lnTo>
                <a:lnTo>
                  <a:pt x="7357" y="5667"/>
                </a:lnTo>
                <a:lnTo>
                  <a:pt x="7389" y="5681"/>
                </a:lnTo>
                <a:lnTo>
                  <a:pt x="7412" y="5701"/>
                </a:lnTo>
                <a:lnTo>
                  <a:pt x="7413" y="5693"/>
                </a:lnTo>
                <a:lnTo>
                  <a:pt x="7413" y="5686"/>
                </a:lnTo>
                <a:lnTo>
                  <a:pt x="7417" y="5685"/>
                </a:lnTo>
                <a:lnTo>
                  <a:pt x="7421" y="5684"/>
                </a:lnTo>
                <a:lnTo>
                  <a:pt x="7426" y="5696"/>
                </a:lnTo>
                <a:lnTo>
                  <a:pt x="7412" y="5706"/>
                </a:lnTo>
                <a:lnTo>
                  <a:pt x="7432" y="5735"/>
                </a:lnTo>
                <a:lnTo>
                  <a:pt x="7453" y="5763"/>
                </a:lnTo>
                <a:lnTo>
                  <a:pt x="7432" y="5776"/>
                </a:lnTo>
                <a:lnTo>
                  <a:pt x="7433" y="5797"/>
                </a:lnTo>
                <a:lnTo>
                  <a:pt x="7421" y="5788"/>
                </a:lnTo>
                <a:lnTo>
                  <a:pt x="7412" y="5777"/>
                </a:lnTo>
                <a:lnTo>
                  <a:pt x="7410" y="5806"/>
                </a:lnTo>
                <a:lnTo>
                  <a:pt x="7443" y="5818"/>
                </a:lnTo>
                <a:lnTo>
                  <a:pt x="7449" y="5800"/>
                </a:lnTo>
                <a:lnTo>
                  <a:pt x="7462" y="5795"/>
                </a:lnTo>
                <a:lnTo>
                  <a:pt x="7447" y="5787"/>
                </a:lnTo>
                <a:lnTo>
                  <a:pt x="7435" y="5776"/>
                </a:lnTo>
                <a:lnTo>
                  <a:pt x="7450" y="5778"/>
                </a:lnTo>
                <a:lnTo>
                  <a:pt x="7469" y="5778"/>
                </a:lnTo>
                <a:lnTo>
                  <a:pt x="7499" y="5829"/>
                </a:lnTo>
                <a:lnTo>
                  <a:pt x="7542" y="5854"/>
                </a:lnTo>
                <a:lnTo>
                  <a:pt x="7538" y="5871"/>
                </a:lnTo>
                <a:lnTo>
                  <a:pt x="7533" y="5888"/>
                </a:lnTo>
                <a:lnTo>
                  <a:pt x="7539" y="5890"/>
                </a:lnTo>
                <a:lnTo>
                  <a:pt x="7544" y="5892"/>
                </a:lnTo>
                <a:lnTo>
                  <a:pt x="7559" y="5887"/>
                </a:lnTo>
                <a:lnTo>
                  <a:pt x="7567" y="5891"/>
                </a:lnTo>
                <a:lnTo>
                  <a:pt x="7582" y="5939"/>
                </a:lnTo>
                <a:lnTo>
                  <a:pt x="7629" y="5958"/>
                </a:lnTo>
                <a:lnTo>
                  <a:pt x="7621" y="5968"/>
                </a:lnTo>
                <a:lnTo>
                  <a:pt x="7610" y="5976"/>
                </a:lnTo>
                <a:lnTo>
                  <a:pt x="7615" y="5983"/>
                </a:lnTo>
                <a:lnTo>
                  <a:pt x="7613" y="5997"/>
                </a:lnTo>
                <a:lnTo>
                  <a:pt x="7629" y="5999"/>
                </a:lnTo>
                <a:lnTo>
                  <a:pt x="7628" y="6018"/>
                </a:lnTo>
                <a:lnTo>
                  <a:pt x="7636" y="6014"/>
                </a:lnTo>
                <a:lnTo>
                  <a:pt x="7646" y="6012"/>
                </a:lnTo>
                <a:lnTo>
                  <a:pt x="7649" y="6027"/>
                </a:lnTo>
                <a:lnTo>
                  <a:pt x="7653" y="6043"/>
                </a:lnTo>
                <a:lnTo>
                  <a:pt x="7641" y="6047"/>
                </a:lnTo>
                <a:lnTo>
                  <a:pt x="7634" y="6055"/>
                </a:lnTo>
                <a:lnTo>
                  <a:pt x="7644" y="6060"/>
                </a:lnTo>
                <a:lnTo>
                  <a:pt x="7655" y="6066"/>
                </a:lnTo>
                <a:lnTo>
                  <a:pt x="7654" y="6054"/>
                </a:lnTo>
                <a:lnTo>
                  <a:pt x="7653" y="6043"/>
                </a:lnTo>
                <a:lnTo>
                  <a:pt x="7670" y="6054"/>
                </a:lnTo>
                <a:lnTo>
                  <a:pt x="7685" y="6058"/>
                </a:lnTo>
                <a:lnTo>
                  <a:pt x="7679" y="6076"/>
                </a:lnTo>
                <a:lnTo>
                  <a:pt x="7679" y="6101"/>
                </a:lnTo>
                <a:lnTo>
                  <a:pt x="7713" y="6128"/>
                </a:lnTo>
                <a:lnTo>
                  <a:pt x="7734" y="6166"/>
                </a:lnTo>
                <a:lnTo>
                  <a:pt x="7729" y="6164"/>
                </a:lnTo>
                <a:lnTo>
                  <a:pt x="7723" y="6164"/>
                </a:lnTo>
                <a:lnTo>
                  <a:pt x="7721" y="6170"/>
                </a:lnTo>
                <a:lnTo>
                  <a:pt x="7720" y="6174"/>
                </a:lnTo>
                <a:lnTo>
                  <a:pt x="7706" y="6159"/>
                </a:lnTo>
                <a:lnTo>
                  <a:pt x="7697" y="6139"/>
                </a:lnTo>
                <a:lnTo>
                  <a:pt x="7689" y="6140"/>
                </a:lnTo>
                <a:lnTo>
                  <a:pt x="7680" y="6140"/>
                </a:lnTo>
                <a:lnTo>
                  <a:pt x="7680" y="6154"/>
                </a:lnTo>
                <a:lnTo>
                  <a:pt x="7677" y="6162"/>
                </a:lnTo>
                <a:lnTo>
                  <a:pt x="7667" y="6155"/>
                </a:lnTo>
                <a:lnTo>
                  <a:pt x="7649" y="6158"/>
                </a:lnTo>
                <a:lnTo>
                  <a:pt x="7629" y="6135"/>
                </a:lnTo>
                <a:lnTo>
                  <a:pt x="7597" y="6123"/>
                </a:lnTo>
                <a:lnTo>
                  <a:pt x="7616" y="6124"/>
                </a:lnTo>
                <a:lnTo>
                  <a:pt x="7625" y="6121"/>
                </a:lnTo>
                <a:lnTo>
                  <a:pt x="7604" y="6096"/>
                </a:lnTo>
                <a:lnTo>
                  <a:pt x="7581" y="6075"/>
                </a:lnTo>
                <a:lnTo>
                  <a:pt x="7584" y="6060"/>
                </a:lnTo>
                <a:lnTo>
                  <a:pt x="7590" y="6048"/>
                </a:lnTo>
                <a:lnTo>
                  <a:pt x="7568" y="6043"/>
                </a:lnTo>
                <a:lnTo>
                  <a:pt x="7551" y="6039"/>
                </a:lnTo>
                <a:lnTo>
                  <a:pt x="7574" y="6027"/>
                </a:lnTo>
                <a:lnTo>
                  <a:pt x="7599" y="6019"/>
                </a:lnTo>
                <a:lnTo>
                  <a:pt x="7594" y="6007"/>
                </a:lnTo>
                <a:lnTo>
                  <a:pt x="7584" y="5999"/>
                </a:lnTo>
                <a:lnTo>
                  <a:pt x="7566" y="6004"/>
                </a:lnTo>
                <a:lnTo>
                  <a:pt x="7557" y="5989"/>
                </a:lnTo>
                <a:lnTo>
                  <a:pt x="7540" y="5998"/>
                </a:lnTo>
                <a:lnTo>
                  <a:pt x="7527" y="5997"/>
                </a:lnTo>
                <a:lnTo>
                  <a:pt x="7526" y="6002"/>
                </a:lnTo>
                <a:lnTo>
                  <a:pt x="7521" y="6003"/>
                </a:lnTo>
                <a:lnTo>
                  <a:pt x="7530" y="5988"/>
                </a:lnTo>
                <a:lnTo>
                  <a:pt x="7541" y="5975"/>
                </a:lnTo>
                <a:lnTo>
                  <a:pt x="7510" y="5965"/>
                </a:lnTo>
                <a:lnTo>
                  <a:pt x="7486" y="5957"/>
                </a:lnTo>
                <a:lnTo>
                  <a:pt x="7503" y="5955"/>
                </a:lnTo>
                <a:lnTo>
                  <a:pt x="7510" y="5944"/>
                </a:lnTo>
                <a:lnTo>
                  <a:pt x="7478" y="5926"/>
                </a:lnTo>
                <a:lnTo>
                  <a:pt x="7444" y="5932"/>
                </a:lnTo>
                <a:lnTo>
                  <a:pt x="7455" y="5923"/>
                </a:lnTo>
                <a:lnTo>
                  <a:pt x="7463" y="5909"/>
                </a:lnTo>
                <a:lnTo>
                  <a:pt x="7488" y="5914"/>
                </a:lnTo>
                <a:lnTo>
                  <a:pt x="7508" y="5911"/>
                </a:lnTo>
                <a:lnTo>
                  <a:pt x="7478" y="5892"/>
                </a:lnTo>
                <a:lnTo>
                  <a:pt x="7436" y="5890"/>
                </a:lnTo>
                <a:lnTo>
                  <a:pt x="7439" y="5878"/>
                </a:lnTo>
                <a:lnTo>
                  <a:pt x="7444" y="5868"/>
                </a:lnTo>
                <a:lnTo>
                  <a:pt x="7427" y="5869"/>
                </a:lnTo>
                <a:lnTo>
                  <a:pt x="7410" y="5870"/>
                </a:lnTo>
                <a:lnTo>
                  <a:pt x="7420" y="5884"/>
                </a:lnTo>
                <a:lnTo>
                  <a:pt x="7418" y="5896"/>
                </a:lnTo>
                <a:lnTo>
                  <a:pt x="7407" y="5878"/>
                </a:lnTo>
                <a:lnTo>
                  <a:pt x="7388" y="5867"/>
                </a:lnTo>
                <a:lnTo>
                  <a:pt x="7424" y="5920"/>
                </a:lnTo>
                <a:lnTo>
                  <a:pt x="7463" y="5969"/>
                </a:lnTo>
                <a:lnTo>
                  <a:pt x="7413" y="5922"/>
                </a:lnTo>
                <a:lnTo>
                  <a:pt x="7367" y="5895"/>
                </a:lnTo>
                <a:lnTo>
                  <a:pt x="7351" y="5890"/>
                </a:lnTo>
                <a:lnTo>
                  <a:pt x="7341" y="5876"/>
                </a:lnTo>
                <a:lnTo>
                  <a:pt x="7352" y="5875"/>
                </a:lnTo>
                <a:lnTo>
                  <a:pt x="7359" y="5869"/>
                </a:lnTo>
                <a:lnTo>
                  <a:pt x="7342" y="5838"/>
                </a:lnTo>
                <a:lnTo>
                  <a:pt x="7324" y="5808"/>
                </a:lnTo>
                <a:lnTo>
                  <a:pt x="7335" y="5805"/>
                </a:lnTo>
                <a:lnTo>
                  <a:pt x="7342" y="5800"/>
                </a:lnTo>
                <a:lnTo>
                  <a:pt x="7329" y="5790"/>
                </a:lnTo>
                <a:lnTo>
                  <a:pt x="7315" y="5781"/>
                </a:lnTo>
                <a:lnTo>
                  <a:pt x="7321" y="5793"/>
                </a:lnTo>
                <a:lnTo>
                  <a:pt x="7324" y="5808"/>
                </a:lnTo>
                <a:lnTo>
                  <a:pt x="7289" y="5800"/>
                </a:lnTo>
                <a:lnTo>
                  <a:pt x="7251" y="5803"/>
                </a:lnTo>
                <a:lnTo>
                  <a:pt x="7250" y="5801"/>
                </a:lnTo>
                <a:lnTo>
                  <a:pt x="7250" y="5799"/>
                </a:lnTo>
                <a:lnTo>
                  <a:pt x="7252" y="5799"/>
                </a:lnTo>
                <a:lnTo>
                  <a:pt x="7254" y="5799"/>
                </a:lnTo>
                <a:lnTo>
                  <a:pt x="7245" y="5786"/>
                </a:lnTo>
                <a:lnTo>
                  <a:pt x="7229" y="5780"/>
                </a:lnTo>
                <a:lnTo>
                  <a:pt x="7227" y="5775"/>
                </a:lnTo>
                <a:lnTo>
                  <a:pt x="7225" y="5768"/>
                </a:lnTo>
                <a:lnTo>
                  <a:pt x="7186" y="5750"/>
                </a:lnTo>
                <a:lnTo>
                  <a:pt x="7155" y="5708"/>
                </a:lnTo>
                <a:lnTo>
                  <a:pt x="7158" y="5700"/>
                </a:lnTo>
                <a:lnTo>
                  <a:pt x="7158" y="5692"/>
                </a:lnTo>
                <a:lnTo>
                  <a:pt x="7160" y="5690"/>
                </a:lnTo>
                <a:lnTo>
                  <a:pt x="7162" y="5688"/>
                </a:lnTo>
                <a:lnTo>
                  <a:pt x="7157" y="5685"/>
                </a:lnTo>
                <a:lnTo>
                  <a:pt x="7157" y="5677"/>
                </a:lnTo>
                <a:lnTo>
                  <a:pt x="7155" y="5680"/>
                </a:lnTo>
                <a:lnTo>
                  <a:pt x="7153" y="5682"/>
                </a:lnTo>
                <a:lnTo>
                  <a:pt x="7152" y="5680"/>
                </a:lnTo>
                <a:lnTo>
                  <a:pt x="7149" y="5677"/>
                </a:lnTo>
                <a:lnTo>
                  <a:pt x="7140" y="5682"/>
                </a:lnTo>
                <a:lnTo>
                  <a:pt x="7138" y="5688"/>
                </a:lnTo>
                <a:lnTo>
                  <a:pt x="7127" y="5685"/>
                </a:lnTo>
                <a:lnTo>
                  <a:pt x="7123" y="5670"/>
                </a:lnTo>
                <a:lnTo>
                  <a:pt x="7129" y="5664"/>
                </a:lnTo>
                <a:lnTo>
                  <a:pt x="7135" y="5658"/>
                </a:lnTo>
                <a:lnTo>
                  <a:pt x="7122" y="5663"/>
                </a:lnTo>
                <a:lnTo>
                  <a:pt x="7113" y="5661"/>
                </a:lnTo>
                <a:lnTo>
                  <a:pt x="7117" y="5650"/>
                </a:lnTo>
                <a:lnTo>
                  <a:pt x="7125" y="5643"/>
                </a:lnTo>
                <a:lnTo>
                  <a:pt x="7113" y="5647"/>
                </a:lnTo>
                <a:lnTo>
                  <a:pt x="7102" y="5651"/>
                </a:lnTo>
                <a:lnTo>
                  <a:pt x="7077" y="5618"/>
                </a:lnTo>
                <a:lnTo>
                  <a:pt x="7047" y="5603"/>
                </a:lnTo>
                <a:lnTo>
                  <a:pt x="7050" y="5592"/>
                </a:lnTo>
                <a:lnTo>
                  <a:pt x="7063" y="5589"/>
                </a:lnTo>
                <a:lnTo>
                  <a:pt x="7066" y="5592"/>
                </a:lnTo>
                <a:lnTo>
                  <a:pt x="7074" y="5592"/>
                </a:lnTo>
                <a:lnTo>
                  <a:pt x="7075" y="5570"/>
                </a:lnTo>
                <a:lnTo>
                  <a:pt x="7058" y="5565"/>
                </a:lnTo>
                <a:lnTo>
                  <a:pt x="7060" y="5572"/>
                </a:lnTo>
                <a:lnTo>
                  <a:pt x="7060" y="5579"/>
                </a:lnTo>
                <a:lnTo>
                  <a:pt x="7011" y="5558"/>
                </a:lnTo>
                <a:lnTo>
                  <a:pt x="7000" y="5510"/>
                </a:lnTo>
                <a:lnTo>
                  <a:pt x="7003" y="5513"/>
                </a:lnTo>
                <a:lnTo>
                  <a:pt x="7006" y="5504"/>
                </a:lnTo>
                <a:lnTo>
                  <a:pt x="7037" y="5508"/>
                </a:lnTo>
                <a:lnTo>
                  <a:pt x="7063" y="5486"/>
                </a:lnTo>
                <a:lnTo>
                  <a:pt x="7043" y="5486"/>
                </a:lnTo>
                <a:lnTo>
                  <a:pt x="7029" y="5479"/>
                </a:lnTo>
                <a:lnTo>
                  <a:pt x="7021" y="5491"/>
                </a:lnTo>
                <a:lnTo>
                  <a:pt x="7008" y="5499"/>
                </a:lnTo>
                <a:lnTo>
                  <a:pt x="7006" y="5493"/>
                </a:lnTo>
                <a:lnTo>
                  <a:pt x="7002" y="5490"/>
                </a:lnTo>
                <a:lnTo>
                  <a:pt x="7014" y="5481"/>
                </a:lnTo>
                <a:lnTo>
                  <a:pt x="7024" y="5468"/>
                </a:lnTo>
                <a:lnTo>
                  <a:pt x="7021" y="5453"/>
                </a:lnTo>
                <a:lnTo>
                  <a:pt x="7007" y="5443"/>
                </a:lnTo>
                <a:lnTo>
                  <a:pt x="6940" y="5437"/>
                </a:lnTo>
                <a:lnTo>
                  <a:pt x="6882" y="5411"/>
                </a:lnTo>
                <a:lnTo>
                  <a:pt x="6901" y="5408"/>
                </a:lnTo>
                <a:lnTo>
                  <a:pt x="6911" y="5396"/>
                </a:lnTo>
                <a:lnTo>
                  <a:pt x="6894" y="5381"/>
                </a:lnTo>
                <a:lnTo>
                  <a:pt x="6872" y="5391"/>
                </a:lnTo>
                <a:lnTo>
                  <a:pt x="6859" y="5380"/>
                </a:lnTo>
                <a:lnTo>
                  <a:pt x="6843" y="5378"/>
                </a:lnTo>
                <a:lnTo>
                  <a:pt x="6863" y="5370"/>
                </a:lnTo>
                <a:lnTo>
                  <a:pt x="6877" y="5356"/>
                </a:lnTo>
                <a:lnTo>
                  <a:pt x="6873" y="5351"/>
                </a:lnTo>
                <a:lnTo>
                  <a:pt x="6866" y="5348"/>
                </a:lnTo>
                <a:lnTo>
                  <a:pt x="6856" y="5358"/>
                </a:lnTo>
                <a:lnTo>
                  <a:pt x="6837" y="5362"/>
                </a:lnTo>
                <a:lnTo>
                  <a:pt x="6835" y="5344"/>
                </a:lnTo>
                <a:lnTo>
                  <a:pt x="6814" y="5355"/>
                </a:lnTo>
                <a:lnTo>
                  <a:pt x="6745" y="5285"/>
                </a:lnTo>
                <a:lnTo>
                  <a:pt x="6705" y="5212"/>
                </a:lnTo>
                <a:lnTo>
                  <a:pt x="6682" y="5210"/>
                </a:lnTo>
                <a:lnTo>
                  <a:pt x="6659" y="5208"/>
                </a:lnTo>
                <a:lnTo>
                  <a:pt x="6648" y="5182"/>
                </a:lnTo>
                <a:lnTo>
                  <a:pt x="6619" y="5188"/>
                </a:lnTo>
                <a:lnTo>
                  <a:pt x="6610" y="5174"/>
                </a:lnTo>
                <a:lnTo>
                  <a:pt x="6605" y="5164"/>
                </a:lnTo>
                <a:lnTo>
                  <a:pt x="6607" y="5170"/>
                </a:lnTo>
                <a:lnTo>
                  <a:pt x="6606" y="5176"/>
                </a:lnTo>
                <a:lnTo>
                  <a:pt x="6600" y="5173"/>
                </a:lnTo>
                <a:lnTo>
                  <a:pt x="6595" y="5169"/>
                </a:lnTo>
                <a:lnTo>
                  <a:pt x="6603" y="5168"/>
                </a:lnTo>
                <a:lnTo>
                  <a:pt x="6590" y="5158"/>
                </a:lnTo>
                <a:lnTo>
                  <a:pt x="6577" y="5150"/>
                </a:lnTo>
                <a:lnTo>
                  <a:pt x="6581" y="5149"/>
                </a:lnTo>
                <a:lnTo>
                  <a:pt x="6586" y="5149"/>
                </a:lnTo>
                <a:lnTo>
                  <a:pt x="6597" y="5148"/>
                </a:lnTo>
                <a:lnTo>
                  <a:pt x="6601" y="5140"/>
                </a:lnTo>
                <a:lnTo>
                  <a:pt x="6588" y="5127"/>
                </a:lnTo>
                <a:lnTo>
                  <a:pt x="6588" y="5110"/>
                </a:lnTo>
                <a:lnTo>
                  <a:pt x="6568" y="5111"/>
                </a:lnTo>
                <a:lnTo>
                  <a:pt x="6560" y="5098"/>
                </a:lnTo>
                <a:lnTo>
                  <a:pt x="6570" y="5096"/>
                </a:lnTo>
                <a:lnTo>
                  <a:pt x="6577" y="5090"/>
                </a:lnTo>
                <a:lnTo>
                  <a:pt x="6536" y="5067"/>
                </a:lnTo>
                <a:lnTo>
                  <a:pt x="6497" y="5040"/>
                </a:lnTo>
                <a:lnTo>
                  <a:pt x="6494" y="5041"/>
                </a:lnTo>
                <a:lnTo>
                  <a:pt x="6491" y="5043"/>
                </a:lnTo>
                <a:lnTo>
                  <a:pt x="6492" y="5039"/>
                </a:lnTo>
                <a:lnTo>
                  <a:pt x="6492" y="5036"/>
                </a:lnTo>
                <a:lnTo>
                  <a:pt x="6485" y="5030"/>
                </a:lnTo>
                <a:lnTo>
                  <a:pt x="6478" y="5026"/>
                </a:lnTo>
                <a:lnTo>
                  <a:pt x="6455" y="5008"/>
                </a:lnTo>
                <a:lnTo>
                  <a:pt x="6431" y="4993"/>
                </a:lnTo>
                <a:lnTo>
                  <a:pt x="6406" y="4983"/>
                </a:lnTo>
                <a:lnTo>
                  <a:pt x="6381" y="4975"/>
                </a:lnTo>
                <a:lnTo>
                  <a:pt x="6410" y="4999"/>
                </a:lnTo>
                <a:lnTo>
                  <a:pt x="6424" y="5023"/>
                </a:lnTo>
                <a:lnTo>
                  <a:pt x="6418" y="5016"/>
                </a:lnTo>
                <a:lnTo>
                  <a:pt x="6413" y="5019"/>
                </a:lnTo>
                <a:lnTo>
                  <a:pt x="6423" y="5035"/>
                </a:lnTo>
                <a:lnTo>
                  <a:pt x="6436" y="5026"/>
                </a:lnTo>
                <a:lnTo>
                  <a:pt x="6437" y="5049"/>
                </a:lnTo>
                <a:lnTo>
                  <a:pt x="6408" y="5064"/>
                </a:lnTo>
                <a:lnTo>
                  <a:pt x="6391" y="5017"/>
                </a:lnTo>
                <a:lnTo>
                  <a:pt x="6355" y="5013"/>
                </a:lnTo>
                <a:lnTo>
                  <a:pt x="6346" y="5001"/>
                </a:lnTo>
                <a:lnTo>
                  <a:pt x="6337" y="4990"/>
                </a:lnTo>
                <a:lnTo>
                  <a:pt x="6352" y="4989"/>
                </a:lnTo>
                <a:lnTo>
                  <a:pt x="6359" y="4985"/>
                </a:lnTo>
                <a:lnTo>
                  <a:pt x="6349" y="4971"/>
                </a:lnTo>
                <a:lnTo>
                  <a:pt x="6329" y="4969"/>
                </a:lnTo>
                <a:lnTo>
                  <a:pt x="6328" y="4976"/>
                </a:lnTo>
                <a:lnTo>
                  <a:pt x="6324" y="4981"/>
                </a:lnTo>
                <a:lnTo>
                  <a:pt x="6331" y="4959"/>
                </a:lnTo>
                <a:lnTo>
                  <a:pt x="6358" y="4952"/>
                </a:lnTo>
                <a:lnTo>
                  <a:pt x="6362" y="4966"/>
                </a:lnTo>
                <a:lnTo>
                  <a:pt x="6381" y="4970"/>
                </a:lnTo>
                <a:lnTo>
                  <a:pt x="6391" y="4950"/>
                </a:lnTo>
                <a:lnTo>
                  <a:pt x="6402" y="4932"/>
                </a:lnTo>
                <a:lnTo>
                  <a:pt x="6388" y="4928"/>
                </a:lnTo>
                <a:lnTo>
                  <a:pt x="6379" y="4920"/>
                </a:lnTo>
                <a:lnTo>
                  <a:pt x="6368" y="4927"/>
                </a:lnTo>
                <a:lnTo>
                  <a:pt x="6359" y="4933"/>
                </a:lnTo>
                <a:lnTo>
                  <a:pt x="6351" y="4922"/>
                </a:lnTo>
                <a:lnTo>
                  <a:pt x="6334" y="4924"/>
                </a:lnTo>
                <a:lnTo>
                  <a:pt x="6337" y="4935"/>
                </a:lnTo>
                <a:lnTo>
                  <a:pt x="6346" y="4938"/>
                </a:lnTo>
                <a:lnTo>
                  <a:pt x="6299" y="4945"/>
                </a:lnTo>
                <a:lnTo>
                  <a:pt x="6258" y="4933"/>
                </a:lnTo>
                <a:lnTo>
                  <a:pt x="6269" y="4921"/>
                </a:lnTo>
                <a:lnTo>
                  <a:pt x="6257" y="4911"/>
                </a:lnTo>
                <a:lnTo>
                  <a:pt x="6230" y="4904"/>
                </a:lnTo>
                <a:lnTo>
                  <a:pt x="6209" y="4876"/>
                </a:lnTo>
                <a:lnTo>
                  <a:pt x="6222" y="4873"/>
                </a:lnTo>
                <a:lnTo>
                  <a:pt x="6231" y="4865"/>
                </a:lnTo>
                <a:lnTo>
                  <a:pt x="6207" y="4862"/>
                </a:lnTo>
                <a:lnTo>
                  <a:pt x="6184" y="4864"/>
                </a:lnTo>
                <a:lnTo>
                  <a:pt x="6185" y="4851"/>
                </a:lnTo>
                <a:lnTo>
                  <a:pt x="6166" y="4846"/>
                </a:lnTo>
                <a:lnTo>
                  <a:pt x="6172" y="4832"/>
                </a:lnTo>
                <a:lnTo>
                  <a:pt x="6170" y="4811"/>
                </a:lnTo>
                <a:lnTo>
                  <a:pt x="6157" y="4811"/>
                </a:lnTo>
                <a:lnTo>
                  <a:pt x="6146" y="4811"/>
                </a:lnTo>
                <a:lnTo>
                  <a:pt x="6157" y="4821"/>
                </a:lnTo>
                <a:lnTo>
                  <a:pt x="6147" y="4834"/>
                </a:lnTo>
                <a:lnTo>
                  <a:pt x="6133" y="4814"/>
                </a:lnTo>
                <a:lnTo>
                  <a:pt x="6112" y="4824"/>
                </a:lnTo>
                <a:lnTo>
                  <a:pt x="6117" y="4811"/>
                </a:lnTo>
                <a:lnTo>
                  <a:pt x="6122" y="4800"/>
                </a:lnTo>
                <a:lnTo>
                  <a:pt x="6103" y="4801"/>
                </a:lnTo>
                <a:lnTo>
                  <a:pt x="6098" y="4788"/>
                </a:lnTo>
                <a:lnTo>
                  <a:pt x="6084" y="4796"/>
                </a:lnTo>
                <a:lnTo>
                  <a:pt x="6076" y="4809"/>
                </a:lnTo>
                <a:lnTo>
                  <a:pt x="6092" y="4810"/>
                </a:lnTo>
                <a:lnTo>
                  <a:pt x="6107" y="4829"/>
                </a:lnTo>
                <a:lnTo>
                  <a:pt x="6101" y="4833"/>
                </a:lnTo>
                <a:lnTo>
                  <a:pt x="6097" y="4836"/>
                </a:lnTo>
                <a:lnTo>
                  <a:pt x="6099" y="4840"/>
                </a:lnTo>
                <a:lnTo>
                  <a:pt x="6102" y="4841"/>
                </a:lnTo>
                <a:lnTo>
                  <a:pt x="6098" y="4847"/>
                </a:lnTo>
                <a:lnTo>
                  <a:pt x="6091" y="4852"/>
                </a:lnTo>
                <a:lnTo>
                  <a:pt x="6080" y="4839"/>
                </a:lnTo>
                <a:lnTo>
                  <a:pt x="6062" y="4835"/>
                </a:lnTo>
                <a:lnTo>
                  <a:pt x="6057" y="4851"/>
                </a:lnTo>
                <a:lnTo>
                  <a:pt x="6063" y="4864"/>
                </a:lnTo>
                <a:lnTo>
                  <a:pt x="6062" y="4865"/>
                </a:lnTo>
                <a:lnTo>
                  <a:pt x="6061" y="4865"/>
                </a:lnTo>
                <a:lnTo>
                  <a:pt x="6045" y="4838"/>
                </a:lnTo>
                <a:lnTo>
                  <a:pt x="6048" y="4805"/>
                </a:lnTo>
                <a:lnTo>
                  <a:pt x="6028" y="4785"/>
                </a:lnTo>
                <a:lnTo>
                  <a:pt x="6019" y="4755"/>
                </a:lnTo>
                <a:lnTo>
                  <a:pt x="6036" y="4743"/>
                </a:lnTo>
                <a:lnTo>
                  <a:pt x="6052" y="4731"/>
                </a:lnTo>
                <a:lnTo>
                  <a:pt x="6031" y="4715"/>
                </a:lnTo>
                <a:lnTo>
                  <a:pt x="6009" y="4701"/>
                </a:lnTo>
                <a:lnTo>
                  <a:pt x="5993" y="4713"/>
                </a:lnTo>
                <a:lnTo>
                  <a:pt x="5980" y="4708"/>
                </a:lnTo>
                <a:lnTo>
                  <a:pt x="5995" y="4701"/>
                </a:lnTo>
                <a:lnTo>
                  <a:pt x="6001" y="4686"/>
                </a:lnTo>
                <a:lnTo>
                  <a:pt x="5987" y="4691"/>
                </a:lnTo>
                <a:lnTo>
                  <a:pt x="5978" y="4680"/>
                </a:lnTo>
                <a:lnTo>
                  <a:pt x="5967" y="4691"/>
                </a:lnTo>
                <a:lnTo>
                  <a:pt x="5957" y="4701"/>
                </a:lnTo>
                <a:lnTo>
                  <a:pt x="5968" y="4711"/>
                </a:lnTo>
                <a:lnTo>
                  <a:pt x="5964" y="4723"/>
                </a:lnTo>
                <a:lnTo>
                  <a:pt x="5956" y="4709"/>
                </a:lnTo>
                <a:lnTo>
                  <a:pt x="5940" y="4706"/>
                </a:lnTo>
                <a:lnTo>
                  <a:pt x="5944" y="4720"/>
                </a:lnTo>
                <a:lnTo>
                  <a:pt x="5942" y="4728"/>
                </a:lnTo>
                <a:lnTo>
                  <a:pt x="5935" y="4725"/>
                </a:lnTo>
                <a:lnTo>
                  <a:pt x="5925" y="4732"/>
                </a:lnTo>
                <a:lnTo>
                  <a:pt x="5924" y="4711"/>
                </a:lnTo>
                <a:lnTo>
                  <a:pt x="5934" y="4696"/>
                </a:lnTo>
                <a:lnTo>
                  <a:pt x="5922" y="4687"/>
                </a:lnTo>
                <a:lnTo>
                  <a:pt x="5908" y="4679"/>
                </a:lnTo>
                <a:lnTo>
                  <a:pt x="5914" y="4651"/>
                </a:lnTo>
                <a:lnTo>
                  <a:pt x="5904" y="4635"/>
                </a:lnTo>
                <a:lnTo>
                  <a:pt x="5889" y="4649"/>
                </a:lnTo>
                <a:lnTo>
                  <a:pt x="5871" y="4660"/>
                </a:lnTo>
                <a:lnTo>
                  <a:pt x="5882" y="4643"/>
                </a:lnTo>
                <a:lnTo>
                  <a:pt x="5891" y="4627"/>
                </a:lnTo>
                <a:lnTo>
                  <a:pt x="5858" y="4600"/>
                </a:lnTo>
                <a:lnTo>
                  <a:pt x="5811" y="4590"/>
                </a:lnTo>
                <a:lnTo>
                  <a:pt x="5808" y="4575"/>
                </a:lnTo>
                <a:lnTo>
                  <a:pt x="5786" y="4568"/>
                </a:lnTo>
                <a:lnTo>
                  <a:pt x="5788" y="4545"/>
                </a:lnTo>
                <a:lnTo>
                  <a:pt x="5781" y="4529"/>
                </a:lnTo>
                <a:lnTo>
                  <a:pt x="5748" y="4542"/>
                </a:lnTo>
                <a:lnTo>
                  <a:pt x="5720" y="4550"/>
                </a:lnTo>
                <a:lnTo>
                  <a:pt x="5721" y="4536"/>
                </a:lnTo>
                <a:lnTo>
                  <a:pt x="5716" y="4517"/>
                </a:lnTo>
                <a:lnTo>
                  <a:pt x="5731" y="4514"/>
                </a:lnTo>
                <a:lnTo>
                  <a:pt x="5744" y="4510"/>
                </a:lnTo>
                <a:lnTo>
                  <a:pt x="5715" y="4492"/>
                </a:lnTo>
                <a:lnTo>
                  <a:pt x="5683" y="4492"/>
                </a:lnTo>
                <a:lnTo>
                  <a:pt x="5697" y="4503"/>
                </a:lnTo>
                <a:lnTo>
                  <a:pt x="5698" y="4516"/>
                </a:lnTo>
                <a:lnTo>
                  <a:pt x="5648" y="4488"/>
                </a:lnTo>
                <a:lnTo>
                  <a:pt x="5604" y="4468"/>
                </a:lnTo>
                <a:lnTo>
                  <a:pt x="5581" y="4428"/>
                </a:lnTo>
                <a:lnTo>
                  <a:pt x="5556" y="4407"/>
                </a:lnTo>
                <a:lnTo>
                  <a:pt x="5558" y="4406"/>
                </a:lnTo>
                <a:lnTo>
                  <a:pt x="5562" y="4405"/>
                </a:lnTo>
                <a:lnTo>
                  <a:pt x="5555" y="4393"/>
                </a:lnTo>
                <a:lnTo>
                  <a:pt x="5539" y="4394"/>
                </a:lnTo>
                <a:lnTo>
                  <a:pt x="5538" y="4387"/>
                </a:lnTo>
                <a:lnTo>
                  <a:pt x="5528" y="4385"/>
                </a:lnTo>
                <a:lnTo>
                  <a:pt x="5526" y="4396"/>
                </a:lnTo>
                <a:lnTo>
                  <a:pt x="5526" y="4409"/>
                </a:lnTo>
                <a:lnTo>
                  <a:pt x="5510" y="4413"/>
                </a:lnTo>
                <a:lnTo>
                  <a:pt x="5493" y="4418"/>
                </a:lnTo>
                <a:lnTo>
                  <a:pt x="5493" y="4417"/>
                </a:lnTo>
                <a:lnTo>
                  <a:pt x="5476" y="4394"/>
                </a:lnTo>
                <a:lnTo>
                  <a:pt x="5457" y="4377"/>
                </a:lnTo>
                <a:lnTo>
                  <a:pt x="5467" y="4383"/>
                </a:lnTo>
                <a:lnTo>
                  <a:pt x="5479" y="4370"/>
                </a:lnTo>
                <a:lnTo>
                  <a:pt x="5465" y="4357"/>
                </a:lnTo>
                <a:lnTo>
                  <a:pt x="5446" y="4350"/>
                </a:lnTo>
                <a:lnTo>
                  <a:pt x="5435" y="4360"/>
                </a:lnTo>
                <a:lnTo>
                  <a:pt x="5412" y="4355"/>
                </a:lnTo>
                <a:lnTo>
                  <a:pt x="5416" y="4342"/>
                </a:lnTo>
                <a:lnTo>
                  <a:pt x="5420" y="4329"/>
                </a:lnTo>
                <a:lnTo>
                  <a:pt x="5412" y="4330"/>
                </a:lnTo>
                <a:lnTo>
                  <a:pt x="5408" y="4327"/>
                </a:lnTo>
                <a:lnTo>
                  <a:pt x="5435" y="4323"/>
                </a:lnTo>
                <a:lnTo>
                  <a:pt x="5457" y="4307"/>
                </a:lnTo>
                <a:lnTo>
                  <a:pt x="5425" y="4290"/>
                </a:lnTo>
                <a:lnTo>
                  <a:pt x="5390" y="4292"/>
                </a:lnTo>
                <a:lnTo>
                  <a:pt x="5391" y="4280"/>
                </a:lnTo>
                <a:lnTo>
                  <a:pt x="5392" y="4268"/>
                </a:lnTo>
                <a:lnTo>
                  <a:pt x="5369" y="4265"/>
                </a:lnTo>
                <a:lnTo>
                  <a:pt x="5351" y="4268"/>
                </a:lnTo>
                <a:lnTo>
                  <a:pt x="5363" y="4275"/>
                </a:lnTo>
                <a:lnTo>
                  <a:pt x="5372" y="4286"/>
                </a:lnTo>
                <a:lnTo>
                  <a:pt x="5331" y="4278"/>
                </a:lnTo>
                <a:lnTo>
                  <a:pt x="5295" y="4285"/>
                </a:lnTo>
                <a:lnTo>
                  <a:pt x="5305" y="4268"/>
                </a:lnTo>
                <a:lnTo>
                  <a:pt x="5313" y="4251"/>
                </a:lnTo>
                <a:lnTo>
                  <a:pt x="5334" y="4266"/>
                </a:lnTo>
                <a:lnTo>
                  <a:pt x="5353" y="4245"/>
                </a:lnTo>
                <a:lnTo>
                  <a:pt x="5325" y="4240"/>
                </a:lnTo>
                <a:lnTo>
                  <a:pt x="5298" y="4232"/>
                </a:lnTo>
                <a:lnTo>
                  <a:pt x="5295" y="4246"/>
                </a:lnTo>
                <a:lnTo>
                  <a:pt x="5297" y="4262"/>
                </a:lnTo>
                <a:lnTo>
                  <a:pt x="5271" y="4264"/>
                </a:lnTo>
                <a:lnTo>
                  <a:pt x="5250" y="4258"/>
                </a:lnTo>
                <a:lnTo>
                  <a:pt x="5250" y="4241"/>
                </a:lnTo>
                <a:lnTo>
                  <a:pt x="5256" y="4228"/>
                </a:lnTo>
                <a:lnTo>
                  <a:pt x="5239" y="4230"/>
                </a:lnTo>
                <a:lnTo>
                  <a:pt x="5224" y="4227"/>
                </a:lnTo>
                <a:lnTo>
                  <a:pt x="5222" y="4227"/>
                </a:lnTo>
                <a:lnTo>
                  <a:pt x="5221" y="4227"/>
                </a:lnTo>
                <a:lnTo>
                  <a:pt x="5221" y="4226"/>
                </a:lnTo>
                <a:lnTo>
                  <a:pt x="5222" y="4226"/>
                </a:lnTo>
                <a:lnTo>
                  <a:pt x="5185" y="4207"/>
                </a:lnTo>
                <a:lnTo>
                  <a:pt x="5146" y="4203"/>
                </a:lnTo>
                <a:lnTo>
                  <a:pt x="5158" y="4188"/>
                </a:lnTo>
                <a:lnTo>
                  <a:pt x="5170" y="4173"/>
                </a:lnTo>
                <a:lnTo>
                  <a:pt x="5150" y="4173"/>
                </a:lnTo>
                <a:lnTo>
                  <a:pt x="5134" y="4172"/>
                </a:lnTo>
                <a:lnTo>
                  <a:pt x="5143" y="4166"/>
                </a:lnTo>
                <a:lnTo>
                  <a:pt x="5144" y="4158"/>
                </a:lnTo>
                <a:lnTo>
                  <a:pt x="5126" y="4159"/>
                </a:lnTo>
                <a:lnTo>
                  <a:pt x="5110" y="4167"/>
                </a:lnTo>
                <a:lnTo>
                  <a:pt x="5125" y="4177"/>
                </a:lnTo>
                <a:lnTo>
                  <a:pt x="5138" y="4189"/>
                </a:lnTo>
                <a:lnTo>
                  <a:pt x="5129" y="4198"/>
                </a:lnTo>
                <a:lnTo>
                  <a:pt x="5130" y="4213"/>
                </a:lnTo>
                <a:lnTo>
                  <a:pt x="5124" y="4212"/>
                </a:lnTo>
                <a:lnTo>
                  <a:pt x="5118" y="4209"/>
                </a:lnTo>
                <a:lnTo>
                  <a:pt x="5166" y="4241"/>
                </a:lnTo>
                <a:lnTo>
                  <a:pt x="5220" y="4267"/>
                </a:lnTo>
                <a:lnTo>
                  <a:pt x="5222" y="4284"/>
                </a:lnTo>
                <a:lnTo>
                  <a:pt x="5223" y="4301"/>
                </a:lnTo>
                <a:lnTo>
                  <a:pt x="5232" y="4302"/>
                </a:lnTo>
                <a:lnTo>
                  <a:pt x="5239" y="4304"/>
                </a:lnTo>
                <a:lnTo>
                  <a:pt x="5232" y="4295"/>
                </a:lnTo>
                <a:lnTo>
                  <a:pt x="5225" y="4287"/>
                </a:lnTo>
                <a:lnTo>
                  <a:pt x="5244" y="4294"/>
                </a:lnTo>
                <a:lnTo>
                  <a:pt x="5259" y="4306"/>
                </a:lnTo>
                <a:lnTo>
                  <a:pt x="5255" y="4307"/>
                </a:lnTo>
                <a:lnTo>
                  <a:pt x="5254" y="4309"/>
                </a:lnTo>
                <a:lnTo>
                  <a:pt x="5260" y="4313"/>
                </a:lnTo>
                <a:lnTo>
                  <a:pt x="5267" y="4319"/>
                </a:lnTo>
                <a:lnTo>
                  <a:pt x="5275" y="4315"/>
                </a:lnTo>
                <a:lnTo>
                  <a:pt x="5281" y="4320"/>
                </a:lnTo>
                <a:lnTo>
                  <a:pt x="5278" y="4323"/>
                </a:lnTo>
                <a:lnTo>
                  <a:pt x="5275" y="4326"/>
                </a:lnTo>
                <a:lnTo>
                  <a:pt x="5287" y="4339"/>
                </a:lnTo>
                <a:lnTo>
                  <a:pt x="5296" y="4353"/>
                </a:lnTo>
                <a:lnTo>
                  <a:pt x="5301" y="4346"/>
                </a:lnTo>
                <a:lnTo>
                  <a:pt x="5306" y="4340"/>
                </a:lnTo>
                <a:lnTo>
                  <a:pt x="5294" y="4337"/>
                </a:lnTo>
                <a:lnTo>
                  <a:pt x="5287" y="4337"/>
                </a:lnTo>
                <a:lnTo>
                  <a:pt x="5291" y="4321"/>
                </a:lnTo>
                <a:lnTo>
                  <a:pt x="5293" y="4308"/>
                </a:lnTo>
                <a:lnTo>
                  <a:pt x="5315" y="4335"/>
                </a:lnTo>
                <a:lnTo>
                  <a:pt x="5326" y="4360"/>
                </a:lnTo>
                <a:lnTo>
                  <a:pt x="5321" y="4348"/>
                </a:lnTo>
                <a:lnTo>
                  <a:pt x="5310" y="4342"/>
                </a:lnTo>
                <a:lnTo>
                  <a:pt x="5324" y="4366"/>
                </a:lnTo>
                <a:lnTo>
                  <a:pt x="5342" y="4385"/>
                </a:lnTo>
                <a:lnTo>
                  <a:pt x="5395" y="4413"/>
                </a:lnTo>
                <a:lnTo>
                  <a:pt x="5441" y="4448"/>
                </a:lnTo>
                <a:lnTo>
                  <a:pt x="5465" y="4469"/>
                </a:lnTo>
                <a:lnTo>
                  <a:pt x="5489" y="4491"/>
                </a:lnTo>
                <a:lnTo>
                  <a:pt x="5483" y="4493"/>
                </a:lnTo>
                <a:lnTo>
                  <a:pt x="5480" y="4495"/>
                </a:lnTo>
                <a:lnTo>
                  <a:pt x="5490" y="4505"/>
                </a:lnTo>
                <a:lnTo>
                  <a:pt x="5499" y="4503"/>
                </a:lnTo>
                <a:lnTo>
                  <a:pt x="5510" y="4514"/>
                </a:lnTo>
                <a:lnTo>
                  <a:pt x="5520" y="4525"/>
                </a:lnTo>
                <a:lnTo>
                  <a:pt x="5521" y="4527"/>
                </a:lnTo>
                <a:lnTo>
                  <a:pt x="5525" y="4530"/>
                </a:lnTo>
                <a:lnTo>
                  <a:pt x="5522" y="4527"/>
                </a:lnTo>
                <a:lnTo>
                  <a:pt x="5520" y="4525"/>
                </a:lnTo>
                <a:lnTo>
                  <a:pt x="5524" y="4517"/>
                </a:lnTo>
                <a:lnTo>
                  <a:pt x="5535" y="4511"/>
                </a:lnTo>
                <a:lnTo>
                  <a:pt x="5636" y="4611"/>
                </a:lnTo>
                <a:lnTo>
                  <a:pt x="5748" y="4695"/>
                </a:lnTo>
                <a:lnTo>
                  <a:pt x="5744" y="4709"/>
                </a:lnTo>
                <a:lnTo>
                  <a:pt x="5743" y="4725"/>
                </a:lnTo>
                <a:lnTo>
                  <a:pt x="5774" y="4729"/>
                </a:lnTo>
                <a:lnTo>
                  <a:pt x="5804" y="4734"/>
                </a:lnTo>
                <a:lnTo>
                  <a:pt x="5822" y="4771"/>
                </a:lnTo>
                <a:lnTo>
                  <a:pt x="5844" y="4804"/>
                </a:lnTo>
                <a:lnTo>
                  <a:pt x="5907" y="4843"/>
                </a:lnTo>
                <a:lnTo>
                  <a:pt x="5969" y="4900"/>
                </a:lnTo>
                <a:lnTo>
                  <a:pt x="5992" y="4939"/>
                </a:lnTo>
                <a:lnTo>
                  <a:pt x="6037" y="4985"/>
                </a:lnTo>
                <a:lnTo>
                  <a:pt x="6050" y="4980"/>
                </a:lnTo>
                <a:lnTo>
                  <a:pt x="6061" y="4971"/>
                </a:lnTo>
                <a:lnTo>
                  <a:pt x="6068" y="4993"/>
                </a:lnTo>
                <a:lnTo>
                  <a:pt x="6098" y="5002"/>
                </a:lnTo>
                <a:lnTo>
                  <a:pt x="6134" y="5057"/>
                </a:lnTo>
                <a:lnTo>
                  <a:pt x="6183" y="5098"/>
                </a:lnTo>
                <a:lnTo>
                  <a:pt x="6170" y="5112"/>
                </a:lnTo>
                <a:lnTo>
                  <a:pt x="6159" y="5128"/>
                </a:lnTo>
                <a:lnTo>
                  <a:pt x="6225" y="5149"/>
                </a:lnTo>
                <a:lnTo>
                  <a:pt x="6279" y="5188"/>
                </a:lnTo>
                <a:lnTo>
                  <a:pt x="6264" y="5190"/>
                </a:lnTo>
                <a:lnTo>
                  <a:pt x="6244" y="5185"/>
                </a:lnTo>
                <a:lnTo>
                  <a:pt x="6237" y="5200"/>
                </a:lnTo>
                <a:lnTo>
                  <a:pt x="6232" y="5214"/>
                </a:lnTo>
                <a:lnTo>
                  <a:pt x="6272" y="5223"/>
                </a:lnTo>
                <a:lnTo>
                  <a:pt x="6291" y="5249"/>
                </a:lnTo>
                <a:lnTo>
                  <a:pt x="6276" y="5238"/>
                </a:lnTo>
                <a:lnTo>
                  <a:pt x="6262" y="5240"/>
                </a:lnTo>
                <a:lnTo>
                  <a:pt x="6289" y="5266"/>
                </a:lnTo>
                <a:lnTo>
                  <a:pt x="6327" y="5281"/>
                </a:lnTo>
                <a:lnTo>
                  <a:pt x="6323" y="5295"/>
                </a:lnTo>
                <a:lnTo>
                  <a:pt x="6321" y="5311"/>
                </a:lnTo>
                <a:lnTo>
                  <a:pt x="6344" y="5325"/>
                </a:lnTo>
                <a:lnTo>
                  <a:pt x="6375" y="5324"/>
                </a:lnTo>
                <a:lnTo>
                  <a:pt x="6378" y="5339"/>
                </a:lnTo>
                <a:lnTo>
                  <a:pt x="6385" y="5352"/>
                </a:lnTo>
                <a:lnTo>
                  <a:pt x="6386" y="5350"/>
                </a:lnTo>
                <a:lnTo>
                  <a:pt x="6388" y="5350"/>
                </a:lnTo>
                <a:lnTo>
                  <a:pt x="6418" y="5361"/>
                </a:lnTo>
                <a:lnTo>
                  <a:pt x="6448" y="5370"/>
                </a:lnTo>
                <a:lnTo>
                  <a:pt x="6450" y="5381"/>
                </a:lnTo>
                <a:lnTo>
                  <a:pt x="6450" y="5393"/>
                </a:lnTo>
                <a:lnTo>
                  <a:pt x="6451" y="5377"/>
                </a:lnTo>
                <a:lnTo>
                  <a:pt x="6463" y="5371"/>
                </a:lnTo>
                <a:lnTo>
                  <a:pt x="6456" y="5394"/>
                </a:lnTo>
                <a:lnTo>
                  <a:pt x="6456" y="5411"/>
                </a:lnTo>
                <a:lnTo>
                  <a:pt x="6458" y="5409"/>
                </a:lnTo>
                <a:lnTo>
                  <a:pt x="6461" y="5406"/>
                </a:lnTo>
                <a:lnTo>
                  <a:pt x="6465" y="5397"/>
                </a:lnTo>
                <a:lnTo>
                  <a:pt x="6472" y="5390"/>
                </a:lnTo>
                <a:lnTo>
                  <a:pt x="6480" y="5395"/>
                </a:lnTo>
                <a:lnTo>
                  <a:pt x="6487" y="5400"/>
                </a:lnTo>
                <a:lnTo>
                  <a:pt x="6489" y="5401"/>
                </a:lnTo>
                <a:lnTo>
                  <a:pt x="6490" y="5404"/>
                </a:lnTo>
                <a:lnTo>
                  <a:pt x="6509" y="5421"/>
                </a:lnTo>
                <a:lnTo>
                  <a:pt x="6535" y="5425"/>
                </a:lnTo>
                <a:lnTo>
                  <a:pt x="6536" y="5434"/>
                </a:lnTo>
                <a:lnTo>
                  <a:pt x="6535" y="5443"/>
                </a:lnTo>
                <a:lnTo>
                  <a:pt x="6608" y="5493"/>
                </a:lnTo>
                <a:lnTo>
                  <a:pt x="6670" y="5535"/>
                </a:lnTo>
                <a:lnTo>
                  <a:pt x="6698" y="5555"/>
                </a:lnTo>
                <a:lnTo>
                  <a:pt x="6729" y="5577"/>
                </a:lnTo>
                <a:lnTo>
                  <a:pt x="6760" y="5602"/>
                </a:lnTo>
                <a:lnTo>
                  <a:pt x="6794" y="5632"/>
                </a:lnTo>
                <a:lnTo>
                  <a:pt x="6788" y="5643"/>
                </a:lnTo>
                <a:lnTo>
                  <a:pt x="6790" y="5654"/>
                </a:lnTo>
                <a:lnTo>
                  <a:pt x="6800" y="5647"/>
                </a:lnTo>
                <a:lnTo>
                  <a:pt x="6805" y="5630"/>
                </a:lnTo>
                <a:lnTo>
                  <a:pt x="6914" y="5727"/>
                </a:lnTo>
                <a:lnTo>
                  <a:pt x="7030" y="5817"/>
                </a:lnTo>
                <a:lnTo>
                  <a:pt x="7034" y="5808"/>
                </a:lnTo>
                <a:lnTo>
                  <a:pt x="7031" y="5798"/>
                </a:lnTo>
                <a:lnTo>
                  <a:pt x="7041" y="5803"/>
                </a:lnTo>
                <a:lnTo>
                  <a:pt x="7058" y="5816"/>
                </a:lnTo>
                <a:lnTo>
                  <a:pt x="7047" y="5823"/>
                </a:lnTo>
                <a:lnTo>
                  <a:pt x="7055" y="5838"/>
                </a:lnTo>
                <a:lnTo>
                  <a:pt x="7064" y="5836"/>
                </a:lnTo>
                <a:lnTo>
                  <a:pt x="7072" y="5829"/>
                </a:lnTo>
                <a:lnTo>
                  <a:pt x="7077" y="5840"/>
                </a:lnTo>
                <a:lnTo>
                  <a:pt x="7068" y="5850"/>
                </a:lnTo>
                <a:lnTo>
                  <a:pt x="7102" y="5879"/>
                </a:lnTo>
                <a:lnTo>
                  <a:pt x="7135" y="5909"/>
                </a:lnTo>
                <a:lnTo>
                  <a:pt x="7132" y="5891"/>
                </a:lnTo>
                <a:lnTo>
                  <a:pt x="7124" y="5875"/>
                </a:lnTo>
                <a:lnTo>
                  <a:pt x="7148" y="5904"/>
                </a:lnTo>
                <a:lnTo>
                  <a:pt x="7174" y="5951"/>
                </a:lnTo>
                <a:lnTo>
                  <a:pt x="7172" y="5932"/>
                </a:lnTo>
                <a:lnTo>
                  <a:pt x="7159" y="5912"/>
                </a:lnTo>
                <a:lnTo>
                  <a:pt x="7176" y="5905"/>
                </a:lnTo>
                <a:lnTo>
                  <a:pt x="7186" y="5886"/>
                </a:lnTo>
                <a:lnTo>
                  <a:pt x="7175" y="5882"/>
                </a:lnTo>
                <a:lnTo>
                  <a:pt x="7166" y="5879"/>
                </a:lnTo>
                <a:lnTo>
                  <a:pt x="7173" y="5872"/>
                </a:lnTo>
                <a:lnTo>
                  <a:pt x="7153" y="5856"/>
                </a:lnTo>
                <a:lnTo>
                  <a:pt x="7168" y="5858"/>
                </a:lnTo>
                <a:lnTo>
                  <a:pt x="7185" y="5869"/>
                </a:lnTo>
                <a:lnTo>
                  <a:pt x="7190" y="5873"/>
                </a:lnTo>
                <a:lnTo>
                  <a:pt x="7195" y="5877"/>
                </a:lnTo>
                <a:lnTo>
                  <a:pt x="7200" y="5889"/>
                </a:lnTo>
                <a:lnTo>
                  <a:pt x="7218" y="5891"/>
                </a:lnTo>
                <a:lnTo>
                  <a:pt x="7216" y="5900"/>
                </a:lnTo>
                <a:lnTo>
                  <a:pt x="7217" y="5909"/>
                </a:lnTo>
                <a:lnTo>
                  <a:pt x="7297" y="5962"/>
                </a:lnTo>
                <a:lnTo>
                  <a:pt x="7360" y="6035"/>
                </a:lnTo>
                <a:lnTo>
                  <a:pt x="7347" y="6033"/>
                </a:lnTo>
                <a:lnTo>
                  <a:pt x="7330" y="6020"/>
                </a:lnTo>
                <a:lnTo>
                  <a:pt x="7335" y="6035"/>
                </a:lnTo>
                <a:lnTo>
                  <a:pt x="7336" y="6050"/>
                </a:lnTo>
                <a:lnTo>
                  <a:pt x="7361" y="6066"/>
                </a:lnTo>
                <a:lnTo>
                  <a:pt x="7390" y="6094"/>
                </a:lnTo>
                <a:lnTo>
                  <a:pt x="7380" y="6074"/>
                </a:lnTo>
                <a:lnTo>
                  <a:pt x="7396" y="6080"/>
                </a:lnTo>
                <a:lnTo>
                  <a:pt x="7396" y="6068"/>
                </a:lnTo>
                <a:lnTo>
                  <a:pt x="7403" y="6055"/>
                </a:lnTo>
                <a:lnTo>
                  <a:pt x="7409" y="6073"/>
                </a:lnTo>
                <a:lnTo>
                  <a:pt x="7413" y="6090"/>
                </a:lnTo>
                <a:lnTo>
                  <a:pt x="7425" y="6091"/>
                </a:lnTo>
                <a:lnTo>
                  <a:pt x="7435" y="6091"/>
                </a:lnTo>
                <a:lnTo>
                  <a:pt x="7436" y="6096"/>
                </a:lnTo>
                <a:lnTo>
                  <a:pt x="7438" y="6100"/>
                </a:lnTo>
                <a:lnTo>
                  <a:pt x="7433" y="6106"/>
                </a:lnTo>
                <a:lnTo>
                  <a:pt x="7428" y="6110"/>
                </a:lnTo>
                <a:lnTo>
                  <a:pt x="7449" y="6125"/>
                </a:lnTo>
                <a:lnTo>
                  <a:pt x="7464" y="6136"/>
                </a:lnTo>
                <a:lnTo>
                  <a:pt x="7476" y="6151"/>
                </a:lnTo>
                <a:lnTo>
                  <a:pt x="7489" y="6163"/>
                </a:lnTo>
                <a:lnTo>
                  <a:pt x="7488" y="6152"/>
                </a:lnTo>
                <a:lnTo>
                  <a:pt x="7485" y="6144"/>
                </a:lnTo>
                <a:lnTo>
                  <a:pt x="7513" y="6180"/>
                </a:lnTo>
                <a:lnTo>
                  <a:pt x="7544" y="6210"/>
                </a:lnTo>
                <a:lnTo>
                  <a:pt x="7541" y="6219"/>
                </a:lnTo>
                <a:lnTo>
                  <a:pt x="7530" y="6223"/>
                </a:lnTo>
                <a:lnTo>
                  <a:pt x="7555" y="6240"/>
                </a:lnTo>
                <a:lnTo>
                  <a:pt x="7576" y="6241"/>
                </a:lnTo>
                <a:lnTo>
                  <a:pt x="7599" y="6284"/>
                </a:lnTo>
                <a:lnTo>
                  <a:pt x="7648" y="6330"/>
                </a:lnTo>
                <a:lnTo>
                  <a:pt x="7651" y="6327"/>
                </a:lnTo>
                <a:lnTo>
                  <a:pt x="7655" y="6324"/>
                </a:lnTo>
                <a:lnTo>
                  <a:pt x="7650" y="6312"/>
                </a:lnTo>
                <a:lnTo>
                  <a:pt x="7635" y="6298"/>
                </a:lnTo>
                <a:lnTo>
                  <a:pt x="7648" y="6299"/>
                </a:lnTo>
                <a:lnTo>
                  <a:pt x="7658" y="6295"/>
                </a:lnTo>
                <a:lnTo>
                  <a:pt x="7667" y="6303"/>
                </a:lnTo>
                <a:lnTo>
                  <a:pt x="7676" y="6312"/>
                </a:lnTo>
                <a:lnTo>
                  <a:pt x="7669" y="6298"/>
                </a:lnTo>
                <a:lnTo>
                  <a:pt x="7660" y="6283"/>
                </a:lnTo>
                <a:lnTo>
                  <a:pt x="7687" y="6295"/>
                </a:lnTo>
                <a:lnTo>
                  <a:pt x="7711" y="6314"/>
                </a:lnTo>
                <a:lnTo>
                  <a:pt x="7711" y="6325"/>
                </a:lnTo>
                <a:lnTo>
                  <a:pt x="7707" y="6335"/>
                </a:lnTo>
                <a:lnTo>
                  <a:pt x="7721" y="6344"/>
                </a:lnTo>
                <a:lnTo>
                  <a:pt x="7717" y="6352"/>
                </a:lnTo>
                <a:lnTo>
                  <a:pt x="7756" y="6385"/>
                </a:lnTo>
                <a:lnTo>
                  <a:pt x="7789" y="6414"/>
                </a:lnTo>
                <a:lnTo>
                  <a:pt x="7814" y="6419"/>
                </a:lnTo>
                <a:lnTo>
                  <a:pt x="7836" y="6414"/>
                </a:lnTo>
                <a:lnTo>
                  <a:pt x="7844" y="6430"/>
                </a:lnTo>
                <a:lnTo>
                  <a:pt x="7840" y="6445"/>
                </a:lnTo>
                <a:lnTo>
                  <a:pt x="7858" y="6446"/>
                </a:lnTo>
                <a:lnTo>
                  <a:pt x="7876" y="6446"/>
                </a:lnTo>
                <a:lnTo>
                  <a:pt x="7886" y="6466"/>
                </a:lnTo>
                <a:lnTo>
                  <a:pt x="7881" y="6484"/>
                </a:lnTo>
                <a:lnTo>
                  <a:pt x="7880" y="6479"/>
                </a:lnTo>
                <a:lnTo>
                  <a:pt x="7884" y="6474"/>
                </a:lnTo>
                <a:lnTo>
                  <a:pt x="7876" y="6471"/>
                </a:lnTo>
                <a:lnTo>
                  <a:pt x="7868" y="6472"/>
                </a:lnTo>
                <a:lnTo>
                  <a:pt x="7876" y="6487"/>
                </a:lnTo>
                <a:lnTo>
                  <a:pt x="7886" y="6506"/>
                </a:lnTo>
                <a:lnTo>
                  <a:pt x="7891" y="6496"/>
                </a:lnTo>
                <a:lnTo>
                  <a:pt x="7901" y="6483"/>
                </a:lnTo>
                <a:lnTo>
                  <a:pt x="7907" y="6494"/>
                </a:lnTo>
                <a:lnTo>
                  <a:pt x="7900" y="6502"/>
                </a:lnTo>
                <a:lnTo>
                  <a:pt x="7913" y="6510"/>
                </a:lnTo>
                <a:lnTo>
                  <a:pt x="7925" y="6513"/>
                </a:lnTo>
                <a:lnTo>
                  <a:pt x="7917" y="6499"/>
                </a:lnTo>
                <a:lnTo>
                  <a:pt x="7917" y="6486"/>
                </a:lnTo>
                <a:lnTo>
                  <a:pt x="7931" y="6499"/>
                </a:lnTo>
                <a:lnTo>
                  <a:pt x="7945" y="6513"/>
                </a:lnTo>
                <a:lnTo>
                  <a:pt x="7952" y="6504"/>
                </a:lnTo>
                <a:lnTo>
                  <a:pt x="7946" y="6495"/>
                </a:lnTo>
                <a:lnTo>
                  <a:pt x="7964" y="6518"/>
                </a:lnTo>
                <a:lnTo>
                  <a:pt x="7963" y="6556"/>
                </a:lnTo>
                <a:lnTo>
                  <a:pt x="7983" y="6571"/>
                </a:lnTo>
                <a:lnTo>
                  <a:pt x="7994" y="6587"/>
                </a:lnTo>
                <a:lnTo>
                  <a:pt x="8000" y="6586"/>
                </a:lnTo>
                <a:lnTo>
                  <a:pt x="8006" y="6586"/>
                </a:lnTo>
                <a:lnTo>
                  <a:pt x="8004" y="6576"/>
                </a:lnTo>
                <a:lnTo>
                  <a:pt x="8000" y="6566"/>
                </a:lnTo>
                <a:lnTo>
                  <a:pt x="8005" y="6569"/>
                </a:lnTo>
                <a:lnTo>
                  <a:pt x="8011" y="6572"/>
                </a:lnTo>
                <a:lnTo>
                  <a:pt x="8021" y="6582"/>
                </a:lnTo>
                <a:lnTo>
                  <a:pt x="8027" y="6601"/>
                </a:lnTo>
                <a:lnTo>
                  <a:pt x="8033" y="6594"/>
                </a:lnTo>
                <a:lnTo>
                  <a:pt x="8040" y="6581"/>
                </a:lnTo>
                <a:lnTo>
                  <a:pt x="8046" y="6586"/>
                </a:lnTo>
                <a:lnTo>
                  <a:pt x="8053" y="6586"/>
                </a:lnTo>
                <a:lnTo>
                  <a:pt x="8049" y="6603"/>
                </a:lnTo>
                <a:lnTo>
                  <a:pt x="8037" y="6616"/>
                </a:lnTo>
                <a:lnTo>
                  <a:pt x="8041" y="6630"/>
                </a:lnTo>
                <a:lnTo>
                  <a:pt x="8044" y="6644"/>
                </a:lnTo>
                <a:lnTo>
                  <a:pt x="8057" y="6646"/>
                </a:lnTo>
                <a:lnTo>
                  <a:pt x="8067" y="6641"/>
                </a:lnTo>
                <a:lnTo>
                  <a:pt x="8064" y="6634"/>
                </a:lnTo>
                <a:lnTo>
                  <a:pt x="8062" y="6629"/>
                </a:lnTo>
                <a:lnTo>
                  <a:pt x="8078" y="6660"/>
                </a:lnTo>
                <a:lnTo>
                  <a:pt x="8111" y="6678"/>
                </a:lnTo>
                <a:lnTo>
                  <a:pt x="8127" y="6705"/>
                </a:lnTo>
                <a:lnTo>
                  <a:pt x="8153" y="6734"/>
                </a:lnTo>
                <a:lnTo>
                  <a:pt x="8154" y="6726"/>
                </a:lnTo>
                <a:lnTo>
                  <a:pt x="8160" y="6727"/>
                </a:lnTo>
                <a:lnTo>
                  <a:pt x="8158" y="6708"/>
                </a:lnTo>
                <a:lnTo>
                  <a:pt x="8163" y="6683"/>
                </a:lnTo>
                <a:lnTo>
                  <a:pt x="8167" y="6703"/>
                </a:lnTo>
                <a:lnTo>
                  <a:pt x="8182" y="6717"/>
                </a:lnTo>
                <a:lnTo>
                  <a:pt x="8176" y="6729"/>
                </a:lnTo>
                <a:lnTo>
                  <a:pt x="8182" y="6742"/>
                </a:lnTo>
                <a:lnTo>
                  <a:pt x="8191" y="6741"/>
                </a:lnTo>
                <a:lnTo>
                  <a:pt x="8200" y="6735"/>
                </a:lnTo>
                <a:lnTo>
                  <a:pt x="8206" y="6750"/>
                </a:lnTo>
                <a:lnTo>
                  <a:pt x="8209" y="6743"/>
                </a:lnTo>
                <a:lnTo>
                  <a:pt x="8220" y="6770"/>
                </a:lnTo>
                <a:lnTo>
                  <a:pt x="8207" y="6788"/>
                </a:lnTo>
                <a:lnTo>
                  <a:pt x="8240" y="6777"/>
                </a:lnTo>
                <a:lnTo>
                  <a:pt x="8255" y="6737"/>
                </a:lnTo>
                <a:lnTo>
                  <a:pt x="8262" y="6747"/>
                </a:lnTo>
                <a:lnTo>
                  <a:pt x="8263" y="6738"/>
                </a:lnTo>
                <a:lnTo>
                  <a:pt x="8275" y="6755"/>
                </a:lnTo>
                <a:lnTo>
                  <a:pt x="8276" y="6777"/>
                </a:lnTo>
                <a:lnTo>
                  <a:pt x="8306" y="6763"/>
                </a:lnTo>
                <a:lnTo>
                  <a:pt x="8324" y="6760"/>
                </a:lnTo>
                <a:lnTo>
                  <a:pt x="8302" y="6727"/>
                </a:lnTo>
                <a:lnTo>
                  <a:pt x="8288" y="6690"/>
                </a:lnTo>
                <a:lnTo>
                  <a:pt x="8304" y="6705"/>
                </a:lnTo>
                <a:lnTo>
                  <a:pt x="8304" y="6726"/>
                </a:lnTo>
                <a:lnTo>
                  <a:pt x="8329" y="6735"/>
                </a:lnTo>
                <a:lnTo>
                  <a:pt x="8354" y="6751"/>
                </a:lnTo>
                <a:lnTo>
                  <a:pt x="8347" y="6760"/>
                </a:lnTo>
                <a:lnTo>
                  <a:pt x="8341" y="6771"/>
                </a:lnTo>
                <a:lnTo>
                  <a:pt x="8372" y="6769"/>
                </a:lnTo>
                <a:lnTo>
                  <a:pt x="8405" y="6774"/>
                </a:lnTo>
                <a:lnTo>
                  <a:pt x="8386" y="6778"/>
                </a:lnTo>
                <a:lnTo>
                  <a:pt x="8395" y="6798"/>
                </a:lnTo>
                <a:lnTo>
                  <a:pt x="8380" y="6793"/>
                </a:lnTo>
                <a:lnTo>
                  <a:pt x="8374" y="6784"/>
                </a:lnTo>
                <a:lnTo>
                  <a:pt x="8367" y="6784"/>
                </a:lnTo>
                <a:lnTo>
                  <a:pt x="8358" y="6781"/>
                </a:lnTo>
                <a:lnTo>
                  <a:pt x="8354" y="6791"/>
                </a:lnTo>
                <a:lnTo>
                  <a:pt x="8353" y="6803"/>
                </a:lnTo>
                <a:lnTo>
                  <a:pt x="8366" y="6802"/>
                </a:lnTo>
                <a:lnTo>
                  <a:pt x="8359" y="6789"/>
                </a:lnTo>
                <a:lnTo>
                  <a:pt x="8376" y="6800"/>
                </a:lnTo>
                <a:lnTo>
                  <a:pt x="8382" y="6818"/>
                </a:lnTo>
                <a:lnTo>
                  <a:pt x="8375" y="6835"/>
                </a:lnTo>
                <a:lnTo>
                  <a:pt x="8372" y="6853"/>
                </a:lnTo>
                <a:lnTo>
                  <a:pt x="8384" y="6868"/>
                </a:lnTo>
                <a:lnTo>
                  <a:pt x="8395" y="6884"/>
                </a:lnTo>
                <a:lnTo>
                  <a:pt x="8394" y="6858"/>
                </a:lnTo>
                <a:lnTo>
                  <a:pt x="8404" y="6833"/>
                </a:lnTo>
                <a:lnTo>
                  <a:pt x="8416" y="6840"/>
                </a:lnTo>
                <a:lnTo>
                  <a:pt x="8430" y="6853"/>
                </a:lnTo>
                <a:lnTo>
                  <a:pt x="8417" y="6852"/>
                </a:lnTo>
                <a:lnTo>
                  <a:pt x="8407" y="6857"/>
                </a:lnTo>
                <a:lnTo>
                  <a:pt x="8416" y="6874"/>
                </a:lnTo>
                <a:lnTo>
                  <a:pt x="8430" y="6886"/>
                </a:lnTo>
                <a:lnTo>
                  <a:pt x="8433" y="6876"/>
                </a:lnTo>
                <a:lnTo>
                  <a:pt x="8427" y="6864"/>
                </a:lnTo>
                <a:lnTo>
                  <a:pt x="8451" y="6883"/>
                </a:lnTo>
                <a:lnTo>
                  <a:pt x="8470" y="6894"/>
                </a:lnTo>
                <a:lnTo>
                  <a:pt x="8495" y="6932"/>
                </a:lnTo>
                <a:lnTo>
                  <a:pt x="8538" y="6977"/>
                </a:lnTo>
                <a:lnTo>
                  <a:pt x="8532" y="6977"/>
                </a:lnTo>
                <a:lnTo>
                  <a:pt x="8525" y="6972"/>
                </a:lnTo>
                <a:lnTo>
                  <a:pt x="8526" y="6977"/>
                </a:lnTo>
                <a:lnTo>
                  <a:pt x="8531" y="6983"/>
                </a:lnTo>
                <a:lnTo>
                  <a:pt x="8516" y="6973"/>
                </a:lnTo>
                <a:lnTo>
                  <a:pt x="8500" y="6952"/>
                </a:lnTo>
                <a:lnTo>
                  <a:pt x="8497" y="6955"/>
                </a:lnTo>
                <a:lnTo>
                  <a:pt x="8494" y="6958"/>
                </a:lnTo>
                <a:lnTo>
                  <a:pt x="8505" y="6980"/>
                </a:lnTo>
                <a:lnTo>
                  <a:pt x="8509" y="7001"/>
                </a:lnTo>
                <a:lnTo>
                  <a:pt x="8538" y="6989"/>
                </a:lnTo>
                <a:lnTo>
                  <a:pt x="8552" y="6958"/>
                </a:lnTo>
                <a:lnTo>
                  <a:pt x="8561" y="6974"/>
                </a:lnTo>
                <a:lnTo>
                  <a:pt x="8564" y="6972"/>
                </a:lnTo>
                <a:lnTo>
                  <a:pt x="8572" y="6983"/>
                </a:lnTo>
                <a:lnTo>
                  <a:pt x="8576" y="7003"/>
                </a:lnTo>
                <a:lnTo>
                  <a:pt x="8582" y="6994"/>
                </a:lnTo>
                <a:lnTo>
                  <a:pt x="8581" y="6982"/>
                </a:lnTo>
                <a:lnTo>
                  <a:pt x="8608" y="6999"/>
                </a:lnTo>
                <a:lnTo>
                  <a:pt x="8634" y="7003"/>
                </a:lnTo>
                <a:lnTo>
                  <a:pt x="8634" y="7011"/>
                </a:lnTo>
                <a:lnTo>
                  <a:pt x="8627" y="7010"/>
                </a:lnTo>
                <a:lnTo>
                  <a:pt x="8632" y="7024"/>
                </a:lnTo>
                <a:lnTo>
                  <a:pt x="8626" y="7035"/>
                </a:lnTo>
                <a:lnTo>
                  <a:pt x="8615" y="7028"/>
                </a:lnTo>
                <a:lnTo>
                  <a:pt x="8603" y="7013"/>
                </a:lnTo>
                <a:lnTo>
                  <a:pt x="8599" y="7019"/>
                </a:lnTo>
                <a:lnTo>
                  <a:pt x="8597" y="7027"/>
                </a:lnTo>
                <a:lnTo>
                  <a:pt x="8617" y="7039"/>
                </a:lnTo>
                <a:lnTo>
                  <a:pt x="8628" y="7051"/>
                </a:lnTo>
                <a:lnTo>
                  <a:pt x="8657" y="7046"/>
                </a:lnTo>
                <a:lnTo>
                  <a:pt x="8684" y="7069"/>
                </a:lnTo>
                <a:lnTo>
                  <a:pt x="8661" y="7070"/>
                </a:lnTo>
                <a:lnTo>
                  <a:pt x="8636" y="7060"/>
                </a:lnTo>
                <a:lnTo>
                  <a:pt x="8635" y="7067"/>
                </a:lnTo>
                <a:lnTo>
                  <a:pt x="8630" y="7073"/>
                </a:lnTo>
                <a:lnTo>
                  <a:pt x="8648" y="7074"/>
                </a:lnTo>
                <a:lnTo>
                  <a:pt x="8665" y="7076"/>
                </a:lnTo>
                <a:lnTo>
                  <a:pt x="8668" y="7090"/>
                </a:lnTo>
                <a:lnTo>
                  <a:pt x="8656" y="7101"/>
                </a:lnTo>
                <a:lnTo>
                  <a:pt x="8676" y="7105"/>
                </a:lnTo>
                <a:lnTo>
                  <a:pt x="8689" y="7123"/>
                </a:lnTo>
                <a:lnTo>
                  <a:pt x="8699" y="7116"/>
                </a:lnTo>
                <a:lnTo>
                  <a:pt x="8700" y="7106"/>
                </a:lnTo>
                <a:lnTo>
                  <a:pt x="8709" y="7110"/>
                </a:lnTo>
                <a:lnTo>
                  <a:pt x="8701" y="7121"/>
                </a:lnTo>
                <a:lnTo>
                  <a:pt x="8713" y="7123"/>
                </a:lnTo>
                <a:lnTo>
                  <a:pt x="8718" y="7131"/>
                </a:lnTo>
                <a:lnTo>
                  <a:pt x="8731" y="7119"/>
                </a:lnTo>
                <a:lnTo>
                  <a:pt x="8760" y="7121"/>
                </a:lnTo>
                <a:lnTo>
                  <a:pt x="8754" y="7102"/>
                </a:lnTo>
                <a:lnTo>
                  <a:pt x="8740" y="7081"/>
                </a:lnTo>
                <a:lnTo>
                  <a:pt x="8727" y="7075"/>
                </a:lnTo>
                <a:lnTo>
                  <a:pt x="8717" y="7083"/>
                </a:lnTo>
                <a:lnTo>
                  <a:pt x="8716" y="7071"/>
                </a:lnTo>
                <a:lnTo>
                  <a:pt x="8703" y="7062"/>
                </a:lnTo>
                <a:lnTo>
                  <a:pt x="8724" y="7061"/>
                </a:lnTo>
                <a:lnTo>
                  <a:pt x="8744" y="7051"/>
                </a:lnTo>
                <a:lnTo>
                  <a:pt x="8748" y="7065"/>
                </a:lnTo>
                <a:lnTo>
                  <a:pt x="8735" y="7068"/>
                </a:lnTo>
                <a:lnTo>
                  <a:pt x="8759" y="7085"/>
                </a:lnTo>
                <a:lnTo>
                  <a:pt x="8780" y="7095"/>
                </a:lnTo>
                <a:lnTo>
                  <a:pt x="8778" y="7086"/>
                </a:lnTo>
                <a:lnTo>
                  <a:pt x="8782" y="7078"/>
                </a:lnTo>
                <a:lnTo>
                  <a:pt x="8800" y="7105"/>
                </a:lnTo>
                <a:lnTo>
                  <a:pt x="8822" y="7126"/>
                </a:lnTo>
                <a:lnTo>
                  <a:pt x="8811" y="7124"/>
                </a:lnTo>
                <a:lnTo>
                  <a:pt x="8804" y="7134"/>
                </a:lnTo>
                <a:lnTo>
                  <a:pt x="8822" y="7139"/>
                </a:lnTo>
                <a:lnTo>
                  <a:pt x="8839" y="7137"/>
                </a:lnTo>
                <a:lnTo>
                  <a:pt x="8837" y="7149"/>
                </a:lnTo>
                <a:lnTo>
                  <a:pt x="8830" y="7161"/>
                </a:lnTo>
                <a:lnTo>
                  <a:pt x="8864" y="7194"/>
                </a:lnTo>
                <a:lnTo>
                  <a:pt x="8876" y="7230"/>
                </a:lnTo>
                <a:lnTo>
                  <a:pt x="8889" y="7222"/>
                </a:lnTo>
                <a:lnTo>
                  <a:pt x="8882" y="7201"/>
                </a:lnTo>
                <a:lnTo>
                  <a:pt x="8902" y="7212"/>
                </a:lnTo>
                <a:lnTo>
                  <a:pt x="8892" y="7233"/>
                </a:lnTo>
                <a:lnTo>
                  <a:pt x="8910" y="7252"/>
                </a:lnTo>
                <a:lnTo>
                  <a:pt x="8927" y="7263"/>
                </a:lnTo>
                <a:lnTo>
                  <a:pt x="8920" y="7251"/>
                </a:lnTo>
                <a:lnTo>
                  <a:pt x="8916" y="7238"/>
                </a:lnTo>
                <a:lnTo>
                  <a:pt x="8937" y="7250"/>
                </a:lnTo>
                <a:lnTo>
                  <a:pt x="8959" y="7268"/>
                </a:lnTo>
                <a:lnTo>
                  <a:pt x="8980" y="7291"/>
                </a:lnTo>
                <a:lnTo>
                  <a:pt x="8998" y="7319"/>
                </a:lnTo>
                <a:lnTo>
                  <a:pt x="9011" y="7314"/>
                </a:lnTo>
                <a:lnTo>
                  <a:pt x="9041" y="7324"/>
                </a:lnTo>
                <a:lnTo>
                  <a:pt x="9041" y="7337"/>
                </a:lnTo>
                <a:lnTo>
                  <a:pt x="9040" y="7349"/>
                </a:lnTo>
                <a:lnTo>
                  <a:pt x="9032" y="7345"/>
                </a:lnTo>
                <a:lnTo>
                  <a:pt x="9019" y="7334"/>
                </a:lnTo>
                <a:lnTo>
                  <a:pt x="9032" y="7359"/>
                </a:lnTo>
                <a:lnTo>
                  <a:pt x="9062" y="7381"/>
                </a:lnTo>
                <a:lnTo>
                  <a:pt x="9056" y="7371"/>
                </a:lnTo>
                <a:lnTo>
                  <a:pt x="9041" y="7358"/>
                </a:lnTo>
                <a:lnTo>
                  <a:pt x="9077" y="7369"/>
                </a:lnTo>
                <a:lnTo>
                  <a:pt x="9110" y="7398"/>
                </a:lnTo>
                <a:lnTo>
                  <a:pt x="9101" y="7405"/>
                </a:lnTo>
                <a:lnTo>
                  <a:pt x="9100" y="7415"/>
                </a:lnTo>
                <a:lnTo>
                  <a:pt x="9091" y="7408"/>
                </a:lnTo>
                <a:lnTo>
                  <a:pt x="9076" y="7410"/>
                </a:lnTo>
                <a:lnTo>
                  <a:pt x="9086" y="7420"/>
                </a:lnTo>
                <a:lnTo>
                  <a:pt x="9094" y="7429"/>
                </a:lnTo>
                <a:lnTo>
                  <a:pt x="9087" y="7433"/>
                </a:lnTo>
                <a:lnTo>
                  <a:pt x="9071" y="7439"/>
                </a:lnTo>
                <a:lnTo>
                  <a:pt x="9103" y="7445"/>
                </a:lnTo>
                <a:lnTo>
                  <a:pt x="9130" y="7448"/>
                </a:lnTo>
                <a:lnTo>
                  <a:pt x="9170" y="7486"/>
                </a:lnTo>
                <a:lnTo>
                  <a:pt x="9180" y="7522"/>
                </a:lnTo>
                <a:lnTo>
                  <a:pt x="9193" y="7520"/>
                </a:lnTo>
                <a:lnTo>
                  <a:pt x="9206" y="7509"/>
                </a:lnTo>
                <a:lnTo>
                  <a:pt x="9210" y="7529"/>
                </a:lnTo>
                <a:lnTo>
                  <a:pt x="9201" y="7537"/>
                </a:lnTo>
                <a:lnTo>
                  <a:pt x="9215" y="7548"/>
                </a:lnTo>
                <a:lnTo>
                  <a:pt x="9222" y="7561"/>
                </a:lnTo>
                <a:lnTo>
                  <a:pt x="9210" y="7567"/>
                </a:lnTo>
                <a:lnTo>
                  <a:pt x="9200" y="7571"/>
                </a:lnTo>
                <a:lnTo>
                  <a:pt x="9218" y="7577"/>
                </a:lnTo>
                <a:lnTo>
                  <a:pt x="9235" y="7567"/>
                </a:lnTo>
                <a:lnTo>
                  <a:pt x="9229" y="7558"/>
                </a:lnTo>
                <a:lnTo>
                  <a:pt x="9225" y="7550"/>
                </a:lnTo>
                <a:lnTo>
                  <a:pt x="9240" y="7554"/>
                </a:lnTo>
                <a:lnTo>
                  <a:pt x="9242" y="7569"/>
                </a:lnTo>
                <a:lnTo>
                  <a:pt x="9256" y="7571"/>
                </a:lnTo>
                <a:lnTo>
                  <a:pt x="9271" y="7579"/>
                </a:lnTo>
                <a:lnTo>
                  <a:pt x="9280" y="7601"/>
                </a:lnTo>
                <a:lnTo>
                  <a:pt x="9285" y="7623"/>
                </a:lnTo>
                <a:lnTo>
                  <a:pt x="9290" y="7603"/>
                </a:lnTo>
                <a:lnTo>
                  <a:pt x="9291" y="7595"/>
                </a:lnTo>
                <a:lnTo>
                  <a:pt x="9313" y="7601"/>
                </a:lnTo>
                <a:lnTo>
                  <a:pt x="9333" y="7634"/>
                </a:lnTo>
                <a:lnTo>
                  <a:pt x="9323" y="7624"/>
                </a:lnTo>
                <a:lnTo>
                  <a:pt x="9309" y="7613"/>
                </a:lnTo>
                <a:lnTo>
                  <a:pt x="9331" y="7639"/>
                </a:lnTo>
                <a:lnTo>
                  <a:pt x="9344" y="7665"/>
                </a:lnTo>
                <a:lnTo>
                  <a:pt x="9356" y="7661"/>
                </a:lnTo>
                <a:lnTo>
                  <a:pt x="9367" y="7656"/>
                </a:lnTo>
                <a:lnTo>
                  <a:pt x="9368" y="7673"/>
                </a:lnTo>
                <a:lnTo>
                  <a:pt x="9373" y="7691"/>
                </a:lnTo>
                <a:lnTo>
                  <a:pt x="9389" y="7696"/>
                </a:lnTo>
                <a:lnTo>
                  <a:pt x="9405" y="7697"/>
                </a:lnTo>
                <a:lnTo>
                  <a:pt x="9423" y="7724"/>
                </a:lnTo>
                <a:lnTo>
                  <a:pt x="9437" y="7745"/>
                </a:lnTo>
                <a:lnTo>
                  <a:pt x="9451" y="7763"/>
                </a:lnTo>
                <a:lnTo>
                  <a:pt x="9474" y="7781"/>
                </a:lnTo>
                <a:lnTo>
                  <a:pt x="9464" y="7782"/>
                </a:lnTo>
                <a:lnTo>
                  <a:pt x="9455" y="7787"/>
                </a:lnTo>
                <a:lnTo>
                  <a:pt x="9521" y="7836"/>
                </a:lnTo>
                <a:lnTo>
                  <a:pt x="9579" y="7907"/>
                </a:lnTo>
                <a:lnTo>
                  <a:pt x="9590" y="7910"/>
                </a:lnTo>
                <a:lnTo>
                  <a:pt x="9592" y="7920"/>
                </a:lnTo>
                <a:lnTo>
                  <a:pt x="9598" y="7923"/>
                </a:lnTo>
                <a:lnTo>
                  <a:pt x="9604" y="7928"/>
                </a:lnTo>
                <a:lnTo>
                  <a:pt x="9603" y="7917"/>
                </a:lnTo>
                <a:lnTo>
                  <a:pt x="9598" y="7908"/>
                </a:lnTo>
                <a:lnTo>
                  <a:pt x="9628" y="7942"/>
                </a:lnTo>
                <a:lnTo>
                  <a:pt x="9668" y="7965"/>
                </a:lnTo>
                <a:lnTo>
                  <a:pt x="9681" y="7997"/>
                </a:lnTo>
                <a:lnTo>
                  <a:pt x="9712" y="8020"/>
                </a:lnTo>
                <a:lnTo>
                  <a:pt x="9753" y="8083"/>
                </a:lnTo>
                <a:lnTo>
                  <a:pt x="9817" y="8146"/>
                </a:lnTo>
                <a:lnTo>
                  <a:pt x="9807" y="8144"/>
                </a:lnTo>
                <a:lnTo>
                  <a:pt x="9797" y="8144"/>
                </a:lnTo>
                <a:lnTo>
                  <a:pt x="9813" y="8163"/>
                </a:lnTo>
                <a:lnTo>
                  <a:pt x="9824" y="8180"/>
                </a:lnTo>
                <a:lnTo>
                  <a:pt x="9829" y="8179"/>
                </a:lnTo>
                <a:lnTo>
                  <a:pt x="9834" y="8172"/>
                </a:lnTo>
                <a:lnTo>
                  <a:pt x="9857" y="8190"/>
                </a:lnTo>
                <a:lnTo>
                  <a:pt x="9876" y="8216"/>
                </a:lnTo>
                <a:lnTo>
                  <a:pt x="9894" y="8247"/>
                </a:lnTo>
                <a:lnTo>
                  <a:pt x="9918" y="8276"/>
                </a:lnTo>
                <a:lnTo>
                  <a:pt x="9907" y="8284"/>
                </a:lnTo>
                <a:lnTo>
                  <a:pt x="9904" y="8295"/>
                </a:lnTo>
                <a:lnTo>
                  <a:pt x="9921" y="8312"/>
                </a:lnTo>
                <a:lnTo>
                  <a:pt x="9936" y="8317"/>
                </a:lnTo>
                <a:lnTo>
                  <a:pt x="9938" y="8330"/>
                </a:lnTo>
                <a:lnTo>
                  <a:pt x="9937" y="8340"/>
                </a:lnTo>
                <a:lnTo>
                  <a:pt x="9945" y="8334"/>
                </a:lnTo>
                <a:lnTo>
                  <a:pt x="9955" y="8318"/>
                </a:lnTo>
                <a:lnTo>
                  <a:pt x="9964" y="8334"/>
                </a:lnTo>
                <a:lnTo>
                  <a:pt x="9976" y="8350"/>
                </a:lnTo>
                <a:lnTo>
                  <a:pt x="9974" y="8379"/>
                </a:lnTo>
                <a:lnTo>
                  <a:pt x="10015" y="8431"/>
                </a:lnTo>
                <a:lnTo>
                  <a:pt x="10017" y="8415"/>
                </a:lnTo>
                <a:lnTo>
                  <a:pt x="10017" y="8398"/>
                </a:lnTo>
                <a:lnTo>
                  <a:pt x="10023" y="8401"/>
                </a:lnTo>
                <a:lnTo>
                  <a:pt x="10021" y="8410"/>
                </a:lnTo>
                <a:lnTo>
                  <a:pt x="10051" y="8438"/>
                </a:lnTo>
                <a:lnTo>
                  <a:pt x="10059" y="8461"/>
                </a:lnTo>
                <a:lnTo>
                  <a:pt x="10065" y="8460"/>
                </a:lnTo>
                <a:lnTo>
                  <a:pt x="10070" y="8452"/>
                </a:lnTo>
                <a:lnTo>
                  <a:pt x="10085" y="8475"/>
                </a:lnTo>
                <a:lnTo>
                  <a:pt x="10088" y="8494"/>
                </a:lnTo>
                <a:lnTo>
                  <a:pt x="10110" y="8500"/>
                </a:lnTo>
                <a:lnTo>
                  <a:pt x="10112" y="8523"/>
                </a:lnTo>
                <a:lnTo>
                  <a:pt x="10127" y="8533"/>
                </a:lnTo>
                <a:lnTo>
                  <a:pt x="10125" y="8545"/>
                </a:lnTo>
                <a:lnTo>
                  <a:pt x="10139" y="8551"/>
                </a:lnTo>
                <a:lnTo>
                  <a:pt x="10152" y="8556"/>
                </a:lnTo>
                <a:lnTo>
                  <a:pt x="10149" y="8544"/>
                </a:lnTo>
                <a:lnTo>
                  <a:pt x="10136" y="8529"/>
                </a:lnTo>
                <a:lnTo>
                  <a:pt x="10163" y="8507"/>
                </a:lnTo>
                <a:lnTo>
                  <a:pt x="10184" y="8485"/>
                </a:lnTo>
                <a:lnTo>
                  <a:pt x="10181" y="8566"/>
                </a:lnTo>
                <a:lnTo>
                  <a:pt x="10177" y="8649"/>
                </a:lnTo>
                <a:lnTo>
                  <a:pt x="10187" y="8637"/>
                </a:lnTo>
                <a:lnTo>
                  <a:pt x="10203" y="8644"/>
                </a:lnTo>
                <a:lnTo>
                  <a:pt x="10202" y="8632"/>
                </a:lnTo>
                <a:lnTo>
                  <a:pt x="10211" y="8623"/>
                </a:lnTo>
                <a:lnTo>
                  <a:pt x="10196" y="8610"/>
                </a:lnTo>
                <a:lnTo>
                  <a:pt x="10189" y="8599"/>
                </a:lnTo>
                <a:lnTo>
                  <a:pt x="10203" y="8601"/>
                </a:lnTo>
                <a:lnTo>
                  <a:pt x="10218" y="8617"/>
                </a:lnTo>
                <a:lnTo>
                  <a:pt x="10222" y="8599"/>
                </a:lnTo>
                <a:lnTo>
                  <a:pt x="10240" y="8593"/>
                </a:lnTo>
                <a:lnTo>
                  <a:pt x="10240" y="8565"/>
                </a:lnTo>
                <a:lnTo>
                  <a:pt x="10254" y="8552"/>
                </a:lnTo>
                <a:lnTo>
                  <a:pt x="10266" y="8571"/>
                </a:lnTo>
                <a:lnTo>
                  <a:pt x="10275" y="8591"/>
                </a:lnTo>
                <a:lnTo>
                  <a:pt x="10260" y="8627"/>
                </a:lnTo>
                <a:lnTo>
                  <a:pt x="10239" y="8649"/>
                </a:lnTo>
                <a:lnTo>
                  <a:pt x="10240" y="8673"/>
                </a:lnTo>
                <a:lnTo>
                  <a:pt x="10229" y="8688"/>
                </a:lnTo>
                <a:lnTo>
                  <a:pt x="10254" y="8714"/>
                </a:lnTo>
                <a:lnTo>
                  <a:pt x="10277" y="8730"/>
                </a:lnTo>
                <a:lnTo>
                  <a:pt x="10269" y="8717"/>
                </a:lnTo>
                <a:lnTo>
                  <a:pt x="10257" y="8699"/>
                </a:lnTo>
                <a:lnTo>
                  <a:pt x="10287" y="8687"/>
                </a:lnTo>
                <a:lnTo>
                  <a:pt x="10298" y="8668"/>
                </a:lnTo>
                <a:lnTo>
                  <a:pt x="10312" y="8673"/>
                </a:lnTo>
                <a:lnTo>
                  <a:pt x="10327" y="8693"/>
                </a:lnTo>
                <a:lnTo>
                  <a:pt x="10305" y="8713"/>
                </a:lnTo>
                <a:lnTo>
                  <a:pt x="10306" y="8741"/>
                </a:lnTo>
                <a:lnTo>
                  <a:pt x="10297" y="8736"/>
                </a:lnTo>
                <a:lnTo>
                  <a:pt x="10286" y="8732"/>
                </a:lnTo>
                <a:lnTo>
                  <a:pt x="10288" y="8761"/>
                </a:lnTo>
                <a:lnTo>
                  <a:pt x="10292" y="8791"/>
                </a:lnTo>
                <a:lnTo>
                  <a:pt x="10303" y="8787"/>
                </a:lnTo>
                <a:lnTo>
                  <a:pt x="10318" y="8785"/>
                </a:lnTo>
                <a:lnTo>
                  <a:pt x="10332" y="8806"/>
                </a:lnTo>
                <a:lnTo>
                  <a:pt x="10350" y="8810"/>
                </a:lnTo>
                <a:lnTo>
                  <a:pt x="10345" y="8795"/>
                </a:lnTo>
                <a:lnTo>
                  <a:pt x="10330" y="8777"/>
                </a:lnTo>
                <a:lnTo>
                  <a:pt x="10348" y="8755"/>
                </a:lnTo>
                <a:lnTo>
                  <a:pt x="10355" y="8735"/>
                </a:lnTo>
                <a:lnTo>
                  <a:pt x="10374" y="8742"/>
                </a:lnTo>
                <a:lnTo>
                  <a:pt x="10386" y="8727"/>
                </a:lnTo>
                <a:lnTo>
                  <a:pt x="10395" y="8737"/>
                </a:lnTo>
                <a:lnTo>
                  <a:pt x="10402" y="8740"/>
                </a:lnTo>
                <a:lnTo>
                  <a:pt x="10378" y="8807"/>
                </a:lnTo>
                <a:lnTo>
                  <a:pt x="10406" y="8854"/>
                </a:lnTo>
                <a:lnTo>
                  <a:pt x="10420" y="8836"/>
                </a:lnTo>
                <a:lnTo>
                  <a:pt x="10447" y="8831"/>
                </a:lnTo>
                <a:lnTo>
                  <a:pt x="10451" y="8802"/>
                </a:lnTo>
                <a:lnTo>
                  <a:pt x="10474" y="8788"/>
                </a:lnTo>
                <a:lnTo>
                  <a:pt x="10442" y="8884"/>
                </a:lnTo>
                <a:lnTo>
                  <a:pt x="10429" y="8978"/>
                </a:lnTo>
                <a:lnTo>
                  <a:pt x="10445" y="8979"/>
                </a:lnTo>
                <a:lnTo>
                  <a:pt x="10460" y="8978"/>
                </a:lnTo>
                <a:lnTo>
                  <a:pt x="10494" y="8927"/>
                </a:lnTo>
                <a:lnTo>
                  <a:pt x="10534" y="8876"/>
                </a:lnTo>
                <a:lnTo>
                  <a:pt x="10530" y="8915"/>
                </a:lnTo>
                <a:lnTo>
                  <a:pt x="10526" y="8953"/>
                </a:lnTo>
                <a:lnTo>
                  <a:pt x="10499" y="8988"/>
                </a:lnTo>
                <a:lnTo>
                  <a:pt x="10474" y="9023"/>
                </a:lnTo>
                <a:lnTo>
                  <a:pt x="10483" y="9032"/>
                </a:lnTo>
                <a:lnTo>
                  <a:pt x="10493" y="9040"/>
                </a:lnTo>
                <a:lnTo>
                  <a:pt x="10483" y="9037"/>
                </a:lnTo>
                <a:lnTo>
                  <a:pt x="10474" y="9038"/>
                </a:lnTo>
                <a:lnTo>
                  <a:pt x="10479" y="9064"/>
                </a:lnTo>
                <a:lnTo>
                  <a:pt x="10495" y="9093"/>
                </a:lnTo>
                <a:lnTo>
                  <a:pt x="10521" y="9063"/>
                </a:lnTo>
                <a:lnTo>
                  <a:pt x="10551" y="9044"/>
                </a:lnTo>
                <a:lnTo>
                  <a:pt x="10562" y="9012"/>
                </a:lnTo>
                <a:lnTo>
                  <a:pt x="10597" y="8996"/>
                </a:lnTo>
                <a:lnTo>
                  <a:pt x="10586" y="9065"/>
                </a:lnTo>
                <a:lnTo>
                  <a:pt x="10546" y="9102"/>
                </a:lnTo>
                <a:lnTo>
                  <a:pt x="10545" y="9116"/>
                </a:lnTo>
                <a:lnTo>
                  <a:pt x="10550" y="9130"/>
                </a:lnTo>
                <a:lnTo>
                  <a:pt x="10514" y="9157"/>
                </a:lnTo>
                <a:lnTo>
                  <a:pt x="10478" y="9175"/>
                </a:lnTo>
                <a:lnTo>
                  <a:pt x="10480" y="9192"/>
                </a:lnTo>
                <a:lnTo>
                  <a:pt x="10463" y="9194"/>
                </a:lnTo>
                <a:lnTo>
                  <a:pt x="10472" y="9237"/>
                </a:lnTo>
                <a:lnTo>
                  <a:pt x="10505" y="9273"/>
                </a:lnTo>
                <a:lnTo>
                  <a:pt x="10511" y="9255"/>
                </a:lnTo>
                <a:lnTo>
                  <a:pt x="10531" y="9261"/>
                </a:lnTo>
                <a:lnTo>
                  <a:pt x="10530" y="9249"/>
                </a:lnTo>
                <a:lnTo>
                  <a:pt x="10522" y="9237"/>
                </a:lnTo>
                <a:lnTo>
                  <a:pt x="10536" y="9235"/>
                </a:lnTo>
                <a:lnTo>
                  <a:pt x="10550" y="9240"/>
                </a:lnTo>
                <a:lnTo>
                  <a:pt x="10547" y="9233"/>
                </a:lnTo>
                <a:lnTo>
                  <a:pt x="10542" y="9223"/>
                </a:lnTo>
                <a:lnTo>
                  <a:pt x="10553" y="9224"/>
                </a:lnTo>
                <a:lnTo>
                  <a:pt x="10565" y="9228"/>
                </a:lnTo>
                <a:lnTo>
                  <a:pt x="10561" y="9259"/>
                </a:lnTo>
                <a:lnTo>
                  <a:pt x="10551" y="9285"/>
                </a:lnTo>
                <a:lnTo>
                  <a:pt x="10535" y="9284"/>
                </a:lnTo>
                <a:lnTo>
                  <a:pt x="10524" y="9290"/>
                </a:lnTo>
                <a:lnTo>
                  <a:pt x="10537" y="9299"/>
                </a:lnTo>
                <a:lnTo>
                  <a:pt x="10552" y="9316"/>
                </a:lnTo>
                <a:lnTo>
                  <a:pt x="10527" y="9322"/>
                </a:lnTo>
                <a:lnTo>
                  <a:pt x="10510" y="9331"/>
                </a:lnTo>
                <a:lnTo>
                  <a:pt x="10511" y="9340"/>
                </a:lnTo>
                <a:lnTo>
                  <a:pt x="10514" y="9351"/>
                </a:lnTo>
                <a:lnTo>
                  <a:pt x="10463" y="9385"/>
                </a:lnTo>
                <a:lnTo>
                  <a:pt x="10407" y="9398"/>
                </a:lnTo>
                <a:lnTo>
                  <a:pt x="10408" y="9415"/>
                </a:lnTo>
                <a:lnTo>
                  <a:pt x="10396" y="9429"/>
                </a:lnTo>
                <a:lnTo>
                  <a:pt x="10365" y="9415"/>
                </a:lnTo>
                <a:lnTo>
                  <a:pt x="10334" y="9427"/>
                </a:lnTo>
                <a:lnTo>
                  <a:pt x="10366" y="9451"/>
                </a:lnTo>
                <a:lnTo>
                  <a:pt x="10397" y="9475"/>
                </a:lnTo>
                <a:lnTo>
                  <a:pt x="10374" y="9477"/>
                </a:lnTo>
                <a:lnTo>
                  <a:pt x="10354" y="9475"/>
                </a:lnTo>
                <a:lnTo>
                  <a:pt x="10344" y="9496"/>
                </a:lnTo>
                <a:lnTo>
                  <a:pt x="10330" y="9515"/>
                </a:lnTo>
                <a:lnTo>
                  <a:pt x="10211" y="9515"/>
                </a:lnTo>
                <a:lnTo>
                  <a:pt x="10205" y="9513"/>
                </a:lnTo>
                <a:lnTo>
                  <a:pt x="10201" y="9510"/>
                </a:lnTo>
                <a:lnTo>
                  <a:pt x="10200" y="9512"/>
                </a:lnTo>
                <a:lnTo>
                  <a:pt x="10201" y="9515"/>
                </a:lnTo>
                <a:lnTo>
                  <a:pt x="10195" y="9515"/>
                </a:lnTo>
                <a:lnTo>
                  <a:pt x="10193" y="9502"/>
                </a:lnTo>
                <a:lnTo>
                  <a:pt x="10193" y="9492"/>
                </a:lnTo>
                <a:lnTo>
                  <a:pt x="10167" y="9502"/>
                </a:lnTo>
                <a:lnTo>
                  <a:pt x="10147" y="9515"/>
                </a:lnTo>
                <a:lnTo>
                  <a:pt x="9669" y="9515"/>
                </a:lnTo>
                <a:lnTo>
                  <a:pt x="9652" y="9494"/>
                </a:lnTo>
                <a:lnTo>
                  <a:pt x="9640" y="9503"/>
                </a:lnTo>
                <a:lnTo>
                  <a:pt x="9650" y="9503"/>
                </a:lnTo>
                <a:lnTo>
                  <a:pt x="9655" y="9515"/>
                </a:lnTo>
                <a:lnTo>
                  <a:pt x="7905" y="9515"/>
                </a:lnTo>
                <a:lnTo>
                  <a:pt x="7904" y="9512"/>
                </a:lnTo>
                <a:lnTo>
                  <a:pt x="7901" y="9510"/>
                </a:lnTo>
                <a:lnTo>
                  <a:pt x="7900" y="9512"/>
                </a:lnTo>
                <a:lnTo>
                  <a:pt x="7899" y="9515"/>
                </a:lnTo>
                <a:lnTo>
                  <a:pt x="7881" y="9515"/>
                </a:lnTo>
                <a:lnTo>
                  <a:pt x="7881" y="9514"/>
                </a:lnTo>
                <a:lnTo>
                  <a:pt x="7879" y="9512"/>
                </a:lnTo>
                <a:lnTo>
                  <a:pt x="7871" y="9506"/>
                </a:lnTo>
                <a:lnTo>
                  <a:pt x="7862" y="9514"/>
                </a:lnTo>
                <a:lnTo>
                  <a:pt x="7863" y="9515"/>
                </a:lnTo>
                <a:lnTo>
                  <a:pt x="6319" y="9515"/>
                </a:lnTo>
                <a:lnTo>
                  <a:pt x="6311" y="9513"/>
                </a:lnTo>
                <a:lnTo>
                  <a:pt x="6306" y="9507"/>
                </a:lnTo>
                <a:lnTo>
                  <a:pt x="6315" y="9502"/>
                </a:lnTo>
                <a:lnTo>
                  <a:pt x="6316" y="9484"/>
                </a:lnTo>
                <a:lnTo>
                  <a:pt x="6286" y="9465"/>
                </a:lnTo>
                <a:lnTo>
                  <a:pt x="6255" y="9452"/>
                </a:lnTo>
                <a:lnTo>
                  <a:pt x="6248" y="9468"/>
                </a:lnTo>
                <a:lnTo>
                  <a:pt x="6248" y="9466"/>
                </a:lnTo>
                <a:lnTo>
                  <a:pt x="6250" y="9454"/>
                </a:lnTo>
                <a:lnTo>
                  <a:pt x="6253" y="9442"/>
                </a:lnTo>
                <a:lnTo>
                  <a:pt x="6198" y="9406"/>
                </a:lnTo>
                <a:lnTo>
                  <a:pt x="6141" y="9371"/>
                </a:lnTo>
                <a:lnTo>
                  <a:pt x="6159" y="9380"/>
                </a:lnTo>
                <a:lnTo>
                  <a:pt x="6172" y="9374"/>
                </a:lnTo>
                <a:lnTo>
                  <a:pt x="6147" y="9354"/>
                </a:lnTo>
                <a:lnTo>
                  <a:pt x="6121" y="9345"/>
                </a:lnTo>
                <a:lnTo>
                  <a:pt x="6129" y="9344"/>
                </a:lnTo>
                <a:lnTo>
                  <a:pt x="6133" y="9336"/>
                </a:lnTo>
                <a:lnTo>
                  <a:pt x="6116" y="9329"/>
                </a:lnTo>
                <a:lnTo>
                  <a:pt x="6105" y="9318"/>
                </a:lnTo>
                <a:lnTo>
                  <a:pt x="6103" y="9323"/>
                </a:lnTo>
                <a:lnTo>
                  <a:pt x="6098" y="9327"/>
                </a:lnTo>
                <a:lnTo>
                  <a:pt x="6086" y="9313"/>
                </a:lnTo>
                <a:lnTo>
                  <a:pt x="6070" y="9310"/>
                </a:lnTo>
                <a:lnTo>
                  <a:pt x="6079" y="9306"/>
                </a:lnTo>
                <a:lnTo>
                  <a:pt x="6083" y="9296"/>
                </a:lnTo>
                <a:lnTo>
                  <a:pt x="6073" y="9283"/>
                </a:lnTo>
                <a:lnTo>
                  <a:pt x="6063" y="9272"/>
                </a:lnTo>
                <a:lnTo>
                  <a:pt x="6053" y="9260"/>
                </a:lnTo>
                <a:lnTo>
                  <a:pt x="6043" y="9248"/>
                </a:lnTo>
                <a:lnTo>
                  <a:pt x="6020" y="9230"/>
                </a:lnTo>
                <a:lnTo>
                  <a:pt x="5994" y="9219"/>
                </a:lnTo>
                <a:lnTo>
                  <a:pt x="5993" y="9200"/>
                </a:lnTo>
                <a:lnTo>
                  <a:pt x="5972" y="9198"/>
                </a:lnTo>
                <a:lnTo>
                  <a:pt x="5976" y="9188"/>
                </a:lnTo>
                <a:lnTo>
                  <a:pt x="5980" y="9179"/>
                </a:lnTo>
                <a:lnTo>
                  <a:pt x="5949" y="9165"/>
                </a:lnTo>
                <a:lnTo>
                  <a:pt x="5932" y="9130"/>
                </a:lnTo>
                <a:lnTo>
                  <a:pt x="5921" y="9129"/>
                </a:lnTo>
                <a:lnTo>
                  <a:pt x="5912" y="9128"/>
                </a:lnTo>
                <a:lnTo>
                  <a:pt x="5901" y="9107"/>
                </a:lnTo>
                <a:lnTo>
                  <a:pt x="5888" y="9087"/>
                </a:lnTo>
                <a:lnTo>
                  <a:pt x="5875" y="9068"/>
                </a:lnTo>
                <a:lnTo>
                  <a:pt x="5860" y="9050"/>
                </a:lnTo>
                <a:lnTo>
                  <a:pt x="5827" y="9015"/>
                </a:lnTo>
                <a:lnTo>
                  <a:pt x="5792" y="8982"/>
                </a:lnTo>
                <a:lnTo>
                  <a:pt x="5757" y="8950"/>
                </a:lnTo>
                <a:lnTo>
                  <a:pt x="5723" y="8917"/>
                </a:lnTo>
                <a:lnTo>
                  <a:pt x="5691" y="8883"/>
                </a:lnTo>
                <a:lnTo>
                  <a:pt x="5661" y="8847"/>
                </a:lnTo>
                <a:lnTo>
                  <a:pt x="5626" y="8824"/>
                </a:lnTo>
                <a:lnTo>
                  <a:pt x="5601" y="8794"/>
                </a:lnTo>
                <a:lnTo>
                  <a:pt x="5590" y="8794"/>
                </a:lnTo>
                <a:lnTo>
                  <a:pt x="5581" y="8793"/>
                </a:lnTo>
                <a:lnTo>
                  <a:pt x="5562" y="8764"/>
                </a:lnTo>
                <a:lnTo>
                  <a:pt x="5534" y="8751"/>
                </a:lnTo>
                <a:lnTo>
                  <a:pt x="5533" y="8740"/>
                </a:lnTo>
                <a:lnTo>
                  <a:pt x="5511" y="8736"/>
                </a:lnTo>
                <a:lnTo>
                  <a:pt x="5433" y="8655"/>
                </a:lnTo>
                <a:lnTo>
                  <a:pt x="5349" y="8578"/>
                </a:lnTo>
                <a:lnTo>
                  <a:pt x="5342" y="8578"/>
                </a:lnTo>
                <a:lnTo>
                  <a:pt x="5334" y="8578"/>
                </a:lnTo>
                <a:lnTo>
                  <a:pt x="5019" y="8309"/>
                </a:lnTo>
                <a:lnTo>
                  <a:pt x="4695" y="8055"/>
                </a:lnTo>
                <a:lnTo>
                  <a:pt x="4367" y="7805"/>
                </a:lnTo>
                <a:lnTo>
                  <a:pt x="4040" y="7550"/>
                </a:lnTo>
                <a:lnTo>
                  <a:pt x="4025" y="7553"/>
                </a:lnTo>
                <a:lnTo>
                  <a:pt x="4014" y="7543"/>
                </a:lnTo>
                <a:lnTo>
                  <a:pt x="4024" y="7544"/>
                </a:lnTo>
                <a:lnTo>
                  <a:pt x="4030" y="7541"/>
                </a:lnTo>
                <a:lnTo>
                  <a:pt x="4016" y="7531"/>
                </a:lnTo>
                <a:lnTo>
                  <a:pt x="3999" y="7534"/>
                </a:lnTo>
                <a:lnTo>
                  <a:pt x="3999" y="7525"/>
                </a:lnTo>
                <a:lnTo>
                  <a:pt x="3999" y="7514"/>
                </a:lnTo>
                <a:lnTo>
                  <a:pt x="3951" y="7487"/>
                </a:lnTo>
                <a:lnTo>
                  <a:pt x="3910" y="7458"/>
                </a:lnTo>
                <a:lnTo>
                  <a:pt x="3869" y="7431"/>
                </a:lnTo>
                <a:lnTo>
                  <a:pt x="3822" y="7403"/>
                </a:lnTo>
                <a:lnTo>
                  <a:pt x="3830" y="7398"/>
                </a:lnTo>
                <a:lnTo>
                  <a:pt x="3828" y="7393"/>
                </a:lnTo>
                <a:lnTo>
                  <a:pt x="3817" y="7394"/>
                </a:lnTo>
                <a:lnTo>
                  <a:pt x="3806" y="7395"/>
                </a:lnTo>
                <a:lnTo>
                  <a:pt x="3636" y="7268"/>
                </a:lnTo>
                <a:lnTo>
                  <a:pt x="3464" y="7143"/>
                </a:lnTo>
                <a:lnTo>
                  <a:pt x="3423" y="7122"/>
                </a:lnTo>
                <a:lnTo>
                  <a:pt x="3384" y="7098"/>
                </a:lnTo>
                <a:lnTo>
                  <a:pt x="3382" y="7098"/>
                </a:lnTo>
                <a:lnTo>
                  <a:pt x="3381" y="7097"/>
                </a:lnTo>
                <a:lnTo>
                  <a:pt x="3382" y="7097"/>
                </a:lnTo>
                <a:lnTo>
                  <a:pt x="3384" y="7097"/>
                </a:lnTo>
                <a:lnTo>
                  <a:pt x="3374" y="7090"/>
                </a:lnTo>
                <a:lnTo>
                  <a:pt x="3366" y="7084"/>
                </a:lnTo>
                <a:lnTo>
                  <a:pt x="3380" y="7102"/>
                </a:lnTo>
                <a:lnTo>
                  <a:pt x="3396" y="7116"/>
                </a:lnTo>
                <a:lnTo>
                  <a:pt x="3390" y="7123"/>
                </a:lnTo>
                <a:lnTo>
                  <a:pt x="3374" y="7118"/>
                </a:lnTo>
                <a:lnTo>
                  <a:pt x="3414" y="7141"/>
                </a:lnTo>
                <a:lnTo>
                  <a:pt x="3445" y="7156"/>
                </a:lnTo>
                <a:lnTo>
                  <a:pt x="3433" y="7156"/>
                </a:lnTo>
                <a:lnTo>
                  <a:pt x="3418" y="7143"/>
                </a:lnTo>
                <a:lnTo>
                  <a:pt x="3415" y="7148"/>
                </a:lnTo>
                <a:lnTo>
                  <a:pt x="3412" y="7154"/>
                </a:lnTo>
                <a:lnTo>
                  <a:pt x="3373" y="7126"/>
                </a:lnTo>
                <a:lnTo>
                  <a:pt x="3341" y="7117"/>
                </a:lnTo>
                <a:lnTo>
                  <a:pt x="3362" y="7132"/>
                </a:lnTo>
                <a:lnTo>
                  <a:pt x="3391" y="7145"/>
                </a:lnTo>
                <a:lnTo>
                  <a:pt x="3394" y="7162"/>
                </a:lnTo>
                <a:lnTo>
                  <a:pt x="3417" y="7187"/>
                </a:lnTo>
                <a:lnTo>
                  <a:pt x="3408" y="7192"/>
                </a:lnTo>
                <a:lnTo>
                  <a:pt x="3398" y="7196"/>
                </a:lnTo>
                <a:lnTo>
                  <a:pt x="3396" y="7182"/>
                </a:lnTo>
                <a:lnTo>
                  <a:pt x="3389" y="7168"/>
                </a:lnTo>
                <a:lnTo>
                  <a:pt x="3375" y="7166"/>
                </a:lnTo>
                <a:lnTo>
                  <a:pt x="3356" y="7156"/>
                </a:lnTo>
                <a:lnTo>
                  <a:pt x="3351" y="7146"/>
                </a:lnTo>
                <a:lnTo>
                  <a:pt x="3357" y="7143"/>
                </a:lnTo>
                <a:lnTo>
                  <a:pt x="3333" y="7129"/>
                </a:lnTo>
                <a:lnTo>
                  <a:pt x="3315" y="7116"/>
                </a:lnTo>
                <a:lnTo>
                  <a:pt x="3311" y="7118"/>
                </a:lnTo>
                <a:lnTo>
                  <a:pt x="3307" y="7127"/>
                </a:lnTo>
                <a:lnTo>
                  <a:pt x="3242" y="7073"/>
                </a:lnTo>
                <a:lnTo>
                  <a:pt x="3188" y="7030"/>
                </a:lnTo>
                <a:lnTo>
                  <a:pt x="3185" y="7007"/>
                </a:lnTo>
                <a:lnTo>
                  <a:pt x="3147" y="6978"/>
                </a:lnTo>
                <a:lnTo>
                  <a:pt x="3152" y="6989"/>
                </a:lnTo>
                <a:lnTo>
                  <a:pt x="3154" y="6999"/>
                </a:lnTo>
                <a:lnTo>
                  <a:pt x="3170" y="7009"/>
                </a:lnTo>
                <a:lnTo>
                  <a:pt x="3177" y="7015"/>
                </a:lnTo>
                <a:lnTo>
                  <a:pt x="3151" y="7007"/>
                </a:lnTo>
                <a:lnTo>
                  <a:pt x="3123" y="6983"/>
                </a:lnTo>
                <a:lnTo>
                  <a:pt x="3129" y="6982"/>
                </a:lnTo>
                <a:lnTo>
                  <a:pt x="3134" y="6978"/>
                </a:lnTo>
                <a:lnTo>
                  <a:pt x="3097" y="6959"/>
                </a:lnTo>
                <a:lnTo>
                  <a:pt x="3080" y="6935"/>
                </a:lnTo>
                <a:lnTo>
                  <a:pt x="3044" y="6920"/>
                </a:lnTo>
                <a:lnTo>
                  <a:pt x="3012" y="6936"/>
                </a:lnTo>
                <a:lnTo>
                  <a:pt x="3016" y="6947"/>
                </a:lnTo>
                <a:lnTo>
                  <a:pt x="3020" y="6957"/>
                </a:lnTo>
                <a:lnTo>
                  <a:pt x="3015" y="6957"/>
                </a:lnTo>
                <a:lnTo>
                  <a:pt x="3011" y="6960"/>
                </a:lnTo>
                <a:lnTo>
                  <a:pt x="3004" y="6948"/>
                </a:lnTo>
                <a:lnTo>
                  <a:pt x="2991" y="6938"/>
                </a:lnTo>
                <a:lnTo>
                  <a:pt x="2985" y="6939"/>
                </a:lnTo>
                <a:lnTo>
                  <a:pt x="2978" y="6938"/>
                </a:lnTo>
                <a:lnTo>
                  <a:pt x="2984" y="6948"/>
                </a:lnTo>
                <a:lnTo>
                  <a:pt x="2998" y="6959"/>
                </a:lnTo>
                <a:lnTo>
                  <a:pt x="2985" y="6960"/>
                </a:lnTo>
                <a:lnTo>
                  <a:pt x="2971" y="6958"/>
                </a:lnTo>
                <a:lnTo>
                  <a:pt x="2970" y="6953"/>
                </a:lnTo>
                <a:lnTo>
                  <a:pt x="2976" y="6950"/>
                </a:lnTo>
                <a:lnTo>
                  <a:pt x="2950" y="6938"/>
                </a:lnTo>
                <a:lnTo>
                  <a:pt x="2931" y="6927"/>
                </a:lnTo>
                <a:lnTo>
                  <a:pt x="2967" y="6935"/>
                </a:lnTo>
                <a:lnTo>
                  <a:pt x="2993" y="6923"/>
                </a:lnTo>
                <a:lnTo>
                  <a:pt x="3001" y="6929"/>
                </a:lnTo>
                <a:lnTo>
                  <a:pt x="3006" y="6936"/>
                </a:lnTo>
                <a:lnTo>
                  <a:pt x="3025" y="6922"/>
                </a:lnTo>
                <a:lnTo>
                  <a:pt x="3035" y="6901"/>
                </a:lnTo>
                <a:lnTo>
                  <a:pt x="3016" y="6888"/>
                </a:lnTo>
                <a:lnTo>
                  <a:pt x="2997" y="6876"/>
                </a:lnTo>
                <a:lnTo>
                  <a:pt x="2995" y="6883"/>
                </a:lnTo>
                <a:lnTo>
                  <a:pt x="2994" y="6890"/>
                </a:lnTo>
                <a:lnTo>
                  <a:pt x="2986" y="6879"/>
                </a:lnTo>
                <a:lnTo>
                  <a:pt x="2989" y="6867"/>
                </a:lnTo>
                <a:lnTo>
                  <a:pt x="3009" y="6878"/>
                </a:lnTo>
                <a:lnTo>
                  <a:pt x="3029" y="6888"/>
                </a:lnTo>
                <a:lnTo>
                  <a:pt x="3030" y="6883"/>
                </a:lnTo>
                <a:lnTo>
                  <a:pt x="3029" y="6877"/>
                </a:lnTo>
                <a:lnTo>
                  <a:pt x="2981" y="6859"/>
                </a:lnTo>
                <a:lnTo>
                  <a:pt x="2941" y="6827"/>
                </a:lnTo>
                <a:lnTo>
                  <a:pt x="2961" y="6835"/>
                </a:lnTo>
                <a:lnTo>
                  <a:pt x="2970" y="6833"/>
                </a:lnTo>
                <a:lnTo>
                  <a:pt x="3018" y="6863"/>
                </a:lnTo>
                <a:lnTo>
                  <a:pt x="3074" y="6902"/>
                </a:lnTo>
                <a:lnTo>
                  <a:pt x="3042" y="6868"/>
                </a:lnTo>
                <a:lnTo>
                  <a:pt x="3009" y="6834"/>
                </a:lnTo>
                <a:lnTo>
                  <a:pt x="2967" y="6815"/>
                </a:lnTo>
                <a:lnTo>
                  <a:pt x="2915" y="6782"/>
                </a:lnTo>
                <a:lnTo>
                  <a:pt x="2917" y="6790"/>
                </a:lnTo>
                <a:lnTo>
                  <a:pt x="2926" y="6797"/>
                </a:lnTo>
                <a:lnTo>
                  <a:pt x="2913" y="6790"/>
                </a:lnTo>
                <a:lnTo>
                  <a:pt x="2887" y="6773"/>
                </a:lnTo>
                <a:lnTo>
                  <a:pt x="2886" y="6777"/>
                </a:lnTo>
                <a:lnTo>
                  <a:pt x="2889" y="6781"/>
                </a:lnTo>
                <a:lnTo>
                  <a:pt x="2872" y="6768"/>
                </a:lnTo>
                <a:lnTo>
                  <a:pt x="2851" y="6745"/>
                </a:lnTo>
                <a:lnTo>
                  <a:pt x="2836" y="6749"/>
                </a:lnTo>
                <a:lnTo>
                  <a:pt x="2817" y="6736"/>
                </a:lnTo>
                <a:lnTo>
                  <a:pt x="2860" y="6779"/>
                </a:lnTo>
                <a:lnTo>
                  <a:pt x="2923" y="6812"/>
                </a:lnTo>
                <a:lnTo>
                  <a:pt x="2926" y="6823"/>
                </a:lnTo>
                <a:lnTo>
                  <a:pt x="2936" y="6833"/>
                </a:lnTo>
                <a:lnTo>
                  <a:pt x="2911" y="6817"/>
                </a:lnTo>
                <a:lnTo>
                  <a:pt x="2883" y="6799"/>
                </a:lnTo>
                <a:lnTo>
                  <a:pt x="2901" y="6824"/>
                </a:lnTo>
                <a:lnTo>
                  <a:pt x="2901" y="6847"/>
                </a:lnTo>
                <a:lnTo>
                  <a:pt x="2890" y="6817"/>
                </a:lnTo>
                <a:lnTo>
                  <a:pt x="2864" y="6787"/>
                </a:lnTo>
                <a:lnTo>
                  <a:pt x="2858" y="6788"/>
                </a:lnTo>
                <a:lnTo>
                  <a:pt x="2852" y="6787"/>
                </a:lnTo>
                <a:lnTo>
                  <a:pt x="2812" y="6755"/>
                </a:lnTo>
                <a:lnTo>
                  <a:pt x="2779" y="6732"/>
                </a:lnTo>
                <a:lnTo>
                  <a:pt x="2786" y="6744"/>
                </a:lnTo>
                <a:lnTo>
                  <a:pt x="2797" y="6756"/>
                </a:lnTo>
                <a:lnTo>
                  <a:pt x="2755" y="6723"/>
                </a:lnTo>
                <a:lnTo>
                  <a:pt x="2705" y="6689"/>
                </a:lnTo>
                <a:lnTo>
                  <a:pt x="2711" y="6703"/>
                </a:lnTo>
                <a:lnTo>
                  <a:pt x="2722" y="6716"/>
                </a:lnTo>
                <a:lnTo>
                  <a:pt x="2678" y="6690"/>
                </a:lnTo>
                <a:lnTo>
                  <a:pt x="2638" y="6668"/>
                </a:lnTo>
                <a:lnTo>
                  <a:pt x="2632" y="6671"/>
                </a:lnTo>
                <a:lnTo>
                  <a:pt x="2626" y="6677"/>
                </a:lnTo>
                <a:lnTo>
                  <a:pt x="2612" y="6663"/>
                </a:lnTo>
                <a:lnTo>
                  <a:pt x="2589" y="6650"/>
                </a:lnTo>
                <a:lnTo>
                  <a:pt x="2603" y="6635"/>
                </a:lnTo>
                <a:lnTo>
                  <a:pt x="2631" y="6647"/>
                </a:lnTo>
                <a:lnTo>
                  <a:pt x="2625" y="6628"/>
                </a:lnTo>
                <a:lnTo>
                  <a:pt x="2598" y="6614"/>
                </a:lnTo>
                <a:lnTo>
                  <a:pt x="2594" y="6621"/>
                </a:lnTo>
                <a:lnTo>
                  <a:pt x="2591" y="6626"/>
                </a:lnTo>
                <a:lnTo>
                  <a:pt x="2567" y="6613"/>
                </a:lnTo>
                <a:lnTo>
                  <a:pt x="2542" y="6596"/>
                </a:lnTo>
                <a:lnTo>
                  <a:pt x="2554" y="6598"/>
                </a:lnTo>
                <a:lnTo>
                  <a:pt x="2568" y="6608"/>
                </a:lnTo>
                <a:lnTo>
                  <a:pt x="2555" y="6590"/>
                </a:lnTo>
                <a:lnTo>
                  <a:pt x="2523" y="6572"/>
                </a:lnTo>
                <a:lnTo>
                  <a:pt x="2522" y="6565"/>
                </a:lnTo>
                <a:lnTo>
                  <a:pt x="2526" y="6557"/>
                </a:lnTo>
                <a:lnTo>
                  <a:pt x="2511" y="6551"/>
                </a:lnTo>
                <a:lnTo>
                  <a:pt x="2506" y="6546"/>
                </a:lnTo>
                <a:lnTo>
                  <a:pt x="2502" y="6548"/>
                </a:lnTo>
                <a:lnTo>
                  <a:pt x="2500" y="6557"/>
                </a:lnTo>
                <a:lnTo>
                  <a:pt x="2473" y="6535"/>
                </a:lnTo>
                <a:lnTo>
                  <a:pt x="2440" y="6513"/>
                </a:lnTo>
                <a:lnTo>
                  <a:pt x="2441" y="6503"/>
                </a:lnTo>
                <a:lnTo>
                  <a:pt x="2452" y="6504"/>
                </a:lnTo>
                <a:lnTo>
                  <a:pt x="2444" y="6494"/>
                </a:lnTo>
                <a:lnTo>
                  <a:pt x="2431" y="6483"/>
                </a:lnTo>
                <a:lnTo>
                  <a:pt x="2423" y="6492"/>
                </a:lnTo>
                <a:lnTo>
                  <a:pt x="2390" y="6475"/>
                </a:lnTo>
                <a:lnTo>
                  <a:pt x="2390" y="6466"/>
                </a:lnTo>
                <a:lnTo>
                  <a:pt x="2382" y="6454"/>
                </a:lnTo>
                <a:lnTo>
                  <a:pt x="2371" y="6457"/>
                </a:lnTo>
                <a:lnTo>
                  <a:pt x="2361" y="6457"/>
                </a:lnTo>
                <a:lnTo>
                  <a:pt x="2360" y="6453"/>
                </a:lnTo>
                <a:lnTo>
                  <a:pt x="2366" y="6448"/>
                </a:lnTo>
                <a:lnTo>
                  <a:pt x="2346" y="6442"/>
                </a:lnTo>
                <a:lnTo>
                  <a:pt x="2329" y="6442"/>
                </a:lnTo>
                <a:lnTo>
                  <a:pt x="2333" y="6436"/>
                </a:lnTo>
                <a:lnTo>
                  <a:pt x="2322" y="6445"/>
                </a:lnTo>
                <a:lnTo>
                  <a:pt x="2331" y="6456"/>
                </a:lnTo>
                <a:lnTo>
                  <a:pt x="2342" y="6466"/>
                </a:lnTo>
                <a:lnTo>
                  <a:pt x="2324" y="6456"/>
                </a:lnTo>
                <a:lnTo>
                  <a:pt x="2305" y="6440"/>
                </a:lnTo>
                <a:lnTo>
                  <a:pt x="2312" y="6437"/>
                </a:lnTo>
                <a:lnTo>
                  <a:pt x="2320" y="6437"/>
                </a:lnTo>
                <a:lnTo>
                  <a:pt x="2316" y="6426"/>
                </a:lnTo>
                <a:lnTo>
                  <a:pt x="2306" y="6416"/>
                </a:lnTo>
                <a:lnTo>
                  <a:pt x="2297" y="6423"/>
                </a:lnTo>
                <a:lnTo>
                  <a:pt x="2290" y="6430"/>
                </a:lnTo>
                <a:lnTo>
                  <a:pt x="2285" y="6423"/>
                </a:lnTo>
                <a:lnTo>
                  <a:pt x="2280" y="6416"/>
                </a:lnTo>
                <a:lnTo>
                  <a:pt x="2292" y="6412"/>
                </a:lnTo>
                <a:lnTo>
                  <a:pt x="2304" y="6407"/>
                </a:lnTo>
                <a:lnTo>
                  <a:pt x="2320" y="6419"/>
                </a:lnTo>
                <a:lnTo>
                  <a:pt x="2330" y="6430"/>
                </a:lnTo>
                <a:lnTo>
                  <a:pt x="2327" y="6414"/>
                </a:lnTo>
                <a:lnTo>
                  <a:pt x="2306" y="6404"/>
                </a:lnTo>
                <a:lnTo>
                  <a:pt x="2306" y="6390"/>
                </a:lnTo>
                <a:lnTo>
                  <a:pt x="2281" y="6380"/>
                </a:lnTo>
                <a:lnTo>
                  <a:pt x="2236" y="6345"/>
                </a:lnTo>
                <a:lnTo>
                  <a:pt x="2191" y="6330"/>
                </a:lnTo>
                <a:lnTo>
                  <a:pt x="2190" y="6336"/>
                </a:lnTo>
                <a:lnTo>
                  <a:pt x="2197" y="6342"/>
                </a:lnTo>
                <a:lnTo>
                  <a:pt x="2191" y="6347"/>
                </a:lnTo>
                <a:lnTo>
                  <a:pt x="2186" y="6351"/>
                </a:lnTo>
                <a:lnTo>
                  <a:pt x="2177" y="6340"/>
                </a:lnTo>
                <a:lnTo>
                  <a:pt x="2178" y="6331"/>
                </a:lnTo>
                <a:lnTo>
                  <a:pt x="2160" y="6322"/>
                </a:lnTo>
                <a:lnTo>
                  <a:pt x="2143" y="6322"/>
                </a:lnTo>
                <a:lnTo>
                  <a:pt x="2113" y="6295"/>
                </a:lnTo>
                <a:lnTo>
                  <a:pt x="2078" y="6276"/>
                </a:lnTo>
                <a:lnTo>
                  <a:pt x="2077" y="6284"/>
                </a:lnTo>
                <a:lnTo>
                  <a:pt x="2075" y="6294"/>
                </a:lnTo>
                <a:lnTo>
                  <a:pt x="2062" y="6293"/>
                </a:lnTo>
                <a:lnTo>
                  <a:pt x="2049" y="6291"/>
                </a:lnTo>
                <a:lnTo>
                  <a:pt x="2062" y="6283"/>
                </a:lnTo>
                <a:lnTo>
                  <a:pt x="2074" y="6273"/>
                </a:lnTo>
                <a:lnTo>
                  <a:pt x="2063" y="6268"/>
                </a:lnTo>
                <a:lnTo>
                  <a:pt x="2054" y="6270"/>
                </a:lnTo>
                <a:lnTo>
                  <a:pt x="2050" y="6279"/>
                </a:lnTo>
                <a:lnTo>
                  <a:pt x="2031" y="6262"/>
                </a:lnTo>
                <a:lnTo>
                  <a:pt x="2023" y="6247"/>
                </a:lnTo>
                <a:lnTo>
                  <a:pt x="2001" y="6239"/>
                </a:lnTo>
                <a:lnTo>
                  <a:pt x="1985" y="6221"/>
                </a:lnTo>
                <a:lnTo>
                  <a:pt x="1985" y="6235"/>
                </a:lnTo>
                <a:lnTo>
                  <a:pt x="1989" y="6247"/>
                </a:lnTo>
                <a:lnTo>
                  <a:pt x="1978" y="6241"/>
                </a:lnTo>
                <a:lnTo>
                  <a:pt x="1982" y="6227"/>
                </a:lnTo>
                <a:lnTo>
                  <a:pt x="1956" y="6210"/>
                </a:lnTo>
                <a:lnTo>
                  <a:pt x="1931" y="6192"/>
                </a:lnTo>
                <a:lnTo>
                  <a:pt x="1905" y="6179"/>
                </a:lnTo>
                <a:lnTo>
                  <a:pt x="1880" y="6176"/>
                </a:lnTo>
                <a:lnTo>
                  <a:pt x="1864" y="6159"/>
                </a:lnTo>
                <a:lnTo>
                  <a:pt x="1854" y="6141"/>
                </a:lnTo>
                <a:lnTo>
                  <a:pt x="1846" y="6147"/>
                </a:lnTo>
                <a:lnTo>
                  <a:pt x="1840" y="6153"/>
                </a:lnTo>
                <a:lnTo>
                  <a:pt x="1822" y="6145"/>
                </a:lnTo>
                <a:lnTo>
                  <a:pt x="1806" y="6133"/>
                </a:lnTo>
                <a:lnTo>
                  <a:pt x="1813" y="6126"/>
                </a:lnTo>
                <a:lnTo>
                  <a:pt x="1813" y="6118"/>
                </a:lnTo>
                <a:lnTo>
                  <a:pt x="1795" y="6112"/>
                </a:lnTo>
                <a:lnTo>
                  <a:pt x="1780" y="6111"/>
                </a:lnTo>
                <a:lnTo>
                  <a:pt x="1790" y="6125"/>
                </a:lnTo>
                <a:lnTo>
                  <a:pt x="1789" y="6128"/>
                </a:lnTo>
                <a:lnTo>
                  <a:pt x="1783" y="6135"/>
                </a:lnTo>
                <a:lnTo>
                  <a:pt x="1757" y="6126"/>
                </a:lnTo>
                <a:lnTo>
                  <a:pt x="1773" y="6123"/>
                </a:lnTo>
                <a:lnTo>
                  <a:pt x="1771" y="6103"/>
                </a:lnTo>
                <a:lnTo>
                  <a:pt x="1756" y="6108"/>
                </a:lnTo>
                <a:lnTo>
                  <a:pt x="1735" y="6109"/>
                </a:lnTo>
                <a:lnTo>
                  <a:pt x="1678" y="6072"/>
                </a:lnTo>
                <a:lnTo>
                  <a:pt x="1617" y="6041"/>
                </a:lnTo>
                <a:lnTo>
                  <a:pt x="1632" y="6053"/>
                </a:lnTo>
                <a:lnTo>
                  <a:pt x="1636" y="6064"/>
                </a:lnTo>
                <a:lnTo>
                  <a:pt x="1613" y="6048"/>
                </a:lnTo>
                <a:lnTo>
                  <a:pt x="1603" y="6031"/>
                </a:lnTo>
                <a:lnTo>
                  <a:pt x="1593" y="6031"/>
                </a:lnTo>
                <a:lnTo>
                  <a:pt x="1588" y="6022"/>
                </a:lnTo>
                <a:lnTo>
                  <a:pt x="1584" y="6031"/>
                </a:lnTo>
                <a:lnTo>
                  <a:pt x="1582" y="6047"/>
                </a:lnTo>
                <a:lnTo>
                  <a:pt x="1574" y="6044"/>
                </a:lnTo>
                <a:lnTo>
                  <a:pt x="1568" y="6047"/>
                </a:lnTo>
                <a:lnTo>
                  <a:pt x="1516" y="6016"/>
                </a:lnTo>
                <a:lnTo>
                  <a:pt x="1469" y="6003"/>
                </a:lnTo>
                <a:lnTo>
                  <a:pt x="1490" y="6017"/>
                </a:lnTo>
                <a:lnTo>
                  <a:pt x="1500" y="6029"/>
                </a:lnTo>
                <a:lnTo>
                  <a:pt x="1515" y="6033"/>
                </a:lnTo>
                <a:lnTo>
                  <a:pt x="1526" y="6031"/>
                </a:lnTo>
                <a:lnTo>
                  <a:pt x="1526" y="6038"/>
                </a:lnTo>
                <a:lnTo>
                  <a:pt x="1517" y="6045"/>
                </a:lnTo>
                <a:lnTo>
                  <a:pt x="1527" y="6052"/>
                </a:lnTo>
                <a:lnTo>
                  <a:pt x="1571" y="6064"/>
                </a:lnTo>
                <a:lnTo>
                  <a:pt x="1618" y="6122"/>
                </a:lnTo>
                <a:lnTo>
                  <a:pt x="1610" y="6104"/>
                </a:lnTo>
                <a:lnTo>
                  <a:pt x="1605" y="6087"/>
                </a:lnTo>
                <a:lnTo>
                  <a:pt x="1620" y="6095"/>
                </a:lnTo>
                <a:lnTo>
                  <a:pt x="1635" y="6104"/>
                </a:lnTo>
                <a:lnTo>
                  <a:pt x="1632" y="6092"/>
                </a:lnTo>
                <a:lnTo>
                  <a:pt x="1639" y="6094"/>
                </a:lnTo>
                <a:lnTo>
                  <a:pt x="1639" y="6086"/>
                </a:lnTo>
                <a:lnTo>
                  <a:pt x="1629" y="6077"/>
                </a:lnTo>
                <a:lnTo>
                  <a:pt x="1648" y="6088"/>
                </a:lnTo>
                <a:lnTo>
                  <a:pt x="1662" y="6099"/>
                </a:lnTo>
                <a:lnTo>
                  <a:pt x="1699" y="6154"/>
                </a:lnTo>
                <a:lnTo>
                  <a:pt x="1795" y="6210"/>
                </a:lnTo>
                <a:lnTo>
                  <a:pt x="1792" y="6199"/>
                </a:lnTo>
                <a:lnTo>
                  <a:pt x="1775" y="6188"/>
                </a:lnTo>
                <a:lnTo>
                  <a:pt x="1807" y="6208"/>
                </a:lnTo>
                <a:lnTo>
                  <a:pt x="1820" y="6237"/>
                </a:lnTo>
                <a:lnTo>
                  <a:pt x="1803" y="6227"/>
                </a:lnTo>
                <a:lnTo>
                  <a:pt x="1789" y="6223"/>
                </a:lnTo>
                <a:lnTo>
                  <a:pt x="1803" y="6234"/>
                </a:lnTo>
                <a:lnTo>
                  <a:pt x="1823" y="6242"/>
                </a:lnTo>
                <a:lnTo>
                  <a:pt x="1830" y="6238"/>
                </a:lnTo>
                <a:lnTo>
                  <a:pt x="1833" y="6224"/>
                </a:lnTo>
                <a:lnTo>
                  <a:pt x="1840" y="6239"/>
                </a:lnTo>
                <a:lnTo>
                  <a:pt x="1849" y="6254"/>
                </a:lnTo>
                <a:lnTo>
                  <a:pt x="1844" y="6256"/>
                </a:lnTo>
                <a:lnTo>
                  <a:pt x="1840" y="6260"/>
                </a:lnTo>
                <a:lnTo>
                  <a:pt x="1811" y="6246"/>
                </a:lnTo>
                <a:lnTo>
                  <a:pt x="1773" y="6226"/>
                </a:lnTo>
                <a:lnTo>
                  <a:pt x="1722" y="6177"/>
                </a:lnTo>
                <a:lnTo>
                  <a:pt x="1633" y="6130"/>
                </a:lnTo>
                <a:lnTo>
                  <a:pt x="1645" y="6143"/>
                </a:lnTo>
                <a:lnTo>
                  <a:pt x="1641" y="6150"/>
                </a:lnTo>
                <a:lnTo>
                  <a:pt x="1662" y="6161"/>
                </a:lnTo>
                <a:lnTo>
                  <a:pt x="1679" y="6164"/>
                </a:lnTo>
                <a:lnTo>
                  <a:pt x="1690" y="6189"/>
                </a:lnTo>
                <a:lnTo>
                  <a:pt x="1697" y="6202"/>
                </a:lnTo>
                <a:lnTo>
                  <a:pt x="1712" y="6213"/>
                </a:lnTo>
                <a:lnTo>
                  <a:pt x="1726" y="6207"/>
                </a:lnTo>
                <a:lnTo>
                  <a:pt x="1734" y="6216"/>
                </a:lnTo>
                <a:lnTo>
                  <a:pt x="1743" y="6224"/>
                </a:lnTo>
                <a:lnTo>
                  <a:pt x="1730" y="6223"/>
                </a:lnTo>
                <a:lnTo>
                  <a:pt x="1718" y="6222"/>
                </a:lnTo>
                <a:lnTo>
                  <a:pt x="1732" y="6239"/>
                </a:lnTo>
                <a:lnTo>
                  <a:pt x="1750" y="6257"/>
                </a:lnTo>
                <a:lnTo>
                  <a:pt x="1753" y="6252"/>
                </a:lnTo>
                <a:lnTo>
                  <a:pt x="1740" y="6239"/>
                </a:lnTo>
                <a:lnTo>
                  <a:pt x="1748" y="6240"/>
                </a:lnTo>
                <a:lnTo>
                  <a:pt x="1751" y="6244"/>
                </a:lnTo>
                <a:lnTo>
                  <a:pt x="1754" y="6243"/>
                </a:lnTo>
                <a:lnTo>
                  <a:pt x="1758" y="6241"/>
                </a:lnTo>
                <a:lnTo>
                  <a:pt x="1788" y="6287"/>
                </a:lnTo>
                <a:lnTo>
                  <a:pt x="1825" y="6319"/>
                </a:lnTo>
                <a:lnTo>
                  <a:pt x="1802" y="6288"/>
                </a:lnTo>
                <a:lnTo>
                  <a:pt x="1784" y="6259"/>
                </a:lnTo>
                <a:lnTo>
                  <a:pt x="1796" y="6271"/>
                </a:lnTo>
                <a:lnTo>
                  <a:pt x="1802" y="6281"/>
                </a:lnTo>
                <a:lnTo>
                  <a:pt x="1826" y="6292"/>
                </a:lnTo>
                <a:lnTo>
                  <a:pt x="1844" y="6298"/>
                </a:lnTo>
                <a:lnTo>
                  <a:pt x="1839" y="6288"/>
                </a:lnTo>
                <a:lnTo>
                  <a:pt x="1829" y="6278"/>
                </a:lnTo>
                <a:lnTo>
                  <a:pt x="1812" y="6271"/>
                </a:lnTo>
                <a:lnTo>
                  <a:pt x="1796" y="6268"/>
                </a:lnTo>
                <a:lnTo>
                  <a:pt x="1801" y="6259"/>
                </a:lnTo>
                <a:lnTo>
                  <a:pt x="1805" y="6252"/>
                </a:lnTo>
                <a:lnTo>
                  <a:pt x="1817" y="6263"/>
                </a:lnTo>
                <a:lnTo>
                  <a:pt x="1836" y="6265"/>
                </a:lnTo>
                <a:lnTo>
                  <a:pt x="1854" y="6299"/>
                </a:lnTo>
                <a:lnTo>
                  <a:pt x="1863" y="6333"/>
                </a:lnTo>
                <a:lnTo>
                  <a:pt x="1894" y="6350"/>
                </a:lnTo>
                <a:lnTo>
                  <a:pt x="1903" y="6365"/>
                </a:lnTo>
                <a:lnTo>
                  <a:pt x="1879" y="6349"/>
                </a:lnTo>
                <a:lnTo>
                  <a:pt x="1855" y="6336"/>
                </a:lnTo>
                <a:lnTo>
                  <a:pt x="1851" y="6324"/>
                </a:lnTo>
                <a:lnTo>
                  <a:pt x="1851" y="6318"/>
                </a:lnTo>
                <a:lnTo>
                  <a:pt x="1844" y="6309"/>
                </a:lnTo>
                <a:lnTo>
                  <a:pt x="1830" y="6298"/>
                </a:lnTo>
                <a:lnTo>
                  <a:pt x="1830" y="6312"/>
                </a:lnTo>
                <a:lnTo>
                  <a:pt x="1836" y="6325"/>
                </a:lnTo>
                <a:lnTo>
                  <a:pt x="1821" y="6321"/>
                </a:lnTo>
                <a:lnTo>
                  <a:pt x="1803" y="6314"/>
                </a:lnTo>
                <a:lnTo>
                  <a:pt x="1807" y="6321"/>
                </a:lnTo>
                <a:lnTo>
                  <a:pt x="1813" y="6329"/>
                </a:lnTo>
                <a:lnTo>
                  <a:pt x="1809" y="6328"/>
                </a:lnTo>
                <a:lnTo>
                  <a:pt x="1792" y="6320"/>
                </a:lnTo>
                <a:lnTo>
                  <a:pt x="1786" y="6307"/>
                </a:lnTo>
                <a:lnTo>
                  <a:pt x="1791" y="6299"/>
                </a:lnTo>
                <a:lnTo>
                  <a:pt x="1779" y="6289"/>
                </a:lnTo>
                <a:lnTo>
                  <a:pt x="1772" y="6277"/>
                </a:lnTo>
                <a:lnTo>
                  <a:pt x="1758" y="6280"/>
                </a:lnTo>
                <a:lnTo>
                  <a:pt x="1740" y="6275"/>
                </a:lnTo>
                <a:lnTo>
                  <a:pt x="1726" y="6252"/>
                </a:lnTo>
                <a:lnTo>
                  <a:pt x="1710" y="6225"/>
                </a:lnTo>
                <a:lnTo>
                  <a:pt x="1696" y="6223"/>
                </a:lnTo>
                <a:lnTo>
                  <a:pt x="1677" y="6203"/>
                </a:lnTo>
                <a:lnTo>
                  <a:pt x="1666" y="6207"/>
                </a:lnTo>
                <a:lnTo>
                  <a:pt x="1675" y="6218"/>
                </a:lnTo>
                <a:lnTo>
                  <a:pt x="1647" y="6210"/>
                </a:lnTo>
                <a:lnTo>
                  <a:pt x="1613" y="6202"/>
                </a:lnTo>
                <a:lnTo>
                  <a:pt x="1608" y="6191"/>
                </a:lnTo>
                <a:lnTo>
                  <a:pt x="1598" y="6182"/>
                </a:lnTo>
                <a:lnTo>
                  <a:pt x="1597" y="6198"/>
                </a:lnTo>
                <a:lnTo>
                  <a:pt x="1622" y="6219"/>
                </a:lnTo>
                <a:lnTo>
                  <a:pt x="1645" y="6220"/>
                </a:lnTo>
                <a:lnTo>
                  <a:pt x="1675" y="6229"/>
                </a:lnTo>
                <a:lnTo>
                  <a:pt x="1664" y="6236"/>
                </a:lnTo>
                <a:lnTo>
                  <a:pt x="1665" y="6247"/>
                </a:lnTo>
                <a:lnTo>
                  <a:pt x="1651" y="6244"/>
                </a:lnTo>
                <a:lnTo>
                  <a:pt x="1647" y="6234"/>
                </a:lnTo>
                <a:lnTo>
                  <a:pt x="1642" y="6233"/>
                </a:lnTo>
                <a:lnTo>
                  <a:pt x="1636" y="6231"/>
                </a:lnTo>
                <a:lnTo>
                  <a:pt x="1639" y="6242"/>
                </a:lnTo>
                <a:lnTo>
                  <a:pt x="1626" y="6237"/>
                </a:lnTo>
                <a:lnTo>
                  <a:pt x="1630" y="6245"/>
                </a:lnTo>
                <a:lnTo>
                  <a:pt x="1624" y="6252"/>
                </a:lnTo>
                <a:lnTo>
                  <a:pt x="1648" y="6258"/>
                </a:lnTo>
                <a:lnTo>
                  <a:pt x="1669" y="6253"/>
                </a:lnTo>
                <a:lnTo>
                  <a:pt x="1666" y="6263"/>
                </a:lnTo>
                <a:lnTo>
                  <a:pt x="1672" y="6271"/>
                </a:lnTo>
                <a:lnTo>
                  <a:pt x="1666" y="6272"/>
                </a:lnTo>
                <a:lnTo>
                  <a:pt x="1660" y="6269"/>
                </a:lnTo>
                <a:lnTo>
                  <a:pt x="1665" y="6277"/>
                </a:lnTo>
                <a:lnTo>
                  <a:pt x="1663" y="6287"/>
                </a:lnTo>
                <a:lnTo>
                  <a:pt x="1690" y="6283"/>
                </a:lnTo>
                <a:lnTo>
                  <a:pt x="1714" y="6276"/>
                </a:lnTo>
                <a:lnTo>
                  <a:pt x="1719" y="6284"/>
                </a:lnTo>
                <a:lnTo>
                  <a:pt x="1711" y="6293"/>
                </a:lnTo>
                <a:lnTo>
                  <a:pt x="1726" y="6294"/>
                </a:lnTo>
                <a:lnTo>
                  <a:pt x="1729" y="6283"/>
                </a:lnTo>
                <a:lnTo>
                  <a:pt x="1740" y="6290"/>
                </a:lnTo>
                <a:lnTo>
                  <a:pt x="1747" y="6287"/>
                </a:lnTo>
                <a:lnTo>
                  <a:pt x="1766" y="6297"/>
                </a:lnTo>
                <a:lnTo>
                  <a:pt x="1780" y="6309"/>
                </a:lnTo>
                <a:lnTo>
                  <a:pt x="1769" y="6307"/>
                </a:lnTo>
                <a:lnTo>
                  <a:pt x="1759" y="6297"/>
                </a:lnTo>
                <a:lnTo>
                  <a:pt x="1753" y="6299"/>
                </a:lnTo>
                <a:lnTo>
                  <a:pt x="1748" y="6307"/>
                </a:lnTo>
                <a:lnTo>
                  <a:pt x="1783" y="6324"/>
                </a:lnTo>
                <a:lnTo>
                  <a:pt x="1806" y="6332"/>
                </a:lnTo>
                <a:lnTo>
                  <a:pt x="1817" y="6344"/>
                </a:lnTo>
                <a:lnTo>
                  <a:pt x="1828" y="6349"/>
                </a:lnTo>
                <a:lnTo>
                  <a:pt x="1827" y="6355"/>
                </a:lnTo>
                <a:lnTo>
                  <a:pt x="1817" y="6358"/>
                </a:lnTo>
                <a:lnTo>
                  <a:pt x="1808" y="6349"/>
                </a:lnTo>
                <a:lnTo>
                  <a:pt x="1807" y="6340"/>
                </a:lnTo>
                <a:lnTo>
                  <a:pt x="1767" y="6326"/>
                </a:lnTo>
                <a:lnTo>
                  <a:pt x="1733" y="6322"/>
                </a:lnTo>
                <a:lnTo>
                  <a:pt x="1726" y="6314"/>
                </a:lnTo>
                <a:lnTo>
                  <a:pt x="1724" y="6305"/>
                </a:lnTo>
                <a:lnTo>
                  <a:pt x="1719" y="6305"/>
                </a:lnTo>
                <a:lnTo>
                  <a:pt x="1722" y="6308"/>
                </a:lnTo>
                <a:lnTo>
                  <a:pt x="1713" y="6306"/>
                </a:lnTo>
                <a:lnTo>
                  <a:pt x="1702" y="6296"/>
                </a:lnTo>
                <a:lnTo>
                  <a:pt x="1736" y="6329"/>
                </a:lnTo>
                <a:lnTo>
                  <a:pt x="1780" y="6345"/>
                </a:lnTo>
                <a:lnTo>
                  <a:pt x="1780" y="6357"/>
                </a:lnTo>
                <a:lnTo>
                  <a:pt x="1787" y="6376"/>
                </a:lnTo>
                <a:lnTo>
                  <a:pt x="1800" y="6379"/>
                </a:lnTo>
                <a:lnTo>
                  <a:pt x="1808" y="6373"/>
                </a:lnTo>
                <a:lnTo>
                  <a:pt x="1808" y="6381"/>
                </a:lnTo>
                <a:lnTo>
                  <a:pt x="1806" y="6388"/>
                </a:lnTo>
                <a:lnTo>
                  <a:pt x="1786" y="6390"/>
                </a:lnTo>
                <a:lnTo>
                  <a:pt x="1766" y="6380"/>
                </a:lnTo>
                <a:lnTo>
                  <a:pt x="1798" y="6406"/>
                </a:lnTo>
                <a:lnTo>
                  <a:pt x="1833" y="6431"/>
                </a:lnTo>
                <a:lnTo>
                  <a:pt x="1813" y="6427"/>
                </a:lnTo>
                <a:lnTo>
                  <a:pt x="1790" y="6418"/>
                </a:lnTo>
                <a:lnTo>
                  <a:pt x="1809" y="6434"/>
                </a:lnTo>
                <a:lnTo>
                  <a:pt x="1840" y="6455"/>
                </a:lnTo>
                <a:lnTo>
                  <a:pt x="1843" y="6440"/>
                </a:lnTo>
                <a:lnTo>
                  <a:pt x="1837" y="6426"/>
                </a:lnTo>
                <a:lnTo>
                  <a:pt x="1851" y="6432"/>
                </a:lnTo>
                <a:lnTo>
                  <a:pt x="1857" y="6425"/>
                </a:lnTo>
                <a:lnTo>
                  <a:pt x="1866" y="6439"/>
                </a:lnTo>
                <a:lnTo>
                  <a:pt x="1856" y="6448"/>
                </a:lnTo>
                <a:lnTo>
                  <a:pt x="1871" y="6461"/>
                </a:lnTo>
                <a:lnTo>
                  <a:pt x="1886" y="6463"/>
                </a:lnTo>
                <a:lnTo>
                  <a:pt x="1879" y="6457"/>
                </a:lnTo>
                <a:lnTo>
                  <a:pt x="1871" y="6445"/>
                </a:lnTo>
                <a:lnTo>
                  <a:pt x="1884" y="6445"/>
                </a:lnTo>
                <a:lnTo>
                  <a:pt x="1905" y="6454"/>
                </a:lnTo>
                <a:lnTo>
                  <a:pt x="1911" y="6468"/>
                </a:lnTo>
                <a:lnTo>
                  <a:pt x="1914" y="6483"/>
                </a:lnTo>
                <a:lnTo>
                  <a:pt x="1924" y="6487"/>
                </a:lnTo>
                <a:lnTo>
                  <a:pt x="1935" y="6492"/>
                </a:lnTo>
                <a:lnTo>
                  <a:pt x="1929" y="6498"/>
                </a:lnTo>
                <a:lnTo>
                  <a:pt x="1932" y="6510"/>
                </a:lnTo>
                <a:lnTo>
                  <a:pt x="1968" y="6521"/>
                </a:lnTo>
                <a:lnTo>
                  <a:pt x="1973" y="6505"/>
                </a:lnTo>
                <a:lnTo>
                  <a:pt x="1983" y="6505"/>
                </a:lnTo>
                <a:lnTo>
                  <a:pt x="1995" y="6511"/>
                </a:lnTo>
                <a:lnTo>
                  <a:pt x="1989" y="6514"/>
                </a:lnTo>
                <a:lnTo>
                  <a:pt x="1984" y="6520"/>
                </a:lnTo>
                <a:lnTo>
                  <a:pt x="2009" y="6526"/>
                </a:lnTo>
                <a:lnTo>
                  <a:pt x="2017" y="6540"/>
                </a:lnTo>
                <a:lnTo>
                  <a:pt x="2006" y="6530"/>
                </a:lnTo>
                <a:lnTo>
                  <a:pt x="1993" y="6526"/>
                </a:lnTo>
                <a:lnTo>
                  <a:pt x="2003" y="6536"/>
                </a:lnTo>
                <a:lnTo>
                  <a:pt x="2002" y="6546"/>
                </a:lnTo>
                <a:lnTo>
                  <a:pt x="2024" y="6560"/>
                </a:lnTo>
                <a:lnTo>
                  <a:pt x="2036" y="6575"/>
                </a:lnTo>
                <a:lnTo>
                  <a:pt x="2056" y="6581"/>
                </a:lnTo>
                <a:lnTo>
                  <a:pt x="2069" y="6574"/>
                </a:lnTo>
                <a:lnTo>
                  <a:pt x="2063" y="6570"/>
                </a:lnTo>
                <a:lnTo>
                  <a:pt x="2048" y="6566"/>
                </a:lnTo>
                <a:lnTo>
                  <a:pt x="2059" y="6565"/>
                </a:lnTo>
                <a:lnTo>
                  <a:pt x="2082" y="6574"/>
                </a:lnTo>
                <a:lnTo>
                  <a:pt x="2062" y="6587"/>
                </a:lnTo>
                <a:lnTo>
                  <a:pt x="2047" y="6602"/>
                </a:lnTo>
                <a:lnTo>
                  <a:pt x="2025" y="6579"/>
                </a:lnTo>
                <a:lnTo>
                  <a:pt x="1993" y="6561"/>
                </a:lnTo>
                <a:lnTo>
                  <a:pt x="2027" y="6591"/>
                </a:lnTo>
                <a:lnTo>
                  <a:pt x="2071" y="6616"/>
                </a:lnTo>
                <a:lnTo>
                  <a:pt x="2044" y="6610"/>
                </a:lnTo>
                <a:lnTo>
                  <a:pt x="2022" y="6590"/>
                </a:lnTo>
                <a:lnTo>
                  <a:pt x="2022" y="6602"/>
                </a:lnTo>
                <a:lnTo>
                  <a:pt x="2021" y="6613"/>
                </a:lnTo>
                <a:lnTo>
                  <a:pt x="2067" y="6642"/>
                </a:lnTo>
                <a:lnTo>
                  <a:pt x="2104" y="6671"/>
                </a:lnTo>
                <a:lnTo>
                  <a:pt x="2111" y="6669"/>
                </a:lnTo>
                <a:lnTo>
                  <a:pt x="2111" y="6660"/>
                </a:lnTo>
                <a:lnTo>
                  <a:pt x="2125" y="6671"/>
                </a:lnTo>
                <a:lnTo>
                  <a:pt x="2139" y="6678"/>
                </a:lnTo>
                <a:lnTo>
                  <a:pt x="2136" y="6668"/>
                </a:lnTo>
                <a:lnTo>
                  <a:pt x="2126" y="6665"/>
                </a:lnTo>
                <a:lnTo>
                  <a:pt x="2134" y="6662"/>
                </a:lnTo>
                <a:lnTo>
                  <a:pt x="2156" y="6671"/>
                </a:lnTo>
                <a:lnTo>
                  <a:pt x="2146" y="6661"/>
                </a:lnTo>
                <a:lnTo>
                  <a:pt x="2132" y="6657"/>
                </a:lnTo>
                <a:lnTo>
                  <a:pt x="2134" y="6649"/>
                </a:lnTo>
                <a:lnTo>
                  <a:pt x="2126" y="6645"/>
                </a:lnTo>
                <a:lnTo>
                  <a:pt x="2131" y="6640"/>
                </a:lnTo>
                <a:lnTo>
                  <a:pt x="2141" y="6630"/>
                </a:lnTo>
                <a:lnTo>
                  <a:pt x="2153" y="6645"/>
                </a:lnTo>
                <a:lnTo>
                  <a:pt x="2163" y="6660"/>
                </a:lnTo>
                <a:lnTo>
                  <a:pt x="2174" y="6658"/>
                </a:lnTo>
                <a:lnTo>
                  <a:pt x="2178" y="6644"/>
                </a:lnTo>
                <a:lnTo>
                  <a:pt x="2187" y="6661"/>
                </a:lnTo>
                <a:lnTo>
                  <a:pt x="2212" y="6677"/>
                </a:lnTo>
                <a:lnTo>
                  <a:pt x="2191" y="6675"/>
                </a:lnTo>
                <a:lnTo>
                  <a:pt x="2167" y="6665"/>
                </a:lnTo>
                <a:lnTo>
                  <a:pt x="2197" y="6684"/>
                </a:lnTo>
                <a:lnTo>
                  <a:pt x="2225" y="6708"/>
                </a:lnTo>
                <a:lnTo>
                  <a:pt x="2229" y="6707"/>
                </a:lnTo>
                <a:lnTo>
                  <a:pt x="2224" y="6700"/>
                </a:lnTo>
                <a:lnTo>
                  <a:pt x="2243" y="6711"/>
                </a:lnTo>
                <a:lnTo>
                  <a:pt x="2259" y="6730"/>
                </a:lnTo>
                <a:lnTo>
                  <a:pt x="2264" y="6726"/>
                </a:lnTo>
                <a:lnTo>
                  <a:pt x="2253" y="6718"/>
                </a:lnTo>
                <a:lnTo>
                  <a:pt x="2269" y="6719"/>
                </a:lnTo>
                <a:lnTo>
                  <a:pt x="2287" y="6726"/>
                </a:lnTo>
                <a:lnTo>
                  <a:pt x="2284" y="6734"/>
                </a:lnTo>
                <a:lnTo>
                  <a:pt x="2268" y="6735"/>
                </a:lnTo>
                <a:lnTo>
                  <a:pt x="2269" y="6739"/>
                </a:lnTo>
                <a:lnTo>
                  <a:pt x="2270" y="6744"/>
                </a:lnTo>
                <a:lnTo>
                  <a:pt x="2290" y="6752"/>
                </a:lnTo>
                <a:lnTo>
                  <a:pt x="2299" y="6761"/>
                </a:lnTo>
                <a:lnTo>
                  <a:pt x="2335" y="6767"/>
                </a:lnTo>
                <a:lnTo>
                  <a:pt x="2359" y="6771"/>
                </a:lnTo>
                <a:lnTo>
                  <a:pt x="2368" y="6781"/>
                </a:lnTo>
                <a:lnTo>
                  <a:pt x="2373" y="6791"/>
                </a:lnTo>
                <a:lnTo>
                  <a:pt x="2378" y="6792"/>
                </a:lnTo>
                <a:lnTo>
                  <a:pt x="2383" y="6794"/>
                </a:lnTo>
                <a:lnTo>
                  <a:pt x="2380" y="6789"/>
                </a:lnTo>
                <a:lnTo>
                  <a:pt x="2371" y="6782"/>
                </a:lnTo>
                <a:lnTo>
                  <a:pt x="2404" y="6803"/>
                </a:lnTo>
                <a:lnTo>
                  <a:pt x="2434" y="6830"/>
                </a:lnTo>
                <a:lnTo>
                  <a:pt x="2436" y="6827"/>
                </a:lnTo>
                <a:lnTo>
                  <a:pt x="2438" y="6824"/>
                </a:lnTo>
                <a:lnTo>
                  <a:pt x="2421" y="6811"/>
                </a:lnTo>
                <a:lnTo>
                  <a:pt x="2401" y="6797"/>
                </a:lnTo>
                <a:lnTo>
                  <a:pt x="2407" y="6793"/>
                </a:lnTo>
                <a:lnTo>
                  <a:pt x="2379" y="6779"/>
                </a:lnTo>
                <a:lnTo>
                  <a:pt x="2394" y="6779"/>
                </a:lnTo>
                <a:lnTo>
                  <a:pt x="2411" y="6782"/>
                </a:lnTo>
                <a:lnTo>
                  <a:pt x="2440" y="6819"/>
                </a:lnTo>
                <a:lnTo>
                  <a:pt x="2455" y="6850"/>
                </a:lnTo>
                <a:lnTo>
                  <a:pt x="2462" y="6849"/>
                </a:lnTo>
                <a:lnTo>
                  <a:pt x="2467" y="6842"/>
                </a:lnTo>
                <a:lnTo>
                  <a:pt x="2474" y="6852"/>
                </a:lnTo>
                <a:lnTo>
                  <a:pt x="2474" y="6862"/>
                </a:lnTo>
                <a:lnTo>
                  <a:pt x="2465" y="6857"/>
                </a:lnTo>
                <a:lnTo>
                  <a:pt x="2457" y="6857"/>
                </a:lnTo>
                <a:lnTo>
                  <a:pt x="2469" y="6865"/>
                </a:lnTo>
                <a:lnTo>
                  <a:pt x="2485" y="6865"/>
                </a:lnTo>
                <a:lnTo>
                  <a:pt x="2492" y="6876"/>
                </a:lnTo>
                <a:lnTo>
                  <a:pt x="2499" y="6886"/>
                </a:lnTo>
                <a:lnTo>
                  <a:pt x="2517" y="6886"/>
                </a:lnTo>
                <a:lnTo>
                  <a:pt x="2540" y="6895"/>
                </a:lnTo>
                <a:lnTo>
                  <a:pt x="2529" y="6900"/>
                </a:lnTo>
                <a:lnTo>
                  <a:pt x="2513" y="6895"/>
                </a:lnTo>
                <a:lnTo>
                  <a:pt x="2533" y="6915"/>
                </a:lnTo>
                <a:lnTo>
                  <a:pt x="2556" y="6922"/>
                </a:lnTo>
                <a:lnTo>
                  <a:pt x="2614" y="6969"/>
                </a:lnTo>
                <a:lnTo>
                  <a:pt x="2669" y="7006"/>
                </a:lnTo>
                <a:lnTo>
                  <a:pt x="2704" y="7013"/>
                </a:lnTo>
                <a:lnTo>
                  <a:pt x="2736" y="7025"/>
                </a:lnTo>
                <a:lnTo>
                  <a:pt x="2732" y="7030"/>
                </a:lnTo>
                <a:lnTo>
                  <a:pt x="2715" y="7027"/>
                </a:lnTo>
                <a:lnTo>
                  <a:pt x="2741" y="7047"/>
                </a:lnTo>
                <a:lnTo>
                  <a:pt x="2748" y="7061"/>
                </a:lnTo>
                <a:lnTo>
                  <a:pt x="2788" y="7079"/>
                </a:lnTo>
                <a:lnTo>
                  <a:pt x="2820" y="7103"/>
                </a:lnTo>
                <a:lnTo>
                  <a:pt x="2791" y="7090"/>
                </a:lnTo>
                <a:lnTo>
                  <a:pt x="2776" y="7090"/>
                </a:lnTo>
                <a:lnTo>
                  <a:pt x="2781" y="7095"/>
                </a:lnTo>
                <a:lnTo>
                  <a:pt x="2787" y="7102"/>
                </a:lnTo>
                <a:lnTo>
                  <a:pt x="2802" y="7104"/>
                </a:lnTo>
                <a:lnTo>
                  <a:pt x="2807" y="7123"/>
                </a:lnTo>
                <a:lnTo>
                  <a:pt x="2819" y="7126"/>
                </a:lnTo>
                <a:lnTo>
                  <a:pt x="2829" y="7130"/>
                </a:lnTo>
                <a:lnTo>
                  <a:pt x="2821" y="7117"/>
                </a:lnTo>
                <a:lnTo>
                  <a:pt x="2850" y="7130"/>
                </a:lnTo>
                <a:lnTo>
                  <a:pt x="2844" y="7139"/>
                </a:lnTo>
                <a:lnTo>
                  <a:pt x="2844" y="7148"/>
                </a:lnTo>
                <a:lnTo>
                  <a:pt x="2911" y="7190"/>
                </a:lnTo>
                <a:lnTo>
                  <a:pt x="2981" y="7237"/>
                </a:lnTo>
                <a:lnTo>
                  <a:pt x="2975" y="7241"/>
                </a:lnTo>
                <a:lnTo>
                  <a:pt x="2971" y="7251"/>
                </a:lnTo>
                <a:lnTo>
                  <a:pt x="2963" y="7246"/>
                </a:lnTo>
                <a:lnTo>
                  <a:pt x="2953" y="7239"/>
                </a:lnTo>
                <a:lnTo>
                  <a:pt x="2962" y="7241"/>
                </a:lnTo>
                <a:lnTo>
                  <a:pt x="2971" y="7242"/>
                </a:lnTo>
                <a:lnTo>
                  <a:pt x="2948" y="7222"/>
                </a:lnTo>
                <a:lnTo>
                  <a:pt x="2916" y="7203"/>
                </a:lnTo>
                <a:lnTo>
                  <a:pt x="2906" y="7208"/>
                </a:lnTo>
                <a:lnTo>
                  <a:pt x="2896" y="7214"/>
                </a:lnTo>
                <a:lnTo>
                  <a:pt x="2898" y="7199"/>
                </a:lnTo>
                <a:lnTo>
                  <a:pt x="2886" y="7178"/>
                </a:lnTo>
                <a:lnTo>
                  <a:pt x="2865" y="7175"/>
                </a:lnTo>
                <a:lnTo>
                  <a:pt x="2846" y="7165"/>
                </a:lnTo>
                <a:lnTo>
                  <a:pt x="2850" y="7161"/>
                </a:lnTo>
                <a:lnTo>
                  <a:pt x="2853" y="7157"/>
                </a:lnTo>
                <a:lnTo>
                  <a:pt x="2838" y="7146"/>
                </a:lnTo>
                <a:lnTo>
                  <a:pt x="2826" y="7136"/>
                </a:lnTo>
                <a:lnTo>
                  <a:pt x="2810" y="7137"/>
                </a:lnTo>
                <a:lnTo>
                  <a:pt x="2794" y="7135"/>
                </a:lnTo>
                <a:lnTo>
                  <a:pt x="2800" y="7127"/>
                </a:lnTo>
                <a:lnTo>
                  <a:pt x="2794" y="7115"/>
                </a:lnTo>
                <a:lnTo>
                  <a:pt x="2773" y="7107"/>
                </a:lnTo>
                <a:lnTo>
                  <a:pt x="2755" y="7090"/>
                </a:lnTo>
                <a:lnTo>
                  <a:pt x="2763" y="7085"/>
                </a:lnTo>
                <a:lnTo>
                  <a:pt x="2772" y="7084"/>
                </a:lnTo>
                <a:lnTo>
                  <a:pt x="2771" y="7080"/>
                </a:lnTo>
                <a:lnTo>
                  <a:pt x="2771" y="7075"/>
                </a:lnTo>
                <a:lnTo>
                  <a:pt x="2743" y="7074"/>
                </a:lnTo>
                <a:lnTo>
                  <a:pt x="2711" y="7066"/>
                </a:lnTo>
                <a:lnTo>
                  <a:pt x="2724" y="7083"/>
                </a:lnTo>
                <a:lnTo>
                  <a:pt x="2745" y="7087"/>
                </a:lnTo>
                <a:lnTo>
                  <a:pt x="2747" y="7091"/>
                </a:lnTo>
                <a:lnTo>
                  <a:pt x="2736" y="7099"/>
                </a:lnTo>
                <a:lnTo>
                  <a:pt x="2750" y="7106"/>
                </a:lnTo>
                <a:lnTo>
                  <a:pt x="2757" y="7099"/>
                </a:lnTo>
                <a:lnTo>
                  <a:pt x="2780" y="7128"/>
                </a:lnTo>
                <a:lnTo>
                  <a:pt x="2802" y="7153"/>
                </a:lnTo>
                <a:lnTo>
                  <a:pt x="2810" y="7146"/>
                </a:lnTo>
                <a:lnTo>
                  <a:pt x="2818" y="7139"/>
                </a:lnTo>
                <a:lnTo>
                  <a:pt x="2824" y="7150"/>
                </a:lnTo>
                <a:lnTo>
                  <a:pt x="2822" y="7162"/>
                </a:lnTo>
                <a:lnTo>
                  <a:pt x="2854" y="7181"/>
                </a:lnTo>
                <a:lnTo>
                  <a:pt x="2879" y="7187"/>
                </a:lnTo>
                <a:lnTo>
                  <a:pt x="2879" y="7196"/>
                </a:lnTo>
                <a:lnTo>
                  <a:pt x="2868" y="7196"/>
                </a:lnTo>
                <a:lnTo>
                  <a:pt x="2884" y="7211"/>
                </a:lnTo>
                <a:lnTo>
                  <a:pt x="2898" y="7220"/>
                </a:lnTo>
                <a:lnTo>
                  <a:pt x="2920" y="7223"/>
                </a:lnTo>
                <a:lnTo>
                  <a:pt x="2954" y="7248"/>
                </a:lnTo>
                <a:lnTo>
                  <a:pt x="2947" y="7248"/>
                </a:lnTo>
                <a:lnTo>
                  <a:pt x="2941" y="7248"/>
                </a:lnTo>
                <a:lnTo>
                  <a:pt x="2960" y="7268"/>
                </a:lnTo>
                <a:lnTo>
                  <a:pt x="2982" y="7288"/>
                </a:lnTo>
                <a:lnTo>
                  <a:pt x="3005" y="7303"/>
                </a:lnTo>
                <a:lnTo>
                  <a:pt x="3029" y="7306"/>
                </a:lnTo>
                <a:lnTo>
                  <a:pt x="3035" y="7320"/>
                </a:lnTo>
                <a:lnTo>
                  <a:pt x="3032" y="7333"/>
                </a:lnTo>
                <a:lnTo>
                  <a:pt x="3055" y="7348"/>
                </a:lnTo>
                <a:lnTo>
                  <a:pt x="3059" y="7364"/>
                </a:lnTo>
                <a:lnTo>
                  <a:pt x="3064" y="7365"/>
                </a:lnTo>
                <a:lnTo>
                  <a:pt x="3071" y="7367"/>
                </a:lnTo>
                <a:lnTo>
                  <a:pt x="3060" y="7344"/>
                </a:lnTo>
                <a:lnTo>
                  <a:pt x="3053" y="7322"/>
                </a:lnTo>
                <a:lnTo>
                  <a:pt x="3077" y="7348"/>
                </a:lnTo>
                <a:lnTo>
                  <a:pt x="3100" y="7371"/>
                </a:lnTo>
                <a:lnTo>
                  <a:pt x="3132" y="7385"/>
                </a:lnTo>
                <a:lnTo>
                  <a:pt x="3165" y="7405"/>
                </a:lnTo>
                <a:lnTo>
                  <a:pt x="3167" y="7416"/>
                </a:lnTo>
                <a:lnTo>
                  <a:pt x="3170" y="7426"/>
                </a:lnTo>
                <a:lnTo>
                  <a:pt x="3177" y="7431"/>
                </a:lnTo>
                <a:lnTo>
                  <a:pt x="3186" y="7436"/>
                </a:lnTo>
                <a:lnTo>
                  <a:pt x="3184" y="7438"/>
                </a:lnTo>
                <a:lnTo>
                  <a:pt x="3182" y="7439"/>
                </a:lnTo>
                <a:lnTo>
                  <a:pt x="3186" y="7441"/>
                </a:lnTo>
                <a:lnTo>
                  <a:pt x="3187" y="7444"/>
                </a:lnTo>
                <a:lnTo>
                  <a:pt x="3212" y="7456"/>
                </a:lnTo>
                <a:lnTo>
                  <a:pt x="3222" y="7473"/>
                </a:lnTo>
                <a:lnTo>
                  <a:pt x="3204" y="7459"/>
                </a:lnTo>
                <a:lnTo>
                  <a:pt x="3185" y="7448"/>
                </a:lnTo>
                <a:lnTo>
                  <a:pt x="3185" y="7449"/>
                </a:lnTo>
                <a:lnTo>
                  <a:pt x="3185" y="7451"/>
                </a:lnTo>
                <a:lnTo>
                  <a:pt x="3238" y="7489"/>
                </a:lnTo>
                <a:lnTo>
                  <a:pt x="3286" y="7523"/>
                </a:lnTo>
                <a:lnTo>
                  <a:pt x="3292" y="7526"/>
                </a:lnTo>
                <a:lnTo>
                  <a:pt x="3298" y="7527"/>
                </a:lnTo>
                <a:lnTo>
                  <a:pt x="3297" y="7525"/>
                </a:lnTo>
                <a:lnTo>
                  <a:pt x="3296" y="7524"/>
                </a:lnTo>
                <a:lnTo>
                  <a:pt x="3304" y="7526"/>
                </a:lnTo>
                <a:lnTo>
                  <a:pt x="3314" y="7528"/>
                </a:lnTo>
                <a:lnTo>
                  <a:pt x="3327" y="7526"/>
                </a:lnTo>
                <a:lnTo>
                  <a:pt x="3341" y="7524"/>
                </a:lnTo>
                <a:lnTo>
                  <a:pt x="3341" y="7525"/>
                </a:lnTo>
                <a:lnTo>
                  <a:pt x="3342" y="7525"/>
                </a:lnTo>
                <a:lnTo>
                  <a:pt x="3339" y="7513"/>
                </a:lnTo>
                <a:lnTo>
                  <a:pt x="3324" y="7500"/>
                </a:lnTo>
                <a:lnTo>
                  <a:pt x="3335" y="7504"/>
                </a:lnTo>
                <a:lnTo>
                  <a:pt x="3349" y="7514"/>
                </a:lnTo>
                <a:lnTo>
                  <a:pt x="3348" y="7523"/>
                </a:lnTo>
                <a:lnTo>
                  <a:pt x="3351" y="7532"/>
                </a:lnTo>
                <a:lnTo>
                  <a:pt x="3355" y="7546"/>
                </a:lnTo>
                <a:lnTo>
                  <a:pt x="3355" y="7559"/>
                </a:lnTo>
                <a:lnTo>
                  <a:pt x="3376" y="7561"/>
                </a:lnTo>
                <a:lnTo>
                  <a:pt x="3397" y="7562"/>
                </a:lnTo>
                <a:lnTo>
                  <a:pt x="3413" y="7585"/>
                </a:lnTo>
                <a:lnTo>
                  <a:pt x="3414" y="7605"/>
                </a:lnTo>
                <a:lnTo>
                  <a:pt x="3412" y="7599"/>
                </a:lnTo>
                <a:lnTo>
                  <a:pt x="3414" y="7594"/>
                </a:lnTo>
                <a:lnTo>
                  <a:pt x="3404" y="7589"/>
                </a:lnTo>
                <a:lnTo>
                  <a:pt x="3395" y="7590"/>
                </a:lnTo>
                <a:lnTo>
                  <a:pt x="3409" y="7609"/>
                </a:lnTo>
                <a:lnTo>
                  <a:pt x="3425" y="7632"/>
                </a:lnTo>
                <a:lnTo>
                  <a:pt x="3428" y="7619"/>
                </a:lnTo>
                <a:lnTo>
                  <a:pt x="3437" y="7605"/>
                </a:lnTo>
                <a:lnTo>
                  <a:pt x="3446" y="7618"/>
                </a:lnTo>
                <a:lnTo>
                  <a:pt x="3441" y="7626"/>
                </a:lnTo>
                <a:lnTo>
                  <a:pt x="3459" y="7636"/>
                </a:lnTo>
                <a:lnTo>
                  <a:pt x="3473" y="7640"/>
                </a:lnTo>
                <a:lnTo>
                  <a:pt x="3461" y="7624"/>
                </a:lnTo>
                <a:lnTo>
                  <a:pt x="3456" y="7609"/>
                </a:lnTo>
                <a:lnTo>
                  <a:pt x="3477" y="7624"/>
                </a:lnTo>
                <a:lnTo>
                  <a:pt x="3496" y="7640"/>
                </a:lnTo>
                <a:lnTo>
                  <a:pt x="3502" y="7632"/>
                </a:lnTo>
                <a:lnTo>
                  <a:pt x="3492" y="7620"/>
                </a:lnTo>
                <a:lnTo>
                  <a:pt x="3520" y="7646"/>
                </a:lnTo>
                <a:lnTo>
                  <a:pt x="3529" y="7691"/>
                </a:lnTo>
                <a:lnTo>
                  <a:pt x="3557" y="7709"/>
                </a:lnTo>
                <a:lnTo>
                  <a:pt x="3576" y="7728"/>
                </a:lnTo>
                <a:lnTo>
                  <a:pt x="3581" y="7726"/>
                </a:lnTo>
                <a:lnTo>
                  <a:pt x="3589" y="7726"/>
                </a:lnTo>
                <a:lnTo>
                  <a:pt x="3583" y="7715"/>
                </a:lnTo>
                <a:lnTo>
                  <a:pt x="3575" y="7704"/>
                </a:lnTo>
                <a:lnTo>
                  <a:pt x="3583" y="7707"/>
                </a:lnTo>
                <a:lnTo>
                  <a:pt x="3592" y="7710"/>
                </a:lnTo>
                <a:lnTo>
                  <a:pt x="3604" y="7721"/>
                </a:lnTo>
                <a:lnTo>
                  <a:pt x="3618" y="7744"/>
                </a:lnTo>
                <a:lnTo>
                  <a:pt x="3622" y="7737"/>
                </a:lnTo>
                <a:lnTo>
                  <a:pt x="3628" y="7720"/>
                </a:lnTo>
                <a:lnTo>
                  <a:pt x="3636" y="7728"/>
                </a:lnTo>
                <a:lnTo>
                  <a:pt x="3644" y="7728"/>
                </a:lnTo>
                <a:lnTo>
                  <a:pt x="3645" y="7747"/>
                </a:lnTo>
                <a:lnTo>
                  <a:pt x="3635" y="7763"/>
                </a:lnTo>
                <a:lnTo>
                  <a:pt x="3643" y="7779"/>
                </a:lnTo>
                <a:lnTo>
                  <a:pt x="3651" y="7794"/>
                </a:lnTo>
                <a:lnTo>
                  <a:pt x="3667" y="7798"/>
                </a:lnTo>
                <a:lnTo>
                  <a:pt x="3672" y="7791"/>
                </a:lnTo>
                <a:lnTo>
                  <a:pt x="3668" y="7786"/>
                </a:lnTo>
                <a:lnTo>
                  <a:pt x="3661" y="7782"/>
                </a:lnTo>
                <a:lnTo>
                  <a:pt x="3664" y="7781"/>
                </a:lnTo>
                <a:lnTo>
                  <a:pt x="3667" y="7780"/>
                </a:lnTo>
                <a:lnTo>
                  <a:pt x="3667" y="7779"/>
                </a:lnTo>
                <a:lnTo>
                  <a:pt x="3667" y="7778"/>
                </a:lnTo>
                <a:lnTo>
                  <a:pt x="3669" y="7776"/>
                </a:lnTo>
                <a:lnTo>
                  <a:pt x="3671" y="7776"/>
                </a:lnTo>
                <a:lnTo>
                  <a:pt x="3671" y="7776"/>
                </a:lnTo>
                <a:lnTo>
                  <a:pt x="3671" y="7776"/>
                </a:lnTo>
                <a:lnTo>
                  <a:pt x="3672" y="7776"/>
                </a:lnTo>
                <a:lnTo>
                  <a:pt x="3672" y="7776"/>
                </a:lnTo>
                <a:lnTo>
                  <a:pt x="3698" y="7818"/>
                </a:lnTo>
                <a:lnTo>
                  <a:pt x="3739" y="7836"/>
                </a:lnTo>
                <a:lnTo>
                  <a:pt x="3765" y="7867"/>
                </a:lnTo>
                <a:lnTo>
                  <a:pt x="3804" y="7901"/>
                </a:lnTo>
                <a:lnTo>
                  <a:pt x="3803" y="7893"/>
                </a:lnTo>
                <a:lnTo>
                  <a:pt x="3811" y="7894"/>
                </a:lnTo>
                <a:lnTo>
                  <a:pt x="3803" y="7872"/>
                </a:lnTo>
                <a:lnTo>
                  <a:pt x="3800" y="7843"/>
                </a:lnTo>
                <a:lnTo>
                  <a:pt x="3812" y="7866"/>
                </a:lnTo>
                <a:lnTo>
                  <a:pt x="3833" y="7882"/>
                </a:lnTo>
                <a:lnTo>
                  <a:pt x="3829" y="7896"/>
                </a:lnTo>
                <a:lnTo>
                  <a:pt x="3839" y="7912"/>
                </a:lnTo>
                <a:lnTo>
                  <a:pt x="3851" y="7912"/>
                </a:lnTo>
                <a:lnTo>
                  <a:pt x="3859" y="7903"/>
                </a:lnTo>
                <a:lnTo>
                  <a:pt x="3870" y="7921"/>
                </a:lnTo>
                <a:lnTo>
                  <a:pt x="3872" y="7914"/>
                </a:lnTo>
                <a:lnTo>
                  <a:pt x="3892" y="7945"/>
                </a:lnTo>
                <a:lnTo>
                  <a:pt x="3883" y="7965"/>
                </a:lnTo>
                <a:lnTo>
                  <a:pt x="3917" y="7954"/>
                </a:lnTo>
                <a:lnTo>
                  <a:pt x="3924" y="7909"/>
                </a:lnTo>
                <a:lnTo>
                  <a:pt x="3934" y="7920"/>
                </a:lnTo>
                <a:lnTo>
                  <a:pt x="3933" y="7911"/>
                </a:lnTo>
                <a:lnTo>
                  <a:pt x="3951" y="7930"/>
                </a:lnTo>
                <a:lnTo>
                  <a:pt x="3960" y="7956"/>
                </a:lnTo>
                <a:lnTo>
                  <a:pt x="3990" y="7942"/>
                </a:lnTo>
                <a:lnTo>
                  <a:pt x="4011" y="7938"/>
                </a:lnTo>
                <a:lnTo>
                  <a:pt x="3976" y="7899"/>
                </a:lnTo>
                <a:lnTo>
                  <a:pt x="3949" y="7856"/>
                </a:lnTo>
                <a:lnTo>
                  <a:pt x="3972" y="7875"/>
                </a:lnTo>
                <a:lnTo>
                  <a:pt x="3979" y="7899"/>
                </a:lnTo>
                <a:lnTo>
                  <a:pt x="4009" y="7910"/>
                </a:lnTo>
                <a:lnTo>
                  <a:pt x="4043" y="7929"/>
                </a:lnTo>
                <a:lnTo>
                  <a:pt x="4037" y="7939"/>
                </a:lnTo>
                <a:lnTo>
                  <a:pt x="4034" y="7951"/>
                </a:lnTo>
                <a:lnTo>
                  <a:pt x="4069" y="7951"/>
                </a:lnTo>
                <a:lnTo>
                  <a:pt x="4108" y="7958"/>
                </a:lnTo>
                <a:lnTo>
                  <a:pt x="4088" y="7963"/>
                </a:lnTo>
                <a:lnTo>
                  <a:pt x="4105" y="7987"/>
                </a:lnTo>
                <a:lnTo>
                  <a:pt x="4086" y="7979"/>
                </a:lnTo>
                <a:lnTo>
                  <a:pt x="4075" y="7968"/>
                </a:lnTo>
                <a:lnTo>
                  <a:pt x="4065" y="7967"/>
                </a:lnTo>
                <a:lnTo>
                  <a:pt x="4056" y="7964"/>
                </a:lnTo>
                <a:lnTo>
                  <a:pt x="4053" y="7976"/>
                </a:lnTo>
                <a:lnTo>
                  <a:pt x="4056" y="7989"/>
                </a:lnTo>
                <a:lnTo>
                  <a:pt x="4070" y="7988"/>
                </a:lnTo>
                <a:lnTo>
                  <a:pt x="4059" y="7973"/>
                </a:lnTo>
                <a:lnTo>
                  <a:pt x="4082" y="7987"/>
                </a:lnTo>
                <a:lnTo>
                  <a:pt x="4095" y="8009"/>
                </a:lnTo>
                <a:lnTo>
                  <a:pt x="4090" y="8028"/>
                </a:lnTo>
                <a:lnTo>
                  <a:pt x="4092" y="8049"/>
                </a:lnTo>
                <a:lnTo>
                  <a:pt x="4109" y="8067"/>
                </a:lnTo>
                <a:lnTo>
                  <a:pt x="4127" y="8085"/>
                </a:lnTo>
                <a:lnTo>
                  <a:pt x="4119" y="8055"/>
                </a:lnTo>
                <a:lnTo>
                  <a:pt x="4124" y="8027"/>
                </a:lnTo>
                <a:lnTo>
                  <a:pt x="4141" y="8036"/>
                </a:lnTo>
                <a:lnTo>
                  <a:pt x="4160" y="8051"/>
                </a:lnTo>
                <a:lnTo>
                  <a:pt x="4145" y="8050"/>
                </a:lnTo>
                <a:lnTo>
                  <a:pt x="4133" y="8054"/>
                </a:lnTo>
                <a:lnTo>
                  <a:pt x="4149" y="8076"/>
                </a:lnTo>
                <a:lnTo>
                  <a:pt x="4169" y="8089"/>
                </a:lnTo>
                <a:lnTo>
                  <a:pt x="4170" y="8078"/>
                </a:lnTo>
                <a:lnTo>
                  <a:pt x="4160" y="8063"/>
                </a:lnTo>
                <a:lnTo>
                  <a:pt x="4192" y="8086"/>
                </a:lnTo>
                <a:lnTo>
                  <a:pt x="4218" y="8100"/>
                </a:lnTo>
                <a:lnTo>
                  <a:pt x="4256" y="8144"/>
                </a:lnTo>
                <a:lnTo>
                  <a:pt x="4319" y="8200"/>
                </a:lnTo>
                <a:lnTo>
                  <a:pt x="4312" y="8199"/>
                </a:lnTo>
                <a:lnTo>
                  <a:pt x="4303" y="8193"/>
                </a:lnTo>
                <a:lnTo>
                  <a:pt x="4305" y="8199"/>
                </a:lnTo>
                <a:lnTo>
                  <a:pt x="4313" y="8207"/>
                </a:lnTo>
                <a:lnTo>
                  <a:pt x="4293" y="8193"/>
                </a:lnTo>
                <a:lnTo>
                  <a:pt x="4268" y="8169"/>
                </a:lnTo>
                <a:lnTo>
                  <a:pt x="4265" y="8172"/>
                </a:lnTo>
                <a:lnTo>
                  <a:pt x="4261" y="8175"/>
                </a:lnTo>
                <a:lnTo>
                  <a:pt x="4282" y="8203"/>
                </a:lnTo>
                <a:lnTo>
                  <a:pt x="4293" y="8227"/>
                </a:lnTo>
                <a:lnTo>
                  <a:pt x="4322" y="8213"/>
                </a:lnTo>
                <a:lnTo>
                  <a:pt x="4330" y="8178"/>
                </a:lnTo>
                <a:lnTo>
                  <a:pt x="4346" y="8197"/>
                </a:lnTo>
                <a:lnTo>
                  <a:pt x="4349" y="8195"/>
                </a:lnTo>
                <a:lnTo>
                  <a:pt x="4360" y="8209"/>
                </a:lnTo>
                <a:lnTo>
                  <a:pt x="4371" y="8232"/>
                </a:lnTo>
                <a:lnTo>
                  <a:pt x="4375" y="8221"/>
                </a:lnTo>
                <a:lnTo>
                  <a:pt x="4371" y="8208"/>
                </a:lnTo>
                <a:lnTo>
                  <a:pt x="4407" y="8229"/>
                </a:lnTo>
                <a:lnTo>
                  <a:pt x="4439" y="8235"/>
                </a:lnTo>
                <a:lnTo>
                  <a:pt x="4441" y="8244"/>
                </a:lnTo>
                <a:lnTo>
                  <a:pt x="4432" y="8242"/>
                </a:lnTo>
                <a:lnTo>
                  <a:pt x="4442" y="8259"/>
                </a:lnTo>
                <a:lnTo>
                  <a:pt x="4438" y="8272"/>
                </a:lnTo>
                <a:lnTo>
                  <a:pt x="4424" y="8262"/>
                </a:lnTo>
                <a:lnTo>
                  <a:pt x="4406" y="8244"/>
                </a:lnTo>
                <a:lnTo>
                  <a:pt x="4403" y="8251"/>
                </a:lnTo>
                <a:lnTo>
                  <a:pt x="4403" y="8260"/>
                </a:lnTo>
                <a:lnTo>
                  <a:pt x="4428" y="8276"/>
                </a:lnTo>
                <a:lnTo>
                  <a:pt x="4444" y="8289"/>
                </a:lnTo>
                <a:lnTo>
                  <a:pt x="4478" y="8285"/>
                </a:lnTo>
                <a:lnTo>
                  <a:pt x="4515" y="8315"/>
                </a:lnTo>
                <a:lnTo>
                  <a:pt x="4488" y="8315"/>
                </a:lnTo>
                <a:lnTo>
                  <a:pt x="4457" y="8301"/>
                </a:lnTo>
                <a:lnTo>
                  <a:pt x="4457" y="8309"/>
                </a:lnTo>
                <a:lnTo>
                  <a:pt x="4454" y="8317"/>
                </a:lnTo>
                <a:lnTo>
                  <a:pt x="4474" y="8318"/>
                </a:lnTo>
                <a:lnTo>
                  <a:pt x="4495" y="8322"/>
                </a:lnTo>
                <a:lnTo>
                  <a:pt x="4501" y="8338"/>
                </a:lnTo>
                <a:lnTo>
                  <a:pt x="4491" y="8350"/>
                </a:lnTo>
                <a:lnTo>
                  <a:pt x="4515" y="8355"/>
                </a:lnTo>
                <a:lnTo>
                  <a:pt x="4535" y="8377"/>
                </a:lnTo>
                <a:lnTo>
                  <a:pt x="4544" y="8369"/>
                </a:lnTo>
                <a:lnTo>
                  <a:pt x="4542" y="8358"/>
                </a:lnTo>
                <a:lnTo>
                  <a:pt x="4555" y="8364"/>
                </a:lnTo>
                <a:lnTo>
                  <a:pt x="4549" y="8376"/>
                </a:lnTo>
                <a:lnTo>
                  <a:pt x="4563" y="8378"/>
                </a:lnTo>
                <a:lnTo>
                  <a:pt x="4571" y="8390"/>
                </a:lnTo>
                <a:lnTo>
                  <a:pt x="4583" y="8375"/>
                </a:lnTo>
                <a:lnTo>
                  <a:pt x="4616" y="8379"/>
                </a:lnTo>
                <a:lnTo>
                  <a:pt x="4604" y="8356"/>
                </a:lnTo>
                <a:lnTo>
                  <a:pt x="4581" y="8331"/>
                </a:lnTo>
                <a:lnTo>
                  <a:pt x="4567" y="8324"/>
                </a:lnTo>
                <a:lnTo>
                  <a:pt x="4556" y="8333"/>
                </a:lnTo>
                <a:lnTo>
                  <a:pt x="4551" y="8319"/>
                </a:lnTo>
                <a:lnTo>
                  <a:pt x="4534" y="8306"/>
                </a:lnTo>
                <a:lnTo>
                  <a:pt x="4558" y="8306"/>
                </a:lnTo>
                <a:lnTo>
                  <a:pt x="4579" y="8297"/>
                </a:lnTo>
                <a:lnTo>
                  <a:pt x="4588" y="8313"/>
                </a:lnTo>
                <a:lnTo>
                  <a:pt x="4573" y="8316"/>
                </a:lnTo>
                <a:lnTo>
                  <a:pt x="4606" y="8337"/>
                </a:lnTo>
                <a:lnTo>
                  <a:pt x="4633" y="8351"/>
                </a:lnTo>
                <a:lnTo>
                  <a:pt x="4628" y="8339"/>
                </a:lnTo>
                <a:lnTo>
                  <a:pt x="4630" y="8330"/>
                </a:lnTo>
                <a:lnTo>
                  <a:pt x="4659" y="8362"/>
                </a:lnTo>
                <a:lnTo>
                  <a:pt x="4690" y="8389"/>
                </a:lnTo>
                <a:lnTo>
                  <a:pt x="4676" y="8386"/>
                </a:lnTo>
                <a:lnTo>
                  <a:pt x="4670" y="8396"/>
                </a:lnTo>
                <a:lnTo>
                  <a:pt x="4694" y="8404"/>
                </a:lnTo>
                <a:lnTo>
                  <a:pt x="4713" y="8402"/>
                </a:lnTo>
                <a:lnTo>
                  <a:pt x="4714" y="8417"/>
                </a:lnTo>
                <a:lnTo>
                  <a:pt x="4708" y="8430"/>
                </a:lnTo>
                <a:lnTo>
                  <a:pt x="4756" y="8470"/>
                </a:lnTo>
                <a:lnTo>
                  <a:pt x="4780" y="8513"/>
                </a:lnTo>
                <a:lnTo>
                  <a:pt x="4792" y="8505"/>
                </a:lnTo>
                <a:lnTo>
                  <a:pt x="4778" y="8480"/>
                </a:lnTo>
                <a:lnTo>
                  <a:pt x="4786" y="8480"/>
                </a:lnTo>
                <a:lnTo>
                  <a:pt x="4794" y="8484"/>
                </a:lnTo>
                <a:lnTo>
                  <a:pt x="4795" y="8474"/>
                </a:lnTo>
                <a:lnTo>
                  <a:pt x="4786" y="8465"/>
                </a:lnTo>
                <a:lnTo>
                  <a:pt x="4792" y="8466"/>
                </a:lnTo>
                <a:lnTo>
                  <a:pt x="4809" y="8471"/>
                </a:lnTo>
                <a:lnTo>
                  <a:pt x="4808" y="8483"/>
                </a:lnTo>
                <a:lnTo>
                  <a:pt x="4801" y="8490"/>
                </a:lnTo>
                <a:lnTo>
                  <a:pt x="4809" y="8507"/>
                </a:lnTo>
                <a:lnTo>
                  <a:pt x="4799" y="8519"/>
                </a:lnTo>
                <a:lnTo>
                  <a:pt x="4825" y="8541"/>
                </a:lnTo>
                <a:lnTo>
                  <a:pt x="4847" y="8555"/>
                </a:lnTo>
                <a:lnTo>
                  <a:pt x="4835" y="8541"/>
                </a:lnTo>
                <a:lnTo>
                  <a:pt x="4828" y="8525"/>
                </a:lnTo>
                <a:lnTo>
                  <a:pt x="4849" y="8538"/>
                </a:lnTo>
                <a:lnTo>
                  <a:pt x="4873" y="8555"/>
                </a:lnTo>
                <a:lnTo>
                  <a:pt x="4880" y="8553"/>
                </a:lnTo>
                <a:lnTo>
                  <a:pt x="4884" y="8548"/>
                </a:lnTo>
                <a:lnTo>
                  <a:pt x="4890" y="8559"/>
                </a:lnTo>
                <a:lnTo>
                  <a:pt x="4902" y="8571"/>
                </a:lnTo>
                <a:lnTo>
                  <a:pt x="4894" y="8570"/>
                </a:lnTo>
                <a:lnTo>
                  <a:pt x="4886" y="8565"/>
                </a:lnTo>
                <a:lnTo>
                  <a:pt x="4916" y="8593"/>
                </a:lnTo>
                <a:lnTo>
                  <a:pt x="4944" y="8625"/>
                </a:lnTo>
                <a:lnTo>
                  <a:pt x="4957" y="8620"/>
                </a:lnTo>
                <a:lnTo>
                  <a:pt x="4996" y="8634"/>
                </a:lnTo>
                <a:lnTo>
                  <a:pt x="4998" y="8649"/>
                </a:lnTo>
                <a:lnTo>
                  <a:pt x="5000" y="8664"/>
                </a:lnTo>
                <a:lnTo>
                  <a:pt x="4990" y="8657"/>
                </a:lnTo>
                <a:lnTo>
                  <a:pt x="4973" y="8645"/>
                </a:lnTo>
                <a:lnTo>
                  <a:pt x="4994" y="8674"/>
                </a:lnTo>
                <a:lnTo>
                  <a:pt x="5034" y="8702"/>
                </a:lnTo>
                <a:lnTo>
                  <a:pt x="5026" y="8691"/>
                </a:lnTo>
                <a:lnTo>
                  <a:pt x="5003" y="8673"/>
                </a:lnTo>
                <a:lnTo>
                  <a:pt x="5048" y="8690"/>
                </a:lnTo>
                <a:lnTo>
                  <a:pt x="5094" y="8726"/>
                </a:lnTo>
                <a:lnTo>
                  <a:pt x="5086" y="8735"/>
                </a:lnTo>
                <a:lnTo>
                  <a:pt x="5087" y="8745"/>
                </a:lnTo>
                <a:lnTo>
                  <a:pt x="5074" y="8737"/>
                </a:lnTo>
                <a:lnTo>
                  <a:pt x="5058" y="8738"/>
                </a:lnTo>
                <a:lnTo>
                  <a:pt x="5071" y="8749"/>
                </a:lnTo>
                <a:lnTo>
                  <a:pt x="5083" y="8760"/>
                </a:lnTo>
                <a:lnTo>
                  <a:pt x="5076" y="8765"/>
                </a:lnTo>
                <a:lnTo>
                  <a:pt x="5059" y="8770"/>
                </a:lnTo>
                <a:lnTo>
                  <a:pt x="5097" y="8781"/>
                </a:lnTo>
                <a:lnTo>
                  <a:pt x="5130" y="8785"/>
                </a:lnTo>
                <a:lnTo>
                  <a:pt x="5186" y="8832"/>
                </a:lnTo>
                <a:lnTo>
                  <a:pt x="5206" y="8875"/>
                </a:lnTo>
                <a:lnTo>
                  <a:pt x="5221" y="8874"/>
                </a:lnTo>
                <a:lnTo>
                  <a:pt x="5233" y="8862"/>
                </a:lnTo>
                <a:lnTo>
                  <a:pt x="5243" y="8886"/>
                </a:lnTo>
                <a:lnTo>
                  <a:pt x="5234" y="8895"/>
                </a:lnTo>
                <a:lnTo>
                  <a:pt x="5253" y="8909"/>
                </a:lnTo>
                <a:lnTo>
                  <a:pt x="5264" y="8925"/>
                </a:lnTo>
                <a:lnTo>
                  <a:pt x="5253" y="8931"/>
                </a:lnTo>
                <a:lnTo>
                  <a:pt x="5241" y="8935"/>
                </a:lnTo>
                <a:lnTo>
                  <a:pt x="5263" y="8943"/>
                </a:lnTo>
                <a:lnTo>
                  <a:pt x="5280" y="8933"/>
                </a:lnTo>
                <a:lnTo>
                  <a:pt x="5272" y="8922"/>
                </a:lnTo>
                <a:lnTo>
                  <a:pt x="5266" y="8912"/>
                </a:lnTo>
                <a:lnTo>
                  <a:pt x="5284" y="8918"/>
                </a:lnTo>
                <a:lnTo>
                  <a:pt x="5290" y="8936"/>
                </a:lnTo>
                <a:lnTo>
                  <a:pt x="5306" y="8941"/>
                </a:lnTo>
                <a:lnTo>
                  <a:pt x="5324" y="8950"/>
                </a:lnTo>
                <a:lnTo>
                  <a:pt x="5341" y="8978"/>
                </a:lnTo>
                <a:lnTo>
                  <a:pt x="5353" y="9003"/>
                </a:lnTo>
                <a:lnTo>
                  <a:pt x="5352" y="8980"/>
                </a:lnTo>
                <a:lnTo>
                  <a:pt x="5352" y="8970"/>
                </a:lnTo>
                <a:lnTo>
                  <a:pt x="5379" y="8979"/>
                </a:lnTo>
                <a:lnTo>
                  <a:pt x="5410" y="9020"/>
                </a:lnTo>
                <a:lnTo>
                  <a:pt x="5397" y="9008"/>
                </a:lnTo>
                <a:lnTo>
                  <a:pt x="5377" y="8994"/>
                </a:lnTo>
                <a:lnTo>
                  <a:pt x="5409" y="9026"/>
                </a:lnTo>
                <a:lnTo>
                  <a:pt x="5430" y="9058"/>
                </a:lnTo>
                <a:lnTo>
                  <a:pt x="5443" y="9055"/>
                </a:lnTo>
                <a:lnTo>
                  <a:pt x="5454" y="9049"/>
                </a:lnTo>
                <a:lnTo>
                  <a:pt x="5460" y="9069"/>
                </a:lnTo>
                <a:lnTo>
                  <a:pt x="5470" y="9090"/>
                </a:lnTo>
                <a:lnTo>
                  <a:pt x="5490" y="9098"/>
                </a:lnTo>
                <a:lnTo>
                  <a:pt x="5509" y="9101"/>
                </a:lnTo>
                <a:lnTo>
                  <a:pt x="5555" y="9160"/>
                </a:lnTo>
                <a:lnTo>
                  <a:pt x="5607" y="9205"/>
                </a:lnTo>
                <a:lnTo>
                  <a:pt x="5595" y="9206"/>
                </a:lnTo>
                <a:lnTo>
                  <a:pt x="5587" y="9211"/>
                </a:lnTo>
                <a:lnTo>
                  <a:pt x="5675" y="9274"/>
                </a:lnTo>
                <a:lnTo>
                  <a:pt x="5758" y="9363"/>
                </a:lnTo>
                <a:lnTo>
                  <a:pt x="5772" y="9367"/>
                </a:lnTo>
                <a:lnTo>
                  <a:pt x="5776" y="9381"/>
                </a:lnTo>
                <a:lnTo>
                  <a:pt x="5784" y="9385"/>
                </a:lnTo>
                <a:lnTo>
                  <a:pt x="5792" y="9390"/>
                </a:lnTo>
                <a:lnTo>
                  <a:pt x="5788" y="9378"/>
                </a:lnTo>
                <a:lnTo>
                  <a:pt x="5781" y="9366"/>
                </a:lnTo>
                <a:lnTo>
                  <a:pt x="5823" y="9410"/>
                </a:lnTo>
                <a:lnTo>
                  <a:pt x="5875" y="9441"/>
                </a:lnTo>
                <a:lnTo>
                  <a:pt x="5896" y="9481"/>
                </a:lnTo>
                <a:lnTo>
                  <a:pt x="5936" y="9510"/>
                </a:lnTo>
                <a:lnTo>
                  <a:pt x="5937" y="9512"/>
                </a:lnTo>
                <a:lnTo>
                  <a:pt x="5938" y="9515"/>
                </a:lnTo>
                <a:lnTo>
                  <a:pt x="4200" y="9515"/>
                </a:lnTo>
                <a:lnTo>
                  <a:pt x="4190" y="9506"/>
                </a:lnTo>
                <a:lnTo>
                  <a:pt x="4180" y="9498"/>
                </a:lnTo>
                <a:lnTo>
                  <a:pt x="4185" y="9493"/>
                </a:lnTo>
                <a:lnTo>
                  <a:pt x="4190" y="9487"/>
                </a:lnTo>
                <a:lnTo>
                  <a:pt x="4134" y="9450"/>
                </a:lnTo>
                <a:lnTo>
                  <a:pt x="4100" y="9406"/>
                </a:lnTo>
                <a:lnTo>
                  <a:pt x="4048" y="9364"/>
                </a:lnTo>
                <a:lnTo>
                  <a:pt x="4016" y="9310"/>
                </a:lnTo>
                <a:lnTo>
                  <a:pt x="4007" y="9311"/>
                </a:lnTo>
                <a:lnTo>
                  <a:pt x="4012" y="9325"/>
                </a:lnTo>
                <a:lnTo>
                  <a:pt x="3952" y="9277"/>
                </a:lnTo>
                <a:lnTo>
                  <a:pt x="3905" y="9216"/>
                </a:lnTo>
                <a:lnTo>
                  <a:pt x="3861" y="9197"/>
                </a:lnTo>
                <a:lnTo>
                  <a:pt x="3841" y="9165"/>
                </a:lnTo>
                <a:lnTo>
                  <a:pt x="3868" y="9192"/>
                </a:lnTo>
                <a:lnTo>
                  <a:pt x="3882" y="9182"/>
                </a:lnTo>
                <a:lnTo>
                  <a:pt x="3860" y="9167"/>
                </a:lnTo>
                <a:lnTo>
                  <a:pt x="3851" y="9155"/>
                </a:lnTo>
                <a:lnTo>
                  <a:pt x="3840" y="9155"/>
                </a:lnTo>
                <a:lnTo>
                  <a:pt x="3832" y="9163"/>
                </a:lnTo>
                <a:lnTo>
                  <a:pt x="3778" y="9126"/>
                </a:lnTo>
                <a:lnTo>
                  <a:pt x="3750" y="9085"/>
                </a:lnTo>
                <a:lnTo>
                  <a:pt x="3739" y="9090"/>
                </a:lnTo>
                <a:lnTo>
                  <a:pt x="3717" y="9074"/>
                </a:lnTo>
                <a:lnTo>
                  <a:pt x="3716" y="9050"/>
                </a:lnTo>
                <a:lnTo>
                  <a:pt x="3684" y="9026"/>
                </a:lnTo>
                <a:lnTo>
                  <a:pt x="3688" y="9021"/>
                </a:lnTo>
                <a:lnTo>
                  <a:pt x="3685" y="9015"/>
                </a:lnTo>
                <a:lnTo>
                  <a:pt x="3695" y="9015"/>
                </a:lnTo>
                <a:lnTo>
                  <a:pt x="3709" y="9023"/>
                </a:lnTo>
                <a:lnTo>
                  <a:pt x="3713" y="9013"/>
                </a:lnTo>
                <a:lnTo>
                  <a:pt x="3701" y="8998"/>
                </a:lnTo>
                <a:lnTo>
                  <a:pt x="3685" y="8996"/>
                </a:lnTo>
                <a:lnTo>
                  <a:pt x="3672" y="9004"/>
                </a:lnTo>
                <a:lnTo>
                  <a:pt x="3649" y="8975"/>
                </a:lnTo>
                <a:lnTo>
                  <a:pt x="3636" y="8948"/>
                </a:lnTo>
                <a:lnTo>
                  <a:pt x="3627" y="8949"/>
                </a:lnTo>
                <a:lnTo>
                  <a:pt x="3624" y="8962"/>
                </a:lnTo>
                <a:lnTo>
                  <a:pt x="3573" y="8912"/>
                </a:lnTo>
                <a:lnTo>
                  <a:pt x="3522" y="8872"/>
                </a:lnTo>
                <a:lnTo>
                  <a:pt x="3480" y="8913"/>
                </a:lnTo>
                <a:lnTo>
                  <a:pt x="3427" y="8935"/>
                </a:lnTo>
                <a:lnTo>
                  <a:pt x="3431" y="8952"/>
                </a:lnTo>
                <a:lnTo>
                  <a:pt x="3422" y="8968"/>
                </a:lnTo>
                <a:lnTo>
                  <a:pt x="3389" y="8961"/>
                </a:lnTo>
                <a:lnTo>
                  <a:pt x="3360" y="8978"/>
                </a:lnTo>
                <a:lnTo>
                  <a:pt x="3395" y="8996"/>
                </a:lnTo>
                <a:lnTo>
                  <a:pt x="3430" y="9013"/>
                </a:lnTo>
                <a:lnTo>
                  <a:pt x="3409" y="9019"/>
                </a:lnTo>
                <a:lnTo>
                  <a:pt x="3389" y="9020"/>
                </a:lnTo>
                <a:lnTo>
                  <a:pt x="3356" y="9083"/>
                </a:lnTo>
                <a:lnTo>
                  <a:pt x="3296" y="9125"/>
                </a:lnTo>
                <a:lnTo>
                  <a:pt x="3271" y="9105"/>
                </a:lnTo>
                <a:lnTo>
                  <a:pt x="3256" y="9086"/>
                </a:lnTo>
                <a:lnTo>
                  <a:pt x="3249" y="9083"/>
                </a:lnTo>
                <a:lnTo>
                  <a:pt x="3243" y="9080"/>
                </a:lnTo>
                <a:lnTo>
                  <a:pt x="3244" y="9087"/>
                </a:lnTo>
                <a:lnTo>
                  <a:pt x="3249" y="9092"/>
                </a:lnTo>
                <a:lnTo>
                  <a:pt x="3235" y="9082"/>
                </a:lnTo>
                <a:lnTo>
                  <a:pt x="3232" y="9065"/>
                </a:lnTo>
                <a:lnTo>
                  <a:pt x="3202" y="9085"/>
                </a:lnTo>
                <a:lnTo>
                  <a:pt x="3187" y="9112"/>
                </a:lnTo>
                <a:lnTo>
                  <a:pt x="3213" y="9127"/>
                </a:lnTo>
                <a:lnTo>
                  <a:pt x="3232" y="9145"/>
                </a:lnTo>
                <a:lnTo>
                  <a:pt x="3171" y="9172"/>
                </a:lnTo>
                <a:lnTo>
                  <a:pt x="3100" y="9193"/>
                </a:lnTo>
                <a:lnTo>
                  <a:pt x="3120" y="9210"/>
                </a:lnTo>
                <a:lnTo>
                  <a:pt x="3150" y="9222"/>
                </a:lnTo>
                <a:lnTo>
                  <a:pt x="3157" y="9248"/>
                </a:lnTo>
                <a:lnTo>
                  <a:pt x="3168" y="9275"/>
                </a:lnTo>
                <a:lnTo>
                  <a:pt x="3152" y="9288"/>
                </a:lnTo>
                <a:lnTo>
                  <a:pt x="3141" y="9301"/>
                </a:lnTo>
                <a:lnTo>
                  <a:pt x="3096" y="9297"/>
                </a:lnTo>
                <a:lnTo>
                  <a:pt x="3049" y="9291"/>
                </a:lnTo>
                <a:lnTo>
                  <a:pt x="3044" y="9278"/>
                </a:lnTo>
                <a:lnTo>
                  <a:pt x="3040" y="9264"/>
                </a:lnTo>
                <a:lnTo>
                  <a:pt x="3005" y="9251"/>
                </a:lnTo>
                <a:lnTo>
                  <a:pt x="2976" y="9223"/>
                </a:lnTo>
                <a:lnTo>
                  <a:pt x="2954" y="9229"/>
                </a:lnTo>
                <a:lnTo>
                  <a:pt x="2927" y="9205"/>
                </a:lnTo>
                <a:lnTo>
                  <a:pt x="2920" y="9242"/>
                </a:lnTo>
                <a:lnTo>
                  <a:pt x="2937" y="9282"/>
                </a:lnTo>
                <a:lnTo>
                  <a:pt x="2939" y="9269"/>
                </a:lnTo>
                <a:lnTo>
                  <a:pt x="2943" y="9286"/>
                </a:lnTo>
                <a:lnTo>
                  <a:pt x="2948" y="9284"/>
                </a:lnTo>
                <a:lnTo>
                  <a:pt x="2952" y="9276"/>
                </a:lnTo>
                <a:lnTo>
                  <a:pt x="2958" y="9283"/>
                </a:lnTo>
                <a:lnTo>
                  <a:pt x="2963" y="9291"/>
                </a:lnTo>
                <a:lnTo>
                  <a:pt x="2988" y="9291"/>
                </a:lnTo>
                <a:lnTo>
                  <a:pt x="3012" y="9284"/>
                </a:lnTo>
                <a:lnTo>
                  <a:pt x="3022" y="9303"/>
                </a:lnTo>
                <a:lnTo>
                  <a:pt x="3044" y="9323"/>
                </a:lnTo>
                <a:lnTo>
                  <a:pt x="3012" y="9325"/>
                </a:lnTo>
                <a:lnTo>
                  <a:pt x="2991" y="9333"/>
                </a:lnTo>
                <a:lnTo>
                  <a:pt x="2970" y="9319"/>
                </a:lnTo>
                <a:lnTo>
                  <a:pt x="2953" y="9319"/>
                </a:lnTo>
                <a:lnTo>
                  <a:pt x="2942" y="9304"/>
                </a:lnTo>
                <a:lnTo>
                  <a:pt x="2931" y="9289"/>
                </a:lnTo>
                <a:lnTo>
                  <a:pt x="2914" y="9293"/>
                </a:lnTo>
                <a:lnTo>
                  <a:pt x="2897" y="9297"/>
                </a:lnTo>
                <a:lnTo>
                  <a:pt x="2901" y="9283"/>
                </a:lnTo>
                <a:lnTo>
                  <a:pt x="2915" y="9270"/>
                </a:lnTo>
                <a:lnTo>
                  <a:pt x="2910" y="9256"/>
                </a:lnTo>
                <a:lnTo>
                  <a:pt x="2907" y="9243"/>
                </a:lnTo>
                <a:lnTo>
                  <a:pt x="2849" y="9240"/>
                </a:lnTo>
                <a:lnTo>
                  <a:pt x="2789" y="9242"/>
                </a:lnTo>
                <a:lnTo>
                  <a:pt x="2799" y="9257"/>
                </a:lnTo>
                <a:lnTo>
                  <a:pt x="2810" y="9273"/>
                </a:lnTo>
                <a:lnTo>
                  <a:pt x="2816" y="9271"/>
                </a:lnTo>
                <a:lnTo>
                  <a:pt x="2813" y="9261"/>
                </a:lnTo>
                <a:lnTo>
                  <a:pt x="2820" y="9265"/>
                </a:lnTo>
                <a:lnTo>
                  <a:pt x="2829" y="9271"/>
                </a:lnTo>
                <a:lnTo>
                  <a:pt x="2831" y="9283"/>
                </a:lnTo>
                <a:lnTo>
                  <a:pt x="2831" y="9296"/>
                </a:lnTo>
                <a:lnTo>
                  <a:pt x="2806" y="9298"/>
                </a:lnTo>
                <a:lnTo>
                  <a:pt x="2784" y="9317"/>
                </a:lnTo>
                <a:lnTo>
                  <a:pt x="2759" y="9307"/>
                </a:lnTo>
                <a:lnTo>
                  <a:pt x="2737" y="9321"/>
                </a:lnTo>
                <a:lnTo>
                  <a:pt x="2707" y="9313"/>
                </a:lnTo>
                <a:lnTo>
                  <a:pt x="2675" y="9298"/>
                </a:lnTo>
                <a:lnTo>
                  <a:pt x="2658" y="9315"/>
                </a:lnTo>
                <a:lnTo>
                  <a:pt x="2633" y="9303"/>
                </a:lnTo>
                <a:lnTo>
                  <a:pt x="2605" y="9282"/>
                </a:lnTo>
                <a:lnTo>
                  <a:pt x="2609" y="9271"/>
                </a:lnTo>
                <a:lnTo>
                  <a:pt x="2620" y="9258"/>
                </a:lnTo>
                <a:lnTo>
                  <a:pt x="2634" y="9270"/>
                </a:lnTo>
                <a:lnTo>
                  <a:pt x="2647" y="9275"/>
                </a:lnTo>
                <a:lnTo>
                  <a:pt x="2647" y="9261"/>
                </a:lnTo>
                <a:lnTo>
                  <a:pt x="2656" y="9264"/>
                </a:lnTo>
                <a:lnTo>
                  <a:pt x="2653" y="9252"/>
                </a:lnTo>
                <a:lnTo>
                  <a:pt x="2639" y="9238"/>
                </a:lnTo>
                <a:lnTo>
                  <a:pt x="2634" y="9240"/>
                </a:lnTo>
                <a:lnTo>
                  <a:pt x="2630" y="9248"/>
                </a:lnTo>
                <a:lnTo>
                  <a:pt x="2607" y="9233"/>
                </a:lnTo>
                <a:lnTo>
                  <a:pt x="2586" y="9223"/>
                </a:lnTo>
                <a:lnTo>
                  <a:pt x="2571" y="9237"/>
                </a:lnTo>
                <a:lnTo>
                  <a:pt x="2548" y="9227"/>
                </a:lnTo>
                <a:lnTo>
                  <a:pt x="2570" y="9253"/>
                </a:lnTo>
                <a:lnTo>
                  <a:pt x="2596" y="9275"/>
                </a:lnTo>
                <a:lnTo>
                  <a:pt x="2528" y="9238"/>
                </a:lnTo>
                <a:lnTo>
                  <a:pt x="2464" y="9218"/>
                </a:lnTo>
                <a:lnTo>
                  <a:pt x="2441" y="9189"/>
                </a:lnTo>
                <a:lnTo>
                  <a:pt x="2417" y="9161"/>
                </a:lnTo>
                <a:lnTo>
                  <a:pt x="2318" y="9110"/>
                </a:lnTo>
                <a:lnTo>
                  <a:pt x="2215" y="9018"/>
                </a:lnTo>
                <a:lnTo>
                  <a:pt x="2220" y="9030"/>
                </a:lnTo>
                <a:lnTo>
                  <a:pt x="2219" y="9040"/>
                </a:lnTo>
                <a:lnTo>
                  <a:pt x="2175" y="9008"/>
                </a:lnTo>
                <a:lnTo>
                  <a:pt x="2120" y="8977"/>
                </a:lnTo>
                <a:lnTo>
                  <a:pt x="2131" y="8973"/>
                </a:lnTo>
                <a:lnTo>
                  <a:pt x="2140" y="8963"/>
                </a:lnTo>
                <a:lnTo>
                  <a:pt x="2136" y="8960"/>
                </a:lnTo>
                <a:lnTo>
                  <a:pt x="2131" y="8956"/>
                </a:lnTo>
                <a:lnTo>
                  <a:pt x="2122" y="8958"/>
                </a:lnTo>
                <a:lnTo>
                  <a:pt x="2118" y="8969"/>
                </a:lnTo>
                <a:lnTo>
                  <a:pt x="2114" y="8952"/>
                </a:lnTo>
                <a:lnTo>
                  <a:pt x="2115" y="8936"/>
                </a:lnTo>
                <a:lnTo>
                  <a:pt x="2100" y="8940"/>
                </a:lnTo>
                <a:lnTo>
                  <a:pt x="2082" y="8945"/>
                </a:lnTo>
                <a:lnTo>
                  <a:pt x="2074" y="8928"/>
                </a:lnTo>
                <a:lnTo>
                  <a:pt x="2059" y="8926"/>
                </a:lnTo>
                <a:lnTo>
                  <a:pt x="2058" y="8918"/>
                </a:lnTo>
                <a:lnTo>
                  <a:pt x="2063" y="8912"/>
                </a:lnTo>
                <a:lnTo>
                  <a:pt x="2049" y="8912"/>
                </a:lnTo>
                <a:lnTo>
                  <a:pt x="2036" y="8914"/>
                </a:lnTo>
                <a:lnTo>
                  <a:pt x="2004" y="8884"/>
                </a:lnTo>
                <a:lnTo>
                  <a:pt x="1992" y="8853"/>
                </a:lnTo>
                <a:lnTo>
                  <a:pt x="1940" y="8833"/>
                </a:lnTo>
                <a:lnTo>
                  <a:pt x="1877" y="8779"/>
                </a:lnTo>
                <a:lnTo>
                  <a:pt x="1880" y="8778"/>
                </a:lnTo>
                <a:lnTo>
                  <a:pt x="1876" y="8766"/>
                </a:lnTo>
                <a:lnTo>
                  <a:pt x="1867" y="8749"/>
                </a:lnTo>
                <a:lnTo>
                  <a:pt x="1862" y="8742"/>
                </a:lnTo>
                <a:lnTo>
                  <a:pt x="1850" y="8741"/>
                </a:lnTo>
                <a:lnTo>
                  <a:pt x="1840" y="8747"/>
                </a:lnTo>
                <a:lnTo>
                  <a:pt x="1800" y="8711"/>
                </a:lnTo>
                <a:lnTo>
                  <a:pt x="1796" y="8677"/>
                </a:lnTo>
                <a:lnTo>
                  <a:pt x="1784" y="8668"/>
                </a:lnTo>
                <a:lnTo>
                  <a:pt x="1772" y="8658"/>
                </a:lnTo>
                <a:lnTo>
                  <a:pt x="1764" y="8673"/>
                </a:lnTo>
                <a:lnTo>
                  <a:pt x="1746" y="8678"/>
                </a:lnTo>
                <a:lnTo>
                  <a:pt x="1727" y="8651"/>
                </a:lnTo>
                <a:lnTo>
                  <a:pt x="1699" y="8630"/>
                </a:lnTo>
                <a:lnTo>
                  <a:pt x="1703" y="8619"/>
                </a:lnTo>
                <a:lnTo>
                  <a:pt x="1710" y="8609"/>
                </a:lnTo>
                <a:lnTo>
                  <a:pt x="1687" y="8602"/>
                </a:lnTo>
                <a:lnTo>
                  <a:pt x="1672" y="8614"/>
                </a:lnTo>
                <a:lnTo>
                  <a:pt x="1657" y="8583"/>
                </a:lnTo>
                <a:lnTo>
                  <a:pt x="1622" y="8570"/>
                </a:lnTo>
                <a:lnTo>
                  <a:pt x="1630" y="8555"/>
                </a:lnTo>
                <a:lnTo>
                  <a:pt x="1603" y="8536"/>
                </a:lnTo>
                <a:lnTo>
                  <a:pt x="1605" y="8549"/>
                </a:lnTo>
                <a:lnTo>
                  <a:pt x="1619" y="8555"/>
                </a:lnTo>
                <a:lnTo>
                  <a:pt x="1599" y="8556"/>
                </a:lnTo>
                <a:lnTo>
                  <a:pt x="1592" y="8528"/>
                </a:lnTo>
                <a:lnTo>
                  <a:pt x="1583" y="8521"/>
                </a:lnTo>
                <a:lnTo>
                  <a:pt x="1573" y="8512"/>
                </a:lnTo>
                <a:lnTo>
                  <a:pt x="1560" y="8519"/>
                </a:lnTo>
                <a:lnTo>
                  <a:pt x="1542" y="8511"/>
                </a:lnTo>
                <a:lnTo>
                  <a:pt x="1556" y="8504"/>
                </a:lnTo>
                <a:lnTo>
                  <a:pt x="1561" y="8490"/>
                </a:lnTo>
                <a:lnTo>
                  <a:pt x="1551" y="8497"/>
                </a:lnTo>
                <a:lnTo>
                  <a:pt x="1541" y="8504"/>
                </a:lnTo>
                <a:lnTo>
                  <a:pt x="1498" y="8468"/>
                </a:lnTo>
                <a:lnTo>
                  <a:pt x="1439" y="8425"/>
                </a:lnTo>
                <a:lnTo>
                  <a:pt x="1445" y="8415"/>
                </a:lnTo>
                <a:lnTo>
                  <a:pt x="1447" y="8407"/>
                </a:lnTo>
                <a:lnTo>
                  <a:pt x="1438" y="8409"/>
                </a:lnTo>
                <a:lnTo>
                  <a:pt x="1430" y="8417"/>
                </a:lnTo>
                <a:lnTo>
                  <a:pt x="1398" y="8388"/>
                </a:lnTo>
                <a:lnTo>
                  <a:pt x="1371" y="8362"/>
                </a:lnTo>
                <a:lnTo>
                  <a:pt x="1345" y="8338"/>
                </a:lnTo>
                <a:lnTo>
                  <a:pt x="1313" y="8308"/>
                </a:lnTo>
                <a:lnTo>
                  <a:pt x="1305" y="8312"/>
                </a:lnTo>
                <a:lnTo>
                  <a:pt x="1301" y="8322"/>
                </a:lnTo>
                <a:lnTo>
                  <a:pt x="1290" y="8307"/>
                </a:lnTo>
                <a:lnTo>
                  <a:pt x="1269" y="8304"/>
                </a:lnTo>
                <a:lnTo>
                  <a:pt x="1248" y="8272"/>
                </a:lnTo>
                <a:lnTo>
                  <a:pt x="1220" y="8238"/>
                </a:lnTo>
                <a:lnTo>
                  <a:pt x="1149" y="8187"/>
                </a:lnTo>
                <a:lnTo>
                  <a:pt x="1076" y="8134"/>
                </a:lnTo>
                <a:lnTo>
                  <a:pt x="1088" y="8119"/>
                </a:lnTo>
                <a:lnTo>
                  <a:pt x="1061" y="8103"/>
                </a:lnTo>
                <a:lnTo>
                  <a:pt x="1043" y="8079"/>
                </a:lnTo>
                <a:lnTo>
                  <a:pt x="1015" y="8070"/>
                </a:lnTo>
                <a:lnTo>
                  <a:pt x="990" y="8056"/>
                </a:lnTo>
                <a:lnTo>
                  <a:pt x="994" y="8050"/>
                </a:lnTo>
                <a:lnTo>
                  <a:pt x="999" y="8045"/>
                </a:lnTo>
                <a:lnTo>
                  <a:pt x="953" y="8023"/>
                </a:lnTo>
                <a:lnTo>
                  <a:pt x="926" y="7989"/>
                </a:lnTo>
                <a:lnTo>
                  <a:pt x="882" y="7963"/>
                </a:lnTo>
                <a:lnTo>
                  <a:pt x="857" y="7920"/>
                </a:lnTo>
                <a:lnTo>
                  <a:pt x="849" y="7922"/>
                </a:lnTo>
                <a:lnTo>
                  <a:pt x="852" y="7934"/>
                </a:lnTo>
                <a:lnTo>
                  <a:pt x="803" y="7904"/>
                </a:lnTo>
                <a:lnTo>
                  <a:pt x="765" y="7858"/>
                </a:lnTo>
                <a:lnTo>
                  <a:pt x="729" y="7850"/>
                </a:lnTo>
                <a:lnTo>
                  <a:pt x="712" y="7826"/>
                </a:lnTo>
                <a:lnTo>
                  <a:pt x="734" y="7845"/>
                </a:lnTo>
                <a:lnTo>
                  <a:pt x="746" y="7834"/>
                </a:lnTo>
                <a:lnTo>
                  <a:pt x="729" y="7824"/>
                </a:lnTo>
                <a:lnTo>
                  <a:pt x="721" y="7815"/>
                </a:lnTo>
                <a:lnTo>
                  <a:pt x="712" y="7817"/>
                </a:lnTo>
                <a:lnTo>
                  <a:pt x="704" y="7826"/>
                </a:lnTo>
                <a:lnTo>
                  <a:pt x="659" y="7803"/>
                </a:lnTo>
                <a:lnTo>
                  <a:pt x="638" y="7771"/>
                </a:lnTo>
                <a:lnTo>
                  <a:pt x="627" y="7778"/>
                </a:lnTo>
                <a:lnTo>
                  <a:pt x="609" y="7768"/>
                </a:lnTo>
                <a:lnTo>
                  <a:pt x="609" y="7746"/>
                </a:lnTo>
                <a:lnTo>
                  <a:pt x="584" y="7731"/>
                </a:lnTo>
                <a:lnTo>
                  <a:pt x="587" y="7726"/>
                </a:lnTo>
                <a:lnTo>
                  <a:pt x="585" y="7720"/>
                </a:lnTo>
                <a:lnTo>
                  <a:pt x="594" y="7719"/>
                </a:lnTo>
                <a:lnTo>
                  <a:pt x="605" y="7725"/>
                </a:lnTo>
                <a:lnTo>
                  <a:pt x="609" y="7713"/>
                </a:lnTo>
                <a:lnTo>
                  <a:pt x="600" y="7702"/>
                </a:lnTo>
                <a:lnTo>
                  <a:pt x="586" y="7704"/>
                </a:lnTo>
                <a:lnTo>
                  <a:pt x="574" y="7713"/>
                </a:lnTo>
                <a:lnTo>
                  <a:pt x="556" y="7692"/>
                </a:lnTo>
                <a:lnTo>
                  <a:pt x="547" y="7670"/>
                </a:lnTo>
                <a:lnTo>
                  <a:pt x="538" y="7673"/>
                </a:lnTo>
                <a:lnTo>
                  <a:pt x="535" y="7684"/>
                </a:lnTo>
                <a:lnTo>
                  <a:pt x="500" y="7654"/>
                </a:lnTo>
                <a:lnTo>
                  <a:pt x="463" y="7628"/>
                </a:lnTo>
                <a:lnTo>
                  <a:pt x="446" y="7617"/>
                </a:lnTo>
                <a:lnTo>
                  <a:pt x="431" y="7605"/>
                </a:lnTo>
                <a:lnTo>
                  <a:pt x="419" y="7591"/>
                </a:lnTo>
                <a:lnTo>
                  <a:pt x="410" y="7577"/>
                </a:lnTo>
                <a:lnTo>
                  <a:pt x="401" y="7581"/>
                </a:lnTo>
                <a:lnTo>
                  <a:pt x="393" y="7587"/>
                </a:lnTo>
                <a:lnTo>
                  <a:pt x="381" y="7565"/>
                </a:lnTo>
                <a:lnTo>
                  <a:pt x="401" y="7559"/>
                </a:lnTo>
                <a:lnTo>
                  <a:pt x="397" y="7553"/>
                </a:lnTo>
                <a:lnTo>
                  <a:pt x="386" y="7548"/>
                </a:lnTo>
                <a:lnTo>
                  <a:pt x="371" y="7566"/>
                </a:lnTo>
                <a:lnTo>
                  <a:pt x="317" y="7508"/>
                </a:lnTo>
                <a:lnTo>
                  <a:pt x="246" y="7467"/>
                </a:lnTo>
                <a:lnTo>
                  <a:pt x="255" y="7452"/>
                </a:lnTo>
                <a:lnTo>
                  <a:pt x="228" y="7431"/>
                </a:lnTo>
                <a:lnTo>
                  <a:pt x="234" y="7424"/>
                </a:lnTo>
                <a:lnTo>
                  <a:pt x="240" y="7417"/>
                </a:lnTo>
                <a:lnTo>
                  <a:pt x="218" y="7403"/>
                </a:lnTo>
                <a:lnTo>
                  <a:pt x="205" y="7381"/>
                </a:lnTo>
                <a:lnTo>
                  <a:pt x="198" y="7401"/>
                </a:lnTo>
                <a:lnTo>
                  <a:pt x="189" y="7421"/>
                </a:lnTo>
                <a:lnTo>
                  <a:pt x="181" y="7402"/>
                </a:lnTo>
                <a:lnTo>
                  <a:pt x="168" y="7388"/>
                </a:lnTo>
                <a:lnTo>
                  <a:pt x="163" y="7392"/>
                </a:lnTo>
                <a:lnTo>
                  <a:pt x="159" y="7400"/>
                </a:lnTo>
                <a:lnTo>
                  <a:pt x="144" y="7385"/>
                </a:lnTo>
                <a:lnTo>
                  <a:pt x="127" y="7371"/>
                </a:lnTo>
                <a:lnTo>
                  <a:pt x="137" y="7369"/>
                </a:lnTo>
                <a:lnTo>
                  <a:pt x="146" y="7367"/>
                </a:lnTo>
                <a:lnTo>
                  <a:pt x="132" y="7364"/>
                </a:lnTo>
                <a:lnTo>
                  <a:pt x="126" y="7353"/>
                </a:lnTo>
                <a:lnTo>
                  <a:pt x="112" y="7356"/>
                </a:lnTo>
                <a:lnTo>
                  <a:pt x="97" y="7350"/>
                </a:lnTo>
                <a:lnTo>
                  <a:pt x="103" y="7339"/>
                </a:lnTo>
                <a:lnTo>
                  <a:pt x="107" y="7328"/>
                </a:lnTo>
                <a:lnTo>
                  <a:pt x="83" y="7326"/>
                </a:lnTo>
                <a:lnTo>
                  <a:pt x="82" y="7340"/>
                </a:lnTo>
                <a:lnTo>
                  <a:pt x="70" y="7340"/>
                </a:lnTo>
                <a:lnTo>
                  <a:pt x="56" y="7332"/>
                </a:lnTo>
                <a:lnTo>
                  <a:pt x="62" y="7319"/>
                </a:lnTo>
                <a:lnTo>
                  <a:pt x="73" y="7311"/>
                </a:lnTo>
                <a:lnTo>
                  <a:pt x="58" y="7301"/>
                </a:lnTo>
                <a:lnTo>
                  <a:pt x="59" y="7289"/>
                </a:lnTo>
                <a:lnTo>
                  <a:pt x="32" y="7274"/>
                </a:lnTo>
                <a:lnTo>
                  <a:pt x="17" y="7254"/>
                </a:lnTo>
                <a:lnTo>
                  <a:pt x="25" y="7256"/>
                </a:lnTo>
                <a:lnTo>
                  <a:pt x="32" y="7265"/>
                </a:lnTo>
                <a:lnTo>
                  <a:pt x="34" y="7250"/>
                </a:lnTo>
                <a:lnTo>
                  <a:pt x="15" y="7236"/>
                </a:lnTo>
                <a:lnTo>
                  <a:pt x="9" y="7238"/>
                </a:lnTo>
                <a:lnTo>
                  <a:pt x="0" y="7237"/>
                </a:lnTo>
                <a:lnTo>
                  <a:pt x="0" y="4000"/>
                </a:lnTo>
                <a:lnTo>
                  <a:pt x="55" y="4007"/>
                </a:lnTo>
                <a:lnTo>
                  <a:pt x="104" y="4007"/>
                </a:lnTo>
                <a:lnTo>
                  <a:pt x="133" y="4020"/>
                </a:lnTo>
                <a:lnTo>
                  <a:pt x="151" y="4017"/>
                </a:lnTo>
                <a:lnTo>
                  <a:pt x="164" y="4025"/>
                </a:lnTo>
                <a:lnTo>
                  <a:pt x="170" y="4033"/>
                </a:lnTo>
                <a:lnTo>
                  <a:pt x="171" y="4027"/>
                </a:lnTo>
                <a:lnTo>
                  <a:pt x="176" y="4020"/>
                </a:lnTo>
                <a:lnTo>
                  <a:pt x="184" y="4027"/>
                </a:lnTo>
                <a:lnTo>
                  <a:pt x="184" y="4032"/>
                </a:lnTo>
                <a:lnTo>
                  <a:pt x="199" y="4027"/>
                </a:lnTo>
                <a:lnTo>
                  <a:pt x="214" y="4023"/>
                </a:lnTo>
                <a:lnTo>
                  <a:pt x="252" y="4037"/>
                </a:lnTo>
                <a:lnTo>
                  <a:pt x="295" y="4056"/>
                </a:lnTo>
                <a:lnTo>
                  <a:pt x="298" y="4052"/>
                </a:lnTo>
                <a:lnTo>
                  <a:pt x="301" y="4048"/>
                </a:lnTo>
                <a:lnTo>
                  <a:pt x="318" y="4057"/>
                </a:lnTo>
                <a:lnTo>
                  <a:pt x="340" y="4056"/>
                </a:lnTo>
                <a:lnTo>
                  <a:pt x="350" y="4070"/>
                </a:lnTo>
                <a:lnTo>
                  <a:pt x="362" y="4081"/>
                </a:lnTo>
                <a:lnTo>
                  <a:pt x="367" y="4082"/>
                </a:lnTo>
                <a:lnTo>
                  <a:pt x="371" y="4083"/>
                </a:lnTo>
                <a:lnTo>
                  <a:pt x="377" y="4087"/>
                </a:lnTo>
                <a:lnTo>
                  <a:pt x="380" y="4091"/>
                </a:lnTo>
                <a:lnTo>
                  <a:pt x="397" y="4100"/>
                </a:lnTo>
                <a:lnTo>
                  <a:pt x="415" y="4109"/>
                </a:lnTo>
                <a:lnTo>
                  <a:pt x="424" y="4112"/>
                </a:lnTo>
                <a:lnTo>
                  <a:pt x="434" y="4116"/>
                </a:lnTo>
                <a:lnTo>
                  <a:pt x="465" y="4123"/>
                </a:lnTo>
                <a:lnTo>
                  <a:pt x="493" y="4140"/>
                </a:lnTo>
                <a:lnTo>
                  <a:pt x="492" y="4133"/>
                </a:lnTo>
                <a:lnTo>
                  <a:pt x="499" y="4127"/>
                </a:lnTo>
                <a:lnTo>
                  <a:pt x="510" y="4139"/>
                </a:lnTo>
                <a:lnTo>
                  <a:pt x="520" y="4153"/>
                </a:lnTo>
                <a:lnTo>
                  <a:pt x="517" y="4156"/>
                </a:lnTo>
                <a:lnTo>
                  <a:pt x="515" y="4158"/>
                </a:lnTo>
                <a:lnTo>
                  <a:pt x="525" y="4164"/>
                </a:lnTo>
                <a:lnTo>
                  <a:pt x="534" y="4170"/>
                </a:lnTo>
                <a:lnTo>
                  <a:pt x="540" y="4159"/>
                </a:lnTo>
                <a:lnTo>
                  <a:pt x="554" y="4153"/>
                </a:lnTo>
                <a:lnTo>
                  <a:pt x="565" y="4167"/>
                </a:lnTo>
                <a:lnTo>
                  <a:pt x="587" y="4163"/>
                </a:lnTo>
                <a:lnTo>
                  <a:pt x="588" y="4173"/>
                </a:lnTo>
                <a:lnTo>
                  <a:pt x="587" y="4179"/>
                </a:lnTo>
                <a:lnTo>
                  <a:pt x="605" y="4178"/>
                </a:lnTo>
                <a:lnTo>
                  <a:pt x="621" y="4179"/>
                </a:lnTo>
                <a:lnTo>
                  <a:pt x="597" y="4189"/>
                </a:lnTo>
                <a:lnTo>
                  <a:pt x="568" y="4175"/>
                </a:lnTo>
                <a:lnTo>
                  <a:pt x="566" y="4181"/>
                </a:lnTo>
                <a:lnTo>
                  <a:pt x="560" y="4185"/>
                </a:lnTo>
                <a:lnTo>
                  <a:pt x="577" y="4196"/>
                </a:lnTo>
                <a:lnTo>
                  <a:pt x="594" y="4206"/>
                </a:lnTo>
                <a:lnTo>
                  <a:pt x="604" y="4208"/>
                </a:lnTo>
                <a:lnTo>
                  <a:pt x="614" y="4209"/>
                </a:lnTo>
                <a:lnTo>
                  <a:pt x="619" y="4214"/>
                </a:lnTo>
                <a:lnTo>
                  <a:pt x="621" y="4219"/>
                </a:lnTo>
                <a:lnTo>
                  <a:pt x="626" y="4221"/>
                </a:lnTo>
                <a:lnTo>
                  <a:pt x="631" y="4225"/>
                </a:lnTo>
                <a:lnTo>
                  <a:pt x="633" y="4223"/>
                </a:lnTo>
                <a:lnTo>
                  <a:pt x="637" y="4222"/>
                </a:lnTo>
                <a:lnTo>
                  <a:pt x="638" y="4225"/>
                </a:lnTo>
                <a:lnTo>
                  <a:pt x="638" y="4228"/>
                </a:lnTo>
                <a:lnTo>
                  <a:pt x="643" y="4230"/>
                </a:lnTo>
                <a:lnTo>
                  <a:pt x="648" y="4232"/>
                </a:lnTo>
                <a:lnTo>
                  <a:pt x="651" y="4238"/>
                </a:lnTo>
                <a:lnTo>
                  <a:pt x="657" y="4244"/>
                </a:lnTo>
                <a:lnTo>
                  <a:pt x="664" y="4245"/>
                </a:lnTo>
                <a:lnTo>
                  <a:pt x="673" y="4244"/>
                </a:lnTo>
                <a:lnTo>
                  <a:pt x="674" y="4248"/>
                </a:lnTo>
                <a:lnTo>
                  <a:pt x="674" y="4254"/>
                </a:lnTo>
                <a:lnTo>
                  <a:pt x="678" y="4256"/>
                </a:lnTo>
                <a:lnTo>
                  <a:pt x="683" y="4258"/>
                </a:lnTo>
                <a:lnTo>
                  <a:pt x="688" y="4246"/>
                </a:lnTo>
                <a:lnTo>
                  <a:pt x="705" y="4238"/>
                </a:lnTo>
                <a:lnTo>
                  <a:pt x="710" y="4262"/>
                </a:lnTo>
                <a:lnTo>
                  <a:pt x="715" y="4284"/>
                </a:lnTo>
                <a:lnTo>
                  <a:pt x="734" y="4276"/>
                </a:lnTo>
                <a:lnTo>
                  <a:pt x="752" y="4277"/>
                </a:lnTo>
                <a:lnTo>
                  <a:pt x="733" y="4265"/>
                </a:lnTo>
                <a:lnTo>
                  <a:pt x="725" y="4248"/>
                </a:lnTo>
                <a:lnTo>
                  <a:pt x="755" y="4265"/>
                </a:lnTo>
                <a:lnTo>
                  <a:pt x="783" y="4284"/>
                </a:lnTo>
                <a:lnTo>
                  <a:pt x="815" y="4284"/>
                </a:lnTo>
                <a:lnTo>
                  <a:pt x="858" y="4304"/>
                </a:lnTo>
                <a:lnTo>
                  <a:pt x="827" y="4266"/>
                </a:lnTo>
                <a:lnTo>
                  <a:pt x="827" y="4229"/>
                </a:lnTo>
                <a:lnTo>
                  <a:pt x="816" y="4223"/>
                </a:lnTo>
                <a:lnTo>
                  <a:pt x="803" y="4225"/>
                </a:lnTo>
                <a:lnTo>
                  <a:pt x="804" y="4235"/>
                </a:lnTo>
                <a:lnTo>
                  <a:pt x="797" y="4243"/>
                </a:lnTo>
                <a:lnTo>
                  <a:pt x="772" y="4239"/>
                </a:lnTo>
                <a:lnTo>
                  <a:pt x="746" y="4243"/>
                </a:lnTo>
                <a:lnTo>
                  <a:pt x="763" y="4236"/>
                </a:lnTo>
                <a:lnTo>
                  <a:pt x="769" y="4225"/>
                </a:lnTo>
                <a:lnTo>
                  <a:pt x="761" y="4218"/>
                </a:lnTo>
                <a:lnTo>
                  <a:pt x="753" y="4213"/>
                </a:lnTo>
                <a:lnTo>
                  <a:pt x="742" y="4216"/>
                </a:lnTo>
                <a:lnTo>
                  <a:pt x="733" y="4219"/>
                </a:lnTo>
                <a:lnTo>
                  <a:pt x="721" y="4204"/>
                </a:lnTo>
                <a:lnTo>
                  <a:pt x="711" y="4189"/>
                </a:lnTo>
                <a:lnTo>
                  <a:pt x="732" y="4185"/>
                </a:lnTo>
                <a:lnTo>
                  <a:pt x="750" y="4188"/>
                </a:lnTo>
                <a:lnTo>
                  <a:pt x="742" y="4177"/>
                </a:lnTo>
                <a:lnTo>
                  <a:pt x="733" y="4172"/>
                </a:lnTo>
                <a:lnTo>
                  <a:pt x="717" y="4176"/>
                </a:lnTo>
                <a:lnTo>
                  <a:pt x="702" y="4181"/>
                </a:lnTo>
                <a:lnTo>
                  <a:pt x="709" y="4189"/>
                </a:lnTo>
                <a:lnTo>
                  <a:pt x="702" y="4197"/>
                </a:lnTo>
                <a:lnTo>
                  <a:pt x="674" y="4174"/>
                </a:lnTo>
                <a:lnTo>
                  <a:pt x="642" y="4157"/>
                </a:lnTo>
                <a:lnTo>
                  <a:pt x="601" y="4165"/>
                </a:lnTo>
                <a:lnTo>
                  <a:pt x="568" y="4144"/>
                </a:lnTo>
                <a:lnTo>
                  <a:pt x="537" y="4117"/>
                </a:lnTo>
                <a:lnTo>
                  <a:pt x="504" y="4110"/>
                </a:lnTo>
                <a:lnTo>
                  <a:pt x="526" y="4102"/>
                </a:lnTo>
                <a:lnTo>
                  <a:pt x="536" y="4089"/>
                </a:lnTo>
                <a:lnTo>
                  <a:pt x="563" y="4126"/>
                </a:lnTo>
                <a:lnTo>
                  <a:pt x="597" y="4128"/>
                </a:lnTo>
                <a:lnTo>
                  <a:pt x="609" y="4148"/>
                </a:lnTo>
                <a:lnTo>
                  <a:pt x="629" y="4156"/>
                </a:lnTo>
                <a:lnTo>
                  <a:pt x="624" y="4141"/>
                </a:lnTo>
                <a:lnTo>
                  <a:pt x="624" y="4125"/>
                </a:lnTo>
                <a:lnTo>
                  <a:pt x="597" y="4118"/>
                </a:lnTo>
                <a:lnTo>
                  <a:pt x="576" y="4119"/>
                </a:lnTo>
                <a:lnTo>
                  <a:pt x="556" y="4092"/>
                </a:lnTo>
                <a:lnTo>
                  <a:pt x="531" y="4074"/>
                </a:lnTo>
                <a:lnTo>
                  <a:pt x="546" y="4073"/>
                </a:lnTo>
                <a:lnTo>
                  <a:pt x="550" y="4063"/>
                </a:lnTo>
                <a:lnTo>
                  <a:pt x="544" y="4062"/>
                </a:lnTo>
                <a:lnTo>
                  <a:pt x="541" y="4055"/>
                </a:lnTo>
                <a:lnTo>
                  <a:pt x="528" y="4056"/>
                </a:lnTo>
                <a:lnTo>
                  <a:pt x="516" y="4054"/>
                </a:lnTo>
                <a:lnTo>
                  <a:pt x="516" y="4060"/>
                </a:lnTo>
                <a:lnTo>
                  <a:pt x="511" y="4065"/>
                </a:lnTo>
                <a:lnTo>
                  <a:pt x="492" y="4052"/>
                </a:lnTo>
                <a:lnTo>
                  <a:pt x="476" y="4036"/>
                </a:lnTo>
                <a:lnTo>
                  <a:pt x="475" y="4036"/>
                </a:lnTo>
                <a:lnTo>
                  <a:pt x="474" y="4036"/>
                </a:lnTo>
                <a:lnTo>
                  <a:pt x="454" y="4050"/>
                </a:lnTo>
                <a:lnTo>
                  <a:pt x="439" y="4055"/>
                </a:lnTo>
                <a:lnTo>
                  <a:pt x="440" y="4038"/>
                </a:lnTo>
                <a:lnTo>
                  <a:pt x="430" y="4016"/>
                </a:lnTo>
                <a:lnTo>
                  <a:pt x="380" y="4026"/>
                </a:lnTo>
                <a:lnTo>
                  <a:pt x="337" y="4038"/>
                </a:lnTo>
                <a:lnTo>
                  <a:pt x="323" y="4030"/>
                </a:lnTo>
                <a:lnTo>
                  <a:pt x="305" y="4032"/>
                </a:lnTo>
                <a:lnTo>
                  <a:pt x="281" y="4000"/>
                </a:lnTo>
                <a:lnTo>
                  <a:pt x="216" y="4008"/>
                </a:lnTo>
                <a:lnTo>
                  <a:pt x="233" y="3992"/>
                </a:lnTo>
                <a:lnTo>
                  <a:pt x="251" y="3988"/>
                </a:lnTo>
                <a:lnTo>
                  <a:pt x="240" y="3970"/>
                </a:lnTo>
                <a:lnTo>
                  <a:pt x="226" y="3958"/>
                </a:lnTo>
                <a:lnTo>
                  <a:pt x="222" y="3970"/>
                </a:lnTo>
                <a:lnTo>
                  <a:pt x="209" y="3961"/>
                </a:lnTo>
                <a:lnTo>
                  <a:pt x="203" y="3979"/>
                </a:lnTo>
                <a:lnTo>
                  <a:pt x="191" y="3991"/>
                </a:lnTo>
                <a:lnTo>
                  <a:pt x="195" y="3974"/>
                </a:lnTo>
                <a:lnTo>
                  <a:pt x="203" y="3959"/>
                </a:lnTo>
                <a:lnTo>
                  <a:pt x="187" y="3939"/>
                </a:lnTo>
                <a:lnTo>
                  <a:pt x="188" y="3910"/>
                </a:lnTo>
                <a:lnTo>
                  <a:pt x="171" y="3934"/>
                </a:lnTo>
                <a:lnTo>
                  <a:pt x="153" y="3957"/>
                </a:lnTo>
                <a:lnTo>
                  <a:pt x="152" y="3951"/>
                </a:lnTo>
                <a:lnTo>
                  <a:pt x="150" y="3946"/>
                </a:lnTo>
                <a:lnTo>
                  <a:pt x="148" y="3949"/>
                </a:lnTo>
                <a:lnTo>
                  <a:pt x="146" y="3951"/>
                </a:lnTo>
                <a:lnTo>
                  <a:pt x="130" y="3939"/>
                </a:lnTo>
                <a:lnTo>
                  <a:pt x="124" y="3926"/>
                </a:lnTo>
                <a:lnTo>
                  <a:pt x="134" y="3936"/>
                </a:lnTo>
                <a:lnTo>
                  <a:pt x="148" y="3942"/>
                </a:lnTo>
                <a:lnTo>
                  <a:pt x="133" y="3927"/>
                </a:lnTo>
                <a:lnTo>
                  <a:pt x="123" y="3912"/>
                </a:lnTo>
                <a:lnTo>
                  <a:pt x="124" y="3941"/>
                </a:lnTo>
                <a:lnTo>
                  <a:pt x="129" y="3971"/>
                </a:lnTo>
                <a:lnTo>
                  <a:pt x="107" y="3943"/>
                </a:lnTo>
                <a:lnTo>
                  <a:pt x="72" y="3935"/>
                </a:lnTo>
                <a:lnTo>
                  <a:pt x="97" y="3965"/>
                </a:lnTo>
                <a:lnTo>
                  <a:pt x="123" y="4000"/>
                </a:lnTo>
                <a:lnTo>
                  <a:pt x="94" y="3992"/>
                </a:lnTo>
                <a:lnTo>
                  <a:pt x="77" y="3976"/>
                </a:lnTo>
                <a:lnTo>
                  <a:pt x="82" y="3979"/>
                </a:lnTo>
                <a:lnTo>
                  <a:pt x="89" y="3976"/>
                </a:lnTo>
                <a:lnTo>
                  <a:pt x="74" y="3945"/>
                </a:lnTo>
                <a:lnTo>
                  <a:pt x="53" y="3934"/>
                </a:lnTo>
                <a:lnTo>
                  <a:pt x="65" y="3922"/>
                </a:lnTo>
                <a:lnTo>
                  <a:pt x="64" y="3902"/>
                </a:lnTo>
                <a:lnTo>
                  <a:pt x="52" y="3897"/>
                </a:lnTo>
                <a:lnTo>
                  <a:pt x="38" y="3898"/>
                </a:lnTo>
                <a:lnTo>
                  <a:pt x="47" y="3908"/>
                </a:lnTo>
                <a:lnTo>
                  <a:pt x="39" y="3916"/>
                </a:lnTo>
                <a:lnTo>
                  <a:pt x="39" y="3916"/>
                </a:lnTo>
                <a:lnTo>
                  <a:pt x="38" y="3915"/>
                </a:lnTo>
                <a:lnTo>
                  <a:pt x="40" y="3917"/>
                </a:lnTo>
                <a:lnTo>
                  <a:pt x="42" y="3919"/>
                </a:lnTo>
                <a:lnTo>
                  <a:pt x="20" y="3917"/>
                </a:lnTo>
                <a:lnTo>
                  <a:pt x="0" y="3913"/>
                </a:lnTo>
                <a:lnTo>
                  <a:pt x="0" y="1375"/>
                </a:lnTo>
                <a:lnTo>
                  <a:pt x="50" y="1378"/>
                </a:lnTo>
                <a:lnTo>
                  <a:pt x="101" y="1373"/>
                </a:lnTo>
                <a:lnTo>
                  <a:pt x="146" y="1367"/>
                </a:lnTo>
                <a:lnTo>
                  <a:pt x="189" y="1362"/>
                </a:lnTo>
                <a:lnTo>
                  <a:pt x="227" y="1362"/>
                </a:lnTo>
                <a:lnTo>
                  <a:pt x="260" y="1368"/>
                </a:lnTo>
                <a:lnTo>
                  <a:pt x="323" y="1345"/>
                </a:lnTo>
                <a:lnTo>
                  <a:pt x="390" y="1348"/>
                </a:lnTo>
                <a:lnTo>
                  <a:pt x="401" y="1344"/>
                </a:lnTo>
                <a:lnTo>
                  <a:pt x="412" y="1341"/>
                </a:lnTo>
                <a:lnTo>
                  <a:pt x="412" y="1341"/>
                </a:lnTo>
                <a:lnTo>
                  <a:pt x="412" y="1340"/>
                </a:lnTo>
                <a:lnTo>
                  <a:pt x="412" y="1341"/>
                </a:lnTo>
                <a:lnTo>
                  <a:pt x="414" y="1341"/>
                </a:lnTo>
                <a:lnTo>
                  <a:pt x="418" y="1339"/>
                </a:lnTo>
                <a:lnTo>
                  <a:pt x="422" y="1338"/>
                </a:lnTo>
                <a:lnTo>
                  <a:pt x="415" y="1329"/>
                </a:lnTo>
                <a:lnTo>
                  <a:pt x="411" y="1320"/>
                </a:lnTo>
                <a:lnTo>
                  <a:pt x="443" y="1319"/>
                </a:lnTo>
                <a:lnTo>
                  <a:pt x="477" y="1325"/>
                </a:lnTo>
                <a:lnTo>
                  <a:pt x="474" y="1328"/>
                </a:lnTo>
                <a:lnTo>
                  <a:pt x="471" y="1329"/>
                </a:lnTo>
                <a:lnTo>
                  <a:pt x="475" y="1329"/>
                </a:lnTo>
                <a:lnTo>
                  <a:pt x="479" y="1329"/>
                </a:lnTo>
                <a:lnTo>
                  <a:pt x="478" y="1327"/>
                </a:lnTo>
                <a:lnTo>
                  <a:pt x="477" y="1325"/>
                </a:lnTo>
                <a:lnTo>
                  <a:pt x="491" y="1311"/>
                </a:lnTo>
                <a:lnTo>
                  <a:pt x="508" y="1317"/>
                </a:lnTo>
                <a:lnTo>
                  <a:pt x="504" y="1323"/>
                </a:lnTo>
                <a:lnTo>
                  <a:pt x="501" y="1329"/>
                </a:lnTo>
                <a:lnTo>
                  <a:pt x="510" y="1329"/>
                </a:lnTo>
                <a:lnTo>
                  <a:pt x="518" y="1329"/>
                </a:lnTo>
                <a:lnTo>
                  <a:pt x="516" y="1319"/>
                </a:lnTo>
                <a:lnTo>
                  <a:pt x="520" y="1306"/>
                </a:lnTo>
                <a:lnTo>
                  <a:pt x="576" y="1307"/>
                </a:lnTo>
                <a:lnTo>
                  <a:pt x="629" y="1330"/>
                </a:lnTo>
                <a:lnTo>
                  <a:pt x="637" y="1328"/>
                </a:lnTo>
                <a:lnTo>
                  <a:pt x="643" y="1327"/>
                </a:lnTo>
                <a:lnTo>
                  <a:pt x="650" y="1323"/>
                </a:lnTo>
                <a:lnTo>
                  <a:pt x="648" y="1312"/>
                </a:lnTo>
                <a:lnTo>
                  <a:pt x="633" y="1310"/>
                </a:lnTo>
                <a:lnTo>
                  <a:pt x="625" y="1299"/>
                </a:lnTo>
                <a:lnTo>
                  <a:pt x="667" y="1298"/>
                </a:lnTo>
                <a:lnTo>
                  <a:pt x="693" y="1319"/>
                </a:lnTo>
                <a:lnTo>
                  <a:pt x="702" y="1318"/>
                </a:lnTo>
                <a:lnTo>
                  <a:pt x="711" y="1316"/>
                </a:lnTo>
                <a:lnTo>
                  <a:pt x="709" y="1304"/>
                </a:lnTo>
                <a:lnTo>
                  <a:pt x="713" y="1292"/>
                </a:lnTo>
                <a:lnTo>
                  <a:pt x="805" y="1289"/>
                </a:lnTo>
                <a:lnTo>
                  <a:pt x="886" y="1272"/>
                </a:lnTo>
                <a:lnTo>
                  <a:pt x="910" y="1277"/>
                </a:lnTo>
                <a:lnTo>
                  <a:pt x="935" y="1280"/>
                </a:lnTo>
                <a:lnTo>
                  <a:pt x="958" y="1280"/>
                </a:lnTo>
                <a:lnTo>
                  <a:pt x="982" y="1279"/>
                </a:lnTo>
                <a:lnTo>
                  <a:pt x="1029" y="1274"/>
                </a:lnTo>
                <a:lnTo>
                  <a:pt x="1075" y="1272"/>
                </a:lnTo>
                <a:lnTo>
                  <a:pt x="1071" y="1267"/>
                </a:lnTo>
                <a:lnTo>
                  <a:pt x="1071" y="1261"/>
                </a:lnTo>
                <a:lnTo>
                  <a:pt x="1090" y="1270"/>
                </a:lnTo>
                <a:lnTo>
                  <a:pt x="1110" y="1274"/>
                </a:lnTo>
                <a:lnTo>
                  <a:pt x="1132" y="1275"/>
                </a:lnTo>
                <a:lnTo>
                  <a:pt x="1157" y="1274"/>
                </a:lnTo>
                <a:lnTo>
                  <a:pt x="1204" y="1269"/>
                </a:lnTo>
                <a:lnTo>
                  <a:pt x="1250" y="1270"/>
                </a:lnTo>
                <a:lnTo>
                  <a:pt x="1251" y="1260"/>
                </a:lnTo>
                <a:lnTo>
                  <a:pt x="1252" y="1249"/>
                </a:lnTo>
                <a:lnTo>
                  <a:pt x="1267" y="1252"/>
                </a:lnTo>
                <a:lnTo>
                  <a:pt x="1283" y="1254"/>
                </a:lnTo>
                <a:lnTo>
                  <a:pt x="1297" y="1254"/>
                </a:lnTo>
                <a:lnTo>
                  <a:pt x="1312" y="1255"/>
                </a:lnTo>
                <a:lnTo>
                  <a:pt x="1342" y="1255"/>
                </a:lnTo>
                <a:lnTo>
                  <a:pt x="1371" y="1261"/>
                </a:lnTo>
                <a:lnTo>
                  <a:pt x="1367" y="1252"/>
                </a:lnTo>
                <a:lnTo>
                  <a:pt x="1370" y="1244"/>
                </a:lnTo>
                <a:lnTo>
                  <a:pt x="1405" y="1265"/>
                </a:lnTo>
                <a:lnTo>
                  <a:pt x="1430" y="1246"/>
                </a:lnTo>
                <a:lnTo>
                  <a:pt x="1463" y="1257"/>
                </a:lnTo>
                <a:lnTo>
                  <a:pt x="1496" y="1253"/>
                </a:lnTo>
                <a:lnTo>
                  <a:pt x="1529" y="1250"/>
                </a:lnTo>
                <a:lnTo>
                  <a:pt x="1563" y="1261"/>
                </a:lnTo>
                <a:lnTo>
                  <a:pt x="1577" y="1249"/>
                </a:lnTo>
                <a:lnTo>
                  <a:pt x="1584" y="1269"/>
                </a:lnTo>
                <a:lnTo>
                  <a:pt x="1567" y="1264"/>
                </a:lnTo>
                <a:lnTo>
                  <a:pt x="1560" y="1282"/>
                </a:lnTo>
                <a:lnTo>
                  <a:pt x="1574" y="1294"/>
                </a:lnTo>
                <a:lnTo>
                  <a:pt x="1581" y="1315"/>
                </a:lnTo>
                <a:lnTo>
                  <a:pt x="1603" y="1286"/>
                </a:lnTo>
                <a:lnTo>
                  <a:pt x="1601" y="1256"/>
                </a:lnTo>
                <a:lnTo>
                  <a:pt x="1650" y="1256"/>
                </a:lnTo>
                <a:lnTo>
                  <a:pt x="1698" y="1248"/>
                </a:lnTo>
                <a:lnTo>
                  <a:pt x="1703" y="1258"/>
                </a:lnTo>
                <a:lnTo>
                  <a:pt x="1709" y="1269"/>
                </a:lnTo>
                <a:lnTo>
                  <a:pt x="1740" y="1257"/>
                </a:lnTo>
                <a:lnTo>
                  <a:pt x="1774" y="1252"/>
                </a:lnTo>
                <a:lnTo>
                  <a:pt x="1808" y="1251"/>
                </a:lnTo>
                <a:lnTo>
                  <a:pt x="1841" y="1253"/>
                </a:lnTo>
                <a:lnTo>
                  <a:pt x="1906" y="1258"/>
                </a:lnTo>
                <a:lnTo>
                  <a:pt x="1966" y="1251"/>
                </a:lnTo>
                <a:lnTo>
                  <a:pt x="1984" y="1263"/>
                </a:lnTo>
                <a:lnTo>
                  <a:pt x="1996" y="1273"/>
                </a:lnTo>
                <a:lnTo>
                  <a:pt x="1999" y="1265"/>
                </a:lnTo>
                <a:lnTo>
                  <a:pt x="2004" y="1256"/>
                </a:lnTo>
                <a:lnTo>
                  <a:pt x="2103" y="1265"/>
                </a:lnTo>
                <a:lnTo>
                  <a:pt x="2198" y="1266"/>
                </a:lnTo>
                <a:lnTo>
                  <a:pt x="2293" y="1270"/>
                </a:lnTo>
                <a:lnTo>
                  <a:pt x="2389" y="1281"/>
                </a:lnTo>
                <a:lnTo>
                  <a:pt x="2392" y="1276"/>
                </a:lnTo>
                <a:lnTo>
                  <a:pt x="2395" y="1274"/>
                </a:lnTo>
                <a:lnTo>
                  <a:pt x="2383" y="1258"/>
                </a:lnTo>
                <a:lnTo>
                  <a:pt x="2367" y="1245"/>
                </a:lnTo>
                <a:lnTo>
                  <a:pt x="2380" y="1243"/>
                </a:lnTo>
                <a:lnTo>
                  <a:pt x="2397" y="1246"/>
                </a:lnTo>
                <a:lnTo>
                  <a:pt x="2397" y="1258"/>
                </a:lnTo>
                <a:lnTo>
                  <a:pt x="2400" y="1271"/>
                </a:lnTo>
                <a:lnTo>
                  <a:pt x="2426" y="1276"/>
                </a:lnTo>
                <a:lnTo>
                  <a:pt x="2450" y="1295"/>
                </a:lnTo>
                <a:lnTo>
                  <a:pt x="2483" y="1286"/>
                </a:lnTo>
                <a:lnTo>
                  <a:pt x="2513" y="1294"/>
                </a:lnTo>
                <a:lnTo>
                  <a:pt x="2536" y="1286"/>
                </a:lnTo>
                <a:lnTo>
                  <a:pt x="2576" y="1286"/>
                </a:lnTo>
                <a:lnTo>
                  <a:pt x="2622" y="1288"/>
                </a:lnTo>
                <a:lnTo>
                  <a:pt x="2661" y="1287"/>
                </a:lnTo>
                <a:lnTo>
                  <a:pt x="2658" y="1298"/>
                </a:lnTo>
                <a:lnTo>
                  <a:pt x="2661" y="1308"/>
                </a:lnTo>
                <a:lnTo>
                  <a:pt x="2711" y="1302"/>
                </a:lnTo>
                <a:lnTo>
                  <a:pt x="2748" y="1295"/>
                </a:lnTo>
                <a:lnTo>
                  <a:pt x="2753" y="1307"/>
                </a:lnTo>
                <a:lnTo>
                  <a:pt x="2755" y="1318"/>
                </a:lnTo>
                <a:lnTo>
                  <a:pt x="2768" y="1312"/>
                </a:lnTo>
                <a:lnTo>
                  <a:pt x="2776" y="1299"/>
                </a:lnTo>
                <a:lnTo>
                  <a:pt x="2791" y="1303"/>
                </a:lnTo>
                <a:lnTo>
                  <a:pt x="2794" y="1319"/>
                </a:lnTo>
                <a:lnTo>
                  <a:pt x="2831" y="1318"/>
                </a:lnTo>
                <a:lnTo>
                  <a:pt x="2870" y="1309"/>
                </a:lnTo>
                <a:lnTo>
                  <a:pt x="2863" y="1317"/>
                </a:lnTo>
                <a:lnTo>
                  <a:pt x="2866" y="1326"/>
                </a:lnTo>
                <a:lnTo>
                  <a:pt x="2895" y="1325"/>
                </a:lnTo>
                <a:lnTo>
                  <a:pt x="2925" y="1319"/>
                </a:lnTo>
                <a:lnTo>
                  <a:pt x="2925" y="1332"/>
                </a:lnTo>
                <a:lnTo>
                  <a:pt x="2935" y="1337"/>
                </a:lnTo>
                <a:lnTo>
                  <a:pt x="2941" y="1335"/>
                </a:lnTo>
                <a:lnTo>
                  <a:pt x="2942" y="1331"/>
                </a:lnTo>
                <a:lnTo>
                  <a:pt x="2928" y="1317"/>
                </a:lnTo>
                <a:lnTo>
                  <a:pt x="2911" y="1303"/>
                </a:lnTo>
                <a:lnTo>
                  <a:pt x="2901" y="1309"/>
                </a:lnTo>
                <a:lnTo>
                  <a:pt x="2901" y="1324"/>
                </a:lnTo>
                <a:lnTo>
                  <a:pt x="2888" y="1319"/>
                </a:lnTo>
                <a:lnTo>
                  <a:pt x="2875" y="1313"/>
                </a:lnTo>
                <a:lnTo>
                  <a:pt x="2864" y="1289"/>
                </a:lnTo>
                <a:lnTo>
                  <a:pt x="2803" y="1268"/>
                </a:lnTo>
                <a:lnTo>
                  <a:pt x="2614" y="1252"/>
                </a:lnTo>
                <a:lnTo>
                  <a:pt x="2425" y="1238"/>
                </a:lnTo>
                <a:lnTo>
                  <a:pt x="2397" y="1236"/>
                </a:lnTo>
                <a:lnTo>
                  <a:pt x="2370" y="1235"/>
                </a:lnTo>
                <a:lnTo>
                  <a:pt x="2315" y="1232"/>
                </a:lnTo>
                <a:lnTo>
                  <a:pt x="2310" y="1232"/>
                </a:lnTo>
                <a:lnTo>
                  <a:pt x="2346" y="1253"/>
                </a:lnTo>
                <a:lnTo>
                  <a:pt x="2378" y="1273"/>
                </a:lnTo>
                <a:lnTo>
                  <a:pt x="2333" y="1257"/>
                </a:lnTo>
                <a:lnTo>
                  <a:pt x="2287" y="1230"/>
                </a:lnTo>
                <a:lnTo>
                  <a:pt x="2275" y="1230"/>
                </a:lnTo>
                <a:lnTo>
                  <a:pt x="2296" y="1245"/>
                </a:lnTo>
                <a:lnTo>
                  <a:pt x="2315" y="1260"/>
                </a:lnTo>
                <a:lnTo>
                  <a:pt x="2278" y="1246"/>
                </a:lnTo>
                <a:lnTo>
                  <a:pt x="2241" y="1228"/>
                </a:lnTo>
                <a:lnTo>
                  <a:pt x="2204" y="1226"/>
                </a:lnTo>
                <a:lnTo>
                  <a:pt x="2094" y="1221"/>
                </a:lnTo>
                <a:lnTo>
                  <a:pt x="2039" y="1219"/>
                </a:lnTo>
                <a:lnTo>
                  <a:pt x="2010" y="1218"/>
                </a:lnTo>
                <a:lnTo>
                  <a:pt x="1983" y="1217"/>
                </a:lnTo>
                <a:lnTo>
                  <a:pt x="1873" y="1215"/>
                </a:lnTo>
                <a:lnTo>
                  <a:pt x="1818" y="1214"/>
                </a:lnTo>
                <a:lnTo>
                  <a:pt x="1762" y="1213"/>
                </a:lnTo>
                <a:lnTo>
                  <a:pt x="1652" y="1212"/>
                </a:lnTo>
                <a:lnTo>
                  <a:pt x="1624" y="1212"/>
                </a:lnTo>
                <a:lnTo>
                  <a:pt x="1596" y="1212"/>
                </a:lnTo>
                <a:lnTo>
                  <a:pt x="1541" y="1212"/>
                </a:lnTo>
                <a:lnTo>
                  <a:pt x="1320" y="1214"/>
                </a:lnTo>
                <a:lnTo>
                  <a:pt x="1098" y="1218"/>
                </a:lnTo>
                <a:lnTo>
                  <a:pt x="1042" y="1220"/>
                </a:lnTo>
                <a:lnTo>
                  <a:pt x="986" y="1223"/>
                </a:lnTo>
                <a:lnTo>
                  <a:pt x="931" y="1224"/>
                </a:lnTo>
                <a:lnTo>
                  <a:pt x="875" y="1227"/>
                </a:lnTo>
                <a:lnTo>
                  <a:pt x="762" y="1231"/>
                </a:lnTo>
                <a:lnTo>
                  <a:pt x="706" y="1234"/>
                </a:lnTo>
                <a:lnTo>
                  <a:pt x="650" y="1237"/>
                </a:lnTo>
                <a:lnTo>
                  <a:pt x="576" y="1247"/>
                </a:lnTo>
                <a:lnTo>
                  <a:pt x="512" y="1245"/>
                </a:lnTo>
                <a:lnTo>
                  <a:pt x="478" y="1261"/>
                </a:lnTo>
                <a:lnTo>
                  <a:pt x="443" y="1276"/>
                </a:lnTo>
                <a:lnTo>
                  <a:pt x="429" y="1265"/>
                </a:lnTo>
                <a:lnTo>
                  <a:pt x="419" y="1264"/>
                </a:lnTo>
                <a:lnTo>
                  <a:pt x="398" y="1275"/>
                </a:lnTo>
                <a:lnTo>
                  <a:pt x="366" y="1268"/>
                </a:lnTo>
                <a:lnTo>
                  <a:pt x="325" y="1281"/>
                </a:lnTo>
                <a:lnTo>
                  <a:pt x="296" y="1281"/>
                </a:lnTo>
                <a:lnTo>
                  <a:pt x="310" y="1273"/>
                </a:lnTo>
                <a:lnTo>
                  <a:pt x="326" y="1271"/>
                </a:lnTo>
                <a:lnTo>
                  <a:pt x="299" y="1260"/>
                </a:lnTo>
                <a:lnTo>
                  <a:pt x="271" y="1272"/>
                </a:lnTo>
                <a:lnTo>
                  <a:pt x="241" y="1286"/>
                </a:lnTo>
                <a:lnTo>
                  <a:pt x="211" y="1275"/>
                </a:lnTo>
                <a:lnTo>
                  <a:pt x="180" y="1295"/>
                </a:lnTo>
                <a:lnTo>
                  <a:pt x="140" y="1298"/>
                </a:lnTo>
                <a:lnTo>
                  <a:pt x="105" y="1301"/>
                </a:lnTo>
                <a:lnTo>
                  <a:pt x="87" y="1322"/>
                </a:lnTo>
                <a:lnTo>
                  <a:pt x="75" y="1318"/>
                </a:lnTo>
                <a:lnTo>
                  <a:pt x="62" y="1310"/>
                </a:lnTo>
                <a:lnTo>
                  <a:pt x="40" y="1329"/>
                </a:lnTo>
                <a:lnTo>
                  <a:pt x="14" y="1308"/>
                </a:lnTo>
                <a:lnTo>
                  <a:pt x="8" y="1310"/>
                </a:lnTo>
                <a:lnTo>
                  <a:pt x="0" y="1313"/>
                </a:lnTo>
                <a:lnTo>
                  <a:pt x="0" y="717"/>
                </a:lnTo>
                <a:lnTo>
                  <a:pt x="8" y="716"/>
                </a:lnTo>
                <a:lnTo>
                  <a:pt x="14" y="715"/>
                </a:lnTo>
                <a:lnTo>
                  <a:pt x="41" y="708"/>
                </a:lnTo>
                <a:lnTo>
                  <a:pt x="71" y="691"/>
                </a:lnTo>
                <a:lnTo>
                  <a:pt x="84" y="702"/>
                </a:lnTo>
                <a:lnTo>
                  <a:pt x="90" y="716"/>
                </a:lnTo>
                <a:lnTo>
                  <a:pt x="112" y="696"/>
                </a:lnTo>
                <a:lnTo>
                  <a:pt x="129" y="686"/>
                </a:lnTo>
                <a:lnTo>
                  <a:pt x="128" y="689"/>
                </a:lnTo>
                <a:lnTo>
                  <a:pt x="127" y="691"/>
                </a:lnTo>
                <a:lnTo>
                  <a:pt x="132" y="693"/>
                </a:lnTo>
                <a:lnTo>
                  <a:pt x="138" y="693"/>
                </a:lnTo>
                <a:lnTo>
                  <a:pt x="140" y="695"/>
                </a:lnTo>
                <a:lnTo>
                  <a:pt x="141" y="696"/>
                </a:lnTo>
                <a:lnTo>
                  <a:pt x="151" y="685"/>
                </a:lnTo>
                <a:lnTo>
                  <a:pt x="162" y="681"/>
                </a:lnTo>
                <a:lnTo>
                  <a:pt x="163" y="682"/>
                </a:lnTo>
                <a:lnTo>
                  <a:pt x="165" y="683"/>
                </a:lnTo>
                <a:lnTo>
                  <a:pt x="165" y="682"/>
                </a:lnTo>
                <a:lnTo>
                  <a:pt x="165" y="681"/>
                </a:lnTo>
                <a:lnTo>
                  <a:pt x="171" y="678"/>
                </a:lnTo>
                <a:lnTo>
                  <a:pt x="175" y="673"/>
                </a:lnTo>
                <a:lnTo>
                  <a:pt x="177" y="680"/>
                </a:lnTo>
                <a:lnTo>
                  <a:pt x="186" y="687"/>
                </a:lnTo>
                <a:lnTo>
                  <a:pt x="220" y="657"/>
                </a:lnTo>
                <a:lnTo>
                  <a:pt x="253" y="665"/>
                </a:lnTo>
                <a:lnTo>
                  <a:pt x="280" y="636"/>
                </a:lnTo>
                <a:lnTo>
                  <a:pt x="300" y="609"/>
                </a:lnTo>
                <a:lnTo>
                  <a:pt x="364" y="614"/>
                </a:lnTo>
                <a:lnTo>
                  <a:pt x="391" y="627"/>
                </a:lnTo>
                <a:lnTo>
                  <a:pt x="405" y="623"/>
                </a:lnTo>
                <a:lnTo>
                  <a:pt x="412" y="612"/>
                </a:lnTo>
                <a:lnTo>
                  <a:pt x="412" y="614"/>
                </a:lnTo>
                <a:lnTo>
                  <a:pt x="414" y="617"/>
                </a:lnTo>
                <a:lnTo>
                  <a:pt x="418" y="614"/>
                </a:lnTo>
                <a:lnTo>
                  <a:pt x="421" y="613"/>
                </a:lnTo>
                <a:lnTo>
                  <a:pt x="423" y="614"/>
                </a:lnTo>
                <a:lnTo>
                  <a:pt x="425" y="617"/>
                </a:lnTo>
                <a:lnTo>
                  <a:pt x="426" y="618"/>
                </a:lnTo>
                <a:lnTo>
                  <a:pt x="427" y="618"/>
                </a:lnTo>
                <a:lnTo>
                  <a:pt x="427" y="620"/>
                </a:lnTo>
                <a:lnTo>
                  <a:pt x="427" y="623"/>
                </a:lnTo>
                <a:lnTo>
                  <a:pt x="414" y="625"/>
                </a:lnTo>
                <a:lnTo>
                  <a:pt x="414" y="636"/>
                </a:lnTo>
                <a:lnTo>
                  <a:pt x="419" y="637"/>
                </a:lnTo>
                <a:lnTo>
                  <a:pt x="425" y="637"/>
                </a:lnTo>
                <a:lnTo>
                  <a:pt x="425" y="639"/>
                </a:lnTo>
                <a:lnTo>
                  <a:pt x="425" y="640"/>
                </a:lnTo>
                <a:lnTo>
                  <a:pt x="435" y="640"/>
                </a:lnTo>
                <a:lnTo>
                  <a:pt x="441" y="636"/>
                </a:lnTo>
                <a:lnTo>
                  <a:pt x="455" y="630"/>
                </a:lnTo>
                <a:lnTo>
                  <a:pt x="461" y="619"/>
                </a:lnTo>
                <a:lnTo>
                  <a:pt x="456" y="617"/>
                </a:lnTo>
                <a:lnTo>
                  <a:pt x="452" y="617"/>
                </a:lnTo>
                <a:lnTo>
                  <a:pt x="456" y="612"/>
                </a:lnTo>
                <a:lnTo>
                  <a:pt x="460" y="609"/>
                </a:lnTo>
                <a:lnTo>
                  <a:pt x="461" y="609"/>
                </a:lnTo>
                <a:lnTo>
                  <a:pt x="462" y="610"/>
                </a:lnTo>
                <a:lnTo>
                  <a:pt x="459" y="606"/>
                </a:lnTo>
                <a:lnTo>
                  <a:pt x="456" y="602"/>
                </a:lnTo>
                <a:lnTo>
                  <a:pt x="480" y="601"/>
                </a:lnTo>
                <a:lnTo>
                  <a:pt x="501" y="605"/>
                </a:lnTo>
                <a:lnTo>
                  <a:pt x="495" y="609"/>
                </a:lnTo>
                <a:lnTo>
                  <a:pt x="494" y="616"/>
                </a:lnTo>
                <a:lnTo>
                  <a:pt x="477" y="609"/>
                </a:lnTo>
                <a:lnTo>
                  <a:pt x="467" y="612"/>
                </a:lnTo>
                <a:lnTo>
                  <a:pt x="498" y="616"/>
                </a:lnTo>
                <a:lnTo>
                  <a:pt x="523" y="604"/>
                </a:lnTo>
                <a:lnTo>
                  <a:pt x="518" y="603"/>
                </a:lnTo>
                <a:lnTo>
                  <a:pt x="514" y="603"/>
                </a:lnTo>
                <a:lnTo>
                  <a:pt x="513" y="600"/>
                </a:lnTo>
                <a:lnTo>
                  <a:pt x="512" y="597"/>
                </a:lnTo>
                <a:lnTo>
                  <a:pt x="511" y="594"/>
                </a:lnTo>
                <a:lnTo>
                  <a:pt x="510" y="592"/>
                </a:lnTo>
                <a:lnTo>
                  <a:pt x="506" y="589"/>
                </a:lnTo>
                <a:lnTo>
                  <a:pt x="498" y="588"/>
                </a:lnTo>
                <a:lnTo>
                  <a:pt x="493" y="592"/>
                </a:lnTo>
                <a:lnTo>
                  <a:pt x="488" y="600"/>
                </a:lnTo>
                <a:lnTo>
                  <a:pt x="479" y="593"/>
                </a:lnTo>
                <a:lnTo>
                  <a:pt x="470" y="587"/>
                </a:lnTo>
                <a:lnTo>
                  <a:pt x="467" y="594"/>
                </a:lnTo>
                <a:lnTo>
                  <a:pt x="442" y="590"/>
                </a:lnTo>
                <a:lnTo>
                  <a:pt x="438" y="587"/>
                </a:lnTo>
                <a:lnTo>
                  <a:pt x="431" y="583"/>
                </a:lnTo>
                <a:lnTo>
                  <a:pt x="445" y="583"/>
                </a:lnTo>
                <a:lnTo>
                  <a:pt x="462" y="586"/>
                </a:lnTo>
                <a:lnTo>
                  <a:pt x="454" y="573"/>
                </a:lnTo>
                <a:lnTo>
                  <a:pt x="460" y="563"/>
                </a:lnTo>
                <a:lnTo>
                  <a:pt x="469" y="575"/>
                </a:lnTo>
                <a:lnTo>
                  <a:pt x="480" y="571"/>
                </a:lnTo>
                <a:lnTo>
                  <a:pt x="492" y="582"/>
                </a:lnTo>
                <a:lnTo>
                  <a:pt x="512" y="588"/>
                </a:lnTo>
                <a:lnTo>
                  <a:pt x="513" y="586"/>
                </a:lnTo>
                <a:lnTo>
                  <a:pt x="515" y="585"/>
                </a:lnTo>
                <a:lnTo>
                  <a:pt x="530" y="591"/>
                </a:lnTo>
                <a:lnTo>
                  <a:pt x="537" y="587"/>
                </a:lnTo>
                <a:lnTo>
                  <a:pt x="526" y="584"/>
                </a:lnTo>
                <a:lnTo>
                  <a:pt x="514" y="582"/>
                </a:lnTo>
                <a:lnTo>
                  <a:pt x="519" y="579"/>
                </a:lnTo>
                <a:lnTo>
                  <a:pt x="541" y="585"/>
                </a:lnTo>
                <a:lnTo>
                  <a:pt x="543" y="585"/>
                </a:lnTo>
                <a:lnTo>
                  <a:pt x="544" y="584"/>
                </a:lnTo>
                <a:lnTo>
                  <a:pt x="545" y="583"/>
                </a:lnTo>
                <a:lnTo>
                  <a:pt x="544" y="580"/>
                </a:lnTo>
                <a:lnTo>
                  <a:pt x="532" y="569"/>
                </a:lnTo>
                <a:lnTo>
                  <a:pt x="526" y="558"/>
                </a:lnTo>
                <a:lnTo>
                  <a:pt x="503" y="570"/>
                </a:lnTo>
                <a:lnTo>
                  <a:pt x="478" y="557"/>
                </a:lnTo>
                <a:lnTo>
                  <a:pt x="479" y="556"/>
                </a:lnTo>
                <a:lnTo>
                  <a:pt x="479" y="555"/>
                </a:lnTo>
                <a:lnTo>
                  <a:pt x="446" y="544"/>
                </a:lnTo>
                <a:lnTo>
                  <a:pt x="408" y="539"/>
                </a:lnTo>
                <a:lnTo>
                  <a:pt x="406" y="528"/>
                </a:lnTo>
                <a:lnTo>
                  <a:pt x="406" y="516"/>
                </a:lnTo>
                <a:lnTo>
                  <a:pt x="456" y="534"/>
                </a:lnTo>
                <a:lnTo>
                  <a:pt x="516" y="540"/>
                </a:lnTo>
                <a:lnTo>
                  <a:pt x="514" y="544"/>
                </a:lnTo>
                <a:lnTo>
                  <a:pt x="508" y="544"/>
                </a:lnTo>
                <a:lnTo>
                  <a:pt x="491" y="544"/>
                </a:lnTo>
                <a:lnTo>
                  <a:pt x="484" y="553"/>
                </a:lnTo>
                <a:lnTo>
                  <a:pt x="502" y="554"/>
                </a:lnTo>
                <a:lnTo>
                  <a:pt x="519" y="547"/>
                </a:lnTo>
                <a:lnTo>
                  <a:pt x="544" y="569"/>
                </a:lnTo>
                <a:lnTo>
                  <a:pt x="564" y="573"/>
                </a:lnTo>
                <a:lnTo>
                  <a:pt x="569" y="556"/>
                </a:lnTo>
                <a:lnTo>
                  <a:pt x="572" y="540"/>
                </a:lnTo>
                <a:lnTo>
                  <a:pt x="549" y="536"/>
                </a:lnTo>
                <a:lnTo>
                  <a:pt x="523" y="537"/>
                </a:lnTo>
                <a:lnTo>
                  <a:pt x="554" y="532"/>
                </a:lnTo>
                <a:lnTo>
                  <a:pt x="590" y="532"/>
                </a:lnTo>
                <a:lnTo>
                  <a:pt x="591" y="542"/>
                </a:lnTo>
                <a:lnTo>
                  <a:pt x="601" y="548"/>
                </a:lnTo>
                <a:lnTo>
                  <a:pt x="644" y="546"/>
                </a:lnTo>
                <a:lnTo>
                  <a:pt x="694" y="553"/>
                </a:lnTo>
                <a:lnTo>
                  <a:pt x="694" y="550"/>
                </a:lnTo>
                <a:lnTo>
                  <a:pt x="694" y="546"/>
                </a:lnTo>
                <a:lnTo>
                  <a:pt x="699" y="550"/>
                </a:lnTo>
                <a:lnTo>
                  <a:pt x="701" y="555"/>
                </a:lnTo>
                <a:lnTo>
                  <a:pt x="709" y="557"/>
                </a:lnTo>
                <a:lnTo>
                  <a:pt x="716" y="559"/>
                </a:lnTo>
                <a:lnTo>
                  <a:pt x="717" y="555"/>
                </a:lnTo>
                <a:lnTo>
                  <a:pt x="718" y="551"/>
                </a:lnTo>
                <a:lnTo>
                  <a:pt x="725" y="553"/>
                </a:lnTo>
                <a:lnTo>
                  <a:pt x="733" y="555"/>
                </a:lnTo>
                <a:lnTo>
                  <a:pt x="742" y="552"/>
                </a:lnTo>
                <a:lnTo>
                  <a:pt x="753" y="552"/>
                </a:lnTo>
                <a:lnTo>
                  <a:pt x="760" y="548"/>
                </a:lnTo>
                <a:lnTo>
                  <a:pt x="768" y="540"/>
                </a:lnTo>
                <a:lnTo>
                  <a:pt x="773" y="552"/>
                </a:lnTo>
                <a:lnTo>
                  <a:pt x="769" y="567"/>
                </a:lnTo>
                <a:lnTo>
                  <a:pt x="770" y="567"/>
                </a:lnTo>
                <a:lnTo>
                  <a:pt x="770" y="568"/>
                </a:lnTo>
                <a:lnTo>
                  <a:pt x="780" y="566"/>
                </a:lnTo>
                <a:lnTo>
                  <a:pt x="792" y="565"/>
                </a:lnTo>
                <a:lnTo>
                  <a:pt x="798" y="556"/>
                </a:lnTo>
                <a:lnTo>
                  <a:pt x="804" y="548"/>
                </a:lnTo>
                <a:lnTo>
                  <a:pt x="821" y="566"/>
                </a:lnTo>
                <a:lnTo>
                  <a:pt x="850" y="572"/>
                </a:lnTo>
                <a:lnTo>
                  <a:pt x="852" y="564"/>
                </a:lnTo>
                <a:lnTo>
                  <a:pt x="855" y="554"/>
                </a:lnTo>
                <a:lnTo>
                  <a:pt x="898" y="558"/>
                </a:lnTo>
                <a:lnTo>
                  <a:pt x="926" y="526"/>
                </a:lnTo>
                <a:lnTo>
                  <a:pt x="949" y="538"/>
                </a:lnTo>
                <a:lnTo>
                  <a:pt x="965" y="521"/>
                </a:lnTo>
                <a:lnTo>
                  <a:pt x="999" y="533"/>
                </a:lnTo>
                <a:lnTo>
                  <a:pt x="1032" y="528"/>
                </a:lnTo>
                <a:lnTo>
                  <a:pt x="1035" y="518"/>
                </a:lnTo>
                <a:lnTo>
                  <a:pt x="1047" y="518"/>
                </a:lnTo>
                <a:lnTo>
                  <a:pt x="1041" y="510"/>
                </a:lnTo>
                <a:lnTo>
                  <a:pt x="1037" y="502"/>
                </a:lnTo>
                <a:lnTo>
                  <a:pt x="1055" y="490"/>
                </a:lnTo>
                <a:lnTo>
                  <a:pt x="1075" y="491"/>
                </a:lnTo>
                <a:lnTo>
                  <a:pt x="1056" y="500"/>
                </a:lnTo>
                <a:lnTo>
                  <a:pt x="1054" y="517"/>
                </a:lnTo>
                <a:lnTo>
                  <a:pt x="1100" y="522"/>
                </a:lnTo>
                <a:lnTo>
                  <a:pt x="1145" y="530"/>
                </a:lnTo>
                <a:lnTo>
                  <a:pt x="1159" y="516"/>
                </a:lnTo>
                <a:lnTo>
                  <a:pt x="1158" y="496"/>
                </a:lnTo>
                <a:lnTo>
                  <a:pt x="1137" y="503"/>
                </a:lnTo>
                <a:lnTo>
                  <a:pt x="1121" y="515"/>
                </a:lnTo>
                <a:lnTo>
                  <a:pt x="1127" y="490"/>
                </a:lnTo>
                <a:lnTo>
                  <a:pt x="1124" y="465"/>
                </a:lnTo>
                <a:lnTo>
                  <a:pt x="1145" y="483"/>
                </a:lnTo>
                <a:lnTo>
                  <a:pt x="1173" y="485"/>
                </a:lnTo>
                <a:lnTo>
                  <a:pt x="1166" y="508"/>
                </a:lnTo>
                <a:lnTo>
                  <a:pt x="1176" y="528"/>
                </a:lnTo>
                <a:lnTo>
                  <a:pt x="1182" y="512"/>
                </a:lnTo>
                <a:lnTo>
                  <a:pt x="1194" y="506"/>
                </a:lnTo>
                <a:lnTo>
                  <a:pt x="1191" y="516"/>
                </a:lnTo>
                <a:lnTo>
                  <a:pt x="1192" y="527"/>
                </a:lnTo>
                <a:lnTo>
                  <a:pt x="1216" y="518"/>
                </a:lnTo>
                <a:lnTo>
                  <a:pt x="1240" y="511"/>
                </a:lnTo>
                <a:lnTo>
                  <a:pt x="1283" y="524"/>
                </a:lnTo>
                <a:lnTo>
                  <a:pt x="1334" y="521"/>
                </a:lnTo>
                <a:lnTo>
                  <a:pt x="1334" y="511"/>
                </a:lnTo>
                <a:lnTo>
                  <a:pt x="1337" y="500"/>
                </a:lnTo>
                <a:lnTo>
                  <a:pt x="1350" y="505"/>
                </a:lnTo>
                <a:lnTo>
                  <a:pt x="1364" y="494"/>
                </a:lnTo>
                <a:lnTo>
                  <a:pt x="1368" y="502"/>
                </a:lnTo>
                <a:lnTo>
                  <a:pt x="1374" y="508"/>
                </a:lnTo>
                <a:lnTo>
                  <a:pt x="1368" y="492"/>
                </a:lnTo>
                <a:lnTo>
                  <a:pt x="1349" y="479"/>
                </a:lnTo>
                <a:lnTo>
                  <a:pt x="1343" y="480"/>
                </a:lnTo>
                <a:lnTo>
                  <a:pt x="1340" y="485"/>
                </a:lnTo>
                <a:lnTo>
                  <a:pt x="1319" y="473"/>
                </a:lnTo>
                <a:lnTo>
                  <a:pt x="1304" y="458"/>
                </a:lnTo>
                <a:lnTo>
                  <a:pt x="1349" y="466"/>
                </a:lnTo>
                <a:lnTo>
                  <a:pt x="1378" y="485"/>
                </a:lnTo>
                <a:lnTo>
                  <a:pt x="1393" y="481"/>
                </a:lnTo>
                <a:lnTo>
                  <a:pt x="1415" y="487"/>
                </a:lnTo>
                <a:lnTo>
                  <a:pt x="1356" y="456"/>
                </a:lnTo>
                <a:lnTo>
                  <a:pt x="1288" y="435"/>
                </a:lnTo>
                <a:lnTo>
                  <a:pt x="1274" y="443"/>
                </a:lnTo>
                <a:lnTo>
                  <a:pt x="1244" y="440"/>
                </a:lnTo>
                <a:lnTo>
                  <a:pt x="1239" y="440"/>
                </a:lnTo>
                <a:lnTo>
                  <a:pt x="1235" y="439"/>
                </a:lnTo>
                <a:lnTo>
                  <a:pt x="1249" y="452"/>
                </a:lnTo>
                <a:lnTo>
                  <a:pt x="1256" y="465"/>
                </a:lnTo>
                <a:lnTo>
                  <a:pt x="1232" y="459"/>
                </a:lnTo>
                <a:lnTo>
                  <a:pt x="1209" y="448"/>
                </a:lnTo>
                <a:lnTo>
                  <a:pt x="1202" y="454"/>
                </a:lnTo>
                <a:lnTo>
                  <a:pt x="1191" y="458"/>
                </a:lnTo>
                <a:lnTo>
                  <a:pt x="1183" y="447"/>
                </a:lnTo>
                <a:lnTo>
                  <a:pt x="1173" y="435"/>
                </a:lnTo>
                <a:lnTo>
                  <a:pt x="1176" y="447"/>
                </a:lnTo>
                <a:lnTo>
                  <a:pt x="1171" y="461"/>
                </a:lnTo>
                <a:lnTo>
                  <a:pt x="1148" y="458"/>
                </a:lnTo>
                <a:lnTo>
                  <a:pt x="1127" y="461"/>
                </a:lnTo>
                <a:lnTo>
                  <a:pt x="1137" y="444"/>
                </a:lnTo>
                <a:lnTo>
                  <a:pt x="1140" y="429"/>
                </a:lnTo>
                <a:lnTo>
                  <a:pt x="1118" y="430"/>
                </a:lnTo>
                <a:lnTo>
                  <a:pt x="1094" y="430"/>
                </a:lnTo>
                <a:lnTo>
                  <a:pt x="1094" y="429"/>
                </a:lnTo>
                <a:lnTo>
                  <a:pt x="1094" y="428"/>
                </a:lnTo>
                <a:lnTo>
                  <a:pt x="1060" y="435"/>
                </a:lnTo>
                <a:lnTo>
                  <a:pt x="1024" y="441"/>
                </a:lnTo>
                <a:lnTo>
                  <a:pt x="1019" y="442"/>
                </a:lnTo>
                <a:lnTo>
                  <a:pt x="1014" y="443"/>
                </a:lnTo>
                <a:lnTo>
                  <a:pt x="1018" y="444"/>
                </a:lnTo>
                <a:lnTo>
                  <a:pt x="1023" y="446"/>
                </a:lnTo>
                <a:lnTo>
                  <a:pt x="1016" y="452"/>
                </a:lnTo>
                <a:lnTo>
                  <a:pt x="1012" y="458"/>
                </a:lnTo>
                <a:lnTo>
                  <a:pt x="988" y="453"/>
                </a:lnTo>
                <a:lnTo>
                  <a:pt x="963" y="446"/>
                </a:lnTo>
                <a:lnTo>
                  <a:pt x="939" y="443"/>
                </a:lnTo>
                <a:lnTo>
                  <a:pt x="916" y="435"/>
                </a:lnTo>
                <a:lnTo>
                  <a:pt x="929" y="437"/>
                </a:lnTo>
                <a:lnTo>
                  <a:pt x="942" y="427"/>
                </a:lnTo>
                <a:lnTo>
                  <a:pt x="932" y="417"/>
                </a:lnTo>
                <a:lnTo>
                  <a:pt x="924" y="405"/>
                </a:lnTo>
                <a:lnTo>
                  <a:pt x="906" y="419"/>
                </a:lnTo>
                <a:lnTo>
                  <a:pt x="889" y="408"/>
                </a:lnTo>
                <a:lnTo>
                  <a:pt x="900" y="423"/>
                </a:lnTo>
                <a:lnTo>
                  <a:pt x="922" y="434"/>
                </a:lnTo>
                <a:lnTo>
                  <a:pt x="896" y="440"/>
                </a:lnTo>
                <a:lnTo>
                  <a:pt x="862" y="439"/>
                </a:lnTo>
                <a:lnTo>
                  <a:pt x="863" y="437"/>
                </a:lnTo>
                <a:lnTo>
                  <a:pt x="864" y="436"/>
                </a:lnTo>
                <a:lnTo>
                  <a:pt x="847" y="421"/>
                </a:lnTo>
                <a:lnTo>
                  <a:pt x="830" y="416"/>
                </a:lnTo>
                <a:lnTo>
                  <a:pt x="826" y="426"/>
                </a:lnTo>
                <a:lnTo>
                  <a:pt x="829" y="437"/>
                </a:lnTo>
                <a:lnTo>
                  <a:pt x="828" y="436"/>
                </a:lnTo>
                <a:lnTo>
                  <a:pt x="826" y="436"/>
                </a:lnTo>
                <a:lnTo>
                  <a:pt x="825" y="435"/>
                </a:lnTo>
                <a:lnTo>
                  <a:pt x="824" y="435"/>
                </a:lnTo>
                <a:lnTo>
                  <a:pt x="823" y="436"/>
                </a:lnTo>
                <a:lnTo>
                  <a:pt x="818" y="436"/>
                </a:lnTo>
                <a:lnTo>
                  <a:pt x="815" y="437"/>
                </a:lnTo>
                <a:lnTo>
                  <a:pt x="811" y="437"/>
                </a:lnTo>
                <a:lnTo>
                  <a:pt x="808" y="437"/>
                </a:lnTo>
                <a:lnTo>
                  <a:pt x="796" y="442"/>
                </a:lnTo>
                <a:lnTo>
                  <a:pt x="785" y="443"/>
                </a:lnTo>
                <a:lnTo>
                  <a:pt x="784" y="444"/>
                </a:lnTo>
                <a:lnTo>
                  <a:pt x="784" y="445"/>
                </a:lnTo>
                <a:lnTo>
                  <a:pt x="779" y="443"/>
                </a:lnTo>
                <a:lnTo>
                  <a:pt x="777" y="438"/>
                </a:lnTo>
                <a:lnTo>
                  <a:pt x="793" y="437"/>
                </a:lnTo>
                <a:lnTo>
                  <a:pt x="807" y="426"/>
                </a:lnTo>
                <a:lnTo>
                  <a:pt x="786" y="415"/>
                </a:lnTo>
                <a:lnTo>
                  <a:pt x="778" y="387"/>
                </a:lnTo>
                <a:lnTo>
                  <a:pt x="776" y="389"/>
                </a:lnTo>
                <a:lnTo>
                  <a:pt x="774" y="391"/>
                </a:lnTo>
                <a:lnTo>
                  <a:pt x="774" y="406"/>
                </a:lnTo>
                <a:lnTo>
                  <a:pt x="776" y="425"/>
                </a:lnTo>
                <a:lnTo>
                  <a:pt x="771" y="423"/>
                </a:lnTo>
                <a:lnTo>
                  <a:pt x="763" y="421"/>
                </a:lnTo>
                <a:lnTo>
                  <a:pt x="724" y="424"/>
                </a:lnTo>
                <a:lnTo>
                  <a:pt x="680" y="423"/>
                </a:lnTo>
                <a:lnTo>
                  <a:pt x="725" y="434"/>
                </a:lnTo>
                <a:lnTo>
                  <a:pt x="755" y="425"/>
                </a:lnTo>
                <a:lnTo>
                  <a:pt x="769" y="441"/>
                </a:lnTo>
                <a:lnTo>
                  <a:pt x="754" y="458"/>
                </a:lnTo>
                <a:lnTo>
                  <a:pt x="722" y="444"/>
                </a:lnTo>
                <a:lnTo>
                  <a:pt x="670" y="439"/>
                </a:lnTo>
                <a:lnTo>
                  <a:pt x="659" y="448"/>
                </a:lnTo>
                <a:lnTo>
                  <a:pt x="648" y="460"/>
                </a:lnTo>
                <a:lnTo>
                  <a:pt x="643" y="443"/>
                </a:lnTo>
                <a:lnTo>
                  <a:pt x="636" y="427"/>
                </a:lnTo>
                <a:lnTo>
                  <a:pt x="615" y="454"/>
                </a:lnTo>
                <a:lnTo>
                  <a:pt x="594" y="467"/>
                </a:lnTo>
                <a:lnTo>
                  <a:pt x="604" y="473"/>
                </a:lnTo>
                <a:lnTo>
                  <a:pt x="607" y="478"/>
                </a:lnTo>
                <a:lnTo>
                  <a:pt x="605" y="476"/>
                </a:lnTo>
                <a:lnTo>
                  <a:pt x="602" y="476"/>
                </a:lnTo>
                <a:lnTo>
                  <a:pt x="622" y="482"/>
                </a:lnTo>
                <a:lnTo>
                  <a:pt x="645" y="482"/>
                </a:lnTo>
                <a:lnTo>
                  <a:pt x="626" y="489"/>
                </a:lnTo>
                <a:lnTo>
                  <a:pt x="592" y="481"/>
                </a:lnTo>
                <a:lnTo>
                  <a:pt x="589" y="488"/>
                </a:lnTo>
                <a:lnTo>
                  <a:pt x="589" y="494"/>
                </a:lnTo>
                <a:lnTo>
                  <a:pt x="593" y="495"/>
                </a:lnTo>
                <a:lnTo>
                  <a:pt x="599" y="496"/>
                </a:lnTo>
                <a:lnTo>
                  <a:pt x="599" y="512"/>
                </a:lnTo>
                <a:lnTo>
                  <a:pt x="580" y="516"/>
                </a:lnTo>
                <a:lnTo>
                  <a:pt x="582" y="509"/>
                </a:lnTo>
                <a:lnTo>
                  <a:pt x="583" y="500"/>
                </a:lnTo>
                <a:lnTo>
                  <a:pt x="568" y="503"/>
                </a:lnTo>
                <a:lnTo>
                  <a:pt x="551" y="499"/>
                </a:lnTo>
                <a:lnTo>
                  <a:pt x="562" y="489"/>
                </a:lnTo>
                <a:lnTo>
                  <a:pt x="573" y="488"/>
                </a:lnTo>
                <a:lnTo>
                  <a:pt x="566" y="481"/>
                </a:lnTo>
                <a:lnTo>
                  <a:pt x="568" y="476"/>
                </a:lnTo>
                <a:lnTo>
                  <a:pt x="564" y="475"/>
                </a:lnTo>
                <a:lnTo>
                  <a:pt x="559" y="475"/>
                </a:lnTo>
                <a:lnTo>
                  <a:pt x="563" y="472"/>
                </a:lnTo>
                <a:lnTo>
                  <a:pt x="565" y="471"/>
                </a:lnTo>
                <a:lnTo>
                  <a:pt x="550" y="466"/>
                </a:lnTo>
                <a:lnTo>
                  <a:pt x="538" y="456"/>
                </a:lnTo>
                <a:lnTo>
                  <a:pt x="547" y="455"/>
                </a:lnTo>
                <a:lnTo>
                  <a:pt x="552" y="446"/>
                </a:lnTo>
                <a:lnTo>
                  <a:pt x="562" y="446"/>
                </a:lnTo>
                <a:lnTo>
                  <a:pt x="571" y="445"/>
                </a:lnTo>
                <a:lnTo>
                  <a:pt x="562" y="442"/>
                </a:lnTo>
                <a:lnTo>
                  <a:pt x="552" y="440"/>
                </a:lnTo>
                <a:lnTo>
                  <a:pt x="551" y="441"/>
                </a:lnTo>
                <a:lnTo>
                  <a:pt x="551" y="441"/>
                </a:lnTo>
                <a:lnTo>
                  <a:pt x="550" y="441"/>
                </a:lnTo>
                <a:lnTo>
                  <a:pt x="549" y="441"/>
                </a:lnTo>
                <a:lnTo>
                  <a:pt x="509" y="453"/>
                </a:lnTo>
                <a:lnTo>
                  <a:pt x="471" y="474"/>
                </a:lnTo>
                <a:lnTo>
                  <a:pt x="483" y="455"/>
                </a:lnTo>
                <a:lnTo>
                  <a:pt x="473" y="440"/>
                </a:lnTo>
                <a:lnTo>
                  <a:pt x="451" y="477"/>
                </a:lnTo>
                <a:lnTo>
                  <a:pt x="419" y="478"/>
                </a:lnTo>
                <a:lnTo>
                  <a:pt x="431" y="478"/>
                </a:lnTo>
                <a:lnTo>
                  <a:pt x="434" y="467"/>
                </a:lnTo>
                <a:lnTo>
                  <a:pt x="404" y="472"/>
                </a:lnTo>
                <a:lnTo>
                  <a:pt x="375" y="482"/>
                </a:lnTo>
                <a:lnTo>
                  <a:pt x="362" y="472"/>
                </a:lnTo>
                <a:lnTo>
                  <a:pt x="355" y="460"/>
                </a:lnTo>
                <a:lnTo>
                  <a:pt x="344" y="472"/>
                </a:lnTo>
                <a:lnTo>
                  <a:pt x="336" y="489"/>
                </a:lnTo>
                <a:lnTo>
                  <a:pt x="325" y="484"/>
                </a:lnTo>
                <a:lnTo>
                  <a:pt x="314" y="480"/>
                </a:lnTo>
                <a:lnTo>
                  <a:pt x="312" y="472"/>
                </a:lnTo>
                <a:lnTo>
                  <a:pt x="311" y="464"/>
                </a:lnTo>
                <a:lnTo>
                  <a:pt x="278" y="465"/>
                </a:lnTo>
                <a:lnTo>
                  <a:pt x="252" y="477"/>
                </a:lnTo>
                <a:lnTo>
                  <a:pt x="228" y="492"/>
                </a:lnTo>
                <a:lnTo>
                  <a:pt x="202" y="506"/>
                </a:lnTo>
                <a:lnTo>
                  <a:pt x="202" y="500"/>
                </a:lnTo>
                <a:lnTo>
                  <a:pt x="202" y="495"/>
                </a:lnTo>
                <a:lnTo>
                  <a:pt x="196" y="494"/>
                </a:lnTo>
                <a:lnTo>
                  <a:pt x="190" y="491"/>
                </a:lnTo>
                <a:lnTo>
                  <a:pt x="190" y="491"/>
                </a:lnTo>
                <a:lnTo>
                  <a:pt x="190" y="491"/>
                </a:lnTo>
                <a:lnTo>
                  <a:pt x="179" y="495"/>
                </a:lnTo>
                <a:lnTo>
                  <a:pt x="165" y="493"/>
                </a:lnTo>
                <a:lnTo>
                  <a:pt x="187" y="478"/>
                </a:lnTo>
                <a:lnTo>
                  <a:pt x="213" y="481"/>
                </a:lnTo>
                <a:lnTo>
                  <a:pt x="195" y="465"/>
                </a:lnTo>
                <a:lnTo>
                  <a:pt x="167" y="467"/>
                </a:lnTo>
                <a:lnTo>
                  <a:pt x="181" y="469"/>
                </a:lnTo>
                <a:lnTo>
                  <a:pt x="193" y="475"/>
                </a:lnTo>
                <a:lnTo>
                  <a:pt x="178" y="480"/>
                </a:lnTo>
                <a:lnTo>
                  <a:pt x="156" y="478"/>
                </a:lnTo>
                <a:lnTo>
                  <a:pt x="156" y="476"/>
                </a:lnTo>
                <a:lnTo>
                  <a:pt x="157" y="474"/>
                </a:lnTo>
                <a:lnTo>
                  <a:pt x="153" y="476"/>
                </a:lnTo>
                <a:lnTo>
                  <a:pt x="151" y="479"/>
                </a:lnTo>
                <a:lnTo>
                  <a:pt x="159" y="488"/>
                </a:lnTo>
                <a:lnTo>
                  <a:pt x="163" y="493"/>
                </a:lnTo>
                <a:lnTo>
                  <a:pt x="147" y="487"/>
                </a:lnTo>
                <a:lnTo>
                  <a:pt x="130" y="478"/>
                </a:lnTo>
                <a:lnTo>
                  <a:pt x="131" y="495"/>
                </a:lnTo>
                <a:lnTo>
                  <a:pt x="145" y="509"/>
                </a:lnTo>
                <a:lnTo>
                  <a:pt x="109" y="509"/>
                </a:lnTo>
                <a:lnTo>
                  <a:pt x="76" y="519"/>
                </a:lnTo>
                <a:lnTo>
                  <a:pt x="55" y="530"/>
                </a:lnTo>
                <a:lnTo>
                  <a:pt x="35" y="540"/>
                </a:lnTo>
                <a:lnTo>
                  <a:pt x="78" y="546"/>
                </a:lnTo>
                <a:lnTo>
                  <a:pt x="121" y="542"/>
                </a:lnTo>
                <a:lnTo>
                  <a:pt x="113" y="551"/>
                </a:lnTo>
                <a:lnTo>
                  <a:pt x="132" y="557"/>
                </a:lnTo>
                <a:lnTo>
                  <a:pt x="89" y="559"/>
                </a:lnTo>
                <a:lnTo>
                  <a:pt x="23" y="547"/>
                </a:lnTo>
                <a:lnTo>
                  <a:pt x="21" y="548"/>
                </a:lnTo>
                <a:lnTo>
                  <a:pt x="20" y="549"/>
                </a:lnTo>
                <a:lnTo>
                  <a:pt x="20" y="548"/>
                </a:lnTo>
                <a:lnTo>
                  <a:pt x="20" y="547"/>
                </a:lnTo>
                <a:lnTo>
                  <a:pt x="9" y="544"/>
                </a:lnTo>
                <a:lnTo>
                  <a:pt x="0" y="543"/>
                </a:lnTo>
                <a:lnTo>
                  <a:pt x="0" y="543"/>
                </a:lnTo>
                <a:lnTo>
                  <a:pt x="13" y="540"/>
                </a:lnTo>
                <a:lnTo>
                  <a:pt x="25" y="540"/>
                </a:lnTo>
                <a:lnTo>
                  <a:pt x="34" y="539"/>
                </a:lnTo>
                <a:lnTo>
                  <a:pt x="41" y="535"/>
                </a:lnTo>
                <a:lnTo>
                  <a:pt x="32" y="522"/>
                </a:lnTo>
                <a:lnTo>
                  <a:pt x="22" y="510"/>
                </a:lnTo>
                <a:lnTo>
                  <a:pt x="21" y="511"/>
                </a:lnTo>
                <a:lnTo>
                  <a:pt x="20" y="512"/>
                </a:lnTo>
                <a:lnTo>
                  <a:pt x="20" y="509"/>
                </a:lnTo>
                <a:lnTo>
                  <a:pt x="20" y="507"/>
                </a:lnTo>
                <a:lnTo>
                  <a:pt x="31" y="505"/>
                </a:lnTo>
                <a:lnTo>
                  <a:pt x="38" y="510"/>
                </a:lnTo>
                <a:lnTo>
                  <a:pt x="38" y="503"/>
                </a:lnTo>
                <a:lnTo>
                  <a:pt x="37" y="496"/>
                </a:lnTo>
                <a:lnTo>
                  <a:pt x="18" y="501"/>
                </a:lnTo>
                <a:lnTo>
                  <a:pt x="0" y="511"/>
                </a:lnTo>
                <a:lnTo>
                  <a:pt x="0" y="80"/>
                </a:lnTo>
                <a:lnTo>
                  <a:pt x="22" y="75"/>
                </a:lnTo>
                <a:lnTo>
                  <a:pt x="45" y="63"/>
                </a:lnTo>
                <a:lnTo>
                  <a:pt x="76" y="70"/>
                </a:lnTo>
                <a:lnTo>
                  <a:pt x="113" y="64"/>
                </a:lnTo>
                <a:lnTo>
                  <a:pt x="132" y="59"/>
                </a:lnTo>
                <a:lnTo>
                  <a:pt x="156" y="68"/>
                </a:lnTo>
                <a:lnTo>
                  <a:pt x="165" y="65"/>
                </a:lnTo>
                <a:lnTo>
                  <a:pt x="174" y="54"/>
                </a:lnTo>
                <a:lnTo>
                  <a:pt x="164" y="47"/>
                </a:lnTo>
                <a:lnTo>
                  <a:pt x="161" y="39"/>
                </a:lnTo>
                <a:lnTo>
                  <a:pt x="202" y="36"/>
                </a:lnTo>
                <a:lnTo>
                  <a:pt x="250" y="28"/>
                </a:lnTo>
                <a:lnTo>
                  <a:pt x="220" y="45"/>
                </a:lnTo>
                <a:lnTo>
                  <a:pt x="200" y="57"/>
                </a:lnTo>
                <a:lnTo>
                  <a:pt x="269" y="53"/>
                </a:lnTo>
                <a:lnTo>
                  <a:pt x="300" y="69"/>
                </a:lnTo>
                <a:lnTo>
                  <a:pt x="348" y="50"/>
                </a:lnTo>
                <a:lnTo>
                  <a:pt x="406" y="42"/>
                </a:lnTo>
                <a:lnTo>
                  <a:pt x="429" y="61"/>
                </a:lnTo>
                <a:lnTo>
                  <a:pt x="448" y="66"/>
                </a:lnTo>
                <a:lnTo>
                  <a:pt x="445" y="85"/>
                </a:lnTo>
                <a:lnTo>
                  <a:pt x="438" y="101"/>
                </a:lnTo>
                <a:lnTo>
                  <a:pt x="446" y="102"/>
                </a:lnTo>
                <a:lnTo>
                  <a:pt x="455" y="98"/>
                </a:lnTo>
                <a:lnTo>
                  <a:pt x="460" y="83"/>
                </a:lnTo>
                <a:lnTo>
                  <a:pt x="470" y="66"/>
                </a:lnTo>
                <a:lnTo>
                  <a:pt x="476" y="84"/>
                </a:lnTo>
                <a:lnTo>
                  <a:pt x="472" y="104"/>
                </a:lnTo>
                <a:lnTo>
                  <a:pt x="491" y="92"/>
                </a:lnTo>
                <a:lnTo>
                  <a:pt x="511" y="80"/>
                </a:lnTo>
                <a:lnTo>
                  <a:pt x="506" y="94"/>
                </a:lnTo>
                <a:lnTo>
                  <a:pt x="514" y="105"/>
                </a:lnTo>
                <a:lnTo>
                  <a:pt x="528" y="92"/>
                </a:lnTo>
                <a:lnTo>
                  <a:pt x="531" y="73"/>
                </a:lnTo>
                <a:lnTo>
                  <a:pt x="544" y="75"/>
                </a:lnTo>
                <a:lnTo>
                  <a:pt x="556" y="78"/>
                </a:lnTo>
                <a:lnTo>
                  <a:pt x="551" y="89"/>
                </a:lnTo>
                <a:lnTo>
                  <a:pt x="548" y="101"/>
                </a:lnTo>
                <a:lnTo>
                  <a:pt x="555" y="104"/>
                </a:lnTo>
                <a:lnTo>
                  <a:pt x="562" y="102"/>
                </a:lnTo>
                <a:lnTo>
                  <a:pt x="560" y="103"/>
                </a:lnTo>
                <a:lnTo>
                  <a:pt x="559" y="105"/>
                </a:lnTo>
                <a:lnTo>
                  <a:pt x="567" y="121"/>
                </a:lnTo>
                <a:lnTo>
                  <a:pt x="580" y="128"/>
                </a:lnTo>
                <a:lnTo>
                  <a:pt x="586" y="104"/>
                </a:lnTo>
                <a:lnTo>
                  <a:pt x="607" y="83"/>
                </a:lnTo>
                <a:lnTo>
                  <a:pt x="610" y="94"/>
                </a:lnTo>
                <a:lnTo>
                  <a:pt x="614" y="105"/>
                </a:lnTo>
                <a:lnTo>
                  <a:pt x="621" y="106"/>
                </a:lnTo>
                <a:lnTo>
                  <a:pt x="626" y="107"/>
                </a:lnTo>
                <a:lnTo>
                  <a:pt x="630" y="97"/>
                </a:lnTo>
                <a:lnTo>
                  <a:pt x="632" y="88"/>
                </a:lnTo>
                <a:lnTo>
                  <a:pt x="609" y="73"/>
                </a:lnTo>
                <a:lnTo>
                  <a:pt x="583" y="71"/>
                </a:lnTo>
                <a:lnTo>
                  <a:pt x="586" y="68"/>
                </a:lnTo>
                <a:lnTo>
                  <a:pt x="588" y="66"/>
                </a:lnTo>
                <a:lnTo>
                  <a:pt x="563" y="60"/>
                </a:lnTo>
                <a:lnTo>
                  <a:pt x="558" y="36"/>
                </a:lnTo>
                <a:lnTo>
                  <a:pt x="607" y="39"/>
                </a:lnTo>
                <a:lnTo>
                  <a:pt x="655" y="27"/>
                </a:lnTo>
                <a:lnTo>
                  <a:pt x="649" y="21"/>
                </a:lnTo>
                <a:lnTo>
                  <a:pt x="648" y="15"/>
                </a:lnTo>
                <a:lnTo>
                  <a:pt x="658" y="39"/>
                </a:lnTo>
                <a:lnTo>
                  <a:pt x="664" y="64"/>
                </a:lnTo>
                <a:lnTo>
                  <a:pt x="677" y="55"/>
                </a:lnTo>
                <a:lnTo>
                  <a:pt x="692" y="63"/>
                </a:lnTo>
                <a:lnTo>
                  <a:pt x="688" y="65"/>
                </a:lnTo>
                <a:lnTo>
                  <a:pt x="685" y="70"/>
                </a:lnTo>
                <a:lnTo>
                  <a:pt x="703" y="88"/>
                </a:lnTo>
                <a:lnTo>
                  <a:pt x="720" y="83"/>
                </a:lnTo>
                <a:lnTo>
                  <a:pt x="715" y="73"/>
                </a:lnTo>
                <a:lnTo>
                  <a:pt x="706" y="65"/>
                </a:lnTo>
                <a:lnTo>
                  <a:pt x="709" y="63"/>
                </a:lnTo>
                <a:lnTo>
                  <a:pt x="710" y="61"/>
                </a:lnTo>
                <a:lnTo>
                  <a:pt x="691" y="48"/>
                </a:lnTo>
                <a:lnTo>
                  <a:pt x="687" y="22"/>
                </a:lnTo>
                <a:lnTo>
                  <a:pt x="705" y="37"/>
                </a:lnTo>
                <a:lnTo>
                  <a:pt x="717" y="52"/>
                </a:lnTo>
                <a:lnTo>
                  <a:pt x="730" y="36"/>
                </a:lnTo>
                <a:lnTo>
                  <a:pt x="741" y="20"/>
                </a:lnTo>
                <a:lnTo>
                  <a:pt x="780" y="23"/>
                </a:lnTo>
                <a:lnTo>
                  <a:pt x="818" y="28"/>
                </a:lnTo>
                <a:lnTo>
                  <a:pt x="809" y="33"/>
                </a:lnTo>
                <a:lnTo>
                  <a:pt x="802" y="30"/>
                </a:lnTo>
                <a:lnTo>
                  <a:pt x="804" y="40"/>
                </a:lnTo>
                <a:lnTo>
                  <a:pt x="809" y="50"/>
                </a:lnTo>
                <a:lnTo>
                  <a:pt x="843" y="24"/>
                </a:lnTo>
                <a:lnTo>
                  <a:pt x="888" y="16"/>
                </a:lnTo>
                <a:lnTo>
                  <a:pt x="896" y="30"/>
                </a:lnTo>
                <a:lnTo>
                  <a:pt x="904" y="43"/>
                </a:lnTo>
                <a:lnTo>
                  <a:pt x="925" y="45"/>
                </a:lnTo>
                <a:lnTo>
                  <a:pt x="940" y="28"/>
                </a:lnTo>
                <a:lnTo>
                  <a:pt x="952" y="42"/>
                </a:lnTo>
                <a:lnTo>
                  <a:pt x="952" y="59"/>
                </a:lnTo>
                <a:lnTo>
                  <a:pt x="972" y="54"/>
                </a:lnTo>
                <a:lnTo>
                  <a:pt x="992" y="48"/>
                </a:lnTo>
                <a:lnTo>
                  <a:pt x="988" y="64"/>
                </a:lnTo>
                <a:lnTo>
                  <a:pt x="1007" y="75"/>
                </a:lnTo>
                <a:lnTo>
                  <a:pt x="1023" y="63"/>
                </a:lnTo>
                <a:lnTo>
                  <a:pt x="1031" y="73"/>
                </a:lnTo>
                <a:lnTo>
                  <a:pt x="994" y="76"/>
                </a:lnTo>
                <a:lnTo>
                  <a:pt x="957" y="75"/>
                </a:lnTo>
                <a:lnTo>
                  <a:pt x="938" y="74"/>
                </a:lnTo>
                <a:lnTo>
                  <a:pt x="919" y="72"/>
                </a:lnTo>
                <a:lnTo>
                  <a:pt x="901" y="71"/>
                </a:lnTo>
                <a:lnTo>
                  <a:pt x="882" y="71"/>
                </a:lnTo>
                <a:lnTo>
                  <a:pt x="882" y="88"/>
                </a:lnTo>
                <a:lnTo>
                  <a:pt x="878" y="105"/>
                </a:lnTo>
                <a:lnTo>
                  <a:pt x="899" y="103"/>
                </a:lnTo>
                <a:lnTo>
                  <a:pt x="922" y="104"/>
                </a:lnTo>
                <a:lnTo>
                  <a:pt x="947" y="105"/>
                </a:lnTo>
                <a:lnTo>
                  <a:pt x="973" y="106"/>
                </a:lnTo>
                <a:lnTo>
                  <a:pt x="1016" y="98"/>
                </a:lnTo>
                <a:lnTo>
                  <a:pt x="1044" y="68"/>
                </a:lnTo>
                <a:lnTo>
                  <a:pt x="1054" y="75"/>
                </a:lnTo>
                <a:lnTo>
                  <a:pt x="1062" y="91"/>
                </a:lnTo>
                <a:lnTo>
                  <a:pt x="1082" y="82"/>
                </a:lnTo>
                <a:lnTo>
                  <a:pt x="1103" y="79"/>
                </a:lnTo>
                <a:lnTo>
                  <a:pt x="1122" y="89"/>
                </a:lnTo>
                <a:lnTo>
                  <a:pt x="1150" y="80"/>
                </a:lnTo>
                <a:lnTo>
                  <a:pt x="1136" y="75"/>
                </a:lnTo>
                <a:lnTo>
                  <a:pt x="1110" y="76"/>
                </a:lnTo>
                <a:lnTo>
                  <a:pt x="1113" y="69"/>
                </a:lnTo>
                <a:lnTo>
                  <a:pt x="1119" y="65"/>
                </a:lnTo>
                <a:lnTo>
                  <a:pt x="1127" y="67"/>
                </a:lnTo>
                <a:lnTo>
                  <a:pt x="1137" y="60"/>
                </a:lnTo>
                <a:lnTo>
                  <a:pt x="1131" y="48"/>
                </a:lnTo>
                <a:lnTo>
                  <a:pt x="1126" y="34"/>
                </a:lnTo>
                <a:lnTo>
                  <a:pt x="1131" y="35"/>
                </a:lnTo>
                <a:lnTo>
                  <a:pt x="1136" y="35"/>
                </a:lnTo>
                <a:lnTo>
                  <a:pt x="1136" y="43"/>
                </a:lnTo>
                <a:lnTo>
                  <a:pt x="1136" y="52"/>
                </a:lnTo>
                <a:lnTo>
                  <a:pt x="1156" y="46"/>
                </a:lnTo>
                <a:lnTo>
                  <a:pt x="1147" y="22"/>
                </a:lnTo>
                <a:lnTo>
                  <a:pt x="1144" y="24"/>
                </a:lnTo>
                <a:lnTo>
                  <a:pt x="1142" y="27"/>
                </a:lnTo>
                <a:lnTo>
                  <a:pt x="1142" y="21"/>
                </a:lnTo>
                <a:lnTo>
                  <a:pt x="1142" y="14"/>
                </a:lnTo>
                <a:lnTo>
                  <a:pt x="1153" y="15"/>
                </a:lnTo>
                <a:lnTo>
                  <a:pt x="1162" y="8"/>
                </a:lnTo>
                <a:lnTo>
                  <a:pt x="1174" y="22"/>
                </a:lnTo>
                <a:lnTo>
                  <a:pt x="1184" y="28"/>
                </a:lnTo>
                <a:lnTo>
                  <a:pt x="1185" y="19"/>
                </a:lnTo>
                <a:lnTo>
                  <a:pt x="1183" y="11"/>
                </a:lnTo>
                <a:lnTo>
                  <a:pt x="1202" y="12"/>
                </a:lnTo>
                <a:lnTo>
                  <a:pt x="1220" y="12"/>
                </a:lnTo>
                <a:lnTo>
                  <a:pt x="1207" y="29"/>
                </a:lnTo>
                <a:lnTo>
                  <a:pt x="1214" y="45"/>
                </a:lnTo>
                <a:lnTo>
                  <a:pt x="1232" y="34"/>
                </a:lnTo>
                <a:lnTo>
                  <a:pt x="1251" y="30"/>
                </a:lnTo>
                <a:lnTo>
                  <a:pt x="1250" y="47"/>
                </a:lnTo>
                <a:lnTo>
                  <a:pt x="1260" y="63"/>
                </a:lnTo>
                <a:lnTo>
                  <a:pt x="1275" y="48"/>
                </a:lnTo>
                <a:lnTo>
                  <a:pt x="1279" y="24"/>
                </a:lnTo>
                <a:lnTo>
                  <a:pt x="1251" y="21"/>
                </a:lnTo>
                <a:lnTo>
                  <a:pt x="1221" y="12"/>
                </a:lnTo>
                <a:lnTo>
                  <a:pt x="1232" y="13"/>
                </a:lnTo>
                <a:lnTo>
                  <a:pt x="1241" y="15"/>
                </a:lnTo>
                <a:lnTo>
                  <a:pt x="1244" y="5"/>
                </a:lnTo>
                <a:lnTo>
                  <a:pt x="1252" y="0"/>
                </a:lnTo>
                <a:close/>
                <a:moveTo>
                  <a:pt x="0" y="531"/>
                </a:moveTo>
                <a:lnTo>
                  <a:pt x="0" y="519"/>
                </a:lnTo>
                <a:lnTo>
                  <a:pt x="11" y="517"/>
                </a:lnTo>
                <a:lnTo>
                  <a:pt x="20" y="513"/>
                </a:lnTo>
                <a:lnTo>
                  <a:pt x="11" y="524"/>
                </a:lnTo>
                <a:lnTo>
                  <a:pt x="0" y="531"/>
                </a:lnTo>
                <a:close/>
                <a:moveTo>
                  <a:pt x="1119" y="32"/>
                </a:moveTo>
                <a:lnTo>
                  <a:pt x="1099" y="28"/>
                </a:lnTo>
                <a:lnTo>
                  <a:pt x="1082" y="39"/>
                </a:lnTo>
                <a:lnTo>
                  <a:pt x="1074" y="23"/>
                </a:lnTo>
                <a:lnTo>
                  <a:pt x="1064" y="16"/>
                </a:lnTo>
                <a:lnTo>
                  <a:pt x="1062" y="41"/>
                </a:lnTo>
                <a:lnTo>
                  <a:pt x="1060" y="67"/>
                </a:lnTo>
                <a:lnTo>
                  <a:pt x="1076" y="69"/>
                </a:lnTo>
                <a:lnTo>
                  <a:pt x="1093" y="71"/>
                </a:lnTo>
                <a:lnTo>
                  <a:pt x="1091" y="64"/>
                </a:lnTo>
                <a:lnTo>
                  <a:pt x="1084" y="56"/>
                </a:lnTo>
                <a:lnTo>
                  <a:pt x="1098" y="47"/>
                </a:lnTo>
                <a:lnTo>
                  <a:pt x="1113" y="49"/>
                </a:lnTo>
                <a:lnTo>
                  <a:pt x="1116" y="40"/>
                </a:lnTo>
                <a:lnTo>
                  <a:pt x="1119" y="32"/>
                </a:lnTo>
                <a:close/>
                <a:moveTo>
                  <a:pt x="576" y="80"/>
                </a:moveTo>
                <a:lnTo>
                  <a:pt x="572" y="88"/>
                </a:lnTo>
                <a:lnTo>
                  <a:pt x="567" y="96"/>
                </a:lnTo>
                <a:lnTo>
                  <a:pt x="578" y="90"/>
                </a:lnTo>
                <a:lnTo>
                  <a:pt x="590" y="85"/>
                </a:lnTo>
                <a:lnTo>
                  <a:pt x="583" y="83"/>
                </a:lnTo>
                <a:lnTo>
                  <a:pt x="576" y="80"/>
                </a:lnTo>
                <a:close/>
                <a:moveTo>
                  <a:pt x="6568" y="5161"/>
                </a:moveTo>
                <a:lnTo>
                  <a:pt x="6568" y="5162"/>
                </a:lnTo>
                <a:lnTo>
                  <a:pt x="6569" y="5162"/>
                </a:lnTo>
                <a:lnTo>
                  <a:pt x="6569" y="5162"/>
                </a:lnTo>
                <a:lnTo>
                  <a:pt x="6568" y="5161"/>
                </a:lnTo>
                <a:close/>
                <a:moveTo>
                  <a:pt x="7727" y="6188"/>
                </a:moveTo>
                <a:lnTo>
                  <a:pt x="7728" y="6192"/>
                </a:lnTo>
                <a:lnTo>
                  <a:pt x="7728" y="6197"/>
                </a:lnTo>
                <a:lnTo>
                  <a:pt x="7705" y="6198"/>
                </a:lnTo>
                <a:lnTo>
                  <a:pt x="7698" y="6171"/>
                </a:lnTo>
                <a:lnTo>
                  <a:pt x="7678" y="6169"/>
                </a:lnTo>
                <a:lnTo>
                  <a:pt x="7666" y="6162"/>
                </a:lnTo>
                <a:lnTo>
                  <a:pt x="7675" y="6188"/>
                </a:lnTo>
                <a:lnTo>
                  <a:pt x="7705" y="6203"/>
                </a:lnTo>
                <a:lnTo>
                  <a:pt x="7694" y="6220"/>
                </a:lnTo>
                <a:lnTo>
                  <a:pt x="7683" y="6237"/>
                </a:lnTo>
                <a:lnTo>
                  <a:pt x="7728" y="6246"/>
                </a:lnTo>
                <a:lnTo>
                  <a:pt x="7766" y="6281"/>
                </a:lnTo>
                <a:lnTo>
                  <a:pt x="7757" y="6285"/>
                </a:lnTo>
                <a:lnTo>
                  <a:pt x="7744" y="6282"/>
                </a:lnTo>
                <a:lnTo>
                  <a:pt x="7745" y="6296"/>
                </a:lnTo>
                <a:lnTo>
                  <a:pt x="7739" y="6315"/>
                </a:lnTo>
                <a:lnTo>
                  <a:pt x="7763" y="6331"/>
                </a:lnTo>
                <a:lnTo>
                  <a:pt x="7789" y="6345"/>
                </a:lnTo>
                <a:lnTo>
                  <a:pt x="7805" y="6368"/>
                </a:lnTo>
                <a:lnTo>
                  <a:pt x="7859" y="6370"/>
                </a:lnTo>
                <a:lnTo>
                  <a:pt x="7839" y="6357"/>
                </a:lnTo>
                <a:lnTo>
                  <a:pt x="7825" y="6338"/>
                </a:lnTo>
                <a:lnTo>
                  <a:pt x="7816" y="6342"/>
                </a:lnTo>
                <a:lnTo>
                  <a:pt x="7812" y="6350"/>
                </a:lnTo>
                <a:lnTo>
                  <a:pt x="7799" y="6343"/>
                </a:lnTo>
                <a:lnTo>
                  <a:pt x="7793" y="6329"/>
                </a:lnTo>
                <a:lnTo>
                  <a:pt x="7801" y="6326"/>
                </a:lnTo>
                <a:lnTo>
                  <a:pt x="7808" y="6334"/>
                </a:lnTo>
                <a:lnTo>
                  <a:pt x="7815" y="6298"/>
                </a:lnTo>
                <a:lnTo>
                  <a:pt x="7790" y="6275"/>
                </a:lnTo>
                <a:lnTo>
                  <a:pt x="7793" y="6256"/>
                </a:lnTo>
                <a:lnTo>
                  <a:pt x="7783" y="6238"/>
                </a:lnTo>
                <a:lnTo>
                  <a:pt x="7775" y="6228"/>
                </a:lnTo>
                <a:lnTo>
                  <a:pt x="7764" y="6220"/>
                </a:lnTo>
                <a:lnTo>
                  <a:pt x="7752" y="6228"/>
                </a:lnTo>
                <a:lnTo>
                  <a:pt x="7742" y="6223"/>
                </a:lnTo>
                <a:lnTo>
                  <a:pt x="7748" y="6220"/>
                </a:lnTo>
                <a:lnTo>
                  <a:pt x="7751" y="6214"/>
                </a:lnTo>
                <a:lnTo>
                  <a:pt x="7750" y="6213"/>
                </a:lnTo>
                <a:lnTo>
                  <a:pt x="7749" y="6213"/>
                </a:lnTo>
                <a:lnTo>
                  <a:pt x="7754" y="6198"/>
                </a:lnTo>
                <a:lnTo>
                  <a:pt x="7740" y="6197"/>
                </a:lnTo>
                <a:lnTo>
                  <a:pt x="7739" y="6189"/>
                </a:lnTo>
                <a:lnTo>
                  <a:pt x="7739" y="6183"/>
                </a:lnTo>
                <a:lnTo>
                  <a:pt x="7734" y="6185"/>
                </a:lnTo>
                <a:lnTo>
                  <a:pt x="7730" y="6191"/>
                </a:lnTo>
                <a:lnTo>
                  <a:pt x="7729" y="6189"/>
                </a:lnTo>
                <a:lnTo>
                  <a:pt x="7727" y="6188"/>
                </a:lnTo>
                <a:close/>
                <a:moveTo>
                  <a:pt x="7429" y="5684"/>
                </a:moveTo>
                <a:lnTo>
                  <a:pt x="7434" y="5696"/>
                </a:lnTo>
                <a:lnTo>
                  <a:pt x="7434" y="5716"/>
                </a:lnTo>
                <a:lnTo>
                  <a:pt x="7443" y="5705"/>
                </a:lnTo>
                <a:lnTo>
                  <a:pt x="7452" y="5698"/>
                </a:lnTo>
                <a:lnTo>
                  <a:pt x="7445" y="5692"/>
                </a:lnTo>
                <a:lnTo>
                  <a:pt x="7439" y="5685"/>
                </a:lnTo>
                <a:lnTo>
                  <a:pt x="7433" y="5685"/>
                </a:lnTo>
                <a:lnTo>
                  <a:pt x="7429" y="5684"/>
                </a:lnTo>
                <a:close/>
                <a:moveTo>
                  <a:pt x="7055" y="5239"/>
                </a:moveTo>
                <a:lnTo>
                  <a:pt x="7056" y="5239"/>
                </a:lnTo>
                <a:lnTo>
                  <a:pt x="7057" y="5238"/>
                </a:lnTo>
                <a:lnTo>
                  <a:pt x="7042" y="5210"/>
                </a:lnTo>
                <a:lnTo>
                  <a:pt x="7033" y="5185"/>
                </a:lnTo>
                <a:lnTo>
                  <a:pt x="7017" y="5187"/>
                </a:lnTo>
                <a:lnTo>
                  <a:pt x="7022" y="5192"/>
                </a:lnTo>
                <a:lnTo>
                  <a:pt x="7026" y="5197"/>
                </a:lnTo>
                <a:lnTo>
                  <a:pt x="7017" y="5204"/>
                </a:lnTo>
                <a:lnTo>
                  <a:pt x="7010" y="5207"/>
                </a:lnTo>
                <a:lnTo>
                  <a:pt x="7010" y="5210"/>
                </a:lnTo>
                <a:lnTo>
                  <a:pt x="7028" y="5213"/>
                </a:lnTo>
                <a:lnTo>
                  <a:pt x="7033" y="5230"/>
                </a:lnTo>
                <a:lnTo>
                  <a:pt x="7047" y="5231"/>
                </a:lnTo>
                <a:lnTo>
                  <a:pt x="7055" y="5239"/>
                </a:lnTo>
                <a:close/>
                <a:moveTo>
                  <a:pt x="7330" y="5376"/>
                </a:moveTo>
                <a:lnTo>
                  <a:pt x="7326" y="5380"/>
                </a:lnTo>
                <a:lnTo>
                  <a:pt x="7325" y="5389"/>
                </a:lnTo>
                <a:lnTo>
                  <a:pt x="7334" y="5389"/>
                </a:lnTo>
                <a:lnTo>
                  <a:pt x="7340" y="5388"/>
                </a:lnTo>
                <a:lnTo>
                  <a:pt x="7334" y="5383"/>
                </a:lnTo>
                <a:lnTo>
                  <a:pt x="7330" y="5376"/>
                </a:lnTo>
                <a:close/>
                <a:moveTo>
                  <a:pt x="7721" y="5901"/>
                </a:moveTo>
                <a:lnTo>
                  <a:pt x="7722" y="5902"/>
                </a:lnTo>
                <a:lnTo>
                  <a:pt x="7722" y="5902"/>
                </a:lnTo>
                <a:lnTo>
                  <a:pt x="7721" y="5901"/>
                </a:lnTo>
                <a:close/>
                <a:moveTo>
                  <a:pt x="8016" y="6220"/>
                </a:moveTo>
                <a:lnTo>
                  <a:pt x="8013" y="6228"/>
                </a:lnTo>
                <a:lnTo>
                  <a:pt x="8013" y="6237"/>
                </a:lnTo>
                <a:lnTo>
                  <a:pt x="8020" y="6232"/>
                </a:lnTo>
                <a:lnTo>
                  <a:pt x="8026" y="6229"/>
                </a:lnTo>
                <a:lnTo>
                  <a:pt x="8022" y="6224"/>
                </a:lnTo>
                <a:lnTo>
                  <a:pt x="8016" y="6220"/>
                </a:lnTo>
                <a:close/>
                <a:moveTo>
                  <a:pt x="8063" y="6290"/>
                </a:moveTo>
                <a:lnTo>
                  <a:pt x="8063" y="6291"/>
                </a:lnTo>
                <a:lnTo>
                  <a:pt x="8064" y="6293"/>
                </a:lnTo>
                <a:lnTo>
                  <a:pt x="8063" y="6292"/>
                </a:lnTo>
                <a:lnTo>
                  <a:pt x="8063" y="6290"/>
                </a:lnTo>
                <a:close/>
                <a:moveTo>
                  <a:pt x="8045" y="6302"/>
                </a:moveTo>
                <a:lnTo>
                  <a:pt x="8044" y="6302"/>
                </a:lnTo>
                <a:lnTo>
                  <a:pt x="8042" y="6302"/>
                </a:lnTo>
                <a:lnTo>
                  <a:pt x="8044" y="6306"/>
                </a:lnTo>
                <a:lnTo>
                  <a:pt x="8045" y="6305"/>
                </a:lnTo>
                <a:lnTo>
                  <a:pt x="8045" y="6302"/>
                </a:lnTo>
                <a:close/>
                <a:moveTo>
                  <a:pt x="8419" y="6382"/>
                </a:moveTo>
                <a:lnTo>
                  <a:pt x="8419" y="6389"/>
                </a:lnTo>
                <a:lnTo>
                  <a:pt x="8416" y="6400"/>
                </a:lnTo>
                <a:lnTo>
                  <a:pt x="8426" y="6398"/>
                </a:lnTo>
                <a:lnTo>
                  <a:pt x="8433" y="6398"/>
                </a:lnTo>
                <a:lnTo>
                  <a:pt x="8426" y="6390"/>
                </a:lnTo>
                <a:lnTo>
                  <a:pt x="8419" y="6382"/>
                </a:lnTo>
                <a:close/>
                <a:moveTo>
                  <a:pt x="8446" y="6409"/>
                </a:moveTo>
                <a:lnTo>
                  <a:pt x="8450" y="6434"/>
                </a:lnTo>
                <a:lnTo>
                  <a:pt x="8450" y="6461"/>
                </a:lnTo>
                <a:lnTo>
                  <a:pt x="8468" y="6453"/>
                </a:lnTo>
                <a:lnTo>
                  <a:pt x="8492" y="6452"/>
                </a:lnTo>
                <a:lnTo>
                  <a:pt x="8471" y="6442"/>
                </a:lnTo>
                <a:lnTo>
                  <a:pt x="8460" y="6420"/>
                </a:lnTo>
                <a:lnTo>
                  <a:pt x="8460" y="6423"/>
                </a:lnTo>
                <a:lnTo>
                  <a:pt x="8459" y="6425"/>
                </a:lnTo>
                <a:lnTo>
                  <a:pt x="8453" y="6417"/>
                </a:lnTo>
                <a:lnTo>
                  <a:pt x="8446" y="6409"/>
                </a:lnTo>
                <a:close/>
                <a:moveTo>
                  <a:pt x="7827" y="5084"/>
                </a:moveTo>
                <a:lnTo>
                  <a:pt x="7820" y="5078"/>
                </a:lnTo>
                <a:lnTo>
                  <a:pt x="7816" y="5083"/>
                </a:lnTo>
                <a:lnTo>
                  <a:pt x="7818" y="5094"/>
                </a:lnTo>
                <a:lnTo>
                  <a:pt x="7823" y="5097"/>
                </a:lnTo>
                <a:lnTo>
                  <a:pt x="7822" y="5090"/>
                </a:lnTo>
                <a:lnTo>
                  <a:pt x="7827" y="5084"/>
                </a:lnTo>
                <a:close/>
                <a:moveTo>
                  <a:pt x="9502" y="2457"/>
                </a:moveTo>
                <a:lnTo>
                  <a:pt x="9470" y="2431"/>
                </a:lnTo>
                <a:lnTo>
                  <a:pt x="9429" y="2415"/>
                </a:lnTo>
                <a:lnTo>
                  <a:pt x="9440" y="2406"/>
                </a:lnTo>
                <a:lnTo>
                  <a:pt x="9452" y="2400"/>
                </a:lnTo>
                <a:lnTo>
                  <a:pt x="9430" y="2393"/>
                </a:lnTo>
                <a:lnTo>
                  <a:pt x="9428" y="2376"/>
                </a:lnTo>
                <a:lnTo>
                  <a:pt x="9458" y="2380"/>
                </a:lnTo>
                <a:lnTo>
                  <a:pt x="9493" y="2373"/>
                </a:lnTo>
                <a:lnTo>
                  <a:pt x="9498" y="2389"/>
                </a:lnTo>
                <a:lnTo>
                  <a:pt x="9518" y="2387"/>
                </a:lnTo>
                <a:lnTo>
                  <a:pt x="9515" y="2410"/>
                </a:lnTo>
                <a:lnTo>
                  <a:pt x="9507" y="2433"/>
                </a:lnTo>
                <a:lnTo>
                  <a:pt x="9532" y="2420"/>
                </a:lnTo>
                <a:lnTo>
                  <a:pt x="9541" y="2395"/>
                </a:lnTo>
                <a:lnTo>
                  <a:pt x="9540" y="2433"/>
                </a:lnTo>
                <a:lnTo>
                  <a:pt x="9502" y="2457"/>
                </a:lnTo>
                <a:close/>
                <a:moveTo>
                  <a:pt x="9399" y="2391"/>
                </a:moveTo>
                <a:lnTo>
                  <a:pt x="9417" y="2395"/>
                </a:lnTo>
                <a:lnTo>
                  <a:pt x="9423" y="2410"/>
                </a:lnTo>
                <a:lnTo>
                  <a:pt x="9405" y="2408"/>
                </a:lnTo>
                <a:lnTo>
                  <a:pt x="9399" y="2391"/>
                </a:lnTo>
                <a:close/>
                <a:moveTo>
                  <a:pt x="9457" y="2350"/>
                </a:moveTo>
                <a:lnTo>
                  <a:pt x="9466" y="2347"/>
                </a:lnTo>
                <a:lnTo>
                  <a:pt x="9474" y="2341"/>
                </a:lnTo>
                <a:lnTo>
                  <a:pt x="9476" y="2356"/>
                </a:lnTo>
                <a:lnTo>
                  <a:pt x="9486" y="2351"/>
                </a:lnTo>
                <a:lnTo>
                  <a:pt x="9472" y="2363"/>
                </a:lnTo>
                <a:lnTo>
                  <a:pt x="9457" y="2350"/>
                </a:lnTo>
                <a:close/>
                <a:moveTo>
                  <a:pt x="9313" y="2330"/>
                </a:moveTo>
                <a:lnTo>
                  <a:pt x="9345" y="2338"/>
                </a:lnTo>
                <a:lnTo>
                  <a:pt x="9368" y="2356"/>
                </a:lnTo>
                <a:lnTo>
                  <a:pt x="9334" y="2350"/>
                </a:lnTo>
                <a:lnTo>
                  <a:pt x="9313" y="2330"/>
                </a:lnTo>
                <a:close/>
                <a:moveTo>
                  <a:pt x="9282" y="2288"/>
                </a:moveTo>
                <a:lnTo>
                  <a:pt x="9272" y="2279"/>
                </a:lnTo>
                <a:lnTo>
                  <a:pt x="9263" y="2268"/>
                </a:lnTo>
                <a:lnTo>
                  <a:pt x="9284" y="2271"/>
                </a:lnTo>
                <a:lnTo>
                  <a:pt x="9282" y="2288"/>
                </a:lnTo>
                <a:close/>
                <a:moveTo>
                  <a:pt x="9168" y="2706"/>
                </a:moveTo>
                <a:lnTo>
                  <a:pt x="9172" y="2708"/>
                </a:lnTo>
                <a:lnTo>
                  <a:pt x="9173" y="2717"/>
                </a:lnTo>
                <a:lnTo>
                  <a:pt x="9151" y="2706"/>
                </a:lnTo>
                <a:lnTo>
                  <a:pt x="9133" y="2722"/>
                </a:lnTo>
                <a:lnTo>
                  <a:pt x="9130" y="2708"/>
                </a:lnTo>
                <a:lnTo>
                  <a:pt x="9138" y="2693"/>
                </a:lnTo>
                <a:lnTo>
                  <a:pt x="9156" y="2692"/>
                </a:lnTo>
                <a:lnTo>
                  <a:pt x="9179" y="2682"/>
                </a:lnTo>
                <a:lnTo>
                  <a:pt x="9177" y="2697"/>
                </a:lnTo>
                <a:lnTo>
                  <a:pt x="9168" y="2706"/>
                </a:lnTo>
                <a:close/>
                <a:moveTo>
                  <a:pt x="9145" y="2743"/>
                </a:moveTo>
                <a:lnTo>
                  <a:pt x="9166" y="2737"/>
                </a:lnTo>
                <a:lnTo>
                  <a:pt x="9174" y="2749"/>
                </a:lnTo>
                <a:lnTo>
                  <a:pt x="9156" y="2756"/>
                </a:lnTo>
                <a:lnTo>
                  <a:pt x="9145" y="2743"/>
                </a:lnTo>
                <a:close/>
                <a:moveTo>
                  <a:pt x="8966" y="1982"/>
                </a:moveTo>
                <a:lnTo>
                  <a:pt x="8942" y="1978"/>
                </a:lnTo>
                <a:lnTo>
                  <a:pt x="8928" y="1960"/>
                </a:lnTo>
                <a:lnTo>
                  <a:pt x="8958" y="1961"/>
                </a:lnTo>
                <a:lnTo>
                  <a:pt x="8967" y="1925"/>
                </a:lnTo>
                <a:lnTo>
                  <a:pt x="8981" y="1924"/>
                </a:lnTo>
                <a:lnTo>
                  <a:pt x="8992" y="1927"/>
                </a:lnTo>
                <a:lnTo>
                  <a:pt x="8976" y="1952"/>
                </a:lnTo>
                <a:lnTo>
                  <a:pt x="8966" y="1982"/>
                </a:lnTo>
                <a:close/>
                <a:moveTo>
                  <a:pt x="8713" y="2876"/>
                </a:moveTo>
                <a:lnTo>
                  <a:pt x="8713" y="2854"/>
                </a:lnTo>
                <a:lnTo>
                  <a:pt x="8765" y="2851"/>
                </a:lnTo>
                <a:lnTo>
                  <a:pt x="8817" y="2871"/>
                </a:lnTo>
                <a:lnTo>
                  <a:pt x="8764" y="2867"/>
                </a:lnTo>
                <a:lnTo>
                  <a:pt x="8713" y="2876"/>
                </a:lnTo>
                <a:close/>
                <a:moveTo>
                  <a:pt x="8690" y="2858"/>
                </a:moveTo>
                <a:lnTo>
                  <a:pt x="8653" y="2845"/>
                </a:lnTo>
                <a:lnTo>
                  <a:pt x="8619" y="2826"/>
                </a:lnTo>
                <a:lnTo>
                  <a:pt x="8661" y="2830"/>
                </a:lnTo>
                <a:lnTo>
                  <a:pt x="8701" y="2834"/>
                </a:lnTo>
                <a:lnTo>
                  <a:pt x="8699" y="2848"/>
                </a:lnTo>
                <a:lnTo>
                  <a:pt x="8690" y="2858"/>
                </a:lnTo>
                <a:close/>
                <a:moveTo>
                  <a:pt x="8584" y="2804"/>
                </a:moveTo>
                <a:lnTo>
                  <a:pt x="8551" y="2795"/>
                </a:lnTo>
                <a:lnTo>
                  <a:pt x="8508" y="2784"/>
                </a:lnTo>
                <a:lnTo>
                  <a:pt x="8508" y="2774"/>
                </a:lnTo>
                <a:lnTo>
                  <a:pt x="8514" y="2767"/>
                </a:lnTo>
                <a:lnTo>
                  <a:pt x="8564" y="2767"/>
                </a:lnTo>
                <a:lnTo>
                  <a:pt x="8617" y="2776"/>
                </a:lnTo>
                <a:lnTo>
                  <a:pt x="8608" y="2796"/>
                </a:lnTo>
                <a:lnTo>
                  <a:pt x="8584" y="2804"/>
                </a:lnTo>
                <a:close/>
                <a:moveTo>
                  <a:pt x="8657" y="1869"/>
                </a:moveTo>
                <a:lnTo>
                  <a:pt x="8628" y="1876"/>
                </a:lnTo>
                <a:lnTo>
                  <a:pt x="8603" y="1861"/>
                </a:lnTo>
                <a:lnTo>
                  <a:pt x="8634" y="1860"/>
                </a:lnTo>
                <a:lnTo>
                  <a:pt x="8657" y="1869"/>
                </a:lnTo>
                <a:close/>
                <a:moveTo>
                  <a:pt x="8995" y="3050"/>
                </a:moveTo>
                <a:lnTo>
                  <a:pt x="9011" y="3052"/>
                </a:lnTo>
                <a:lnTo>
                  <a:pt x="9030" y="3050"/>
                </a:lnTo>
                <a:lnTo>
                  <a:pt x="9021" y="3066"/>
                </a:lnTo>
                <a:lnTo>
                  <a:pt x="9006" y="3076"/>
                </a:lnTo>
                <a:lnTo>
                  <a:pt x="8998" y="3066"/>
                </a:lnTo>
                <a:lnTo>
                  <a:pt x="8995" y="3050"/>
                </a:lnTo>
                <a:close/>
                <a:moveTo>
                  <a:pt x="7986" y="1544"/>
                </a:moveTo>
                <a:lnTo>
                  <a:pt x="7984" y="1536"/>
                </a:lnTo>
                <a:lnTo>
                  <a:pt x="7983" y="1527"/>
                </a:lnTo>
                <a:lnTo>
                  <a:pt x="8001" y="1527"/>
                </a:lnTo>
                <a:lnTo>
                  <a:pt x="8008" y="1539"/>
                </a:lnTo>
                <a:lnTo>
                  <a:pt x="7997" y="1542"/>
                </a:lnTo>
                <a:lnTo>
                  <a:pt x="7986" y="1544"/>
                </a:lnTo>
                <a:close/>
                <a:moveTo>
                  <a:pt x="7926" y="1505"/>
                </a:moveTo>
                <a:lnTo>
                  <a:pt x="7959" y="1511"/>
                </a:lnTo>
                <a:lnTo>
                  <a:pt x="7973" y="1541"/>
                </a:lnTo>
                <a:lnTo>
                  <a:pt x="7947" y="1527"/>
                </a:lnTo>
                <a:lnTo>
                  <a:pt x="7926" y="1505"/>
                </a:lnTo>
                <a:close/>
                <a:moveTo>
                  <a:pt x="7915" y="1513"/>
                </a:moveTo>
                <a:lnTo>
                  <a:pt x="7897" y="1502"/>
                </a:lnTo>
                <a:lnTo>
                  <a:pt x="7876" y="1493"/>
                </a:lnTo>
                <a:lnTo>
                  <a:pt x="7910" y="1492"/>
                </a:lnTo>
                <a:lnTo>
                  <a:pt x="7915" y="1513"/>
                </a:lnTo>
                <a:close/>
                <a:moveTo>
                  <a:pt x="7631" y="2910"/>
                </a:moveTo>
                <a:lnTo>
                  <a:pt x="7605" y="2883"/>
                </a:lnTo>
                <a:lnTo>
                  <a:pt x="7591" y="2856"/>
                </a:lnTo>
                <a:lnTo>
                  <a:pt x="7600" y="2853"/>
                </a:lnTo>
                <a:lnTo>
                  <a:pt x="7612" y="2855"/>
                </a:lnTo>
                <a:lnTo>
                  <a:pt x="7598" y="2848"/>
                </a:lnTo>
                <a:lnTo>
                  <a:pt x="7584" y="2840"/>
                </a:lnTo>
                <a:lnTo>
                  <a:pt x="7594" y="2829"/>
                </a:lnTo>
                <a:lnTo>
                  <a:pt x="7598" y="2816"/>
                </a:lnTo>
                <a:lnTo>
                  <a:pt x="7630" y="2834"/>
                </a:lnTo>
                <a:lnTo>
                  <a:pt x="7655" y="2858"/>
                </a:lnTo>
                <a:lnTo>
                  <a:pt x="7648" y="2884"/>
                </a:lnTo>
                <a:lnTo>
                  <a:pt x="7631" y="2910"/>
                </a:lnTo>
                <a:close/>
                <a:moveTo>
                  <a:pt x="7597" y="2984"/>
                </a:moveTo>
                <a:lnTo>
                  <a:pt x="7605" y="3001"/>
                </a:lnTo>
                <a:lnTo>
                  <a:pt x="7629" y="3015"/>
                </a:lnTo>
                <a:lnTo>
                  <a:pt x="7603" y="3009"/>
                </a:lnTo>
                <a:lnTo>
                  <a:pt x="7576" y="2998"/>
                </a:lnTo>
                <a:lnTo>
                  <a:pt x="7579" y="3010"/>
                </a:lnTo>
                <a:lnTo>
                  <a:pt x="7584" y="3021"/>
                </a:lnTo>
                <a:lnTo>
                  <a:pt x="7594" y="3019"/>
                </a:lnTo>
                <a:lnTo>
                  <a:pt x="7596" y="3007"/>
                </a:lnTo>
                <a:lnTo>
                  <a:pt x="7603" y="3018"/>
                </a:lnTo>
                <a:lnTo>
                  <a:pt x="7614" y="3020"/>
                </a:lnTo>
                <a:lnTo>
                  <a:pt x="7613" y="3032"/>
                </a:lnTo>
                <a:lnTo>
                  <a:pt x="7599" y="3038"/>
                </a:lnTo>
                <a:lnTo>
                  <a:pt x="7581" y="3024"/>
                </a:lnTo>
                <a:lnTo>
                  <a:pt x="7566" y="3019"/>
                </a:lnTo>
                <a:lnTo>
                  <a:pt x="7559" y="2996"/>
                </a:lnTo>
                <a:lnTo>
                  <a:pt x="7541" y="2982"/>
                </a:lnTo>
                <a:lnTo>
                  <a:pt x="7560" y="2968"/>
                </a:lnTo>
                <a:lnTo>
                  <a:pt x="7554" y="2945"/>
                </a:lnTo>
                <a:lnTo>
                  <a:pt x="7577" y="2950"/>
                </a:lnTo>
                <a:lnTo>
                  <a:pt x="7603" y="2965"/>
                </a:lnTo>
                <a:lnTo>
                  <a:pt x="7603" y="2955"/>
                </a:lnTo>
                <a:lnTo>
                  <a:pt x="7603" y="2943"/>
                </a:lnTo>
                <a:lnTo>
                  <a:pt x="7586" y="2937"/>
                </a:lnTo>
                <a:lnTo>
                  <a:pt x="7568" y="2927"/>
                </a:lnTo>
                <a:lnTo>
                  <a:pt x="7577" y="2914"/>
                </a:lnTo>
                <a:lnTo>
                  <a:pt x="7581" y="2902"/>
                </a:lnTo>
                <a:lnTo>
                  <a:pt x="7599" y="2919"/>
                </a:lnTo>
                <a:lnTo>
                  <a:pt x="7621" y="2944"/>
                </a:lnTo>
                <a:lnTo>
                  <a:pt x="7611" y="2963"/>
                </a:lnTo>
                <a:lnTo>
                  <a:pt x="7636" y="2984"/>
                </a:lnTo>
                <a:lnTo>
                  <a:pt x="7617" y="2985"/>
                </a:lnTo>
                <a:lnTo>
                  <a:pt x="7597" y="2984"/>
                </a:lnTo>
                <a:close/>
                <a:moveTo>
                  <a:pt x="7675" y="3140"/>
                </a:moveTo>
                <a:lnTo>
                  <a:pt x="7647" y="3121"/>
                </a:lnTo>
                <a:lnTo>
                  <a:pt x="7623" y="3098"/>
                </a:lnTo>
                <a:lnTo>
                  <a:pt x="7646" y="3104"/>
                </a:lnTo>
                <a:lnTo>
                  <a:pt x="7661" y="3111"/>
                </a:lnTo>
                <a:lnTo>
                  <a:pt x="7628" y="3085"/>
                </a:lnTo>
                <a:lnTo>
                  <a:pt x="7593" y="3057"/>
                </a:lnTo>
                <a:lnTo>
                  <a:pt x="7653" y="3093"/>
                </a:lnTo>
                <a:lnTo>
                  <a:pt x="7675" y="3140"/>
                </a:lnTo>
                <a:close/>
                <a:moveTo>
                  <a:pt x="7533" y="3013"/>
                </a:moveTo>
                <a:lnTo>
                  <a:pt x="7561" y="3024"/>
                </a:lnTo>
                <a:lnTo>
                  <a:pt x="7578" y="3052"/>
                </a:lnTo>
                <a:lnTo>
                  <a:pt x="7556" y="3037"/>
                </a:lnTo>
                <a:lnTo>
                  <a:pt x="7533" y="3013"/>
                </a:lnTo>
                <a:close/>
                <a:moveTo>
                  <a:pt x="7528" y="3220"/>
                </a:moveTo>
                <a:lnTo>
                  <a:pt x="7537" y="3207"/>
                </a:lnTo>
                <a:lnTo>
                  <a:pt x="7541" y="3194"/>
                </a:lnTo>
                <a:lnTo>
                  <a:pt x="7555" y="3221"/>
                </a:lnTo>
                <a:lnTo>
                  <a:pt x="7580" y="3249"/>
                </a:lnTo>
                <a:lnTo>
                  <a:pt x="7557" y="3236"/>
                </a:lnTo>
                <a:lnTo>
                  <a:pt x="7528" y="3220"/>
                </a:lnTo>
                <a:close/>
                <a:moveTo>
                  <a:pt x="7592" y="3323"/>
                </a:moveTo>
                <a:lnTo>
                  <a:pt x="7563" y="3314"/>
                </a:lnTo>
                <a:lnTo>
                  <a:pt x="7540" y="3294"/>
                </a:lnTo>
                <a:lnTo>
                  <a:pt x="7566" y="3302"/>
                </a:lnTo>
                <a:lnTo>
                  <a:pt x="7592" y="3323"/>
                </a:lnTo>
                <a:close/>
                <a:moveTo>
                  <a:pt x="7506" y="3244"/>
                </a:moveTo>
                <a:lnTo>
                  <a:pt x="7504" y="3231"/>
                </a:lnTo>
                <a:lnTo>
                  <a:pt x="7492" y="3216"/>
                </a:lnTo>
                <a:lnTo>
                  <a:pt x="7506" y="3219"/>
                </a:lnTo>
                <a:lnTo>
                  <a:pt x="7508" y="3209"/>
                </a:lnTo>
                <a:lnTo>
                  <a:pt x="7523" y="3222"/>
                </a:lnTo>
                <a:lnTo>
                  <a:pt x="7536" y="3243"/>
                </a:lnTo>
                <a:lnTo>
                  <a:pt x="7520" y="3240"/>
                </a:lnTo>
                <a:lnTo>
                  <a:pt x="7506" y="3244"/>
                </a:lnTo>
                <a:close/>
                <a:moveTo>
                  <a:pt x="7456" y="3024"/>
                </a:moveTo>
                <a:lnTo>
                  <a:pt x="7459" y="3019"/>
                </a:lnTo>
                <a:lnTo>
                  <a:pt x="7456" y="3013"/>
                </a:lnTo>
                <a:lnTo>
                  <a:pt x="7471" y="3018"/>
                </a:lnTo>
                <a:lnTo>
                  <a:pt x="7483" y="3015"/>
                </a:lnTo>
                <a:lnTo>
                  <a:pt x="7484" y="3034"/>
                </a:lnTo>
                <a:lnTo>
                  <a:pt x="7456" y="3024"/>
                </a:lnTo>
                <a:close/>
                <a:moveTo>
                  <a:pt x="7531" y="3004"/>
                </a:moveTo>
                <a:lnTo>
                  <a:pt x="7515" y="3002"/>
                </a:lnTo>
                <a:lnTo>
                  <a:pt x="7499" y="2998"/>
                </a:lnTo>
                <a:lnTo>
                  <a:pt x="7483" y="2977"/>
                </a:lnTo>
                <a:lnTo>
                  <a:pt x="7475" y="2957"/>
                </a:lnTo>
                <a:lnTo>
                  <a:pt x="7505" y="2976"/>
                </a:lnTo>
                <a:lnTo>
                  <a:pt x="7531" y="3004"/>
                </a:lnTo>
                <a:close/>
                <a:moveTo>
                  <a:pt x="7540" y="2798"/>
                </a:moveTo>
                <a:lnTo>
                  <a:pt x="7532" y="2802"/>
                </a:lnTo>
                <a:lnTo>
                  <a:pt x="7523" y="2799"/>
                </a:lnTo>
                <a:lnTo>
                  <a:pt x="7520" y="2796"/>
                </a:lnTo>
                <a:lnTo>
                  <a:pt x="7517" y="2793"/>
                </a:lnTo>
                <a:lnTo>
                  <a:pt x="7528" y="2796"/>
                </a:lnTo>
                <a:lnTo>
                  <a:pt x="7540" y="2798"/>
                </a:lnTo>
                <a:close/>
                <a:moveTo>
                  <a:pt x="7584" y="2864"/>
                </a:moveTo>
                <a:lnTo>
                  <a:pt x="7590" y="2877"/>
                </a:lnTo>
                <a:lnTo>
                  <a:pt x="7607" y="2893"/>
                </a:lnTo>
                <a:lnTo>
                  <a:pt x="7596" y="2895"/>
                </a:lnTo>
                <a:lnTo>
                  <a:pt x="7581" y="2890"/>
                </a:lnTo>
                <a:lnTo>
                  <a:pt x="7577" y="2876"/>
                </a:lnTo>
                <a:lnTo>
                  <a:pt x="7584" y="2864"/>
                </a:lnTo>
                <a:close/>
                <a:moveTo>
                  <a:pt x="7395" y="3460"/>
                </a:moveTo>
                <a:lnTo>
                  <a:pt x="7393" y="3454"/>
                </a:lnTo>
                <a:lnTo>
                  <a:pt x="7395" y="3448"/>
                </a:lnTo>
                <a:lnTo>
                  <a:pt x="7378" y="3440"/>
                </a:lnTo>
                <a:lnTo>
                  <a:pt x="7363" y="3441"/>
                </a:lnTo>
                <a:lnTo>
                  <a:pt x="7373" y="3431"/>
                </a:lnTo>
                <a:lnTo>
                  <a:pt x="7396" y="3437"/>
                </a:lnTo>
                <a:lnTo>
                  <a:pt x="7402" y="3448"/>
                </a:lnTo>
                <a:lnTo>
                  <a:pt x="7395" y="3460"/>
                </a:lnTo>
                <a:close/>
                <a:moveTo>
                  <a:pt x="7267" y="1211"/>
                </a:moveTo>
                <a:lnTo>
                  <a:pt x="7245" y="1203"/>
                </a:lnTo>
                <a:lnTo>
                  <a:pt x="7227" y="1193"/>
                </a:lnTo>
                <a:lnTo>
                  <a:pt x="7252" y="1193"/>
                </a:lnTo>
                <a:lnTo>
                  <a:pt x="7267" y="1211"/>
                </a:lnTo>
                <a:close/>
                <a:moveTo>
                  <a:pt x="7443" y="3904"/>
                </a:moveTo>
                <a:lnTo>
                  <a:pt x="7468" y="3917"/>
                </a:lnTo>
                <a:lnTo>
                  <a:pt x="7483" y="3941"/>
                </a:lnTo>
                <a:lnTo>
                  <a:pt x="7450" y="3930"/>
                </a:lnTo>
                <a:lnTo>
                  <a:pt x="7443" y="3904"/>
                </a:lnTo>
                <a:close/>
                <a:moveTo>
                  <a:pt x="7624" y="4073"/>
                </a:moveTo>
                <a:lnTo>
                  <a:pt x="7603" y="4072"/>
                </a:lnTo>
                <a:lnTo>
                  <a:pt x="7598" y="4052"/>
                </a:lnTo>
                <a:lnTo>
                  <a:pt x="7615" y="4059"/>
                </a:lnTo>
                <a:lnTo>
                  <a:pt x="7624" y="4073"/>
                </a:lnTo>
                <a:close/>
                <a:moveTo>
                  <a:pt x="7698" y="4155"/>
                </a:moveTo>
                <a:lnTo>
                  <a:pt x="7725" y="4160"/>
                </a:lnTo>
                <a:lnTo>
                  <a:pt x="7735" y="4146"/>
                </a:lnTo>
                <a:lnTo>
                  <a:pt x="7767" y="4164"/>
                </a:lnTo>
                <a:lnTo>
                  <a:pt x="7787" y="4195"/>
                </a:lnTo>
                <a:lnTo>
                  <a:pt x="7768" y="4196"/>
                </a:lnTo>
                <a:lnTo>
                  <a:pt x="7745" y="4203"/>
                </a:lnTo>
                <a:lnTo>
                  <a:pt x="7744" y="4190"/>
                </a:lnTo>
                <a:lnTo>
                  <a:pt x="7738" y="4181"/>
                </a:lnTo>
                <a:lnTo>
                  <a:pt x="7731" y="4186"/>
                </a:lnTo>
                <a:lnTo>
                  <a:pt x="7726" y="4194"/>
                </a:lnTo>
                <a:lnTo>
                  <a:pt x="7707" y="4180"/>
                </a:lnTo>
                <a:lnTo>
                  <a:pt x="7698" y="4155"/>
                </a:lnTo>
                <a:close/>
                <a:moveTo>
                  <a:pt x="7930" y="4325"/>
                </a:moveTo>
                <a:lnTo>
                  <a:pt x="7948" y="4328"/>
                </a:lnTo>
                <a:lnTo>
                  <a:pt x="7955" y="4342"/>
                </a:lnTo>
                <a:lnTo>
                  <a:pt x="7937" y="4346"/>
                </a:lnTo>
                <a:lnTo>
                  <a:pt x="7930" y="4325"/>
                </a:lnTo>
                <a:close/>
                <a:moveTo>
                  <a:pt x="8083" y="4475"/>
                </a:moveTo>
                <a:lnTo>
                  <a:pt x="8063" y="4472"/>
                </a:lnTo>
                <a:lnTo>
                  <a:pt x="8053" y="4459"/>
                </a:lnTo>
                <a:lnTo>
                  <a:pt x="8074" y="4461"/>
                </a:lnTo>
                <a:lnTo>
                  <a:pt x="8083" y="4475"/>
                </a:lnTo>
                <a:close/>
                <a:moveTo>
                  <a:pt x="7066" y="3414"/>
                </a:moveTo>
                <a:lnTo>
                  <a:pt x="7100" y="3392"/>
                </a:lnTo>
                <a:lnTo>
                  <a:pt x="7123" y="3369"/>
                </a:lnTo>
                <a:lnTo>
                  <a:pt x="7136" y="3375"/>
                </a:lnTo>
                <a:lnTo>
                  <a:pt x="7152" y="3390"/>
                </a:lnTo>
                <a:lnTo>
                  <a:pt x="7105" y="3404"/>
                </a:lnTo>
                <a:lnTo>
                  <a:pt x="7066" y="3414"/>
                </a:lnTo>
                <a:close/>
                <a:moveTo>
                  <a:pt x="7148" y="3717"/>
                </a:moveTo>
                <a:lnTo>
                  <a:pt x="7137" y="3706"/>
                </a:lnTo>
                <a:lnTo>
                  <a:pt x="7138" y="3695"/>
                </a:lnTo>
                <a:lnTo>
                  <a:pt x="7157" y="3702"/>
                </a:lnTo>
                <a:lnTo>
                  <a:pt x="7148" y="3717"/>
                </a:lnTo>
                <a:close/>
                <a:moveTo>
                  <a:pt x="6845" y="1033"/>
                </a:moveTo>
                <a:lnTo>
                  <a:pt x="6828" y="1030"/>
                </a:lnTo>
                <a:lnTo>
                  <a:pt x="6813" y="1026"/>
                </a:lnTo>
                <a:lnTo>
                  <a:pt x="6837" y="1017"/>
                </a:lnTo>
                <a:lnTo>
                  <a:pt x="6845" y="1033"/>
                </a:lnTo>
                <a:close/>
                <a:moveTo>
                  <a:pt x="6901" y="2616"/>
                </a:moveTo>
                <a:lnTo>
                  <a:pt x="6892" y="2602"/>
                </a:lnTo>
                <a:lnTo>
                  <a:pt x="6895" y="2590"/>
                </a:lnTo>
                <a:lnTo>
                  <a:pt x="6906" y="2602"/>
                </a:lnTo>
                <a:lnTo>
                  <a:pt x="6915" y="2615"/>
                </a:lnTo>
                <a:lnTo>
                  <a:pt x="6909" y="2616"/>
                </a:lnTo>
                <a:lnTo>
                  <a:pt x="6901" y="2616"/>
                </a:lnTo>
                <a:close/>
                <a:moveTo>
                  <a:pt x="6772" y="1009"/>
                </a:moveTo>
                <a:lnTo>
                  <a:pt x="6773" y="995"/>
                </a:lnTo>
                <a:lnTo>
                  <a:pt x="6779" y="984"/>
                </a:lnTo>
                <a:lnTo>
                  <a:pt x="6798" y="986"/>
                </a:lnTo>
                <a:lnTo>
                  <a:pt x="6812" y="996"/>
                </a:lnTo>
                <a:lnTo>
                  <a:pt x="6797" y="1004"/>
                </a:lnTo>
                <a:lnTo>
                  <a:pt x="6772" y="1009"/>
                </a:lnTo>
                <a:close/>
                <a:moveTo>
                  <a:pt x="6926" y="3589"/>
                </a:moveTo>
                <a:lnTo>
                  <a:pt x="6923" y="3586"/>
                </a:lnTo>
                <a:lnTo>
                  <a:pt x="6920" y="3584"/>
                </a:lnTo>
                <a:lnTo>
                  <a:pt x="6926" y="3585"/>
                </a:lnTo>
                <a:lnTo>
                  <a:pt x="6931" y="3587"/>
                </a:lnTo>
                <a:lnTo>
                  <a:pt x="6928" y="3588"/>
                </a:lnTo>
                <a:lnTo>
                  <a:pt x="6926" y="3589"/>
                </a:lnTo>
                <a:close/>
                <a:moveTo>
                  <a:pt x="6842" y="2575"/>
                </a:moveTo>
                <a:lnTo>
                  <a:pt x="6835" y="2564"/>
                </a:lnTo>
                <a:lnTo>
                  <a:pt x="6839" y="2555"/>
                </a:lnTo>
                <a:lnTo>
                  <a:pt x="6841" y="2556"/>
                </a:lnTo>
                <a:lnTo>
                  <a:pt x="6844" y="2557"/>
                </a:lnTo>
                <a:lnTo>
                  <a:pt x="6851" y="2564"/>
                </a:lnTo>
                <a:lnTo>
                  <a:pt x="6859" y="2564"/>
                </a:lnTo>
                <a:lnTo>
                  <a:pt x="6861" y="2573"/>
                </a:lnTo>
                <a:lnTo>
                  <a:pt x="6865" y="2580"/>
                </a:lnTo>
                <a:lnTo>
                  <a:pt x="6859" y="2579"/>
                </a:lnTo>
                <a:lnTo>
                  <a:pt x="6842" y="2575"/>
                </a:lnTo>
                <a:close/>
                <a:moveTo>
                  <a:pt x="7189" y="4698"/>
                </a:moveTo>
                <a:lnTo>
                  <a:pt x="7166" y="4689"/>
                </a:lnTo>
                <a:lnTo>
                  <a:pt x="7152" y="4668"/>
                </a:lnTo>
                <a:lnTo>
                  <a:pt x="7176" y="4677"/>
                </a:lnTo>
                <a:lnTo>
                  <a:pt x="7189" y="4698"/>
                </a:lnTo>
                <a:close/>
                <a:moveTo>
                  <a:pt x="7223" y="4499"/>
                </a:moveTo>
                <a:lnTo>
                  <a:pt x="7223" y="4505"/>
                </a:lnTo>
                <a:lnTo>
                  <a:pt x="7223" y="4510"/>
                </a:lnTo>
                <a:lnTo>
                  <a:pt x="7228" y="4511"/>
                </a:lnTo>
                <a:lnTo>
                  <a:pt x="7229" y="4515"/>
                </a:lnTo>
                <a:lnTo>
                  <a:pt x="7200" y="4522"/>
                </a:lnTo>
                <a:lnTo>
                  <a:pt x="7180" y="4504"/>
                </a:lnTo>
                <a:lnTo>
                  <a:pt x="7205" y="4504"/>
                </a:lnTo>
                <a:lnTo>
                  <a:pt x="7223" y="4499"/>
                </a:lnTo>
                <a:close/>
                <a:moveTo>
                  <a:pt x="7631" y="4861"/>
                </a:moveTo>
                <a:lnTo>
                  <a:pt x="7617" y="4865"/>
                </a:lnTo>
                <a:lnTo>
                  <a:pt x="7606" y="4863"/>
                </a:lnTo>
                <a:lnTo>
                  <a:pt x="7618" y="4845"/>
                </a:lnTo>
                <a:lnTo>
                  <a:pt x="7631" y="4861"/>
                </a:lnTo>
                <a:close/>
                <a:moveTo>
                  <a:pt x="8154" y="4706"/>
                </a:moveTo>
                <a:lnTo>
                  <a:pt x="8122" y="4697"/>
                </a:lnTo>
                <a:lnTo>
                  <a:pt x="8104" y="4661"/>
                </a:lnTo>
                <a:lnTo>
                  <a:pt x="8130" y="4682"/>
                </a:lnTo>
                <a:lnTo>
                  <a:pt x="8154" y="4706"/>
                </a:lnTo>
                <a:close/>
                <a:moveTo>
                  <a:pt x="8239" y="4820"/>
                </a:moveTo>
                <a:lnTo>
                  <a:pt x="8265" y="4835"/>
                </a:lnTo>
                <a:lnTo>
                  <a:pt x="8263" y="4848"/>
                </a:lnTo>
                <a:lnTo>
                  <a:pt x="8247" y="4837"/>
                </a:lnTo>
                <a:lnTo>
                  <a:pt x="8239" y="4820"/>
                </a:lnTo>
                <a:close/>
                <a:moveTo>
                  <a:pt x="8441" y="5032"/>
                </a:moveTo>
                <a:lnTo>
                  <a:pt x="8418" y="5033"/>
                </a:lnTo>
                <a:lnTo>
                  <a:pt x="8405" y="5016"/>
                </a:lnTo>
                <a:lnTo>
                  <a:pt x="8427" y="5014"/>
                </a:lnTo>
                <a:lnTo>
                  <a:pt x="8441" y="5032"/>
                </a:lnTo>
                <a:close/>
                <a:moveTo>
                  <a:pt x="8534" y="5582"/>
                </a:moveTo>
                <a:lnTo>
                  <a:pt x="8552" y="5594"/>
                </a:lnTo>
                <a:lnTo>
                  <a:pt x="8561" y="5612"/>
                </a:lnTo>
                <a:lnTo>
                  <a:pt x="8534" y="5601"/>
                </a:lnTo>
                <a:lnTo>
                  <a:pt x="8534" y="5582"/>
                </a:lnTo>
                <a:close/>
                <a:moveTo>
                  <a:pt x="8535" y="5120"/>
                </a:moveTo>
                <a:lnTo>
                  <a:pt x="8515" y="5108"/>
                </a:lnTo>
                <a:lnTo>
                  <a:pt x="8506" y="5085"/>
                </a:lnTo>
                <a:lnTo>
                  <a:pt x="8527" y="5097"/>
                </a:lnTo>
                <a:lnTo>
                  <a:pt x="8535" y="5120"/>
                </a:lnTo>
                <a:close/>
                <a:moveTo>
                  <a:pt x="8625" y="5256"/>
                </a:moveTo>
                <a:lnTo>
                  <a:pt x="8648" y="5275"/>
                </a:lnTo>
                <a:lnTo>
                  <a:pt x="8646" y="5302"/>
                </a:lnTo>
                <a:lnTo>
                  <a:pt x="8632" y="5282"/>
                </a:lnTo>
                <a:lnTo>
                  <a:pt x="8625" y="5256"/>
                </a:lnTo>
                <a:close/>
                <a:moveTo>
                  <a:pt x="8731" y="5375"/>
                </a:moveTo>
                <a:lnTo>
                  <a:pt x="8710" y="5366"/>
                </a:lnTo>
                <a:lnTo>
                  <a:pt x="8703" y="5345"/>
                </a:lnTo>
                <a:lnTo>
                  <a:pt x="8724" y="5349"/>
                </a:lnTo>
                <a:lnTo>
                  <a:pt x="8731" y="5375"/>
                </a:lnTo>
                <a:close/>
                <a:moveTo>
                  <a:pt x="6839" y="3586"/>
                </a:moveTo>
                <a:lnTo>
                  <a:pt x="6811" y="3568"/>
                </a:lnTo>
                <a:lnTo>
                  <a:pt x="6785" y="3550"/>
                </a:lnTo>
                <a:lnTo>
                  <a:pt x="6803" y="3549"/>
                </a:lnTo>
                <a:lnTo>
                  <a:pt x="6817" y="3565"/>
                </a:lnTo>
                <a:lnTo>
                  <a:pt x="6821" y="3556"/>
                </a:lnTo>
                <a:lnTo>
                  <a:pt x="6826" y="3554"/>
                </a:lnTo>
                <a:lnTo>
                  <a:pt x="6842" y="3569"/>
                </a:lnTo>
                <a:lnTo>
                  <a:pt x="6848" y="3583"/>
                </a:lnTo>
                <a:lnTo>
                  <a:pt x="6836" y="3576"/>
                </a:lnTo>
                <a:lnTo>
                  <a:pt x="6839" y="3586"/>
                </a:lnTo>
                <a:close/>
                <a:moveTo>
                  <a:pt x="6763" y="2650"/>
                </a:moveTo>
                <a:lnTo>
                  <a:pt x="6769" y="2663"/>
                </a:lnTo>
                <a:lnTo>
                  <a:pt x="6763" y="2673"/>
                </a:lnTo>
                <a:lnTo>
                  <a:pt x="6743" y="2658"/>
                </a:lnTo>
                <a:lnTo>
                  <a:pt x="6730" y="2645"/>
                </a:lnTo>
                <a:lnTo>
                  <a:pt x="6752" y="2658"/>
                </a:lnTo>
                <a:lnTo>
                  <a:pt x="6763" y="2650"/>
                </a:lnTo>
                <a:close/>
                <a:moveTo>
                  <a:pt x="6581" y="4300"/>
                </a:moveTo>
                <a:lnTo>
                  <a:pt x="6592" y="4281"/>
                </a:lnTo>
                <a:lnTo>
                  <a:pt x="6610" y="4289"/>
                </a:lnTo>
                <a:lnTo>
                  <a:pt x="6597" y="4295"/>
                </a:lnTo>
                <a:lnTo>
                  <a:pt x="6581" y="4300"/>
                </a:lnTo>
                <a:close/>
                <a:moveTo>
                  <a:pt x="6410" y="842"/>
                </a:moveTo>
                <a:lnTo>
                  <a:pt x="6388" y="827"/>
                </a:lnTo>
                <a:lnTo>
                  <a:pt x="6388" y="808"/>
                </a:lnTo>
                <a:lnTo>
                  <a:pt x="6405" y="823"/>
                </a:lnTo>
                <a:lnTo>
                  <a:pt x="6410" y="842"/>
                </a:lnTo>
                <a:close/>
                <a:moveTo>
                  <a:pt x="6268" y="795"/>
                </a:moveTo>
                <a:lnTo>
                  <a:pt x="6265" y="787"/>
                </a:lnTo>
                <a:lnTo>
                  <a:pt x="6263" y="779"/>
                </a:lnTo>
                <a:lnTo>
                  <a:pt x="6285" y="779"/>
                </a:lnTo>
                <a:lnTo>
                  <a:pt x="6302" y="766"/>
                </a:lnTo>
                <a:lnTo>
                  <a:pt x="6314" y="777"/>
                </a:lnTo>
                <a:lnTo>
                  <a:pt x="6323" y="794"/>
                </a:lnTo>
                <a:lnTo>
                  <a:pt x="6292" y="801"/>
                </a:lnTo>
                <a:lnTo>
                  <a:pt x="6268" y="795"/>
                </a:lnTo>
                <a:close/>
                <a:moveTo>
                  <a:pt x="6472" y="4233"/>
                </a:moveTo>
                <a:lnTo>
                  <a:pt x="6481" y="4244"/>
                </a:lnTo>
                <a:lnTo>
                  <a:pt x="6487" y="4259"/>
                </a:lnTo>
                <a:lnTo>
                  <a:pt x="6416" y="4215"/>
                </a:lnTo>
                <a:lnTo>
                  <a:pt x="6356" y="4157"/>
                </a:lnTo>
                <a:lnTo>
                  <a:pt x="6379" y="4164"/>
                </a:lnTo>
                <a:lnTo>
                  <a:pt x="6400" y="4177"/>
                </a:lnTo>
                <a:lnTo>
                  <a:pt x="6395" y="4163"/>
                </a:lnTo>
                <a:lnTo>
                  <a:pt x="6403" y="4154"/>
                </a:lnTo>
                <a:lnTo>
                  <a:pt x="6408" y="4170"/>
                </a:lnTo>
                <a:lnTo>
                  <a:pt x="6407" y="4193"/>
                </a:lnTo>
                <a:lnTo>
                  <a:pt x="6432" y="4203"/>
                </a:lnTo>
                <a:lnTo>
                  <a:pt x="6458" y="4212"/>
                </a:lnTo>
                <a:lnTo>
                  <a:pt x="6447" y="4201"/>
                </a:lnTo>
                <a:lnTo>
                  <a:pt x="6442" y="4181"/>
                </a:lnTo>
                <a:lnTo>
                  <a:pt x="6456" y="4182"/>
                </a:lnTo>
                <a:lnTo>
                  <a:pt x="6472" y="4181"/>
                </a:lnTo>
                <a:lnTo>
                  <a:pt x="6467" y="4199"/>
                </a:lnTo>
                <a:lnTo>
                  <a:pt x="6470" y="4210"/>
                </a:lnTo>
                <a:lnTo>
                  <a:pt x="6479" y="4198"/>
                </a:lnTo>
                <a:lnTo>
                  <a:pt x="6491" y="4189"/>
                </a:lnTo>
                <a:lnTo>
                  <a:pt x="6500" y="4196"/>
                </a:lnTo>
                <a:lnTo>
                  <a:pt x="6506" y="4210"/>
                </a:lnTo>
                <a:lnTo>
                  <a:pt x="6487" y="4220"/>
                </a:lnTo>
                <a:lnTo>
                  <a:pt x="6472" y="4233"/>
                </a:lnTo>
                <a:close/>
                <a:moveTo>
                  <a:pt x="6529" y="4669"/>
                </a:moveTo>
                <a:lnTo>
                  <a:pt x="6530" y="4677"/>
                </a:lnTo>
                <a:lnTo>
                  <a:pt x="6530" y="4686"/>
                </a:lnTo>
                <a:lnTo>
                  <a:pt x="6512" y="4687"/>
                </a:lnTo>
                <a:lnTo>
                  <a:pt x="6506" y="4673"/>
                </a:lnTo>
                <a:lnTo>
                  <a:pt x="6517" y="4671"/>
                </a:lnTo>
                <a:lnTo>
                  <a:pt x="6529" y="4669"/>
                </a:lnTo>
                <a:close/>
                <a:moveTo>
                  <a:pt x="6554" y="4795"/>
                </a:moveTo>
                <a:lnTo>
                  <a:pt x="6544" y="4790"/>
                </a:lnTo>
                <a:lnTo>
                  <a:pt x="6531" y="4799"/>
                </a:lnTo>
                <a:lnTo>
                  <a:pt x="6530" y="4777"/>
                </a:lnTo>
                <a:lnTo>
                  <a:pt x="6554" y="4778"/>
                </a:lnTo>
                <a:lnTo>
                  <a:pt x="6554" y="4795"/>
                </a:lnTo>
                <a:close/>
                <a:moveTo>
                  <a:pt x="6580" y="4950"/>
                </a:moveTo>
                <a:lnTo>
                  <a:pt x="6580" y="4965"/>
                </a:lnTo>
                <a:lnTo>
                  <a:pt x="6563" y="4964"/>
                </a:lnTo>
                <a:lnTo>
                  <a:pt x="6557" y="4952"/>
                </a:lnTo>
                <a:lnTo>
                  <a:pt x="6561" y="4951"/>
                </a:lnTo>
                <a:lnTo>
                  <a:pt x="6570" y="4951"/>
                </a:lnTo>
                <a:lnTo>
                  <a:pt x="6580" y="4950"/>
                </a:lnTo>
                <a:close/>
                <a:moveTo>
                  <a:pt x="6607" y="4910"/>
                </a:moveTo>
                <a:lnTo>
                  <a:pt x="6600" y="4919"/>
                </a:lnTo>
                <a:lnTo>
                  <a:pt x="6588" y="4926"/>
                </a:lnTo>
                <a:lnTo>
                  <a:pt x="6583" y="4920"/>
                </a:lnTo>
                <a:lnTo>
                  <a:pt x="6579" y="4915"/>
                </a:lnTo>
                <a:lnTo>
                  <a:pt x="6594" y="4901"/>
                </a:lnTo>
                <a:lnTo>
                  <a:pt x="6607" y="4910"/>
                </a:lnTo>
                <a:close/>
                <a:moveTo>
                  <a:pt x="6613" y="4903"/>
                </a:moveTo>
                <a:lnTo>
                  <a:pt x="6626" y="4908"/>
                </a:lnTo>
                <a:lnTo>
                  <a:pt x="6631" y="4922"/>
                </a:lnTo>
                <a:lnTo>
                  <a:pt x="6614" y="4930"/>
                </a:lnTo>
                <a:lnTo>
                  <a:pt x="6600" y="4937"/>
                </a:lnTo>
                <a:lnTo>
                  <a:pt x="6598" y="4935"/>
                </a:lnTo>
                <a:lnTo>
                  <a:pt x="6597" y="4934"/>
                </a:lnTo>
                <a:lnTo>
                  <a:pt x="6606" y="4919"/>
                </a:lnTo>
                <a:lnTo>
                  <a:pt x="6613" y="4903"/>
                </a:lnTo>
                <a:close/>
                <a:moveTo>
                  <a:pt x="6617" y="4880"/>
                </a:moveTo>
                <a:lnTo>
                  <a:pt x="6645" y="4893"/>
                </a:lnTo>
                <a:lnTo>
                  <a:pt x="6642" y="4915"/>
                </a:lnTo>
                <a:lnTo>
                  <a:pt x="6638" y="4902"/>
                </a:lnTo>
                <a:lnTo>
                  <a:pt x="6626" y="4895"/>
                </a:lnTo>
                <a:lnTo>
                  <a:pt x="6616" y="4889"/>
                </a:lnTo>
                <a:lnTo>
                  <a:pt x="6617" y="4880"/>
                </a:lnTo>
                <a:close/>
                <a:moveTo>
                  <a:pt x="6465" y="4866"/>
                </a:moveTo>
                <a:lnTo>
                  <a:pt x="6453" y="4855"/>
                </a:lnTo>
                <a:lnTo>
                  <a:pt x="6440" y="4843"/>
                </a:lnTo>
                <a:lnTo>
                  <a:pt x="6465" y="4847"/>
                </a:lnTo>
                <a:lnTo>
                  <a:pt x="6465" y="4866"/>
                </a:lnTo>
                <a:close/>
                <a:moveTo>
                  <a:pt x="6503" y="4916"/>
                </a:moveTo>
                <a:lnTo>
                  <a:pt x="6484" y="4913"/>
                </a:lnTo>
                <a:lnTo>
                  <a:pt x="6490" y="4896"/>
                </a:lnTo>
                <a:lnTo>
                  <a:pt x="6499" y="4902"/>
                </a:lnTo>
                <a:lnTo>
                  <a:pt x="6503" y="4916"/>
                </a:lnTo>
                <a:close/>
                <a:moveTo>
                  <a:pt x="6520" y="4891"/>
                </a:moveTo>
                <a:lnTo>
                  <a:pt x="6518" y="4891"/>
                </a:lnTo>
                <a:lnTo>
                  <a:pt x="6518" y="4891"/>
                </a:lnTo>
                <a:lnTo>
                  <a:pt x="6518" y="4891"/>
                </a:lnTo>
                <a:lnTo>
                  <a:pt x="6518" y="4891"/>
                </a:lnTo>
                <a:lnTo>
                  <a:pt x="6518" y="4891"/>
                </a:lnTo>
                <a:lnTo>
                  <a:pt x="6520" y="4891"/>
                </a:lnTo>
                <a:close/>
                <a:moveTo>
                  <a:pt x="6537" y="4809"/>
                </a:moveTo>
                <a:lnTo>
                  <a:pt x="6557" y="4823"/>
                </a:lnTo>
                <a:lnTo>
                  <a:pt x="6557" y="4845"/>
                </a:lnTo>
                <a:lnTo>
                  <a:pt x="6542" y="4835"/>
                </a:lnTo>
                <a:lnTo>
                  <a:pt x="6537" y="4809"/>
                </a:lnTo>
                <a:close/>
                <a:moveTo>
                  <a:pt x="6511" y="4858"/>
                </a:moveTo>
                <a:lnTo>
                  <a:pt x="6511" y="4858"/>
                </a:lnTo>
                <a:lnTo>
                  <a:pt x="6511" y="4859"/>
                </a:lnTo>
                <a:lnTo>
                  <a:pt x="6527" y="4866"/>
                </a:lnTo>
                <a:lnTo>
                  <a:pt x="6547" y="4870"/>
                </a:lnTo>
                <a:lnTo>
                  <a:pt x="6547" y="4878"/>
                </a:lnTo>
                <a:lnTo>
                  <a:pt x="6543" y="4883"/>
                </a:lnTo>
                <a:lnTo>
                  <a:pt x="6527" y="4874"/>
                </a:lnTo>
                <a:lnTo>
                  <a:pt x="6507" y="4864"/>
                </a:lnTo>
                <a:lnTo>
                  <a:pt x="6507" y="4865"/>
                </a:lnTo>
                <a:lnTo>
                  <a:pt x="6507" y="4866"/>
                </a:lnTo>
                <a:lnTo>
                  <a:pt x="6495" y="4858"/>
                </a:lnTo>
                <a:lnTo>
                  <a:pt x="6487" y="4846"/>
                </a:lnTo>
                <a:lnTo>
                  <a:pt x="6506" y="4830"/>
                </a:lnTo>
                <a:lnTo>
                  <a:pt x="6527" y="4827"/>
                </a:lnTo>
                <a:lnTo>
                  <a:pt x="6528" y="4840"/>
                </a:lnTo>
                <a:lnTo>
                  <a:pt x="6523" y="4846"/>
                </a:lnTo>
                <a:lnTo>
                  <a:pt x="6515" y="4843"/>
                </a:lnTo>
                <a:lnTo>
                  <a:pt x="6505" y="4842"/>
                </a:lnTo>
                <a:lnTo>
                  <a:pt x="6505" y="4853"/>
                </a:lnTo>
                <a:lnTo>
                  <a:pt x="6511" y="4858"/>
                </a:lnTo>
                <a:close/>
                <a:moveTo>
                  <a:pt x="6341" y="4760"/>
                </a:moveTo>
                <a:lnTo>
                  <a:pt x="6360" y="4756"/>
                </a:lnTo>
                <a:lnTo>
                  <a:pt x="6369" y="4749"/>
                </a:lnTo>
                <a:lnTo>
                  <a:pt x="6346" y="4744"/>
                </a:lnTo>
                <a:lnTo>
                  <a:pt x="6323" y="4741"/>
                </a:lnTo>
                <a:lnTo>
                  <a:pt x="6327" y="4749"/>
                </a:lnTo>
                <a:lnTo>
                  <a:pt x="6324" y="4758"/>
                </a:lnTo>
                <a:lnTo>
                  <a:pt x="6301" y="4738"/>
                </a:lnTo>
                <a:lnTo>
                  <a:pt x="6292" y="4718"/>
                </a:lnTo>
                <a:lnTo>
                  <a:pt x="6321" y="4728"/>
                </a:lnTo>
                <a:lnTo>
                  <a:pt x="6343" y="4703"/>
                </a:lnTo>
                <a:lnTo>
                  <a:pt x="6311" y="4700"/>
                </a:lnTo>
                <a:lnTo>
                  <a:pt x="6300" y="4671"/>
                </a:lnTo>
                <a:lnTo>
                  <a:pt x="6324" y="4692"/>
                </a:lnTo>
                <a:lnTo>
                  <a:pt x="6348" y="4685"/>
                </a:lnTo>
                <a:lnTo>
                  <a:pt x="6339" y="4680"/>
                </a:lnTo>
                <a:lnTo>
                  <a:pt x="6334" y="4670"/>
                </a:lnTo>
                <a:lnTo>
                  <a:pt x="6357" y="4696"/>
                </a:lnTo>
                <a:lnTo>
                  <a:pt x="6357" y="4734"/>
                </a:lnTo>
                <a:lnTo>
                  <a:pt x="6371" y="4731"/>
                </a:lnTo>
                <a:lnTo>
                  <a:pt x="6386" y="4729"/>
                </a:lnTo>
                <a:lnTo>
                  <a:pt x="6410" y="4769"/>
                </a:lnTo>
                <a:lnTo>
                  <a:pt x="6449" y="4790"/>
                </a:lnTo>
                <a:lnTo>
                  <a:pt x="6474" y="4774"/>
                </a:lnTo>
                <a:lnTo>
                  <a:pt x="6494" y="4771"/>
                </a:lnTo>
                <a:lnTo>
                  <a:pt x="6496" y="4784"/>
                </a:lnTo>
                <a:lnTo>
                  <a:pt x="6513" y="4796"/>
                </a:lnTo>
                <a:lnTo>
                  <a:pt x="6496" y="4798"/>
                </a:lnTo>
                <a:lnTo>
                  <a:pt x="6480" y="4799"/>
                </a:lnTo>
                <a:lnTo>
                  <a:pt x="6470" y="4796"/>
                </a:lnTo>
                <a:lnTo>
                  <a:pt x="6458" y="4795"/>
                </a:lnTo>
                <a:lnTo>
                  <a:pt x="6457" y="4799"/>
                </a:lnTo>
                <a:lnTo>
                  <a:pt x="6455" y="4802"/>
                </a:lnTo>
                <a:lnTo>
                  <a:pt x="6441" y="4806"/>
                </a:lnTo>
                <a:lnTo>
                  <a:pt x="6426" y="4811"/>
                </a:lnTo>
                <a:lnTo>
                  <a:pt x="6396" y="4774"/>
                </a:lnTo>
                <a:lnTo>
                  <a:pt x="6341" y="4760"/>
                </a:lnTo>
                <a:close/>
                <a:moveTo>
                  <a:pt x="6385" y="4802"/>
                </a:moveTo>
                <a:lnTo>
                  <a:pt x="6370" y="4792"/>
                </a:lnTo>
                <a:lnTo>
                  <a:pt x="6360" y="4779"/>
                </a:lnTo>
                <a:lnTo>
                  <a:pt x="6383" y="4785"/>
                </a:lnTo>
                <a:lnTo>
                  <a:pt x="6385" y="4802"/>
                </a:lnTo>
                <a:close/>
                <a:moveTo>
                  <a:pt x="6266" y="4683"/>
                </a:moveTo>
                <a:lnTo>
                  <a:pt x="6291" y="4691"/>
                </a:lnTo>
                <a:lnTo>
                  <a:pt x="6309" y="4709"/>
                </a:lnTo>
                <a:lnTo>
                  <a:pt x="6292" y="4715"/>
                </a:lnTo>
                <a:lnTo>
                  <a:pt x="6274" y="4710"/>
                </a:lnTo>
                <a:lnTo>
                  <a:pt x="6273" y="4699"/>
                </a:lnTo>
                <a:lnTo>
                  <a:pt x="6266" y="4683"/>
                </a:lnTo>
                <a:close/>
                <a:moveTo>
                  <a:pt x="6238" y="4633"/>
                </a:moveTo>
                <a:lnTo>
                  <a:pt x="6262" y="4624"/>
                </a:lnTo>
                <a:lnTo>
                  <a:pt x="6278" y="4630"/>
                </a:lnTo>
                <a:lnTo>
                  <a:pt x="6272" y="4640"/>
                </a:lnTo>
                <a:lnTo>
                  <a:pt x="6263" y="4650"/>
                </a:lnTo>
                <a:lnTo>
                  <a:pt x="6251" y="4641"/>
                </a:lnTo>
                <a:lnTo>
                  <a:pt x="6238" y="4633"/>
                </a:lnTo>
                <a:close/>
                <a:moveTo>
                  <a:pt x="6211" y="4660"/>
                </a:moveTo>
                <a:lnTo>
                  <a:pt x="6210" y="4646"/>
                </a:lnTo>
                <a:lnTo>
                  <a:pt x="6215" y="4637"/>
                </a:lnTo>
                <a:lnTo>
                  <a:pt x="6238" y="4651"/>
                </a:lnTo>
                <a:lnTo>
                  <a:pt x="6253" y="4675"/>
                </a:lnTo>
                <a:lnTo>
                  <a:pt x="6231" y="4664"/>
                </a:lnTo>
                <a:lnTo>
                  <a:pt x="6211" y="4660"/>
                </a:lnTo>
                <a:close/>
                <a:moveTo>
                  <a:pt x="6131" y="4563"/>
                </a:moveTo>
                <a:lnTo>
                  <a:pt x="6143" y="4550"/>
                </a:lnTo>
                <a:lnTo>
                  <a:pt x="6146" y="4531"/>
                </a:lnTo>
                <a:lnTo>
                  <a:pt x="6133" y="4543"/>
                </a:lnTo>
                <a:lnTo>
                  <a:pt x="6118" y="4538"/>
                </a:lnTo>
                <a:lnTo>
                  <a:pt x="6121" y="4526"/>
                </a:lnTo>
                <a:lnTo>
                  <a:pt x="6127" y="4519"/>
                </a:lnTo>
                <a:lnTo>
                  <a:pt x="6112" y="4523"/>
                </a:lnTo>
                <a:lnTo>
                  <a:pt x="6103" y="4512"/>
                </a:lnTo>
                <a:lnTo>
                  <a:pt x="6091" y="4523"/>
                </a:lnTo>
                <a:lnTo>
                  <a:pt x="6079" y="4506"/>
                </a:lnTo>
                <a:lnTo>
                  <a:pt x="6094" y="4501"/>
                </a:lnTo>
                <a:lnTo>
                  <a:pt x="6120" y="4497"/>
                </a:lnTo>
                <a:lnTo>
                  <a:pt x="6136" y="4517"/>
                </a:lnTo>
                <a:lnTo>
                  <a:pt x="6156" y="4512"/>
                </a:lnTo>
                <a:lnTo>
                  <a:pt x="6163" y="4527"/>
                </a:lnTo>
                <a:lnTo>
                  <a:pt x="6154" y="4542"/>
                </a:lnTo>
                <a:lnTo>
                  <a:pt x="6199" y="4562"/>
                </a:lnTo>
                <a:lnTo>
                  <a:pt x="6213" y="4609"/>
                </a:lnTo>
                <a:lnTo>
                  <a:pt x="6177" y="4574"/>
                </a:lnTo>
                <a:lnTo>
                  <a:pt x="6131" y="4563"/>
                </a:lnTo>
                <a:close/>
                <a:moveTo>
                  <a:pt x="5926" y="4409"/>
                </a:moveTo>
                <a:lnTo>
                  <a:pt x="5970" y="4423"/>
                </a:lnTo>
                <a:lnTo>
                  <a:pt x="6013" y="4446"/>
                </a:lnTo>
                <a:lnTo>
                  <a:pt x="6015" y="4430"/>
                </a:lnTo>
                <a:lnTo>
                  <a:pt x="6028" y="4420"/>
                </a:lnTo>
                <a:lnTo>
                  <a:pt x="6027" y="4443"/>
                </a:lnTo>
                <a:lnTo>
                  <a:pt x="6045" y="4462"/>
                </a:lnTo>
                <a:lnTo>
                  <a:pt x="6019" y="4467"/>
                </a:lnTo>
                <a:lnTo>
                  <a:pt x="6000" y="4489"/>
                </a:lnTo>
                <a:lnTo>
                  <a:pt x="5974" y="4442"/>
                </a:lnTo>
                <a:lnTo>
                  <a:pt x="5926" y="4409"/>
                </a:lnTo>
                <a:close/>
                <a:moveTo>
                  <a:pt x="5796" y="4312"/>
                </a:moveTo>
                <a:lnTo>
                  <a:pt x="5839" y="4323"/>
                </a:lnTo>
                <a:lnTo>
                  <a:pt x="5848" y="4346"/>
                </a:lnTo>
                <a:lnTo>
                  <a:pt x="5822" y="4330"/>
                </a:lnTo>
                <a:lnTo>
                  <a:pt x="5796" y="4312"/>
                </a:lnTo>
                <a:close/>
                <a:moveTo>
                  <a:pt x="5712" y="2926"/>
                </a:moveTo>
                <a:lnTo>
                  <a:pt x="5695" y="2919"/>
                </a:lnTo>
                <a:lnTo>
                  <a:pt x="5679" y="2910"/>
                </a:lnTo>
                <a:lnTo>
                  <a:pt x="5693" y="2896"/>
                </a:lnTo>
                <a:lnTo>
                  <a:pt x="5719" y="2904"/>
                </a:lnTo>
                <a:lnTo>
                  <a:pt x="5714" y="2915"/>
                </a:lnTo>
                <a:lnTo>
                  <a:pt x="5712" y="2926"/>
                </a:lnTo>
                <a:close/>
                <a:moveTo>
                  <a:pt x="5738" y="4195"/>
                </a:moveTo>
                <a:lnTo>
                  <a:pt x="5756" y="4195"/>
                </a:lnTo>
                <a:lnTo>
                  <a:pt x="5769" y="4204"/>
                </a:lnTo>
                <a:lnTo>
                  <a:pt x="5751" y="4210"/>
                </a:lnTo>
                <a:lnTo>
                  <a:pt x="5738" y="4195"/>
                </a:lnTo>
                <a:close/>
                <a:moveTo>
                  <a:pt x="5764" y="4291"/>
                </a:moveTo>
                <a:lnTo>
                  <a:pt x="5731" y="4259"/>
                </a:lnTo>
                <a:lnTo>
                  <a:pt x="5707" y="4231"/>
                </a:lnTo>
                <a:lnTo>
                  <a:pt x="5752" y="4255"/>
                </a:lnTo>
                <a:lnTo>
                  <a:pt x="5764" y="4291"/>
                </a:lnTo>
                <a:close/>
                <a:moveTo>
                  <a:pt x="5224" y="2696"/>
                </a:moveTo>
                <a:lnTo>
                  <a:pt x="4729" y="2487"/>
                </a:lnTo>
                <a:lnTo>
                  <a:pt x="4227" y="2298"/>
                </a:lnTo>
                <a:lnTo>
                  <a:pt x="4229" y="2282"/>
                </a:lnTo>
                <a:lnTo>
                  <a:pt x="4245" y="2273"/>
                </a:lnTo>
                <a:lnTo>
                  <a:pt x="4315" y="2311"/>
                </a:lnTo>
                <a:lnTo>
                  <a:pt x="4393" y="2335"/>
                </a:lnTo>
                <a:lnTo>
                  <a:pt x="4412" y="2340"/>
                </a:lnTo>
                <a:lnTo>
                  <a:pt x="4432" y="2347"/>
                </a:lnTo>
                <a:lnTo>
                  <a:pt x="4451" y="2352"/>
                </a:lnTo>
                <a:lnTo>
                  <a:pt x="4470" y="2359"/>
                </a:lnTo>
                <a:lnTo>
                  <a:pt x="4507" y="2375"/>
                </a:lnTo>
                <a:lnTo>
                  <a:pt x="4541" y="2396"/>
                </a:lnTo>
                <a:lnTo>
                  <a:pt x="4559" y="2388"/>
                </a:lnTo>
                <a:lnTo>
                  <a:pt x="4578" y="2390"/>
                </a:lnTo>
                <a:lnTo>
                  <a:pt x="4573" y="2394"/>
                </a:lnTo>
                <a:lnTo>
                  <a:pt x="4561" y="2396"/>
                </a:lnTo>
                <a:lnTo>
                  <a:pt x="4586" y="2403"/>
                </a:lnTo>
                <a:lnTo>
                  <a:pt x="4607" y="2417"/>
                </a:lnTo>
                <a:lnTo>
                  <a:pt x="4620" y="2405"/>
                </a:lnTo>
                <a:lnTo>
                  <a:pt x="4631" y="2391"/>
                </a:lnTo>
                <a:lnTo>
                  <a:pt x="4657" y="2426"/>
                </a:lnTo>
                <a:lnTo>
                  <a:pt x="4696" y="2448"/>
                </a:lnTo>
                <a:lnTo>
                  <a:pt x="4742" y="2461"/>
                </a:lnTo>
                <a:lnTo>
                  <a:pt x="4792" y="2467"/>
                </a:lnTo>
                <a:lnTo>
                  <a:pt x="4853" y="2504"/>
                </a:lnTo>
                <a:lnTo>
                  <a:pt x="4925" y="2522"/>
                </a:lnTo>
                <a:lnTo>
                  <a:pt x="4926" y="2531"/>
                </a:lnTo>
                <a:lnTo>
                  <a:pt x="4923" y="2536"/>
                </a:lnTo>
                <a:lnTo>
                  <a:pt x="4953" y="2541"/>
                </a:lnTo>
                <a:lnTo>
                  <a:pt x="4982" y="2552"/>
                </a:lnTo>
                <a:lnTo>
                  <a:pt x="5012" y="2564"/>
                </a:lnTo>
                <a:lnTo>
                  <a:pt x="5040" y="2578"/>
                </a:lnTo>
                <a:lnTo>
                  <a:pt x="5095" y="2601"/>
                </a:lnTo>
                <a:lnTo>
                  <a:pt x="5144" y="2608"/>
                </a:lnTo>
                <a:lnTo>
                  <a:pt x="5144" y="2621"/>
                </a:lnTo>
                <a:lnTo>
                  <a:pt x="5150" y="2630"/>
                </a:lnTo>
                <a:lnTo>
                  <a:pt x="5153" y="2623"/>
                </a:lnTo>
                <a:lnTo>
                  <a:pt x="5151" y="2612"/>
                </a:lnTo>
                <a:lnTo>
                  <a:pt x="5180" y="2633"/>
                </a:lnTo>
                <a:lnTo>
                  <a:pt x="5209" y="2648"/>
                </a:lnTo>
                <a:lnTo>
                  <a:pt x="5225" y="2654"/>
                </a:lnTo>
                <a:lnTo>
                  <a:pt x="5241" y="2661"/>
                </a:lnTo>
                <a:lnTo>
                  <a:pt x="5256" y="2666"/>
                </a:lnTo>
                <a:lnTo>
                  <a:pt x="5272" y="2671"/>
                </a:lnTo>
                <a:lnTo>
                  <a:pt x="5334" y="2696"/>
                </a:lnTo>
                <a:lnTo>
                  <a:pt x="5391" y="2737"/>
                </a:lnTo>
                <a:lnTo>
                  <a:pt x="5399" y="2733"/>
                </a:lnTo>
                <a:lnTo>
                  <a:pt x="5407" y="2733"/>
                </a:lnTo>
                <a:lnTo>
                  <a:pt x="5424" y="2743"/>
                </a:lnTo>
                <a:lnTo>
                  <a:pt x="5441" y="2753"/>
                </a:lnTo>
                <a:lnTo>
                  <a:pt x="5454" y="2763"/>
                </a:lnTo>
                <a:lnTo>
                  <a:pt x="5465" y="2771"/>
                </a:lnTo>
                <a:lnTo>
                  <a:pt x="5479" y="2776"/>
                </a:lnTo>
                <a:lnTo>
                  <a:pt x="5493" y="2779"/>
                </a:lnTo>
                <a:lnTo>
                  <a:pt x="5506" y="2789"/>
                </a:lnTo>
                <a:lnTo>
                  <a:pt x="5517" y="2800"/>
                </a:lnTo>
                <a:lnTo>
                  <a:pt x="5527" y="2797"/>
                </a:lnTo>
                <a:lnTo>
                  <a:pt x="5528" y="2786"/>
                </a:lnTo>
                <a:lnTo>
                  <a:pt x="5533" y="2790"/>
                </a:lnTo>
                <a:lnTo>
                  <a:pt x="5537" y="2793"/>
                </a:lnTo>
                <a:lnTo>
                  <a:pt x="5531" y="2801"/>
                </a:lnTo>
                <a:lnTo>
                  <a:pt x="5520" y="2808"/>
                </a:lnTo>
                <a:lnTo>
                  <a:pt x="5540" y="2814"/>
                </a:lnTo>
                <a:lnTo>
                  <a:pt x="5554" y="2808"/>
                </a:lnTo>
                <a:lnTo>
                  <a:pt x="5567" y="2816"/>
                </a:lnTo>
                <a:lnTo>
                  <a:pt x="5578" y="2823"/>
                </a:lnTo>
                <a:lnTo>
                  <a:pt x="5574" y="2837"/>
                </a:lnTo>
                <a:lnTo>
                  <a:pt x="5589" y="2851"/>
                </a:lnTo>
                <a:lnTo>
                  <a:pt x="5607" y="2858"/>
                </a:lnTo>
                <a:lnTo>
                  <a:pt x="5611" y="2850"/>
                </a:lnTo>
                <a:lnTo>
                  <a:pt x="5595" y="2845"/>
                </a:lnTo>
                <a:lnTo>
                  <a:pt x="5590" y="2831"/>
                </a:lnTo>
                <a:lnTo>
                  <a:pt x="5624" y="2850"/>
                </a:lnTo>
                <a:lnTo>
                  <a:pt x="5618" y="2865"/>
                </a:lnTo>
                <a:lnTo>
                  <a:pt x="5657" y="2878"/>
                </a:lnTo>
                <a:lnTo>
                  <a:pt x="5679" y="2910"/>
                </a:lnTo>
                <a:lnTo>
                  <a:pt x="5453" y="2801"/>
                </a:lnTo>
                <a:lnTo>
                  <a:pt x="5224" y="2696"/>
                </a:lnTo>
                <a:close/>
                <a:moveTo>
                  <a:pt x="5654" y="4071"/>
                </a:moveTo>
                <a:lnTo>
                  <a:pt x="5673" y="4070"/>
                </a:lnTo>
                <a:lnTo>
                  <a:pt x="5684" y="4081"/>
                </a:lnTo>
                <a:lnTo>
                  <a:pt x="5667" y="4085"/>
                </a:lnTo>
                <a:lnTo>
                  <a:pt x="5654" y="4071"/>
                </a:lnTo>
                <a:close/>
                <a:moveTo>
                  <a:pt x="5640" y="4138"/>
                </a:moveTo>
                <a:lnTo>
                  <a:pt x="5623" y="4105"/>
                </a:lnTo>
                <a:lnTo>
                  <a:pt x="5595" y="4086"/>
                </a:lnTo>
                <a:lnTo>
                  <a:pt x="5633" y="4094"/>
                </a:lnTo>
                <a:lnTo>
                  <a:pt x="5667" y="4125"/>
                </a:lnTo>
                <a:lnTo>
                  <a:pt x="5655" y="4133"/>
                </a:lnTo>
                <a:lnTo>
                  <a:pt x="5640" y="4138"/>
                </a:lnTo>
                <a:close/>
                <a:moveTo>
                  <a:pt x="5624" y="4148"/>
                </a:moveTo>
                <a:lnTo>
                  <a:pt x="5617" y="4137"/>
                </a:lnTo>
                <a:lnTo>
                  <a:pt x="5606" y="4138"/>
                </a:lnTo>
                <a:lnTo>
                  <a:pt x="5609" y="4134"/>
                </a:lnTo>
                <a:lnTo>
                  <a:pt x="5618" y="4134"/>
                </a:lnTo>
                <a:lnTo>
                  <a:pt x="5613" y="4124"/>
                </a:lnTo>
                <a:lnTo>
                  <a:pt x="5607" y="4118"/>
                </a:lnTo>
                <a:lnTo>
                  <a:pt x="5607" y="4118"/>
                </a:lnTo>
                <a:lnTo>
                  <a:pt x="5628" y="4129"/>
                </a:lnTo>
                <a:lnTo>
                  <a:pt x="5624" y="4148"/>
                </a:lnTo>
                <a:close/>
                <a:moveTo>
                  <a:pt x="5590" y="4142"/>
                </a:moveTo>
                <a:lnTo>
                  <a:pt x="5581" y="4141"/>
                </a:lnTo>
                <a:lnTo>
                  <a:pt x="5573" y="4132"/>
                </a:lnTo>
                <a:lnTo>
                  <a:pt x="5584" y="4132"/>
                </a:lnTo>
                <a:lnTo>
                  <a:pt x="5590" y="4130"/>
                </a:lnTo>
                <a:lnTo>
                  <a:pt x="5589" y="4136"/>
                </a:lnTo>
                <a:lnTo>
                  <a:pt x="5590" y="4142"/>
                </a:lnTo>
                <a:close/>
                <a:moveTo>
                  <a:pt x="5516" y="4072"/>
                </a:moveTo>
                <a:lnTo>
                  <a:pt x="5539" y="4069"/>
                </a:lnTo>
                <a:lnTo>
                  <a:pt x="5553" y="4080"/>
                </a:lnTo>
                <a:lnTo>
                  <a:pt x="5530" y="4089"/>
                </a:lnTo>
                <a:lnTo>
                  <a:pt x="5516" y="4072"/>
                </a:lnTo>
                <a:close/>
                <a:moveTo>
                  <a:pt x="5433" y="3937"/>
                </a:moveTo>
                <a:lnTo>
                  <a:pt x="5455" y="3938"/>
                </a:lnTo>
                <a:lnTo>
                  <a:pt x="5454" y="3955"/>
                </a:lnTo>
                <a:lnTo>
                  <a:pt x="5441" y="3950"/>
                </a:lnTo>
                <a:lnTo>
                  <a:pt x="5433" y="3937"/>
                </a:lnTo>
                <a:close/>
                <a:moveTo>
                  <a:pt x="5314" y="3946"/>
                </a:moveTo>
                <a:lnTo>
                  <a:pt x="5335" y="3925"/>
                </a:lnTo>
                <a:lnTo>
                  <a:pt x="5362" y="3945"/>
                </a:lnTo>
                <a:lnTo>
                  <a:pt x="5353" y="3953"/>
                </a:lnTo>
                <a:lnTo>
                  <a:pt x="5347" y="3961"/>
                </a:lnTo>
                <a:lnTo>
                  <a:pt x="5334" y="3942"/>
                </a:lnTo>
                <a:lnTo>
                  <a:pt x="5314" y="3946"/>
                </a:lnTo>
                <a:close/>
                <a:moveTo>
                  <a:pt x="5378" y="3998"/>
                </a:moveTo>
                <a:lnTo>
                  <a:pt x="5352" y="3990"/>
                </a:lnTo>
                <a:lnTo>
                  <a:pt x="5329" y="3995"/>
                </a:lnTo>
                <a:lnTo>
                  <a:pt x="5327" y="3983"/>
                </a:lnTo>
                <a:lnTo>
                  <a:pt x="5325" y="3973"/>
                </a:lnTo>
                <a:lnTo>
                  <a:pt x="5343" y="3971"/>
                </a:lnTo>
                <a:lnTo>
                  <a:pt x="5353" y="3964"/>
                </a:lnTo>
                <a:lnTo>
                  <a:pt x="5372" y="3982"/>
                </a:lnTo>
                <a:lnTo>
                  <a:pt x="5397" y="3970"/>
                </a:lnTo>
                <a:lnTo>
                  <a:pt x="5397" y="3986"/>
                </a:lnTo>
                <a:lnTo>
                  <a:pt x="5389" y="3995"/>
                </a:lnTo>
                <a:lnTo>
                  <a:pt x="5403" y="3992"/>
                </a:lnTo>
                <a:lnTo>
                  <a:pt x="5418" y="3988"/>
                </a:lnTo>
                <a:lnTo>
                  <a:pt x="5411" y="4017"/>
                </a:lnTo>
                <a:lnTo>
                  <a:pt x="5421" y="4040"/>
                </a:lnTo>
                <a:lnTo>
                  <a:pt x="5389" y="4025"/>
                </a:lnTo>
                <a:lnTo>
                  <a:pt x="5378" y="3998"/>
                </a:lnTo>
                <a:close/>
                <a:moveTo>
                  <a:pt x="5260" y="3951"/>
                </a:moveTo>
                <a:lnTo>
                  <a:pt x="5269" y="3927"/>
                </a:lnTo>
                <a:lnTo>
                  <a:pt x="5296" y="3917"/>
                </a:lnTo>
                <a:lnTo>
                  <a:pt x="5305" y="3922"/>
                </a:lnTo>
                <a:lnTo>
                  <a:pt x="5311" y="3931"/>
                </a:lnTo>
                <a:lnTo>
                  <a:pt x="5285" y="3938"/>
                </a:lnTo>
                <a:lnTo>
                  <a:pt x="5260" y="3951"/>
                </a:lnTo>
                <a:close/>
                <a:moveTo>
                  <a:pt x="5229" y="3819"/>
                </a:moveTo>
                <a:lnTo>
                  <a:pt x="5250" y="3820"/>
                </a:lnTo>
                <a:lnTo>
                  <a:pt x="5261" y="3833"/>
                </a:lnTo>
                <a:lnTo>
                  <a:pt x="5240" y="3834"/>
                </a:lnTo>
                <a:lnTo>
                  <a:pt x="5229" y="3819"/>
                </a:lnTo>
                <a:close/>
                <a:moveTo>
                  <a:pt x="5050" y="3773"/>
                </a:moveTo>
                <a:lnTo>
                  <a:pt x="5033" y="3769"/>
                </a:lnTo>
                <a:lnTo>
                  <a:pt x="5008" y="3773"/>
                </a:lnTo>
                <a:lnTo>
                  <a:pt x="5034" y="3750"/>
                </a:lnTo>
                <a:lnTo>
                  <a:pt x="5050" y="3773"/>
                </a:lnTo>
                <a:close/>
                <a:moveTo>
                  <a:pt x="4838" y="4072"/>
                </a:moveTo>
                <a:lnTo>
                  <a:pt x="4858" y="4075"/>
                </a:lnTo>
                <a:lnTo>
                  <a:pt x="4871" y="4091"/>
                </a:lnTo>
                <a:lnTo>
                  <a:pt x="4849" y="4090"/>
                </a:lnTo>
                <a:lnTo>
                  <a:pt x="4838" y="4072"/>
                </a:lnTo>
                <a:close/>
                <a:moveTo>
                  <a:pt x="4972" y="4146"/>
                </a:moveTo>
                <a:lnTo>
                  <a:pt x="4956" y="4166"/>
                </a:lnTo>
                <a:lnTo>
                  <a:pt x="4937" y="4181"/>
                </a:lnTo>
                <a:lnTo>
                  <a:pt x="4942" y="4198"/>
                </a:lnTo>
                <a:lnTo>
                  <a:pt x="4949" y="4217"/>
                </a:lnTo>
                <a:lnTo>
                  <a:pt x="4926" y="4209"/>
                </a:lnTo>
                <a:lnTo>
                  <a:pt x="4903" y="4199"/>
                </a:lnTo>
                <a:lnTo>
                  <a:pt x="4880" y="4178"/>
                </a:lnTo>
                <a:lnTo>
                  <a:pt x="4855" y="4156"/>
                </a:lnTo>
                <a:lnTo>
                  <a:pt x="4850" y="4160"/>
                </a:lnTo>
                <a:lnTo>
                  <a:pt x="4845" y="4164"/>
                </a:lnTo>
                <a:lnTo>
                  <a:pt x="4834" y="4155"/>
                </a:lnTo>
                <a:lnTo>
                  <a:pt x="4823" y="4146"/>
                </a:lnTo>
                <a:lnTo>
                  <a:pt x="4823" y="4144"/>
                </a:lnTo>
                <a:lnTo>
                  <a:pt x="4823" y="4141"/>
                </a:lnTo>
                <a:lnTo>
                  <a:pt x="4820" y="4142"/>
                </a:lnTo>
                <a:lnTo>
                  <a:pt x="4818" y="4142"/>
                </a:lnTo>
                <a:lnTo>
                  <a:pt x="4801" y="4129"/>
                </a:lnTo>
                <a:lnTo>
                  <a:pt x="4784" y="4117"/>
                </a:lnTo>
                <a:lnTo>
                  <a:pt x="4853" y="4137"/>
                </a:lnTo>
                <a:lnTo>
                  <a:pt x="4937" y="4181"/>
                </a:lnTo>
                <a:lnTo>
                  <a:pt x="4935" y="4170"/>
                </a:lnTo>
                <a:lnTo>
                  <a:pt x="4939" y="4163"/>
                </a:lnTo>
                <a:lnTo>
                  <a:pt x="4927" y="4156"/>
                </a:lnTo>
                <a:lnTo>
                  <a:pt x="4918" y="4146"/>
                </a:lnTo>
                <a:lnTo>
                  <a:pt x="4939" y="4140"/>
                </a:lnTo>
                <a:lnTo>
                  <a:pt x="4956" y="4158"/>
                </a:lnTo>
                <a:lnTo>
                  <a:pt x="4980" y="4139"/>
                </a:lnTo>
                <a:lnTo>
                  <a:pt x="5002" y="4155"/>
                </a:lnTo>
                <a:lnTo>
                  <a:pt x="4987" y="4158"/>
                </a:lnTo>
                <a:lnTo>
                  <a:pt x="4972" y="4146"/>
                </a:lnTo>
                <a:close/>
                <a:moveTo>
                  <a:pt x="4911" y="4412"/>
                </a:moveTo>
                <a:lnTo>
                  <a:pt x="4937" y="4422"/>
                </a:lnTo>
                <a:lnTo>
                  <a:pt x="4952" y="4445"/>
                </a:lnTo>
                <a:lnTo>
                  <a:pt x="4920" y="4436"/>
                </a:lnTo>
                <a:lnTo>
                  <a:pt x="4911" y="4412"/>
                </a:lnTo>
                <a:close/>
                <a:moveTo>
                  <a:pt x="4779" y="4103"/>
                </a:moveTo>
                <a:lnTo>
                  <a:pt x="4773" y="4103"/>
                </a:lnTo>
                <a:lnTo>
                  <a:pt x="4766" y="4103"/>
                </a:lnTo>
                <a:lnTo>
                  <a:pt x="4755" y="4096"/>
                </a:lnTo>
                <a:lnTo>
                  <a:pt x="4743" y="4087"/>
                </a:lnTo>
                <a:lnTo>
                  <a:pt x="4762" y="4093"/>
                </a:lnTo>
                <a:lnTo>
                  <a:pt x="4779" y="4103"/>
                </a:lnTo>
                <a:close/>
                <a:moveTo>
                  <a:pt x="4818" y="4090"/>
                </a:moveTo>
                <a:lnTo>
                  <a:pt x="4784" y="4088"/>
                </a:lnTo>
                <a:lnTo>
                  <a:pt x="4764" y="4061"/>
                </a:lnTo>
                <a:lnTo>
                  <a:pt x="4745" y="4065"/>
                </a:lnTo>
                <a:lnTo>
                  <a:pt x="4738" y="4047"/>
                </a:lnTo>
                <a:lnTo>
                  <a:pt x="4732" y="4062"/>
                </a:lnTo>
                <a:lnTo>
                  <a:pt x="4720" y="4071"/>
                </a:lnTo>
                <a:lnTo>
                  <a:pt x="4715" y="4067"/>
                </a:lnTo>
                <a:lnTo>
                  <a:pt x="4708" y="4064"/>
                </a:lnTo>
                <a:lnTo>
                  <a:pt x="4724" y="4053"/>
                </a:lnTo>
                <a:lnTo>
                  <a:pt x="4729" y="4037"/>
                </a:lnTo>
                <a:lnTo>
                  <a:pt x="4721" y="4045"/>
                </a:lnTo>
                <a:lnTo>
                  <a:pt x="4708" y="4050"/>
                </a:lnTo>
                <a:lnTo>
                  <a:pt x="4699" y="4035"/>
                </a:lnTo>
                <a:lnTo>
                  <a:pt x="4702" y="4017"/>
                </a:lnTo>
                <a:lnTo>
                  <a:pt x="4761" y="4029"/>
                </a:lnTo>
                <a:lnTo>
                  <a:pt x="4776" y="4057"/>
                </a:lnTo>
                <a:lnTo>
                  <a:pt x="4807" y="4067"/>
                </a:lnTo>
                <a:lnTo>
                  <a:pt x="4818" y="4090"/>
                </a:lnTo>
                <a:close/>
                <a:moveTo>
                  <a:pt x="4689" y="4051"/>
                </a:moveTo>
                <a:lnTo>
                  <a:pt x="4690" y="4051"/>
                </a:lnTo>
                <a:lnTo>
                  <a:pt x="4691" y="4050"/>
                </a:lnTo>
                <a:lnTo>
                  <a:pt x="4690" y="4051"/>
                </a:lnTo>
                <a:lnTo>
                  <a:pt x="4690" y="4052"/>
                </a:lnTo>
                <a:lnTo>
                  <a:pt x="4690" y="4052"/>
                </a:lnTo>
                <a:lnTo>
                  <a:pt x="4689" y="4051"/>
                </a:lnTo>
                <a:close/>
                <a:moveTo>
                  <a:pt x="4626" y="4249"/>
                </a:moveTo>
                <a:lnTo>
                  <a:pt x="4615" y="4239"/>
                </a:lnTo>
                <a:lnTo>
                  <a:pt x="4616" y="4227"/>
                </a:lnTo>
                <a:lnTo>
                  <a:pt x="4634" y="4233"/>
                </a:lnTo>
                <a:lnTo>
                  <a:pt x="4626" y="4249"/>
                </a:lnTo>
                <a:close/>
                <a:moveTo>
                  <a:pt x="4613" y="3994"/>
                </a:moveTo>
                <a:lnTo>
                  <a:pt x="4604" y="3985"/>
                </a:lnTo>
                <a:lnTo>
                  <a:pt x="4596" y="3971"/>
                </a:lnTo>
                <a:lnTo>
                  <a:pt x="4617" y="3978"/>
                </a:lnTo>
                <a:lnTo>
                  <a:pt x="4613" y="3994"/>
                </a:lnTo>
                <a:close/>
                <a:moveTo>
                  <a:pt x="4552" y="3957"/>
                </a:moveTo>
                <a:lnTo>
                  <a:pt x="4541" y="3954"/>
                </a:lnTo>
                <a:lnTo>
                  <a:pt x="4532" y="3952"/>
                </a:lnTo>
                <a:lnTo>
                  <a:pt x="4528" y="3949"/>
                </a:lnTo>
                <a:lnTo>
                  <a:pt x="4523" y="3945"/>
                </a:lnTo>
                <a:lnTo>
                  <a:pt x="4525" y="3938"/>
                </a:lnTo>
                <a:lnTo>
                  <a:pt x="4528" y="3931"/>
                </a:lnTo>
                <a:lnTo>
                  <a:pt x="4551" y="3942"/>
                </a:lnTo>
                <a:lnTo>
                  <a:pt x="4575" y="3955"/>
                </a:lnTo>
                <a:lnTo>
                  <a:pt x="4570" y="3962"/>
                </a:lnTo>
                <a:lnTo>
                  <a:pt x="4560" y="3971"/>
                </a:lnTo>
                <a:lnTo>
                  <a:pt x="4556" y="3968"/>
                </a:lnTo>
                <a:lnTo>
                  <a:pt x="4552" y="3964"/>
                </a:lnTo>
                <a:lnTo>
                  <a:pt x="4553" y="3960"/>
                </a:lnTo>
                <a:lnTo>
                  <a:pt x="4552" y="3957"/>
                </a:lnTo>
                <a:close/>
                <a:moveTo>
                  <a:pt x="4452" y="3913"/>
                </a:moveTo>
                <a:lnTo>
                  <a:pt x="4460" y="3904"/>
                </a:lnTo>
                <a:lnTo>
                  <a:pt x="4471" y="3897"/>
                </a:lnTo>
                <a:lnTo>
                  <a:pt x="4498" y="3913"/>
                </a:lnTo>
                <a:lnTo>
                  <a:pt x="4522" y="3932"/>
                </a:lnTo>
                <a:lnTo>
                  <a:pt x="4515" y="3933"/>
                </a:lnTo>
                <a:lnTo>
                  <a:pt x="4508" y="3935"/>
                </a:lnTo>
                <a:lnTo>
                  <a:pt x="4499" y="3928"/>
                </a:lnTo>
                <a:lnTo>
                  <a:pt x="4491" y="3922"/>
                </a:lnTo>
                <a:lnTo>
                  <a:pt x="4485" y="3923"/>
                </a:lnTo>
                <a:lnTo>
                  <a:pt x="4480" y="3922"/>
                </a:lnTo>
                <a:lnTo>
                  <a:pt x="4478" y="3920"/>
                </a:lnTo>
                <a:lnTo>
                  <a:pt x="4477" y="3918"/>
                </a:lnTo>
                <a:lnTo>
                  <a:pt x="4475" y="3920"/>
                </a:lnTo>
                <a:lnTo>
                  <a:pt x="4473" y="3921"/>
                </a:lnTo>
                <a:lnTo>
                  <a:pt x="4463" y="3918"/>
                </a:lnTo>
                <a:lnTo>
                  <a:pt x="4452" y="3913"/>
                </a:lnTo>
                <a:close/>
                <a:moveTo>
                  <a:pt x="4421" y="3885"/>
                </a:moveTo>
                <a:lnTo>
                  <a:pt x="4419" y="3887"/>
                </a:lnTo>
                <a:lnTo>
                  <a:pt x="4417" y="3889"/>
                </a:lnTo>
                <a:lnTo>
                  <a:pt x="4412" y="3886"/>
                </a:lnTo>
                <a:lnTo>
                  <a:pt x="4409" y="3884"/>
                </a:lnTo>
                <a:lnTo>
                  <a:pt x="4414" y="3883"/>
                </a:lnTo>
                <a:lnTo>
                  <a:pt x="4421" y="3885"/>
                </a:lnTo>
                <a:close/>
                <a:moveTo>
                  <a:pt x="4407" y="3878"/>
                </a:moveTo>
                <a:lnTo>
                  <a:pt x="4404" y="3878"/>
                </a:lnTo>
                <a:lnTo>
                  <a:pt x="4401" y="3878"/>
                </a:lnTo>
                <a:lnTo>
                  <a:pt x="4390" y="3869"/>
                </a:lnTo>
                <a:lnTo>
                  <a:pt x="4380" y="3862"/>
                </a:lnTo>
                <a:lnTo>
                  <a:pt x="4380" y="3860"/>
                </a:lnTo>
                <a:lnTo>
                  <a:pt x="4378" y="3859"/>
                </a:lnTo>
                <a:lnTo>
                  <a:pt x="4399" y="3858"/>
                </a:lnTo>
                <a:lnTo>
                  <a:pt x="4411" y="3870"/>
                </a:lnTo>
                <a:lnTo>
                  <a:pt x="4407" y="3873"/>
                </a:lnTo>
                <a:lnTo>
                  <a:pt x="4407" y="3878"/>
                </a:lnTo>
                <a:close/>
                <a:moveTo>
                  <a:pt x="4354" y="3843"/>
                </a:moveTo>
                <a:lnTo>
                  <a:pt x="4360" y="3842"/>
                </a:lnTo>
                <a:lnTo>
                  <a:pt x="4368" y="3839"/>
                </a:lnTo>
                <a:lnTo>
                  <a:pt x="4370" y="3847"/>
                </a:lnTo>
                <a:lnTo>
                  <a:pt x="4371" y="3856"/>
                </a:lnTo>
                <a:lnTo>
                  <a:pt x="4363" y="3849"/>
                </a:lnTo>
                <a:lnTo>
                  <a:pt x="4354" y="3843"/>
                </a:lnTo>
                <a:close/>
                <a:moveTo>
                  <a:pt x="4326" y="3825"/>
                </a:moveTo>
                <a:lnTo>
                  <a:pt x="4330" y="3823"/>
                </a:lnTo>
                <a:lnTo>
                  <a:pt x="4334" y="3822"/>
                </a:lnTo>
                <a:lnTo>
                  <a:pt x="4337" y="3826"/>
                </a:lnTo>
                <a:lnTo>
                  <a:pt x="4342" y="3834"/>
                </a:lnTo>
                <a:lnTo>
                  <a:pt x="4337" y="3831"/>
                </a:lnTo>
                <a:lnTo>
                  <a:pt x="4333" y="3829"/>
                </a:lnTo>
                <a:lnTo>
                  <a:pt x="4330" y="3827"/>
                </a:lnTo>
                <a:lnTo>
                  <a:pt x="4326" y="3825"/>
                </a:lnTo>
                <a:close/>
                <a:moveTo>
                  <a:pt x="5018" y="4571"/>
                </a:moveTo>
                <a:lnTo>
                  <a:pt x="5022" y="4567"/>
                </a:lnTo>
                <a:lnTo>
                  <a:pt x="5023" y="4560"/>
                </a:lnTo>
                <a:lnTo>
                  <a:pt x="5109" y="4623"/>
                </a:lnTo>
                <a:lnTo>
                  <a:pt x="5185" y="4698"/>
                </a:lnTo>
                <a:lnTo>
                  <a:pt x="5266" y="4749"/>
                </a:lnTo>
                <a:lnTo>
                  <a:pt x="5343" y="4818"/>
                </a:lnTo>
                <a:lnTo>
                  <a:pt x="5358" y="4810"/>
                </a:lnTo>
                <a:lnTo>
                  <a:pt x="5371" y="4802"/>
                </a:lnTo>
                <a:lnTo>
                  <a:pt x="5380" y="4805"/>
                </a:lnTo>
                <a:lnTo>
                  <a:pt x="5384" y="4812"/>
                </a:lnTo>
                <a:lnTo>
                  <a:pt x="5370" y="4832"/>
                </a:lnTo>
                <a:lnTo>
                  <a:pt x="5382" y="4848"/>
                </a:lnTo>
                <a:lnTo>
                  <a:pt x="5403" y="4864"/>
                </a:lnTo>
                <a:lnTo>
                  <a:pt x="5418" y="4882"/>
                </a:lnTo>
                <a:lnTo>
                  <a:pt x="5421" y="4869"/>
                </a:lnTo>
                <a:lnTo>
                  <a:pt x="5410" y="4854"/>
                </a:lnTo>
                <a:lnTo>
                  <a:pt x="5425" y="4848"/>
                </a:lnTo>
                <a:lnTo>
                  <a:pt x="5441" y="4856"/>
                </a:lnTo>
                <a:lnTo>
                  <a:pt x="5441" y="4857"/>
                </a:lnTo>
                <a:lnTo>
                  <a:pt x="5440" y="4858"/>
                </a:lnTo>
                <a:lnTo>
                  <a:pt x="5439" y="4858"/>
                </a:lnTo>
                <a:lnTo>
                  <a:pt x="5438" y="4859"/>
                </a:lnTo>
                <a:lnTo>
                  <a:pt x="5439" y="4859"/>
                </a:lnTo>
                <a:lnTo>
                  <a:pt x="5440" y="4860"/>
                </a:lnTo>
                <a:lnTo>
                  <a:pt x="5463" y="4916"/>
                </a:lnTo>
                <a:lnTo>
                  <a:pt x="5506" y="4962"/>
                </a:lnTo>
                <a:lnTo>
                  <a:pt x="5520" y="4954"/>
                </a:lnTo>
                <a:lnTo>
                  <a:pt x="5535" y="4947"/>
                </a:lnTo>
                <a:lnTo>
                  <a:pt x="5540" y="4952"/>
                </a:lnTo>
                <a:lnTo>
                  <a:pt x="5547" y="4956"/>
                </a:lnTo>
                <a:lnTo>
                  <a:pt x="5547" y="4958"/>
                </a:lnTo>
                <a:lnTo>
                  <a:pt x="5545" y="4959"/>
                </a:lnTo>
                <a:lnTo>
                  <a:pt x="5536" y="4950"/>
                </a:lnTo>
                <a:lnTo>
                  <a:pt x="5524" y="4953"/>
                </a:lnTo>
                <a:lnTo>
                  <a:pt x="5529" y="4958"/>
                </a:lnTo>
                <a:lnTo>
                  <a:pt x="5537" y="4963"/>
                </a:lnTo>
                <a:lnTo>
                  <a:pt x="5531" y="4964"/>
                </a:lnTo>
                <a:lnTo>
                  <a:pt x="5524" y="4965"/>
                </a:lnTo>
                <a:lnTo>
                  <a:pt x="5532" y="4982"/>
                </a:lnTo>
                <a:lnTo>
                  <a:pt x="5554" y="4984"/>
                </a:lnTo>
                <a:lnTo>
                  <a:pt x="5557" y="4979"/>
                </a:lnTo>
                <a:lnTo>
                  <a:pt x="5558" y="4972"/>
                </a:lnTo>
                <a:lnTo>
                  <a:pt x="5569" y="4982"/>
                </a:lnTo>
                <a:lnTo>
                  <a:pt x="5584" y="4988"/>
                </a:lnTo>
                <a:lnTo>
                  <a:pt x="5573" y="4994"/>
                </a:lnTo>
                <a:lnTo>
                  <a:pt x="5554" y="4984"/>
                </a:lnTo>
                <a:lnTo>
                  <a:pt x="5574" y="5016"/>
                </a:lnTo>
                <a:lnTo>
                  <a:pt x="5598" y="5041"/>
                </a:lnTo>
                <a:lnTo>
                  <a:pt x="5605" y="5030"/>
                </a:lnTo>
                <a:lnTo>
                  <a:pt x="5609" y="5018"/>
                </a:lnTo>
                <a:lnTo>
                  <a:pt x="5614" y="5021"/>
                </a:lnTo>
                <a:lnTo>
                  <a:pt x="5616" y="5028"/>
                </a:lnTo>
                <a:lnTo>
                  <a:pt x="5625" y="5020"/>
                </a:lnTo>
                <a:lnTo>
                  <a:pt x="5621" y="5010"/>
                </a:lnTo>
                <a:lnTo>
                  <a:pt x="5657" y="5014"/>
                </a:lnTo>
                <a:lnTo>
                  <a:pt x="5693" y="5019"/>
                </a:lnTo>
                <a:lnTo>
                  <a:pt x="5697" y="5035"/>
                </a:lnTo>
                <a:lnTo>
                  <a:pt x="5688" y="5048"/>
                </a:lnTo>
                <a:lnTo>
                  <a:pt x="5719" y="5053"/>
                </a:lnTo>
                <a:lnTo>
                  <a:pt x="5742" y="5065"/>
                </a:lnTo>
                <a:lnTo>
                  <a:pt x="5731" y="5073"/>
                </a:lnTo>
                <a:lnTo>
                  <a:pt x="5713" y="5074"/>
                </a:lnTo>
                <a:lnTo>
                  <a:pt x="5727" y="5083"/>
                </a:lnTo>
                <a:lnTo>
                  <a:pt x="5742" y="5070"/>
                </a:lnTo>
                <a:lnTo>
                  <a:pt x="5754" y="5084"/>
                </a:lnTo>
                <a:lnTo>
                  <a:pt x="5767" y="5097"/>
                </a:lnTo>
                <a:lnTo>
                  <a:pt x="5757" y="5105"/>
                </a:lnTo>
                <a:lnTo>
                  <a:pt x="5755" y="5120"/>
                </a:lnTo>
                <a:lnTo>
                  <a:pt x="5810" y="5129"/>
                </a:lnTo>
                <a:lnTo>
                  <a:pt x="5822" y="5165"/>
                </a:lnTo>
                <a:lnTo>
                  <a:pt x="5840" y="5184"/>
                </a:lnTo>
                <a:lnTo>
                  <a:pt x="5869" y="5189"/>
                </a:lnTo>
                <a:lnTo>
                  <a:pt x="5887" y="5223"/>
                </a:lnTo>
                <a:lnTo>
                  <a:pt x="5900" y="5249"/>
                </a:lnTo>
                <a:lnTo>
                  <a:pt x="5928" y="5249"/>
                </a:lnTo>
                <a:lnTo>
                  <a:pt x="5944" y="5272"/>
                </a:lnTo>
                <a:lnTo>
                  <a:pt x="5960" y="5300"/>
                </a:lnTo>
                <a:lnTo>
                  <a:pt x="5990" y="5309"/>
                </a:lnTo>
                <a:lnTo>
                  <a:pt x="6023" y="5345"/>
                </a:lnTo>
                <a:lnTo>
                  <a:pt x="6054" y="5385"/>
                </a:lnTo>
                <a:lnTo>
                  <a:pt x="6047" y="5387"/>
                </a:lnTo>
                <a:lnTo>
                  <a:pt x="6043" y="5396"/>
                </a:lnTo>
                <a:lnTo>
                  <a:pt x="6094" y="5424"/>
                </a:lnTo>
                <a:lnTo>
                  <a:pt x="6128" y="5469"/>
                </a:lnTo>
                <a:lnTo>
                  <a:pt x="6116" y="5475"/>
                </a:lnTo>
                <a:lnTo>
                  <a:pt x="6101" y="5461"/>
                </a:lnTo>
                <a:lnTo>
                  <a:pt x="6110" y="5463"/>
                </a:lnTo>
                <a:lnTo>
                  <a:pt x="6122" y="5466"/>
                </a:lnTo>
                <a:lnTo>
                  <a:pt x="6093" y="5455"/>
                </a:lnTo>
                <a:lnTo>
                  <a:pt x="6065" y="5462"/>
                </a:lnTo>
                <a:lnTo>
                  <a:pt x="6062" y="5449"/>
                </a:lnTo>
                <a:lnTo>
                  <a:pt x="6063" y="5436"/>
                </a:lnTo>
                <a:lnTo>
                  <a:pt x="6042" y="5432"/>
                </a:lnTo>
                <a:lnTo>
                  <a:pt x="6023" y="5433"/>
                </a:lnTo>
                <a:lnTo>
                  <a:pt x="6025" y="5417"/>
                </a:lnTo>
                <a:lnTo>
                  <a:pt x="6011" y="5400"/>
                </a:lnTo>
                <a:lnTo>
                  <a:pt x="6008" y="5429"/>
                </a:lnTo>
                <a:lnTo>
                  <a:pt x="5981" y="5442"/>
                </a:lnTo>
                <a:lnTo>
                  <a:pt x="6030" y="5452"/>
                </a:lnTo>
                <a:lnTo>
                  <a:pt x="6017" y="5477"/>
                </a:lnTo>
                <a:lnTo>
                  <a:pt x="6029" y="5487"/>
                </a:lnTo>
                <a:lnTo>
                  <a:pt x="6038" y="5500"/>
                </a:lnTo>
                <a:lnTo>
                  <a:pt x="6005" y="5485"/>
                </a:lnTo>
                <a:lnTo>
                  <a:pt x="5977" y="5456"/>
                </a:lnTo>
                <a:lnTo>
                  <a:pt x="5962" y="5458"/>
                </a:lnTo>
                <a:lnTo>
                  <a:pt x="5951" y="5450"/>
                </a:lnTo>
                <a:lnTo>
                  <a:pt x="5952" y="5449"/>
                </a:lnTo>
                <a:lnTo>
                  <a:pt x="5952" y="5449"/>
                </a:lnTo>
                <a:lnTo>
                  <a:pt x="5914" y="5410"/>
                </a:lnTo>
                <a:lnTo>
                  <a:pt x="5864" y="5382"/>
                </a:lnTo>
                <a:lnTo>
                  <a:pt x="5866" y="5349"/>
                </a:lnTo>
                <a:lnTo>
                  <a:pt x="5834" y="5340"/>
                </a:lnTo>
                <a:lnTo>
                  <a:pt x="5832" y="5325"/>
                </a:lnTo>
                <a:lnTo>
                  <a:pt x="5828" y="5313"/>
                </a:lnTo>
                <a:lnTo>
                  <a:pt x="5797" y="5309"/>
                </a:lnTo>
                <a:lnTo>
                  <a:pt x="5772" y="5281"/>
                </a:lnTo>
                <a:lnTo>
                  <a:pt x="5758" y="5264"/>
                </a:lnTo>
                <a:lnTo>
                  <a:pt x="5742" y="5249"/>
                </a:lnTo>
                <a:lnTo>
                  <a:pt x="5724" y="5238"/>
                </a:lnTo>
                <a:lnTo>
                  <a:pt x="5703" y="5234"/>
                </a:lnTo>
                <a:lnTo>
                  <a:pt x="5659" y="5186"/>
                </a:lnTo>
                <a:lnTo>
                  <a:pt x="5619" y="5141"/>
                </a:lnTo>
                <a:lnTo>
                  <a:pt x="5632" y="5153"/>
                </a:lnTo>
                <a:lnTo>
                  <a:pt x="5649" y="5160"/>
                </a:lnTo>
                <a:lnTo>
                  <a:pt x="5628" y="5137"/>
                </a:lnTo>
                <a:lnTo>
                  <a:pt x="5588" y="5111"/>
                </a:lnTo>
                <a:lnTo>
                  <a:pt x="5571" y="5080"/>
                </a:lnTo>
                <a:lnTo>
                  <a:pt x="5546" y="5070"/>
                </a:lnTo>
                <a:lnTo>
                  <a:pt x="5538" y="5061"/>
                </a:lnTo>
                <a:lnTo>
                  <a:pt x="5538" y="5043"/>
                </a:lnTo>
                <a:lnTo>
                  <a:pt x="5500" y="5024"/>
                </a:lnTo>
                <a:lnTo>
                  <a:pt x="5460" y="5007"/>
                </a:lnTo>
                <a:lnTo>
                  <a:pt x="5414" y="4955"/>
                </a:lnTo>
                <a:lnTo>
                  <a:pt x="5348" y="4902"/>
                </a:lnTo>
                <a:lnTo>
                  <a:pt x="4965" y="4584"/>
                </a:lnTo>
                <a:lnTo>
                  <a:pt x="4560" y="4290"/>
                </a:lnTo>
                <a:lnTo>
                  <a:pt x="4135" y="4023"/>
                </a:lnTo>
                <a:lnTo>
                  <a:pt x="3693" y="3778"/>
                </a:lnTo>
                <a:lnTo>
                  <a:pt x="2772" y="3356"/>
                </a:lnTo>
                <a:lnTo>
                  <a:pt x="1818" y="3012"/>
                </a:lnTo>
                <a:lnTo>
                  <a:pt x="1820" y="2997"/>
                </a:lnTo>
                <a:lnTo>
                  <a:pt x="1833" y="2986"/>
                </a:lnTo>
                <a:lnTo>
                  <a:pt x="1901" y="3021"/>
                </a:lnTo>
                <a:lnTo>
                  <a:pt x="1975" y="3042"/>
                </a:lnTo>
                <a:lnTo>
                  <a:pt x="2050" y="3062"/>
                </a:lnTo>
                <a:lnTo>
                  <a:pt x="2118" y="3095"/>
                </a:lnTo>
                <a:lnTo>
                  <a:pt x="2135" y="3086"/>
                </a:lnTo>
                <a:lnTo>
                  <a:pt x="2153" y="3087"/>
                </a:lnTo>
                <a:lnTo>
                  <a:pt x="2149" y="3091"/>
                </a:lnTo>
                <a:lnTo>
                  <a:pt x="2136" y="3093"/>
                </a:lnTo>
                <a:lnTo>
                  <a:pt x="2160" y="3099"/>
                </a:lnTo>
                <a:lnTo>
                  <a:pt x="2180" y="3112"/>
                </a:lnTo>
                <a:lnTo>
                  <a:pt x="2192" y="3101"/>
                </a:lnTo>
                <a:lnTo>
                  <a:pt x="2199" y="3087"/>
                </a:lnTo>
                <a:lnTo>
                  <a:pt x="2201" y="3087"/>
                </a:lnTo>
                <a:lnTo>
                  <a:pt x="2204" y="3087"/>
                </a:lnTo>
                <a:lnTo>
                  <a:pt x="2266" y="3139"/>
                </a:lnTo>
                <a:lnTo>
                  <a:pt x="2357" y="3152"/>
                </a:lnTo>
                <a:lnTo>
                  <a:pt x="2372" y="3161"/>
                </a:lnTo>
                <a:lnTo>
                  <a:pt x="2386" y="3170"/>
                </a:lnTo>
                <a:lnTo>
                  <a:pt x="2388" y="3175"/>
                </a:lnTo>
                <a:lnTo>
                  <a:pt x="2389" y="3179"/>
                </a:lnTo>
                <a:lnTo>
                  <a:pt x="2381" y="3182"/>
                </a:lnTo>
                <a:lnTo>
                  <a:pt x="2376" y="3179"/>
                </a:lnTo>
                <a:lnTo>
                  <a:pt x="2394" y="3196"/>
                </a:lnTo>
                <a:lnTo>
                  <a:pt x="2425" y="3204"/>
                </a:lnTo>
                <a:lnTo>
                  <a:pt x="2411" y="3191"/>
                </a:lnTo>
                <a:lnTo>
                  <a:pt x="2402" y="3179"/>
                </a:lnTo>
                <a:lnTo>
                  <a:pt x="2440" y="3196"/>
                </a:lnTo>
                <a:lnTo>
                  <a:pt x="2485" y="3201"/>
                </a:lnTo>
                <a:lnTo>
                  <a:pt x="2487" y="3208"/>
                </a:lnTo>
                <a:lnTo>
                  <a:pt x="2483" y="3214"/>
                </a:lnTo>
                <a:lnTo>
                  <a:pt x="2596" y="3250"/>
                </a:lnTo>
                <a:lnTo>
                  <a:pt x="2695" y="3274"/>
                </a:lnTo>
                <a:lnTo>
                  <a:pt x="2695" y="3288"/>
                </a:lnTo>
                <a:lnTo>
                  <a:pt x="2702" y="3295"/>
                </a:lnTo>
                <a:lnTo>
                  <a:pt x="2705" y="3288"/>
                </a:lnTo>
                <a:lnTo>
                  <a:pt x="2702" y="3277"/>
                </a:lnTo>
                <a:lnTo>
                  <a:pt x="2758" y="3310"/>
                </a:lnTo>
                <a:lnTo>
                  <a:pt x="2818" y="3329"/>
                </a:lnTo>
                <a:lnTo>
                  <a:pt x="2847" y="3338"/>
                </a:lnTo>
                <a:lnTo>
                  <a:pt x="2877" y="3350"/>
                </a:lnTo>
                <a:lnTo>
                  <a:pt x="2906" y="3366"/>
                </a:lnTo>
                <a:lnTo>
                  <a:pt x="2933" y="3388"/>
                </a:lnTo>
                <a:lnTo>
                  <a:pt x="2968" y="3391"/>
                </a:lnTo>
                <a:lnTo>
                  <a:pt x="3003" y="3418"/>
                </a:lnTo>
                <a:lnTo>
                  <a:pt x="3052" y="3427"/>
                </a:lnTo>
                <a:lnTo>
                  <a:pt x="3079" y="3446"/>
                </a:lnTo>
                <a:lnTo>
                  <a:pt x="3130" y="3455"/>
                </a:lnTo>
                <a:lnTo>
                  <a:pt x="3165" y="3490"/>
                </a:lnTo>
                <a:lnTo>
                  <a:pt x="3174" y="3480"/>
                </a:lnTo>
                <a:lnTo>
                  <a:pt x="3185" y="3471"/>
                </a:lnTo>
                <a:lnTo>
                  <a:pt x="3194" y="3480"/>
                </a:lnTo>
                <a:lnTo>
                  <a:pt x="3190" y="3493"/>
                </a:lnTo>
                <a:lnTo>
                  <a:pt x="3225" y="3497"/>
                </a:lnTo>
                <a:lnTo>
                  <a:pt x="3256" y="3508"/>
                </a:lnTo>
                <a:lnTo>
                  <a:pt x="3256" y="3517"/>
                </a:lnTo>
                <a:lnTo>
                  <a:pt x="3247" y="3522"/>
                </a:lnTo>
                <a:lnTo>
                  <a:pt x="3292" y="3529"/>
                </a:lnTo>
                <a:lnTo>
                  <a:pt x="3333" y="3543"/>
                </a:lnTo>
                <a:lnTo>
                  <a:pt x="3330" y="3558"/>
                </a:lnTo>
                <a:lnTo>
                  <a:pt x="3345" y="3569"/>
                </a:lnTo>
                <a:lnTo>
                  <a:pt x="3358" y="3558"/>
                </a:lnTo>
                <a:lnTo>
                  <a:pt x="3373" y="3559"/>
                </a:lnTo>
                <a:lnTo>
                  <a:pt x="3371" y="3570"/>
                </a:lnTo>
                <a:lnTo>
                  <a:pt x="3373" y="3584"/>
                </a:lnTo>
                <a:lnTo>
                  <a:pt x="3415" y="3593"/>
                </a:lnTo>
                <a:lnTo>
                  <a:pt x="3471" y="3607"/>
                </a:lnTo>
                <a:lnTo>
                  <a:pt x="3470" y="3619"/>
                </a:lnTo>
                <a:lnTo>
                  <a:pt x="3464" y="3627"/>
                </a:lnTo>
                <a:lnTo>
                  <a:pt x="3505" y="3643"/>
                </a:lnTo>
                <a:lnTo>
                  <a:pt x="3554" y="3665"/>
                </a:lnTo>
                <a:lnTo>
                  <a:pt x="3597" y="3683"/>
                </a:lnTo>
                <a:lnTo>
                  <a:pt x="3625" y="3686"/>
                </a:lnTo>
                <a:lnTo>
                  <a:pt x="3653" y="3707"/>
                </a:lnTo>
                <a:lnTo>
                  <a:pt x="3691" y="3714"/>
                </a:lnTo>
                <a:lnTo>
                  <a:pt x="3717" y="3751"/>
                </a:lnTo>
                <a:lnTo>
                  <a:pt x="3750" y="3756"/>
                </a:lnTo>
                <a:lnTo>
                  <a:pt x="3797" y="3786"/>
                </a:lnTo>
                <a:lnTo>
                  <a:pt x="3845" y="3813"/>
                </a:lnTo>
                <a:lnTo>
                  <a:pt x="3893" y="3840"/>
                </a:lnTo>
                <a:lnTo>
                  <a:pt x="3942" y="3864"/>
                </a:lnTo>
                <a:lnTo>
                  <a:pt x="3966" y="3877"/>
                </a:lnTo>
                <a:lnTo>
                  <a:pt x="3990" y="3889"/>
                </a:lnTo>
                <a:lnTo>
                  <a:pt x="4015" y="3902"/>
                </a:lnTo>
                <a:lnTo>
                  <a:pt x="4038" y="3916"/>
                </a:lnTo>
                <a:lnTo>
                  <a:pt x="4087" y="3945"/>
                </a:lnTo>
                <a:lnTo>
                  <a:pt x="4134" y="3977"/>
                </a:lnTo>
                <a:lnTo>
                  <a:pt x="4144" y="3973"/>
                </a:lnTo>
                <a:lnTo>
                  <a:pt x="4151" y="3967"/>
                </a:lnTo>
                <a:lnTo>
                  <a:pt x="4159" y="3983"/>
                </a:lnTo>
                <a:lnTo>
                  <a:pt x="4169" y="4004"/>
                </a:lnTo>
                <a:lnTo>
                  <a:pt x="4233" y="4030"/>
                </a:lnTo>
                <a:lnTo>
                  <a:pt x="4295" y="4072"/>
                </a:lnTo>
                <a:lnTo>
                  <a:pt x="4312" y="4084"/>
                </a:lnTo>
                <a:lnTo>
                  <a:pt x="4330" y="4096"/>
                </a:lnTo>
                <a:lnTo>
                  <a:pt x="4323" y="4094"/>
                </a:lnTo>
                <a:lnTo>
                  <a:pt x="4318" y="4094"/>
                </a:lnTo>
                <a:lnTo>
                  <a:pt x="4366" y="4128"/>
                </a:lnTo>
                <a:lnTo>
                  <a:pt x="4388" y="4177"/>
                </a:lnTo>
                <a:lnTo>
                  <a:pt x="4391" y="4146"/>
                </a:lnTo>
                <a:lnTo>
                  <a:pt x="4371" y="4119"/>
                </a:lnTo>
                <a:lnTo>
                  <a:pt x="4402" y="4130"/>
                </a:lnTo>
                <a:lnTo>
                  <a:pt x="4434" y="4139"/>
                </a:lnTo>
                <a:lnTo>
                  <a:pt x="4432" y="4151"/>
                </a:lnTo>
                <a:lnTo>
                  <a:pt x="4432" y="4162"/>
                </a:lnTo>
                <a:lnTo>
                  <a:pt x="4484" y="4185"/>
                </a:lnTo>
                <a:lnTo>
                  <a:pt x="4531" y="4216"/>
                </a:lnTo>
                <a:lnTo>
                  <a:pt x="4547" y="4191"/>
                </a:lnTo>
                <a:lnTo>
                  <a:pt x="4586" y="4181"/>
                </a:lnTo>
                <a:lnTo>
                  <a:pt x="4580" y="4202"/>
                </a:lnTo>
                <a:lnTo>
                  <a:pt x="4586" y="4221"/>
                </a:lnTo>
                <a:lnTo>
                  <a:pt x="4568" y="4231"/>
                </a:lnTo>
                <a:lnTo>
                  <a:pt x="4555" y="4217"/>
                </a:lnTo>
                <a:lnTo>
                  <a:pt x="4550" y="4237"/>
                </a:lnTo>
                <a:lnTo>
                  <a:pt x="4570" y="4237"/>
                </a:lnTo>
                <a:lnTo>
                  <a:pt x="4628" y="4285"/>
                </a:lnTo>
                <a:lnTo>
                  <a:pt x="4685" y="4335"/>
                </a:lnTo>
                <a:lnTo>
                  <a:pt x="4721" y="4337"/>
                </a:lnTo>
                <a:lnTo>
                  <a:pt x="4739" y="4376"/>
                </a:lnTo>
                <a:lnTo>
                  <a:pt x="4747" y="4372"/>
                </a:lnTo>
                <a:lnTo>
                  <a:pt x="4750" y="4362"/>
                </a:lnTo>
                <a:lnTo>
                  <a:pt x="4799" y="4406"/>
                </a:lnTo>
                <a:lnTo>
                  <a:pt x="4850" y="4452"/>
                </a:lnTo>
                <a:lnTo>
                  <a:pt x="4857" y="4445"/>
                </a:lnTo>
                <a:lnTo>
                  <a:pt x="4866" y="4438"/>
                </a:lnTo>
                <a:lnTo>
                  <a:pt x="4954" y="4501"/>
                </a:lnTo>
                <a:lnTo>
                  <a:pt x="5018" y="4571"/>
                </a:lnTo>
                <a:close/>
                <a:moveTo>
                  <a:pt x="5090" y="4565"/>
                </a:moveTo>
                <a:lnTo>
                  <a:pt x="5070" y="4565"/>
                </a:lnTo>
                <a:lnTo>
                  <a:pt x="5064" y="4546"/>
                </a:lnTo>
                <a:lnTo>
                  <a:pt x="5081" y="4550"/>
                </a:lnTo>
                <a:lnTo>
                  <a:pt x="5090" y="4565"/>
                </a:lnTo>
                <a:close/>
                <a:moveTo>
                  <a:pt x="5162" y="4639"/>
                </a:moveTo>
                <a:lnTo>
                  <a:pt x="5187" y="4643"/>
                </a:lnTo>
                <a:lnTo>
                  <a:pt x="5197" y="4628"/>
                </a:lnTo>
                <a:lnTo>
                  <a:pt x="5229" y="4643"/>
                </a:lnTo>
                <a:lnTo>
                  <a:pt x="5249" y="4672"/>
                </a:lnTo>
                <a:lnTo>
                  <a:pt x="5231" y="4675"/>
                </a:lnTo>
                <a:lnTo>
                  <a:pt x="5207" y="4683"/>
                </a:lnTo>
                <a:lnTo>
                  <a:pt x="5206" y="4670"/>
                </a:lnTo>
                <a:lnTo>
                  <a:pt x="5200" y="4662"/>
                </a:lnTo>
                <a:lnTo>
                  <a:pt x="5194" y="4669"/>
                </a:lnTo>
                <a:lnTo>
                  <a:pt x="5189" y="4675"/>
                </a:lnTo>
                <a:lnTo>
                  <a:pt x="5170" y="4663"/>
                </a:lnTo>
                <a:lnTo>
                  <a:pt x="5162" y="4639"/>
                </a:lnTo>
                <a:close/>
                <a:moveTo>
                  <a:pt x="5315" y="4673"/>
                </a:moveTo>
                <a:lnTo>
                  <a:pt x="5322" y="4714"/>
                </a:lnTo>
                <a:lnTo>
                  <a:pt x="5338" y="4745"/>
                </a:lnTo>
                <a:lnTo>
                  <a:pt x="5300" y="4744"/>
                </a:lnTo>
                <a:lnTo>
                  <a:pt x="5264" y="4727"/>
                </a:lnTo>
                <a:lnTo>
                  <a:pt x="5280" y="4719"/>
                </a:lnTo>
                <a:lnTo>
                  <a:pt x="5288" y="4706"/>
                </a:lnTo>
                <a:lnTo>
                  <a:pt x="5263" y="4712"/>
                </a:lnTo>
                <a:lnTo>
                  <a:pt x="5246" y="4724"/>
                </a:lnTo>
                <a:lnTo>
                  <a:pt x="5243" y="4712"/>
                </a:lnTo>
                <a:lnTo>
                  <a:pt x="5239" y="4701"/>
                </a:lnTo>
                <a:lnTo>
                  <a:pt x="5278" y="4687"/>
                </a:lnTo>
                <a:lnTo>
                  <a:pt x="5315" y="4673"/>
                </a:lnTo>
                <a:close/>
                <a:moveTo>
                  <a:pt x="5389" y="4788"/>
                </a:moveTo>
                <a:lnTo>
                  <a:pt x="5406" y="4790"/>
                </a:lnTo>
                <a:lnTo>
                  <a:pt x="5414" y="4802"/>
                </a:lnTo>
                <a:lnTo>
                  <a:pt x="5396" y="4808"/>
                </a:lnTo>
                <a:lnTo>
                  <a:pt x="5389" y="4788"/>
                </a:lnTo>
                <a:close/>
                <a:moveTo>
                  <a:pt x="5539" y="4922"/>
                </a:moveTo>
                <a:lnTo>
                  <a:pt x="5519" y="4921"/>
                </a:lnTo>
                <a:lnTo>
                  <a:pt x="5509" y="4910"/>
                </a:lnTo>
                <a:lnTo>
                  <a:pt x="5530" y="4910"/>
                </a:lnTo>
                <a:lnTo>
                  <a:pt x="5539" y="4922"/>
                </a:lnTo>
                <a:close/>
                <a:moveTo>
                  <a:pt x="5558" y="4944"/>
                </a:moveTo>
                <a:lnTo>
                  <a:pt x="5562" y="4943"/>
                </a:lnTo>
                <a:lnTo>
                  <a:pt x="5564" y="4943"/>
                </a:lnTo>
                <a:lnTo>
                  <a:pt x="5561" y="4946"/>
                </a:lnTo>
                <a:lnTo>
                  <a:pt x="5558" y="4950"/>
                </a:lnTo>
                <a:lnTo>
                  <a:pt x="5558" y="4947"/>
                </a:lnTo>
                <a:lnTo>
                  <a:pt x="5558" y="4944"/>
                </a:lnTo>
                <a:close/>
                <a:moveTo>
                  <a:pt x="5570" y="4945"/>
                </a:moveTo>
                <a:lnTo>
                  <a:pt x="5582" y="4954"/>
                </a:lnTo>
                <a:lnTo>
                  <a:pt x="5601" y="4955"/>
                </a:lnTo>
                <a:lnTo>
                  <a:pt x="5605" y="4981"/>
                </a:lnTo>
                <a:lnTo>
                  <a:pt x="5621" y="4993"/>
                </a:lnTo>
                <a:lnTo>
                  <a:pt x="5605" y="4991"/>
                </a:lnTo>
                <a:lnTo>
                  <a:pt x="5586" y="4981"/>
                </a:lnTo>
                <a:lnTo>
                  <a:pt x="5575" y="4965"/>
                </a:lnTo>
                <a:lnTo>
                  <a:pt x="5570" y="4945"/>
                </a:lnTo>
                <a:close/>
                <a:moveTo>
                  <a:pt x="5743" y="4916"/>
                </a:moveTo>
                <a:lnTo>
                  <a:pt x="5762" y="4909"/>
                </a:lnTo>
                <a:lnTo>
                  <a:pt x="5774" y="4925"/>
                </a:lnTo>
                <a:lnTo>
                  <a:pt x="5752" y="4927"/>
                </a:lnTo>
                <a:lnTo>
                  <a:pt x="5743" y="4916"/>
                </a:lnTo>
                <a:close/>
                <a:moveTo>
                  <a:pt x="6068" y="5224"/>
                </a:moveTo>
                <a:lnTo>
                  <a:pt x="6041" y="5221"/>
                </a:lnTo>
                <a:lnTo>
                  <a:pt x="6032" y="5198"/>
                </a:lnTo>
                <a:lnTo>
                  <a:pt x="6055" y="5198"/>
                </a:lnTo>
                <a:lnTo>
                  <a:pt x="6068" y="5224"/>
                </a:lnTo>
                <a:close/>
                <a:moveTo>
                  <a:pt x="6137" y="5606"/>
                </a:moveTo>
                <a:lnTo>
                  <a:pt x="6130" y="5609"/>
                </a:lnTo>
                <a:lnTo>
                  <a:pt x="6126" y="5613"/>
                </a:lnTo>
                <a:lnTo>
                  <a:pt x="6122" y="5608"/>
                </a:lnTo>
                <a:lnTo>
                  <a:pt x="6119" y="5601"/>
                </a:lnTo>
                <a:lnTo>
                  <a:pt x="6122" y="5598"/>
                </a:lnTo>
                <a:lnTo>
                  <a:pt x="6127" y="5597"/>
                </a:lnTo>
                <a:lnTo>
                  <a:pt x="6137" y="5606"/>
                </a:lnTo>
                <a:close/>
                <a:moveTo>
                  <a:pt x="6138" y="5480"/>
                </a:moveTo>
                <a:lnTo>
                  <a:pt x="6141" y="5482"/>
                </a:lnTo>
                <a:lnTo>
                  <a:pt x="6143" y="5484"/>
                </a:lnTo>
                <a:lnTo>
                  <a:pt x="6136" y="5483"/>
                </a:lnTo>
                <a:lnTo>
                  <a:pt x="6129" y="5484"/>
                </a:lnTo>
                <a:lnTo>
                  <a:pt x="6135" y="5482"/>
                </a:lnTo>
                <a:lnTo>
                  <a:pt x="6138" y="5480"/>
                </a:lnTo>
                <a:close/>
                <a:moveTo>
                  <a:pt x="6171" y="5561"/>
                </a:moveTo>
                <a:lnTo>
                  <a:pt x="6180" y="5581"/>
                </a:lnTo>
                <a:lnTo>
                  <a:pt x="6193" y="5592"/>
                </a:lnTo>
                <a:lnTo>
                  <a:pt x="6176" y="5597"/>
                </a:lnTo>
                <a:lnTo>
                  <a:pt x="6149" y="5574"/>
                </a:lnTo>
                <a:lnTo>
                  <a:pt x="6163" y="5572"/>
                </a:lnTo>
                <a:lnTo>
                  <a:pt x="6171" y="5561"/>
                </a:lnTo>
                <a:close/>
                <a:moveTo>
                  <a:pt x="6160" y="5473"/>
                </a:moveTo>
                <a:lnTo>
                  <a:pt x="6160" y="5473"/>
                </a:lnTo>
                <a:lnTo>
                  <a:pt x="6160" y="5473"/>
                </a:lnTo>
                <a:lnTo>
                  <a:pt x="6171" y="5483"/>
                </a:lnTo>
                <a:lnTo>
                  <a:pt x="6175" y="5491"/>
                </a:lnTo>
                <a:lnTo>
                  <a:pt x="6170" y="5492"/>
                </a:lnTo>
                <a:lnTo>
                  <a:pt x="6164" y="5491"/>
                </a:lnTo>
                <a:lnTo>
                  <a:pt x="6161" y="5484"/>
                </a:lnTo>
                <a:lnTo>
                  <a:pt x="6160" y="5473"/>
                </a:lnTo>
                <a:close/>
                <a:moveTo>
                  <a:pt x="6172" y="5462"/>
                </a:moveTo>
                <a:lnTo>
                  <a:pt x="6176" y="5467"/>
                </a:lnTo>
                <a:lnTo>
                  <a:pt x="6178" y="5472"/>
                </a:lnTo>
                <a:lnTo>
                  <a:pt x="6170" y="5470"/>
                </a:lnTo>
                <a:lnTo>
                  <a:pt x="6161" y="5471"/>
                </a:lnTo>
                <a:lnTo>
                  <a:pt x="6168" y="5468"/>
                </a:lnTo>
                <a:lnTo>
                  <a:pt x="6172" y="5462"/>
                </a:lnTo>
                <a:close/>
                <a:moveTo>
                  <a:pt x="6186" y="5507"/>
                </a:moveTo>
                <a:lnTo>
                  <a:pt x="6191" y="5509"/>
                </a:lnTo>
                <a:lnTo>
                  <a:pt x="6195" y="5511"/>
                </a:lnTo>
                <a:lnTo>
                  <a:pt x="6198" y="5517"/>
                </a:lnTo>
                <a:lnTo>
                  <a:pt x="6201" y="5522"/>
                </a:lnTo>
                <a:lnTo>
                  <a:pt x="6201" y="5534"/>
                </a:lnTo>
                <a:lnTo>
                  <a:pt x="6194" y="5544"/>
                </a:lnTo>
                <a:lnTo>
                  <a:pt x="6185" y="5525"/>
                </a:lnTo>
                <a:lnTo>
                  <a:pt x="6186" y="5507"/>
                </a:lnTo>
                <a:close/>
                <a:moveTo>
                  <a:pt x="6237" y="5599"/>
                </a:moveTo>
                <a:lnTo>
                  <a:pt x="6246" y="5622"/>
                </a:lnTo>
                <a:lnTo>
                  <a:pt x="6267" y="5624"/>
                </a:lnTo>
                <a:lnTo>
                  <a:pt x="6278" y="5642"/>
                </a:lnTo>
                <a:lnTo>
                  <a:pt x="6286" y="5658"/>
                </a:lnTo>
                <a:lnTo>
                  <a:pt x="6296" y="5661"/>
                </a:lnTo>
                <a:lnTo>
                  <a:pt x="6305" y="5656"/>
                </a:lnTo>
                <a:lnTo>
                  <a:pt x="6311" y="5671"/>
                </a:lnTo>
                <a:lnTo>
                  <a:pt x="6304" y="5685"/>
                </a:lnTo>
                <a:lnTo>
                  <a:pt x="6290" y="5671"/>
                </a:lnTo>
                <a:lnTo>
                  <a:pt x="6283" y="5680"/>
                </a:lnTo>
                <a:lnTo>
                  <a:pt x="6270" y="5667"/>
                </a:lnTo>
                <a:lnTo>
                  <a:pt x="6252" y="5648"/>
                </a:lnTo>
                <a:lnTo>
                  <a:pt x="6239" y="5642"/>
                </a:lnTo>
                <a:lnTo>
                  <a:pt x="6227" y="5638"/>
                </a:lnTo>
                <a:lnTo>
                  <a:pt x="6232" y="5650"/>
                </a:lnTo>
                <a:lnTo>
                  <a:pt x="6248" y="5663"/>
                </a:lnTo>
                <a:lnTo>
                  <a:pt x="6229" y="5659"/>
                </a:lnTo>
                <a:lnTo>
                  <a:pt x="6215" y="5642"/>
                </a:lnTo>
                <a:lnTo>
                  <a:pt x="6227" y="5630"/>
                </a:lnTo>
                <a:lnTo>
                  <a:pt x="6205" y="5615"/>
                </a:lnTo>
                <a:lnTo>
                  <a:pt x="6222" y="5610"/>
                </a:lnTo>
                <a:lnTo>
                  <a:pt x="6237" y="5599"/>
                </a:lnTo>
                <a:close/>
                <a:moveTo>
                  <a:pt x="6231" y="5528"/>
                </a:moveTo>
                <a:lnTo>
                  <a:pt x="6232" y="5533"/>
                </a:lnTo>
                <a:lnTo>
                  <a:pt x="6235" y="5538"/>
                </a:lnTo>
                <a:lnTo>
                  <a:pt x="6237" y="5537"/>
                </a:lnTo>
                <a:lnTo>
                  <a:pt x="6238" y="5537"/>
                </a:lnTo>
                <a:lnTo>
                  <a:pt x="6244" y="5543"/>
                </a:lnTo>
                <a:lnTo>
                  <a:pt x="6250" y="5550"/>
                </a:lnTo>
                <a:lnTo>
                  <a:pt x="6254" y="5542"/>
                </a:lnTo>
                <a:lnTo>
                  <a:pt x="6250" y="5535"/>
                </a:lnTo>
                <a:lnTo>
                  <a:pt x="6269" y="5543"/>
                </a:lnTo>
                <a:lnTo>
                  <a:pt x="6282" y="5565"/>
                </a:lnTo>
                <a:lnTo>
                  <a:pt x="6265" y="5560"/>
                </a:lnTo>
                <a:lnTo>
                  <a:pt x="6249" y="5560"/>
                </a:lnTo>
                <a:lnTo>
                  <a:pt x="6232" y="5543"/>
                </a:lnTo>
                <a:lnTo>
                  <a:pt x="6218" y="5528"/>
                </a:lnTo>
                <a:lnTo>
                  <a:pt x="6226" y="5526"/>
                </a:lnTo>
                <a:lnTo>
                  <a:pt x="6231" y="5528"/>
                </a:lnTo>
                <a:close/>
                <a:moveTo>
                  <a:pt x="6294" y="5583"/>
                </a:moveTo>
                <a:lnTo>
                  <a:pt x="6284" y="5592"/>
                </a:lnTo>
                <a:lnTo>
                  <a:pt x="6277" y="5602"/>
                </a:lnTo>
                <a:lnTo>
                  <a:pt x="6276" y="5597"/>
                </a:lnTo>
                <a:lnTo>
                  <a:pt x="6279" y="5592"/>
                </a:lnTo>
                <a:lnTo>
                  <a:pt x="6268" y="5585"/>
                </a:lnTo>
                <a:lnTo>
                  <a:pt x="6256" y="5579"/>
                </a:lnTo>
                <a:lnTo>
                  <a:pt x="6264" y="5578"/>
                </a:lnTo>
                <a:lnTo>
                  <a:pt x="6263" y="5573"/>
                </a:lnTo>
                <a:lnTo>
                  <a:pt x="6276" y="5576"/>
                </a:lnTo>
                <a:lnTo>
                  <a:pt x="6286" y="5573"/>
                </a:lnTo>
                <a:lnTo>
                  <a:pt x="6290" y="5578"/>
                </a:lnTo>
                <a:lnTo>
                  <a:pt x="6294" y="5583"/>
                </a:lnTo>
                <a:close/>
                <a:moveTo>
                  <a:pt x="6314" y="5607"/>
                </a:moveTo>
                <a:lnTo>
                  <a:pt x="6311" y="5610"/>
                </a:lnTo>
                <a:lnTo>
                  <a:pt x="6307" y="5612"/>
                </a:lnTo>
                <a:lnTo>
                  <a:pt x="6302" y="5607"/>
                </a:lnTo>
                <a:lnTo>
                  <a:pt x="6296" y="5601"/>
                </a:lnTo>
                <a:lnTo>
                  <a:pt x="6305" y="5602"/>
                </a:lnTo>
                <a:lnTo>
                  <a:pt x="6314" y="5607"/>
                </a:lnTo>
                <a:close/>
                <a:moveTo>
                  <a:pt x="6316" y="5597"/>
                </a:moveTo>
                <a:lnTo>
                  <a:pt x="6316" y="5601"/>
                </a:lnTo>
                <a:lnTo>
                  <a:pt x="6314" y="5606"/>
                </a:lnTo>
                <a:lnTo>
                  <a:pt x="6312" y="5602"/>
                </a:lnTo>
                <a:lnTo>
                  <a:pt x="6308" y="5598"/>
                </a:lnTo>
                <a:lnTo>
                  <a:pt x="6312" y="5597"/>
                </a:lnTo>
                <a:lnTo>
                  <a:pt x="6316" y="5597"/>
                </a:lnTo>
                <a:close/>
                <a:moveTo>
                  <a:pt x="6345" y="5626"/>
                </a:moveTo>
                <a:lnTo>
                  <a:pt x="6345" y="5630"/>
                </a:lnTo>
                <a:lnTo>
                  <a:pt x="6343" y="5634"/>
                </a:lnTo>
                <a:lnTo>
                  <a:pt x="6346" y="5634"/>
                </a:lnTo>
                <a:lnTo>
                  <a:pt x="6349" y="5633"/>
                </a:lnTo>
                <a:lnTo>
                  <a:pt x="6343" y="5639"/>
                </a:lnTo>
                <a:lnTo>
                  <a:pt x="6332" y="5642"/>
                </a:lnTo>
                <a:lnTo>
                  <a:pt x="6324" y="5631"/>
                </a:lnTo>
                <a:lnTo>
                  <a:pt x="6315" y="5621"/>
                </a:lnTo>
                <a:lnTo>
                  <a:pt x="6315" y="5620"/>
                </a:lnTo>
                <a:lnTo>
                  <a:pt x="6315" y="5619"/>
                </a:lnTo>
                <a:lnTo>
                  <a:pt x="6333" y="5618"/>
                </a:lnTo>
                <a:lnTo>
                  <a:pt x="6345" y="5626"/>
                </a:lnTo>
                <a:close/>
                <a:moveTo>
                  <a:pt x="6336" y="5645"/>
                </a:moveTo>
                <a:lnTo>
                  <a:pt x="6338" y="5646"/>
                </a:lnTo>
                <a:lnTo>
                  <a:pt x="6341" y="5647"/>
                </a:lnTo>
                <a:lnTo>
                  <a:pt x="6340" y="5648"/>
                </a:lnTo>
                <a:lnTo>
                  <a:pt x="6339" y="5648"/>
                </a:lnTo>
                <a:lnTo>
                  <a:pt x="6337" y="5647"/>
                </a:lnTo>
                <a:lnTo>
                  <a:pt x="6336" y="5645"/>
                </a:lnTo>
                <a:close/>
                <a:moveTo>
                  <a:pt x="6369" y="5717"/>
                </a:moveTo>
                <a:lnTo>
                  <a:pt x="6373" y="5724"/>
                </a:lnTo>
                <a:lnTo>
                  <a:pt x="6373" y="5731"/>
                </a:lnTo>
                <a:lnTo>
                  <a:pt x="6364" y="5731"/>
                </a:lnTo>
                <a:lnTo>
                  <a:pt x="6356" y="5730"/>
                </a:lnTo>
                <a:lnTo>
                  <a:pt x="6357" y="5743"/>
                </a:lnTo>
                <a:lnTo>
                  <a:pt x="6365" y="5756"/>
                </a:lnTo>
                <a:lnTo>
                  <a:pt x="6383" y="5748"/>
                </a:lnTo>
                <a:lnTo>
                  <a:pt x="6385" y="5737"/>
                </a:lnTo>
                <a:lnTo>
                  <a:pt x="6400" y="5746"/>
                </a:lnTo>
                <a:lnTo>
                  <a:pt x="6395" y="5762"/>
                </a:lnTo>
                <a:lnTo>
                  <a:pt x="6414" y="5766"/>
                </a:lnTo>
                <a:lnTo>
                  <a:pt x="6425" y="5758"/>
                </a:lnTo>
                <a:lnTo>
                  <a:pt x="6422" y="5788"/>
                </a:lnTo>
                <a:lnTo>
                  <a:pt x="6441" y="5778"/>
                </a:lnTo>
                <a:lnTo>
                  <a:pt x="6444" y="5785"/>
                </a:lnTo>
                <a:lnTo>
                  <a:pt x="6444" y="5793"/>
                </a:lnTo>
                <a:lnTo>
                  <a:pt x="6436" y="5793"/>
                </a:lnTo>
                <a:lnTo>
                  <a:pt x="6429" y="5791"/>
                </a:lnTo>
                <a:lnTo>
                  <a:pt x="6430" y="5796"/>
                </a:lnTo>
                <a:lnTo>
                  <a:pt x="6426" y="5801"/>
                </a:lnTo>
                <a:lnTo>
                  <a:pt x="6457" y="5818"/>
                </a:lnTo>
                <a:lnTo>
                  <a:pt x="6462" y="5846"/>
                </a:lnTo>
                <a:lnTo>
                  <a:pt x="6447" y="5840"/>
                </a:lnTo>
                <a:lnTo>
                  <a:pt x="6421" y="5834"/>
                </a:lnTo>
                <a:lnTo>
                  <a:pt x="6420" y="5868"/>
                </a:lnTo>
                <a:lnTo>
                  <a:pt x="6449" y="5895"/>
                </a:lnTo>
                <a:lnTo>
                  <a:pt x="6445" y="5879"/>
                </a:lnTo>
                <a:lnTo>
                  <a:pt x="6470" y="5883"/>
                </a:lnTo>
                <a:lnTo>
                  <a:pt x="6458" y="5872"/>
                </a:lnTo>
                <a:lnTo>
                  <a:pt x="6454" y="5863"/>
                </a:lnTo>
                <a:lnTo>
                  <a:pt x="6474" y="5852"/>
                </a:lnTo>
                <a:lnTo>
                  <a:pt x="6496" y="5856"/>
                </a:lnTo>
                <a:lnTo>
                  <a:pt x="6480" y="5865"/>
                </a:lnTo>
                <a:lnTo>
                  <a:pt x="6463" y="5871"/>
                </a:lnTo>
                <a:lnTo>
                  <a:pt x="6480" y="5888"/>
                </a:lnTo>
                <a:lnTo>
                  <a:pt x="6503" y="5893"/>
                </a:lnTo>
                <a:lnTo>
                  <a:pt x="6505" y="5912"/>
                </a:lnTo>
                <a:lnTo>
                  <a:pt x="6518" y="5931"/>
                </a:lnTo>
                <a:lnTo>
                  <a:pt x="6542" y="5923"/>
                </a:lnTo>
                <a:lnTo>
                  <a:pt x="6565" y="5911"/>
                </a:lnTo>
                <a:lnTo>
                  <a:pt x="6552" y="5904"/>
                </a:lnTo>
                <a:lnTo>
                  <a:pt x="6540" y="5901"/>
                </a:lnTo>
                <a:lnTo>
                  <a:pt x="6544" y="5894"/>
                </a:lnTo>
                <a:lnTo>
                  <a:pt x="6545" y="5887"/>
                </a:lnTo>
                <a:lnTo>
                  <a:pt x="6577" y="5905"/>
                </a:lnTo>
                <a:lnTo>
                  <a:pt x="6604" y="5922"/>
                </a:lnTo>
                <a:lnTo>
                  <a:pt x="6597" y="5933"/>
                </a:lnTo>
                <a:lnTo>
                  <a:pt x="6591" y="5952"/>
                </a:lnTo>
                <a:lnTo>
                  <a:pt x="6606" y="5944"/>
                </a:lnTo>
                <a:lnTo>
                  <a:pt x="6610" y="5926"/>
                </a:lnTo>
                <a:lnTo>
                  <a:pt x="6625" y="5940"/>
                </a:lnTo>
                <a:lnTo>
                  <a:pt x="6636" y="5956"/>
                </a:lnTo>
                <a:lnTo>
                  <a:pt x="6640" y="5952"/>
                </a:lnTo>
                <a:lnTo>
                  <a:pt x="6643" y="5949"/>
                </a:lnTo>
                <a:lnTo>
                  <a:pt x="6647" y="5955"/>
                </a:lnTo>
                <a:lnTo>
                  <a:pt x="6655" y="5958"/>
                </a:lnTo>
                <a:lnTo>
                  <a:pt x="6658" y="5964"/>
                </a:lnTo>
                <a:lnTo>
                  <a:pt x="6663" y="5967"/>
                </a:lnTo>
                <a:lnTo>
                  <a:pt x="6647" y="5979"/>
                </a:lnTo>
                <a:lnTo>
                  <a:pt x="6632" y="5989"/>
                </a:lnTo>
                <a:lnTo>
                  <a:pt x="6627" y="5988"/>
                </a:lnTo>
                <a:lnTo>
                  <a:pt x="6622" y="5986"/>
                </a:lnTo>
                <a:lnTo>
                  <a:pt x="6651" y="6018"/>
                </a:lnTo>
                <a:lnTo>
                  <a:pt x="6682" y="6033"/>
                </a:lnTo>
                <a:lnTo>
                  <a:pt x="6665" y="6017"/>
                </a:lnTo>
                <a:lnTo>
                  <a:pt x="6660" y="6002"/>
                </a:lnTo>
                <a:lnTo>
                  <a:pt x="6670" y="6009"/>
                </a:lnTo>
                <a:lnTo>
                  <a:pt x="6676" y="6012"/>
                </a:lnTo>
                <a:lnTo>
                  <a:pt x="6688" y="6012"/>
                </a:lnTo>
                <a:lnTo>
                  <a:pt x="6695" y="6003"/>
                </a:lnTo>
                <a:lnTo>
                  <a:pt x="6700" y="6034"/>
                </a:lnTo>
                <a:lnTo>
                  <a:pt x="6701" y="6060"/>
                </a:lnTo>
                <a:lnTo>
                  <a:pt x="6728" y="6074"/>
                </a:lnTo>
                <a:lnTo>
                  <a:pt x="6738" y="6100"/>
                </a:lnTo>
                <a:lnTo>
                  <a:pt x="6751" y="6088"/>
                </a:lnTo>
                <a:lnTo>
                  <a:pt x="6771" y="6085"/>
                </a:lnTo>
                <a:lnTo>
                  <a:pt x="6772" y="6069"/>
                </a:lnTo>
                <a:lnTo>
                  <a:pt x="6794" y="6070"/>
                </a:lnTo>
                <a:lnTo>
                  <a:pt x="6827" y="6075"/>
                </a:lnTo>
                <a:lnTo>
                  <a:pt x="6813" y="6084"/>
                </a:lnTo>
                <a:lnTo>
                  <a:pt x="6798" y="6086"/>
                </a:lnTo>
                <a:lnTo>
                  <a:pt x="6822" y="6093"/>
                </a:lnTo>
                <a:lnTo>
                  <a:pt x="6842" y="6095"/>
                </a:lnTo>
                <a:lnTo>
                  <a:pt x="6834" y="6099"/>
                </a:lnTo>
                <a:lnTo>
                  <a:pt x="6825" y="6104"/>
                </a:lnTo>
                <a:lnTo>
                  <a:pt x="6832" y="6114"/>
                </a:lnTo>
                <a:lnTo>
                  <a:pt x="6846" y="6117"/>
                </a:lnTo>
                <a:lnTo>
                  <a:pt x="6838" y="6153"/>
                </a:lnTo>
                <a:lnTo>
                  <a:pt x="6812" y="6168"/>
                </a:lnTo>
                <a:lnTo>
                  <a:pt x="6807" y="6186"/>
                </a:lnTo>
                <a:lnTo>
                  <a:pt x="6803" y="6204"/>
                </a:lnTo>
                <a:lnTo>
                  <a:pt x="6842" y="6211"/>
                </a:lnTo>
                <a:lnTo>
                  <a:pt x="6893" y="6229"/>
                </a:lnTo>
                <a:lnTo>
                  <a:pt x="6889" y="6219"/>
                </a:lnTo>
                <a:lnTo>
                  <a:pt x="6881" y="6206"/>
                </a:lnTo>
                <a:lnTo>
                  <a:pt x="6873" y="6213"/>
                </a:lnTo>
                <a:lnTo>
                  <a:pt x="6862" y="6207"/>
                </a:lnTo>
                <a:lnTo>
                  <a:pt x="6873" y="6200"/>
                </a:lnTo>
                <a:lnTo>
                  <a:pt x="6883" y="6196"/>
                </a:lnTo>
                <a:lnTo>
                  <a:pt x="6896" y="6210"/>
                </a:lnTo>
                <a:lnTo>
                  <a:pt x="6904" y="6227"/>
                </a:lnTo>
                <a:lnTo>
                  <a:pt x="6890" y="6236"/>
                </a:lnTo>
                <a:lnTo>
                  <a:pt x="6876" y="6246"/>
                </a:lnTo>
                <a:lnTo>
                  <a:pt x="6889" y="6254"/>
                </a:lnTo>
                <a:lnTo>
                  <a:pt x="6894" y="6263"/>
                </a:lnTo>
                <a:lnTo>
                  <a:pt x="6911" y="6246"/>
                </a:lnTo>
                <a:lnTo>
                  <a:pt x="6929" y="6238"/>
                </a:lnTo>
                <a:lnTo>
                  <a:pt x="6918" y="6261"/>
                </a:lnTo>
                <a:lnTo>
                  <a:pt x="6918" y="6292"/>
                </a:lnTo>
                <a:lnTo>
                  <a:pt x="6973" y="6339"/>
                </a:lnTo>
                <a:lnTo>
                  <a:pt x="7017" y="6391"/>
                </a:lnTo>
                <a:lnTo>
                  <a:pt x="7023" y="6397"/>
                </a:lnTo>
                <a:lnTo>
                  <a:pt x="7027" y="6404"/>
                </a:lnTo>
                <a:lnTo>
                  <a:pt x="7022" y="6398"/>
                </a:lnTo>
                <a:lnTo>
                  <a:pt x="7017" y="6391"/>
                </a:lnTo>
                <a:lnTo>
                  <a:pt x="6986" y="6379"/>
                </a:lnTo>
                <a:lnTo>
                  <a:pt x="6960" y="6355"/>
                </a:lnTo>
                <a:lnTo>
                  <a:pt x="6974" y="6366"/>
                </a:lnTo>
                <a:lnTo>
                  <a:pt x="6976" y="6357"/>
                </a:lnTo>
                <a:lnTo>
                  <a:pt x="6964" y="6350"/>
                </a:lnTo>
                <a:lnTo>
                  <a:pt x="6949" y="6332"/>
                </a:lnTo>
                <a:lnTo>
                  <a:pt x="6932" y="6339"/>
                </a:lnTo>
                <a:lnTo>
                  <a:pt x="6917" y="6354"/>
                </a:lnTo>
                <a:lnTo>
                  <a:pt x="6957" y="6386"/>
                </a:lnTo>
                <a:lnTo>
                  <a:pt x="7001" y="6412"/>
                </a:lnTo>
                <a:lnTo>
                  <a:pt x="6990" y="6402"/>
                </a:lnTo>
                <a:lnTo>
                  <a:pt x="6986" y="6391"/>
                </a:lnTo>
                <a:lnTo>
                  <a:pt x="7003" y="6399"/>
                </a:lnTo>
                <a:lnTo>
                  <a:pt x="7025" y="6416"/>
                </a:lnTo>
                <a:lnTo>
                  <a:pt x="7012" y="6434"/>
                </a:lnTo>
                <a:lnTo>
                  <a:pt x="6988" y="6432"/>
                </a:lnTo>
                <a:lnTo>
                  <a:pt x="6956" y="6394"/>
                </a:lnTo>
                <a:lnTo>
                  <a:pt x="6919" y="6387"/>
                </a:lnTo>
                <a:lnTo>
                  <a:pt x="6916" y="6372"/>
                </a:lnTo>
                <a:lnTo>
                  <a:pt x="6914" y="6357"/>
                </a:lnTo>
                <a:lnTo>
                  <a:pt x="6889" y="6346"/>
                </a:lnTo>
                <a:lnTo>
                  <a:pt x="6864" y="6318"/>
                </a:lnTo>
                <a:lnTo>
                  <a:pt x="6861" y="6338"/>
                </a:lnTo>
                <a:lnTo>
                  <a:pt x="6850" y="6349"/>
                </a:lnTo>
                <a:lnTo>
                  <a:pt x="6854" y="6343"/>
                </a:lnTo>
                <a:lnTo>
                  <a:pt x="6847" y="6334"/>
                </a:lnTo>
                <a:lnTo>
                  <a:pt x="6840" y="6332"/>
                </a:lnTo>
                <a:lnTo>
                  <a:pt x="6832" y="6332"/>
                </a:lnTo>
                <a:lnTo>
                  <a:pt x="6834" y="6327"/>
                </a:lnTo>
                <a:lnTo>
                  <a:pt x="6835" y="6321"/>
                </a:lnTo>
                <a:lnTo>
                  <a:pt x="6850" y="6321"/>
                </a:lnTo>
                <a:lnTo>
                  <a:pt x="6859" y="6307"/>
                </a:lnTo>
                <a:lnTo>
                  <a:pt x="6877" y="6320"/>
                </a:lnTo>
                <a:lnTo>
                  <a:pt x="6894" y="6333"/>
                </a:lnTo>
                <a:lnTo>
                  <a:pt x="6902" y="6319"/>
                </a:lnTo>
                <a:lnTo>
                  <a:pt x="6897" y="6303"/>
                </a:lnTo>
                <a:lnTo>
                  <a:pt x="6885" y="6306"/>
                </a:lnTo>
                <a:lnTo>
                  <a:pt x="6875" y="6308"/>
                </a:lnTo>
                <a:lnTo>
                  <a:pt x="6862" y="6289"/>
                </a:lnTo>
                <a:lnTo>
                  <a:pt x="6868" y="6271"/>
                </a:lnTo>
                <a:lnTo>
                  <a:pt x="6847" y="6264"/>
                </a:lnTo>
                <a:lnTo>
                  <a:pt x="6826" y="6251"/>
                </a:lnTo>
                <a:lnTo>
                  <a:pt x="6837" y="6238"/>
                </a:lnTo>
                <a:lnTo>
                  <a:pt x="6837" y="6223"/>
                </a:lnTo>
                <a:lnTo>
                  <a:pt x="6847" y="6228"/>
                </a:lnTo>
                <a:lnTo>
                  <a:pt x="6848" y="6221"/>
                </a:lnTo>
                <a:lnTo>
                  <a:pt x="6818" y="6223"/>
                </a:lnTo>
                <a:lnTo>
                  <a:pt x="6792" y="6232"/>
                </a:lnTo>
                <a:lnTo>
                  <a:pt x="6806" y="6236"/>
                </a:lnTo>
                <a:lnTo>
                  <a:pt x="6821" y="6239"/>
                </a:lnTo>
                <a:lnTo>
                  <a:pt x="6809" y="6245"/>
                </a:lnTo>
                <a:lnTo>
                  <a:pt x="6808" y="6259"/>
                </a:lnTo>
                <a:lnTo>
                  <a:pt x="6770" y="6214"/>
                </a:lnTo>
                <a:lnTo>
                  <a:pt x="6725" y="6176"/>
                </a:lnTo>
                <a:lnTo>
                  <a:pt x="6740" y="6183"/>
                </a:lnTo>
                <a:lnTo>
                  <a:pt x="6746" y="6189"/>
                </a:lnTo>
                <a:lnTo>
                  <a:pt x="6745" y="6195"/>
                </a:lnTo>
                <a:lnTo>
                  <a:pt x="6744" y="6200"/>
                </a:lnTo>
                <a:lnTo>
                  <a:pt x="6720" y="6199"/>
                </a:lnTo>
                <a:lnTo>
                  <a:pt x="6705" y="6196"/>
                </a:lnTo>
                <a:lnTo>
                  <a:pt x="6696" y="6210"/>
                </a:lnTo>
                <a:lnTo>
                  <a:pt x="6684" y="6215"/>
                </a:lnTo>
                <a:lnTo>
                  <a:pt x="6686" y="6204"/>
                </a:lnTo>
                <a:lnTo>
                  <a:pt x="6680" y="6192"/>
                </a:lnTo>
                <a:lnTo>
                  <a:pt x="6690" y="6187"/>
                </a:lnTo>
                <a:lnTo>
                  <a:pt x="6700" y="6173"/>
                </a:lnTo>
                <a:lnTo>
                  <a:pt x="6709" y="6190"/>
                </a:lnTo>
                <a:lnTo>
                  <a:pt x="6726" y="6183"/>
                </a:lnTo>
                <a:lnTo>
                  <a:pt x="6707" y="6165"/>
                </a:lnTo>
                <a:lnTo>
                  <a:pt x="6677" y="6134"/>
                </a:lnTo>
                <a:lnTo>
                  <a:pt x="6670" y="6143"/>
                </a:lnTo>
                <a:lnTo>
                  <a:pt x="6661" y="6151"/>
                </a:lnTo>
                <a:lnTo>
                  <a:pt x="6672" y="6168"/>
                </a:lnTo>
                <a:lnTo>
                  <a:pt x="6678" y="6178"/>
                </a:lnTo>
                <a:lnTo>
                  <a:pt x="6656" y="6196"/>
                </a:lnTo>
                <a:lnTo>
                  <a:pt x="6624" y="6205"/>
                </a:lnTo>
                <a:lnTo>
                  <a:pt x="6615" y="6196"/>
                </a:lnTo>
                <a:lnTo>
                  <a:pt x="6598" y="6187"/>
                </a:lnTo>
                <a:lnTo>
                  <a:pt x="6596" y="6169"/>
                </a:lnTo>
                <a:lnTo>
                  <a:pt x="6606" y="6152"/>
                </a:lnTo>
                <a:lnTo>
                  <a:pt x="6598" y="6147"/>
                </a:lnTo>
                <a:lnTo>
                  <a:pt x="6591" y="6132"/>
                </a:lnTo>
                <a:lnTo>
                  <a:pt x="6581" y="6143"/>
                </a:lnTo>
                <a:lnTo>
                  <a:pt x="6568" y="6137"/>
                </a:lnTo>
                <a:lnTo>
                  <a:pt x="6576" y="6135"/>
                </a:lnTo>
                <a:lnTo>
                  <a:pt x="6583" y="6132"/>
                </a:lnTo>
                <a:lnTo>
                  <a:pt x="6573" y="6124"/>
                </a:lnTo>
                <a:lnTo>
                  <a:pt x="6564" y="6115"/>
                </a:lnTo>
                <a:lnTo>
                  <a:pt x="6555" y="6134"/>
                </a:lnTo>
                <a:lnTo>
                  <a:pt x="6560" y="6154"/>
                </a:lnTo>
                <a:lnTo>
                  <a:pt x="6572" y="6152"/>
                </a:lnTo>
                <a:lnTo>
                  <a:pt x="6578" y="6164"/>
                </a:lnTo>
                <a:lnTo>
                  <a:pt x="6569" y="6165"/>
                </a:lnTo>
                <a:lnTo>
                  <a:pt x="6562" y="6162"/>
                </a:lnTo>
                <a:lnTo>
                  <a:pt x="6550" y="6148"/>
                </a:lnTo>
                <a:lnTo>
                  <a:pt x="6545" y="6135"/>
                </a:lnTo>
                <a:lnTo>
                  <a:pt x="6548" y="6109"/>
                </a:lnTo>
                <a:lnTo>
                  <a:pt x="6552" y="6092"/>
                </a:lnTo>
                <a:lnTo>
                  <a:pt x="6536" y="6087"/>
                </a:lnTo>
                <a:lnTo>
                  <a:pt x="6525" y="6093"/>
                </a:lnTo>
                <a:lnTo>
                  <a:pt x="6502" y="6069"/>
                </a:lnTo>
                <a:lnTo>
                  <a:pt x="6481" y="6067"/>
                </a:lnTo>
                <a:lnTo>
                  <a:pt x="6461" y="6049"/>
                </a:lnTo>
                <a:lnTo>
                  <a:pt x="6481" y="6049"/>
                </a:lnTo>
                <a:lnTo>
                  <a:pt x="6458" y="6031"/>
                </a:lnTo>
                <a:lnTo>
                  <a:pt x="6437" y="6017"/>
                </a:lnTo>
                <a:lnTo>
                  <a:pt x="6418" y="5992"/>
                </a:lnTo>
                <a:lnTo>
                  <a:pt x="6394" y="5972"/>
                </a:lnTo>
                <a:lnTo>
                  <a:pt x="6402" y="5963"/>
                </a:lnTo>
                <a:lnTo>
                  <a:pt x="6407" y="5949"/>
                </a:lnTo>
                <a:lnTo>
                  <a:pt x="6377" y="5942"/>
                </a:lnTo>
                <a:lnTo>
                  <a:pt x="6363" y="5911"/>
                </a:lnTo>
                <a:lnTo>
                  <a:pt x="6343" y="5920"/>
                </a:lnTo>
                <a:lnTo>
                  <a:pt x="6328" y="5930"/>
                </a:lnTo>
                <a:lnTo>
                  <a:pt x="6327" y="5928"/>
                </a:lnTo>
                <a:lnTo>
                  <a:pt x="6325" y="5927"/>
                </a:lnTo>
                <a:lnTo>
                  <a:pt x="6324" y="5924"/>
                </a:lnTo>
                <a:lnTo>
                  <a:pt x="6321" y="5922"/>
                </a:lnTo>
                <a:lnTo>
                  <a:pt x="6311" y="5911"/>
                </a:lnTo>
                <a:lnTo>
                  <a:pt x="6300" y="5902"/>
                </a:lnTo>
                <a:lnTo>
                  <a:pt x="6300" y="5900"/>
                </a:lnTo>
                <a:lnTo>
                  <a:pt x="6299" y="5896"/>
                </a:lnTo>
                <a:lnTo>
                  <a:pt x="6297" y="5898"/>
                </a:lnTo>
                <a:lnTo>
                  <a:pt x="6296" y="5900"/>
                </a:lnTo>
                <a:lnTo>
                  <a:pt x="6286" y="5894"/>
                </a:lnTo>
                <a:lnTo>
                  <a:pt x="6272" y="5889"/>
                </a:lnTo>
                <a:lnTo>
                  <a:pt x="6276" y="5882"/>
                </a:lnTo>
                <a:lnTo>
                  <a:pt x="6276" y="5876"/>
                </a:lnTo>
                <a:lnTo>
                  <a:pt x="6277" y="5873"/>
                </a:lnTo>
                <a:lnTo>
                  <a:pt x="6277" y="5869"/>
                </a:lnTo>
                <a:lnTo>
                  <a:pt x="6274" y="5870"/>
                </a:lnTo>
                <a:lnTo>
                  <a:pt x="6271" y="5870"/>
                </a:lnTo>
                <a:lnTo>
                  <a:pt x="6258" y="5865"/>
                </a:lnTo>
                <a:lnTo>
                  <a:pt x="6245" y="5857"/>
                </a:lnTo>
                <a:lnTo>
                  <a:pt x="6244" y="5855"/>
                </a:lnTo>
                <a:lnTo>
                  <a:pt x="6242" y="5854"/>
                </a:lnTo>
                <a:lnTo>
                  <a:pt x="6254" y="5845"/>
                </a:lnTo>
                <a:lnTo>
                  <a:pt x="6268" y="5836"/>
                </a:lnTo>
                <a:lnTo>
                  <a:pt x="6312" y="5873"/>
                </a:lnTo>
                <a:lnTo>
                  <a:pt x="6358" y="5901"/>
                </a:lnTo>
                <a:lnTo>
                  <a:pt x="6351" y="5888"/>
                </a:lnTo>
                <a:lnTo>
                  <a:pt x="6348" y="5872"/>
                </a:lnTo>
                <a:lnTo>
                  <a:pt x="6308" y="5857"/>
                </a:lnTo>
                <a:lnTo>
                  <a:pt x="6287" y="5826"/>
                </a:lnTo>
                <a:lnTo>
                  <a:pt x="6267" y="5795"/>
                </a:lnTo>
                <a:lnTo>
                  <a:pt x="6234" y="5777"/>
                </a:lnTo>
                <a:lnTo>
                  <a:pt x="6255" y="5761"/>
                </a:lnTo>
                <a:lnTo>
                  <a:pt x="6286" y="5749"/>
                </a:lnTo>
                <a:lnTo>
                  <a:pt x="6293" y="5771"/>
                </a:lnTo>
                <a:lnTo>
                  <a:pt x="6281" y="5781"/>
                </a:lnTo>
                <a:lnTo>
                  <a:pt x="6284" y="5780"/>
                </a:lnTo>
                <a:lnTo>
                  <a:pt x="6289" y="5782"/>
                </a:lnTo>
                <a:lnTo>
                  <a:pt x="6289" y="5786"/>
                </a:lnTo>
                <a:lnTo>
                  <a:pt x="6293" y="5786"/>
                </a:lnTo>
                <a:lnTo>
                  <a:pt x="6301" y="5771"/>
                </a:lnTo>
                <a:lnTo>
                  <a:pt x="6315" y="5781"/>
                </a:lnTo>
                <a:lnTo>
                  <a:pt x="6313" y="5759"/>
                </a:lnTo>
                <a:lnTo>
                  <a:pt x="6295" y="5739"/>
                </a:lnTo>
                <a:lnTo>
                  <a:pt x="6308" y="5742"/>
                </a:lnTo>
                <a:lnTo>
                  <a:pt x="6322" y="5750"/>
                </a:lnTo>
                <a:lnTo>
                  <a:pt x="6322" y="5754"/>
                </a:lnTo>
                <a:lnTo>
                  <a:pt x="6321" y="5759"/>
                </a:lnTo>
                <a:lnTo>
                  <a:pt x="6330" y="5757"/>
                </a:lnTo>
                <a:lnTo>
                  <a:pt x="6340" y="5760"/>
                </a:lnTo>
                <a:lnTo>
                  <a:pt x="6336" y="5775"/>
                </a:lnTo>
                <a:lnTo>
                  <a:pt x="6342" y="5791"/>
                </a:lnTo>
                <a:lnTo>
                  <a:pt x="6349" y="5778"/>
                </a:lnTo>
                <a:lnTo>
                  <a:pt x="6354" y="5762"/>
                </a:lnTo>
                <a:lnTo>
                  <a:pt x="6354" y="5762"/>
                </a:lnTo>
                <a:lnTo>
                  <a:pt x="6355" y="5762"/>
                </a:lnTo>
                <a:lnTo>
                  <a:pt x="6354" y="5761"/>
                </a:lnTo>
                <a:lnTo>
                  <a:pt x="6354" y="5760"/>
                </a:lnTo>
                <a:lnTo>
                  <a:pt x="6356" y="5758"/>
                </a:lnTo>
                <a:lnTo>
                  <a:pt x="6358" y="5756"/>
                </a:lnTo>
                <a:lnTo>
                  <a:pt x="6355" y="5756"/>
                </a:lnTo>
                <a:lnTo>
                  <a:pt x="6351" y="5754"/>
                </a:lnTo>
                <a:lnTo>
                  <a:pt x="6347" y="5748"/>
                </a:lnTo>
                <a:lnTo>
                  <a:pt x="6342" y="5745"/>
                </a:lnTo>
                <a:lnTo>
                  <a:pt x="6337" y="5739"/>
                </a:lnTo>
                <a:lnTo>
                  <a:pt x="6333" y="5736"/>
                </a:lnTo>
                <a:lnTo>
                  <a:pt x="6345" y="5736"/>
                </a:lnTo>
                <a:lnTo>
                  <a:pt x="6346" y="5722"/>
                </a:lnTo>
                <a:lnTo>
                  <a:pt x="6358" y="5718"/>
                </a:lnTo>
                <a:lnTo>
                  <a:pt x="6369" y="5717"/>
                </a:lnTo>
                <a:close/>
                <a:moveTo>
                  <a:pt x="6415" y="5513"/>
                </a:moveTo>
                <a:lnTo>
                  <a:pt x="6403" y="5522"/>
                </a:lnTo>
                <a:lnTo>
                  <a:pt x="6388" y="5515"/>
                </a:lnTo>
                <a:lnTo>
                  <a:pt x="6400" y="5505"/>
                </a:lnTo>
                <a:lnTo>
                  <a:pt x="6415" y="5513"/>
                </a:lnTo>
                <a:close/>
                <a:moveTo>
                  <a:pt x="6460" y="5557"/>
                </a:moveTo>
                <a:lnTo>
                  <a:pt x="6444" y="5556"/>
                </a:lnTo>
                <a:lnTo>
                  <a:pt x="6425" y="5539"/>
                </a:lnTo>
                <a:lnTo>
                  <a:pt x="6444" y="5539"/>
                </a:lnTo>
                <a:lnTo>
                  <a:pt x="6460" y="5557"/>
                </a:lnTo>
                <a:close/>
                <a:moveTo>
                  <a:pt x="6467" y="5633"/>
                </a:moveTo>
                <a:lnTo>
                  <a:pt x="6458" y="5631"/>
                </a:lnTo>
                <a:lnTo>
                  <a:pt x="6451" y="5627"/>
                </a:lnTo>
                <a:lnTo>
                  <a:pt x="6457" y="5620"/>
                </a:lnTo>
                <a:lnTo>
                  <a:pt x="6472" y="5628"/>
                </a:lnTo>
                <a:lnTo>
                  <a:pt x="6469" y="5631"/>
                </a:lnTo>
                <a:lnTo>
                  <a:pt x="6467" y="5633"/>
                </a:lnTo>
                <a:close/>
                <a:moveTo>
                  <a:pt x="6482" y="5659"/>
                </a:moveTo>
                <a:lnTo>
                  <a:pt x="6478" y="5657"/>
                </a:lnTo>
                <a:lnTo>
                  <a:pt x="6471" y="5658"/>
                </a:lnTo>
                <a:lnTo>
                  <a:pt x="6470" y="5658"/>
                </a:lnTo>
                <a:lnTo>
                  <a:pt x="6470" y="5658"/>
                </a:lnTo>
                <a:lnTo>
                  <a:pt x="6471" y="5652"/>
                </a:lnTo>
                <a:lnTo>
                  <a:pt x="6474" y="5649"/>
                </a:lnTo>
                <a:lnTo>
                  <a:pt x="6479" y="5653"/>
                </a:lnTo>
                <a:lnTo>
                  <a:pt x="6482" y="5659"/>
                </a:lnTo>
                <a:close/>
                <a:moveTo>
                  <a:pt x="6431" y="5608"/>
                </a:moveTo>
                <a:lnTo>
                  <a:pt x="6438" y="5608"/>
                </a:lnTo>
                <a:lnTo>
                  <a:pt x="6450" y="5615"/>
                </a:lnTo>
                <a:lnTo>
                  <a:pt x="6449" y="5621"/>
                </a:lnTo>
                <a:lnTo>
                  <a:pt x="6445" y="5622"/>
                </a:lnTo>
                <a:lnTo>
                  <a:pt x="6438" y="5616"/>
                </a:lnTo>
                <a:lnTo>
                  <a:pt x="6431" y="5608"/>
                </a:lnTo>
                <a:close/>
                <a:moveTo>
                  <a:pt x="6482" y="5818"/>
                </a:moveTo>
                <a:lnTo>
                  <a:pt x="6480" y="5818"/>
                </a:lnTo>
                <a:lnTo>
                  <a:pt x="6477" y="5818"/>
                </a:lnTo>
                <a:lnTo>
                  <a:pt x="6484" y="5826"/>
                </a:lnTo>
                <a:lnTo>
                  <a:pt x="6490" y="5827"/>
                </a:lnTo>
                <a:lnTo>
                  <a:pt x="6492" y="5829"/>
                </a:lnTo>
                <a:lnTo>
                  <a:pt x="6495" y="5831"/>
                </a:lnTo>
                <a:lnTo>
                  <a:pt x="6472" y="5822"/>
                </a:lnTo>
                <a:lnTo>
                  <a:pt x="6454" y="5800"/>
                </a:lnTo>
                <a:lnTo>
                  <a:pt x="6470" y="5804"/>
                </a:lnTo>
                <a:lnTo>
                  <a:pt x="6482" y="5818"/>
                </a:lnTo>
                <a:close/>
                <a:moveTo>
                  <a:pt x="6496" y="5651"/>
                </a:moveTo>
                <a:lnTo>
                  <a:pt x="6500" y="5661"/>
                </a:lnTo>
                <a:lnTo>
                  <a:pt x="6505" y="5670"/>
                </a:lnTo>
                <a:lnTo>
                  <a:pt x="6498" y="5671"/>
                </a:lnTo>
                <a:lnTo>
                  <a:pt x="6493" y="5670"/>
                </a:lnTo>
                <a:lnTo>
                  <a:pt x="6491" y="5668"/>
                </a:lnTo>
                <a:lnTo>
                  <a:pt x="6489" y="5667"/>
                </a:lnTo>
                <a:lnTo>
                  <a:pt x="6487" y="5664"/>
                </a:lnTo>
                <a:lnTo>
                  <a:pt x="6484" y="5661"/>
                </a:lnTo>
                <a:lnTo>
                  <a:pt x="6490" y="5654"/>
                </a:lnTo>
                <a:lnTo>
                  <a:pt x="6496" y="5651"/>
                </a:lnTo>
                <a:close/>
                <a:moveTo>
                  <a:pt x="6508" y="5646"/>
                </a:moveTo>
                <a:lnTo>
                  <a:pt x="6511" y="5649"/>
                </a:lnTo>
                <a:lnTo>
                  <a:pt x="6509" y="5654"/>
                </a:lnTo>
                <a:lnTo>
                  <a:pt x="6507" y="5651"/>
                </a:lnTo>
                <a:lnTo>
                  <a:pt x="6503" y="5649"/>
                </a:lnTo>
                <a:lnTo>
                  <a:pt x="6506" y="5648"/>
                </a:lnTo>
                <a:lnTo>
                  <a:pt x="6508" y="5646"/>
                </a:lnTo>
                <a:close/>
                <a:moveTo>
                  <a:pt x="6508" y="5671"/>
                </a:moveTo>
                <a:lnTo>
                  <a:pt x="6509" y="5666"/>
                </a:lnTo>
                <a:lnTo>
                  <a:pt x="6509" y="5661"/>
                </a:lnTo>
                <a:lnTo>
                  <a:pt x="6510" y="5661"/>
                </a:lnTo>
                <a:lnTo>
                  <a:pt x="6511" y="5661"/>
                </a:lnTo>
                <a:lnTo>
                  <a:pt x="6510" y="5665"/>
                </a:lnTo>
                <a:lnTo>
                  <a:pt x="6508" y="5671"/>
                </a:lnTo>
                <a:close/>
                <a:moveTo>
                  <a:pt x="6517" y="5849"/>
                </a:moveTo>
                <a:lnTo>
                  <a:pt x="6517" y="5847"/>
                </a:lnTo>
                <a:lnTo>
                  <a:pt x="6516" y="5843"/>
                </a:lnTo>
                <a:lnTo>
                  <a:pt x="6523" y="5851"/>
                </a:lnTo>
                <a:lnTo>
                  <a:pt x="6529" y="5867"/>
                </a:lnTo>
                <a:lnTo>
                  <a:pt x="6520" y="5872"/>
                </a:lnTo>
                <a:lnTo>
                  <a:pt x="6508" y="5879"/>
                </a:lnTo>
                <a:lnTo>
                  <a:pt x="6504" y="5868"/>
                </a:lnTo>
                <a:lnTo>
                  <a:pt x="6511" y="5858"/>
                </a:lnTo>
                <a:lnTo>
                  <a:pt x="6515" y="5861"/>
                </a:lnTo>
                <a:lnTo>
                  <a:pt x="6522" y="5863"/>
                </a:lnTo>
                <a:lnTo>
                  <a:pt x="6522" y="5853"/>
                </a:lnTo>
                <a:lnTo>
                  <a:pt x="6517" y="5849"/>
                </a:lnTo>
                <a:close/>
                <a:moveTo>
                  <a:pt x="6549" y="5718"/>
                </a:moveTo>
                <a:lnTo>
                  <a:pt x="6546" y="5714"/>
                </a:lnTo>
                <a:lnTo>
                  <a:pt x="6544" y="5711"/>
                </a:lnTo>
                <a:lnTo>
                  <a:pt x="6541" y="5706"/>
                </a:lnTo>
                <a:lnTo>
                  <a:pt x="6539" y="5701"/>
                </a:lnTo>
                <a:lnTo>
                  <a:pt x="6545" y="5708"/>
                </a:lnTo>
                <a:lnTo>
                  <a:pt x="6549" y="5718"/>
                </a:lnTo>
                <a:close/>
                <a:moveTo>
                  <a:pt x="6543" y="5682"/>
                </a:moveTo>
                <a:lnTo>
                  <a:pt x="6544" y="5691"/>
                </a:lnTo>
                <a:lnTo>
                  <a:pt x="6551" y="5701"/>
                </a:lnTo>
                <a:lnTo>
                  <a:pt x="6553" y="5703"/>
                </a:lnTo>
                <a:lnTo>
                  <a:pt x="6555" y="5705"/>
                </a:lnTo>
                <a:lnTo>
                  <a:pt x="6547" y="5696"/>
                </a:lnTo>
                <a:lnTo>
                  <a:pt x="6539" y="5688"/>
                </a:lnTo>
                <a:lnTo>
                  <a:pt x="6541" y="5685"/>
                </a:lnTo>
                <a:lnTo>
                  <a:pt x="6543" y="5682"/>
                </a:lnTo>
                <a:close/>
                <a:moveTo>
                  <a:pt x="6574" y="5735"/>
                </a:moveTo>
                <a:lnTo>
                  <a:pt x="6572" y="5738"/>
                </a:lnTo>
                <a:lnTo>
                  <a:pt x="6571" y="5743"/>
                </a:lnTo>
                <a:lnTo>
                  <a:pt x="6565" y="5736"/>
                </a:lnTo>
                <a:lnTo>
                  <a:pt x="6559" y="5728"/>
                </a:lnTo>
                <a:lnTo>
                  <a:pt x="6567" y="5730"/>
                </a:lnTo>
                <a:lnTo>
                  <a:pt x="6574" y="5735"/>
                </a:lnTo>
                <a:close/>
                <a:moveTo>
                  <a:pt x="6583" y="5722"/>
                </a:moveTo>
                <a:lnTo>
                  <a:pt x="6584" y="5728"/>
                </a:lnTo>
                <a:lnTo>
                  <a:pt x="6581" y="5731"/>
                </a:lnTo>
                <a:lnTo>
                  <a:pt x="6576" y="5725"/>
                </a:lnTo>
                <a:lnTo>
                  <a:pt x="6569" y="5719"/>
                </a:lnTo>
                <a:lnTo>
                  <a:pt x="6568" y="5718"/>
                </a:lnTo>
                <a:lnTo>
                  <a:pt x="6567" y="5717"/>
                </a:lnTo>
                <a:lnTo>
                  <a:pt x="6573" y="5717"/>
                </a:lnTo>
                <a:lnTo>
                  <a:pt x="6583" y="5722"/>
                </a:lnTo>
                <a:close/>
                <a:moveTo>
                  <a:pt x="6615" y="5744"/>
                </a:moveTo>
                <a:lnTo>
                  <a:pt x="6605" y="5746"/>
                </a:lnTo>
                <a:lnTo>
                  <a:pt x="6602" y="5754"/>
                </a:lnTo>
                <a:lnTo>
                  <a:pt x="6596" y="5746"/>
                </a:lnTo>
                <a:lnTo>
                  <a:pt x="6589" y="5740"/>
                </a:lnTo>
                <a:lnTo>
                  <a:pt x="6601" y="5738"/>
                </a:lnTo>
                <a:lnTo>
                  <a:pt x="6615" y="5744"/>
                </a:lnTo>
                <a:close/>
                <a:moveTo>
                  <a:pt x="6639" y="5845"/>
                </a:moveTo>
                <a:lnTo>
                  <a:pt x="6637" y="5847"/>
                </a:lnTo>
                <a:lnTo>
                  <a:pt x="6637" y="5850"/>
                </a:lnTo>
                <a:lnTo>
                  <a:pt x="6633" y="5847"/>
                </a:lnTo>
                <a:lnTo>
                  <a:pt x="6629" y="5842"/>
                </a:lnTo>
                <a:lnTo>
                  <a:pt x="6635" y="5843"/>
                </a:lnTo>
                <a:lnTo>
                  <a:pt x="6639" y="5845"/>
                </a:lnTo>
                <a:close/>
                <a:moveTo>
                  <a:pt x="6651" y="5771"/>
                </a:moveTo>
                <a:lnTo>
                  <a:pt x="6653" y="5788"/>
                </a:lnTo>
                <a:lnTo>
                  <a:pt x="6651" y="5806"/>
                </a:lnTo>
                <a:lnTo>
                  <a:pt x="6611" y="5791"/>
                </a:lnTo>
                <a:lnTo>
                  <a:pt x="6576" y="5784"/>
                </a:lnTo>
                <a:lnTo>
                  <a:pt x="6572" y="5767"/>
                </a:lnTo>
                <a:lnTo>
                  <a:pt x="6565" y="5749"/>
                </a:lnTo>
                <a:lnTo>
                  <a:pt x="6573" y="5747"/>
                </a:lnTo>
                <a:lnTo>
                  <a:pt x="6582" y="5743"/>
                </a:lnTo>
                <a:lnTo>
                  <a:pt x="6597" y="5764"/>
                </a:lnTo>
                <a:lnTo>
                  <a:pt x="6618" y="5776"/>
                </a:lnTo>
                <a:lnTo>
                  <a:pt x="6611" y="5766"/>
                </a:lnTo>
                <a:lnTo>
                  <a:pt x="6605" y="5758"/>
                </a:lnTo>
                <a:lnTo>
                  <a:pt x="6628" y="5768"/>
                </a:lnTo>
                <a:lnTo>
                  <a:pt x="6651" y="5771"/>
                </a:lnTo>
                <a:close/>
                <a:moveTo>
                  <a:pt x="6644" y="5857"/>
                </a:moveTo>
                <a:lnTo>
                  <a:pt x="6644" y="5857"/>
                </a:lnTo>
                <a:lnTo>
                  <a:pt x="6643" y="5857"/>
                </a:lnTo>
                <a:lnTo>
                  <a:pt x="6643" y="5856"/>
                </a:lnTo>
                <a:lnTo>
                  <a:pt x="6643" y="5855"/>
                </a:lnTo>
                <a:lnTo>
                  <a:pt x="6643" y="5856"/>
                </a:lnTo>
                <a:lnTo>
                  <a:pt x="6644" y="5857"/>
                </a:lnTo>
                <a:close/>
                <a:moveTo>
                  <a:pt x="6662" y="5849"/>
                </a:moveTo>
                <a:lnTo>
                  <a:pt x="6657" y="5848"/>
                </a:lnTo>
                <a:lnTo>
                  <a:pt x="6655" y="5843"/>
                </a:lnTo>
                <a:lnTo>
                  <a:pt x="6655" y="5841"/>
                </a:lnTo>
                <a:lnTo>
                  <a:pt x="6654" y="5839"/>
                </a:lnTo>
                <a:lnTo>
                  <a:pt x="6650" y="5833"/>
                </a:lnTo>
                <a:lnTo>
                  <a:pt x="6639" y="5828"/>
                </a:lnTo>
                <a:lnTo>
                  <a:pt x="6660" y="5827"/>
                </a:lnTo>
                <a:lnTo>
                  <a:pt x="6681" y="5829"/>
                </a:lnTo>
                <a:lnTo>
                  <a:pt x="6671" y="5843"/>
                </a:lnTo>
                <a:lnTo>
                  <a:pt x="6662" y="5849"/>
                </a:lnTo>
                <a:close/>
                <a:moveTo>
                  <a:pt x="6639" y="5992"/>
                </a:moveTo>
                <a:lnTo>
                  <a:pt x="6656" y="5982"/>
                </a:lnTo>
                <a:lnTo>
                  <a:pt x="6672" y="5971"/>
                </a:lnTo>
                <a:lnTo>
                  <a:pt x="6675" y="5972"/>
                </a:lnTo>
                <a:lnTo>
                  <a:pt x="6678" y="5975"/>
                </a:lnTo>
                <a:lnTo>
                  <a:pt x="6657" y="5987"/>
                </a:lnTo>
                <a:lnTo>
                  <a:pt x="6639" y="5992"/>
                </a:lnTo>
                <a:close/>
                <a:moveTo>
                  <a:pt x="6683" y="5992"/>
                </a:moveTo>
                <a:lnTo>
                  <a:pt x="6683" y="5993"/>
                </a:lnTo>
                <a:lnTo>
                  <a:pt x="6684" y="5993"/>
                </a:lnTo>
                <a:lnTo>
                  <a:pt x="6681" y="5995"/>
                </a:lnTo>
                <a:lnTo>
                  <a:pt x="6678" y="5997"/>
                </a:lnTo>
                <a:lnTo>
                  <a:pt x="6676" y="5993"/>
                </a:lnTo>
                <a:lnTo>
                  <a:pt x="6674" y="5988"/>
                </a:lnTo>
                <a:lnTo>
                  <a:pt x="6678" y="5990"/>
                </a:lnTo>
                <a:lnTo>
                  <a:pt x="6683" y="5992"/>
                </a:lnTo>
                <a:close/>
                <a:moveTo>
                  <a:pt x="6681" y="5784"/>
                </a:moveTo>
                <a:lnTo>
                  <a:pt x="6694" y="5810"/>
                </a:lnTo>
                <a:lnTo>
                  <a:pt x="6698" y="5831"/>
                </a:lnTo>
                <a:lnTo>
                  <a:pt x="6683" y="5826"/>
                </a:lnTo>
                <a:lnTo>
                  <a:pt x="6668" y="5816"/>
                </a:lnTo>
                <a:lnTo>
                  <a:pt x="6666" y="5795"/>
                </a:lnTo>
                <a:lnTo>
                  <a:pt x="6681" y="5784"/>
                </a:lnTo>
                <a:close/>
                <a:moveTo>
                  <a:pt x="6715" y="6019"/>
                </a:moveTo>
                <a:lnTo>
                  <a:pt x="6707" y="6008"/>
                </a:lnTo>
                <a:lnTo>
                  <a:pt x="6700" y="5997"/>
                </a:lnTo>
                <a:lnTo>
                  <a:pt x="6710" y="6000"/>
                </a:lnTo>
                <a:lnTo>
                  <a:pt x="6719" y="6004"/>
                </a:lnTo>
                <a:lnTo>
                  <a:pt x="6724" y="6015"/>
                </a:lnTo>
                <a:lnTo>
                  <a:pt x="6715" y="6019"/>
                </a:lnTo>
                <a:close/>
                <a:moveTo>
                  <a:pt x="6721" y="5851"/>
                </a:moveTo>
                <a:lnTo>
                  <a:pt x="6719" y="5868"/>
                </a:lnTo>
                <a:lnTo>
                  <a:pt x="6702" y="5871"/>
                </a:lnTo>
                <a:lnTo>
                  <a:pt x="6698" y="5861"/>
                </a:lnTo>
                <a:lnTo>
                  <a:pt x="6703" y="5860"/>
                </a:lnTo>
                <a:lnTo>
                  <a:pt x="6701" y="5853"/>
                </a:lnTo>
                <a:lnTo>
                  <a:pt x="6693" y="5845"/>
                </a:lnTo>
                <a:lnTo>
                  <a:pt x="6706" y="5841"/>
                </a:lnTo>
                <a:lnTo>
                  <a:pt x="6721" y="5851"/>
                </a:lnTo>
                <a:close/>
                <a:moveTo>
                  <a:pt x="6723" y="5815"/>
                </a:moveTo>
                <a:lnTo>
                  <a:pt x="6733" y="5819"/>
                </a:lnTo>
                <a:lnTo>
                  <a:pt x="6745" y="5829"/>
                </a:lnTo>
                <a:lnTo>
                  <a:pt x="6736" y="5836"/>
                </a:lnTo>
                <a:lnTo>
                  <a:pt x="6736" y="5846"/>
                </a:lnTo>
                <a:lnTo>
                  <a:pt x="6721" y="5834"/>
                </a:lnTo>
                <a:lnTo>
                  <a:pt x="6723" y="5815"/>
                </a:lnTo>
                <a:close/>
                <a:moveTo>
                  <a:pt x="6728" y="5882"/>
                </a:moveTo>
                <a:lnTo>
                  <a:pt x="6742" y="5874"/>
                </a:lnTo>
                <a:lnTo>
                  <a:pt x="6758" y="5877"/>
                </a:lnTo>
                <a:lnTo>
                  <a:pt x="6749" y="5887"/>
                </a:lnTo>
                <a:lnTo>
                  <a:pt x="6728" y="5882"/>
                </a:lnTo>
                <a:close/>
                <a:moveTo>
                  <a:pt x="6745" y="6050"/>
                </a:moveTo>
                <a:lnTo>
                  <a:pt x="6736" y="6041"/>
                </a:lnTo>
                <a:lnTo>
                  <a:pt x="6726" y="6030"/>
                </a:lnTo>
                <a:lnTo>
                  <a:pt x="6730" y="6023"/>
                </a:lnTo>
                <a:lnTo>
                  <a:pt x="6737" y="6014"/>
                </a:lnTo>
                <a:lnTo>
                  <a:pt x="6756" y="6030"/>
                </a:lnTo>
                <a:lnTo>
                  <a:pt x="6765" y="6039"/>
                </a:lnTo>
                <a:lnTo>
                  <a:pt x="6761" y="6043"/>
                </a:lnTo>
                <a:lnTo>
                  <a:pt x="6756" y="6048"/>
                </a:lnTo>
                <a:lnTo>
                  <a:pt x="6756" y="6044"/>
                </a:lnTo>
                <a:lnTo>
                  <a:pt x="6757" y="6038"/>
                </a:lnTo>
                <a:lnTo>
                  <a:pt x="6748" y="6040"/>
                </a:lnTo>
                <a:lnTo>
                  <a:pt x="6745" y="6050"/>
                </a:lnTo>
                <a:close/>
                <a:moveTo>
                  <a:pt x="6777" y="5938"/>
                </a:moveTo>
                <a:lnTo>
                  <a:pt x="6765" y="5946"/>
                </a:lnTo>
                <a:lnTo>
                  <a:pt x="6761" y="5955"/>
                </a:lnTo>
                <a:lnTo>
                  <a:pt x="6753" y="5952"/>
                </a:lnTo>
                <a:lnTo>
                  <a:pt x="6744" y="5945"/>
                </a:lnTo>
                <a:lnTo>
                  <a:pt x="6746" y="5942"/>
                </a:lnTo>
                <a:lnTo>
                  <a:pt x="6743" y="5938"/>
                </a:lnTo>
                <a:lnTo>
                  <a:pt x="6760" y="5937"/>
                </a:lnTo>
                <a:lnTo>
                  <a:pt x="6777" y="5938"/>
                </a:lnTo>
                <a:close/>
                <a:moveTo>
                  <a:pt x="6791" y="5889"/>
                </a:moveTo>
                <a:lnTo>
                  <a:pt x="6798" y="5911"/>
                </a:lnTo>
                <a:lnTo>
                  <a:pt x="6776" y="5912"/>
                </a:lnTo>
                <a:lnTo>
                  <a:pt x="6788" y="5904"/>
                </a:lnTo>
                <a:lnTo>
                  <a:pt x="6791" y="5889"/>
                </a:lnTo>
                <a:close/>
                <a:moveTo>
                  <a:pt x="6866" y="6186"/>
                </a:moveTo>
                <a:lnTo>
                  <a:pt x="6850" y="6188"/>
                </a:lnTo>
                <a:lnTo>
                  <a:pt x="6837" y="6197"/>
                </a:lnTo>
                <a:lnTo>
                  <a:pt x="6839" y="6181"/>
                </a:lnTo>
                <a:lnTo>
                  <a:pt x="6856" y="6170"/>
                </a:lnTo>
                <a:lnTo>
                  <a:pt x="6859" y="6178"/>
                </a:lnTo>
                <a:lnTo>
                  <a:pt x="6866" y="6186"/>
                </a:lnTo>
                <a:close/>
                <a:moveTo>
                  <a:pt x="6863" y="6171"/>
                </a:moveTo>
                <a:lnTo>
                  <a:pt x="6858" y="6162"/>
                </a:lnTo>
                <a:lnTo>
                  <a:pt x="6848" y="6151"/>
                </a:lnTo>
                <a:lnTo>
                  <a:pt x="6855" y="6145"/>
                </a:lnTo>
                <a:lnTo>
                  <a:pt x="6861" y="6137"/>
                </a:lnTo>
                <a:lnTo>
                  <a:pt x="6868" y="6155"/>
                </a:lnTo>
                <a:lnTo>
                  <a:pt x="6863" y="6171"/>
                </a:lnTo>
                <a:close/>
                <a:moveTo>
                  <a:pt x="6864" y="5941"/>
                </a:moveTo>
                <a:lnTo>
                  <a:pt x="6884" y="5961"/>
                </a:lnTo>
                <a:lnTo>
                  <a:pt x="6880" y="5979"/>
                </a:lnTo>
                <a:lnTo>
                  <a:pt x="6877" y="5967"/>
                </a:lnTo>
                <a:lnTo>
                  <a:pt x="6876" y="5957"/>
                </a:lnTo>
                <a:lnTo>
                  <a:pt x="6864" y="5969"/>
                </a:lnTo>
                <a:lnTo>
                  <a:pt x="6841" y="5964"/>
                </a:lnTo>
                <a:lnTo>
                  <a:pt x="6854" y="5956"/>
                </a:lnTo>
                <a:lnTo>
                  <a:pt x="6864" y="5941"/>
                </a:lnTo>
                <a:close/>
                <a:moveTo>
                  <a:pt x="6912" y="6185"/>
                </a:moveTo>
                <a:lnTo>
                  <a:pt x="6905" y="6191"/>
                </a:lnTo>
                <a:lnTo>
                  <a:pt x="6906" y="6199"/>
                </a:lnTo>
                <a:lnTo>
                  <a:pt x="6896" y="6192"/>
                </a:lnTo>
                <a:lnTo>
                  <a:pt x="6883" y="6178"/>
                </a:lnTo>
                <a:lnTo>
                  <a:pt x="6890" y="6177"/>
                </a:lnTo>
                <a:lnTo>
                  <a:pt x="6895" y="6176"/>
                </a:lnTo>
                <a:lnTo>
                  <a:pt x="6884" y="6170"/>
                </a:lnTo>
                <a:lnTo>
                  <a:pt x="6876" y="6177"/>
                </a:lnTo>
                <a:lnTo>
                  <a:pt x="6874" y="6160"/>
                </a:lnTo>
                <a:lnTo>
                  <a:pt x="6883" y="6151"/>
                </a:lnTo>
                <a:lnTo>
                  <a:pt x="6894" y="6168"/>
                </a:lnTo>
                <a:lnTo>
                  <a:pt x="6912" y="6185"/>
                </a:lnTo>
                <a:close/>
                <a:moveTo>
                  <a:pt x="7043" y="6432"/>
                </a:moveTo>
                <a:lnTo>
                  <a:pt x="7043" y="6450"/>
                </a:lnTo>
                <a:lnTo>
                  <a:pt x="7042" y="6476"/>
                </a:lnTo>
                <a:lnTo>
                  <a:pt x="7021" y="6455"/>
                </a:lnTo>
                <a:lnTo>
                  <a:pt x="7021" y="6437"/>
                </a:lnTo>
                <a:lnTo>
                  <a:pt x="7033" y="6447"/>
                </a:lnTo>
                <a:lnTo>
                  <a:pt x="7043" y="6432"/>
                </a:lnTo>
                <a:close/>
                <a:moveTo>
                  <a:pt x="7061" y="6518"/>
                </a:moveTo>
                <a:lnTo>
                  <a:pt x="7069" y="6530"/>
                </a:lnTo>
                <a:lnTo>
                  <a:pt x="7080" y="6542"/>
                </a:lnTo>
                <a:lnTo>
                  <a:pt x="7060" y="6534"/>
                </a:lnTo>
                <a:lnTo>
                  <a:pt x="7041" y="6519"/>
                </a:lnTo>
                <a:lnTo>
                  <a:pt x="7051" y="6519"/>
                </a:lnTo>
                <a:lnTo>
                  <a:pt x="7061" y="6518"/>
                </a:lnTo>
                <a:close/>
                <a:moveTo>
                  <a:pt x="7122" y="6486"/>
                </a:moveTo>
                <a:lnTo>
                  <a:pt x="7111" y="6495"/>
                </a:lnTo>
                <a:lnTo>
                  <a:pt x="7087" y="6493"/>
                </a:lnTo>
                <a:lnTo>
                  <a:pt x="7075" y="6474"/>
                </a:lnTo>
                <a:lnTo>
                  <a:pt x="7055" y="6456"/>
                </a:lnTo>
                <a:lnTo>
                  <a:pt x="7088" y="6475"/>
                </a:lnTo>
                <a:lnTo>
                  <a:pt x="7122" y="6486"/>
                </a:lnTo>
                <a:close/>
                <a:moveTo>
                  <a:pt x="7031" y="5972"/>
                </a:moveTo>
                <a:lnTo>
                  <a:pt x="7038" y="5986"/>
                </a:lnTo>
                <a:lnTo>
                  <a:pt x="7048" y="6000"/>
                </a:lnTo>
                <a:lnTo>
                  <a:pt x="7053" y="5976"/>
                </a:lnTo>
                <a:lnTo>
                  <a:pt x="7043" y="5951"/>
                </a:lnTo>
                <a:lnTo>
                  <a:pt x="7065" y="5961"/>
                </a:lnTo>
                <a:lnTo>
                  <a:pt x="7087" y="5980"/>
                </a:lnTo>
                <a:lnTo>
                  <a:pt x="7070" y="5979"/>
                </a:lnTo>
                <a:lnTo>
                  <a:pt x="7058" y="5990"/>
                </a:lnTo>
                <a:lnTo>
                  <a:pt x="7068" y="6007"/>
                </a:lnTo>
                <a:lnTo>
                  <a:pt x="7092" y="6029"/>
                </a:lnTo>
                <a:lnTo>
                  <a:pt x="7082" y="6038"/>
                </a:lnTo>
                <a:lnTo>
                  <a:pt x="7076" y="6030"/>
                </a:lnTo>
                <a:lnTo>
                  <a:pt x="7079" y="6022"/>
                </a:lnTo>
                <a:lnTo>
                  <a:pt x="7066" y="6024"/>
                </a:lnTo>
                <a:lnTo>
                  <a:pt x="7053" y="6031"/>
                </a:lnTo>
                <a:lnTo>
                  <a:pt x="7034" y="6000"/>
                </a:lnTo>
                <a:lnTo>
                  <a:pt x="7031" y="5972"/>
                </a:lnTo>
                <a:close/>
                <a:moveTo>
                  <a:pt x="7127" y="6473"/>
                </a:moveTo>
                <a:lnTo>
                  <a:pt x="7115" y="6469"/>
                </a:lnTo>
                <a:lnTo>
                  <a:pt x="7103" y="6469"/>
                </a:lnTo>
                <a:lnTo>
                  <a:pt x="7104" y="6460"/>
                </a:lnTo>
                <a:lnTo>
                  <a:pt x="7113" y="6453"/>
                </a:lnTo>
                <a:lnTo>
                  <a:pt x="7122" y="6462"/>
                </a:lnTo>
                <a:lnTo>
                  <a:pt x="7127" y="6473"/>
                </a:lnTo>
                <a:close/>
                <a:moveTo>
                  <a:pt x="7105" y="6041"/>
                </a:moveTo>
                <a:lnTo>
                  <a:pt x="7108" y="6056"/>
                </a:lnTo>
                <a:lnTo>
                  <a:pt x="7111" y="6071"/>
                </a:lnTo>
                <a:lnTo>
                  <a:pt x="7117" y="6069"/>
                </a:lnTo>
                <a:lnTo>
                  <a:pt x="7124" y="6058"/>
                </a:lnTo>
                <a:lnTo>
                  <a:pt x="7157" y="6082"/>
                </a:lnTo>
                <a:lnTo>
                  <a:pt x="7193" y="6115"/>
                </a:lnTo>
                <a:lnTo>
                  <a:pt x="7190" y="6124"/>
                </a:lnTo>
                <a:lnTo>
                  <a:pt x="7179" y="6128"/>
                </a:lnTo>
                <a:lnTo>
                  <a:pt x="7197" y="6130"/>
                </a:lnTo>
                <a:lnTo>
                  <a:pt x="7216" y="6136"/>
                </a:lnTo>
                <a:lnTo>
                  <a:pt x="7216" y="6150"/>
                </a:lnTo>
                <a:lnTo>
                  <a:pt x="7230" y="6150"/>
                </a:lnTo>
                <a:lnTo>
                  <a:pt x="7237" y="6160"/>
                </a:lnTo>
                <a:lnTo>
                  <a:pt x="7246" y="6170"/>
                </a:lnTo>
                <a:lnTo>
                  <a:pt x="7235" y="6179"/>
                </a:lnTo>
                <a:lnTo>
                  <a:pt x="7224" y="6182"/>
                </a:lnTo>
                <a:lnTo>
                  <a:pt x="7212" y="6166"/>
                </a:lnTo>
                <a:lnTo>
                  <a:pt x="7203" y="6149"/>
                </a:lnTo>
                <a:lnTo>
                  <a:pt x="7191" y="6150"/>
                </a:lnTo>
                <a:lnTo>
                  <a:pt x="7180" y="6153"/>
                </a:lnTo>
                <a:lnTo>
                  <a:pt x="7179" y="6147"/>
                </a:lnTo>
                <a:lnTo>
                  <a:pt x="7186" y="6140"/>
                </a:lnTo>
                <a:lnTo>
                  <a:pt x="7170" y="6140"/>
                </a:lnTo>
                <a:lnTo>
                  <a:pt x="7152" y="6128"/>
                </a:lnTo>
                <a:lnTo>
                  <a:pt x="7169" y="6123"/>
                </a:lnTo>
                <a:lnTo>
                  <a:pt x="7177" y="6113"/>
                </a:lnTo>
                <a:lnTo>
                  <a:pt x="7151" y="6104"/>
                </a:lnTo>
                <a:lnTo>
                  <a:pt x="7136" y="6081"/>
                </a:lnTo>
                <a:lnTo>
                  <a:pt x="7130" y="6090"/>
                </a:lnTo>
                <a:lnTo>
                  <a:pt x="7116" y="6101"/>
                </a:lnTo>
                <a:lnTo>
                  <a:pt x="7115" y="6084"/>
                </a:lnTo>
                <a:lnTo>
                  <a:pt x="7100" y="6073"/>
                </a:lnTo>
                <a:lnTo>
                  <a:pt x="7098" y="6056"/>
                </a:lnTo>
                <a:lnTo>
                  <a:pt x="7105" y="6041"/>
                </a:lnTo>
                <a:close/>
                <a:moveTo>
                  <a:pt x="7272" y="6188"/>
                </a:moveTo>
                <a:lnTo>
                  <a:pt x="7268" y="6193"/>
                </a:lnTo>
                <a:lnTo>
                  <a:pt x="7270" y="6199"/>
                </a:lnTo>
                <a:lnTo>
                  <a:pt x="7255" y="6196"/>
                </a:lnTo>
                <a:lnTo>
                  <a:pt x="7247" y="6178"/>
                </a:lnTo>
                <a:lnTo>
                  <a:pt x="7259" y="6180"/>
                </a:lnTo>
                <a:lnTo>
                  <a:pt x="7272" y="6188"/>
                </a:lnTo>
                <a:close/>
                <a:moveTo>
                  <a:pt x="7361" y="7381"/>
                </a:moveTo>
                <a:lnTo>
                  <a:pt x="7353" y="7388"/>
                </a:lnTo>
                <a:lnTo>
                  <a:pt x="7334" y="7392"/>
                </a:lnTo>
                <a:lnTo>
                  <a:pt x="7332" y="7369"/>
                </a:lnTo>
                <a:lnTo>
                  <a:pt x="7329" y="7355"/>
                </a:lnTo>
                <a:lnTo>
                  <a:pt x="7332" y="7345"/>
                </a:lnTo>
                <a:lnTo>
                  <a:pt x="7340" y="7342"/>
                </a:lnTo>
                <a:lnTo>
                  <a:pt x="7347" y="7364"/>
                </a:lnTo>
                <a:lnTo>
                  <a:pt x="7361" y="7381"/>
                </a:lnTo>
                <a:close/>
                <a:moveTo>
                  <a:pt x="7372" y="7416"/>
                </a:moveTo>
                <a:lnTo>
                  <a:pt x="7360" y="7411"/>
                </a:lnTo>
                <a:lnTo>
                  <a:pt x="7347" y="7404"/>
                </a:lnTo>
                <a:lnTo>
                  <a:pt x="7351" y="7401"/>
                </a:lnTo>
                <a:lnTo>
                  <a:pt x="7355" y="7397"/>
                </a:lnTo>
                <a:lnTo>
                  <a:pt x="7362" y="7404"/>
                </a:lnTo>
                <a:lnTo>
                  <a:pt x="7370" y="7411"/>
                </a:lnTo>
                <a:lnTo>
                  <a:pt x="7371" y="7414"/>
                </a:lnTo>
                <a:lnTo>
                  <a:pt x="7372" y="7416"/>
                </a:lnTo>
                <a:close/>
                <a:moveTo>
                  <a:pt x="7390" y="7452"/>
                </a:moveTo>
                <a:lnTo>
                  <a:pt x="7386" y="7459"/>
                </a:lnTo>
                <a:lnTo>
                  <a:pt x="7382" y="7467"/>
                </a:lnTo>
                <a:lnTo>
                  <a:pt x="7367" y="7451"/>
                </a:lnTo>
                <a:lnTo>
                  <a:pt x="7366" y="7463"/>
                </a:lnTo>
                <a:lnTo>
                  <a:pt x="7358" y="7461"/>
                </a:lnTo>
                <a:lnTo>
                  <a:pt x="7351" y="7460"/>
                </a:lnTo>
                <a:lnTo>
                  <a:pt x="7352" y="7440"/>
                </a:lnTo>
                <a:lnTo>
                  <a:pt x="7357" y="7421"/>
                </a:lnTo>
                <a:lnTo>
                  <a:pt x="7361" y="7428"/>
                </a:lnTo>
                <a:lnTo>
                  <a:pt x="7365" y="7434"/>
                </a:lnTo>
                <a:lnTo>
                  <a:pt x="7365" y="7434"/>
                </a:lnTo>
                <a:lnTo>
                  <a:pt x="7365" y="7434"/>
                </a:lnTo>
                <a:lnTo>
                  <a:pt x="7365" y="7434"/>
                </a:lnTo>
                <a:lnTo>
                  <a:pt x="7366" y="7434"/>
                </a:lnTo>
                <a:lnTo>
                  <a:pt x="7371" y="7439"/>
                </a:lnTo>
                <a:lnTo>
                  <a:pt x="7376" y="7442"/>
                </a:lnTo>
                <a:lnTo>
                  <a:pt x="7383" y="7447"/>
                </a:lnTo>
                <a:lnTo>
                  <a:pt x="7390" y="7452"/>
                </a:lnTo>
                <a:close/>
                <a:moveTo>
                  <a:pt x="7341" y="6245"/>
                </a:moveTo>
                <a:lnTo>
                  <a:pt x="7359" y="6262"/>
                </a:lnTo>
                <a:lnTo>
                  <a:pt x="7378" y="6280"/>
                </a:lnTo>
                <a:lnTo>
                  <a:pt x="7371" y="6287"/>
                </a:lnTo>
                <a:lnTo>
                  <a:pt x="7365" y="6300"/>
                </a:lnTo>
                <a:lnTo>
                  <a:pt x="7355" y="6293"/>
                </a:lnTo>
                <a:lnTo>
                  <a:pt x="7342" y="6279"/>
                </a:lnTo>
                <a:lnTo>
                  <a:pt x="7354" y="6275"/>
                </a:lnTo>
                <a:lnTo>
                  <a:pt x="7365" y="6275"/>
                </a:lnTo>
                <a:lnTo>
                  <a:pt x="7342" y="6258"/>
                </a:lnTo>
                <a:lnTo>
                  <a:pt x="7318" y="6250"/>
                </a:lnTo>
                <a:lnTo>
                  <a:pt x="7329" y="6250"/>
                </a:lnTo>
                <a:lnTo>
                  <a:pt x="7341" y="6245"/>
                </a:lnTo>
                <a:close/>
                <a:moveTo>
                  <a:pt x="7454" y="7522"/>
                </a:moveTo>
                <a:lnTo>
                  <a:pt x="7456" y="7525"/>
                </a:lnTo>
                <a:lnTo>
                  <a:pt x="7457" y="7527"/>
                </a:lnTo>
                <a:lnTo>
                  <a:pt x="7455" y="7525"/>
                </a:lnTo>
                <a:lnTo>
                  <a:pt x="7452" y="7523"/>
                </a:lnTo>
                <a:lnTo>
                  <a:pt x="7453" y="7523"/>
                </a:lnTo>
                <a:lnTo>
                  <a:pt x="7454" y="7522"/>
                </a:lnTo>
                <a:close/>
                <a:moveTo>
                  <a:pt x="7388" y="7478"/>
                </a:moveTo>
                <a:lnTo>
                  <a:pt x="7393" y="7490"/>
                </a:lnTo>
                <a:lnTo>
                  <a:pt x="7383" y="7507"/>
                </a:lnTo>
                <a:lnTo>
                  <a:pt x="7375" y="7493"/>
                </a:lnTo>
                <a:lnTo>
                  <a:pt x="7388" y="7478"/>
                </a:lnTo>
                <a:close/>
                <a:moveTo>
                  <a:pt x="7588" y="9155"/>
                </a:moveTo>
                <a:lnTo>
                  <a:pt x="7597" y="9148"/>
                </a:lnTo>
                <a:lnTo>
                  <a:pt x="7606" y="9148"/>
                </a:lnTo>
                <a:lnTo>
                  <a:pt x="7603" y="9156"/>
                </a:lnTo>
                <a:lnTo>
                  <a:pt x="7596" y="9164"/>
                </a:lnTo>
                <a:lnTo>
                  <a:pt x="7648" y="9218"/>
                </a:lnTo>
                <a:lnTo>
                  <a:pt x="7681" y="9260"/>
                </a:lnTo>
                <a:lnTo>
                  <a:pt x="7694" y="9255"/>
                </a:lnTo>
                <a:lnTo>
                  <a:pt x="7704" y="9251"/>
                </a:lnTo>
                <a:lnTo>
                  <a:pt x="7697" y="9262"/>
                </a:lnTo>
                <a:lnTo>
                  <a:pt x="7683" y="9267"/>
                </a:lnTo>
                <a:lnTo>
                  <a:pt x="7698" y="9278"/>
                </a:lnTo>
                <a:lnTo>
                  <a:pt x="7713" y="9275"/>
                </a:lnTo>
                <a:lnTo>
                  <a:pt x="7722" y="9283"/>
                </a:lnTo>
                <a:lnTo>
                  <a:pt x="7729" y="9293"/>
                </a:lnTo>
                <a:lnTo>
                  <a:pt x="7730" y="9321"/>
                </a:lnTo>
                <a:lnTo>
                  <a:pt x="7750" y="9323"/>
                </a:lnTo>
                <a:lnTo>
                  <a:pt x="7738" y="9316"/>
                </a:lnTo>
                <a:lnTo>
                  <a:pt x="7738" y="9302"/>
                </a:lnTo>
                <a:lnTo>
                  <a:pt x="7762" y="9326"/>
                </a:lnTo>
                <a:lnTo>
                  <a:pt x="7751" y="9338"/>
                </a:lnTo>
                <a:lnTo>
                  <a:pt x="7783" y="9358"/>
                </a:lnTo>
                <a:lnTo>
                  <a:pt x="7793" y="9391"/>
                </a:lnTo>
                <a:lnTo>
                  <a:pt x="7809" y="9382"/>
                </a:lnTo>
                <a:lnTo>
                  <a:pt x="7831" y="9392"/>
                </a:lnTo>
                <a:lnTo>
                  <a:pt x="7822" y="9402"/>
                </a:lnTo>
                <a:lnTo>
                  <a:pt x="7816" y="9411"/>
                </a:lnTo>
                <a:lnTo>
                  <a:pt x="7840" y="9438"/>
                </a:lnTo>
                <a:lnTo>
                  <a:pt x="7854" y="9467"/>
                </a:lnTo>
                <a:lnTo>
                  <a:pt x="7872" y="9465"/>
                </a:lnTo>
                <a:lnTo>
                  <a:pt x="7883" y="9452"/>
                </a:lnTo>
                <a:lnTo>
                  <a:pt x="7894" y="9463"/>
                </a:lnTo>
                <a:lnTo>
                  <a:pt x="7904" y="9475"/>
                </a:lnTo>
                <a:lnTo>
                  <a:pt x="7897" y="9490"/>
                </a:lnTo>
                <a:lnTo>
                  <a:pt x="7900" y="9506"/>
                </a:lnTo>
                <a:lnTo>
                  <a:pt x="7813" y="9473"/>
                </a:lnTo>
                <a:lnTo>
                  <a:pt x="7744" y="9428"/>
                </a:lnTo>
                <a:lnTo>
                  <a:pt x="7746" y="9419"/>
                </a:lnTo>
                <a:lnTo>
                  <a:pt x="7752" y="9414"/>
                </a:lnTo>
                <a:lnTo>
                  <a:pt x="7720" y="9405"/>
                </a:lnTo>
                <a:lnTo>
                  <a:pt x="7684" y="9378"/>
                </a:lnTo>
                <a:lnTo>
                  <a:pt x="7713" y="9380"/>
                </a:lnTo>
                <a:lnTo>
                  <a:pt x="7738" y="9385"/>
                </a:lnTo>
                <a:lnTo>
                  <a:pt x="7736" y="9400"/>
                </a:lnTo>
                <a:lnTo>
                  <a:pt x="7743" y="9386"/>
                </a:lnTo>
                <a:lnTo>
                  <a:pt x="7715" y="9367"/>
                </a:lnTo>
                <a:lnTo>
                  <a:pt x="7691" y="9348"/>
                </a:lnTo>
                <a:lnTo>
                  <a:pt x="7671" y="9329"/>
                </a:lnTo>
                <a:lnTo>
                  <a:pt x="7655" y="9309"/>
                </a:lnTo>
                <a:lnTo>
                  <a:pt x="7681" y="9310"/>
                </a:lnTo>
                <a:lnTo>
                  <a:pt x="7714" y="9316"/>
                </a:lnTo>
                <a:lnTo>
                  <a:pt x="7706" y="9303"/>
                </a:lnTo>
                <a:lnTo>
                  <a:pt x="7690" y="9301"/>
                </a:lnTo>
                <a:lnTo>
                  <a:pt x="7624" y="9233"/>
                </a:lnTo>
                <a:lnTo>
                  <a:pt x="7541" y="9175"/>
                </a:lnTo>
                <a:lnTo>
                  <a:pt x="7558" y="9173"/>
                </a:lnTo>
                <a:lnTo>
                  <a:pt x="7570" y="9166"/>
                </a:lnTo>
                <a:lnTo>
                  <a:pt x="7541" y="9164"/>
                </a:lnTo>
                <a:lnTo>
                  <a:pt x="7519" y="9150"/>
                </a:lnTo>
                <a:lnTo>
                  <a:pt x="7523" y="9167"/>
                </a:lnTo>
                <a:lnTo>
                  <a:pt x="7533" y="9180"/>
                </a:lnTo>
                <a:lnTo>
                  <a:pt x="7530" y="9184"/>
                </a:lnTo>
                <a:lnTo>
                  <a:pt x="7526" y="9188"/>
                </a:lnTo>
                <a:lnTo>
                  <a:pt x="7506" y="9162"/>
                </a:lnTo>
                <a:lnTo>
                  <a:pt x="7476" y="9142"/>
                </a:lnTo>
                <a:lnTo>
                  <a:pt x="7481" y="9132"/>
                </a:lnTo>
                <a:lnTo>
                  <a:pt x="7486" y="9123"/>
                </a:lnTo>
                <a:lnTo>
                  <a:pt x="7462" y="9107"/>
                </a:lnTo>
                <a:lnTo>
                  <a:pt x="7443" y="9089"/>
                </a:lnTo>
                <a:lnTo>
                  <a:pt x="7447" y="9079"/>
                </a:lnTo>
                <a:lnTo>
                  <a:pt x="7456" y="9075"/>
                </a:lnTo>
                <a:lnTo>
                  <a:pt x="7447" y="9065"/>
                </a:lnTo>
                <a:lnTo>
                  <a:pt x="7445" y="9052"/>
                </a:lnTo>
                <a:lnTo>
                  <a:pt x="7435" y="9053"/>
                </a:lnTo>
                <a:lnTo>
                  <a:pt x="7432" y="9060"/>
                </a:lnTo>
                <a:lnTo>
                  <a:pt x="7375" y="8988"/>
                </a:lnTo>
                <a:lnTo>
                  <a:pt x="7310" y="8923"/>
                </a:lnTo>
                <a:lnTo>
                  <a:pt x="7319" y="8915"/>
                </a:lnTo>
                <a:lnTo>
                  <a:pt x="7334" y="8916"/>
                </a:lnTo>
                <a:lnTo>
                  <a:pt x="7321" y="8905"/>
                </a:lnTo>
                <a:lnTo>
                  <a:pt x="7310" y="8892"/>
                </a:lnTo>
                <a:lnTo>
                  <a:pt x="7296" y="8896"/>
                </a:lnTo>
                <a:lnTo>
                  <a:pt x="7281" y="8903"/>
                </a:lnTo>
                <a:lnTo>
                  <a:pt x="7272" y="8877"/>
                </a:lnTo>
                <a:lnTo>
                  <a:pt x="7244" y="8866"/>
                </a:lnTo>
                <a:lnTo>
                  <a:pt x="7249" y="8854"/>
                </a:lnTo>
                <a:lnTo>
                  <a:pt x="7253" y="8841"/>
                </a:lnTo>
                <a:lnTo>
                  <a:pt x="7242" y="8847"/>
                </a:lnTo>
                <a:lnTo>
                  <a:pt x="7229" y="8852"/>
                </a:lnTo>
                <a:lnTo>
                  <a:pt x="7223" y="8833"/>
                </a:lnTo>
                <a:lnTo>
                  <a:pt x="7196" y="8821"/>
                </a:lnTo>
                <a:lnTo>
                  <a:pt x="7203" y="8810"/>
                </a:lnTo>
                <a:lnTo>
                  <a:pt x="7207" y="8797"/>
                </a:lnTo>
                <a:lnTo>
                  <a:pt x="7197" y="8800"/>
                </a:lnTo>
                <a:lnTo>
                  <a:pt x="7193" y="8810"/>
                </a:lnTo>
                <a:lnTo>
                  <a:pt x="7170" y="8770"/>
                </a:lnTo>
                <a:lnTo>
                  <a:pt x="7179" y="8730"/>
                </a:lnTo>
                <a:lnTo>
                  <a:pt x="7163" y="8740"/>
                </a:lnTo>
                <a:lnTo>
                  <a:pt x="7146" y="8761"/>
                </a:lnTo>
                <a:lnTo>
                  <a:pt x="7145" y="8748"/>
                </a:lnTo>
                <a:lnTo>
                  <a:pt x="7146" y="8729"/>
                </a:lnTo>
                <a:lnTo>
                  <a:pt x="7123" y="8714"/>
                </a:lnTo>
                <a:lnTo>
                  <a:pt x="7096" y="8711"/>
                </a:lnTo>
                <a:lnTo>
                  <a:pt x="7081" y="8691"/>
                </a:lnTo>
                <a:lnTo>
                  <a:pt x="7086" y="8668"/>
                </a:lnTo>
                <a:lnTo>
                  <a:pt x="7072" y="8667"/>
                </a:lnTo>
                <a:lnTo>
                  <a:pt x="7059" y="8665"/>
                </a:lnTo>
                <a:lnTo>
                  <a:pt x="7063" y="8673"/>
                </a:lnTo>
                <a:lnTo>
                  <a:pt x="7067" y="8681"/>
                </a:lnTo>
                <a:lnTo>
                  <a:pt x="7028" y="8659"/>
                </a:lnTo>
                <a:lnTo>
                  <a:pt x="6984" y="8622"/>
                </a:lnTo>
                <a:lnTo>
                  <a:pt x="7004" y="8614"/>
                </a:lnTo>
                <a:lnTo>
                  <a:pt x="7023" y="8617"/>
                </a:lnTo>
                <a:lnTo>
                  <a:pt x="7000" y="8600"/>
                </a:lnTo>
                <a:lnTo>
                  <a:pt x="6961" y="8593"/>
                </a:lnTo>
                <a:lnTo>
                  <a:pt x="6952" y="8567"/>
                </a:lnTo>
                <a:lnTo>
                  <a:pt x="6923" y="8557"/>
                </a:lnTo>
                <a:lnTo>
                  <a:pt x="6914" y="8525"/>
                </a:lnTo>
                <a:lnTo>
                  <a:pt x="6887" y="8505"/>
                </a:lnTo>
                <a:lnTo>
                  <a:pt x="6901" y="8505"/>
                </a:lnTo>
                <a:lnTo>
                  <a:pt x="6919" y="8515"/>
                </a:lnTo>
                <a:lnTo>
                  <a:pt x="6933" y="8506"/>
                </a:lnTo>
                <a:lnTo>
                  <a:pt x="6949" y="8498"/>
                </a:lnTo>
                <a:lnTo>
                  <a:pt x="6906" y="8486"/>
                </a:lnTo>
                <a:lnTo>
                  <a:pt x="6864" y="8476"/>
                </a:lnTo>
                <a:lnTo>
                  <a:pt x="6860" y="8465"/>
                </a:lnTo>
                <a:lnTo>
                  <a:pt x="6851" y="8449"/>
                </a:lnTo>
                <a:lnTo>
                  <a:pt x="6873" y="8453"/>
                </a:lnTo>
                <a:lnTo>
                  <a:pt x="6885" y="8444"/>
                </a:lnTo>
                <a:lnTo>
                  <a:pt x="6900" y="8453"/>
                </a:lnTo>
                <a:lnTo>
                  <a:pt x="6915" y="8463"/>
                </a:lnTo>
                <a:lnTo>
                  <a:pt x="6901" y="8442"/>
                </a:lnTo>
                <a:lnTo>
                  <a:pt x="6899" y="8425"/>
                </a:lnTo>
                <a:lnTo>
                  <a:pt x="6878" y="8416"/>
                </a:lnTo>
                <a:lnTo>
                  <a:pt x="6853" y="8402"/>
                </a:lnTo>
                <a:lnTo>
                  <a:pt x="6856" y="8384"/>
                </a:lnTo>
                <a:lnTo>
                  <a:pt x="6842" y="8360"/>
                </a:lnTo>
                <a:lnTo>
                  <a:pt x="6806" y="8345"/>
                </a:lnTo>
                <a:lnTo>
                  <a:pt x="6775" y="8326"/>
                </a:lnTo>
                <a:lnTo>
                  <a:pt x="6769" y="8344"/>
                </a:lnTo>
                <a:lnTo>
                  <a:pt x="6783" y="8358"/>
                </a:lnTo>
                <a:lnTo>
                  <a:pt x="6757" y="8352"/>
                </a:lnTo>
                <a:lnTo>
                  <a:pt x="6743" y="8327"/>
                </a:lnTo>
                <a:lnTo>
                  <a:pt x="6757" y="8319"/>
                </a:lnTo>
                <a:lnTo>
                  <a:pt x="6771" y="8320"/>
                </a:lnTo>
                <a:lnTo>
                  <a:pt x="6776" y="8306"/>
                </a:lnTo>
                <a:lnTo>
                  <a:pt x="6786" y="8291"/>
                </a:lnTo>
                <a:lnTo>
                  <a:pt x="6761" y="8292"/>
                </a:lnTo>
                <a:lnTo>
                  <a:pt x="6733" y="8280"/>
                </a:lnTo>
                <a:lnTo>
                  <a:pt x="6735" y="8294"/>
                </a:lnTo>
                <a:lnTo>
                  <a:pt x="6740" y="8306"/>
                </a:lnTo>
                <a:lnTo>
                  <a:pt x="6724" y="8296"/>
                </a:lnTo>
                <a:lnTo>
                  <a:pt x="6716" y="8278"/>
                </a:lnTo>
                <a:lnTo>
                  <a:pt x="6723" y="8277"/>
                </a:lnTo>
                <a:lnTo>
                  <a:pt x="6733" y="8280"/>
                </a:lnTo>
                <a:lnTo>
                  <a:pt x="6731" y="8269"/>
                </a:lnTo>
                <a:lnTo>
                  <a:pt x="6734" y="8264"/>
                </a:lnTo>
                <a:lnTo>
                  <a:pt x="6725" y="8261"/>
                </a:lnTo>
                <a:lnTo>
                  <a:pt x="6719" y="8252"/>
                </a:lnTo>
                <a:lnTo>
                  <a:pt x="6709" y="8268"/>
                </a:lnTo>
                <a:lnTo>
                  <a:pt x="6690" y="8275"/>
                </a:lnTo>
                <a:lnTo>
                  <a:pt x="6690" y="8263"/>
                </a:lnTo>
                <a:lnTo>
                  <a:pt x="6698" y="8250"/>
                </a:lnTo>
                <a:lnTo>
                  <a:pt x="6683" y="8252"/>
                </a:lnTo>
                <a:lnTo>
                  <a:pt x="6675" y="8263"/>
                </a:lnTo>
                <a:lnTo>
                  <a:pt x="6670" y="8255"/>
                </a:lnTo>
                <a:lnTo>
                  <a:pt x="6660" y="8250"/>
                </a:lnTo>
                <a:lnTo>
                  <a:pt x="6677" y="8233"/>
                </a:lnTo>
                <a:lnTo>
                  <a:pt x="6696" y="8218"/>
                </a:lnTo>
                <a:lnTo>
                  <a:pt x="6680" y="8223"/>
                </a:lnTo>
                <a:lnTo>
                  <a:pt x="6668" y="8231"/>
                </a:lnTo>
                <a:lnTo>
                  <a:pt x="6655" y="8217"/>
                </a:lnTo>
                <a:lnTo>
                  <a:pt x="6638" y="8207"/>
                </a:lnTo>
                <a:lnTo>
                  <a:pt x="6641" y="8191"/>
                </a:lnTo>
                <a:lnTo>
                  <a:pt x="6646" y="8177"/>
                </a:lnTo>
                <a:lnTo>
                  <a:pt x="6624" y="8165"/>
                </a:lnTo>
                <a:lnTo>
                  <a:pt x="6613" y="8142"/>
                </a:lnTo>
                <a:lnTo>
                  <a:pt x="6582" y="8136"/>
                </a:lnTo>
                <a:lnTo>
                  <a:pt x="6562" y="8112"/>
                </a:lnTo>
                <a:lnTo>
                  <a:pt x="6573" y="8107"/>
                </a:lnTo>
                <a:lnTo>
                  <a:pt x="6580" y="8098"/>
                </a:lnTo>
                <a:lnTo>
                  <a:pt x="6550" y="8087"/>
                </a:lnTo>
                <a:lnTo>
                  <a:pt x="6529" y="8062"/>
                </a:lnTo>
                <a:lnTo>
                  <a:pt x="6516" y="8067"/>
                </a:lnTo>
                <a:lnTo>
                  <a:pt x="6506" y="8075"/>
                </a:lnTo>
                <a:lnTo>
                  <a:pt x="6506" y="8060"/>
                </a:lnTo>
                <a:lnTo>
                  <a:pt x="6515" y="8040"/>
                </a:lnTo>
                <a:lnTo>
                  <a:pt x="6505" y="8034"/>
                </a:lnTo>
                <a:lnTo>
                  <a:pt x="6494" y="8038"/>
                </a:lnTo>
                <a:lnTo>
                  <a:pt x="6462" y="7992"/>
                </a:lnTo>
                <a:lnTo>
                  <a:pt x="6420" y="7954"/>
                </a:lnTo>
                <a:lnTo>
                  <a:pt x="6392" y="7954"/>
                </a:lnTo>
                <a:lnTo>
                  <a:pt x="6362" y="7944"/>
                </a:lnTo>
                <a:lnTo>
                  <a:pt x="6360" y="7932"/>
                </a:lnTo>
                <a:lnTo>
                  <a:pt x="6354" y="7917"/>
                </a:lnTo>
                <a:lnTo>
                  <a:pt x="6371" y="7917"/>
                </a:lnTo>
                <a:lnTo>
                  <a:pt x="6391" y="7926"/>
                </a:lnTo>
                <a:lnTo>
                  <a:pt x="6370" y="7902"/>
                </a:lnTo>
                <a:lnTo>
                  <a:pt x="6339" y="7896"/>
                </a:lnTo>
                <a:lnTo>
                  <a:pt x="6339" y="7878"/>
                </a:lnTo>
                <a:lnTo>
                  <a:pt x="6347" y="7861"/>
                </a:lnTo>
                <a:lnTo>
                  <a:pt x="6333" y="7848"/>
                </a:lnTo>
                <a:lnTo>
                  <a:pt x="6315" y="7848"/>
                </a:lnTo>
                <a:lnTo>
                  <a:pt x="6316" y="7838"/>
                </a:lnTo>
                <a:lnTo>
                  <a:pt x="6318" y="7827"/>
                </a:lnTo>
                <a:lnTo>
                  <a:pt x="6292" y="7828"/>
                </a:lnTo>
                <a:lnTo>
                  <a:pt x="6283" y="7794"/>
                </a:lnTo>
                <a:lnTo>
                  <a:pt x="6257" y="7792"/>
                </a:lnTo>
                <a:lnTo>
                  <a:pt x="6246" y="7771"/>
                </a:lnTo>
                <a:lnTo>
                  <a:pt x="6237" y="7773"/>
                </a:lnTo>
                <a:lnTo>
                  <a:pt x="6239" y="7786"/>
                </a:lnTo>
                <a:lnTo>
                  <a:pt x="6228" y="7779"/>
                </a:lnTo>
                <a:lnTo>
                  <a:pt x="6219" y="7769"/>
                </a:lnTo>
                <a:lnTo>
                  <a:pt x="6228" y="7753"/>
                </a:lnTo>
                <a:lnTo>
                  <a:pt x="6242" y="7750"/>
                </a:lnTo>
                <a:lnTo>
                  <a:pt x="6230" y="7730"/>
                </a:lnTo>
                <a:lnTo>
                  <a:pt x="6230" y="7698"/>
                </a:lnTo>
                <a:lnTo>
                  <a:pt x="6237" y="7699"/>
                </a:lnTo>
                <a:lnTo>
                  <a:pt x="6240" y="7704"/>
                </a:lnTo>
                <a:lnTo>
                  <a:pt x="6233" y="7682"/>
                </a:lnTo>
                <a:lnTo>
                  <a:pt x="6211" y="7661"/>
                </a:lnTo>
                <a:lnTo>
                  <a:pt x="6218" y="7701"/>
                </a:lnTo>
                <a:lnTo>
                  <a:pt x="6227" y="7738"/>
                </a:lnTo>
                <a:lnTo>
                  <a:pt x="6201" y="7713"/>
                </a:lnTo>
                <a:lnTo>
                  <a:pt x="6194" y="7680"/>
                </a:lnTo>
                <a:lnTo>
                  <a:pt x="6184" y="7706"/>
                </a:lnTo>
                <a:lnTo>
                  <a:pt x="6174" y="7730"/>
                </a:lnTo>
                <a:lnTo>
                  <a:pt x="6168" y="7705"/>
                </a:lnTo>
                <a:lnTo>
                  <a:pt x="6166" y="7678"/>
                </a:lnTo>
                <a:lnTo>
                  <a:pt x="6141" y="7687"/>
                </a:lnTo>
                <a:lnTo>
                  <a:pt x="6117" y="7695"/>
                </a:lnTo>
                <a:lnTo>
                  <a:pt x="6129" y="7674"/>
                </a:lnTo>
                <a:lnTo>
                  <a:pt x="6125" y="7650"/>
                </a:lnTo>
                <a:lnTo>
                  <a:pt x="6138" y="7643"/>
                </a:lnTo>
                <a:lnTo>
                  <a:pt x="6147" y="7632"/>
                </a:lnTo>
                <a:lnTo>
                  <a:pt x="6133" y="7634"/>
                </a:lnTo>
                <a:lnTo>
                  <a:pt x="6120" y="7644"/>
                </a:lnTo>
                <a:lnTo>
                  <a:pt x="6112" y="7632"/>
                </a:lnTo>
                <a:lnTo>
                  <a:pt x="6104" y="7639"/>
                </a:lnTo>
                <a:lnTo>
                  <a:pt x="6097" y="7622"/>
                </a:lnTo>
                <a:lnTo>
                  <a:pt x="6096" y="7602"/>
                </a:lnTo>
                <a:lnTo>
                  <a:pt x="6112" y="7608"/>
                </a:lnTo>
                <a:lnTo>
                  <a:pt x="6133" y="7605"/>
                </a:lnTo>
                <a:lnTo>
                  <a:pt x="6074" y="7577"/>
                </a:lnTo>
                <a:lnTo>
                  <a:pt x="6066" y="7540"/>
                </a:lnTo>
                <a:lnTo>
                  <a:pt x="6050" y="7531"/>
                </a:lnTo>
                <a:lnTo>
                  <a:pt x="6041" y="7517"/>
                </a:lnTo>
                <a:lnTo>
                  <a:pt x="6017" y="7516"/>
                </a:lnTo>
                <a:lnTo>
                  <a:pt x="5998" y="7505"/>
                </a:lnTo>
                <a:lnTo>
                  <a:pt x="5978" y="7491"/>
                </a:lnTo>
                <a:lnTo>
                  <a:pt x="5950" y="7487"/>
                </a:lnTo>
                <a:lnTo>
                  <a:pt x="5951" y="7465"/>
                </a:lnTo>
                <a:lnTo>
                  <a:pt x="5957" y="7452"/>
                </a:lnTo>
                <a:lnTo>
                  <a:pt x="5942" y="7449"/>
                </a:lnTo>
                <a:lnTo>
                  <a:pt x="5919" y="7450"/>
                </a:lnTo>
                <a:lnTo>
                  <a:pt x="5891" y="7417"/>
                </a:lnTo>
                <a:lnTo>
                  <a:pt x="5851" y="7396"/>
                </a:lnTo>
                <a:lnTo>
                  <a:pt x="5850" y="7376"/>
                </a:lnTo>
                <a:lnTo>
                  <a:pt x="5830" y="7375"/>
                </a:lnTo>
                <a:lnTo>
                  <a:pt x="5828" y="7355"/>
                </a:lnTo>
                <a:lnTo>
                  <a:pt x="5821" y="7339"/>
                </a:lnTo>
                <a:lnTo>
                  <a:pt x="5816" y="7351"/>
                </a:lnTo>
                <a:lnTo>
                  <a:pt x="5809" y="7368"/>
                </a:lnTo>
                <a:lnTo>
                  <a:pt x="5798" y="7348"/>
                </a:lnTo>
                <a:lnTo>
                  <a:pt x="5799" y="7327"/>
                </a:lnTo>
                <a:lnTo>
                  <a:pt x="5784" y="7321"/>
                </a:lnTo>
                <a:lnTo>
                  <a:pt x="5773" y="7301"/>
                </a:lnTo>
                <a:lnTo>
                  <a:pt x="5767" y="7308"/>
                </a:lnTo>
                <a:lnTo>
                  <a:pt x="5757" y="7310"/>
                </a:lnTo>
                <a:lnTo>
                  <a:pt x="5774" y="7327"/>
                </a:lnTo>
                <a:lnTo>
                  <a:pt x="5783" y="7351"/>
                </a:lnTo>
                <a:lnTo>
                  <a:pt x="5754" y="7323"/>
                </a:lnTo>
                <a:lnTo>
                  <a:pt x="5724" y="7294"/>
                </a:lnTo>
                <a:lnTo>
                  <a:pt x="5728" y="7290"/>
                </a:lnTo>
                <a:lnTo>
                  <a:pt x="5731" y="7285"/>
                </a:lnTo>
                <a:lnTo>
                  <a:pt x="5748" y="7300"/>
                </a:lnTo>
                <a:lnTo>
                  <a:pt x="5768" y="7301"/>
                </a:lnTo>
                <a:lnTo>
                  <a:pt x="5746" y="7282"/>
                </a:lnTo>
                <a:lnTo>
                  <a:pt x="5725" y="7254"/>
                </a:lnTo>
                <a:lnTo>
                  <a:pt x="5715" y="7253"/>
                </a:lnTo>
                <a:lnTo>
                  <a:pt x="5710" y="7248"/>
                </a:lnTo>
                <a:lnTo>
                  <a:pt x="5701" y="7253"/>
                </a:lnTo>
                <a:lnTo>
                  <a:pt x="5699" y="7263"/>
                </a:lnTo>
                <a:lnTo>
                  <a:pt x="5677" y="7250"/>
                </a:lnTo>
                <a:lnTo>
                  <a:pt x="5656" y="7236"/>
                </a:lnTo>
                <a:lnTo>
                  <a:pt x="5658" y="7222"/>
                </a:lnTo>
                <a:lnTo>
                  <a:pt x="5662" y="7211"/>
                </a:lnTo>
                <a:lnTo>
                  <a:pt x="5650" y="7217"/>
                </a:lnTo>
                <a:lnTo>
                  <a:pt x="5641" y="7215"/>
                </a:lnTo>
                <a:lnTo>
                  <a:pt x="5647" y="7204"/>
                </a:lnTo>
                <a:lnTo>
                  <a:pt x="5646" y="7195"/>
                </a:lnTo>
                <a:lnTo>
                  <a:pt x="5637" y="7199"/>
                </a:lnTo>
                <a:lnTo>
                  <a:pt x="5630" y="7204"/>
                </a:lnTo>
                <a:lnTo>
                  <a:pt x="5623" y="7181"/>
                </a:lnTo>
                <a:lnTo>
                  <a:pt x="5611" y="7161"/>
                </a:lnTo>
                <a:lnTo>
                  <a:pt x="5595" y="7144"/>
                </a:lnTo>
                <a:lnTo>
                  <a:pt x="5577" y="7129"/>
                </a:lnTo>
                <a:lnTo>
                  <a:pt x="5543" y="7102"/>
                </a:lnTo>
                <a:lnTo>
                  <a:pt x="5518" y="7070"/>
                </a:lnTo>
                <a:lnTo>
                  <a:pt x="5528" y="7065"/>
                </a:lnTo>
                <a:lnTo>
                  <a:pt x="5539" y="7061"/>
                </a:lnTo>
                <a:lnTo>
                  <a:pt x="5512" y="7044"/>
                </a:lnTo>
                <a:lnTo>
                  <a:pt x="5497" y="7014"/>
                </a:lnTo>
                <a:lnTo>
                  <a:pt x="5489" y="7019"/>
                </a:lnTo>
                <a:lnTo>
                  <a:pt x="5485" y="7029"/>
                </a:lnTo>
                <a:lnTo>
                  <a:pt x="5472" y="7028"/>
                </a:lnTo>
                <a:lnTo>
                  <a:pt x="5459" y="7024"/>
                </a:lnTo>
                <a:lnTo>
                  <a:pt x="5463" y="7015"/>
                </a:lnTo>
                <a:lnTo>
                  <a:pt x="5475" y="7014"/>
                </a:lnTo>
                <a:lnTo>
                  <a:pt x="5465" y="7000"/>
                </a:lnTo>
                <a:lnTo>
                  <a:pt x="5454" y="6988"/>
                </a:lnTo>
                <a:lnTo>
                  <a:pt x="5448" y="6994"/>
                </a:lnTo>
                <a:lnTo>
                  <a:pt x="5448" y="7003"/>
                </a:lnTo>
                <a:lnTo>
                  <a:pt x="5436" y="6999"/>
                </a:lnTo>
                <a:lnTo>
                  <a:pt x="5426" y="6993"/>
                </a:lnTo>
                <a:lnTo>
                  <a:pt x="5434" y="6988"/>
                </a:lnTo>
                <a:lnTo>
                  <a:pt x="5438" y="6978"/>
                </a:lnTo>
                <a:lnTo>
                  <a:pt x="5426" y="6978"/>
                </a:lnTo>
                <a:lnTo>
                  <a:pt x="5416" y="6977"/>
                </a:lnTo>
                <a:lnTo>
                  <a:pt x="5420" y="6965"/>
                </a:lnTo>
                <a:lnTo>
                  <a:pt x="5421" y="6952"/>
                </a:lnTo>
                <a:lnTo>
                  <a:pt x="5375" y="6921"/>
                </a:lnTo>
                <a:lnTo>
                  <a:pt x="5334" y="6886"/>
                </a:lnTo>
                <a:lnTo>
                  <a:pt x="5334" y="6894"/>
                </a:lnTo>
                <a:lnTo>
                  <a:pt x="5334" y="6901"/>
                </a:lnTo>
                <a:lnTo>
                  <a:pt x="5318" y="6896"/>
                </a:lnTo>
                <a:lnTo>
                  <a:pt x="5307" y="6886"/>
                </a:lnTo>
                <a:lnTo>
                  <a:pt x="5311" y="6877"/>
                </a:lnTo>
                <a:lnTo>
                  <a:pt x="5323" y="6876"/>
                </a:lnTo>
                <a:lnTo>
                  <a:pt x="5291" y="6851"/>
                </a:lnTo>
                <a:lnTo>
                  <a:pt x="5258" y="6841"/>
                </a:lnTo>
                <a:lnTo>
                  <a:pt x="5259" y="6823"/>
                </a:lnTo>
                <a:lnTo>
                  <a:pt x="5241" y="6815"/>
                </a:lnTo>
                <a:lnTo>
                  <a:pt x="5237" y="6829"/>
                </a:lnTo>
                <a:lnTo>
                  <a:pt x="5220" y="6825"/>
                </a:lnTo>
                <a:lnTo>
                  <a:pt x="5249" y="6855"/>
                </a:lnTo>
                <a:lnTo>
                  <a:pt x="5280" y="6886"/>
                </a:lnTo>
                <a:lnTo>
                  <a:pt x="5282" y="6882"/>
                </a:lnTo>
                <a:lnTo>
                  <a:pt x="5280" y="6876"/>
                </a:lnTo>
                <a:lnTo>
                  <a:pt x="5291" y="6881"/>
                </a:lnTo>
                <a:lnTo>
                  <a:pt x="5301" y="6886"/>
                </a:lnTo>
                <a:lnTo>
                  <a:pt x="5299" y="6905"/>
                </a:lnTo>
                <a:lnTo>
                  <a:pt x="5301" y="6926"/>
                </a:lnTo>
                <a:lnTo>
                  <a:pt x="5250" y="6878"/>
                </a:lnTo>
                <a:lnTo>
                  <a:pt x="5209" y="6830"/>
                </a:lnTo>
                <a:lnTo>
                  <a:pt x="5204" y="6833"/>
                </a:lnTo>
                <a:lnTo>
                  <a:pt x="5198" y="6835"/>
                </a:lnTo>
                <a:lnTo>
                  <a:pt x="5194" y="6832"/>
                </a:lnTo>
                <a:lnTo>
                  <a:pt x="5197" y="6829"/>
                </a:lnTo>
                <a:lnTo>
                  <a:pt x="5209" y="6829"/>
                </a:lnTo>
                <a:lnTo>
                  <a:pt x="5223" y="6830"/>
                </a:lnTo>
                <a:lnTo>
                  <a:pt x="5215" y="6825"/>
                </a:lnTo>
                <a:lnTo>
                  <a:pt x="5204" y="6819"/>
                </a:lnTo>
                <a:lnTo>
                  <a:pt x="5204" y="6817"/>
                </a:lnTo>
                <a:lnTo>
                  <a:pt x="5203" y="6815"/>
                </a:lnTo>
                <a:lnTo>
                  <a:pt x="5201" y="6815"/>
                </a:lnTo>
                <a:lnTo>
                  <a:pt x="5199" y="6815"/>
                </a:lnTo>
                <a:lnTo>
                  <a:pt x="5193" y="6810"/>
                </a:lnTo>
                <a:lnTo>
                  <a:pt x="5189" y="6803"/>
                </a:lnTo>
                <a:lnTo>
                  <a:pt x="5181" y="6805"/>
                </a:lnTo>
                <a:lnTo>
                  <a:pt x="5177" y="6812"/>
                </a:lnTo>
                <a:lnTo>
                  <a:pt x="5166" y="6804"/>
                </a:lnTo>
                <a:lnTo>
                  <a:pt x="5158" y="6792"/>
                </a:lnTo>
                <a:lnTo>
                  <a:pt x="5167" y="6792"/>
                </a:lnTo>
                <a:lnTo>
                  <a:pt x="5174" y="6798"/>
                </a:lnTo>
                <a:lnTo>
                  <a:pt x="5177" y="6784"/>
                </a:lnTo>
                <a:lnTo>
                  <a:pt x="5177" y="6763"/>
                </a:lnTo>
                <a:lnTo>
                  <a:pt x="5175" y="6755"/>
                </a:lnTo>
                <a:lnTo>
                  <a:pt x="5170" y="6748"/>
                </a:lnTo>
                <a:lnTo>
                  <a:pt x="5176" y="6748"/>
                </a:lnTo>
                <a:lnTo>
                  <a:pt x="5180" y="6744"/>
                </a:lnTo>
                <a:lnTo>
                  <a:pt x="5170" y="6735"/>
                </a:lnTo>
                <a:lnTo>
                  <a:pt x="5174" y="6719"/>
                </a:lnTo>
                <a:lnTo>
                  <a:pt x="5162" y="6722"/>
                </a:lnTo>
                <a:lnTo>
                  <a:pt x="5152" y="6722"/>
                </a:lnTo>
                <a:lnTo>
                  <a:pt x="5135" y="6699"/>
                </a:lnTo>
                <a:lnTo>
                  <a:pt x="5110" y="6685"/>
                </a:lnTo>
                <a:lnTo>
                  <a:pt x="5115" y="6670"/>
                </a:lnTo>
                <a:lnTo>
                  <a:pt x="5101" y="6670"/>
                </a:lnTo>
                <a:lnTo>
                  <a:pt x="5081" y="6615"/>
                </a:lnTo>
                <a:lnTo>
                  <a:pt x="5038" y="6584"/>
                </a:lnTo>
                <a:lnTo>
                  <a:pt x="5038" y="6558"/>
                </a:lnTo>
                <a:lnTo>
                  <a:pt x="5042" y="6540"/>
                </a:lnTo>
                <a:lnTo>
                  <a:pt x="5028" y="6537"/>
                </a:lnTo>
                <a:lnTo>
                  <a:pt x="5011" y="6529"/>
                </a:lnTo>
                <a:lnTo>
                  <a:pt x="5013" y="6539"/>
                </a:lnTo>
                <a:lnTo>
                  <a:pt x="5014" y="6550"/>
                </a:lnTo>
                <a:lnTo>
                  <a:pt x="5003" y="6546"/>
                </a:lnTo>
                <a:lnTo>
                  <a:pt x="4993" y="6541"/>
                </a:lnTo>
                <a:lnTo>
                  <a:pt x="4999" y="6533"/>
                </a:lnTo>
                <a:lnTo>
                  <a:pt x="5011" y="6529"/>
                </a:lnTo>
                <a:lnTo>
                  <a:pt x="5006" y="6513"/>
                </a:lnTo>
                <a:lnTo>
                  <a:pt x="5002" y="6498"/>
                </a:lnTo>
                <a:lnTo>
                  <a:pt x="4993" y="6501"/>
                </a:lnTo>
                <a:lnTo>
                  <a:pt x="4985" y="6505"/>
                </a:lnTo>
                <a:lnTo>
                  <a:pt x="4985" y="6487"/>
                </a:lnTo>
                <a:lnTo>
                  <a:pt x="4971" y="6486"/>
                </a:lnTo>
                <a:lnTo>
                  <a:pt x="4972" y="6473"/>
                </a:lnTo>
                <a:lnTo>
                  <a:pt x="4966" y="6466"/>
                </a:lnTo>
                <a:lnTo>
                  <a:pt x="4977" y="6459"/>
                </a:lnTo>
                <a:lnTo>
                  <a:pt x="4984" y="6448"/>
                </a:lnTo>
                <a:lnTo>
                  <a:pt x="4986" y="6448"/>
                </a:lnTo>
                <a:lnTo>
                  <a:pt x="4987" y="6449"/>
                </a:lnTo>
                <a:lnTo>
                  <a:pt x="4985" y="6457"/>
                </a:lnTo>
                <a:lnTo>
                  <a:pt x="4978" y="6459"/>
                </a:lnTo>
                <a:lnTo>
                  <a:pt x="5003" y="6469"/>
                </a:lnTo>
                <a:lnTo>
                  <a:pt x="5017" y="6462"/>
                </a:lnTo>
                <a:lnTo>
                  <a:pt x="5015" y="6478"/>
                </a:lnTo>
                <a:lnTo>
                  <a:pt x="5020" y="6495"/>
                </a:lnTo>
                <a:lnTo>
                  <a:pt x="5046" y="6480"/>
                </a:lnTo>
                <a:lnTo>
                  <a:pt x="5085" y="6489"/>
                </a:lnTo>
                <a:lnTo>
                  <a:pt x="5083" y="6495"/>
                </a:lnTo>
                <a:lnTo>
                  <a:pt x="5079" y="6502"/>
                </a:lnTo>
                <a:lnTo>
                  <a:pt x="5060" y="6492"/>
                </a:lnTo>
                <a:lnTo>
                  <a:pt x="5039" y="6511"/>
                </a:lnTo>
                <a:lnTo>
                  <a:pt x="5052" y="6518"/>
                </a:lnTo>
                <a:lnTo>
                  <a:pt x="5063" y="6530"/>
                </a:lnTo>
                <a:lnTo>
                  <a:pt x="5067" y="6518"/>
                </a:lnTo>
                <a:lnTo>
                  <a:pt x="5075" y="6516"/>
                </a:lnTo>
                <a:lnTo>
                  <a:pt x="5076" y="6537"/>
                </a:lnTo>
                <a:lnTo>
                  <a:pt x="5093" y="6550"/>
                </a:lnTo>
                <a:lnTo>
                  <a:pt x="5090" y="6541"/>
                </a:lnTo>
                <a:lnTo>
                  <a:pt x="5095" y="6539"/>
                </a:lnTo>
                <a:lnTo>
                  <a:pt x="5109" y="6560"/>
                </a:lnTo>
                <a:lnTo>
                  <a:pt x="5123" y="6582"/>
                </a:lnTo>
                <a:lnTo>
                  <a:pt x="5151" y="6592"/>
                </a:lnTo>
                <a:lnTo>
                  <a:pt x="5172" y="6618"/>
                </a:lnTo>
                <a:lnTo>
                  <a:pt x="5197" y="6610"/>
                </a:lnTo>
                <a:lnTo>
                  <a:pt x="5216" y="6603"/>
                </a:lnTo>
                <a:lnTo>
                  <a:pt x="5221" y="6623"/>
                </a:lnTo>
                <a:lnTo>
                  <a:pt x="5224" y="6645"/>
                </a:lnTo>
                <a:lnTo>
                  <a:pt x="5198" y="6645"/>
                </a:lnTo>
                <a:lnTo>
                  <a:pt x="5175" y="6645"/>
                </a:lnTo>
                <a:lnTo>
                  <a:pt x="5220" y="6670"/>
                </a:lnTo>
                <a:lnTo>
                  <a:pt x="5240" y="6701"/>
                </a:lnTo>
                <a:lnTo>
                  <a:pt x="5280" y="6677"/>
                </a:lnTo>
                <a:lnTo>
                  <a:pt x="5318" y="6645"/>
                </a:lnTo>
                <a:lnTo>
                  <a:pt x="5329" y="6670"/>
                </a:lnTo>
                <a:lnTo>
                  <a:pt x="5340" y="6696"/>
                </a:lnTo>
                <a:lnTo>
                  <a:pt x="5336" y="6655"/>
                </a:lnTo>
                <a:lnTo>
                  <a:pt x="5338" y="6611"/>
                </a:lnTo>
                <a:lnTo>
                  <a:pt x="5344" y="6621"/>
                </a:lnTo>
                <a:lnTo>
                  <a:pt x="5341" y="6638"/>
                </a:lnTo>
                <a:lnTo>
                  <a:pt x="5363" y="6639"/>
                </a:lnTo>
                <a:lnTo>
                  <a:pt x="5389" y="6648"/>
                </a:lnTo>
                <a:lnTo>
                  <a:pt x="5373" y="6663"/>
                </a:lnTo>
                <a:lnTo>
                  <a:pt x="5368" y="6687"/>
                </a:lnTo>
                <a:lnTo>
                  <a:pt x="5388" y="6677"/>
                </a:lnTo>
                <a:lnTo>
                  <a:pt x="5414" y="6678"/>
                </a:lnTo>
                <a:lnTo>
                  <a:pt x="5411" y="6706"/>
                </a:lnTo>
                <a:lnTo>
                  <a:pt x="5426" y="6708"/>
                </a:lnTo>
                <a:lnTo>
                  <a:pt x="5420" y="6726"/>
                </a:lnTo>
                <a:lnTo>
                  <a:pt x="5422" y="6740"/>
                </a:lnTo>
                <a:lnTo>
                  <a:pt x="5414" y="6750"/>
                </a:lnTo>
                <a:lnTo>
                  <a:pt x="5399" y="6748"/>
                </a:lnTo>
                <a:lnTo>
                  <a:pt x="5412" y="6767"/>
                </a:lnTo>
                <a:lnTo>
                  <a:pt x="5434" y="6776"/>
                </a:lnTo>
                <a:lnTo>
                  <a:pt x="5418" y="6791"/>
                </a:lnTo>
                <a:lnTo>
                  <a:pt x="5402" y="6806"/>
                </a:lnTo>
                <a:lnTo>
                  <a:pt x="5424" y="6798"/>
                </a:lnTo>
                <a:lnTo>
                  <a:pt x="5435" y="6808"/>
                </a:lnTo>
                <a:lnTo>
                  <a:pt x="5448" y="6800"/>
                </a:lnTo>
                <a:lnTo>
                  <a:pt x="5455" y="6786"/>
                </a:lnTo>
                <a:lnTo>
                  <a:pt x="5474" y="6790"/>
                </a:lnTo>
                <a:lnTo>
                  <a:pt x="5494" y="6781"/>
                </a:lnTo>
                <a:lnTo>
                  <a:pt x="5498" y="6792"/>
                </a:lnTo>
                <a:lnTo>
                  <a:pt x="5502" y="6803"/>
                </a:lnTo>
                <a:lnTo>
                  <a:pt x="5514" y="6792"/>
                </a:lnTo>
                <a:lnTo>
                  <a:pt x="5512" y="6775"/>
                </a:lnTo>
                <a:lnTo>
                  <a:pt x="5519" y="6786"/>
                </a:lnTo>
                <a:lnTo>
                  <a:pt x="5531" y="6794"/>
                </a:lnTo>
                <a:lnTo>
                  <a:pt x="5516" y="6805"/>
                </a:lnTo>
                <a:lnTo>
                  <a:pt x="5506" y="6817"/>
                </a:lnTo>
                <a:lnTo>
                  <a:pt x="5521" y="6821"/>
                </a:lnTo>
                <a:lnTo>
                  <a:pt x="5514" y="6833"/>
                </a:lnTo>
                <a:lnTo>
                  <a:pt x="5554" y="6849"/>
                </a:lnTo>
                <a:lnTo>
                  <a:pt x="5564" y="6903"/>
                </a:lnTo>
                <a:lnTo>
                  <a:pt x="5578" y="6897"/>
                </a:lnTo>
                <a:lnTo>
                  <a:pt x="5593" y="6890"/>
                </a:lnTo>
                <a:lnTo>
                  <a:pt x="5593" y="6876"/>
                </a:lnTo>
                <a:lnTo>
                  <a:pt x="5599" y="6858"/>
                </a:lnTo>
                <a:lnTo>
                  <a:pt x="5588" y="6863"/>
                </a:lnTo>
                <a:lnTo>
                  <a:pt x="5585" y="6874"/>
                </a:lnTo>
                <a:lnTo>
                  <a:pt x="5562" y="6839"/>
                </a:lnTo>
                <a:lnTo>
                  <a:pt x="5548" y="6793"/>
                </a:lnTo>
                <a:lnTo>
                  <a:pt x="5571" y="6821"/>
                </a:lnTo>
                <a:lnTo>
                  <a:pt x="5594" y="6848"/>
                </a:lnTo>
                <a:lnTo>
                  <a:pt x="5588" y="6829"/>
                </a:lnTo>
                <a:lnTo>
                  <a:pt x="5584" y="6806"/>
                </a:lnTo>
                <a:lnTo>
                  <a:pt x="5600" y="6821"/>
                </a:lnTo>
                <a:lnTo>
                  <a:pt x="5626" y="6824"/>
                </a:lnTo>
                <a:lnTo>
                  <a:pt x="5614" y="6836"/>
                </a:lnTo>
                <a:lnTo>
                  <a:pt x="5605" y="6852"/>
                </a:lnTo>
                <a:lnTo>
                  <a:pt x="5616" y="6854"/>
                </a:lnTo>
                <a:lnTo>
                  <a:pt x="5627" y="6857"/>
                </a:lnTo>
                <a:lnTo>
                  <a:pt x="5621" y="6866"/>
                </a:lnTo>
                <a:lnTo>
                  <a:pt x="5608" y="6868"/>
                </a:lnTo>
                <a:lnTo>
                  <a:pt x="5613" y="6877"/>
                </a:lnTo>
                <a:lnTo>
                  <a:pt x="5616" y="6888"/>
                </a:lnTo>
                <a:lnTo>
                  <a:pt x="5639" y="6887"/>
                </a:lnTo>
                <a:lnTo>
                  <a:pt x="5661" y="6885"/>
                </a:lnTo>
                <a:lnTo>
                  <a:pt x="5650" y="6906"/>
                </a:lnTo>
                <a:lnTo>
                  <a:pt x="5638" y="6924"/>
                </a:lnTo>
                <a:lnTo>
                  <a:pt x="5659" y="6943"/>
                </a:lnTo>
                <a:lnTo>
                  <a:pt x="5658" y="6970"/>
                </a:lnTo>
                <a:lnTo>
                  <a:pt x="5673" y="6984"/>
                </a:lnTo>
                <a:lnTo>
                  <a:pt x="5685" y="7000"/>
                </a:lnTo>
                <a:lnTo>
                  <a:pt x="5676" y="7005"/>
                </a:lnTo>
                <a:lnTo>
                  <a:pt x="5663" y="7001"/>
                </a:lnTo>
                <a:lnTo>
                  <a:pt x="5676" y="7028"/>
                </a:lnTo>
                <a:lnTo>
                  <a:pt x="5692" y="7052"/>
                </a:lnTo>
                <a:lnTo>
                  <a:pt x="5710" y="7047"/>
                </a:lnTo>
                <a:lnTo>
                  <a:pt x="5729" y="7034"/>
                </a:lnTo>
                <a:lnTo>
                  <a:pt x="5744" y="7048"/>
                </a:lnTo>
                <a:lnTo>
                  <a:pt x="5771" y="7043"/>
                </a:lnTo>
                <a:lnTo>
                  <a:pt x="5764" y="7053"/>
                </a:lnTo>
                <a:lnTo>
                  <a:pt x="5756" y="7064"/>
                </a:lnTo>
                <a:lnTo>
                  <a:pt x="5767" y="7074"/>
                </a:lnTo>
                <a:lnTo>
                  <a:pt x="5773" y="7090"/>
                </a:lnTo>
                <a:lnTo>
                  <a:pt x="5778" y="7090"/>
                </a:lnTo>
                <a:lnTo>
                  <a:pt x="5784" y="7089"/>
                </a:lnTo>
                <a:lnTo>
                  <a:pt x="5780" y="7092"/>
                </a:lnTo>
                <a:lnTo>
                  <a:pt x="5778" y="7094"/>
                </a:lnTo>
                <a:lnTo>
                  <a:pt x="5781" y="7097"/>
                </a:lnTo>
                <a:lnTo>
                  <a:pt x="5783" y="7100"/>
                </a:lnTo>
                <a:lnTo>
                  <a:pt x="5769" y="7101"/>
                </a:lnTo>
                <a:lnTo>
                  <a:pt x="5758" y="7106"/>
                </a:lnTo>
                <a:lnTo>
                  <a:pt x="5755" y="7093"/>
                </a:lnTo>
                <a:lnTo>
                  <a:pt x="5746" y="7086"/>
                </a:lnTo>
                <a:lnTo>
                  <a:pt x="5746" y="7106"/>
                </a:lnTo>
                <a:lnTo>
                  <a:pt x="5767" y="7120"/>
                </a:lnTo>
                <a:lnTo>
                  <a:pt x="5759" y="7127"/>
                </a:lnTo>
                <a:lnTo>
                  <a:pt x="5757" y="7131"/>
                </a:lnTo>
                <a:lnTo>
                  <a:pt x="5740" y="7110"/>
                </a:lnTo>
                <a:lnTo>
                  <a:pt x="5717" y="7102"/>
                </a:lnTo>
                <a:lnTo>
                  <a:pt x="5740" y="7129"/>
                </a:lnTo>
                <a:lnTo>
                  <a:pt x="5761" y="7147"/>
                </a:lnTo>
                <a:lnTo>
                  <a:pt x="5761" y="7147"/>
                </a:lnTo>
                <a:lnTo>
                  <a:pt x="5761" y="7147"/>
                </a:lnTo>
                <a:lnTo>
                  <a:pt x="5761" y="7148"/>
                </a:lnTo>
                <a:lnTo>
                  <a:pt x="5762" y="7148"/>
                </a:lnTo>
                <a:lnTo>
                  <a:pt x="5784" y="7160"/>
                </a:lnTo>
                <a:lnTo>
                  <a:pt x="5810" y="7175"/>
                </a:lnTo>
                <a:lnTo>
                  <a:pt x="5802" y="7181"/>
                </a:lnTo>
                <a:lnTo>
                  <a:pt x="5792" y="7183"/>
                </a:lnTo>
                <a:lnTo>
                  <a:pt x="5815" y="7193"/>
                </a:lnTo>
                <a:lnTo>
                  <a:pt x="5831" y="7213"/>
                </a:lnTo>
                <a:lnTo>
                  <a:pt x="5833" y="7213"/>
                </a:lnTo>
                <a:lnTo>
                  <a:pt x="5836" y="7212"/>
                </a:lnTo>
                <a:lnTo>
                  <a:pt x="5845" y="7212"/>
                </a:lnTo>
                <a:lnTo>
                  <a:pt x="5851" y="7214"/>
                </a:lnTo>
                <a:lnTo>
                  <a:pt x="5899" y="7265"/>
                </a:lnTo>
                <a:lnTo>
                  <a:pt x="5910" y="7299"/>
                </a:lnTo>
                <a:lnTo>
                  <a:pt x="5919" y="7307"/>
                </a:lnTo>
                <a:lnTo>
                  <a:pt x="5928" y="7315"/>
                </a:lnTo>
                <a:lnTo>
                  <a:pt x="5934" y="7303"/>
                </a:lnTo>
                <a:lnTo>
                  <a:pt x="5945" y="7300"/>
                </a:lnTo>
                <a:lnTo>
                  <a:pt x="5955" y="7322"/>
                </a:lnTo>
                <a:lnTo>
                  <a:pt x="5975" y="7346"/>
                </a:lnTo>
                <a:lnTo>
                  <a:pt x="5999" y="7349"/>
                </a:lnTo>
                <a:lnTo>
                  <a:pt x="6007" y="7376"/>
                </a:lnTo>
                <a:lnTo>
                  <a:pt x="6023" y="7375"/>
                </a:lnTo>
                <a:lnTo>
                  <a:pt x="6038" y="7380"/>
                </a:lnTo>
                <a:lnTo>
                  <a:pt x="6051" y="7405"/>
                </a:lnTo>
                <a:lnTo>
                  <a:pt x="6073" y="7439"/>
                </a:lnTo>
                <a:lnTo>
                  <a:pt x="6076" y="7424"/>
                </a:lnTo>
                <a:lnTo>
                  <a:pt x="6069" y="7410"/>
                </a:lnTo>
                <a:lnTo>
                  <a:pt x="6090" y="7426"/>
                </a:lnTo>
                <a:lnTo>
                  <a:pt x="6105" y="7443"/>
                </a:lnTo>
                <a:lnTo>
                  <a:pt x="6094" y="7441"/>
                </a:lnTo>
                <a:lnTo>
                  <a:pt x="6085" y="7437"/>
                </a:lnTo>
                <a:lnTo>
                  <a:pt x="6082" y="7442"/>
                </a:lnTo>
                <a:lnTo>
                  <a:pt x="6079" y="7451"/>
                </a:lnTo>
                <a:lnTo>
                  <a:pt x="6101" y="7449"/>
                </a:lnTo>
                <a:lnTo>
                  <a:pt x="6116" y="7467"/>
                </a:lnTo>
                <a:lnTo>
                  <a:pt x="6106" y="7465"/>
                </a:lnTo>
                <a:lnTo>
                  <a:pt x="6096" y="7460"/>
                </a:lnTo>
                <a:lnTo>
                  <a:pt x="6121" y="7476"/>
                </a:lnTo>
                <a:lnTo>
                  <a:pt x="6139" y="7495"/>
                </a:lnTo>
                <a:lnTo>
                  <a:pt x="6154" y="7487"/>
                </a:lnTo>
                <a:lnTo>
                  <a:pt x="6168" y="7485"/>
                </a:lnTo>
                <a:lnTo>
                  <a:pt x="6185" y="7508"/>
                </a:lnTo>
                <a:lnTo>
                  <a:pt x="6201" y="7530"/>
                </a:lnTo>
                <a:lnTo>
                  <a:pt x="6182" y="7516"/>
                </a:lnTo>
                <a:lnTo>
                  <a:pt x="6171" y="7499"/>
                </a:lnTo>
                <a:lnTo>
                  <a:pt x="6157" y="7502"/>
                </a:lnTo>
                <a:lnTo>
                  <a:pt x="6143" y="7499"/>
                </a:lnTo>
                <a:lnTo>
                  <a:pt x="6145" y="7514"/>
                </a:lnTo>
                <a:lnTo>
                  <a:pt x="6147" y="7529"/>
                </a:lnTo>
                <a:lnTo>
                  <a:pt x="6177" y="7529"/>
                </a:lnTo>
                <a:lnTo>
                  <a:pt x="6204" y="7552"/>
                </a:lnTo>
                <a:lnTo>
                  <a:pt x="6199" y="7546"/>
                </a:lnTo>
                <a:lnTo>
                  <a:pt x="6199" y="7541"/>
                </a:lnTo>
                <a:lnTo>
                  <a:pt x="6218" y="7551"/>
                </a:lnTo>
                <a:lnTo>
                  <a:pt x="6229" y="7563"/>
                </a:lnTo>
                <a:lnTo>
                  <a:pt x="6214" y="7563"/>
                </a:lnTo>
                <a:lnTo>
                  <a:pt x="6215" y="7576"/>
                </a:lnTo>
                <a:lnTo>
                  <a:pt x="6233" y="7582"/>
                </a:lnTo>
                <a:lnTo>
                  <a:pt x="6238" y="7604"/>
                </a:lnTo>
                <a:lnTo>
                  <a:pt x="6252" y="7599"/>
                </a:lnTo>
                <a:lnTo>
                  <a:pt x="6274" y="7613"/>
                </a:lnTo>
                <a:lnTo>
                  <a:pt x="6264" y="7625"/>
                </a:lnTo>
                <a:lnTo>
                  <a:pt x="6269" y="7634"/>
                </a:lnTo>
                <a:lnTo>
                  <a:pt x="6262" y="7635"/>
                </a:lnTo>
                <a:lnTo>
                  <a:pt x="6253" y="7632"/>
                </a:lnTo>
                <a:lnTo>
                  <a:pt x="6260" y="7620"/>
                </a:lnTo>
                <a:lnTo>
                  <a:pt x="6254" y="7606"/>
                </a:lnTo>
                <a:lnTo>
                  <a:pt x="6252" y="7639"/>
                </a:lnTo>
                <a:lnTo>
                  <a:pt x="6278" y="7675"/>
                </a:lnTo>
                <a:lnTo>
                  <a:pt x="6287" y="7670"/>
                </a:lnTo>
                <a:lnTo>
                  <a:pt x="6296" y="7666"/>
                </a:lnTo>
                <a:lnTo>
                  <a:pt x="6309" y="7697"/>
                </a:lnTo>
                <a:lnTo>
                  <a:pt x="6327" y="7696"/>
                </a:lnTo>
                <a:lnTo>
                  <a:pt x="6336" y="7716"/>
                </a:lnTo>
                <a:lnTo>
                  <a:pt x="6348" y="7736"/>
                </a:lnTo>
                <a:lnTo>
                  <a:pt x="6351" y="7724"/>
                </a:lnTo>
                <a:lnTo>
                  <a:pt x="6348" y="7711"/>
                </a:lnTo>
                <a:lnTo>
                  <a:pt x="6375" y="7738"/>
                </a:lnTo>
                <a:lnTo>
                  <a:pt x="6400" y="7747"/>
                </a:lnTo>
                <a:lnTo>
                  <a:pt x="6415" y="7764"/>
                </a:lnTo>
                <a:lnTo>
                  <a:pt x="6411" y="7778"/>
                </a:lnTo>
                <a:lnTo>
                  <a:pt x="6406" y="7768"/>
                </a:lnTo>
                <a:lnTo>
                  <a:pt x="6398" y="7765"/>
                </a:lnTo>
                <a:lnTo>
                  <a:pt x="6408" y="7788"/>
                </a:lnTo>
                <a:lnTo>
                  <a:pt x="6433" y="7807"/>
                </a:lnTo>
                <a:lnTo>
                  <a:pt x="6431" y="7818"/>
                </a:lnTo>
                <a:lnTo>
                  <a:pt x="6443" y="7830"/>
                </a:lnTo>
                <a:lnTo>
                  <a:pt x="6432" y="7836"/>
                </a:lnTo>
                <a:lnTo>
                  <a:pt x="6423" y="7849"/>
                </a:lnTo>
                <a:lnTo>
                  <a:pt x="6435" y="7858"/>
                </a:lnTo>
                <a:lnTo>
                  <a:pt x="6448" y="7861"/>
                </a:lnTo>
                <a:lnTo>
                  <a:pt x="6450" y="7847"/>
                </a:lnTo>
                <a:lnTo>
                  <a:pt x="6473" y="7854"/>
                </a:lnTo>
                <a:lnTo>
                  <a:pt x="6468" y="7863"/>
                </a:lnTo>
                <a:lnTo>
                  <a:pt x="6460" y="7874"/>
                </a:lnTo>
                <a:lnTo>
                  <a:pt x="6474" y="7881"/>
                </a:lnTo>
                <a:lnTo>
                  <a:pt x="6488" y="7881"/>
                </a:lnTo>
                <a:lnTo>
                  <a:pt x="6492" y="7893"/>
                </a:lnTo>
                <a:lnTo>
                  <a:pt x="6505" y="7899"/>
                </a:lnTo>
                <a:lnTo>
                  <a:pt x="6495" y="7900"/>
                </a:lnTo>
                <a:lnTo>
                  <a:pt x="6486" y="7900"/>
                </a:lnTo>
                <a:lnTo>
                  <a:pt x="6500" y="7917"/>
                </a:lnTo>
                <a:lnTo>
                  <a:pt x="6513" y="7933"/>
                </a:lnTo>
                <a:lnTo>
                  <a:pt x="6518" y="7926"/>
                </a:lnTo>
                <a:lnTo>
                  <a:pt x="6524" y="7923"/>
                </a:lnTo>
                <a:lnTo>
                  <a:pt x="6533" y="7939"/>
                </a:lnTo>
                <a:lnTo>
                  <a:pt x="6539" y="7959"/>
                </a:lnTo>
                <a:lnTo>
                  <a:pt x="6551" y="7940"/>
                </a:lnTo>
                <a:lnTo>
                  <a:pt x="6562" y="7922"/>
                </a:lnTo>
                <a:lnTo>
                  <a:pt x="6569" y="7947"/>
                </a:lnTo>
                <a:lnTo>
                  <a:pt x="6589" y="7964"/>
                </a:lnTo>
                <a:lnTo>
                  <a:pt x="6582" y="7970"/>
                </a:lnTo>
                <a:lnTo>
                  <a:pt x="6576" y="7976"/>
                </a:lnTo>
                <a:lnTo>
                  <a:pt x="6599" y="8002"/>
                </a:lnTo>
                <a:lnTo>
                  <a:pt x="6587" y="8014"/>
                </a:lnTo>
                <a:lnTo>
                  <a:pt x="6650" y="8067"/>
                </a:lnTo>
                <a:lnTo>
                  <a:pt x="6693" y="8134"/>
                </a:lnTo>
                <a:lnTo>
                  <a:pt x="6710" y="8118"/>
                </a:lnTo>
                <a:lnTo>
                  <a:pt x="6720" y="8125"/>
                </a:lnTo>
                <a:lnTo>
                  <a:pt x="6724" y="8131"/>
                </a:lnTo>
                <a:lnTo>
                  <a:pt x="6702" y="8135"/>
                </a:lnTo>
                <a:lnTo>
                  <a:pt x="6711" y="8158"/>
                </a:lnTo>
                <a:lnTo>
                  <a:pt x="6719" y="8153"/>
                </a:lnTo>
                <a:lnTo>
                  <a:pt x="6729" y="8151"/>
                </a:lnTo>
                <a:lnTo>
                  <a:pt x="6735" y="8167"/>
                </a:lnTo>
                <a:lnTo>
                  <a:pt x="6746" y="8183"/>
                </a:lnTo>
                <a:lnTo>
                  <a:pt x="6758" y="8197"/>
                </a:lnTo>
                <a:lnTo>
                  <a:pt x="6773" y="8211"/>
                </a:lnTo>
                <a:lnTo>
                  <a:pt x="6804" y="8242"/>
                </a:lnTo>
                <a:lnTo>
                  <a:pt x="6834" y="8279"/>
                </a:lnTo>
                <a:lnTo>
                  <a:pt x="6839" y="8268"/>
                </a:lnTo>
                <a:lnTo>
                  <a:pt x="6847" y="8266"/>
                </a:lnTo>
                <a:lnTo>
                  <a:pt x="6854" y="8289"/>
                </a:lnTo>
                <a:lnTo>
                  <a:pt x="6867" y="8314"/>
                </a:lnTo>
                <a:lnTo>
                  <a:pt x="6880" y="8306"/>
                </a:lnTo>
                <a:lnTo>
                  <a:pt x="6894" y="8307"/>
                </a:lnTo>
                <a:lnTo>
                  <a:pt x="6901" y="8320"/>
                </a:lnTo>
                <a:lnTo>
                  <a:pt x="6896" y="8331"/>
                </a:lnTo>
                <a:lnTo>
                  <a:pt x="6885" y="8323"/>
                </a:lnTo>
                <a:lnTo>
                  <a:pt x="6876" y="8323"/>
                </a:lnTo>
                <a:lnTo>
                  <a:pt x="6877" y="8328"/>
                </a:lnTo>
                <a:lnTo>
                  <a:pt x="6873" y="8334"/>
                </a:lnTo>
                <a:lnTo>
                  <a:pt x="6896" y="8353"/>
                </a:lnTo>
                <a:lnTo>
                  <a:pt x="6892" y="8374"/>
                </a:lnTo>
                <a:lnTo>
                  <a:pt x="6909" y="8387"/>
                </a:lnTo>
                <a:lnTo>
                  <a:pt x="6920" y="8382"/>
                </a:lnTo>
                <a:lnTo>
                  <a:pt x="6935" y="8417"/>
                </a:lnTo>
                <a:lnTo>
                  <a:pt x="6975" y="8447"/>
                </a:lnTo>
                <a:lnTo>
                  <a:pt x="6985" y="8439"/>
                </a:lnTo>
                <a:lnTo>
                  <a:pt x="6994" y="8439"/>
                </a:lnTo>
                <a:lnTo>
                  <a:pt x="7000" y="8450"/>
                </a:lnTo>
                <a:lnTo>
                  <a:pt x="7015" y="8462"/>
                </a:lnTo>
                <a:lnTo>
                  <a:pt x="7002" y="8471"/>
                </a:lnTo>
                <a:lnTo>
                  <a:pt x="6984" y="8449"/>
                </a:lnTo>
                <a:lnTo>
                  <a:pt x="6995" y="8475"/>
                </a:lnTo>
                <a:lnTo>
                  <a:pt x="7029" y="8490"/>
                </a:lnTo>
                <a:lnTo>
                  <a:pt x="7060" y="8541"/>
                </a:lnTo>
                <a:lnTo>
                  <a:pt x="7103" y="8580"/>
                </a:lnTo>
                <a:lnTo>
                  <a:pt x="7102" y="8568"/>
                </a:lnTo>
                <a:lnTo>
                  <a:pt x="7109" y="8566"/>
                </a:lnTo>
                <a:lnTo>
                  <a:pt x="7126" y="8612"/>
                </a:lnTo>
                <a:lnTo>
                  <a:pt x="7166" y="8647"/>
                </a:lnTo>
                <a:lnTo>
                  <a:pt x="7187" y="8684"/>
                </a:lnTo>
                <a:lnTo>
                  <a:pt x="7228" y="8714"/>
                </a:lnTo>
                <a:lnTo>
                  <a:pt x="7223" y="8719"/>
                </a:lnTo>
                <a:lnTo>
                  <a:pt x="7217" y="8723"/>
                </a:lnTo>
                <a:lnTo>
                  <a:pt x="7240" y="8742"/>
                </a:lnTo>
                <a:lnTo>
                  <a:pt x="7266" y="8755"/>
                </a:lnTo>
                <a:lnTo>
                  <a:pt x="7279" y="8782"/>
                </a:lnTo>
                <a:lnTo>
                  <a:pt x="7304" y="8803"/>
                </a:lnTo>
                <a:lnTo>
                  <a:pt x="7289" y="8815"/>
                </a:lnTo>
                <a:lnTo>
                  <a:pt x="7353" y="8880"/>
                </a:lnTo>
                <a:lnTo>
                  <a:pt x="7413" y="8943"/>
                </a:lnTo>
                <a:lnTo>
                  <a:pt x="7433" y="8981"/>
                </a:lnTo>
                <a:lnTo>
                  <a:pt x="7449" y="9016"/>
                </a:lnTo>
                <a:lnTo>
                  <a:pt x="7469" y="9023"/>
                </a:lnTo>
                <a:lnTo>
                  <a:pt x="7477" y="9040"/>
                </a:lnTo>
                <a:lnTo>
                  <a:pt x="7484" y="9030"/>
                </a:lnTo>
                <a:lnTo>
                  <a:pt x="7492" y="9028"/>
                </a:lnTo>
                <a:lnTo>
                  <a:pt x="7519" y="9062"/>
                </a:lnTo>
                <a:lnTo>
                  <a:pt x="7541" y="9092"/>
                </a:lnTo>
                <a:lnTo>
                  <a:pt x="7562" y="9122"/>
                </a:lnTo>
                <a:lnTo>
                  <a:pt x="7588" y="9155"/>
                </a:lnTo>
                <a:close/>
                <a:moveTo>
                  <a:pt x="7538" y="6382"/>
                </a:moveTo>
                <a:lnTo>
                  <a:pt x="7531" y="6382"/>
                </a:lnTo>
                <a:lnTo>
                  <a:pt x="7525" y="6376"/>
                </a:lnTo>
                <a:lnTo>
                  <a:pt x="7509" y="6377"/>
                </a:lnTo>
                <a:lnTo>
                  <a:pt x="7492" y="6364"/>
                </a:lnTo>
                <a:lnTo>
                  <a:pt x="7513" y="6365"/>
                </a:lnTo>
                <a:lnTo>
                  <a:pt x="7538" y="6382"/>
                </a:lnTo>
                <a:close/>
                <a:moveTo>
                  <a:pt x="7573" y="6436"/>
                </a:moveTo>
                <a:lnTo>
                  <a:pt x="7578" y="6436"/>
                </a:lnTo>
                <a:lnTo>
                  <a:pt x="7577" y="6440"/>
                </a:lnTo>
                <a:lnTo>
                  <a:pt x="7591" y="6441"/>
                </a:lnTo>
                <a:lnTo>
                  <a:pt x="7605" y="6448"/>
                </a:lnTo>
                <a:lnTo>
                  <a:pt x="7593" y="6454"/>
                </a:lnTo>
                <a:lnTo>
                  <a:pt x="7581" y="6463"/>
                </a:lnTo>
                <a:lnTo>
                  <a:pt x="7575" y="6449"/>
                </a:lnTo>
                <a:lnTo>
                  <a:pt x="7573" y="6436"/>
                </a:lnTo>
                <a:close/>
                <a:moveTo>
                  <a:pt x="7627" y="6455"/>
                </a:moveTo>
                <a:lnTo>
                  <a:pt x="7629" y="6471"/>
                </a:lnTo>
                <a:lnTo>
                  <a:pt x="7614" y="6475"/>
                </a:lnTo>
                <a:lnTo>
                  <a:pt x="7612" y="6461"/>
                </a:lnTo>
                <a:lnTo>
                  <a:pt x="7627" y="6455"/>
                </a:lnTo>
                <a:close/>
                <a:moveTo>
                  <a:pt x="8027" y="6792"/>
                </a:moveTo>
                <a:lnTo>
                  <a:pt x="8022" y="6796"/>
                </a:lnTo>
                <a:lnTo>
                  <a:pt x="8017" y="6802"/>
                </a:lnTo>
                <a:lnTo>
                  <a:pt x="8006" y="6785"/>
                </a:lnTo>
                <a:lnTo>
                  <a:pt x="7998" y="6768"/>
                </a:lnTo>
                <a:lnTo>
                  <a:pt x="8010" y="6778"/>
                </a:lnTo>
                <a:lnTo>
                  <a:pt x="8027" y="6792"/>
                </a:lnTo>
                <a:close/>
                <a:moveTo>
                  <a:pt x="8096" y="6808"/>
                </a:moveTo>
                <a:lnTo>
                  <a:pt x="8114" y="6826"/>
                </a:lnTo>
                <a:lnTo>
                  <a:pt x="8092" y="6842"/>
                </a:lnTo>
                <a:lnTo>
                  <a:pt x="8093" y="6878"/>
                </a:lnTo>
                <a:lnTo>
                  <a:pt x="8082" y="6859"/>
                </a:lnTo>
                <a:lnTo>
                  <a:pt x="8074" y="6844"/>
                </a:lnTo>
                <a:lnTo>
                  <a:pt x="8086" y="6826"/>
                </a:lnTo>
                <a:lnTo>
                  <a:pt x="8096" y="6808"/>
                </a:lnTo>
                <a:close/>
                <a:moveTo>
                  <a:pt x="8135" y="6841"/>
                </a:moveTo>
                <a:lnTo>
                  <a:pt x="8148" y="6859"/>
                </a:lnTo>
                <a:lnTo>
                  <a:pt x="8165" y="6857"/>
                </a:lnTo>
                <a:lnTo>
                  <a:pt x="8168" y="6872"/>
                </a:lnTo>
                <a:lnTo>
                  <a:pt x="8160" y="6885"/>
                </a:lnTo>
                <a:lnTo>
                  <a:pt x="8146" y="6870"/>
                </a:lnTo>
                <a:lnTo>
                  <a:pt x="8145" y="6883"/>
                </a:lnTo>
                <a:lnTo>
                  <a:pt x="8136" y="6881"/>
                </a:lnTo>
                <a:lnTo>
                  <a:pt x="8129" y="6880"/>
                </a:lnTo>
                <a:lnTo>
                  <a:pt x="8130" y="6860"/>
                </a:lnTo>
                <a:lnTo>
                  <a:pt x="8135" y="6841"/>
                </a:lnTo>
                <a:close/>
                <a:moveTo>
                  <a:pt x="8164" y="6815"/>
                </a:moveTo>
                <a:lnTo>
                  <a:pt x="8149" y="6824"/>
                </a:lnTo>
                <a:lnTo>
                  <a:pt x="8150" y="6835"/>
                </a:lnTo>
                <a:lnTo>
                  <a:pt x="8138" y="6830"/>
                </a:lnTo>
                <a:lnTo>
                  <a:pt x="8126" y="6824"/>
                </a:lnTo>
                <a:lnTo>
                  <a:pt x="8140" y="6811"/>
                </a:lnTo>
                <a:lnTo>
                  <a:pt x="8164" y="6815"/>
                </a:lnTo>
                <a:close/>
                <a:moveTo>
                  <a:pt x="8181" y="6826"/>
                </a:moveTo>
                <a:lnTo>
                  <a:pt x="8189" y="6846"/>
                </a:lnTo>
                <a:lnTo>
                  <a:pt x="8185" y="6864"/>
                </a:lnTo>
                <a:lnTo>
                  <a:pt x="8170" y="6845"/>
                </a:lnTo>
                <a:lnTo>
                  <a:pt x="8160" y="6827"/>
                </a:lnTo>
                <a:lnTo>
                  <a:pt x="8171" y="6827"/>
                </a:lnTo>
                <a:lnTo>
                  <a:pt x="8181" y="6826"/>
                </a:lnTo>
                <a:close/>
                <a:moveTo>
                  <a:pt x="8247" y="6920"/>
                </a:moveTo>
                <a:lnTo>
                  <a:pt x="8258" y="6928"/>
                </a:lnTo>
                <a:lnTo>
                  <a:pt x="8266" y="6945"/>
                </a:lnTo>
                <a:lnTo>
                  <a:pt x="8244" y="6943"/>
                </a:lnTo>
                <a:lnTo>
                  <a:pt x="8252" y="6964"/>
                </a:lnTo>
                <a:lnTo>
                  <a:pt x="8242" y="6958"/>
                </a:lnTo>
                <a:lnTo>
                  <a:pt x="8230" y="6942"/>
                </a:lnTo>
                <a:lnTo>
                  <a:pt x="8241" y="6932"/>
                </a:lnTo>
                <a:lnTo>
                  <a:pt x="8247" y="6920"/>
                </a:lnTo>
                <a:close/>
                <a:moveTo>
                  <a:pt x="8166" y="6898"/>
                </a:moveTo>
                <a:lnTo>
                  <a:pt x="8171" y="6909"/>
                </a:lnTo>
                <a:lnTo>
                  <a:pt x="8162" y="6926"/>
                </a:lnTo>
                <a:lnTo>
                  <a:pt x="8153" y="6911"/>
                </a:lnTo>
                <a:lnTo>
                  <a:pt x="8166" y="6898"/>
                </a:lnTo>
                <a:close/>
                <a:moveTo>
                  <a:pt x="7631" y="9294"/>
                </a:moveTo>
                <a:lnTo>
                  <a:pt x="7632" y="9286"/>
                </a:lnTo>
                <a:lnTo>
                  <a:pt x="7634" y="9279"/>
                </a:lnTo>
                <a:lnTo>
                  <a:pt x="7649" y="9285"/>
                </a:lnTo>
                <a:lnTo>
                  <a:pt x="7652" y="9298"/>
                </a:lnTo>
                <a:lnTo>
                  <a:pt x="7641" y="9296"/>
                </a:lnTo>
                <a:lnTo>
                  <a:pt x="7631" y="9294"/>
                </a:lnTo>
                <a:close/>
                <a:moveTo>
                  <a:pt x="7593" y="9239"/>
                </a:moveTo>
                <a:lnTo>
                  <a:pt x="7618" y="9256"/>
                </a:lnTo>
                <a:lnTo>
                  <a:pt x="7621" y="9286"/>
                </a:lnTo>
                <a:lnTo>
                  <a:pt x="7603" y="9264"/>
                </a:lnTo>
                <a:lnTo>
                  <a:pt x="7593" y="9239"/>
                </a:lnTo>
                <a:close/>
                <a:moveTo>
                  <a:pt x="7581" y="9241"/>
                </a:moveTo>
                <a:lnTo>
                  <a:pt x="7569" y="9225"/>
                </a:lnTo>
                <a:lnTo>
                  <a:pt x="7555" y="9210"/>
                </a:lnTo>
                <a:lnTo>
                  <a:pt x="7583" y="9222"/>
                </a:lnTo>
                <a:lnTo>
                  <a:pt x="7581" y="9241"/>
                </a:lnTo>
                <a:close/>
                <a:moveTo>
                  <a:pt x="7106" y="8712"/>
                </a:moveTo>
                <a:lnTo>
                  <a:pt x="7127" y="8723"/>
                </a:lnTo>
                <a:lnTo>
                  <a:pt x="7134" y="8743"/>
                </a:lnTo>
                <a:lnTo>
                  <a:pt x="7118" y="8729"/>
                </a:lnTo>
                <a:lnTo>
                  <a:pt x="7106" y="8712"/>
                </a:lnTo>
                <a:close/>
                <a:moveTo>
                  <a:pt x="6837" y="8437"/>
                </a:moveTo>
                <a:lnTo>
                  <a:pt x="6823" y="8428"/>
                </a:lnTo>
                <a:lnTo>
                  <a:pt x="6812" y="8418"/>
                </a:lnTo>
                <a:lnTo>
                  <a:pt x="6835" y="8420"/>
                </a:lnTo>
                <a:lnTo>
                  <a:pt x="6837" y="8437"/>
                </a:lnTo>
                <a:close/>
                <a:moveTo>
                  <a:pt x="6784" y="8389"/>
                </a:moveTo>
                <a:lnTo>
                  <a:pt x="6789" y="8378"/>
                </a:lnTo>
                <a:lnTo>
                  <a:pt x="6797" y="8370"/>
                </a:lnTo>
                <a:lnTo>
                  <a:pt x="6812" y="8379"/>
                </a:lnTo>
                <a:lnTo>
                  <a:pt x="6821" y="8394"/>
                </a:lnTo>
                <a:lnTo>
                  <a:pt x="6806" y="8393"/>
                </a:lnTo>
                <a:lnTo>
                  <a:pt x="6784" y="8389"/>
                </a:lnTo>
                <a:close/>
                <a:moveTo>
                  <a:pt x="6535" y="8114"/>
                </a:moveTo>
                <a:lnTo>
                  <a:pt x="6522" y="8093"/>
                </a:lnTo>
                <a:lnTo>
                  <a:pt x="6528" y="8077"/>
                </a:lnTo>
                <a:lnTo>
                  <a:pt x="6537" y="8096"/>
                </a:lnTo>
                <a:lnTo>
                  <a:pt x="6535" y="8114"/>
                </a:lnTo>
                <a:close/>
                <a:moveTo>
                  <a:pt x="6477" y="8042"/>
                </a:moveTo>
                <a:lnTo>
                  <a:pt x="6450" y="8034"/>
                </a:lnTo>
                <a:lnTo>
                  <a:pt x="6430" y="8022"/>
                </a:lnTo>
                <a:lnTo>
                  <a:pt x="6431" y="8014"/>
                </a:lnTo>
                <a:lnTo>
                  <a:pt x="6432" y="8007"/>
                </a:lnTo>
                <a:lnTo>
                  <a:pt x="6450" y="8014"/>
                </a:lnTo>
                <a:lnTo>
                  <a:pt x="6469" y="8010"/>
                </a:lnTo>
                <a:lnTo>
                  <a:pt x="6475" y="8024"/>
                </a:lnTo>
                <a:lnTo>
                  <a:pt x="6477" y="8042"/>
                </a:lnTo>
                <a:close/>
                <a:moveTo>
                  <a:pt x="6323" y="7899"/>
                </a:moveTo>
                <a:lnTo>
                  <a:pt x="6320" y="7879"/>
                </a:lnTo>
                <a:lnTo>
                  <a:pt x="6325" y="7864"/>
                </a:lnTo>
                <a:lnTo>
                  <a:pt x="6331" y="7886"/>
                </a:lnTo>
                <a:lnTo>
                  <a:pt x="6323" y="7899"/>
                </a:lnTo>
                <a:close/>
                <a:moveTo>
                  <a:pt x="5710" y="7264"/>
                </a:moveTo>
                <a:lnTo>
                  <a:pt x="5721" y="7273"/>
                </a:lnTo>
                <a:lnTo>
                  <a:pt x="5725" y="7289"/>
                </a:lnTo>
                <a:lnTo>
                  <a:pt x="5706" y="7279"/>
                </a:lnTo>
                <a:lnTo>
                  <a:pt x="5710" y="7264"/>
                </a:lnTo>
                <a:close/>
                <a:moveTo>
                  <a:pt x="5367" y="6962"/>
                </a:moveTo>
                <a:lnTo>
                  <a:pt x="5352" y="6953"/>
                </a:lnTo>
                <a:lnTo>
                  <a:pt x="5356" y="6937"/>
                </a:lnTo>
                <a:lnTo>
                  <a:pt x="5362" y="6940"/>
                </a:lnTo>
                <a:lnTo>
                  <a:pt x="5367" y="6942"/>
                </a:lnTo>
                <a:lnTo>
                  <a:pt x="5365" y="6948"/>
                </a:lnTo>
                <a:lnTo>
                  <a:pt x="5367" y="6962"/>
                </a:lnTo>
                <a:close/>
                <a:moveTo>
                  <a:pt x="5121" y="6756"/>
                </a:moveTo>
                <a:lnTo>
                  <a:pt x="5125" y="6755"/>
                </a:lnTo>
                <a:lnTo>
                  <a:pt x="5129" y="6753"/>
                </a:lnTo>
                <a:lnTo>
                  <a:pt x="5125" y="6758"/>
                </a:lnTo>
                <a:lnTo>
                  <a:pt x="5121" y="6756"/>
                </a:lnTo>
                <a:close/>
                <a:moveTo>
                  <a:pt x="5152" y="6743"/>
                </a:moveTo>
                <a:lnTo>
                  <a:pt x="5153" y="6740"/>
                </a:lnTo>
                <a:lnTo>
                  <a:pt x="5153" y="6738"/>
                </a:lnTo>
                <a:lnTo>
                  <a:pt x="5157" y="6740"/>
                </a:lnTo>
                <a:lnTo>
                  <a:pt x="5161" y="6742"/>
                </a:lnTo>
                <a:lnTo>
                  <a:pt x="5157" y="6742"/>
                </a:lnTo>
                <a:lnTo>
                  <a:pt x="5152" y="6743"/>
                </a:lnTo>
                <a:close/>
                <a:moveTo>
                  <a:pt x="5170" y="6778"/>
                </a:moveTo>
                <a:lnTo>
                  <a:pt x="5162" y="6781"/>
                </a:lnTo>
                <a:lnTo>
                  <a:pt x="5153" y="6784"/>
                </a:lnTo>
                <a:lnTo>
                  <a:pt x="5151" y="6779"/>
                </a:lnTo>
                <a:lnTo>
                  <a:pt x="5148" y="6775"/>
                </a:lnTo>
                <a:lnTo>
                  <a:pt x="5145" y="6776"/>
                </a:lnTo>
                <a:lnTo>
                  <a:pt x="5143" y="6777"/>
                </a:lnTo>
                <a:lnTo>
                  <a:pt x="5139" y="6772"/>
                </a:lnTo>
                <a:lnTo>
                  <a:pt x="5127" y="6777"/>
                </a:lnTo>
                <a:lnTo>
                  <a:pt x="5127" y="6777"/>
                </a:lnTo>
                <a:lnTo>
                  <a:pt x="5127" y="6777"/>
                </a:lnTo>
                <a:lnTo>
                  <a:pt x="5133" y="6763"/>
                </a:lnTo>
                <a:lnTo>
                  <a:pt x="5146" y="6755"/>
                </a:lnTo>
                <a:lnTo>
                  <a:pt x="5158" y="6763"/>
                </a:lnTo>
                <a:lnTo>
                  <a:pt x="5170" y="6778"/>
                </a:lnTo>
                <a:close/>
                <a:moveTo>
                  <a:pt x="5161" y="6851"/>
                </a:moveTo>
                <a:lnTo>
                  <a:pt x="5133" y="6845"/>
                </a:lnTo>
                <a:lnTo>
                  <a:pt x="5122" y="6822"/>
                </a:lnTo>
                <a:lnTo>
                  <a:pt x="5146" y="6832"/>
                </a:lnTo>
                <a:lnTo>
                  <a:pt x="5164" y="6831"/>
                </a:lnTo>
                <a:lnTo>
                  <a:pt x="5165" y="6831"/>
                </a:lnTo>
                <a:lnTo>
                  <a:pt x="5165" y="6831"/>
                </a:lnTo>
                <a:lnTo>
                  <a:pt x="5162" y="6840"/>
                </a:lnTo>
                <a:lnTo>
                  <a:pt x="5161" y="6851"/>
                </a:lnTo>
                <a:close/>
                <a:moveTo>
                  <a:pt x="5083" y="6716"/>
                </a:moveTo>
                <a:lnTo>
                  <a:pt x="5100" y="6726"/>
                </a:lnTo>
                <a:lnTo>
                  <a:pt x="5116" y="6739"/>
                </a:lnTo>
                <a:lnTo>
                  <a:pt x="5096" y="6732"/>
                </a:lnTo>
                <a:lnTo>
                  <a:pt x="5083" y="6716"/>
                </a:lnTo>
                <a:close/>
                <a:moveTo>
                  <a:pt x="5111" y="6762"/>
                </a:moveTo>
                <a:lnTo>
                  <a:pt x="5111" y="6761"/>
                </a:lnTo>
                <a:lnTo>
                  <a:pt x="5110" y="6760"/>
                </a:lnTo>
                <a:lnTo>
                  <a:pt x="5111" y="6760"/>
                </a:lnTo>
                <a:lnTo>
                  <a:pt x="5111" y="6760"/>
                </a:lnTo>
                <a:lnTo>
                  <a:pt x="5111" y="6761"/>
                </a:lnTo>
                <a:lnTo>
                  <a:pt x="5111" y="6762"/>
                </a:lnTo>
                <a:close/>
                <a:moveTo>
                  <a:pt x="5045" y="6721"/>
                </a:moveTo>
                <a:lnTo>
                  <a:pt x="5071" y="6736"/>
                </a:lnTo>
                <a:lnTo>
                  <a:pt x="5094" y="6756"/>
                </a:lnTo>
                <a:lnTo>
                  <a:pt x="5061" y="6745"/>
                </a:lnTo>
                <a:lnTo>
                  <a:pt x="5045" y="6721"/>
                </a:lnTo>
                <a:close/>
                <a:moveTo>
                  <a:pt x="5033" y="6721"/>
                </a:moveTo>
                <a:lnTo>
                  <a:pt x="5028" y="6714"/>
                </a:lnTo>
                <a:lnTo>
                  <a:pt x="5022" y="6706"/>
                </a:lnTo>
                <a:lnTo>
                  <a:pt x="5028" y="6701"/>
                </a:lnTo>
                <a:lnTo>
                  <a:pt x="5033" y="6696"/>
                </a:lnTo>
                <a:lnTo>
                  <a:pt x="5036" y="6700"/>
                </a:lnTo>
                <a:lnTo>
                  <a:pt x="5043" y="6701"/>
                </a:lnTo>
                <a:lnTo>
                  <a:pt x="5042" y="6715"/>
                </a:lnTo>
                <a:lnTo>
                  <a:pt x="5033" y="6721"/>
                </a:lnTo>
                <a:close/>
                <a:moveTo>
                  <a:pt x="5043" y="6696"/>
                </a:moveTo>
                <a:lnTo>
                  <a:pt x="5031" y="6682"/>
                </a:lnTo>
                <a:lnTo>
                  <a:pt x="5021" y="6665"/>
                </a:lnTo>
                <a:lnTo>
                  <a:pt x="5043" y="6677"/>
                </a:lnTo>
                <a:lnTo>
                  <a:pt x="5043" y="6696"/>
                </a:lnTo>
                <a:close/>
                <a:moveTo>
                  <a:pt x="5057" y="6649"/>
                </a:moveTo>
                <a:lnTo>
                  <a:pt x="5057" y="6637"/>
                </a:lnTo>
                <a:lnTo>
                  <a:pt x="5039" y="6630"/>
                </a:lnTo>
                <a:lnTo>
                  <a:pt x="5038" y="6626"/>
                </a:lnTo>
                <a:lnTo>
                  <a:pt x="5040" y="6621"/>
                </a:lnTo>
                <a:lnTo>
                  <a:pt x="5049" y="6620"/>
                </a:lnTo>
                <a:lnTo>
                  <a:pt x="5057" y="6618"/>
                </a:lnTo>
                <a:lnTo>
                  <a:pt x="5073" y="6644"/>
                </a:lnTo>
                <a:lnTo>
                  <a:pt x="5089" y="6669"/>
                </a:lnTo>
                <a:lnTo>
                  <a:pt x="5074" y="6662"/>
                </a:lnTo>
                <a:lnTo>
                  <a:pt x="5058" y="6657"/>
                </a:lnTo>
                <a:lnTo>
                  <a:pt x="5058" y="6652"/>
                </a:lnTo>
                <a:lnTo>
                  <a:pt x="5059" y="6649"/>
                </a:lnTo>
                <a:lnTo>
                  <a:pt x="5058" y="6649"/>
                </a:lnTo>
                <a:lnTo>
                  <a:pt x="5057" y="6649"/>
                </a:lnTo>
                <a:close/>
                <a:moveTo>
                  <a:pt x="5013" y="6640"/>
                </a:moveTo>
                <a:lnTo>
                  <a:pt x="5018" y="6640"/>
                </a:lnTo>
                <a:lnTo>
                  <a:pt x="5024" y="6638"/>
                </a:lnTo>
                <a:lnTo>
                  <a:pt x="5026" y="6639"/>
                </a:lnTo>
                <a:lnTo>
                  <a:pt x="5026" y="6640"/>
                </a:lnTo>
                <a:lnTo>
                  <a:pt x="5018" y="6641"/>
                </a:lnTo>
                <a:lnTo>
                  <a:pt x="5013" y="6640"/>
                </a:lnTo>
                <a:close/>
                <a:moveTo>
                  <a:pt x="4987" y="6578"/>
                </a:moveTo>
                <a:lnTo>
                  <a:pt x="4989" y="6576"/>
                </a:lnTo>
                <a:lnTo>
                  <a:pt x="4991" y="6574"/>
                </a:lnTo>
                <a:lnTo>
                  <a:pt x="5000" y="6583"/>
                </a:lnTo>
                <a:lnTo>
                  <a:pt x="5008" y="6592"/>
                </a:lnTo>
                <a:lnTo>
                  <a:pt x="4997" y="6587"/>
                </a:lnTo>
                <a:lnTo>
                  <a:pt x="4987" y="6578"/>
                </a:lnTo>
                <a:close/>
                <a:moveTo>
                  <a:pt x="5011" y="6640"/>
                </a:moveTo>
                <a:lnTo>
                  <a:pt x="5004" y="6632"/>
                </a:lnTo>
                <a:lnTo>
                  <a:pt x="4998" y="6626"/>
                </a:lnTo>
                <a:lnTo>
                  <a:pt x="4997" y="6632"/>
                </a:lnTo>
                <a:lnTo>
                  <a:pt x="4993" y="6635"/>
                </a:lnTo>
                <a:lnTo>
                  <a:pt x="4994" y="6627"/>
                </a:lnTo>
                <a:lnTo>
                  <a:pt x="4998" y="6621"/>
                </a:lnTo>
                <a:lnTo>
                  <a:pt x="5003" y="6623"/>
                </a:lnTo>
                <a:lnTo>
                  <a:pt x="5010" y="6625"/>
                </a:lnTo>
                <a:lnTo>
                  <a:pt x="5011" y="6631"/>
                </a:lnTo>
                <a:lnTo>
                  <a:pt x="5011" y="6640"/>
                </a:lnTo>
                <a:close/>
                <a:moveTo>
                  <a:pt x="4969" y="6561"/>
                </a:moveTo>
                <a:lnTo>
                  <a:pt x="4959" y="6546"/>
                </a:lnTo>
                <a:lnTo>
                  <a:pt x="4967" y="6524"/>
                </a:lnTo>
                <a:lnTo>
                  <a:pt x="4974" y="6542"/>
                </a:lnTo>
                <a:lnTo>
                  <a:pt x="4969" y="6561"/>
                </a:lnTo>
                <a:close/>
                <a:moveTo>
                  <a:pt x="4969" y="6591"/>
                </a:moveTo>
                <a:lnTo>
                  <a:pt x="4964" y="6588"/>
                </a:lnTo>
                <a:lnTo>
                  <a:pt x="4963" y="6582"/>
                </a:lnTo>
                <a:lnTo>
                  <a:pt x="4967" y="6586"/>
                </a:lnTo>
                <a:lnTo>
                  <a:pt x="4972" y="6591"/>
                </a:lnTo>
                <a:lnTo>
                  <a:pt x="4971" y="6591"/>
                </a:lnTo>
                <a:lnTo>
                  <a:pt x="4969" y="6591"/>
                </a:lnTo>
                <a:close/>
                <a:moveTo>
                  <a:pt x="4953" y="6576"/>
                </a:moveTo>
                <a:lnTo>
                  <a:pt x="4953" y="6574"/>
                </a:lnTo>
                <a:lnTo>
                  <a:pt x="4953" y="6572"/>
                </a:lnTo>
                <a:lnTo>
                  <a:pt x="4955" y="6573"/>
                </a:lnTo>
                <a:lnTo>
                  <a:pt x="4956" y="6575"/>
                </a:lnTo>
                <a:lnTo>
                  <a:pt x="4955" y="6575"/>
                </a:lnTo>
                <a:lnTo>
                  <a:pt x="4953" y="6576"/>
                </a:lnTo>
                <a:close/>
                <a:moveTo>
                  <a:pt x="4942" y="6557"/>
                </a:moveTo>
                <a:lnTo>
                  <a:pt x="4941" y="6556"/>
                </a:lnTo>
                <a:lnTo>
                  <a:pt x="4941" y="6556"/>
                </a:lnTo>
                <a:lnTo>
                  <a:pt x="4941" y="6545"/>
                </a:lnTo>
                <a:lnTo>
                  <a:pt x="4946" y="6537"/>
                </a:lnTo>
                <a:lnTo>
                  <a:pt x="4947" y="6537"/>
                </a:lnTo>
                <a:lnTo>
                  <a:pt x="4949" y="6537"/>
                </a:lnTo>
                <a:lnTo>
                  <a:pt x="4946" y="6549"/>
                </a:lnTo>
                <a:lnTo>
                  <a:pt x="4942" y="6557"/>
                </a:lnTo>
                <a:close/>
                <a:moveTo>
                  <a:pt x="4916" y="6587"/>
                </a:moveTo>
                <a:lnTo>
                  <a:pt x="4931" y="6597"/>
                </a:lnTo>
                <a:lnTo>
                  <a:pt x="4943" y="6612"/>
                </a:lnTo>
                <a:lnTo>
                  <a:pt x="4916" y="6608"/>
                </a:lnTo>
                <a:lnTo>
                  <a:pt x="4916" y="6587"/>
                </a:lnTo>
                <a:close/>
                <a:moveTo>
                  <a:pt x="4898" y="6547"/>
                </a:moveTo>
                <a:lnTo>
                  <a:pt x="4897" y="6537"/>
                </a:lnTo>
                <a:lnTo>
                  <a:pt x="4891" y="6532"/>
                </a:lnTo>
                <a:lnTo>
                  <a:pt x="4886" y="6537"/>
                </a:lnTo>
                <a:lnTo>
                  <a:pt x="4875" y="6537"/>
                </a:lnTo>
                <a:lnTo>
                  <a:pt x="4874" y="6530"/>
                </a:lnTo>
                <a:lnTo>
                  <a:pt x="4874" y="6522"/>
                </a:lnTo>
                <a:lnTo>
                  <a:pt x="4897" y="6523"/>
                </a:lnTo>
                <a:lnTo>
                  <a:pt x="4912" y="6516"/>
                </a:lnTo>
                <a:lnTo>
                  <a:pt x="4910" y="6527"/>
                </a:lnTo>
                <a:lnTo>
                  <a:pt x="4907" y="6536"/>
                </a:lnTo>
                <a:lnTo>
                  <a:pt x="4911" y="6535"/>
                </a:lnTo>
                <a:lnTo>
                  <a:pt x="4915" y="6533"/>
                </a:lnTo>
                <a:lnTo>
                  <a:pt x="4917" y="6533"/>
                </a:lnTo>
                <a:lnTo>
                  <a:pt x="4919" y="6534"/>
                </a:lnTo>
                <a:lnTo>
                  <a:pt x="4915" y="6546"/>
                </a:lnTo>
                <a:lnTo>
                  <a:pt x="4898" y="6547"/>
                </a:lnTo>
                <a:close/>
                <a:moveTo>
                  <a:pt x="4901" y="6471"/>
                </a:moveTo>
                <a:lnTo>
                  <a:pt x="4898" y="6480"/>
                </a:lnTo>
                <a:lnTo>
                  <a:pt x="4889" y="6485"/>
                </a:lnTo>
                <a:lnTo>
                  <a:pt x="4884" y="6477"/>
                </a:lnTo>
                <a:lnTo>
                  <a:pt x="4883" y="6471"/>
                </a:lnTo>
                <a:lnTo>
                  <a:pt x="4873" y="6466"/>
                </a:lnTo>
                <a:lnTo>
                  <a:pt x="4864" y="6464"/>
                </a:lnTo>
                <a:lnTo>
                  <a:pt x="4886" y="6461"/>
                </a:lnTo>
                <a:lnTo>
                  <a:pt x="4901" y="6471"/>
                </a:lnTo>
                <a:close/>
                <a:moveTo>
                  <a:pt x="4854" y="6544"/>
                </a:moveTo>
                <a:lnTo>
                  <a:pt x="4823" y="6531"/>
                </a:lnTo>
                <a:lnTo>
                  <a:pt x="4803" y="6504"/>
                </a:lnTo>
                <a:lnTo>
                  <a:pt x="4819" y="6499"/>
                </a:lnTo>
                <a:lnTo>
                  <a:pt x="4835" y="6493"/>
                </a:lnTo>
                <a:lnTo>
                  <a:pt x="4850" y="6510"/>
                </a:lnTo>
                <a:lnTo>
                  <a:pt x="4864" y="6528"/>
                </a:lnTo>
                <a:lnTo>
                  <a:pt x="4857" y="6535"/>
                </a:lnTo>
                <a:lnTo>
                  <a:pt x="4854" y="6544"/>
                </a:lnTo>
                <a:close/>
                <a:moveTo>
                  <a:pt x="4782" y="6516"/>
                </a:moveTo>
                <a:lnTo>
                  <a:pt x="4780" y="6506"/>
                </a:lnTo>
                <a:lnTo>
                  <a:pt x="4776" y="6501"/>
                </a:lnTo>
                <a:lnTo>
                  <a:pt x="4789" y="6484"/>
                </a:lnTo>
                <a:lnTo>
                  <a:pt x="4807" y="6474"/>
                </a:lnTo>
                <a:lnTo>
                  <a:pt x="4801" y="6500"/>
                </a:lnTo>
                <a:lnTo>
                  <a:pt x="4782" y="6516"/>
                </a:lnTo>
                <a:close/>
                <a:moveTo>
                  <a:pt x="4832" y="8129"/>
                </a:moveTo>
                <a:lnTo>
                  <a:pt x="4824" y="8115"/>
                </a:lnTo>
                <a:lnTo>
                  <a:pt x="4813" y="8104"/>
                </a:lnTo>
                <a:lnTo>
                  <a:pt x="4829" y="8095"/>
                </a:lnTo>
                <a:lnTo>
                  <a:pt x="4834" y="8084"/>
                </a:lnTo>
                <a:lnTo>
                  <a:pt x="4850" y="8103"/>
                </a:lnTo>
                <a:lnTo>
                  <a:pt x="4869" y="8118"/>
                </a:lnTo>
                <a:lnTo>
                  <a:pt x="4846" y="8119"/>
                </a:lnTo>
                <a:lnTo>
                  <a:pt x="4832" y="8129"/>
                </a:lnTo>
                <a:close/>
                <a:moveTo>
                  <a:pt x="4679" y="6408"/>
                </a:moveTo>
                <a:lnTo>
                  <a:pt x="4679" y="6391"/>
                </a:lnTo>
                <a:lnTo>
                  <a:pt x="4688" y="6383"/>
                </a:lnTo>
                <a:lnTo>
                  <a:pt x="4676" y="6366"/>
                </a:lnTo>
                <a:lnTo>
                  <a:pt x="4664" y="6348"/>
                </a:lnTo>
                <a:lnTo>
                  <a:pt x="4652" y="6356"/>
                </a:lnTo>
                <a:lnTo>
                  <a:pt x="4637" y="6354"/>
                </a:lnTo>
                <a:lnTo>
                  <a:pt x="4666" y="6345"/>
                </a:lnTo>
                <a:lnTo>
                  <a:pt x="4698" y="6345"/>
                </a:lnTo>
                <a:lnTo>
                  <a:pt x="4708" y="6365"/>
                </a:lnTo>
                <a:lnTo>
                  <a:pt x="4720" y="6382"/>
                </a:lnTo>
                <a:lnTo>
                  <a:pt x="4714" y="6388"/>
                </a:lnTo>
                <a:lnTo>
                  <a:pt x="4703" y="6390"/>
                </a:lnTo>
                <a:lnTo>
                  <a:pt x="4713" y="6403"/>
                </a:lnTo>
                <a:lnTo>
                  <a:pt x="4729" y="6407"/>
                </a:lnTo>
                <a:lnTo>
                  <a:pt x="4731" y="6406"/>
                </a:lnTo>
                <a:lnTo>
                  <a:pt x="4732" y="6406"/>
                </a:lnTo>
                <a:lnTo>
                  <a:pt x="4738" y="6409"/>
                </a:lnTo>
                <a:lnTo>
                  <a:pt x="4744" y="6410"/>
                </a:lnTo>
                <a:lnTo>
                  <a:pt x="4733" y="6413"/>
                </a:lnTo>
                <a:lnTo>
                  <a:pt x="4717" y="6407"/>
                </a:lnTo>
                <a:lnTo>
                  <a:pt x="4716" y="6418"/>
                </a:lnTo>
                <a:lnTo>
                  <a:pt x="4728" y="6426"/>
                </a:lnTo>
                <a:lnTo>
                  <a:pt x="4720" y="6431"/>
                </a:lnTo>
                <a:lnTo>
                  <a:pt x="4707" y="6432"/>
                </a:lnTo>
                <a:lnTo>
                  <a:pt x="4701" y="6418"/>
                </a:lnTo>
                <a:lnTo>
                  <a:pt x="4679" y="6408"/>
                </a:lnTo>
                <a:close/>
                <a:moveTo>
                  <a:pt x="4789" y="8075"/>
                </a:moveTo>
                <a:lnTo>
                  <a:pt x="4773" y="8073"/>
                </a:lnTo>
                <a:lnTo>
                  <a:pt x="4769" y="8060"/>
                </a:lnTo>
                <a:lnTo>
                  <a:pt x="4784" y="8062"/>
                </a:lnTo>
                <a:lnTo>
                  <a:pt x="4789" y="8075"/>
                </a:lnTo>
                <a:close/>
                <a:moveTo>
                  <a:pt x="4780" y="8041"/>
                </a:moveTo>
                <a:lnTo>
                  <a:pt x="4769" y="8046"/>
                </a:lnTo>
                <a:lnTo>
                  <a:pt x="4754" y="8050"/>
                </a:lnTo>
                <a:lnTo>
                  <a:pt x="4766" y="8033"/>
                </a:lnTo>
                <a:lnTo>
                  <a:pt x="4780" y="8041"/>
                </a:lnTo>
                <a:close/>
                <a:moveTo>
                  <a:pt x="4644" y="6369"/>
                </a:moveTo>
                <a:lnTo>
                  <a:pt x="4648" y="6368"/>
                </a:lnTo>
                <a:lnTo>
                  <a:pt x="4649" y="6364"/>
                </a:lnTo>
                <a:lnTo>
                  <a:pt x="4666" y="6371"/>
                </a:lnTo>
                <a:lnTo>
                  <a:pt x="4672" y="6388"/>
                </a:lnTo>
                <a:lnTo>
                  <a:pt x="4653" y="6384"/>
                </a:lnTo>
                <a:lnTo>
                  <a:pt x="4644" y="6369"/>
                </a:lnTo>
                <a:close/>
                <a:moveTo>
                  <a:pt x="4720" y="8022"/>
                </a:moveTo>
                <a:lnTo>
                  <a:pt x="4729" y="8014"/>
                </a:lnTo>
                <a:lnTo>
                  <a:pt x="4720" y="8007"/>
                </a:lnTo>
                <a:lnTo>
                  <a:pt x="4714" y="8015"/>
                </a:lnTo>
                <a:lnTo>
                  <a:pt x="4704" y="8022"/>
                </a:lnTo>
                <a:lnTo>
                  <a:pt x="4698" y="8013"/>
                </a:lnTo>
                <a:lnTo>
                  <a:pt x="4695" y="8003"/>
                </a:lnTo>
                <a:lnTo>
                  <a:pt x="4714" y="7997"/>
                </a:lnTo>
                <a:lnTo>
                  <a:pt x="4732" y="7992"/>
                </a:lnTo>
                <a:lnTo>
                  <a:pt x="4737" y="8003"/>
                </a:lnTo>
                <a:lnTo>
                  <a:pt x="4741" y="8017"/>
                </a:lnTo>
                <a:lnTo>
                  <a:pt x="4729" y="8024"/>
                </a:lnTo>
                <a:lnTo>
                  <a:pt x="4720" y="8022"/>
                </a:lnTo>
                <a:close/>
                <a:moveTo>
                  <a:pt x="4552" y="6288"/>
                </a:moveTo>
                <a:lnTo>
                  <a:pt x="4556" y="6289"/>
                </a:lnTo>
                <a:lnTo>
                  <a:pt x="4560" y="6289"/>
                </a:lnTo>
                <a:lnTo>
                  <a:pt x="4571" y="6293"/>
                </a:lnTo>
                <a:lnTo>
                  <a:pt x="4583" y="6294"/>
                </a:lnTo>
                <a:lnTo>
                  <a:pt x="4587" y="6303"/>
                </a:lnTo>
                <a:lnTo>
                  <a:pt x="4591" y="6311"/>
                </a:lnTo>
                <a:lnTo>
                  <a:pt x="4593" y="6311"/>
                </a:lnTo>
                <a:lnTo>
                  <a:pt x="4594" y="6310"/>
                </a:lnTo>
                <a:lnTo>
                  <a:pt x="4605" y="6315"/>
                </a:lnTo>
                <a:lnTo>
                  <a:pt x="4612" y="6322"/>
                </a:lnTo>
                <a:lnTo>
                  <a:pt x="4605" y="6328"/>
                </a:lnTo>
                <a:lnTo>
                  <a:pt x="4593" y="6331"/>
                </a:lnTo>
                <a:lnTo>
                  <a:pt x="4571" y="6311"/>
                </a:lnTo>
                <a:lnTo>
                  <a:pt x="4552" y="6288"/>
                </a:lnTo>
                <a:close/>
                <a:moveTo>
                  <a:pt x="4547" y="6289"/>
                </a:moveTo>
                <a:lnTo>
                  <a:pt x="4526" y="6272"/>
                </a:lnTo>
                <a:lnTo>
                  <a:pt x="4506" y="6255"/>
                </a:lnTo>
                <a:lnTo>
                  <a:pt x="4512" y="6248"/>
                </a:lnTo>
                <a:lnTo>
                  <a:pt x="4522" y="6244"/>
                </a:lnTo>
                <a:lnTo>
                  <a:pt x="4525" y="6248"/>
                </a:lnTo>
                <a:lnTo>
                  <a:pt x="4528" y="6253"/>
                </a:lnTo>
                <a:lnTo>
                  <a:pt x="4528" y="6256"/>
                </a:lnTo>
                <a:lnTo>
                  <a:pt x="4528" y="6259"/>
                </a:lnTo>
                <a:lnTo>
                  <a:pt x="4532" y="6260"/>
                </a:lnTo>
                <a:lnTo>
                  <a:pt x="4535" y="6262"/>
                </a:lnTo>
                <a:lnTo>
                  <a:pt x="4542" y="6272"/>
                </a:lnTo>
                <a:lnTo>
                  <a:pt x="4550" y="6280"/>
                </a:lnTo>
                <a:lnTo>
                  <a:pt x="4548" y="6284"/>
                </a:lnTo>
                <a:lnTo>
                  <a:pt x="4547" y="6289"/>
                </a:lnTo>
                <a:close/>
                <a:moveTo>
                  <a:pt x="4486" y="6205"/>
                </a:moveTo>
                <a:lnTo>
                  <a:pt x="4486" y="6206"/>
                </a:lnTo>
                <a:lnTo>
                  <a:pt x="4486" y="6207"/>
                </a:lnTo>
                <a:lnTo>
                  <a:pt x="4484" y="6206"/>
                </a:lnTo>
                <a:lnTo>
                  <a:pt x="4481" y="6205"/>
                </a:lnTo>
                <a:lnTo>
                  <a:pt x="4482" y="6202"/>
                </a:lnTo>
                <a:lnTo>
                  <a:pt x="4483" y="6199"/>
                </a:lnTo>
                <a:lnTo>
                  <a:pt x="4487" y="6196"/>
                </a:lnTo>
                <a:lnTo>
                  <a:pt x="4498" y="6192"/>
                </a:lnTo>
                <a:lnTo>
                  <a:pt x="4492" y="6199"/>
                </a:lnTo>
                <a:lnTo>
                  <a:pt x="4486" y="6205"/>
                </a:lnTo>
                <a:close/>
                <a:moveTo>
                  <a:pt x="4579" y="7927"/>
                </a:moveTo>
                <a:lnTo>
                  <a:pt x="4580" y="7907"/>
                </a:lnTo>
                <a:lnTo>
                  <a:pt x="4595" y="7916"/>
                </a:lnTo>
                <a:lnTo>
                  <a:pt x="4579" y="7927"/>
                </a:lnTo>
                <a:close/>
                <a:moveTo>
                  <a:pt x="4476" y="6210"/>
                </a:moveTo>
                <a:lnTo>
                  <a:pt x="4483" y="6222"/>
                </a:lnTo>
                <a:lnTo>
                  <a:pt x="4488" y="6236"/>
                </a:lnTo>
                <a:lnTo>
                  <a:pt x="4469" y="6224"/>
                </a:lnTo>
                <a:lnTo>
                  <a:pt x="4476" y="6210"/>
                </a:lnTo>
                <a:close/>
                <a:moveTo>
                  <a:pt x="4484" y="6182"/>
                </a:moveTo>
                <a:lnTo>
                  <a:pt x="4480" y="6185"/>
                </a:lnTo>
                <a:lnTo>
                  <a:pt x="4477" y="6189"/>
                </a:lnTo>
                <a:lnTo>
                  <a:pt x="4474" y="6188"/>
                </a:lnTo>
                <a:lnTo>
                  <a:pt x="4469" y="6186"/>
                </a:lnTo>
                <a:lnTo>
                  <a:pt x="4475" y="6183"/>
                </a:lnTo>
                <a:lnTo>
                  <a:pt x="4480" y="6180"/>
                </a:lnTo>
                <a:lnTo>
                  <a:pt x="4482" y="6181"/>
                </a:lnTo>
                <a:lnTo>
                  <a:pt x="4484" y="6182"/>
                </a:lnTo>
                <a:close/>
                <a:moveTo>
                  <a:pt x="4456" y="6060"/>
                </a:moveTo>
                <a:lnTo>
                  <a:pt x="4486" y="6068"/>
                </a:lnTo>
                <a:lnTo>
                  <a:pt x="4505" y="6089"/>
                </a:lnTo>
                <a:lnTo>
                  <a:pt x="4489" y="6093"/>
                </a:lnTo>
                <a:lnTo>
                  <a:pt x="4474" y="6091"/>
                </a:lnTo>
                <a:lnTo>
                  <a:pt x="4475" y="6088"/>
                </a:lnTo>
                <a:lnTo>
                  <a:pt x="4476" y="6084"/>
                </a:lnTo>
                <a:lnTo>
                  <a:pt x="4476" y="6084"/>
                </a:lnTo>
                <a:lnTo>
                  <a:pt x="4475" y="6084"/>
                </a:lnTo>
                <a:lnTo>
                  <a:pt x="4477" y="6081"/>
                </a:lnTo>
                <a:lnTo>
                  <a:pt x="4478" y="6078"/>
                </a:lnTo>
                <a:lnTo>
                  <a:pt x="4465" y="6072"/>
                </a:lnTo>
                <a:lnTo>
                  <a:pt x="4456" y="6060"/>
                </a:lnTo>
                <a:close/>
                <a:moveTo>
                  <a:pt x="4412" y="6009"/>
                </a:moveTo>
                <a:lnTo>
                  <a:pt x="4423" y="5988"/>
                </a:lnTo>
                <a:lnTo>
                  <a:pt x="4445" y="5976"/>
                </a:lnTo>
                <a:lnTo>
                  <a:pt x="4434" y="6003"/>
                </a:lnTo>
                <a:lnTo>
                  <a:pt x="4412" y="6009"/>
                </a:lnTo>
                <a:close/>
                <a:moveTo>
                  <a:pt x="4536" y="7870"/>
                </a:moveTo>
                <a:lnTo>
                  <a:pt x="4534" y="7855"/>
                </a:lnTo>
                <a:lnTo>
                  <a:pt x="4526" y="7845"/>
                </a:lnTo>
                <a:lnTo>
                  <a:pt x="4548" y="7848"/>
                </a:lnTo>
                <a:lnTo>
                  <a:pt x="4556" y="7863"/>
                </a:lnTo>
                <a:lnTo>
                  <a:pt x="4548" y="7867"/>
                </a:lnTo>
                <a:lnTo>
                  <a:pt x="4536" y="7870"/>
                </a:lnTo>
                <a:close/>
                <a:moveTo>
                  <a:pt x="4424" y="6130"/>
                </a:moveTo>
                <a:lnTo>
                  <a:pt x="4419" y="6132"/>
                </a:lnTo>
                <a:lnTo>
                  <a:pt x="4414" y="6134"/>
                </a:lnTo>
                <a:lnTo>
                  <a:pt x="4419" y="6131"/>
                </a:lnTo>
                <a:lnTo>
                  <a:pt x="4424" y="6130"/>
                </a:lnTo>
                <a:close/>
                <a:moveTo>
                  <a:pt x="4409" y="6048"/>
                </a:moveTo>
                <a:lnTo>
                  <a:pt x="4391" y="6043"/>
                </a:lnTo>
                <a:lnTo>
                  <a:pt x="4375" y="6043"/>
                </a:lnTo>
                <a:lnTo>
                  <a:pt x="4384" y="6036"/>
                </a:lnTo>
                <a:lnTo>
                  <a:pt x="4390" y="6025"/>
                </a:lnTo>
                <a:lnTo>
                  <a:pt x="4404" y="6032"/>
                </a:lnTo>
                <a:lnTo>
                  <a:pt x="4423" y="6030"/>
                </a:lnTo>
                <a:lnTo>
                  <a:pt x="4418" y="6039"/>
                </a:lnTo>
                <a:lnTo>
                  <a:pt x="4409" y="6048"/>
                </a:lnTo>
                <a:close/>
                <a:moveTo>
                  <a:pt x="4410" y="6144"/>
                </a:moveTo>
                <a:lnTo>
                  <a:pt x="4410" y="6143"/>
                </a:lnTo>
                <a:lnTo>
                  <a:pt x="4411" y="6142"/>
                </a:lnTo>
                <a:lnTo>
                  <a:pt x="4411" y="6143"/>
                </a:lnTo>
                <a:lnTo>
                  <a:pt x="4411" y="6144"/>
                </a:lnTo>
                <a:lnTo>
                  <a:pt x="4410" y="6144"/>
                </a:lnTo>
                <a:lnTo>
                  <a:pt x="4410" y="6144"/>
                </a:lnTo>
                <a:close/>
                <a:moveTo>
                  <a:pt x="4372" y="6147"/>
                </a:moveTo>
                <a:lnTo>
                  <a:pt x="4382" y="6142"/>
                </a:lnTo>
                <a:lnTo>
                  <a:pt x="4393" y="6140"/>
                </a:lnTo>
                <a:lnTo>
                  <a:pt x="4401" y="6155"/>
                </a:lnTo>
                <a:lnTo>
                  <a:pt x="4396" y="6170"/>
                </a:lnTo>
                <a:lnTo>
                  <a:pt x="4341" y="6148"/>
                </a:lnTo>
                <a:lnTo>
                  <a:pt x="4332" y="6118"/>
                </a:lnTo>
                <a:lnTo>
                  <a:pt x="4304" y="6104"/>
                </a:lnTo>
                <a:lnTo>
                  <a:pt x="4296" y="6080"/>
                </a:lnTo>
                <a:lnTo>
                  <a:pt x="4328" y="6090"/>
                </a:lnTo>
                <a:lnTo>
                  <a:pt x="4342" y="6118"/>
                </a:lnTo>
                <a:lnTo>
                  <a:pt x="4362" y="6118"/>
                </a:lnTo>
                <a:lnTo>
                  <a:pt x="4366" y="6136"/>
                </a:lnTo>
                <a:lnTo>
                  <a:pt x="4376" y="6123"/>
                </a:lnTo>
                <a:lnTo>
                  <a:pt x="4392" y="6117"/>
                </a:lnTo>
                <a:lnTo>
                  <a:pt x="4399" y="6119"/>
                </a:lnTo>
                <a:lnTo>
                  <a:pt x="4407" y="6121"/>
                </a:lnTo>
                <a:lnTo>
                  <a:pt x="4386" y="6131"/>
                </a:lnTo>
                <a:lnTo>
                  <a:pt x="4372" y="6147"/>
                </a:lnTo>
                <a:close/>
                <a:moveTo>
                  <a:pt x="4461" y="7788"/>
                </a:moveTo>
                <a:lnTo>
                  <a:pt x="4433" y="7773"/>
                </a:lnTo>
                <a:lnTo>
                  <a:pt x="4426" y="7750"/>
                </a:lnTo>
                <a:lnTo>
                  <a:pt x="4451" y="7768"/>
                </a:lnTo>
                <a:lnTo>
                  <a:pt x="4461" y="7788"/>
                </a:lnTo>
                <a:close/>
                <a:moveTo>
                  <a:pt x="4400" y="7751"/>
                </a:moveTo>
                <a:lnTo>
                  <a:pt x="4356" y="7704"/>
                </a:lnTo>
                <a:lnTo>
                  <a:pt x="4301" y="7664"/>
                </a:lnTo>
                <a:lnTo>
                  <a:pt x="4253" y="7631"/>
                </a:lnTo>
                <a:lnTo>
                  <a:pt x="4210" y="7590"/>
                </a:lnTo>
                <a:lnTo>
                  <a:pt x="4221" y="7598"/>
                </a:lnTo>
                <a:lnTo>
                  <a:pt x="4231" y="7606"/>
                </a:lnTo>
                <a:lnTo>
                  <a:pt x="4237" y="7602"/>
                </a:lnTo>
                <a:lnTo>
                  <a:pt x="4237" y="7598"/>
                </a:lnTo>
                <a:lnTo>
                  <a:pt x="4222" y="7591"/>
                </a:lnTo>
                <a:lnTo>
                  <a:pt x="4208" y="7588"/>
                </a:lnTo>
                <a:lnTo>
                  <a:pt x="4205" y="7584"/>
                </a:lnTo>
                <a:lnTo>
                  <a:pt x="4201" y="7580"/>
                </a:lnTo>
                <a:lnTo>
                  <a:pt x="4185" y="7583"/>
                </a:lnTo>
                <a:lnTo>
                  <a:pt x="4170" y="7577"/>
                </a:lnTo>
                <a:lnTo>
                  <a:pt x="4175" y="7574"/>
                </a:lnTo>
                <a:lnTo>
                  <a:pt x="4186" y="7576"/>
                </a:lnTo>
                <a:lnTo>
                  <a:pt x="4167" y="7565"/>
                </a:lnTo>
                <a:lnTo>
                  <a:pt x="4154" y="7548"/>
                </a:lnTo>
                <a:lnTo>
                  <a:pt x="4142" y="7557"/>
                </a:lnTo>
                <a:lnTo>
                  <a:pt x="4129" y="7565"/>
                </a:lnTo>
                <a:lnTo>
                  <a:pt x="4092" y="7505"/>
                </a:lnTo>
                <a:lnTo>
                  <a:pt x="4020" y="7469"/>
                </a:lnTo>
                <a:lnTo>
                  <a:pt x="3980" y="7426"/>
                </a:lnTo>
                <a:lnTo>
                  <a:pt x="3926" y="7398"/>
                </a:lnTo>
                <a:lnTo>
                  <a:pt x="3927" y="7391"/>
                </a:lnTo>
                <a:lnTo>
                  <a:pt x="3931" y="7387"/>
                </a:lnTo>
                <a:lnTo>
                  <a:pt x="3899" y="7371"/>
                </a:lnTo>
                <a:lnTo>
                  <a:pt x="3871" y="7350"/>
                </a:lnTo>
                <a:lnTo>
                  <a:pt x="3867" y="7343"/>
                </a:lnTo>
                <a:lnTo>
                  <a:pt x="3869" y="7336"/>
                </a:lnTo>
                <a:lnTo>
                  <a:pt x="3854" y="7326"/>
                </a:lnTo>
                <a:lnTo>
                  <a:pt x="3856" y="7334"/>
                </a:lnTo>
                <a:lnTo>
                  <a:pt x="3860" y="7343"/>
                </a:lnTo>
                <a:lnTo>
                  <a:pt x="3815" y="7307"/>
                </a:lnTo>
                <a:lnTo>
                  <a:pt x="3770" y="7288"/>
                </a:lnTo>
                <a:lnTo>
                  <a:pt x="3769" y="7287"/>
                </a:lnTo>
                <a:lnTo>
                  <a:pt x="3768" y="7286"/>
                </a:lnTo>
                <a:lnTo>
                  <a:pt x="3772" y="7277"/>
                </a:lnTo>
                <a:lnTo>
                  <a:pt x="3770" y="7271"/>
                </a:lnTo>
                <a:lnTo>
                  <a:pt x="3768" y="7266"/>
                </a:lnTo>
                <a:lnTo>
                  <a:pt x="3767" y="7260"/>
                </a:lnTo>
                <a:lnTo>
                  <a:pt x="3802" y="7283"/>
                </a:lnTo>
                <a:lnTo>
                  <a:pt x="3829" y="7312"/>
                </a:lnTo>
                <a:lnTo>
                  <a:pt x="3821" y="7296"/>
                </a:lnTo>
                <a:lnTo>
                  <a:pt x="3809" y="7282"/>
                </a:lnTo>
                <a:lnTo>
                  <a:pt x="3818" y="7283"/>
                </a:lnTo>
                <a:lnTo>
                  <a:pt x="3827" y="7285"/>
                </a:lnTo>
                <a:lnTo>
                  <a:pt x="3811" y="7270"/>
                </a:lnTo>
                <a:lnTo>
                  <a:pt x="3794" y="7255"/>
                </a:lnTo>
                <a:lnTo>
                  <a:pt x="3830" y="7282"/>
                </a:lnTo>
                <a:lnTo>
                  <a:pt x="3866" y="7308"/>
                </a:lnTo>
                <a:lnTo>
                  <a:pt x="3866" y="7308"/>
                </a:lnTo>
                <a:lnTo>
                  <a:pt x="3867" y="7309"/>
                </a:lnTo>
                <a:lnTo>
                  <a:pt x="3867" y="7309"/>
                </a:lnTo>
                <a:lnTo>
                  <a:pt x="3867" y="7308"/>
                </a:lnTo>
                <a:lnTo>
                  <a:pt x="4146" y="7520"/>
                </a:lnTo>
                <a:lnTo>
                  <a:pt x="4421" y="7736"/>
                </a:lnTo>
                <a:lnTo>
                  <a:pt x="4414" y="7748"/>
                </a:lnTo>
                <a:lnTo>
                  <a:pt x="4400" y="7751"/>
                </a:lnTo>
                <a:close/>
                <a:moveTo>
                  <a:pt x="4216" y="7638"/>
                </a:moveTo>
                <a:lnTo>
                  <a:pt x="4204" y="7629"/>
                </a:lnTo>
                <a:lnTo>
                  <a:pt x="4196" y="7620"/>
                </a:lnTo>
                <a:lnTo>
                  <a:pt x="4220" y="7620"/>
                </a:lnTo>
                <a:lnTo>
                  <a:pt x="4216" y="7638"/>
                </a:lnTo>
                <a:close/>
                <a:moveTo>
                  <a:pt x="4174" y="7616"/>
                </a:moveTo>
                <a:lnTo>
                  <a:pt x="4159" y="7609"/>
                </a:lnTo>
                <a:lnTo>
                  <a:pt x="4138" y="7623"/>
                </a:lnTo>
                <a:lnTo>
                  <a:pt x="4146" y="7602"/>
                </a:lnTo>
                <a:lnTo>
                  <a:pt x="4160" y="7587"/>
                </a:lnTo>
                <a:lnTo>
                  <a:pt x="4133" y="7586"/>
                </a:lnTo>
                <a:lnTo>
                  <a:pt x="4133" y="7569"/>
                </a:lnTo>
                <a:lnTo>
                  <a:pt x="4167" y="7586"/>
                </a:lnTo>
                <a:lnTo>
                  <a:pt x="4174" y="7616"/>
                </a:lnTo>
                <a:close/>
                <a:moveTo>
                  <a:pt x="4108" y="7562"/>
                </a:moveTo>
                <a:lnTo>
                  <a:pt x="4097" y="7552"/>
                </a:lnTo>
                <a:lnTo>
                  <a:pt x="4082" y="7559"/>
                </a:lnTo>
                <a:lnTo>
                  <a:pt x="4082" y="7547"/>
                </a:lnTo>
                <a:lnTo>
                  <a:pt x="4088" y="7539"/>
                </a:lnTo>
                <a:lnTo>
                  <a:pt x="4108" y="7546"/>
                </a:lnTo>
                <a:lnTo>
                  <a:pt x="4108" y="7562"/>
                </a:lnTo>
                <a:close/>
                <a:moveTo>
                  <a:pt x="3696" y="6091"/>
                </a:moveTo>
                <a:lnTo>
                  <a:pt x="3708" y="6097"/>
                </a:lnTo>
                <a:lnTo>
                  <a:pt x="3714" y="6110"/>
                </a:lnTo>
                <a:lnTo>
                  <a:pt x="3694" y="6107"/>
                </a:lnTo>
                <a:lnTo>
                  <a:pt x="3696" y="6091"/>
                </a:lnTo>
                <a:close/>
                <a:moveTo>
                  <a:pt x="3636" y="5691"/>
                </a:moveTo>
                <a:lnTo>
                  <a:pt x="3619" y="5691"/>
                </a:lnTo>
                <a:lnTo>
                  <a:pt x="3613" y="5679"/>
                </a:lnTo>
                <a:lnTo>
                  <a:pt x="3629" y="5669"/>
                </a:lnTo>
                <a:lnTo>
                  <a:pt x="3644" y="5670"/>
                </a:lnTo>
                <a:lnTo>
                  <a:pt x="3639" y="5680"/>
                </a:lnTo>
                <a:lnTo>
                  <a:pt x="3636" y="5691"/>
                </a:lnTo>
                <a:close/>
                <a:moveTo>
                  <a:pt x="3646" y="5981"/>
                </a:moveTo>
                <a:lnTo>
                  <a:pt x="3625" y="5981"/>
                </a:lnTo>
                <a:lnTo>
                  <a:pt x="3612" y="5969"/>
                </a:lnTo>
                <a:lnTo>
                  <a:pt x="3634" y="5963"/>
                </a:lnTo>
                <a:lnTo>
                  <a:pt x="3646" y="5981"/>
                </a:lnTo>
                <a:close/>
                <a:moveTo>
                  <a:pt x="3620" y="5621"/>
                </a:moveTo>
                <a:lnTo>
                  <a:pt x="3598" y="5619"/>
                </a:lnTo>
                <a:lnTo>
                  <a:pt x="3585" y="5606"/>
                </a:lnTo>
                <a:lnTo>
                  <a:pt x="3607" y="5610"/>
                </a:lnTo>
                <a:lnTo>
                  <a:pt x="3620" y="5621"/>
                </a:lnTo>
                <a:close/>
                <a:moveTo>
                  <a:pt x="3564" y="5929"/>
                </a:moveTo>
                <a:lnTo>
                  <a:pt x="3545" y="5916"/>
                </a:lnTo>
                <a:lnTo>
                  <a:pt x="3550" y="5901"/>
                </a:lnTo>
                <a:lnTo>
                  <a:pt x="3572" y="5910"/>
                </a:lnTo>
                <a:lnTo>
                  <a:pt x="3596" y="5921"/>
                </a:lnTo>
                <a:lnTo>
                  <a:pt x="3577" y="5921"/>
                </a:lnTo>
                <a:lnTo>
                  <a:pt x="3564" y="5929"/>
                </a:lnTo>
                <a:close/>
                <a:moveTo>
                  <a:pt x="3508" y="5915"/>
                </a:moveTo>
                <a:lnTo>
                  <a:pt x="3521" y="5910"/>
                </a:lnTo>
                <a:lnTo>
                  <a:pt x="3535" y="5907"/>
                </a:lnTo>
                <a:lnTo>
                  <a:pt x="3550" y="5939"/>
                </a:lnTo>
                <a:lnTo>
                  <a:pt x="3574" y="5959"/>
                </a:lnTo>
                <a:lnTo>
                  <a:pt x="3539" y="5946"/>
                </a:lnTo>
                <a:lnTo>
                  <a:pt x="3508" y="5915"/>
                </a:lnTo>
                <a:close/>
                <a:moveTo>
                  <a:pt x="3491" y="5953"/>
                </a:moveTo>
                <a:lnTo>
                  <a:pt x="3507" y="5951"/>
                </a:lnTo>
                <a:lnTo>
                  <a:pt x="3520" y="5965"/>
                </a:lnTo>
                <a:lnTo>
                  <a:pt x="3502" y="5964"/>
                </a:lnTo>
                <a:lnTo>
                  <a:pt x="3491" y="5953"/>
                </a:lnTo>
                <a:close/>
                <a:moveTo>
                  <a:pt x="3481" y="5410"/>
                </a:moveTo>
                <a:lnTo>
                  <a:pt x="3485" y="5423"/>
                </a:lnTo>
                <a:lnTo>
                  <a:pt x="3504" y="5419"/>
                </a:lnTo>
                <a:lnTo>
                  <a:pt x="3500" y="5432"/>
                </a:lnTo>
                <a:lnTo>
                  <a:pt x="3495" y="5445"/>
                </a:lnTo>
                <a:lnTo>
                  <a:pt x="3515" y="5432"/>
                </a:lnTo>
                <a:lnTo>
                  <a:pt x="3529" y="5451"/>
                </a:lnTo>
                <a:lnTo>
                  <a:pt x="3538" y="5438"/>
                </a:lnTo>
                <a:lnTo>
                  <a:pt x="3527" y="5430"/>
                </a:lnTo>
                <a:lnTo>
                  <a:pt x="3537" y="5429"/>
                </a:lnTo>
                <a:lnTo>
                  <a:pt x="3545" y="5430"/>
                </a:lnTo>
                <a:lnTo>
                  <a:pt x="3547" y="5431"/>
                </a:lnTo>
                <a:lnTo>
                  <a:pt x="3548" y="5433"/>
                </a:lnTo>
                <a:lnTo>
                  <a:pt x="3552" y="5450"/>
                </a:lnTo>
                <a:lnTo>
                  <a:pt x="3546" y="5463"/>
                </a:lnTo>
                <a:lnTo>
                  <a:pt x="3565" y="5466"/>
                </a:lnTo>
                <a:lnTo>
                  <a:pt x="3565" y="5480"/>
                </a:lnTo>
                <a:lnTo>
                  <a:pt x="3587" y="5477"/>
                </a:lnTo>
                <a:lnTo>
                  <a:pt x="3609" y="5479"/>
                </a:lnTo>
                <a:lnTo>
                  <a:pt x="3601" y="5486"/>
                </a:lnTo>
                <a:lnTo>
                  <a:pt x="3588" y="5490"/>
                </a:lnTo>
                <a:lnTo>
                  <a:pt x="3599" y="5504"/>
                </a:lnTo>
                <a:lnTo>
                  <a:pt x="3612" y="5520"/>
                </a:lnTo>
                <a:lnTo>
                  <a:pt x="3587" y="5525"/>
                </a:lnTo>
                <a:lnTo>
                  <a:pt x="3558" y="5532"/>
                </a:lnTo>
                <a:lnTo>
                  <a:pt x="3552" y="5517"/>
                </a:lnTo>
                <a:lnTo>
                  <a:pt x="3553" y="5497"/>
                </a:lnTo>
                <a:lnTo>
                  <a:pt x="3532" y="5488"/>
                </a:lnTo>
                <a:lnTo>
                  <a:pt x="3527" y="5473"/>
                </a:lnTo>
                <a:lnTo>
                  <a:pt x="3504" y="5470"/>
                </a:lnTo>
                <a:lnTo>
                  <a:pt x="3485" y="5462"/>
                </a:lnTo>
                <a:lnTo>
                  <a:pt x="3489" y="5458"/>
                </a:lnTo>
                <a:lnTo>
                  <a:pt x="3496" y="5455"/>
                </a:lnTo>
                <a:lnTo>
                  <a:pt x="3479" y="5436"/>
                </a:lnTo>
                <a:lnTo>
                  <a:pt x="3461" y="5433"/>
                </a:lnTo>
                <a:lnTo>
                  <a:pt x="3467" y="5419"/>
                </a:lnTo>
                <a:lnTo>
                  <a:pt x="3481" y="5410"/>
                </a:lnTo>
                <a:close/>
                <a:moveTo>
                  <a:pt x="3452" y="5411"/>
                </a:moveTo>
                <a:lnTo>
                  <a:pt x="3441" y="5406"/>
                </a:lnTo>
                <a:lnTo>
                  <a:pt x="3429" y="5401"/>
                </a:lnTo>
                <a:lnTo>
                  <a:pt x="3431" y="5392"/>
                </a:lnTo>
                <a:lnTo>
                  <a:pt x="3431" y="5383"/>
                </a:lnTo>
                <a:lnTo>
                  <a:pt x="3426" y="5382"/>
                </a:lnTo>
                <a:lnTo>
                  <a:pt x="3422" y="5380"/>
                </a:lnTo>
                <a:lnTo>
                  <a:pt x="3441" y="5371"/>
                </a:lnTo>
                <a:lnTo>
                  <a:pt x="3460" y="5367"/>
                </a:lnTo>
                <a:lnTo>
                  <a:pt x="3454" y="5390"/>
                </a:lnTo>
                <a:lnTo>
                  <a:pt x="3451" y="5403"/>
                </a:lnTo>
                <a:lnTo>
                  <a:pt x="3462" y="5391"/>
                </a:lnTo>
                <a:lnTo>
                  <a:pt x="3478" y="5383"/>
                </a:lnTo>
                <a:lnTo>
                  <a:pt x="3476" y="5397"/>
                </a:lnTo>
                <a:lnTo>
                  <a:pt x="3468" y="5407"/>
                </a:lnTo>
                <a:lnTo>
                  <a:pt x="3467" y="5406"/>
                </a:lnTo>
                <a:lnTo>
                  <a:pt x="3467" y="5405"/>
                </a:lnTo>
                <a:lnTo>
                  <a:pt x="3456" y="5406"/>
                </a:lnTo>
                <a:lnTo>
                  <a:pt x="3452" y="5411"/>
                </a:lnTo>
                <a:close/>
                <a:moveTo>
                  <a:pt x="3423" y="5759"/>
                </a:moveTo>
                <a:lnTo>
                  <a:pt x="3452" y="5791"/>
                </a:lnTo>
                <a:lnTo>
                  <a:pt x="3474" y="5818"/>
                </a:lnTo>
                <a:lnTo>
                  <a:pt x="3434" y="5792"/>
                </a:lnTo>
                <a:lnTo>
                  <a:pt x="3423" y="5759"/>
                </a:lnTo>
                <a:close/>
                <a:moveTo>
                  <a:pt x="3506" y="7054"/>
                </a:moveTo>
                <a:lnTo>
                  <a:pt x="3523" y="7060"/>
                </a:lnTo>
                <a:lnTo>
                  <a:pt x="3545" y="7078"/>
                </a:lnTo>
                <a:lnTo>
                  <a:pt x="3525" y="7073"/>
                </a:lnTo>
                <a:lnTo>
                  <a:pt x="3506" y="7054"/>
                </a:lnTo>
                <a:close/>
                <a:moveTo>
                  <a:pt x="3417" y="5836"/>
                </a:moveTo>
                <a:lnTo>
                  <a:pt x="3433" y="5833"/>
                </a:lnTo>
                <a:lnTo>
                  <a:pt x="3446" y="5848"/>
                </a:lnTo>
                <a:lnTo>
                  <a:pt x="3428" y="5846"/>
                </a:lnTo>
                <a:lnTo>
                  <a:pt x="3417" y="5836"/>
                </a:lnTo>
                <a:close/>
                <a:moveTo>
                  <a:pt x="3377" y="5344"/>
                </a:moveTo>
                <a:lnTo>
                  <a:pt x="3386" y="5337"/>
                </a:lnTo>
                <a:lnTo>
                  <a:pt x="3394" y="5331"/>
                </a:lnTo>
                <a:lnTo>
                  <a:pt x="3403" y="5333"/>
                </a:lnTo>
                <a:lnTo>
                  <a:pt x="3409" y="5337"/>
                </a:lnTo>
                <a:lnTo>
                  <a:pt x="3401" y="5341"/>
                </a:lnTo>
                <a:lnTo>
                  <a:pt x="3396" y="5337"/>
                </a:lnTo>
                <a:lnTo>
                  <a:pt x="3394" y="5343"/>
                </a:lnTo>
                <a:lnTo>
                  <a:pt x="3399" y="5357"/>
                </a:lnTo>
                <a:lnTo>
                  <a:pt x="3385" y="5355"/>
                </a:lnTo>
                <a:lnTo>
                  <a:pt x="3377" y="5344"/>
                </a:lnTo>
                <a:close/>
                <a:moveTo>
                  <a:pt x="3391" y="4949"/>
                </a:moveTo>
                <a:lnTo>
                  <a:pt x="3366" y="4934"/>
                </a:lnTo>
                <a:lnTo>
                  <a:pt x="3340" y="4919"/>
                </a:lnTo>
                <a:lnTo>
                  <a:pt x="3381" y="4926"/>
                </a:lnTo>
                <a:lnTo>
                  <a:pt x="3391" y="4949"/>
                </a:lnTo>
                <a:close/>
                <a:moveTo>
                  <a:pt x="3435" y="5357"/>
                </a:moveTo>
                <a:lnTo>
                  <a:pt x="3427" y="5367"/>
                </a:lnTo>
                <a:lnTo>
                  <a:pt x="3415" y="5374"/>
                </a:lnTo>
                <a:lnTo>
                  <a:pt x="3411" y="5370"/>
                </a:lnTo>
                <a:lnTo>
                  <a:pt x="3406" y="5367"/>
                </a:lnTo>
                <a:lnTo>
                  <a:pt x="3413" y="5356"/>
                </a:lnTo>
                <a:lnTo>
                  <a:pt x="3413" y="5340"/>
                </a:lnTo>
                <a:lnTo>
                  <a:pt x="3424" y="5350"/>
                </a:lnTo>
                <a:lnTo>
                  <a:pt x="3435" y="5357"/>
                </a:lnTo>
                <a:close/>
                <a:moveTo>
                  <a:pt x="3447" y="5308"/>
                </a:moveTo>
                <a:lnTo>
                  <a:pt x="3453" y="5325"/>
                </a:lnTo>
                <a:lnTo>
                  <a:pt x="3462" y="5338"/>
                </a:lnTo>
                <a:lnTo>
                  <a:pt x="3456" y="5339"/>
                </a:lnTo>
                <a:lnTo>
                  <a:pt x="3451" y="5341"/>
                </a:lnTo>
                <a:lnTo>
                  <a:pt x="3441" y="5330"/>
                </a:lnTo>
                <a:lnTo>
                  <a:pt x="3421" y="5322"/>
                </a:lnTo>
                <a:lnTo>
                  <a:pt x="3431" y="5314"/>
                </a:lnTo>
                <a:lnTo>
                  <a:pt x="3447" y="5308"/>
                </a:lnTo>
                <a:close/>
                <a:moveTo>
                  <a:pt x="3441" y="4939"/>
                </a:moveTo>
                <a:lnTo>
                  <a:pt x="3442" y="4945"/>
                </a:lnTo>
                <a:lnTo>
                  <a:pt x="3442" y="4950"/>
                </a:lnTo>
                <a:lnTo>
                  <a:pt x="3431" y="4970"/>
                </a:lnTo>
                <a:lnTo>
                  <a:pt x="3442" y="4990"/>
                </a:lnTo>
                <a:lnTo>
                  <a:pt x="3421" y="4982"/>
                </a:lnTo>
                <a:lnTo>
                  <a:pt x="3419" y="4951"/>
                </a:lnTo>
                <a:lnTo>
                  <a:pt x="3432" y="4947"/>
                </a:lnTo>
                <a:lnTo>
                  <a:pt x="3441" y="4939"/>
                </a:lnTo>
                <a:close/>
                <a:moveTo>
                  <a:pt x="3424" y="4470"/>
                </a:moveTo>
                <a:lnTo>
                  <a:pt x="3419" y="4456"/>
                </a:lnTo>
                <a:lnTo>
                  <a:pt x="3404" y="4458"/>
                </a:lnTo>
                <a:lnTo>
                  <a:pt x="3431" y="4433"/>
                </a:lnTo>
                <a:lnTo>
                  <a:pt x="3466" y="4446"/>
                </a:lnTo>
                <a:lnTo>
                  <a:pt x="3440" y="4452"/>
                </a:lnTo>
                <a:lnTo>
                  <a:pt x="3424" y="4470"/>
                </a:lnTo>
                <a:close/>
                <a:moveTo>
                  <a:pt x="3526" y="4897"/>
                </a:moveTo>
                <a:lnTo>
                  <a:pt x="3501" y="4880"/>
                </a:lnTo>
                <a:lnTo>
                  <a:pt x="3491" y="4856"/>
                </a:lnTo>
                <a:lnTo>
                  <a:pt x="3518" y="4872"/>
                </a:lnTo>
                <a:lnTo>
                  <a:pt x="3526" y="4897"/>
                </a:lnTo>
                <a:close/>
                <a:moveTo>
                  <a:pt x="3435" y="4901"/>
                </a:moveTo>
                <a:lnTo>
                  <a:pt x="3474" y="4913"/>
                </a:lnTo>
                <a:lnTo>
                  <a:pt x="3492" y="4941"/>
                </a:lnTo>
                <a:lnTo>
                  <a:pt x="3485" y="4938"/>
                </a:lnTo>
                <a:lnTo>
                  <a:pt x="3476" y="4946"/>
                </a:lnTo>
                <a:lnTo>
                  <a:pt x="3456" y="4922"/>
                </a:lnTo>
                <a:lnTo>
                  <a:pt x="3435" y="4901"/>
                </a:lnTo>
                <a:close/>
                <a:moveTo>
                  <a:pt x="3488" y="5360"/>
                </a:moveTo>
                <a:lnTo>
                  <a:pt x="3472" y="5358"/>
                </a:lnTo>
                <a:lnTo>
                  <a:pt x="3463" y="5349"/>
                </a:lnTo>
                <a:lnTo>
                  <a:pt x="3484" y="5346"/>
                </a:lnTo>
                <a:lnTo>
                  <a:pt x="3497" y="5358"/>
                </a:lnTo>
                <a:lnTo>
                  <a:pt x="3492" y="5359"/>
                </a:lnTo>
                <a:lnTo>
                  <a:pt x="3488" y="5359"/>
                </a:lnTo>
                <a:lnTo>
                  <a:pt x="3488" y="5359"/>
                </a:lnTo>
                <a:lnTo>
                  <a:pt x="3488" y="5360"/>
                </a:lnTo>
                <a:close/>
                <a:moveTo>
                  <a:pt x="3541" y="5398"/>
                </a:moveTo>
                <a:lnTo>
                  <a:pt x="3522" y="5403"/>
                </a:lnTo>
                <a:lnTo>
                  <a:pt x="3513" y="5395"/>
                </a:lnTo>
                <a:lnTo>
                  <a:pt x="3518" y="5386"/>
                </a:lnTo>
                <a:lnTo>
                  <a:pt x="3522" y="5376"/>
                </a:lnTo>
                <a:lnTo>
                  <a:pt x="3533" y="5385"/>
                </a:lnTo>
                <a:lnTo>
                  <a:pt x="3541" y="5398"/>
                </a:lnTo>
                <a:close/>
                <a:moveTo>
                  <a:pt x="3551" y="5406"/>
                </a:moveTo>
                <a:lnTo>
                  <a:pt x="3546" y="5405"/>
                </a:lnTo>
                <a:lnTo>
                  <a:pt x="3542" y="5405"/>
                </a:lnTo>
                <a:lnTo>
                  <a:pt x="3542" y="5405"/>
                </a:lnTo>
                <a:lnTo>
                  <a:pt x="3541" y="5404"/>
                </a:lnTo>
                <a:lnTo>
                  <a:pt x="3545" y="5405"/>
                </a:lnTo>
                <a:lnTo>
                  <a:pt x="3551" y="5406"/>
                </a:lnTo>
                <a:close/>
                <a:moveTo>
                  <a:pt x="3554" y="5407"/>
                </a:moveTo>
                <a:lnTo>
                  <a:pt x="3575" y="5422"/>
                </a:lnTo>
                <a:lnTo>
                  <a:pt x="3595" y="5438"/>
                </a:lnTo>
                <a:lnTo>
                  <a:pt x="3587" y="5441"/>
                </a:lnTo>
                <a:lnTo>
                  <a:pt x="3578" y="5443"/>
                </a:lnTo>
                <a:lnTo>
                  <a:pt x="3576" y="5438"/>
                </a:lnTo>
                <a:lnTo>
                  <a:pt x="3573" y="5435"/>
                </a:lnTo>
                <a:lnTo>
                  <a:pt x="3574" y="5435"/>
                </a:lnTo>
                <a:lnTo>
                  <a:pt x="3576" y="5435"/>
                </a:lnTo>
                <a:lnTo>
                  <a:pt x="3566" y="5419"/>
                </a:lnTo>
                <a:lnTo>
                  <a:pt x="3554" y="5407"/>
                </a:lnTo>
                <a:close/>
                <a:moveTo>
                  <a:pt x="3617" y="5265"/>
                </a:moveTo>
                <a:lnTo>
                  <a:pt x="3589" y="5267"/>
                </a:lnTo>
                <a:lnTo>
                  <a:pt x="3576" y="5248"/>
                </a:lnTo>
                <a:lnTo>
                  <a:pt x="3596" y="5257"/>
                </a:lnTo>
                <a:lnTo>
                  <a:pt x="3617" y="5265"/>
                </a:lnTo>
                <a:close/>
                <a:moveTo>
                  <a:pt x="3601" y="5079"/>
                </a:moveTo>
                <a:lnTo>
                  <a:pt x="3590" y="5065"/>
                </a:lnTo>
                <a:lnTo>
                  <a:pt x="3588" y="5055"/>
                </a:lnTo>
                <a:lnTo>
                  <a:pt x="3608" y="5061"/>
                </a:lnTo>
                <a:lnTo>
                  <a:pt x="3601" y="5079"/>
                </a:lnTo>
                <a:close/>
                <a:moveTo>
                  <a:pt x="3638" y="5471"/>
                </a:moveTo>
                <a:lnTo>
                  <a:pt x="3636" y="5475"/>
                </a:lnTo>
                <a:lnTo>
                  <a:pt x="3634" y="5480"/>
                </a:lnTo>
                <a:lnTo>
                  <a:pt x="3634" y="5475"/>
                </a:lnTo>
                <a:lnTo>
                  <a:pt x="3638" y="5471"/>
                </a:lnTo>
                <a:close/>
                <a:moveTo>
                  <a:pt x="3784" y="5246"/>
                </a:moveTo>
                <a:lnTo>
                  <a:pt x="3762" y="5238"/>
                </a:lnTo>
                <a:lnTo>
                  <a:pt x="3743" y="5235"/>
                </a:lnTo>
                <a:lnTo>
                  <a:pt x="3742" y="5222"/>
                </a:lnTo>
                <a:lnTo>
                  <a:pt x="3747" y="5212"/>
                </a:lnTo>
                <a:lnTo>
                  <a:pt x="3769" y="5224"/>
                </a:lnTo>
                <a:lnTo>
                  <a:pt x="3784" y="5246"/>
                </a:lnTo>
                <a:close/>
                <a:moveTo>
                  <a:pt x="3801" y="5130"/>
                </a:moveTo>
                <a:lnTo>
                  <a:pt x="3775" y="5138"/>
                </a:lnTo>
                <a:lnTo>
                  <a:pt x="3751" y="5149"/>
                </a:lnTo>
                <a:lnTo>
                  <a:pt x="3749" y="5136"/>
                </a:lnTo>
                <a:lnTo>
                  <a:pt x="3744" y="5129"/>
                </a:lnTo>
                <a:lnTo>
                  <a:pt x="3749" y="5127"/>
                </a:lnTo>
                <a:lnTo>
                  <a:pt x="3755" y="5125"/>
                </a:lnTo>
                <a:lnTo>
                  <a:pt x="3756" y="5120"/>
                </a:lnTo>
                <a:lnTo>
                  <a:pt x="3760" y="5118"/>
                </a:lnTo>
                <a:lnTo>
                  <a:pt x="3770" y="5122"/>
                </a:lnTo>
                <a:lnTo>
                  <a:pt x="3786" y="5105"/>
                </a:lnTo>
                <a:lnTo>
                  <a:pt x="3796" y="5115"/>
                </a:lnTo>
                <a:lnTo>
                  <a:pt x="3801" y="5130"/>
                </a:lnTo>
                <a:close/>
                <a:moveTo>
                  <a:pt x="3793" y="5222"/>
                </a:moveTo>
                <a:lnTo>
                  <a:pt x="3781" y="5213"/>
                </a:lnTo>
                <a:lnTo>
                  <a:pt x="3768" y="5206"/>
                </a:lnTo>
                <a:lnTo>
                  <a:pt x="3792" y="5196"/>
                </a:lnTo>
                <a:lnTo>
                  <a:pt x="3807" y="5201"/>
                </a:lnTo>
                <a:lnTo>
                  <a:pt x="3801" y="5212"/>
                </a:lnTo>
                <a:lnTo>
                  <a:pt x="3793" y="5222"/>
                </a:lnTo>
                <a:close/>
                <a:moveTo>
                  <a:pt x="3838" y="5277"/>
                </a:moveTo>
                <a:lnTo>
                  <a:pt x="3822" y="5283"/>
                </a:lnTo>
                <a:lnTo>
                  <a:pt x="3804" y="5280"/>
                </a:lnTo>
                <a:lnTo>
                  <a:pt x="3804" y="5269"/>
                </a:lnTo>
                <a:lnTo>
                  <a:pt x="3796" y="5254"/>
                </a:lnTo>
                <a:lnTo>
                  <a:pt x="3821" y="5260"/>
                </a:lnTo>
                <a:lnTo>
                  <a:pt x="3838" y="5277"/>
                </a:lnTo>
                <a:close/>
                <a:moveTo>
                  <a:pt x="3875" y="5250"/>
                </a:moveTo>
                <a:lnTo>
                  <a:pt x="3867" y="5247"/>
                </a:lnTo>
                <a:lnTo>
                  <a:pt x="3862" y="5237"/>
                </a:lnTo>
                <a:lnTo>
                  <a:pt x="3885" y="5261"/>
                </a:lnTo>
                <a:lnTo>
                  <a:pt x="3885" y="5298"/>
                </a:lnTo>
                <a:lnTo>
                  <a:pt x="3898" y="5294"/>
                </a:lnTo>
                <a:lnTo>
                  <a:pt x="3912" y="5290"/>
                </a:lnTo>
                <a:lnTo>
                  <a:pt x="3935" y="5330"/>
                </a:lnTo>
                <a:lnTo>
                  <a:pt x="3973" y="5348"/>
                </a:lnTo>
                <a:lnTo>
                  <a:pt x="3998" y="5331"/>
                </a:lnTo>
                <a:lnTo>
                  <a:pt x="4018" y="5325"/>
                </a:lnTo>
                <a:lnTo>
                  <a:pt x="4020" y="5338"/>
                </a:lnTo>
                <a:lnTo>
                  <a:pt x="4036" y="5349"/>
                </a:lnTo>
                <a:lnTo>
                  <a:pt x="3993" y="5355"/>
                </a:lnTo>
                <a:lnTo>
                  <a:pt x="3953" y="5370"/>
                </a:lnTo>
                <a:lnTo>
                  <a:pt x="3923" y="5335"/>
                </a:lnTo>
                <a:lnTo>
                  <a:pt x="3871" y="5324"/>
                </a:lnTo>
                <a:lnTo>
                  <a:pt x="3888" y="5320"/>
                </a:lnTo>
                <a:lnTo>
                  <a:pt x="3897" y="5312"/>
                </a:lnTo>
                <a:lnTo>
                  <a:pt x="3875" y="5308"/>
                </a:lnTo>
                <a:lnTo>
                  <a:pt x="3852" y="5306"/>
                </a:lnTo>
                <a:lnTo>
                  <a:pt x="3857" y="5315"/>
                </a:lnTo>
                <a:lnTo>
                  <a:pt x="3854" y="5322"/>
                </a:lnTo>
                <a:lnTo>
                  <a:pt x="3832" y="5305"/>
                </a:lnTo>
                <a:lnTo>
                  <a:pt x="3822" y="5286"/>
                </a:lnTo>
                <a:lnTo>
                  <a:pt x="3850" y="5294"/>
                </a:lnTo>
                <a:lnTo>
                  <a:pt x="3871" y="5268"/>
                </a:lnTo>
                <a:lnTo>
                  <a:pt x="3840" y="5267"/>
                </a:lnTo>
                <a:lnTo>
                  <a:pt x="3829" y="5240"/>
                </a:lnTo>
                <a:lnTo>
                  <a:pt x="3852" y="5259"/>
                </a:lnTo>
                <a:lnTo>
                  <a:pt x="3875" y="5250"/>
                </a:lnTo>
                <a:close/>
                <a:moveTo>
                  <a:pt x="3809" y="4680"/>
                </a:moveTo>
                <a:lnTo>
                  <a:pt x="3827" y="4673"/>
                </a:lnTo>
                <a:lnTo>
                  <a:pt x="3853" y="4669"/>
                </a:lnTo>
                <a:lnTo>
                  <a:pt x="3854" y="4677"/>
                </a:lnTo>
                <a:lnTo>
                  <a:pt x="3855" y="4685"/>
                </a:lnTo>
                <a:lnTo>
                  <a:pt x="3825" y="4691"/>
                </a:lnTo>
                <a:lnTo>
                  <a:pt x="3809" y="4680"/>
                </a:lnTo>
                <a:close/>
                <a:moveTo>
                  <a:pt x="3846" y="4699"/>
                </a:moveTo>
                <a:lnTo>
                  <a:pt x="3862" y="4695"/>
                </a:lnTo>
                <a:lnTo>
                  <a:pt x="3878" y="4685"/>
                </a:lnTo>
                <a:lnTo>
                  <a:pt x="3867" y="4706"/>
                </a:lnTo>
                <a:lnTo>
                  <a:pt x="3846" y="4699"/>
                </a:lnTo>
                <a:close/>
                <a:moveTo>
                  <a:pt x="5165" y="6532"/>
                </a:moveTo>
                <a:lnTo>
                  <a:pt x="5171" y="6544"/>
                </a:lnTo>
                <a:lnTo>
                  <a:pt x="5172" y="6558"/>
                </a:lnTo>
                <a:lnTo>
                  <a:pt x="5166" y="6557"/>
                </a:lnTo>
                <a:lnTo>
                  <a:pt x="5160" y="6552"/>
                </a:lnTo>
                <a:lnTo>
                  <a:pt x="5157" y="6539"/>
                </a:lnTo>
                <a:lnTo>
                  <a:pt x="5165" y="6532"/>
                </a:lnTo>
                <a:close/>
                <a:moveTo>
                  <a:pt x="5114" y="5843"/>
                </a:moveTo>
                <a:lnTo>
                  <a:pt x="5100" y="5841"/>
                </a:lnTo>
                <a:lnTo>
                  <a:pt x="5097" y="5824"/>
                </a:lnTo>
                <a:lnTo>
                  <a:pt x="5112" y="5827"/>
                </a:lnTo>
                <a:lnTo>
                  <a:pt x="5114" y="5843"/>
                </a:lnTo>
                <a:close/>
                <a:moveTo>
                  <a:pt x="5070" y="5751"/>
                </a:moveTo>
                <a:lnTo>
                  <a:pt x="5067" y="5758"/>
                </a:lnTo>
                <a:lnTo>
                  <a:pt x="5065" y="5768"/>
                </a:lnTo>
                <a:lnTo>
                  <a:pt x="5033" y="5756"/>
                </a:lnTo>
                <a:lnTo>
                  <a:pt x="5030" y="5724"/>
                </a:lnTo>
                <a:lnTo>
                  <a:pt x="5043" y="5745"/>
                </a:lnTo>
                <a:lnTo>
                  <a:pt x="5070" y="5751"/>
                </a:lnTo>
                <a:close/>
                <a:moveTo>
                  <a:pt x="5052" y="6351"/>
                </a:moveTo>
                <a:lnTo>
                  <a:pt x="5052" y="6349"/>
                </a:lnTo>
                <a:lnTo>
                  <a:pt x="5052" y="6347"/>
                </a:lnTo>
                <a:lnTo>
                  <a:pt x="5061" y="6360"/>
                </a:lnTo>
                <a:lnTo>
                  <a:pt x="5069" y="6377"/>
                </a:lnTo>
                <a:lnTo>
                  <a:pt x="5059" y="6372"/>
                </a:lnTo>
                <a:lnTo>
                  <a:pt x="5048" y="6362"/>
                </a:lnTo>
                <a:lnTo>
                  <a:pt x="5049" y="6361"/>
                </a:lnTo>
                <a:lnTo>
                  <a:pt x="5050" y="6358"/>
                </a:lnTo>
                <a:lnTo>
                  <a:pt x="5054" y="6356"/>
                </a:lnTo>
                <a:lnTo>
                  <a:pt x="5052" y="6351"/>
                </a:lnTo>
                <a:close/>
                <a:moveTo>
                  <a:pt x="4966" y="6191"/>
                </a:moveTo>
                <a:lnTo>
                  <a:pt x="4963" y="6186"/>
                </a:lnTo>
                <a:lnTo>
                  <a:pt x="4962" y="6178"/>
                </a:lnTo>
                <a:lnTo>
                  <a:pt x="4979" y="6186"/>
                </a:lnTo>
                <a:lnTo>
                  <a:pt x="4995" y="6190"/>
                </a:lnTo>
                <a:lnTo>
                  <a:pt x="5001" y="6206"/>
                </a:lnTo>
                <a:lnTo>
                  <a:pt x="4995" y="6220"/>
                </a:lnTo>
                <a:lnTo>
                  <a:pt x="4994" y="6220"/>
                </a:lnTo>
                <a:lnTo>
                  <a:pt x="4993" y="6219"/>
                </a:lnTo>
                <a:lnTo>
                  <a:pt x="4987" y="6205"/>
                </a:lnTo>
                <a:lnTo>
                  <a:pt x="4976" y="6198"/>
                </a:lnTo>
                <a:lnTo>
                  <a:pt x="4975" y="6193"/>
                </a:lnTo>
                <a:lnTo>
                  <a:pt x="4975" y="6189"/>
                </a:lnTo>
                <a:lnTo>
                  <a:pt x="4971" y="6191"/>
                </a:lnTo>
                <a:lnTo>
                  <a:pt x="4966" y="6191"/>
                </a:lnTo>
                <a:close/>
                <a:moveTo>
                  <a:pt x="4910" y="6134"/>
                </a:moveTo>
                <a:lnTo>
                  <a:pt x="4920" y="6136"/>
                </a:lnTo>
                <a:lnTo>
                  <a:pt x="4928" y="6140"/>
                </a:lnTo>
                <a:lnTo>
                  <a:pt x="4930" y="6146"/>
                </a:lnTo>
                <a:lnTo>
                  <a:pt x="4934" y="6152"/>
                </a:lnTo>
                <a:lnTo>
                  <a:pt x="4926" y="6153"/>
                </a:lnTo>
                <a:lnTo>
                  <a:pt x="4913" y="6158"/>
                </a:lnTo>
                <a:lnTo>
                  <a:pt x="4913" y="6158"/>
                </a:lnTo>
                <a:lnTo>
                  <a:pt x="4913" y="6156"/>
                </a:lnTo>
                <a:lnTo>
                  <a:pt x="4913" y="6143"/>
                </a:lnTo>
                <a:lnTo>
                  <a:pt x="4910" y="6134"/>
                </a:lnTo>
                <a:close/>
                <a:moveTo>
                  <a:pt x="4837" y="5849"/>
                </a:moveTo>
                <a:lnTo>
                  <a:pt x="4851" y="5851"/>
                </a:lnTo>
                <a:lnTo>
                  <a:pt x="4853" y="5868"/>
                </a:lnTo>
                <a:lnTo>
                  <a:pt x="4839" y="5866"/>
                </a:lnTo>
                <a:lnTo>
                  <a:pt x="4837" y="5849"/>
                </a:lnTo>
                <a:close/>
                <a:moveTo>
                  <a:pt x="4854" y="6145"/>
                </a:moveTo>
                <a:lnTo>
                  <a:pt x="4851" y="6137"/>
                </a:lnTo>
                <a:lnTo>
                  <a:pt x="4853" y="6131"/>
                </a:lnTo>
                <a:lnTo>
                  <a:pt x="4853" y="6139"/>
                </a:lnTo>
                <a:lnTo>
                  <a:pt x="4854" y="6145"/>
                </a:lnTo>
                <a:close/>
                <a:moveTo>
                  <a:pt x="4729" y="5987"/>
                </a:moveTo>
                <a:lnTo>
                  <a:pt x="4728" y="5987"/>
                </a:lnTo>
                <a:lnTo>
                  <a:pt x="4728" y="5987"/>
                </a:lnTo>
                <a:lnTo>
                  <a:pt x="4727" y="5984"/>
                </a:lnTo>
                <a:lnTo>
                  <a:pt x="4727" y="5981"/>
                </a:lnTo>
                <a:lnTo>
                  <a:pt x="4728" y="5984"/>
                </a:lnTo>
                <a:lnTo>
                  <a:pt x="4729" y="5987"/>
                </a:lnTo>
                <a:close/>
                <a:moveTo>
                  <a:pt x="4844" y="6058"/>
                </a:moveTo>
                <a:lnTo>
                  <a:pt x="4834" y="6052"/>
                </a:lnTo>
                <a:lnTo>
                  <a:pt x="4824" y="6043"/>
                </a:lnTo>
                <a:lnTo>
                  <a:pt x="4821" y="6048"/>
                </a:lnTo>
                <a:lnTo>
                  <a:pt x="4821" y="6051"/>
                </a:lnTo>
                <a:lnTo>
                  <a:pt x="4816" y="6044"/>
                </a:lnTo>
                <a:lnTo>
                  <a:pt x="4811" y="6038"/>
                </a:lnTo>
                <a:lnTo>
                  <a:pt x="4835" y="6040"/>
                </a:lnTo>
                <a:lnTo>
                  <a:pt x="4844" y="6058"/>
                </a:lnTo>
                <a:close/>
                <a:moveTo>
                  <a:pt x="4749" y="5496"/>
                </a:moveTo>
                <a:lnTo>
                  <a:pt x="4779" y="5501"/>
                </a:lnTo>
                <a:lnTo>
                  <a:pt x="4800" y="5519"/>
                </a:lnTo>
                <a:lnTo>
                  <a:pt x="4769" y="5514"/>
                </a:lnTo>
                <a:lnTo>
                  <a:pt x="4749" y="5496"/>
                </a:lnTo>
                <a:close/>
                <a:moveTo>
                  <a:pt x="4808" y="5908"/>
                </a:moveTo>
                <a:lnTo>
                  <a:pt x="4816" y="5904"/>
                </a:lnTo>
                <a:lnTo>
                  <a:pt x="4819" y="5912"/>
                </a:lnTo>
                <a:lnTo>
                  <a:pt x="4808" y="5919"/>
                </a:lnTo>
                <a:lnTo>
                  <a:pt x="4791" y="5922"/>
                </a:lnTo>
                <a:lnTo>
                  <a:pt x="4772" y="5902"/>
                </a:lnTo>
                <a:lnTo>
                  <a:pt x="4746" y="5886"/>
                </a:lnTo>
                <a:lnTo>
                  <a:pt x="4780" y="5886"/>
                </a:lnTo>
                <a:lnTo>
                  <a:pt x="4808" y="5908"/>
                </a:lnTo>
                <a:close/>
                <a:moveTo>
                  <a:pt x="4746" y="5832"/>
                </a:moveTo>
                <a:lnTo>
                  <a:pt x="4745" y="5845"/>
                </a:lnTo>
                <a:lnTo>
                  <a:pt x="4741" y="5854"/>
                </a:lnTo>
                <a:lnTo>
                  <a:pt x="4722" y="5855"/>
                </a:lnTo>
                <a:lnTo>
                  <a:pt x="4707" y="5850"/>
                </a:lnTo>
                <a:lnTo>
                  <a:pt x="4705" y="5830"/>
                </a:lnTo>
                <a:lnTo>
                  <a:pt x="4697" y="5819"/>
                </a:lnTo>
                <a:lnTo>
                  <a:pt x="4711" y="5818"/>
                </a:lnTo>
                <a:lnTo>
                  <a:pt x="4729" y="5813"/>
                </a:lnTo>
                <a:lnTo>
                  <a:pt x="4727" y="5831"/>
                </a:lnTo>
                <a:lnTo>
                  <a:pt x="4746" y="5832"/>
                </a:lnTo>
                <a:close/>
                <a:moveTo>
                  <a:pt x="4684" y="5931"/>
                </a:moveTo>
                <a:lnTo>
                  <a:pt x="4686" y="5931"/>
                </a:lnTo>
                <a:lnTo>
                  <a:pt x="4687" y="5932"/>
                </a:lnTo>
                <a:lnTo>
                  <a:pt x="4691" y="5938"/>
                </a:lnTo>
                <a:lnTo>
                  <a:pt x="4692" y="5945"/>
                </a:lnTo>
                <a:lnTo>
                  <a:pt x="4687" y="5937"/>
                </a:lnTo>
                <a:lnTo>
                  <a:pt x="4684" y="5931"/>
                </a:lnTo>
                <a:close/>
                <a:moveTo>
                  <a:pt x="4625" y="5838"/>
                </a:moveTo>
                <a:lnTo>
                  <a:pt x="4631" y="5843"/>
                </a:lnTo>
                <a:lnTo>
                  <a:pt x="4637" y="5849"/>
                </a:lnTo>
                <a:lnTo>
                  <a:pt x="4636" y="5850"/>
                </a:lnTo>
                <a:lnTo>
                  <a:pt x="4634" y="5852"/>
                </a:lnTo>
                <a:lnTo>
                  <a:pt x="4634" y="5854"/>
                </a:lnTo>
                <a:lnTo>
                  <a:pt x="4634" y="5856"/>
                </a:lnTo>
                <a:lnTo>
                  <a:pt x="4625" y="5850"/>
                </a:lnTo>
                <a:lnTo>
                  <a:pt x="4616" y="5840"/>
                </a:lnTo>
                <a:lnTo>
                  <a:pt x="4621" y="5839"/>
                </a:lnTo>
                <a:lnTo>
                  <a:pt x="4625" y="5838"/>
                </a:lnTo>
                <a:close/>
                <a:moveTo>
                  <a:pt x="4605" y="5334"/>
                </a:moveTo>
                <a:lnTo>
                  <a:pt x="4607" y="5334"/>
                </a:lnTo>
                <a:lnTo>
                  <a:pt x="4608" y="5333"/>
                </a:lnTo>
                <a:lnTo>
                  <a:pt x="4617" y="5336"/>
                </a:lnTo>
                <a:lnTo>
                  <a:pt x="4627" y="5335"/>
                </a:lnTo>
                <a:lnTo>
                  <a:pt x="4637" y="5339"/>
                </a:lnTo>
                <a:lnTo>
                  <a:pt x="4650" y="5341"/>
                </a:lnTo>
                <a:lnTo>
                  <a:pt x="4650" y="5357"/>
                </a:lnTo>
                <a:lnTo>
                  <a:pt x="4641" y="5366"/>
                </a:lnTo>
                <a:lnTo>
                  <a:pt x="4618" y="5355"/>
                </a:lnTo>
                <a:lnTo>
                  <a:pt x="4605" y="5334"/>
                </a:lnTo>
                <a:close/>
                <a:moveTo>
                  <a:pt x="4634" y="5817"/>
                </a:moveTo>
                <a:lnTo>
                  <a:pt x="4627" y="5812"/>
                </a:lnTo>
                <a:lnTo>
                  <a:pt x="4620" y="5805"/>
                </a:lnTo>
                <a:lnTo>
                  <a:pt x="4618" y="5809"/>
                </a:lnTo>
                <a:lnTo>
                  <a:pt x="4617" y="5812"/>
                </a:lnTo>
                <a:lnTo>
                  <a:pt x="4617" y="5809"/>
                </a:lnTo>
                <a:lnTo>
                  <a:pt x="4617" y="5805"/>
                </a:lnTo>
                <a:lnTo>
                  <a:pt x="4631" y="5806"/>
                </a:lnTo>
                <a:lnTo>
                  <a:pt x="4634" y="5817"/>
                </a:lnTo>
                <a:close/>
                <a:moveTo>
                  <a:pt x="4393" y="5681"/>
                </a:moveTo>
                <a:lnTo>
                  <a:pt x="4392" y="5684"/>
                </a:lnTo>
                <a:lnTo>
                  <a:pt x="4391" y="5688"/>
                </a:lnTo>
                <a:lnTo>
                  <a:pt x="4387" y="5685"/>
                </a:lnTo>
                <a:lnTo>
                  <a:pt x="4387" y="5680"/>
                </a:lnTo>
                <a:lnTo>
                  <a:pt x="4390" y="5680"/>
                </a:lnTo>
                <a:lnTo>
                  <a:pt x="4393" y="5681"/>
                </a:lnTo>
                <a:close/>
                <a:moveTo>
                  <a:pt x="4377" y="5649"/>
                </a:moveTo>
                <a:lnTo>
                  <a:pt x="4391" y="5650"/>
                </a:lnTo>
                <a:lnTo>
                  <a:pt x="4402" y="5663"/>
                </a:lnTo>
                <a:lnTo>
                  <a:pt x="4403" y="5667"/>
                </a:lnTo>
                <a:lnTo>
                  <a:pt x="4403" y="5669"/>
                </a:lnTo>
                <a:lnTo>
                  <a:pt x="4390" y="5659"/>
                </a:lnTo>
                <a:lnTo>
                  <a:pt x="4377" y="5649"/>
                </a:lnTo>
                <a:close/>
                <a:moveTo>
                  <a:pt x="4414" y="5681"/>
                </a:moveTo>
                <a:lnTo>
                  <a:pt x="4417" y="5675"/>
                </a:lnTo>
                <a:lnTo>
                  <a:pt x="4419" y="5670"/>
                </a:lnTo>
                <a:lnTo>
                  <a:pt x="4433" y="5674"/>
                </a:lnTo>
                <a:lnTo>
                  <a:pt x="4430" y="5692"/>
                </a:lnTo>
                <a:lnTo>
                  <a:pt x="4425" y="5695"/>
                </a:lnTo>
                <a:lnTo>
                  <a:pt x="4419" y="5701"/>
                </a:lnTo>
                <a:lnTo>
                  <a:pt x="4415" y="5695"/>
                </a:lnTo>
                <a:lnTo>
                  <a:pt x="4413" y="5689"/>
                </a:lnTo>
                <a:lnTo>
                  <a:pt x="4418" y="5689"/>
                </a:lnTo>
                <a:lnTo>
                  <a:pt x="4421" y="5687"/>
                </a:lnTo>
                <a:lnTo>
                  <a:pt x="4418" y="5684"/>
                </a:lnTo>
                <a:lnTo>
                  <a:pt x="4414" y="5681"/>
                </a:lnTo>
                <a:close/>
                <a:moveTo>
                  <a:pt x="4469" y="5665"/>
                </a:moveTo>
                <a:lnTo>
                  <a:pt x="4456" y="5663"/>
                </a:lnTo>
                <a:lnTo>
                  <a:pt x="4447" y="5653"/>
                </a:lnTo>
                <a:lnTo>
                  <a:pt x="4461" y="5651"/>
                </a:lnTo>
                <a:lnTo>
                  <a:pt x="4475" y="5648"/>
                </a:lnTo>
                <a:lnTo>
                  <a:pt x="4475" y="5658"/>
                </a:lnTo>
                <a:lnTo>
                  <a:pt x="4469" y="5665"/>
                </a:lnTo>
                <a:close/>
                <a:moveTo>
                  <a:pt x="4495" y="5727"/>
                </a:moveTo>
                <a:lnTo>
                  <a:pt x="4486" y="5723"/>
                </a:lnTo>
                <a:lnTo>
                  <a:pt x="4478" y="5718"/>
                </a:lnTo>
                <a:lnTo>
                  <a:pt x="4486" y="5712"/>
                </a:lnTo>
                <a:lnTo>
                  <a:pt x="4499" y="5709"/>
                </a:lnTo>
                <a:lnTo>
                  <a:pt x="4499" y="5720"/>
                </a:lnTo>
                <a:lnTo>
                  <a:pt x="4495" y="5727"/>
                </a:lnTo>
                <a:close/>
                <a:moveTo>
                  <a:pt x="4476" y="5670"/>
                </a:moveTo>
                <a:lnTo>
                  <a:pt x="4512" y="5682"/>
                </a:lnTo>
                <a:lnTo>
                  <a:pt x="4538" y="5706"/>
                </a:lnTo>
                <a:lnTo>
                  <a:pt x="4500" y="5708"/>
                </a:lnTo>
                <a:lnTo>
                  <a:pt x="4476" y="5670"/>
                </a:lnTo>
                <a:close/>
                <a:moveTo>
                  <a:pt x="4533" y="5750"/>
                </a:moveTo>
                <a:lnTo>
                  <a:pt x="4521" y="5744"/>
                </a:lnTo>
                <a:lnTo>
                  <a:pt x="4510" y="5737"/>
                </a:lnTo>
                <a:lnTo>
                  <a:pt x="4523" y="5734"/>
                </a:lnTo>
                <a:lnTo>
                  <a:pt x="4538" y="5723"/>
                </a:lnTo>
                <a:lnTo>
                  <a:pt x="4540" y="5736"/>
                </a:lnTo>
                <a:lnTo>
                  <a:pt x="4533" y="5750"/>
                </a:lnTo>
                <a:close/>
                <a:moveTo>
                  <a:pt x="4594" y="5718"/>
                </a:moveTo>
                <a:lnTo>
                  <a:pt x="4593" y="5712"/>
                </a:lnTo>
                <a:lnTo>
                  <a:pt x="4591" y="5708"/>
                </a:lnTo>
                <a:lnTo>
                  <a:pt x="4591" y="5708"/>
                </a:lnTo>
                <a:lnTo>
                  <a:pt x="4591" y="5708"/>
                </a:lnTo>
                <a:lnTo>
                  <a:pt x="4588" y="5700"/>
                </a:lnTo>
                <a:lnTo>
                  <a:pt x="4593" y="5689"/>
                </a:lnTo>
                <a:lnTo>
                  <a:pt x="4599" y="5703"/>
                </a:lnTo>
                <a:lnTo>
                  <a:pt x="4594" y="5718"/>
                </a:lnTo>
                <a:close/>
                <a:moveTo>
                  <a:pt x="4607" y="5792"/>
                </a:moveTo>
                <a:lnTo>
                  <a:pt x="4592" y="5793"/>
                </a:lnTo>
                <a:lnTo>
                  <a:pt x="4580" y="5790"/>
                </a:lnTo>
                <a:lnTo>
                  <a:pt x="4580" y="5788"/>
                </a:lnTo>
                <a:lnTo>
                  <a:pt x="4579" y="5786"/>
                </a:lnTo>
                <a:lnTo>
                  <a:pt x="4578" y="5787"/>
                </a:lnTo>
                <a:lnTo>
                  <a:pt x="4578" y="5788"/>
                </a:lnTo>
                <a:lnTo>
                  <a:pt x="4575" y="5785"/>
                </a:lnTo>
                <a:lnTo>
                  <a:pt x="4573" y="5782"/>
                </a:lnTo>
                <a:lnTo>
                  <a:pt x="4594" y="5782"/>
                </a:lnTo>
                <a:lnTo>
                  <a:pt x="4607" y="5792"/>
                </a:lnTo>
                <a:close/>
                <a:moveTo>
                  <a:pt x="4561" y="5795"/>
                </a:moveTo>
                <a:lnTo>
                  <a:pt x="4561" y="5797"/>
                </a:lnTo>
                <a:lnTo>
                  <a:pt x="4561" y="5799"/>
                </a:lnTo>
                <a:lnTo>
                  <a:pt x="4558" y="5798"/>
                </a:lnTo>
                <a:lnTo>
                  <a:pt x="4555" y="5797"/>
                </a:lnTo>
                <a:lnTo>
                  <a:pt x="4558" y="5796"/>
                </a:lnTo>
                <a:lnTo>
                  <a:pt x="4561" y="5795"/>
                </a:lnTo>
                <a:close/>
                <a:moveTo>
                  <a:pt x="4544" y="5738"/>
                </a:moveTo>
                <a:lnTo>
                  <a:pt x="4561" y="5740"/>
                </a:lnTo>
                <a:lnTo>
                  <a:pt x="4572" y="5749"/>
                </a:lnTo>
                <a:lnTo>
                  <a:pt x="4553" y="5756"/>
                </a:lnTo>
                <a:lnTo>
                  <a:pt x="4544" y="5738"/>
                </a:lnTo>
                <a:close/>
                <a:moveTo>
                  <a:pt x="4591" y="5687"/>
                </a:moveTo>
                <a:lnTo>
                  <a:pt x="4580" y="5693"/>
                </a:lnTo>
                <a:lnTo>
                  <a:pt x="4572" y="5702"/>
                </a:lnTo>
                <a:lnTo>
                  <a:pt x="4567" y="5696"/>
                </a:lnTo>
                <a:lnTo>
                  <a:pt x="4566" y="5685"/>
                </a:lnTo>
                <a:lnTo>
                  <a:pt x="4543" y="5683"/>
                </a:lnTo>
                <a:lnTo>
                  <a:pt x="4537" y="5663"/>
                </a:lnTo>
                <a:lnTo>
                  <a:pt x="4555" y="5665"/>
                </a:lnTo>
                <a:lnTo>
                  <a:pt x="4571" y="5662"/>
                </a:lnTo>
                <a:lnTo>
                  <a:pt x="4570" y="5674"/>
                </a:lnTo>
                <a:lnTo>
                  <a:pt x="4566" y="5685"/>
                </a:lnTo>
                <a:lnTo>
                  <a:pt x="4580" y="5682"/>
                </a:lnTo>
                <a:lnTo>
                  <a:pt x="4591" y="5687"/>
                </a:lnTo>
                <a:close/>
                <a:moveTo>
                  <a:pt x="4485" y="5613"/>
                </a:moveTo>
                <a:lnTo>
                  <a:pt x="4459" y="5594"/>
                </a:lnTo>
                <a:lnTo>
                  <a:pt x="4478" y="5559"/>
                </a:lnTo>
                <a:lnTo>
                  <a:pt x="4475" y="5582"/>
                </a:lnTo>
                <a:lnTo>
                  <a:pt x="4485" y="5613"/>
                </a:lnTo>
                <a:close/>
                <a:moveTo>
                  <a:pt x="4363" y="5977"/>
                </a:moveTo>
                <a:lnTo>
                  <a:pt x="4362" y="5964"/>
                </a:lnTo>
                <a:lnTo>
                  <a:pt x="4357" y="5957"/>
                </a:lnTo>
                <a:lnTo>
                  <a:pt x="4374" y="5964"/>
                </a:lnTo>
                <a:lnTo>
                  <a:pt x="4395" y="5959"/>
                </a:lnTo>
                <a:lnTo>
                  <a:pt x="4396" y="5978"/>
                </a:lnTo>
                <a:lnTo>
                  <a:pt x="4407" y="5995"/>
                </a:lnTo>
                <a:lnTo>
                  <a:pt x="4385" y="5985"/>
                </a:lnTo>
                <a:lnTo>
                  <a:pt x="4363" y="5977"/>
                </a:lnTo>
                <a:close/>
                <a:moveTo>
                  <a:pt x="4368" y="5993"/>
                </a:moveTo>
                <a:lnTo>
                  <a:pt x="4368" y="5992"/>
                </a:lnTo>
                <a:lnTo>
                  <a:pt x="4368" y="5992"/>
                </a:lnTo>
                <a:lnTo>
                  <a:pt x="4382" y="6001"/>
                </a:lnTo>
                <a:lnTo>
                  <a:pt x="4385" y="6016"/>
                </a:lnTo>
                <a:lnTo>
                  <a:pt x="4384" y="6021"/>
                </a:lnTo>
                <a:lnTo>
                  <a:pt x="4381" y="6025"/>
                </a:lnTo>
                <a:lnTo>
                  <a:pt x="4372" y="6011"/>
                </a:lnTo>
                <a:lnTo>
                  <a:pt x="4368" y="5993"/>
                </a:lnTo>
                <a:close/>
                <a:moveTo>
                  <a:pt x="4368" y="6087"/>
                </a:moveTo>
                <a:lnTo>
                  <a:pt x="4371" y="6095"/>
                </a:lnTo>
                <a:lnTo>
                  <a:pt x="4375" y="6103"/>
                </a:lnTo>
                <a:lnTo>
                  <a:pt x="4352" y="6093"/>
                </a:lnTo>
                <a:lnTo>
                  <a:pt x="4334" y="6078"/>
                </a:lnTo>
                <a:lnTo>
                  <a:pt x="4351" y="6081"/>
                </a:lnTo>
                <a:lnTo>
                  <a:pt x="4368" y="6087"/>
                </a:lnTo>
                <a:close/>
                <a:moveTo>
                  <a:pt x="4337" y="6001"/>
                </a:moveTo>
                <a:lnTo>
                  <a:pt x="4337" y="6000"/>
                </a:lnTo>
                <a:lnTo>
                  <a:pt x="4337" y="6000"/>
                </a:lnTo>
                <a:lnTo>
                  <a:pt x="4347" y="5999"/>
                </a:lnTo>
                <a:lnTo>
                  <a:pt x="4356" y="5997"/>
                </a:lnTo>
                <a:lnTo>
                  <a:pt x="4359" y="6000"/>
                </a:lnTo>
                <a:lnTo>
                  <a:pt x="4359" y="6004"/>
                </a:lnTo>
                <a:lnTo>
                  <a:pt x="4339" y="6016"/>
                </a:lnTo>
                <a:lnTo>
                  <a:pt x="4301" y="6019"/>
                </a:lnTo>
                <a:lnTo>
                  <a:pt x="4315" y="6004"/>
                </a:lnTo>
                <a:lnTo>
                  <a:pt x="4337" y="6001"/>
                </a:lnTo>
                <a:close/>
                <a:moveTo>
                  <a:pt x="4329" y="5897"/>
                </a:moveTo>
                <a:lnTo>
                  <a:pt x="4338" y="5888"/>
                </a:lnTo>
                <a:lnTo>
                  <a:pt x="4351" y="5882"/>
                </a:lnTo>
                <a:lnTo>
                  <a:pt x="4355" y="5890"/>
                </a:lnTo>
                <a:lnTo>
                  <a:pt x="4356" y="5902"/>
                </a:lnTo>
                <a:lnTo>
                  <a:pt x="4339" y="5904"/>
                </a:lnTo>
                <a:lnTo>
                  <a:pt x="4329" y="5897"/>
                </a:lnTo>
                <a:close/>
                <a:moveTo>
                  <a:pt x="4357" y="5945"/>
                </a:moveTo>
                <a:lnTo>
                  <a:pt x="4339" y="5934"/>
                </a:lnTo>
                <a:lnTo>
                  <a:pt x="4317" y="5923"/>
                </a:lnTo>
                <a:lnTo>
                  <a:pt x="4303" y="5906"/>
                </a:lnTo>
                <a:lnTo>
                  <a:pt x="4312" y="5885"/>
                </a:lnTo>
                <a:lnTo>
                  <a:pt x="4338" y="5918"/>
                </a:lnTo>
                <a:lnTo>
                  <a:pt x="4357" y="5945"/>
                </a:lnTo>
                <a:close/>
                <a:moveTo>
                  <a:pt x="4211" y="5809"/>
                </a:moveTo>
                <a:lnTo>
                  <a:pt x="4228" y="5810"/>
                </a:lnTo>
                <a:lnTo>
                  <a:pt x="4239" y="5819"/>
                </a:lnTo>
                <a:lnTo>
                  <a:pt x="4230" y="5826"/>
                </a:lnTo>
                <a:lnTo>
                  <a:pt x="4223" y="5833"/>
                </a:lnTo>
                <a:lnTo>
                  <a:pt x="4217" y="5821"/>
                </a:lnTo>
                <a:lnTo>
                  <a:pt x="4211" y="5809"/>
                </a:lnTo>
                <a:close/>
                <a:moveTo>
                  <a:pt x="4229" y="5959"/>
                </a:moveTo>
                <a:lnTo>
                  <a:pt x="4222" y="5952"/>
                </a:lnTo>
                <a:lnTo>
                  <a:pt x="4216" y="5947"/>
                </a:lnTo>
                <a:lnTo>
                  <a:pt x="4228" y="5938"/>
                </a:lnTo>
                <a:lnTo>
                  <a:pt x="4236" y="5950"/>
                </a:lnTo>
                <a:lnTo>
                  <a:pt x="4249" y="5941"/>
                </a:lnTo>
                <a:lnTo>
                  <a:pt x="4257" y="5940"/>
                </a:lnTo>
                <a:lnTo>
                  <a:pt x="4251" y="5955"/>
                </a:lnTo>
                <a:lnTo>
                  <a:pt x="4229" y="5959"/>
                </a:lnTo>
                <a:close/>
                <a:moveTo>
                  <a:pt x="4263" y="5943"/>
                </a:moveTo>
                <a:lnTo>
                  <a:pt x="4267" y="5947"/>
                </a:lnTo>
                <a:lnTo>
                  <a:pt x="4275" y="5952"/>
                </a:lnTo>
                <a:lnTo>
                  <a:pt x="4270" y="5962"/>
                </a:lnTo>
                <a:lnTo>
                  <a:pt x="4258" y="5967"/>
                </a:lnTo>
                <a:lnTo>
                  <a:pt x="4262" y="5955"/>
                </a:lnTo>
                <a:lnTo>
                  <a:pt x="4263" y="5943"/>
                </a:lnTo>
                <a:close/>
                <a:moveTo>
                  <a:pt x="4229" y="5908"/>
                </a:moveTo>
                <a:lnTo>
                  <a:pt x="4237" y="5910"/>
                </a:lnTo>
                <a:lnTo>
                  <a:pt x="4241" y="5916"/>
                </a:lnTo>
                <a:lnTo>
                  <a:pt x="4228" y="5930"/>
                </a:lnTo>
                <a:lnTo>
                  <a:pt x="4208" y="5940"/>
                </a:lnTo>
                <a:lnTo>
                  <a:pt x="4196" y="5928"/>
                </a:lnTo>
                <a:lnTo>
                  <a:pt x="4181" y="5919"/>
                </a:lnTo>
                <a:lnTo>
                  <a:pt x="4200" y="5907"/>
                </a:lnTo>
                <a:lnTo>
                  <a:pt x="4202" y="5925"/>
                </a:lnTo>
                <a:lnTo>
                  <a:pt x="4220" y="5920"/>
                </a:lnTo>
                <a:lnTo>
                  <a:pt x="4229" y="5908"/>
                </a:lnTo>
                <a:close/>
                <a:moveTo>
                  <a:pt x="3967" y="5399"/>
                </a:moveTo>
                <a:lnTo>
                  <a:pt x="3990" y="5403"/>
                </a:lnTo>
                <a:lnTo>
                  <a:pt x="3990" y="5421"/>
                </a:lnTo>
                <a:lnTo>
                  <a:pt x="3979" y="5410"/>
                </a:lnTo>
                <a:lnTo>
                  <a:pt x="3967" y="5399"/>
                </a:lnTo>
                <a:close/>
                <a:moveTo>
                  <a:pt x="4003" y="5611"/>
                </a:moveTo>
                <a:lnTo>
                  <a:pt x="3984" y="5612"/>
                </a:lnTo>
                <a:lnTo>
                  <a:pt x="3975" y="5601"/>
                </a:lnTo>
                <a:lnTo>
                  <a:pt x="3991" y="5596"/>
                </a:lnTo>
                <a:lnTo>
                  <a:pt x="4003" y="5611"/>
                </a:lnTo>
                <a:close/>
                <a:moveTo>
                  <a:pt x="4044" y="5651"/>
                </a:moveTo>
                <a:lnTo>
                  <a:pt x="4021" y="5637"/>
                </a:lnTo>
                <a:lnTo>
                  <a:pt x="4003" y="5617"/>
                </a:lnTo>
                <a:lnTo>
                  <a:pt x="4035" y="5627"/>
                </a:lnTo>
                <a:lnTo>
                  <a:pt x="4044" y="5651"/>
                </a:lnTo>
                <a:close/>
                <a:moveTo>
                  <a:pt x="4015" y="5448"/>
                </a:moveTo>
                <a:lnTo>
                  <a:pt x="4024" y="5453"/>
                </a:lnTo>
                <a:lnTo>
                  <a:pt x="4027" y="5467"/>
                </a:lnTo>
                <a:lnTo>
                  <a:pt x="4011" y="5465"/>
                </a:lnTo>
                <a:lnTo>
                  <a:pt x="4015" y="5448"/>
                </a:lnTo>
                <a:close/>
                <a:moveTo>
                  <a:pt x="4050" y="5378"/>
                </a:moveTo>
                <a:lnTo>
                  <a:pt x="4046" y="5397"/>
                </a:lnTo>
                <a:lnTo>
                  <a:pt x="4035" y="5410"/>
                </a:lnTo>
                <a:lnTo>
                  <a:pt x="4051" y="5416"/>
                </a:lnTo>
                <a:lnTo>
                  <a:pt x="4070" y="5418"/>
                </a:lnTo>
                <a:lnTo>
                  <a:pt x="4063" y="5435"/>
                </a:lnTo>
                <a:lnTo>
                  <a:pt x="4043" y="5442"/>
                </a:lnTo>
                <a:lnTo>
                  <a:pt x="4030" y="5417"/>
                </a:lnTo>
                <a:lnTo>
                  <a:pt x="4012" y="5399"/>
                </a:lnTo>
                <a:lnTo>
                  <a:pt x="4030" y="5382"/>
                </a:lnTo>
                <a:lnTo>
                  <a:pt x="4050" y="5378"/>
                </a:lnTo>
                <a:close/>
                <a:moveTo>
                  <a:pt x="4026" y="5228"/>
                </a:moveTo>
                <a:lnTo>
                  <a:pt x="4037" y="5226"/>
                </a:lnTo>
                <a:lnTo>
                  <a:pt x="4049" y="5223"/>
                </a:lnTo>
                <a:lnTo>
                  <a:pt x="4050" y="5231"/>
                </a:lnTo>
                <a:lnTo>
                  <a:pt x="4050" y="5240"/>
                </a:lnTo>
                <a:lnTo>
                  <a:pt x="4033" y="5242"/>
                </a:lnTo>
                <a:lnTo>
                  <a:pt x="4026" y="5228"/>
                </a:lnTo>
                <a:close/>
                <a:moveTo>
                  <a:pt x="4076" y="5344"/>
                </a:moveTo>
                <a:lnTo>
                  <a:pt x="4065" y="5341"/>
                </a:lnTo>
                <a:lnTo>
                  <a:pt x="4054" y="5350"/>
                </a:lnTo>
                <a:lnTo>
                  <a:pt x="4052" y="5327"/>
                </a:lnTo>
                <a:lnTo>
                  <a:pt x="4076" y="5327"/>
                </a:lnTo>
                <a:lnTo>
                  <a:pt x="4076" y="5344"/>
                </a:lnTo>
                <a:close/>
                <a:moveTo>
                  <a:pt x="4060" y="5359"/>
                </a:moveTo>
                <a:lnTo>
                  <a:pt x="4078" y="5372"/>
                </a:lnTo>
                <a:lnTo>
                  <a:pt x="4079" y="5394"/>
                </a:lnTo>
                <a:lnTo>
                  <a:pt x="4064" y="5385"/>
                </a:lnTo>
                <a:lnTo>
                  <a:pt x="4060" y="5359"/>
                </a:lnTo>
                <a:close/>
                <a:moveTo>
                  <a:pt x="4039" y="5657"/>
                </a:moveTo>
                <a:lnTo>
                  <a:pt x="4065" y="5652"/>
                </a:lnTo>
                <a:lnTo>
                  <a:pt x="4078" y="5664"/>
                </a:lnTo>
                <a:lnTo>
                  <a:pt x="4054" y="5667"/>
                </a:lnTo>
                <a:lnTo>
                  <a:pt x="4039" y="5657"/>
                </a:lnTo>
                <a:close/>
                <a:moveTo>
                  <a:pt x="4079" y="5686"/>
                </a:moveTo>
                <a:lnTo>
                  <a:pt x="4108" y="5692"/>
                </a:lnTo>
                <a:lnTo>
                  <a:pt x="4130" y="5707"/>
                </a:lnTo>
                <a:lnTo>
                  <a:pt x="4113" y="5711"/>
                </a:lnTo>
                <a:lnTo>
                  <a:pt x="4097" y="5714"/>
                </a:lnTo>
                <a:lnTo>
                  <a:pt x="4089" y="5700"/>
                </a:lnTo>
                <a:lnTo>
                  <a:pt x="4079" y="5686"/>
                </a:lnTo>
                <a:close/>
                <a:moveTo>
                  <a:pt x="4102" y="5493"/>
                </a:moveTo>
                <a:lnTo>
                  <a:pt x="4104" y="5509"/>
                </a:lnTo>
                <a:lnTo>
                  <a:pt x="4088" y="5510"/>
                </a:lnTo>
                <a:lnTo>
                  <a:pt x="4080" y="5499"/>
                </a:lnTo>
                <a:lnTo>
                  <a:pt x="4102" y="5493"/>
                </a:lnTo>
                <a:close/>
                <a:moveTo>
                  <a:pt x="4101" y="5471"/>
                </a:moveTo>
                <a:lnTo>
                  <a:pt x="4111" y="5449"/>
                </a:lnTo>
                <a:lnTo>
                  <a:pt x="4128" y="5454"/>
                </a:lnTo>
                <a:lnTo>
                  <a:pt x="4119" y="5466"/>
                </a:lnTo>
                <a:lnTo>
                  <a:pt x="4101" y="5471"/>
                </a:lnTo>
                <a:close/>
                <a:moveTo>
                  <a:pt x="4137" y="5424"/>
                </a:moveTo>
                <a:lnTo>
                  <a:pt x="4165" y="5434"/>
                </a:lnTo>
                <a:lnTo>
                  <a:pt x="4162" y="5456"/>
                </a:lnTo>
                <a:lnTo>
                  <a:pt x="4146" y="5437"/>
                </a:lnTo>
                <a:lnTo>
                  <a:pt x="4137" y="5424"/>
                </a:lnTo>
                <a:close/>
                <a:moveTo>
                  <a:pt x="4151" y="5465"/>
                </a:moveTo>
                <a:lnTo>
                  <a:pt x="4132" y="5475"/>
                </a:lnTo>
                <a:lnTo>
                  <a:pt x="4118" y="5479"/>
                </a:lnTo>
                <a:lnTo>
                  <a:pt x="4127" y="5464"/>
                </a:lnTo>
                <a:lnTo>
                  <a:pt x="4133" y="5447"/>
                </a:lnTo>
                <a:lnTo>
                  <a:pt x="4147" y="5450"/>
                </a:lnTo>
                <a:lnTo>
                  <a:pt x="4151" y="5465"/>
                </a:lnTo>
                <a:close/>
                <a:moveTo>
                  <a:pt x="3889" y="5341"/>
                </a:moveTo>
                <a:lnTo>
                  <a:pt x="3911" y="5346"/>
                </a:lnTo>
                <a:lnTo>
                  <a:pt x="3913" y="5363"/>
                </a:lnTo>
                <a:lnTo>
                  <a:pt x="3899" y="5354"/>
                </a:lnTo>
                <a:lnTo>
                  <a:pt x="3889" y="5341"/>
                </a:lnTo>
                <a:close/>
                <a:moveTo>
                  <a:pt x="3867" y="5486"/>
                </a:moveTo>
                <a:lnTo>
                  <a:pt x="3884" y="5484"/>
                </a:lnTo>
                <a:lnTo>
                  <a:pt x="3890" y="5497"/>
                </a:lnTo>
                <a:lnTo>
                  <a:pt x="3872" y="5499"/>
                </a:lnTo>
                <a:lnTo>
                  <a:pt x="3867" y="5486"/>
                </a:lnTo>
                <a:close/>
                <a:moveTo>
                  <a:pt x="3890" y="6243"/>
                </a:moveTo>
                <a:lnTo>
                  <a:pt x="3871" y="6240"/>
                </a:lnTo>
                <a:lnTo>
                  <a:pt x="3861" y="6225"/>
                </a:lnTo>
                <a:lnTo>
                  <a:pt x="3882" y="6228"/>
                </a:lnTo>
                <a:lnTo>
                  <a:pt x="3890" y="6243"/>
                </a:lnTo>
                <a:close/>
                <a:moveTo>
                  <a:pt x="3872" y="6124"/>
                </a:moveTo>
                <a:lnTo>
                  <a:pt x="3864" y="6142"/>
                </a:lnTo>
                <a:lnTo>
                  <a:pt x="3837" y="6147"/>
                </a:lnTo>
                <a:lnTo>
                  <a:pt x="3830" y="6142"/>
                </a:lnTo>
                <a:lnTo>
                  <a:pt x="3824" y="6133"/>
                </a:lnTo>
                <a:lnTo>
                  <a:pt x="3850" y="6130"/>
                </a:lnTo>
                <a:lnTo>
                  <a:pt x="3872" y="6124"/>
                </a:lnTo>
                <a:close/>
                <a:moveTo>
                  <a:pt x="3792" y="5668"/>
                </a:moveTo>
                <a:lnTo>
                  <a:pt x="3757" y="5656"/>
                </a:lnTo>
                <a:lnTo>
                  <a:pt x="3732" y="5614"/>
                </a:lnTo>
                <a:lnTo>
                  <a:pt x="3766" y="5616"/>
                </a:lnTo>
                <a:lnTo>
                  <a:pt x="3784" y="5662"/>
                </a:lnTo>
                <a:lnTo>
                  <a:pt x="3791" y="5659"/>
                </a:lnTo>
                <a:lnTo>
                  <a:pt x="3797" y="5656"/>
                </a:lnTo>
                <a:lnTo>
                  <a:pt x="3801" y="5665"/>
                </a:lnTo>
                <a:lnTo>
                  <a:pt x="3809" y="5671"/>
                </a:lnTo>
                <a:lnTo>
                  <a:pt x="3805" y="5671"/>
                </a:lnTo>
                <a:lnTo>
                  <a:pt x="3802" y="5672"/>
                </a:lnTo>
                <a:lnTo>
                  <a:pt x="3803" y="5684"/>
                </a:lnTo>
                <a:lnTo>
                  <a:pt x="3800" y="5692"/>
                </a:lnTo>
                <a:lnTo>
                  <a:pt x="3788" y="5684"/>
                </a:lnTo>
                <a:lnTo>
                  <a:pt x="3792" y="5668"/>
                </a:lnTo>
                <a:close/>
                <a:moveTo>
                  <a:pt x="3795" y="6100"/>
                </a:moveTo>
                <a:lnTo>
                  <a:pt x="3804" y="6119"/>
                </a:lnTo>
                <a:lnTo>
                  <a:pt x="3823" y="6118"/>
                </a:lnTo>
                <a:lnTo>
                  <a:pt x="3802" y="6133"/>
                </a:lnTo>
                <a:lnTo>
                  <a:pt x="3780" y="6113"/>
                </a:lnTo>
                <a:lnTo>
                  <a:pt x="3787" y="6107"/>
                </a:lnTo>
                <a:lnTo>
                  <a:pt x="3795" y="6100"/>
                </a:lnTo>
                <a:close/>
                <a:moveTo>
                  <a:pt x="3637" y="5415"/>
                </a:moveTo>
                <a:lnTo>
                  <a:pt x="3655" y="5404"/>
                </a:lnTo>
                <a:lnTo>
                  <a:pt x="3670" y="5411"/>
                </a:lnTo>
                <a:lnTo>
                  <a:pt x="3651" y="5417"/>
                </a:lnTo>
                <a:lnTo>
                  <a:pt x="3637" y="5415"/>
                </a:lnTo>
                <a:close/>
                <a:moveTo>
                  <a:pt x="3657" y="5483"/>
                </a:moveTo>
                <a:lnTo>
                  <a:pt x="3666" y="5493"/>
                </a:lnTo>
                <a:lnTo>
                  <a:pt x="3662" y="5508"/>
                </a:lnTo>
                <a:lnTo>
                  <a:pt x="3654" y="5509"/>
                </a:lnTo>
                <a:lnTo>
                  <a:pt x="3647" y="5510"/>
                </a:lnTo>
                <a:lnTo>
                  <a:pt x="3646" y="5509"/>
                </a:lnTo>
                <a:lnTo>
                  <a:pt x="3646" y="5509"/>
                </a:lnTo>
                <a:lnTo>
                  <a:pt x="3654" y="5497"/>
                </a:lnTo>
                <a:lnTo>
                  <a:pt x="3657" y="5483"/>
                </a:lnTo>
                <a:close/>
                <a:moveTo>
                  <a:pt x="3712" y="5516"/>
                </a:moveTo>
                <a:lnTo>
                  <a:pt x="3712" y="5530"/>
                </a:lnTo>
                <a:lnTo>
                  <a:pt x="3704" y="5540"/>
                </a:lnTo>
                <a:lnTo>
                  <a:pt x="3701" y="5535"/>
                </a:lnTo>
                <a:lnTo>
                  <a:pt x="3698" y="5532"/>
                </a:lnTo>
                <a:lnTo>
                  <a:pt x="3689" y="5526"/>
                </a:lnTo>
                <a:lnTo>
                  <a:pt x="3684" y="5519"/>
                </a:lnTo>
                <a:lnTo>
                  <a:pt x="3681" y="5523"/>
                </a:lnTo>
                <a:lnTo>
                  <a:pt x="3680" y="5532"/>
                </a:lnTo>
                <a:lnTo>
                  <a:pt x="3673" y="5534"/>
                </a:lnTo>
                <a:lnTo>
                  <a:pt x="3667" y="5536"/>
                </a:lnTo>
                <a:lnTo>
                  <a:pt x="3663" y="5529"/>
                </a:lnTo>
                <a:lnTo>
                  <a:pt x="3657" y="5524"/>
                </a:lnTo>
                <a:lnTo>
                  <a:pt x="3671" y="5519"/>
                </a:lnTo>
                <a:lnTo>
                  <a:pt x="3690" y="5511"/>
                </a:lnTo>
                <a:lnTo>
                  <a:pt x="3696" y="5521"/>
                </a:lnTo>
                <a:lnTo>
                  <a:pt x="3712" y="5516"/>
                </a:lnTo>
                <a:close/>
                <a:moveTo>
                  <a:pt x="3651" y="5160"/>
                </a:moveTo>
                <a:lnTo>
                  <a:pt x="3635" y="5141"/>
                </a:lnTo>
                <a:lnTo>
                  <a:pt x="3618" y="5124"/>
                </a:lnTo>
                <a:lnTo>
                  <a:pt x="3637" y="5124"/>
                </a:lnTo>
                <a:lnTo>
                  <a:pt x="3653" y="5131"/>
                </a:lnTo>
                <a:lnTo>
                  <a:pt x="3657" y="5142"/>
                </a:lnTo>
                <a:lnTo>
                  <a:pt x="3651" y="5160"/>
                </a:lnTo>
                <a:close/>
                <a:moveTo>
                  <a:pt x="3637" y="5511"/>
                </a:moveTo>
                <a:lnTo>
                  <a:pt x="3629" y="5511"/>
                </a:lnTo>
                <a:lnTo>
                  <a:pt x="3621" y="5510"/>
                </a:lnTo>
                <a:lnTo>
                  <a:pt x="3633" y="5504"/>
                </a:lnTo>
                <a:lnTo>
                  <a:pt x="3637" y="5511"/>
                </a:lnTo>
                <a:close/>
                <a:moveTo>
                  <a:pt x="3626" y="5473"/>
                </a:moveTo>
                <a:lnTo>
                  <a:pt x="3622" y="5468"/>
                </a:lnTo>
                <a:lnTo>
                  <a:pt x="3617" y="5465"/>
                </a:lnTo>
                <a:lnTo>
                  <a:pt x="3620" y="5462"/>
                </a:lnTo>
                <a:lnTo>
                  <a:pt x="3625" y="5459"/>
                </a:lnTo>
                <a:lnTo>
                  <a:pt x="3619" y="5452"/>
                </a:lnTo>
                <a:lnTo>
                  <a:pt x="3614" y="5445"/>
                </a:lnTo>
                <a:lnTo>
                  <a:pt x="3627" y="5459"/>
                </a:lnTo>
                <a:lnTo>
                  <a:pt x="3626" y="5473"/>
                </a:lnTo>
                <a:close/>
                <a:moveTo>
                  <a:pt x="3604" y="5462"/>
                </a:moveTo>
                <a:lnTo>
                  <a:pt x="3602" y="5461"/>
                </a:lnTo>
                <a:lnTo>
                  <a:pt x="3600" y="5460"/>
                </a:lnTo>
                <a:lnTo>
                  <a:pt x="3598" y="5455"/>
                </a:lnTo>
                <a:lnTo>
                  <a:pt x="3597" y="5448"/>
                </a:lnTo>
                <a:lnTo>
                  <a:pt x="3606" y="5444"/>
                </a:lnTo>
                <a:lnTo>
                  <a:pt x="3611" y="5438"/>
                </a:lnTo>
                <a:lnTo>
                  <a:pt x="3612" y="5442"/>
                </a:lnTo>
                <a:lnTo>
                  <a:pt x="3614" y="5445"/>
                </a:lnTo>
                <a:lnTo>
                  <a:pt x="3611" y="5455"/>
                </a:lnTo>
                <a:lnTo>
                  <a:pt x="3604" y="5462"/>
                </a:lnTo>
                <a:close/>
                <a:moveTo>
                  <a:pt x="3627" y="5496"/>
                </a:moveTo>
                <a:lnTo>
                  <a:pt x="3624" y="5503"/>
                </a:lnTo>
                <a:lnTo>
                  <a:pt x="3619" y="5509"/>
                </a:lnTo>
                <a:lnTo>
                  <a:pt x="3612" y="5505"/>
                </a:lnTo>
                <a:lnTo>
                  <a:pt x="3606" y="5497"/>
                </a:lnTo>
                <a:lnTo>
                  <a:pt x="3617" y="5493"/>
                </a:lnTo>
                <a:lnTo>
                  <a:pt x="3627" y="5496"/>
                </a:lnTo>
                <a:close/>
                <a:moveTo>
                  <a:pt x="3638" y="5553"/>
                </a:moveTo>
                <a:lnTo>
                  <a:pt x="3639" y="5565"/>
                </a:lnTo>
                <a:lnTo>
                  <a:pt x="3652" y="5577"/>
                </a:lnTo>
                <a:lnTo>
                  <a:pt x="3622" y="5573"/>
                </a:lnTo>
                <a:lnTo>
                  <a:pt x="3594" y="5553"/>
                </a:lnTo>
                <a:lnTo>
                  <a:pt x="3608" y="5551"/>
                </a:lnTo>
                <a:lnTo>
                  <a:pt x="3621" y="5550"/>
                </a:lnTo>
                <a:lnTo>
                  <a:pt x="3616" y="5535"/>
                </a:lnTo>
                <a:lnTo>
                  <a:pt x="3616" y="5523"/>
                </a:lnTo>
                <a:lnTo>
                  <a:pt x="3625" y="5525"/>
                </a:lnTo>
                <a:lnTo>
                  <a:pt x="3635" y="5521"/>
                </a:lnTo>
                <a:lnTo>
                  <a:pt x="3637" y="5521"/>
                </a:lnTo>
                <a:lnTo>
                  <a:pt x="3639" y="5523"/>
                </a:lnTo>
                <a:lnTo>
                  <a:pt x="3641" y="5532"/>
                </a:lnTo>
                <a:lnTo>
                  <a:pt x="3645" y="5540"/>
                </a:lnTo>
                <a:lnTo>
                  <a:pt x="3641" y="5541"/>
                </a:lnTo>
                <a:lnTo>
                  <a:pt x="3637" y="5542"/>
                </a:lnTo>
                <a:lnTo>
                  <a:pt x="3662" y="5550"/>
                </a:lnTo>
                <a:lnTo>
                  <a:pt x="3691" y="5551"/>
                </a:lnTo>
                <a:lnTo>
                  <a:pt x="3722" y="5541"/>
                </a:lnTo>
                <a:lnTo>
                  <a:pt x="3751" y="5522"/>
                </a:lnTo>
                <a:lnTo>
                  <a:pt x="3762" y="5528"/>
                </a:lnTo>
                <a:lnTo>
                  <a:pt x="3775" y="5533"/>
                </a:lnTo>
                <a:lnTo>
                  <a:pt x="3763" y="5551"/>
                </a:lnTo>
                <a:lnTo>
                  <a:pt x="3756" y="5571"/>
                </a:lnTo>
                <a:lnTo>
                  <a:pt x="3744" y="5572"/>
                </a:lnTo>
                <a:lnTo>
                  <a:pt x="3738" y="5569"/>
                </a:lnTo>
                <a:lnTo>
                  <a:pt x="3743" y="5569"/>
                </a:lnTo>
                <a:lnTo>
                  <a:pt x="3748" y="5567"/>
                </a:lnTo>
                <a:lnTo>
                  <a:pt x="3741" y="5558"/>
                </a:lnTo>
                <a:lnTo>
                  <a:pt x="3732" y="5548"/>
                </a:lnTo>
                <a:lnTo>
                  <a:pt x="3729" y="5552"/>
                </a:lnTo>
                <a:lnTo>
                  <a:pt x="3728" y="5556"/>
                </a:lnTo>
                <a:lnTo>
                  <a:pt x="3707" y="5565"/>
                </a:lnTo>
                <a:lnTo>
                  <a:pt x="3701" y="5585"/>
                </a:lnTo>
                <a:lnTo>
                  <a:pt x="3705" y="5580"/>
                </a:lnTo>
                <a:lnTo>
                  <a:pt x="3706" y="5573"/>
                </a:lnTo>
                <a:lnTo>
                  <a:pt x="3725" y="5574"/>
                </a:lnTo>
                <a:lnTo>
                  <a:pt x="3735" y="5588"/>
                </a:lnTo>
                <a:lnTo>
                  <a:pt x="3728" y="5592"/>
                </a:lnTo>
                <a:lnTo>
                  <a:pt x="3712" y="5593"/>
                </a:lnTo>
                <a:lnTo>
                  <a:pt x="3721" y="5603"/>
                </a:lnTo>
                <a:lnTo>
                  <a:pt x="3731" y="5613"/>
                </a:lnTo>
                <a:lnTo>
                  <a:pt x="3730" y="5611"/>
                </a:lnTo>
                <a:lnTo>
                  <a:pt x="3728" y="5609"/>
                </a:lnTo>
                <a:lnTo>
                  <a:pt x="3686" y="5584"/>
                </a:lnTo>
                <a:lnTo>
                  <a:pt x="3638" y="5553"/>
                </a:lnTo>
                <a:close/>
                <a:moveTo>
                  <a:pt x="3701" y="5684"/>
                </a:moveTo>
                <a:lnTo>
                  <a:pt x="3684" y="5683"/>
                </a:lnTo>
                <a:lnTo>
                  <a:pt x="3677" y="5671"/>
                </a:lnTo>
                <a:lnTo>
                  <a:pt x="3694" y="5671"/>
                </a:lnTo>
                <a:lnTo>
                  <a:pt x="3701" y="5684"/>
                </a:lnTo>
                <a:close/>
                <a:moveTo>
                  <a:pt x="3604" y="5582"/>
                </a:moveTo>
                <a:lnTo>
                  <a:pt x="3616" y="5591"/>
                </a:lnTo>
                <a:lnTo>
                  <a:pt x="3624" y="5606"/>
                </a:lnTo>
                <a:lnTo>
                  <a:pt x="3604" y="5599"/>
                </a:lnTo>
                <a:lnTo>
                  <a:pt x="3604" y="5582"/>
                </a:lnTo>
                <a:close/>
                <a:moveTo>
                  <a:pt x="3674" y="5651"/>
                </a:moveTo>
                <a:lnTo>
                  <a:pt x="3639" y="5648"/>
                </a:lnTo>
                <a:lnTo>
                  <a:pt x="3617" y="5632"/>
                </a:lnTo>
                <a:lnTo>
                  <a:pt x="3659" y="5609"/>
                </a:lnTo>
                <a:lnTo>
                  <a:pt x="3690" y="5608"/>
                </a:lnTo>
                <a:lnTo>
                  <a:pt x="3675" y="5613"/>
                </a:lnTo>
                <a:lnTo>
                  <a:pt x="3659" y="5627"/>
                </a:lnTo>
                <a:lnTo>
                  <a:pt x="3671" y="5634"/>
                </a:lnTo>
                <a:lnTo>
                  <a:pt x="3674" y="5651"/>
                </a:lnTo>
                <a:close/>
                <a:moveTo>
                  <a:pt x="3731" y="6067"/>
                </a:moveTo>
                <a:lnTo>
                  <a:pt x="3739" y="6042"/>
                </a:lnTo>
                <a:lnTo>
                  <a:pt x="3732" y="6021"/>
                </a:lnTo>
                <a:lnTo>
                  <a:pt x="3760" y="6038"/>
                </a:lnTo>
                <a:lnTo>
                  <a:pt x="3768" y="6063"/>
                </a:lnTo>
                <a:lnTo>
                  <a:pt x="3791" y="6075"/>
                </a:lnTo>
                <a:lnTo>
                  <a:pt x="3813" y="6074"/>
                </a:lnTo>
                <a:lnTo>
                  <a:pt x="3814" y="6084"/>
                </a:lnTo>
                <a:lnTo>
                  <a:pt x="3815" y="6094"/>
                </a:lnTo>
                <a:lnTo>
                  <a:pt x="3799" y="6093"/>
                </a:lnTo>
                <a:lnTo>
                  <a:pt x="3788" y="6096"/>
                </a:lnTo>
                <a:lnTo>
                  <a:pt x="3773" y="6078"/>
                </a:lnTo>
                <a:lnTo>
                  <a:pt x="3749" y="6086"/>
                </a:lnTo>
                <a:lnTo>
                  <a:pt x="3750" y="6072"/>
                </a:lnTo>
                <a:lnTo>
                  <a:pt x="3758" y="6064"/>
                </a:lnTo>
                <a:lnTo>
                  <a:pt x="3745" y="6066"/>
                </a:lnTo>
                <a:lnTo>
                  <a:pt x="3731" y="6067"/>
                </a:lnTo>
                <a:close/>
                <a:moveTo>
                  <a:pt x="4085" y="6321"/>
                </a:moveTo>
                <a:lnTo>
                  <a:pt x="4058" y="6337"/>
                </a:lnTo>
                <a:lnTo>
                  <a:pt x="4046" y="6314"/>
                </a:lnTo>
                <a:lnTo>
                  <a:pt x="4061" y="6320"/>
                </a:lnTo>
                <a:lnTo>
                  <a:pt x="4085" y="6321"/>
                </a:lnTo>
                <a:close/>
                <a:moveTo>
                  <a:pt x="4052" y="5876"/>
                </a:moveTo>
                <a:lnTo>
                  <a:pt x="4059" y="5866"/>
                </a:lnTo>
                <a:lnTo>
                  <a:pt x="4060" y="5851"/>
                </a:lnTo>
                <a:lnTo>
                  <a:pt x="4040" y="5841"/>
                </a:lnTo>
                <a:lnTo>
                  <a:pt x="4015" y="5839"/>
                </a:lnTo>
                <a:lnTo>
                  <a:pt x="4016" y="5854"/>
                </a:lnTo>
                <a:lnTo>
                  <a:pt x="4013" y="5866"/>
                </a:lnTo>
                <a:lnTo>
                  <a:pt x="3987" y="5854"/>
                </a:lnTo>
                <a:lnTo>
                  <a:pt x="3961" y="5845"/>
                </a:lnTo>
                <a:lnTo>
                  <a:pt x="3981" y="5830"/>
                </a:lnTo>
                <a:lnTo>
                  <a:pt x="3999" y="5846"/>
                </a:lnTo>
                <a:lnTo>
                  <a:pt x="4008" y="5833"/>
                </a:lnTo>
                <a:lnTo>
                  <a:pt x="4018" y="5819"/>
                </a:lnTo>
                <a:lnTo>
                  <a:pt x="3984" y="5818"/>
                </a:lnTo>
                <a:lnTo>
                  <a:pt x="3945" y="5805"/>
                </a:lnTo>
                <a:lnTo>
                  <a:pt x="3953" y="5816"/>
                </a:lnTo>
                <a:lnTo>
                  <a:pt x="3964" y="5824"/>
                </a:lnTo>
                <a:lnTo>
                  <a:pt x="3950" y="5827"/>
                </a:lnTo>
                <a:lnTo>
                  <a:pt x="3936" y="5818"/>
                </a:lnTo>
                <a:lnTo>
                  <a:pt x="3935" y="5800"/>
                </a:lnTo>
                <a:lnTo>
                  <a:pt x="3917" y="5794"/>
                </a:lnTo>
                <a:lnTo>
                  <a:pt x="3914" y="5799"/>
                </a:lnTo>
                <a:lnTo>
                  <a:pt x="3913" y="5803"/>
                </a:lnTo>
                <a:lnTo>
                  <a:pt x="3891" y="5787"/>
                </a:lnTo>
                <a:lnTo>
                  <a:pt x="3865" y="5773"/>
                </a:lnTo>
                <a:lnTo>
                  <a:pt x="3888" y="5762"/>
                </a:lnTo>
                <a:lnTo>
                  <a:pt x="3913" y="5762"/>
                </a:lnTo>
                <a:lnTo>
                  <a:pt x="3909" y="5759"/>
                </a:lnTo>
                <a:lnTo>
                  <a:pt x="3902" y="5759"/>
                </a:lnTo>
                <a:lnTo>
                  <a:pt x="3906" y="5748"/>
                </a:lnTo>
                <a:lnTo>
                  <a:pt x="3910" y="5737"/>
                </a:lnTo>
                <a:lnTo>
                  <a:pt x="3889" y="5729"/>
                </a:lnTo>
                <a:lnTo>
                  <a:pt x="3876" y="5736"/>
                </a:lnTo>
                <a:lnTo>
                  <a:pt x="3859" y="5727"/>
                </a:lnTo>
                <a:lnTo>
                  <a:pt x="3847" y="5713"/>
                </a:lnTo>
                <a:lnTo>
                  <a:pt x="3857" y="5704"/>
                </a:lnTo>
                <a:lnTo>
                  <a:pt x="3868" y="5711"/>
                </a:lnTo>
                <a:lnTo>
                  <a:pt x="3850" y="5693"/>
                </a:lnTo>
                <a:lnTo>
                  <a:pt x="3835" y="5668"/>
                </a:lnTo>
                <a:lnTo>
                  <a:pt x="3827" y="5669"/>
                </a:lnTo>
                <a:lnTo>
                  <a:pt x="3818" y="5670"/>
                </a:lnTo>
                <a:lnTo>
                  <a:pt x="3813" y="5658"/>
                </a:lnTo>
                <a:lnTo>
                  <a:pt x="3803" y="5652"/>
                </a:lnTo>
                <a:lnTo>
                  <a:pt x="3815" y="5637"/>
                </a:lnTo>
                <a:lnTo>
                  <a:pt x="3809" y="5622"/>
                </a:lnTo>
                <a:lnTo>
                  <a:pt x="3797" y="5632"/>
                </a:lnTo>
                <a:lnTo>
                  <a:pt x="3786" y="5617"/>
                </a:lnTo>
                <a:lnTo>
                  <a:pt x="3792" y="5613"/>
                </a:lnTo>
                <a:lnTo>
                  <a:pt x="3798" y="5619"/>
                </a:lnTo>
                <a:lnTo>
                  <a:pt x="3783" y="5597"/>
                </a:lnTo>
                <a:lnTo>
                  <a:pt x="3756" y="5576"/>
                </a:lnTo>
                <a:lnTo>
                  <a:pt x="3803" y="5591"/>
                </a:lnTo>
                <a:lnTo>
                  <a:pt x="3850" y="5619"/>
                </a:lnTo>
                <a:lnTo>
                  <a:pt x="3896" y="5650"/>
                </a:lnTo>
                <a:lnTo>
                  <a:pt x="3945" y="5675"/>
                </a:lnTo>
                <a:lnTo>
                  <a:pt x="3940" y="5682"/>
                </a:lnTo>
                <a:lnTo>
                  <a:pt x="3929" y="5685"/>
                </a:lnTo>
                <a:lnTo>
                  <a:pt x="3938" y="5696"/>
                </a:lnTo>
                <a:lnTo>
                  <a:pt x="3957" y="5694"/>
                </a:lnTo>
                <a:lnTo>
                  <a:pt x="3958" y="5711"/>
                </a:lnTo>
                <a:lnTo>
                  <a:pt x="3969" y="5724"/>
                </a:lnTo>
                <a:lnTo>
                  <a:pt x="3957" y="5732"/>
                </a:lnTo>
                <a:lnTo>
                  <a:pt x="3948" y="5745"/>
                </a:lnTo>
                <a:lnTo>
                  <a:pt x="3972" y="5743"/>
                </a:lnTo>
                <a:lnTo>
                  <a:pt x="3988" y="5768"/>
                </a:lnTo>
                <a:lnTo>
                  <a:pt x="4017" y="5761"/>
                </a:lnTo>
                <a:lnTo>
                  <a:pt x="4027" y="5786"/>
                </a:lnTo>
                <a:lnTo>
                  <a:pt x="4050" y="5786"/>
                </a:lnTo>
                <a:lnTo>
                  <a:pt x="4072" y="5786"/>
                </a:lnTo>
                <a:lnTo>
                  <a:pt x="4111" y="5855"/>
                </a:lnTo>
                <a:lnTo>
                  <a:pt x="4179" y="5918"/>
                </a:lnTo>
                <a:lnTo>
                  <a:pt x="4174" y="5914"/>
                </a:lnTo>
                <a:lnTo>
                  <a:pt x="4170" y="5912"/>
                </a:lnTo>
                <a:lnTo>
                  <a:pt x="4170" y="5926"/>
                </a:lnTo>
                <a:lnTo>
                  <a:pt x="4162" y="5933"/>
                </a:lnTo>
                <a:lnTo>
                  <a:pt x="4167" y="5941"/>
                </a:lnTo>
                <a:lnTo>
                  <a:pt x="4173" y="5947"/>
                </a:lnTo>
                <a:lnTo>
                  <a:pt x="4172" y="5948"/>
                </a:lnTo>
                <a:lnTo>
                  <a:pt x="4169" y="5948"/>
                </a:lnTo>
                <a:lnTo>
                  <a:pt x="4172" y="5952"/>
                </a:lnTo>
                <a:lnTo>
                  <a:pt x="4180" y="5952"/>
                </a:lnTo>
                <a:lnTo>
                  <a:pt x="4183" y="5955"/>
                </a:lnTo>
                <a:lnTo>
                  <a:pt x="4186" y="5957"/>
                </a:lnTo>
                <a:lnTo>
                  <a:pt x="4170" y="5962"/>
                </a:lnTo>
                <a:lnTo>
                  <a:pt x="4153" y="5960"/>
                </a:lnTo>
                <a:lnTo>
                  <a:pt x="4154" y="5951"/>
                </a:lnTo>
                <a:lnTo>
                  <a:pt x="4163" y="5948"/>
                </a:lnTo>
                <a:lnTo>
                  <a:pt x="4148" y="5945"/>
                </a:lnTo>
                <a:lnTo>
                  <a:pt x="4130" y="5941"/>
                </a:lnTo>
                <a:lnTo>
                  <a:pt x="4143" y="5930"/>
                </a:lnTo>
                <a:lnTo>
                  <a:pt x="4154" y="5919"/>
                </a:lnTo>
                <a:lnTo>
                  <a:pt x="4128" y="5913"/>
                </a:lnTo>
                <a:lnTo>
                  <a:pt x="4104" y="5897"/>
                </a:lnTo>
                <a:lnTo>
                  <a:pt x="4079" y="5882"/>
                </a:lnTo>
                <a:lnTo>
                  <a:pt x="4052" y="5876"/>
                </a:lnTo>
                <a:close/>
                <a:moveTo>
                  <a:pt x="4275" y="6092"/>
                </a:moveTo>
                <a:lnTo>
                  <a:pt x="4256" y="6086"/>
                </a:lnTo>
                <a:lnTo>
                  <a:pt x="4246" y="6069"/>
                </a:lnTo>
                <a:lnTo>
                  <a:pt x="4266" y="6074"/>
                </a:lnTo>
                <a:lnTo>
                  <a:pt x="4275" y="6092"/>
                </a:lnTo>
                <a:close/>
                <a:moveTo>
                  <a:pt x="4193" y="5977"/>
                </a:moveTo>
                <a:lnTo>
                  <a:pt x="4194" y="5986"/>
                </a:lnTo>
                <a:lnTo>
                  <a:pt x="4189" y="5993"/>
                </a:lnTo>
                <a:lnTo>
                  <a:pt x="4200" y="6001"/>
                </a:lnTo>
                <a:lnTo>
                  <a:pt x="4207" y="6012"/>
                </a:lnTo>
                <a:lnTo>
                  <a:pt x="4187" y="6013"/>
                </a:lnTo>
                <a:lnTo>
                  <a:pt x="4173" y="5994"/>
                </a:lnTo>
                <a:lnTo>
                  <a:pt x="4149" y="6005"/>
                </a:lnTo>
                <a:lnTo>
                  <a:pt x="4129" y="5987"/>
                </a:lnTo>
                <a:lnTo>
                  <a:pt x="4143" y="5987"/>
                </a:lnTo>
                <a:lnTo>
                  <a:pt x="4157" y="6000"/>
                </a:lnTo>
                <a:lnTo>
                  <a:pt x="4173" y="5985"/>
                </a:lnTo>
                <a:lnTo>
                  <a:pt x="4193" y="5977"/>
                </a:lnTo>
                <a:lnTo>
                  <a:pt x="4189" y="5963"/>
                </a:lnTo>
                <a:lnTo>
                  <a:pt x="4188" y="5951"/>
                </a:lnTo>
                <a:lnTo>
                  <a:pt x="4189" y="5951"/>
                </a:lnTo>
                <a:lnTo>
                  <a:pt x="4190" y="5951"/>
                </a:lnTo>
                <a:lnTo>
                  <a:pt x="4190" y="5948"/>
                </a:lnTo>
                <a:lnTo>
                  <a:pt x="4190" y="5945"/>
                </a:lnTo>
                <a:lnTo>
                  <a:pt x="4217" y="5963"/>
                </a:lnTo>
                <a:lnTo>
                  <a:pt x="4258" y="5971"/>
                </a:lnTo>
                <a:lnTo>
                  <a:pt x="4258" y="5971"/>
                </a:lnTo>
                <a:lnTo>
                  <a:pt x="4258" y="5970"/>
                </a:lnTo>
                <a:lnTo>
                  <a:pt x="4281" y="5979"/>
                </a:lnTo>
                <a:lnTo>
                  <a:pt x="4302" y="5990"/>
                </a:lnTo>
                <a:lnTo>
                  <a:pt x="4297" y="6001"/>
                </a:lnTo>
                <a:lnTo>
                  <a:pt x="4290" y="6009"/>
                </a:lnTo>
                <a:lnTo>
                  <a:pt x="4280" y="6000"/>
                </a:lnTo>
                <a:lnTo>
                  <a:pt x="4266" y="5996"/>
                </a:lnTo>
                <a:lnTo>
                  <a:pt x="4284" y="6012"/>
                </a:lnTo>
                <a:lnTo>
                  <a:pt x="4297" y="6035"/>
                </a:lnTo>
                <a:lnTo>
                  <a:pt x="4332" y="6037"/>
                </a:lnTo>
                <a:lnTo>
                  <a:pt x="4358" y="6051"/>
                </a:lnTo>
                <a:lnTo>
                  <a:pt x="4349" y="6052"/>
                </a:lnTo>
                <a:lnTo>
                  <a:pt x="4336" y="6042"/>
                </a:lnTo>
                <a:lnTo>
                  <a:pt x="4333" y="6052"/>
                </a:lnTo>
                <a:lnTo>
                  <a:pt x="4344" y="6055"/>
                </a:lnTo>
                <a:lnTo>
                  <a:pt x="4312" y="6066"/>
                </a:lnTo>
                <a:lnTo>
                  <a:pt x="4278" y="6042"/>
                </a:lnTo>
                <a:lnTo>
                  <a:pt x="4238" y="6004"/>
                </a:lnTo>
                <a:lnTo>
                  <a:pt x="4193" y="5977"/>
                </a:lnTo>
                <a:close/>
                <a:moveTo>
                  <a:pt x="4457" y="5892"/>
                </a:moveTo>
                <a:lnTo>
                  <a:pt x="4443" y="5895"/>
                </a:lnTo>
                <a:lnTo>
                  <a:pt x="4428" y="5898"/>
                </a:lnTo>
                <a:lnTo>
                  <a:pt x="4434" y="5884"/>
                </a:lnTo>
                <a:lnTo>
                  <a:pt x="4450" y="5877"/>
                </a:lnTo>
                <a:lnTo>
                  <a:pt x="4455" y="5884"/>
                </a:lnTo>
                <a:lnTo>
                  <a:pt x="4457" y="5892"/>
                </a:lnTo>
                <a:close/>
                <a:moveTo>
                  <a:pt x="4501" y="6008"/>
                </a:moveTo>
                <a:lnTo>
                  <a:pt x="4516" y="5996"/>
                </a:lnTo>
                <a:lnTo>
                  <a:pt x="4529" y="6003"/>
                </a:lnTo>
                <a:lnTo>
                  <a:pt x="4514" y="6012"/>
                </a:lnTo>
                <a:lnTo>
                  <a:pt x="4501" y="6008"/>
                </a:lnTo>
                <a:close/>
                <a:moveTo>
                  <a:pt x="4508" y="6193"/>
                </a:moveTo>
                <a:lnTo>
                  <a:pt x="4517" y="6199"/>
                </a:lnTo>
                <a:lnTo>
                  <a:pt x="4526" y="6204"/>
                </a:lnTo>
                <a:lnTo>
                  <a:pt x="4516" y="6200"/>
                </a:lnTo>
                <a:lnTo>
                  <a:pt x="4508" y="6193"/>
                </a:lnTo>
                <a:close/>
                <a:moveTo>
                  <a:pt x="4519" y="6210"/>
                </a:moveTo>
                <a:lnTo>
                  <a:pt x="4519" y="6210"/>
                </a:lnTo>
                <a:lnTo>
                  <a:pt x="4519" y="6209"/>
                </a:lnTo>
                <a:lnTo>
                  <a:pt x="4519" y="6210"/>
                </a:lnTo>
                <a:lnTo>
                  <a:pt x="4519" y="6211"/>
                </a:lnTo>
                <a:lnTo>
                  <a:pt x="4519" y="6211"/>
                </a:lnTo>
                <a:lnTo>
                  <a:pt x="4519" y="6210"/>
                </a:lnTo>
                <a:close/>
                <a:moveTo>
                  <a:pt x="4520" y="6215"/>
                </a:moveTo>
                <a:lnTo>
                  <a:pt x="4521" y="6218"/>
                </a:lnTo>
                <a:lnTo>
                  <a:pt x="4524" y="6219"/>
                </a:lnTo>
                <a:lnTo>
                  <a:pt x="4521" y="6224"/>
                </a:lnTo>
                <a:lnTo>
                  <a:pt x="4515" y="6226"/>
                </a:lnTo>
                <a:lnTo>
                  <a:pt x="4513" y="6225"/>
                </a:lnTo>
                <a:lnTo>
                  <a:pt x="4508" y="6224"/>
                </a:lnTo>
                <a:lnTo>
                  <a:pt x="4516" y="6217"/>
                </a:lnTo>
                <a:lnTo>
                  <a:pt x="4520" y="6215"/>
                </a:lnTo>
                <a:close/>
                <a:moveTo>
                  <a:pt x="4577" y="6063"/>
                </a:moveTo>
                <a:lnTo>
                  <a:pt x="4594" y="6067"/>
                </a:lnTo>
                <a:lnTo>
                  <a:pt x="4594" y="6088"/>
                </a:lnTo>
                <a:lnTo>
                  <a:pt x="4581" y="6081"/>
                </a:lnTo>
                <a:lnTo>
                  <a:pt x="4577" y="6063"/>
                </a:lnTo>
                <a:close/>
                <a:moveTo>
                  <a:pt x="4598" y="6125"/>
                </a:moveTo>
                <a:lnTo>
                  <a:pt x="4604" y="6135"/>
                </a:lnTo>
                <a:lnTo>
                  <a:pt x="4604" y="6151"/>
                </a:lnTo>
                <a:lnTo>
                  <a:pt x="4588" y="6148"/>
                </a:lnTo>
                <a:lnTo>
                  <a:pt x="4581" y="6133"/>
                </a:lnTo>
                <a:lnTo>
                  <a:pt x="4591" y="6130"/>
                </a:lnTo>
                <a:lnTo>
                  <a:pt x="4598" y="6125"/>
                </a:lnTo>
                <a:close/>
                <a:moveTo>
                  <a:pt x="4805" y="6336"/>
                </a:moveTo>
                <a:lnTo>
                  <a:pt x="4832" y="6334"/>
                </a:lnTo>
                <a:lnTo>
                  <a:pt x="4848" y="6345"/>
                </a:lnTo>
                <a:lnTo>
                  <a:pt x="4818" y="6349"/>
                </a:lnTo>
                <a:lnTo>
                  <a:pt x="4805" y="6336"/>
                </a:lnTo>
                <a:close/>
                <a:moveTo>
                  <a:pt x="4777" y="6414"/>
                </a:moveTo>
                <a:lnTo>
                  <a:pt x="4783" y="6408"/>
                </a:lnTo>
                <a:lnTo>
                  <a:pt x="4787" y="6399"/>
                </a:lnTo>
                <a:lnTo>
                  <a:pt x="4786" y="6399"/>
                </a:lnTo>
                <a:lnTo>
                  <a:pt x="4783" y="6400"/>
                </a:lnTo>
                <a:lnTo>
                  <a:pt x="4778" y="6389"/>
                </a:lnTo>
                <a:lnTo>
                  <a:pt x="4770" y="6379"/>
                </a:lnTo>
                <a:lnTo>
                  <a:pt x="4779" y="6377"/>
                </a:lnTo>
                <a:lnTo>
                  <a:pt x="4790" y="6375"/>
                </a:lnTo>
                <a:lnTo>
                  <a:pt x="4792" y="6383"/>
                </a:lnTo>
                <a:lnTo>
                  <a:pt x="4798" y="6387"/>
                </a:lnTo>
                <a:lnTo>
                  <a:pt x="4796" y="6391"/>
                </a:lnTo>
                <a:lnTo>
                  <a:pt x="4796" y="6397"/>
                </a:lnTo>
                <a:lnTo>
                  <a:pt x="4836" y="6394"/>
                </a:lnTo>
                <a:lnTo>
                  <a:pt x="4866" y="6411"/>
                </a:lnTo>
                <a:lnTo>
                  <a:pt x="4846" y="6417"/>
                </a:lnTo>
                <a:lnTo>
                  <a:pt x="4821" y="6413"/>
                </a:lnTo>
                <a:lnTo>
                  <a:pt x="4815" y="6426"/>
                </a:lnTo>
                <a:lnTo>
                  <a:pt x="4805" y="6437"/>
                </a:lnTo>
                <a:lnTo>
                  <a:pt x="4790" y="6425"/>
                </a:lnTo>
                <a:lnTo>
                  <a:pt x="4777" y="6414"/>
                </a:lnTo>
                <a:close/>
                <a:moveTo>
                  <a:pt x="4776" y="6401"/>
                </a:moveTo>
                <a:lnTo>
                  <a:pt x="4766" y="6397"/>
                </a:lnTo>
                <a:lnTo>
                  <a:pt x="4757" y="6390"/>
                </a:lnTo>
                <a:lnTo>
                  <a:pt x="4753" y="6384"/>
                </a:lnTo>
                <a:lnTo>
                  <a:pt x="4747" y="6377"/>
                </a:lnTo>
                <a:lnTo>
                  <a:pt x="4765" y="6385"/>
                </a:lnTo>
                <a:lnTo>
                  <a:pt x="4776" y="6401"/>
                </a:lnTo>
                <a:close/>
                <a:moveTo>
                  <a:pt x="4722" y="6350"/>
                </a:moveTo>
                <a:lnTo>
                  <a:pt x="4746" y="6349"/>
                </a:lnTo>
                <a:lnTo>
                  <a:pt x="4772" y="6336"/>
                </a:lnTo>
                <a:lnTo>
                  <a:pt x="4770" y="6354"/>
                </a:lnTo>
                <a:lnTo>
                  <a:pt x="4775" y="6372"/>
                </a:lnTo>
                <a:lnTo>
                  <a:pt x="4736" y="6369"/>
                </a:lnTo>
                <a:lnTo>
                  <a:pt x="4722" y="6350"/>
                </a:lnTo>
                <a:close/>
                <a:moveTo>
                  <a:pt x="4756" y="6262"/>
                </a:moveTo>
                <a:lnTo>
                  <a:pt x="4768" y="6268"/>
                </a:lnTo>
                <a:lnTo>
                  <a:pt x="4775" y="6277"/>
                </a:lnTo>
                <a:lnTo>
                  <a:pt x="4757" y="6275"/>
                </a:lnTo>
                <a:lnTo>
                  <a:pt x="4741" y="6282"/>
                </a:lnTo>
                <a:lnTo>
                  <a:pt x="4751" y="6298"/>
                </a:lnTo>
                <a:lnTo>
                  <a:pt x="4751" y="6313"/>
                </a:lnTo>
                <a:lnTo>
                  <a:pt x="4736" y="6301"/>
                </a:lnTo>
                <a:lnTo>
                  <a:pt x="4731" y="6279"/>
                </a:lnTo>
                <a:lnTo>
                  <a:pt x="4739" y="6275"/>
                </a:lnTo>
                <a:lnTo>
                  <a:pt x="4742" y="6269"/>
                </a:lnTo>
                <a:lnTo>
                  <a:pt x="4750" y="6269"/>
                </a:lnTo>
                <a:lnTo>
                  <a:pt x="4758" y="6268"/>
                </a:lnTo>
                <a:lnTo>
                  <a:pt x="4757" y="6264"/>
                </a:lnTo>
                <a:lnTo>
                  <a:pt x="4756" y="6262"/>
                </a:lnTo>
                <a:close/>
                <a:moveTo>
                  <a:pt x="4716" y="6326"/>
                </a:moveTo>
                <a:lnTo>
                  <a:pt x="4718" y="6320"/>
                </a:lnTo>
                <a:lnTo>
                  <a:pt x="4718" y="6313"/>
                </a:lnTo>
                <a:lnTo>
                  <a:pt x="4734" y="6316"/>
                </a:lnTo>
                <a:lnTo>
                  <a:pt x="4744" y="6325"/>
                </a:lnTo>
                <a:lnTo>
                  <a:pt x="4734" y="6332"/>
                </a:lnTo>
                <a:lnTo>
                  <a:pt x="4725" y="6342"/>
                </a:lnTo>
                <a:lnTo>
                  <a:pt x="4720" y="6334"/>
                </a:lnTo>
                <a:lnTo>
                  <a:pt x="4716" y="6326"/>
                </a:lnTo>
                <a:close/>
                <a:moveTo>
                  <a:pt x="4710" y="6347"/>
                </a:moveTo>
                <a:lnTo>
                  <a:pt x="4715" y="6347"/>
                </a:lnTo>
                <a:lnTo>
                  <a:pt x="4718" y="6348"/>
                </a:lnTo>
                <a:lnTo>
                  <a:pt x="4715" y="6350"/>
                </a:lnTo>
                <a:lnTo>
                  <a:pt x="4710" y="6352"/>
                </a:lnTo>
                <a:lnTo>
                  <a:pt x="4710" y="6349"/>
                </a:lnTo>
                <a:lnTo>
                  <a:pt x="4710" y="6347"/>
                </a:lnTo>
                <a:close/>
                <a:moveTo>
                  <a:pt x="4703" y="6278"/>
                </a:moveTo>
                <a:lnTo>
                  <a:pt x="4714" y="6290"/>
                </a:lnTo>
                <a:lnTo>
                  <a:pt x="4718" y="6308"/>
                </a:lnTo>
                <a:lnTo>
                  <a:pt x="4700" y="6298"/>
                </a:lnTo>
                <a:lnTo>
                  <a:pt x="4703" y="6278"/>
                </a:lnTo>
                <a:close/>
                <a:moveTo>
                  <a:pt x="4701" y="6316"/>
                </a:moveTo>
                <a:lnTo>
                  <a:pt x="4701" y="6317"/>
                </a:lnTo>
                <a:lnTo>
                  <a:pt x="4700" y="6319"/>
                </a:lnTo>
                <a:lnTo>
                  <a:pt x="4692" y="6319"/>
                </a:lnTo>
                <a:lnTo>
                  <a:pt x="4689" y="6311"/>
                </a:lnTo>
                <a:lnTo>
                  <a:pt x="4686" y="6313"/>
                </a:lnTo>
                <a:lnTo>
                  <a:pt x="4683" y="6315"/>
                </a:lnTo>
                <a:lnTo>
                  <a:pt x="4679" y="6308"/>
                </a:lnTo>
                <a:lnTo>
                  <a:pt x="4674" y="6299"/>
                </a:lnTo>
                <a:lnTo>
                  <a:pt x="4689" y="6307"/>
                </a:lnTo>
                <a:lnTo>
                  <a:pt x="4701" y="6316"/>
                </a:lnTo>
                <a:close/>
                <a:moveTo>
                  <a:pt x="4657" y="6195"/>
                </a:moveTo>
                <a:lnTo>
                  <a:pt x="4659" y="6180"/>
                </a:lnTo>
                <a:lnTo>
                  <a:pt x="4669" y="6166"/>
                </a:lnTo>
                <a:lnTo>
                  <a:pt x="4678" y="6181"/>
                </a:lnTo>
                <a:lnTo>
                  <a:pt x="4673" y="6203"/>
                </a:lnTo>
                <a:lnTo>
                  <a:pt x="4630" y="6198"/>
                </a:lnTo>
                <a:lnTo>
                  <a:pt x="4620" y="6169"/>
                </a:lnTo>
                <a:lnTo>
                  <a:pt x="4625" y="6171"/>
                </a:lnTo>
                <a:lnTo>
                  <a:pt x="4635" y="6167"/>
                </a:lnTo>
                <a:lnTo>
                  <a:pt x="4639" y="6186"/>
                </a:lnTo>
                <a:lnTo>
                  <a:pt x="4657" y="6195"/>
                </a:lnTo>
                <a:close/>
                <a:moveTo>
                  <a:pt x="4774" y="6455"/>
                </a:moveTo>
                <a:lnTo>
                  <a:pt x="4754" y="6452"/>
                </a:lnTo>
                <a:lnTo>
                  <a:pt x="4736" y="6457"/>
                </a:lnTo>
                <a:lnTo>
                  <a:pt x="4746" y="6431"/>
                </a:lnTo>
                <a:lnTo>
                  <a:pt x="4760" y="6410"/>
                </a:lnTo>
                <a:lnTo>
                  <a:pt x="4760" y="6410"/>
                </a:lnTo>
                <a:lnTo>
                  <a:pt x="4761" y="6411"/>
                </a:lnTo>
                <a:lnTo>
                  <a:pt x="4763" y="6414"/>
                </a:lnTo>
                <a:lnTo>
                  <a:pt x="4766" y="6418"/>
                </a:lnTo>
                <a:lnTo>
                  <a:pt x="4775" y="6430"/>
                </a:lnTo>
                <a:lnTo>
                  <a:pt x="4783" y="6444"/>
                </a:lnTo>
                <a:lnTo>
                  <a:pt x="4775" y="6440"/>
                </a:lnTo>
                <a:lnTo>
                  <a:pt x="4766" y="6435"/>
                </a:lnTo>
                <a:lnTo>
                  <a:pt x="4770" y="6445"/>
                </a:lnTo>
                <a:lnTo>
                  <a:pt x="4774" y="6455"/>
                </a:lnTo>
                <a:close/>
                <a:moveTo>
                  <a:pt x="4848" y="6461"/>
                </a:moveTo>
                <a:lnTo>
                  <a:pt x="4835" y="6455"/>
                </a:lnTo>
                <a:lnTo>
                  <a:pt x="4827" y="6438"/>
                </a:lnTo>
                <a:lnTo>
                  <a:pt x="4816" y="6441"/>
                </a:lnTo>
                <a:lnTo>
                  <a:pt x="4806" y="6437"/>
                </a:lnTo>
                <a:lnTo>
                  <a:pt x="4839" y="6427"/>
                </a:lnTo>
                <a:lnTo>
                  <a:pt x="4869" y="6443"/>
                </a:lnTo>
                <a:lnTo>
                  <a:pt x="4862" y="6454"/>
                </a:lnTo>
                <a:lnTo>
                  <a:pt x="4847" y="6458"/>
                </a:lnTo>
                <a:lnTo>
                  <a:pt x="4847" y="6460"/>
                </a:lnTo>
                <a:lnTo>
                  <a:pt x="4848" y="6461"/>
                </a:lnTo>
                <a:close/>
                <a:moveTo>
                  <a:pt x="4817" y="6464"/>
                </a:moveTo>
                <a:lnTo>
                  <a:pt x="4832" y="6469"/>
                </a:lnTo>
                <a:lnTo>
                  <a:pt x="4846" y="6478"/>
                </a:lnTo>
                <a:lnTo>
                  <a:pt x="4840" y="6481"/>
                </a:lnTo>
                <a:lnTo>
                  <a:pt x="4840" y="6487"/>
                </a:lnTo>
                <a:lnTo>
                  <a:pt x="4849" y="6490"/>
                </a:lnTo>
                <a:lnTo>
                  <a:pt x="4852" y="6498"/>
                </a:lnTo>
                <a:lnTo>
                  <a:pt x="4831" y="6485"/>
                </a:lnTo>
                <a:lnTo>
                  <a:pt x="4813" y="6469"/>
                </a:lnTo>
                <a:lnTo>
                  <a:pt x="4818" y="6472"/>
                </a:lnTo>
                <a:lnTo>
                  <a:pt x="4824" y="6472"/>
                </a:lnTo>
                <a:lnTo>
                  <a:pt x="4820" y="6467"/>
                </a:lnTo>
                <a:lnTo>
                  <a:pt x="4817" y="6464"/>
                </a:lnTo>
                <a:close/>
                <a:moveTo>
                  <a:pt x="4936" y="6428"/>
                </a:moveTo>
                <a:lnTo>
                  <a:pt x="4945" y="6436"/>
                </a:lnTo>
                <a:lnTo>
                  <a:pt x="4954" y="6444"/>
                </a:lnTo>
                <a:lnTo>
                  <a:pt x="4944" y="6437"/>
                </a:lnTo>
                <a:lnTo>
                  <a:pt x="4936" y="6428"/>
                </a:lnTo>
                <a:close/>
                <a:moveTo>
                  <a:pt x="4880" y="6332"/>
                </a:moveTo>
                <a:lnTo>
                  <a:pt x="4897" y="6340"/>
                </a:lnTo>
                <a:lnTo>
                  <a:pt x="4913" y="6348"/>
                </a:lnTo>
                <a:lnTo>
                  <a:pt x="4886" y="6351"/>
                </a:lnTo>
                <a:lnTo>
                  <a:pt x="4880" y="6332"/>
                </a:lnTo>
                <a:close/>
                <a:moveTo>
                  <a:pt x="4916" y="6484"/>
                </a:moveTo>
                <a:lnTo>
                  <a:pt x="4925" y="6497"/>
                </a:lnTo>
                <a:lnTo>
                  <a:pt x="4942" y="6491"/>
                </a:lnTo>
                <a:lnTo>
                  <a:pt x="4952" y="6498"/>
                </a:lnTo>
                <a:lnTo>
                  <a:pt x="4957" y="6510"/>
                </a:lnTo>
                <a:lnTo>
                  <a:pt x="4945" y="6517"/>
                </a:lnTo>
                <a:lnTo>
                  <a:pt x="4929" y="6521"/>
                </a:lnTo>
                <a:lnTo>
                  <a:pt x="4913" y="6506"/>
                </a:lnTo>
                <a:lnTo>
                  <a:pt x="4895" y="6506"/>
                </a:lnTo>
                <a:lnTo>
                  <a:pt x="4895" y="6498"/>
                </a:lnTo>
                <a:lnTo>
                  <a:pt x="4899" y="6493"/>
                </a:lnTo>
                <a:lnTo>
                  <a:pt x="4906" y="6493"/>
                </a:lnTo>
                <a:lnTo>
                  <a:pt x="4916" y="6484"/>
                </a:lnTo>
                <a:close/>
                <a:moveTo>
                  <a:pt x="4976" y="6434"/>
                </a:moveTo>
                <a:lnTo>
                  <a:pt x="4958" y="6422"/>
                </a:lnTo>
                <a:lnTo>
                  <a:pt x="4963" y="6393"/>
                </a:lnTo>
                <a:lnTo>
                  <a:pt x="4971" y="6414"/>
                </a:lnTo>
                <a:lnTo>
                  <a:pt x="4976" y="6434"/>
                </a:lnTo>
                <a:close/>
                <a:moveTo>
                  <a:pt x="5060" y="6407"/>
                </a:moveTo>
                <a:lnTo>
                  <a:pt x="5056" y="6426"/>
                </a:lnTo>
                <a:lnTo>
                  <a:pt x="5065" y="6447"/>
                </a:lnTo>
                <a:lnTo>
                  <a:pt x="5055" y="6448"/>
                </a:lnTo>
                <a:lnTo>
                  <a:pt x="5045" y="6442"/>
                </a:lnTo>
                <a:lnTo>
                  <a:pt x="5037" y="6430"/>
                </a:lnTo>
                <a:lnTo>
                  <a:pt x="5030" y="6420"/>
                </a:lnTo>
                <a:lnTo>
                  <a:pt x="5019" y="6410"/>
                </a:lnTo>
                <a:lnTo>
                  <a:pt x="5008" y="6401"/>
                </a:lnTo>
                <a:lnTo>
                  <a:pt x="4980" y="6385"/>
                </a:lnTo>
                <a:lnTo>
                  <a:pt x="4947" y="6375"/>
                </a:lnTo>
                <a:lnTo>
                  <a:pt x="4946" y="6366"/>
                </a:lnTo>
                <a:lnTo>
                  <a:pt x="4942" y="6358"/>
                </a:lnTo>
                <a:lnTo>
                  <a:pt x="4947" y="6351"/>
                </a:lnTo>
                <a:lnTo>
                  <a:pt x="4952" y="6340"/>
                </a:lnTo>
                <a:lnTo>
                  <a:pt x="4940" y="6343"/>
                </a:lnTo>
                <a:lnTo>
                  <a:pt x="4931" y="6348"/>
                </a:lnTo>
                <a:lnTo>
                  <a:pt x="4890" y="6326"/>
                </a:lnTo>
                <a:lnTo>
                  <a:pt x="4860" y="6298"/>
                </a:lnTo>
                <a:lnTo>
                  <a:pt x="4849" y="6302"/>
                </a:lnTo>
                <a:lnTo>
                  <a:pt x="4838" y="6307"/>
                </a:lnTo>
                <a:lnTo>
                  <a:pt x="4831" y="6295"/>
                </a:lnTo>
                <a:lnTo>
                  <a:pt x="4824" y="6284"/>
                </a:lnTo>
                <a:lnTo>
                  <a:pt x="4806" y="6287"/>
                </a:lnTo>
                <a:lnTo>
                  <a:pt x="4791" y="6284"/>
                </a:lnTo>
                <a:lnTo>
                  <a:pt x="4802" y="6295"/>
                </a:lnTo>
                <a:lnTo>
                  <a:pt x="4817" y="6301"/>
                </a:lnTo>
                <a:lnTo>
                  <a:pt x="4806" y="6308"/>
                </a:lnTo>
                <a:lnTo>
                  <a:pt x="4799" y="6326"/>
                </a:lnTo>
                <a:lnTo>
                  <a:pt x="4768" y="6317"/>
                </a:lnTo>
                <a:lnTo>
                  <a:pt x="4769" y="6289"/>
                </a:lnTo>
                <a:lnTo>
                  <a:pt x="4778" y="6298"/>
                </a:lnTo>
                <a:lnTo>
                  <a:pt x="4790" y="6307"/>
                </a:lnTo>
                <a:lnTo>
                  <a:pt x="4788" y="6285"/>
                </a:lnTo>
                <a:lnTo>
                  <a:pt x="4808" y="6271"/>
                </a:lnTo>
                <a:lnTo>
                  <a:pt x="4787" y="6245"/>
                </a:lnTo>
                <a:lnTo>
                  <a:pt x="4766" y="6219"/>
                </a:lnTo>
                <a:lnTo>
                  <a:pt x="4779" y="6207"/>
                </a:lnTo>
                <a:lnTo>
                  <a:pt x="4773" y="6190"/>
                </a:lnTo>
                <a:lnTo>
                  <a:pt x="4786" y="6202"/>
                </a:lnTo>
                <a:lnTo>
                  <a:pt x="4788" y="6226"/>
                </a:lnTo>
                <a:lnTo>
                  <a:pt x="4796" y="6216"/>
                </a:lnTo>
                <a:lnTo>
                  <a:pt x="4806" y="6207"/>
                </a:lnTo>
                <a:lnTo>
                  <a:pt x="4791" y="6195"/>
                </a:lnTo>
                <a:lnTo>
                  <a:pt x="4779" y="6179"/>
                </a:lnTo>
                <a:lnTo>
                  <a:pt x="4768" y="6192"/>
                </a:lnTo>
                <a:lnTo>
                  <a:pt x="4766" y="6214"/>
                </a:lnTo>
                <a:lnTo>
                  <a:pt x="4743" y="6196"/>
                </a:lnTo>
                <a:lnTo>
                  <a:pt x="4713" y="6185"/>
                </a:lnTo>
                <a:lnTo>
                  <a:pt x="4702" y="6198"/>
                </a:lnTo>
                <a:lnTo>
                  <a:pt x="4689" y="6210"/>
                </a:lnTo>
                <a:lnTo>
                  <a:pt x="4688" y="6197"/>
                </a:lnTo>
                <a:lnTo>
                  <a:pt x="4696" y="6178"/>
                </a:lnTo>
                <a:lnTo>
                  <a:pt x="4702" y="6174"/>
                </a:lnTo>
                <a:lnTo>
                  <a:pt x="4713" y="6174"/>
                </a:lnTo>
                <a:lnTo>
                  <a:pt x="4692" y="6131"/>
                </a:lnTo>
                <a:lnTo>
                  <a:pt x="4671" y="6085"/>
                </a:lnTo>
                <a:lnTo>
                  <a:pt x="4663" y="6085"/>
                </a:lnTo>
                <a:lnTo>
                  <a:pt x="4657" y="6084"/>
                </a:lnTo>
                <a:lnTo>
                  <a:pt x="4649" y="6079"/>
                </a:lnTo>
                <a:lnTo>
                  <a:pt x="4641" y="6078"/>
                </a:lnTo>
                <a:lnTo>
                  <a:pt x="4634" y="6074"/>
                </a:lnTo>
                <a:lnTo>
                  <a:pt x="4629" y="6069"/>
                </a:lnTo>
                <a:lnTo>
                  <a:pt x="4614" y="6053"/>
                </a:lnTo>
                <a:lnTo>
                  <a:pt x="4600" y="6038"/>
                </a:lnTo>
                <a:lnTo>
                  <a:pt x="4618" y="6026"/>
                </a:lnTo>
                <a:lnTo>
                  <a:pt x="4645" y="6019"/>
                </a:lnTo>
                <a:lnTo>
                  <a:pt x="4626" y="6007"/>
                </a:lnTo>
                <a:lnTo>
                  <a:pt x="4628" y="5989"/>
                </a:lnTo>
                <a:lnTo>
                  <a:pt x="4611" y="6002"/>
                </a:lnTo>
                <a:lnTo>
                  <a:pt x="4600" y="6022"/>
                </a:lnTo>
                <a:lnTo>
                  <a:pt x="4568" y="6003"/>
                </a:lnTo>
                <a:lnTo>
                  <a:pt x="4546" y="5972"/>
                </a:lnTo>
                <a:lnTo>
                  <a:pt x="4515" y="5977"/>
                </a:lnTo>
                <a:lnTo>
                  <a:pt x="4496" y="5956"/>
                </a:lnTo>
                <a:lnTo>
                  <a:pt x="4502" y="5949"/>
                </a:lnTo>
                <a:lnTo>
                  <a:pt x="4512" y="5946"/>
                </a:lnTo>
                <a:lnTo>
                  <a:pt x="4517" y="5953"/>
                </a:lnTo>
                <a:lnTo>
                  <a:pt x="4518" y="5967"/>
                </a:lnTo>
                <a:lnTo>
                  <a:pt x="4525" y="5965"/>
                </a:lnTo>
                <a:lnTo>
                  <a:pt x="4529" y="5960"/>
                </a:lnTo>
                <a:lnTo>
                  <a:pt x="4534" y="5959"/>
                </a:lnTo>
                <a:lnTo>
                  <a:pt x="4540" y="5958"/>
                </a:lnTo>
                <a:lnTo>
                  <a:pt x="4524" y="5945"/>
                </a:lnTo>
                <a:lnTo>
                  <a:pt x="4518" y="5924"/>
                </a:lnTo>
                <a:lnTo>
                  <a:pt x="4531" y="5927"/>
                </a:lnTo>
                <a:lnTo>
                  <a:pt x="4540" y="5935"/>
                </a:lnTo>
                <a:lnTo>
                  <a:pt x="4542" y="5919"/>
                </a:lnTo>
                <a:lnTo>
                  <a:pt x="4529" y="5905"/>
                </a:lnTo>
                <a:lnTo>
                  <a:pt x="4535" y="5886"/>
                </a:lnTo>
                <a:lnTo>
                  <a:pt x="4506" y="5860"/>
                </a:lnTo>
                <a:lnTo>
                  <a:pt x="4488" y="5877"/>
                </a:lnTo>
                <a:lnTo>
                  <a:pt x="4467" y="5879"/>
                </a:lnTo>
                <a:lnTo>
                  <a:pt x="4481" y="5861"/>
                </a:lnTo>
                <a:lnTo>
                  <a:pt x="4489" y="5837"/>
                </a:lnTo>
                <a:lnTo>
                  <a:pt x="4482" y="5837"/>
                </a:lnTo>
                <a:lnTo>
                  <a:pt x="4478" y="5834"/>
                </a:lnTo>
                <a:lnTo>
                  <a:pt x="4459" y="5847"/>
                </a:lnTo>
                <a:lnTo>
                  <a:pt x="4433" y="5853"/>
                </a:lnTo>
                <a:lnTo>
                  <a:pt x="4421" y="5828"/>
                </a:lnTo>
                <a:lnTo>
                  <a:pt x="4389" y="5814"/>
                </a:lnTo>
                <a:lnTo>
                  <a:pt x="4395" y="5797"/>
                </a:lnTo>
                <a:lnTo>
                  <a:pt x="4411" y="5787"/>
                </a:lnTo>
                <a:lnTo>
                  <a:pt x="4395" y="5761"/>
                </a:lnTo>
                <a:lnTo>
                  <a:pt x="4387" y="5738"/>
                </a:lnTo>
                <a:lnTo>
                  <a:pt x="4376" y="5740"/>
                </a:lnTo>
                <a:lnTo>
                  <a:pt x="4365" y="5742"/>
                </a:lnTo>
                <a:lnTo>
                  <a:pt x="4366" y="5764"/>
                </a:lnTo>
                <a:lnTo>
                  <a:pt x="4386" y="5771"/>
                </a:lnTo>
                <a:lnTo>
                  <a:pt x="4394" y="5791"/>
                </a:lnTo>
                <a:lnTo>
                  <a:pt x="4371" y="5779"/>
                </a:lnTo>
                <a:lnTo>
                  <a:pt x="4349" y="5767"/>
                </a:lnTo>
                <a:lnTo>
                  <a:pt x="4352" y="5727"/>
                </a:lnTo>
                <a:lnTo>
                  <a:pt x="4325" y="5690"/>
                </a:lnTo>
                <a:lnTo>
                  <a:pt x="4337" y="5701"/>
                </a:lnTo>
                <a:lnTo>
                  <a:pt x="4348" y="5713"/>
                </a:lnTo>
                <a:lnTo>
                  <a:pt x="4345" y="5692"/>
                </a:lnTo>
                <a:lnTo>
                  <a:pt x="4325" y="5680"/>
                </a:lnTo>
                <a:lnTo>
                  <a:pt x="4311" y="5691"/>
                </a:lnTo>
                <a:lnTo>
                  <a:pt x="4297" y="5702"/>
                </a:lnTo>
                <a:lnTo>
                  <a:pt x="4293" y="5687"/>
                </a:lnTo>
                <a:lnTo>
                  <a:pt x="4301" y="5668"/>
                </a:lnTo>
                <a:lnTo>
                  <a:pt x="4293" y="5668"/>
                </a:lnTo>
                <a:lnTo>
                  <a:pt x="4290" y="5659"/>
                </a:lnTo>
                <a:lnTo>
                  <a:pt x="4268" y="5669"/>
                </a:lnTo>
                <a:lnTo>
                  <a:pt x="4261" y="5638"/>
                </a:lnTo>
                <a:lnTo>
                  <a:pt x="4249" y="5653"/>
                </a:lnTo>
                <a:lnTo>
                  <a:pt x="4222" y="5653"/>
                </a:lnTo>
                <a:lnTo>
                  <a:pt x="4238" y="5636"/>
                </a:lnTo>
                <a:lnTo>
                  <a:pt x="4249" y="5619"/>
                </a:lnTo>
                <a:lnTo>
                  <a:pt x="4222" y="5632"/>
                </a:lnTo>
                <a:lnTo>
                  <a:pt x="4200" y="5636"/>
                </a:lnTo>
                <a:lnTo>
                  <a:pt x="4214" y="5622"/>
                </a:lnTo>
                <a:lnTo>
                  <a:pt x="4233" y="5617"/>
                </a:lnTo>
                <a:lnTo>
                  <a:pt x="4216" y="5609"/>
                </a:lnTo>
                <a:lnTo>
                  <a:pt x="4192" y="5615"/>
                </a:lnTo>
                <a:lnTo>
                  <a:pt x="4201" y="5605"/>
                </a:lnTo>
                <a:lnTo>
                  <a:pt x="4215" y="5599"/>
                </a:lnTo>
                <a:lnTo>
                  <a:pt x="4190" y="5573"/>
                </a:lnTo>
                <a:lnTo>
                  <a:pt x="4146" y="5571"/>
                </a:lnTo>
                <a:lnTo>
                  <a:pt x="4150" y="5555"/>
                </a:lnTo>
                <a:lnTo>
                  <a:pt x="4150" y="5537"/>
                </a:lnTo>
                <a:lnTo>
                  <a:pt x="4125" y="5532"/>
                </a:lnTo>
                <a:lnTo>
                  <a:pt x="4104" y="5521"/>
                </a:lnTo>
                <a:lnTo>
                  <a:pt x="4114" y="5506"/>
                </a:lnTo>
                <a:lnTo>
                  <a:pt x="4125" y="5493"/>
                </a:lnTo>
                <a:lnTo>
                  <a:pt x="4134" y="5493"/>
                </a:lnTo>
                <a:lnTo>
                  <a:pt x="4142" y="5495"/>
                </a:lnTo>
                <a:lnTo>
                  <a:pt x="4137" y="5507"/>
                </a:lnTo>
                <a:lnTo>
                  <a:pt x="4126" y="5516"/>
                </a:lnTo>
                <a:lnTo>
                  <a:pt x="4153" y="5521"/>
                </a:lnTo>
                <a:lnTo>
                  <a:pt x="4178" y="5536"/>
                </a:lnTo>
                <a:lnTo>
                  <a:pt x="4167" y="5513"/>
                </a:lnTo>
                <a:lnTo>
                  <a:pt x="4148" y="5499"/>
                </a:lnTo>
                <a:lnTo>
                  <a:pt x="4155" y="5496"/>
                </a:lnTo>
                <a:lnTo>
                  <a:pt x="4164" y="5489"/>
                </a:lnTo>
                <a:lnTo>
                  <a:pt x="4181" y="5508"/>
                </a:lnTo>
                <a:lnTo>
                  <a:pt x="4200" y="5525"/>
                </a:lnTo>
                <a:lnTo>
                  <a:pt x="4205" y="5519"/>
                </a:lnTo>
                <a:lnTo>
                  <a:pt x="4210" y="5513"/>
                </a:lnTo>
                <a:lnTo>
                  <a:pt x="4215" y="5522"/>
                </a:lnTo>
                <a:lnTo>
                  <a:pt x="4211" y="5540"/>
                </a:lnTo>
                <a:lnTo>
                  <a:pt x="4223" y="5540"/>
                </a:lnTo>
                <a:lnTo>
                  <a:pt x="4229" y="5546"/>
                </a:lnTo>
                <a:lnTo>
                  <a:pt x="4257" y="5544"/>
                </a:lnTo>
                <a:lnTo>
                  <a:pt x="4285" y="5561"/>
                </a:lnTo>
                <a:lnTo>
                  <a:pt x="4280" y="5578"/>
                </a:lnTo>
                <a:lnTo>
                  <a:pt x="4281" y="5590"/>
                </a:lnTo>
                <a:lnTo>
                  <a:pt x="4300" y="5572"/>
                </a:lnTo>
                <a:lnTo>
                  <a:pt x="4319" y="5554"/>
                </a:lnTo>
                <a:lnTo>
                  <a:pt x="4311" y="5542"/>
                </a:lnTo>
                <a:lnTo>
                  <a:pt x="4301" y="5530"/>
                </a:lnTo>
                <a:lnTo>
                  <a:pt x="4297" y="5538"/>
                </a:lnTo>
                <a:lnTo>
                  <a:pt x="4297" y="5548"/>
                </a:lnTo>
                <a:lnTo>
                  <a:pt x="4278" y="5543"/>
                </a:lnTo>
                <a:lnTo>
                  <a:pt x="4267" y="5527"/>
                </a:lnTo>
                <a:lnTo>
                  <a:pt x="4279" y="5521"/>
                </a:lnTo>
                <a:lnTo>
                  <a:pt x="4295" y="5516"/>
                </a:lnTo>
                <a:lnTo>
                  <a:pt x="4313" y="5527"/>
                </a:lnTo>
                <a:lnTo>
                  <a:pt x="4335" y="5534"/>
                </a:lnTo>
                <a:lnTo>
                  <a:pt x="4329" y="5551"/>
                </a:lnTo>
                <a:lnTo>
                  <a:pt x="4331" y="5562"/>
                </a:lnTo>
                <a:lnTo>
                  <a:pt x="4352" y="5554"/>
                </a:lnTo>
                <a:lnTo>
                  <a:pt x="4370" y="5555"/>
                </a:lnTo>
                <a:lnTo>
                  <a:pt x="4388" y="5562"/>
                </a:lnTo>
                <a:lnTo>
                  <a:pt x="4404" y="5575"/>
                </a:lnTo>
                <a:lnTo>
                  <a:pt x="4434" y="5607"/>
                </a:lnTo>
                <a:lnTo>
                  <a:pt x="4463" y="5634"/>
                </a:lnTo>
                <a:lnTo>
                  <a:pt x="4448" y="5644"/>
                </a:lnTo>
                <a:lnTo>
                  <a:pt x="4436" y="5656"/>
                </a:lnTo>
                <a:lnTo>
                  <a:pt x="4399" y="5616"/>
                </a:lnTo>
                <a:lnTo>
                  <a:pt x="4359" y="5578"/>
                </a:lnTo>
                <a:lnTo>
                  <a:pt x="4364" y="5597"/>
                </a:lnTo>
                <a:lnTo>
                  <a:pt x="4350" y="5608"/>
                </a:lnTo>
                <a:lnTo>
                  <a:pt x="4367" y="5615"/>
                </a:lnTo>
                <a:lnTo>
                  <a:pt x="4384" y="5622"/>
                </a:lnTo>
                <a:lnTo>
                  <a:pt x="4375" y="5632"/>
                </a:lnTo>
                <a:lnTo>
                  <a:pt x="4367" y="5643"/>
                </a:lnTo>
                <a:lnTo>
                  <a:pt x="4357" y="5639"/>
                </a:lnTo>
                <a:lnTo>
                  <a:pt x="4352" y="5643"/>
                </a:lnTo>
                <a:lnTo>
                  <a:pt x="4358" y="5642"/>
                </a:lnTo>
                <a:lnTo>
                  <a:pt x="4367" y="5648"/>
                </a:lnTo>
                <a:lnTo>
                  <a:pt x="4367" y="5650"/>
                </a:lnTo>
                <a:lnTo>
                  <a:pt x="4368" y="5653"/>
                </a:lnTo>
                <a:lnTo>
                  <a:pt x="4370" y="5653"/>
                </a:lnTo>
                <a:lnTo>
                  <a:pt x="4372" y="5652"/>
                </a:lnTo>
                <a:lnTo>
                  <a:pt x="4376" y="5655"/>
                </a:lnTo>
                <a:lnTo>
                  <a:pt x="4381" y="5657"/>
                </a:lnTo>
                <a:lnTo>
                  <a:pt x="4380" y="5673"/>
                </a:lnTo>
                <a:lnTo>
                  <a:pt x="4371" y="5680"/>
                </a:lnTo>
                <a:lnTo>
                  <a:pt x="4365" y="5661"/>
                </a:lnTo>
                <a:lnTo>
                  <a:pt x="4347" y="5650"/>
                </a:lnTo>
                <a:lnTo>
                  <a:pt x="4345" y="5659"/>
                </a:lnTo>
                <a:lnTo>
                  <a:pt x="4348" y="5668"/>
                </a:lnTo>
                <a:lnTo>
                  <a:pt x="4327" y="5653"/>
                </a:lnTo>
                <a:lnTo>
                  <a:pt x="4313" y="5632"/>
                </a:lnTo>
                <a:lnTo>
                  <a:pt x="4327" y="5636"/>
                </a:lnTo>
                <a:lnTo>
                  <a:pt x="4339" y="5639"/>
                </a:lnTo>
                <a:lnTo>
                  <a:pt x="4319" y="5618"/>
                </a:lnTo>
                <a:lnTo>
                  <a:pt x="4296" y="5614"/>
                </a:lnTo>
                <a:lnTo>
                  <a:pt x="4303" y="5620"/>
                </a:lnTo>
                <a:lnTo>
                  <a:pt x="4300" y="5628"/>
                </a:lnTo>
                <a:lnTo>
                  <a:pt x="4272" y="5616"/>
                </a:lnTo>
                <a:lnTo>
                  <a:pt x="4252" y="5610"/>
                </a:lnTo>
                <a:lnTo>
                  <a:pt x="4259" y="5619"/>
                </a:lnTo>
                <a:lnTo>
                  <a:pt x="4277" y="5628"/>
                </a:lnTo>
                <a:lnTo>
                  <a:pt x="4267" y="5634"/>
                </a:lnTo>
                <a:lnTo>
                  <a:pt x="4265" y="5643"/>
                </a:lnTo>
                <a:lnTo>
                  <a:pt x="4281" y="5646"/>
                </a:lnTo>
                <a:lnTo>
                  <a:pt x="4292" y="5639"/>
                </a:lnTo>
                <a:lnTo>
                  <a:pt x="4295" y="5645"/>
                </a:lnTo>
                <a:lnTo>
                  <a:pt x="4307" y="5650"/>
                </a:lnTo>
                <a:lnTo>
                  <a:pt x="4388" y="5713"/>
                </a:lnTo>
                <a:lnTo>
                  <a:pt x="4473" y="5761"/>
                </a:lnTo>
                <a:lnTo>
                  <a:pt x="4479" y="5768"/>
                </a:lnTo>
                <a:lnTo>
                  <a:pt x="4483" y="5777"/>
                </a:lnTo>
                <a:lnTo>
                  <a:pt x="4481" y="5778"/>
                </a:lnTo>
                <a:lnTo>
                  <a:pt x="4479" y="5781"/>
                </a:lnTo>
                <a:lnTo>
                  <a:pt x="4497" y="5791"/>
                </a:lnTo>
                <a:lnTo>
                  <a:pt x="4516" y="5800"/>
                </a:lnTo>
                <a:lnTo>
                  <a:pt x="4516" y="5804"/>
                </a:lnTo>
                <a:lnTo>
                  <a:pt x="4517" y="5810"/>
                </a:lnTo>
                <a:lnTo>
                  <a:pt x="4521" y="5806"/>
                </a:lnTo>
                <a:lnTo>
                  <a:pt x="4525" y="5804"/>
                </a:lnTo>
                <a:lnTo>
                  <a:pt x="4526" y="5805"/>
                </a:lnTo>
                <a:lnTo>
                  <a:pt x="4526" y="5805"/>
                </a:lnTo>
                <a:lnTo>
                  <a:pt x="4537" y="5811"/>
                </a:lnTo>
                <a:lnTo>
                  <a:pt x="4546" y="5816"/>
                </a:lnTo>
                <a:lnTo>
                  <a:pt x="4536" y="5824"/>
                </a:lnTo>
                <a:lnTo>
                  <a:pt x="4534" y="5838"/>
                </a:lnTo>
                <a:lnTo>
                  <a:pt x="4538" y="5834"/>
                </a:lnTo>
                <a:lnTo>
                  <a:pt x="4539" y="5827"/>
                </a:lnTo>
                <a:lnTo>
                  <a:pt x="4572" y="5843"/>
                </a:lnTo>
                <a:lnTo>
                  <a:pt x="4594" y="5872"/>
                </a:lnTo>
                <a:lnTo>
                  <a:pt x="4594" y="5877"/>
                </a:lnTo>
                <a:lnTo>
                  <a:pt x="4593" y="5885"/>
                </a:lnTo>
                <a:lnTo>
                  <a:pt x="4600" y="5885"/>
                </a:lnTo>
                <a:lnTo>
                  <a:pt x="4602" y="5880"/>
                </a:lnTo>
                <a:lnTo>
                  <a:pt x="4605" y="5879"/>
                </a:lnTo>
                <a:lnTo>
                  <a:pt x="4607" y="5878"/>
                </a:lnTo>
                <a:lnTo>
                  <a:pt x="4617" y="5893"/>
                </a:lnTo>
                <a:lnTo>
                  <a:pt x="4623" y="5907"/>
                </a:lnTo>
                <a:lnTo>
                  <a:pt x="4645" y="5916"/>
                </a:lnTo>
                <a:lnTo>
                  <a:pt x="4651" y="5941"/>
                </a:lnTo>
                <a:lnTo>
                  <a:pt x="4659" y="5927"/>
                </a:lnTo>
                <a:lnTo>
                  <a:pt x="4671" y="5927"/>
                </a:lnTo>
                <a:lnTo>
                  <a:pt x="4676" y="5940"/>
                </a:lnTo>
                <a:lnTo>
                  <a:pt x="4666" y="5951"/>
                </a:lnTo>
                <a:lnTo>
                  <a:pt x="4678" y="5957"/>
                </a:lnTo>
                <a:lnTo>
                  <a:pt x="4690" y="5961"/>
                </a:lnTo>
                <a:lnTo>
                  <a:pt x="4689" y="5966"/>
                </a:lnTo>
                <a:lnTo>
                  <a:pt x="4690" y="5972"/>
                </a:lnTo>
                <a:lnTo>
                  <a:pt x="4708" y="5995"/>
                </a:lnTo>
                <a:lnTo>
                  <a:pt x="4732" y="6007"/>
                </a:lnTo>
                <a:lnTo>
                  <a:pt x="4732" y="6008"/>
                </a:lnTo>
                <a:lnTo>
                  <a:pt x="4732" y="6008"/>
                </a:lnTo>
                <a:lnTo>
                  <a:pt x="4733" y="6008"/>
                </a:lnTo>
                <a:lnTo>
                  <a:pt x="4733" y="6008"/>
                </a:lnTo>
                <a:lnTo>
                  <a:pt x="4752" y="6016"/>
                </a:lnTo>
                <a:lnTo>
                  <a:pt x="4766" y="6024"/>
                </a:lnTo>
                <a:lnTo>
                  <a:pt x="4771" y="6056"/>
                </a:lnTo>
                <a:lnTo>
                  <a:pt x="4810" y="6098"/>
                </a:lnTo>
                <a:lnTo>
                  <a:pt x="4789" y="6094"/>
                </a:lnTo>
                <a:lnTo>
                  <a:pt x="4760" y="6085"/>
                </a:lnTo>
                <a:lnTo>
                  <a:pt x="4791" y="6110"/>
                </a:lnTo>
                <a:lnTo>
                  <a:pt x="4814" y="6135"/>
                </a:lnTo>
                <a:lnTo>
                  <a:pt x="4819" y="6129"/>
                </a:lnTo>
                <a:lnTo>
                  <a:pt x="4820" y="6118"/>
                </a:lnTo>
                <a:lnTo>
                  <a:pt x="4836" y="6118"/>
                </a:lnTo>
                <a:lnTo>
                  <a:pt x="4847" y="6125"/>
                </a:lnTo>
                <a:lnTo>
                  <a:pt x="4838" y="6131"/>
                </a:lnTo>
                <a:lnTo>
                  <a:pt x="4831" y="6139"/>
                </a:lnTo>
                <a:lnTo>
                  <a:pt x="4849" y="6148"/>
                </a:lnTo>
                <a:lnTo>
                  <a:pt x="4863" y="6160"/>
                </a:lnTo>
                <a:lnTo>
                  <a:pt x="4883" y="6176"/>
                </a:lnTo>
                <a:lnTo>
                  <a:pt x="4889" y="6199"/>
                </a:lnTo>
                <a:lnTo>
                  <a:pt x="4926" y="6219"/>
                </a:lnTo>
                <a:lnTo>
                  <a:pt x="4965" y="6231"/>
                </a:lnTo>
                <a:lnTo>
                  <a:pt x="4961" y="6223"/>
                </a:lnTo>
                <a:lnTo>
                  <a:pt x="4964" y="6218"/>
                </a:lnTo>
                <a:lnTo>
                  <a:pt x="4980" y="6225"/>
                </a:lnTo>
                <a:lnTo>
                  <a:pt x="4994" y="6235"/>
                </a:lnTo>
                <a:lnTo>
                  <a:pt x="4984" y="6260"/>
                </a:lnTo>
                <a:lnTo>
                  <a:pt x="4967" y="6283"/>
                </a:lnTo>
                <a:lnTo>
                  <a:pt x="4989" y="6268"/>
                </a:lnTo>
                <a:lnTo>
                  <a:pt x="5009" y="6251"/>
                </a:lnTo>
                <a:lnTo>
                  <a:pt x="5022" y="6269"/>
                </a:lnTo>
                <a:lnTo>
                  <a:pt x="5034" y="6290"/>
                </a:lnTo>
                <a:lnTo>
                  <a:pt x="5022" y="6293"/>
                </a:lnTo>
                <a:lnTo>
                  <a:pt x="5003" y="6290"/>
                </a:lnTo>
                <a:lnTo>
                  <a:pt x="5018" y="6309"/>
                </a:lnTo>
                <a:lnTo>
                  <a:pt x="5035" y="6333"/>
                </a:lnTo>
                <a:lnTo>
                  <a:pt x="5028" y="6338"/>
                </a:lnTo>
                <a:lnTo>
                  <a:pt x="5028" y="6351"/>
                </a:lnTo>
                <a:lnTo>
                  <a:pt x="4999" y="6336"/>
                </a:lnTo>
                <a:lnTo>
                  <a:pt x="4973" y="6330"/>
                </a:lnTo>
                <a:lnTo>
                  <a:pt x="5006" y="6354"/>
                </a:lnTo>
                <a:lnTo>
                  <a:pt x="5035" y="6373"/>
                </a:lnTo>
                <a:lnTo>
                  <a:pt x="5063" y="6397"/>
                </a:lnTo>
                <a:lnTo>
                  <a:pt x="5090" y="6438"/>
                </a:lnTo>
                <a:lnTo>
                  <a:pt x="5073" y="6426"/>
                </a:lnTo>
                <a:lnTo>
                  <a:pt x="5058" y="6418"/>
                </a:lnTo>
                <a:lnTo>
                  <a:pt x="5061" y="6412"/>
                </a:lnTo>
                <a:lnTo>
                  <a:pt x="5060" y="6407"/>
                </a:lnTo>
                <a:close/>
                <a:moveTo>
                  <a:pt x="5069" y="6450"/>
                </a:moveTo>
                <a:lnTo>
                  <a:pt x="5093" y="6456"/>
                </a:lnTo>
                <a:lnTo>
                  <a:pt x="5116" y="6456"/>
                </a:lnTo>
                <a:lnTo>
                  <a:pt x="5115" y="6461"/>
                </a:lnTo>
                <a:lnTo>
                  <a:pt x="5115" y="6466"/>
                </a:lnTo>
                <a:lnTo>
                  <a:pt x="5124" y="6473"/>
                </a:lnTo>
                <a:lnTo>
                  <a:pt x="5137" y="6475"/>
                </a:lnTo>
                <a:lnTo>
                  <a:pt x="5139" y="6504"/>
                </a:lnTo>
                <a:lnTo>
                  <a:pt x="5155" y="6521"/>
                </a:lnTo>
                <a:lnTo>
                  <a:pt x="5107" y="6489"/>
                </a:lnTo>
                <a:lnTo>
                  <a:pt x="5069" y="6450"/>
                </a:lnTo>
                <a:close/>
                <a:moveTo>
                  <a:pt x="5130" y="6538"/>
                </a:moveTo>
                <a:lnTo>
                  <a:pt x="5127" y="6553"/>
                </a:lnTo>
                <a:lnTo>
                  <a:pt x="5135" y="6568"/>
                </a:lnTo>
                <a:lnTo>
                  <a:pt x="5121" y="6558"/>
                </a:lnTo>
                <a:lnTo>
                  <a:pt x="5103" y="6540"/>
                </a:lnTo>
                <a:lnTo>
                  <a:pt x="5109" y="6523"/>
                </a:lnTo>
                <a:lnTo>
                  <a:pt x="5097" y="6511"/>
                </a:lnTo>
                <a:lnTo>
                  <a:pt x="5129" y="6524"/>
                </a:lnTo>
                <a:lnTo>
                  <a:pt x="5157" y="6555"/>
                </a:lnTo>
                <a:lnTo>
                  <a:pt x="5142" y="6555"/>
                </a:lnTo>
                <a:lnTo>
                  <a:pt x="5142" y="6544"/>
                </a:lnTo>
                <a:lnTo>
                  <a:pt x="5137" y="6541"/>
                </a:lnTo>
                <a:lnTo>
                  <a:pt x="5130" y="6538"/>
                </a:lnTo>
                <a:close/>
                <a:moveTo>
                  <a:pt x="5207" y="6586"/>
                </a:moveTo>
                <a:lnTo>
                  <a:pt x="5205" y="6590"/>
                </a:lnTo>
                <a:lnTo>
                  <a:pt x="5203" y="6594"/>
                </a:lnTo>
                <a:lnTo>
                  <a:pt x="5183" y="6583"/>
                </a:lnTo>
                <a:lnTo>
                  <a:pt x="5174" y="6567"/>
                </a:lnTo>
                <a:lnTo>
                  <a:pt x="5194" y="6573"/>
                </a:lnTo>
                <a:lnTo>
                  <a:pt x="5207" y="6586"/>
                </a:lnTo>
                <a:close/>
                <a:moveTo>
                  <a:pt x="5168" y="5843"/>
                </a:moveTo>
                <a:lnTo>
                  <a:pt x="5178" y="5849"/>
                </a:lnTo>
                <a:lnTo>
                  <a:pt x="5182" y="5856"/>
                </a:lnTo>
                <a:lnTo>
                  <a:pt x="5176" y="5857"/>
                </a:lnTo>
                <a:lnTo>
                  <a:pt x="5170" y="5857"/>
                </a:lnTo>
                <a:lnTo>
                  <a:pt x="5170" y="5849"/>
                </a:lnTo>
                <a:lnTo>
                  <a:pt x="5168" y="5843"/>
                </a:lnTo>
                <a:close/>
                <a:moveTo>
                  <a:pt x="5317" y="6327"/>
                </a:moveTo>
                <a:lnTo>
                  <a:pt x="5323" y="6328"/>
                </a:lnTo>
                <a:lnTo>
                  <a:pt x="5328" y="6332"/>
                </a:lnTo>
                <a:lnTo>
                  <a:pt x="5324" y="6331"/>
                </a:lnTo>
                <a:lnTo>
                  <a:pt x="5317" y="6327"/>
                </a:lnTo>
                <a:close/>
                <a:moveTo>
                  <a:pt x="5263" y="5977"/>
                </a:moveTo>
                <a:lnTo>
                  <a:pt x="5279" y="5961"/>
                </a:lnTo>
                <a:lnTo>
                  <a:pt x="5297" y="5978"/>
                </a:lnTo>
                <a:lnTo>
                  <a:pt x="5280" y="5978"/>
                </a:lnTo>
                <a:lnTo>
                  <a:pt x="5263" y="5977"/>
                </a:lnTo>
                <a:close/>
                <a:moveTo>
                  <a:pt x="5255" y="6348"/>
                </a:moveTo>
                <a:lnTo>
                  <a:pt x="5261" y="6347"/>
                </a:lnTo>
                <a:lnTo>
                  <a:pt x="5267" y="6346"/>
                </a:lnTo>
                <a:lnTo>
                  <a:pt x="5269" y="6352"/>
                </a:lnTo>
                <a:lnTo>
                  <a:pt x="5272" y="6360"/>
                </a:lnTo>
                <a:lnTo>
                  <a:pt x="5270" y="6362"/>
                </a:lnTo>
                <a:lnTo>
                  <a:pt x="5268" y="6364"/>
                </a:lnTo>
                <a:lnTo>
                  <a:pt x="5257" y="6358"/>
                </a:lnTo>
                <a:lnTo>
                  <a:pt x="5255" y="6348"/>
                </a:lnTo>
                <a:close/>
                <a:moveTo>
                  <a:pt x="5281" y="6521"/>
                </a:moveTo>
                <a:lnTo>
                  <a:pt x="5273" y="6527"/>
                </a:lnTo>
                <a:lnTo>
                  <a:pt x="5263" y="6531"/>
                </a:lnTo>
                <a:lnTo>
                  <a:pt x="5261" y="6527"/>
                </a:lnTo>
                <a:lnTo>
                  <a:pt x="5260" y="6521"/>
                </a:lnTo>
                <a:lnTo>
                  <a:pt x="5270" y="6516"/>
                </a:lnTo>
                <a:lnTo>
                  <a:pt x="5281" y="6521"/>
                </a:lnTo>
                <a:close/>
                <a:moveTo>
                  <a:pt x="5242" y="6519"/>
                </a:moveTo>
                <a:lnTo>
                  <a:pt x="5243" y="6517"/>
                </a:lnTo>
                <a:lnTo>
                  <a:pt x="5245" y="6515"/>
                </a:lnTo>
                <a:lnTo>
                  <a:pt x="5246" y="6516"/>
                </a:lnTo>
                <a:lnTo>
                  <a:pt x="5248" y="6518"/>
                </a:lnTo>
                <a:lnTo>
                  <a:pt x="5245" y="6519"/>
                </a:lnTo>
                <a:lnTo>
                  <a:pt x="5243" y="6520"/>
                </a:lnTo>
                <a:lnTo>
                  <a:pt x="5242" y="6519"/>
                </a:lnTo>
                <a:lnTo>
                  <a:pt x="5242" y="6519"/>
                </a:lnTo>
                <a:close/>
                <a:moveTo>
                  <a:pt x="5251" y="6619"/>
                </a:moveTo>
                <a:lnTo>
                  <a:pt x="5250" y="6620"/>
                </a:lnTo>
                <a:lnTo>
                  <a:pt x="5249" y="6621"/>
                </a:lnTo>
                <a:lnTo>
                  <a:pt x="5245" y="6618"/>
                </a:lnTo>
                <a:lnTo>
                  <a:pt x="5242" y="6614"/>
                </a:lnTo>
                <a:lnTo>
                  <a:pt x="5246" y="6616"/>
                </a:lnTo>
                <a:lnTo>
                  <a:pt x="5251" y="6619"/>
                </a:lnTo>
                <a:close/>
                <a:moveTo>
                  <a:pt x="5262" y="6651"/>
                </a:moveTo>
                <a:lnTo>
                  <a:pt x="5271" y="6641"/>
                </a:lnTo>
                <a:lnTo>
                  <a:pt x="5280" y="6633"/>
                </a:lnTo>
                <a:lnTo>
                  <a:pt x="5280" y="6651"/>
                </a:lnTo>
                <a:lnTo>
                  <a:pt x="5262" y="6651"/>
                </a:lnTo>
                <a:close/>
                <a:moveTo>
                  <a:pt x="5281" y="6628"/>
                </a:moveTo>
                <a:lnTo>
                  <a:pt x="5286" y="6618"/>
                </a:lnTo>
                <a:lnTo>
                  <a:pt x="5294" y="6610"/>
                </a:lnTo>
                <a:lnTo>
                  <a:pt x="5289" y="6604"/>
                </a:lnTo>
                <a:lnTo>
                  <a:pt x="5285" y="6595"/>
                </a:lnTo>
                <a:lnTo>
                  <a:pt x="5282" y="6608"/>
                </a:lnTo>
                <a:lnTo>
                  <a:pt x="5277" y="6618"/>
                </a:lnTo>
                <a:lnTo>
                  <a:pt x="5263" y="6614"/>
                </a:lnTo>
                <a:lnTo>
                  <a:pt x="5257" y="6612"/>
                </a:lnTo>
                <a:lnTo>
                  <a:pt x="5257" y="6611"/>
                </a:lnTo>
                <a:lnTo>
                  <a:pt x="5257" y="6609"/>
                </a:lnTo>
                <a:lnTo>
                  <a:pt x="5250" y="6604"/>
                </a:lnTo>
                <a:lnTo>
                  <a:pt x="5240" y="6595"/>
                </a:lnTo>
                <a:lnTo>
                  <a:pt x="5240" y="6595"/>
                </a:lnTo>
                <a:lnTo>
                  <a:pt x="5240" y="6595"/>
                </a:lnTo>
                <a:lnTo>
                  <a:pt x="5252" y="6596"/>
                </a:lnTo>
                <a:lnTo>
                  <a:pt x="5257" y="6593"/>
                </a:lnTo>
                <a:lnTo>
                  <a:pt x="5246" y="6579"/>
                </a:lnTo>
                <a:lnTo>
                  <a:pt x="5238" y="6564"/>
                </a:lnTo>
                <a:lnTo>
                  <a:pt x="5249" y="6561"/>
                </a:lnTo>
                <a:lnTo>
                  <a:pt x="5248" y="6558"/>
                </a:lnTo>
                <a:lnTo>
                  <a:pt x="5253" y="6557"/>
                </a:lnTo>
                <a:lnTo>
                  <a:pt x="5258" y="6556"/>
                </a:lnTo>
                <a:lnTo>
                  <a:pt x="5260" y="6559"/>
                </a:lnTo>
                <a:lnTo>
                  <a:pt x="5264" y="6560"/>
                </a:lnTo>
                <a:lnTo>
                  <a:pt x="5280" y="6581"/>
                </a:lnTo>
                <a:lnTo>
                  <a:pt x="5305" y="6595"/>
                </a:lnTo>
                <a:lnTo>
                  <a:pt x="5306" y="6588"/>
                </a:lnTo>
                <a:lnTo>
                  <a:pt x="5313" y="6577"/>
                </a:lnTo>
                <a:lnTo>
                  <a:pt x="5314" y="6579"/>
                </a:lnTo>
                <a:lnTo>
                  <a:pt x="5316" y="6581"/>
                </a:lnTo>
                <a:lnTo>
                  <a:pt x="5319" y="6586"/>
                </a:lnTo>
                <a:lnTo>
                  <a:pt x="5324" y="6591"/>
                </a:lnTo>
                <a:lnTo>
                  <a:pt x="5327" y="6590"/>
                </a:lnTo>
                <a:lnTo>
                  <a:pt x="5328" y="6589"/>
                </a:lnTo>
                <a:lnTo>
                  <a:pt x="5332" y="6591"/>
                </a:lnTo>
                <a:lnTo>
                  <a:pt x="5336" y="6592"/>
                </a:lnTo>
                <a:lnTo>
                  <a:pt x="5317" y="6612"/>
                </a:lnTo>
                <a:lnTo>
                  <a:pt x="5281" y="6628"/>
                </a:lnTo>
                <a:close/>
                <a:moveTo>
                  <a:pt x="6518" y="7229"/>
                </a:moveTo>
                <a:lnTo>
                  <a:pt x="6505" y="7224"/>
                </a:lnTo>
                <a:lnTo>
                  <a:pt x="6489" y="7213"/>
                </a:lnTo>
                <a:lnTo>
                  <a:pt x="6500" y="7205"/>
                </a:lnTo>
                <a:lnTo>
                  <a:pt x="6518" y="7229"/>
                </a:lnTo>
                <a:close/>
                <a:moveTo>
                  <a:pt x="6419" y="7184"/>
                </a:moveTo>
                <a:lnTo>
                  <a:pt x="6411" y="7196"/>
                </a:lnTo>
                <a:lnTo>
                  <a:pt x="6393" y="7184"/>
                </a:lnTo>
                <a:lnTo>
                  <a:pt x="6405" y="7178"/>
                </a:lnTo>
                <a:lnTo>
                  <a:pt x="6419" y="7184"/>
                </a:lnTo>
                <a:close/>
                <a:moveTo>
                  <a:pt x="6369" y="7162"/>
                </a:moveTo>
                <a:lnTo>
                  <a:pt x="6370" y="7146"/>
                </a:lnTo>
                <a:lnTo>
                  <a:pt x="6393" y="7158"/>
                </a:lnTo>
                <a:lnTo>
                  <a:pt x="6381" y="7160"/>
                </a:lnTo>
                <a:lnTo>
                  <a:pt x="6369" y="7162"/>
                </a:lnTo>
                <a:close/>
                <a:moveTo>
                  <a:pt x="6386" y="7709"/>
                </a:moveTo>
                <a:lnTo>
                  <a:pt x="6400" y="7724"/>
                </a:lnTo>
                <a:lnTo>
                  <a:pt x="6410" y="7737"/>
                </a:lnTo>
                <a:lnTo>
                  <a:pt x="6389" y="7727"/>
                </a:lnTo>
                <a:lnTo>
                  <a:pt x="6386" y="7709"/>
                </a:lnTo>
                <a:close/>
                <a:moveTo>
                  <a:pt x="6365" y="7294"/>
                </a:moveTo>
                <a:lnTo>
                  <a:pt x="6370" y="7289"/>
                </a:lnTo>
                <a:lnTo>
                  <a:pt x="6376" y="7285"/>
                </a:lnTo>
                <a:lnTo>
                  <a:pt x="6375" y="7293"/>
                </a:lnTo>
                <a:lnTo>
                  <a:pt x="6366" y="7302"/>
                </a:lnTo>
                <a:lnTo>
                  <a:pt x="6345" y="7292"/>
                </a:lnTo>
                <a:lnTo>
                  <a:pt x="6331" y="7274"/>
                </a:lnTo>
                <a:lnTo>
                  <a:pt x="6348" y="7279"/>
                </a:lnTo>
                <a:lnTo>
                  <a:pt x="6365" y="7294"/>
                </a:lnTo>
                <a:close/>
                <a:moveTo>
                  <a:pt x="6349" y="7053"/>
                </a:moveTo>
                <a:lnTo>
                  <a:pt x="6338" y="7050"/>
                </a:lnTo>
                <a:lnTo>
                  <a:pt x="6325" y="7050"/>
                </a:lnTo>
                <a:lnTo>
                  <a:pt x="6326" y="7040"/>
                </a:lnTo>
                <a:lnTo>
                  <a:pt x="6334" y="7033"/>
                </a:lnTo>
                <a:lnTo>
                  <a:pt x="6344" y="7044"/>
                </a:lnTo>
                <a:lnTo>
                  <a:pt x="6349" y="7053"/>
                </a:lnTo>
                <a:close/>
                <a:moveTo>
                  <a:pt x="6265" y="6532"/>
                </a:moveTo>
                <a:lnTo>
                  <a:pt x="6287" y="6541"/>
                </a:lnTo>
                <a:lnTo>
                  <a:pt x="6309" y="6560"/>
                </a:lnTo>
                <a:lnTo>
                  <a:pt x="6292" y="6559"/>
                </a:lnTo>
                <a:lnTo>
                  <a:pt x="6279" y="6571"/>
                </a:lnTo>
                <a:lnTo>
                  <a:pt x="6290" y="6588"/>
                </a:lnTo>
                <a:lnTo>
                  <a:pt x="6313" y="6609"/>
                </a:lnTo>
                <a:lnTo>
                  <a:pt x="6304" y="6619"/>
                </a:lnTo>
                <a:lnTo>
                  <a:pt x="6297" y="6610"/>
                </a:lnTo>
                <a:lnTo>
                  <a:pt x="6301" y="6604"/>
                </a:lnTo>
                <a:lnTo>
                  <a:pt x="6288" y="6605"/>
                </a:lnTo>
                <a:lnTo>
                  <a:pt x="6275" y="6611"/>
                </a:lnTo>
                <a:lnTo>
                  <a:pt x="6256" y="6581"/>
                </a:lnTo>
                <a:lnTo>
                  <a:pt x="6253" y="6553"/>
                </a:lnTo>
                <a:lnTo>
                  <a:pt x="6259" y="6567"/>
                </a:lnTo>
                <a:lnTo>
                  <a:pt x="6270" y="6581"/>
                </a:lnTo>
                <a:lnTo>
                  <a:pt x="6275" y="6556"/>
                </a:lnTo>
                <a:lnTo>
                  <a:pt x="6265" y="6532"/>
                </a:lnTo>
                <a:close/>
                <a:moveTo>
                  <a:pt x="6283" y="7654"/>
                </a:moveTo>
                <a:lnTo>
                  <a:pt x="6267" y="7656"/>
                </a:lnTo>
                <a:lnTo>
                  <a:pt x="6254" y="7639"/>
                </a:lnTo>
                <a:lnTo>
                  <a:pt x="6268" y="7640"/>
                </a:lnTo>
                <a:lnTo>
                  <a:pt x="6283" y="7654"/>
                </a:lnTo>
                <a:close/>
                <a:moveTo>
                  <a:pt x="6255" y="7278"/>
                </a:moveTo>
                <a:lnTo>
                  <a:pt x="6259" y="7271"/>
                </a:lnTo>
                <a:lnTo>
                  <a:pt x="6273" y="7270"/>
                </a:lnTo>
                <a:lnTo>
                  <a:pt x="6275" y="7275"/>
                </a:lnTo>
                <a:lnTo>
                  <a:pt x="6278" y="7282"/>
                </a:lnTo>
                <a:lnTo>
                  <a:pt x="6287" y="7285"/>
                </a:lnTo>
                <a:lnTo>
                  <a:pt x="6294" y="7284"/>
                </a:lnTo>
                <a:lnTo>
                  <a:pt x="6281" y="7289"/>
                </a:lnTo>
                <a:lnTo>
                  <a:pt x="6255" y="7278"/>
                </a:lnTo>
                <a:close/>
                <a:moveTo>
                  <a:pt x="6233" y="7509"/>
                </a:moveTo>
                <a:lnTo>
                  <a:pt x="6254" y="7522"/>
                </a:lnTo>
                <a:lnTo>
                  <a:pt x="6276" y="7544"/>
                </a:lnTo>
                <a:lnTo>
                  <a:pt x="6266" y="7553"/>
                </a:lnTo>
                <a:lnTo>
                  <a:pt x="6254" y="7555"/>
                </a:lnTo>
                <a:lnTo>
                  <a:pt x="6244" y="7534"/>
                </a:lnTo>
                <a:lnTo>
                  <a:pt x="6226" y="7515"/>
                </a:lnTo>
                <a:lnTo>
                  <a:pt x="6245" y="7521"/>
                </a:lnTo>
                <a:lnTo>
                  <a:pt x="6233" y="7509"/>
                </a:lnTo>
                <a:close/>
                <a:moveTo>
                  <a:pt x="6234" y="7406"/>
                </a:moveTo>
                <a:lnTo>
                  <a:pt x="6225" y="7416"/>
                </a:lnTo>
                <a:lnTo>
                  <a:pt x="6223" y="7411"/>
                </a:lnTo>
                <a:lnTo>
                  <a:pt x="6227" y="7405"/>
                </a:lnTo>
                <a:lnTo>
                  <a:pt x="6214" y="7397"/>
                </a:lnTo>
                <a:lnTo>
                  <a:pt x="6202" y="7395"/>
                </a:lnTo>
                <a:lnTo>
                  <a:pt x="6214" y="7387"/>
                </a:lnTo>
                <a:lnTo>
                  <a:pt x="6234" y="7406"/>
                </a:lnTo>
                <a:close/>
                <a:moveTo>
                  <a:pt x="6191" y="7339"/>
                </a:moveTo>
                <a:lnTo>
                  <a:pt x="6201" y="7330"/>
                </a:lnTo>
                <a:lnTo>
                  <a:pt x="6227" y="7347"/>
                </a:lnTo>
                <a:lnTo>
                  <a:pt x="6209" y="7344"/>
                </a:lnTo>
                <a:lnTo>
                  <a:pt x="6191" y="7339"/>
                </a:lnTo>
                <a:close/>
                <a:moveTo>
                  <a:pt x="6201" y="7472"/>
                </a:moveTo>
                <a:lnTo>
                  <a:pt x="6199" y="7480"/>
                </a:lnTo>
                <a:lnTo>
                  <a:pt x="6192" y="7489"/>
                </a:lnTo>
                <a:lnTo>
                  <a:pt x="6186" y="7474"/>
                </a:lnTo>
                <a:lnTo>
                  <a:pt x="6173" y="7463"/>
                </a:lnTo>
                <a:lnTo>
                  <a:pt x="6186" y="7461"/>
                </a:lnTo>
                <a:lnTo>
                  <a:pt x="6201" y="7472"/>
                </a:lnTo>
                <a:close/>
                <a:moveTo>
                  <a:pt x="6164" y="7430"/>
                </a:moveTo>
                <a:lnTo>
                  <a:pt x="6180" y="7434"/>
                </a:lnTo>
                <a:lnTo>
                  <a:pt x="6190" y="7448"/>
                </a:lnTo>
                <a:lnTo>
                  <a:pt x="6171" y="7447"/>
                </a:lnTo>
                <a:lnTo>
                  <a:pt x="6149" y="7435"/>
                </a:lnTo>
                <a:lnTo>
                  <a:pt x="6162" y="7435"/>
                </a:lnTo>
                <a:lnTo>
                  <a:pt x="6164" y="7430"/>
                </a:lnTo>
                <a:close/>
                <a:moveTo>
                  <a:pt x="6137" y="7261"/>
                </a:moveTo>
                <a:lnTo>
                  <a:pt x="6113" y="7254"/>
                </a:lnTo>
                <a:lnTo>
                  <a:pt x="6084" y="7269"/>
                </a:lnTo>
                <a:lnTo>
                  <a:pt x="6083" y="7265"/>
                </a:lnTo>
                <a:lnTo>
                  <a:pt x="6087" y="7266"/>
                </a:lnTo>
                <a:lnTo>
                  <a:pt x="6083" y="7253"/>
                </a:lnTo>
                <a:lnTo>
                  <a:pt x="6087" y="7240"/>
                </a:lnTo>
                <a:lnTo>
                  <a:pt x="6101" y="7250"/>
                </a:lnTo>
                <a:lnTo>
                  <a:pt x="6109" y="7236"/>
                </a:lnTo>
                <a:lnTo>
                  <a:pt x="6122" y="7242"/>
                </a:lnTo>
                <a:lnTo>
                  <a:pt x="6134" y="7239"/>
                </a:lnTo>
                <a:lnTo>
                  <a:pt x="6140" y="7251"/>
                </a:lnTo>
                <a:lnTo>
                  <a:pt x="6137" y="7261"/>
                </a:lnTo>
                <a:close/>
                <a:moveTo>
                  <a:pt x="6073" y="7304"/>
                </a:moveTo>
                <a:lnTo>
                  <a:pt x="6105" y="7305"/>
                </a:lnTo>
                <a:lnTo>
                  <a:pt x="6141" y="7316"/>
                </a:lnTo>
                <a:lnTo>
                  <a:pt x="6109" y="7322"/>
                </a:lnTo>
                <a:lnTo>
                  <a:pt x="6073" y="7304"/>
                </a:lnTo>
                <a:close/>
                <a:moveTo>
                  <a:pt x="6031" y="6974"/>
                </a:moveTo>
                <a:lnTo>
                  <a:pt x="6028" y="6971"/>
                </a:lnTo>
                <a:lnTo>
                  <a:pt x="6024" y="6968"/>
                </a:lnTo>
                <a:lnTo>
                  <a:pt x="6037" y="6963"/>
                </a:lnTo>
                <a:lnTo>
                  <a:pt x="6052" y="6975"/>
                </a:lnTo>
                <a:lnTo>
                  <a:pt x="6047" y="6979"/>
                </a:lnTo>
                <a:lnTo>
                  <a:pt x="6041" y="6979"/>
                </a:lnTo>
                <a:lnTo>
                  <a:pt x="6038" y="6974"/>
                </a:lnTo>
                <a:lnTo>
                  <a:pt x="6035" y="6970"/>
                </a:lnTo>
                <a:lnTo>
                  <a:pt x="6032" y="6972"/>
                </a:lnTo>
                <a:lnTo>
                  <a:pt x="6031" y="6974"/>
                </a:lnTo>
                <a:close/>
                <a:moveTo>
                  <a:pt x="6038" y="7228"/>
                </a:moveTo>
                <a:lnTo>
                  <a:pt x="6019" y="7192"/>
                </a:lnTo>
                <a:lnTo>
                  <a:pt x="6049" y="7218"/>
                </a:lnTo>
                <a:lnTo>
                  <a:pt x="6047" y="7222"/>
                </a:lnTo>
                <a:lnTo>
                  <a:pt x="6038" y="7228"/>
                </a:lnTo>
                <a:close/>
                <a:moveTo>
                  <a:pt x="6050" y="7365"/>
                </a:moveTo>
                <a:lnTo>
                  <a:pt x="6056" y="7377"/>
                </a:lnTo>
                <a:lnTo>
                  <a:pt x="6059" y="7386"/>
                </a:lnTo>
                <a:lnTo>
                  <a:pt x="6053" y="7383"/>
                </a:lnTo>
                <a:lnTo>
                  <a:pt x="6045" y="7374"/>
                </a:lnTo>
                <a:lnTo>
                  <a:pt x="6036" y="7362"/>
                </a:lnTo>
                <a:lnTo>
                  <a:pt x="6031" y="7353"/>
                </a:lnTo>
                <a:lnTo>
                  <a:pt x="6042" y="7357"/>
                </a:lnTo>
                <a:lnTo>
                  <a:pt x="6050" y="7365"/>
                </a:lnTo>
                <a:close/>
                <a:moveTo>
                  <a:pt x="6001" y="7237"/>
                </a:moveTo>
                <a:lnTo>
                  <a:pt x="6013" y="7240"/>
                </a:lnTo>
                <a:lnTo>
                  <a:pt x="6024" y="7233"/>
                </a:lnTo>
                <a:lnTo>
                  <a:pt x="6034" y="7248"/>
                </a:lnTo>
                <a:lnTo>
                  <a:pt x="6045" y="7247"/>
                </a:lnTo>
                <a:lnTo>
                  <a:pt x="6045" y="7255"/>
                </a:lnTo>
                <a:lnTo>
                  <a:pt x="6036" y="7264"/>
                </a:lnTo>
                <a:lnTo>
                  <a:pt x="6038" y="7271"/>
                </a:lnTo>
                <a:lnTo>
                  <a:pt x="6047" y="7279"/>
                </a:lnTo>
                <a:lnTo>
                  <a:pt x="6019" y="7259"/>
                </a:lnTo>
                <a:lnTo>
                  <a:pt x="5999" y="7248"/>
                </a:lnTo>
                <a:lnTo>
                  <a:pt x="5992" y="7238"/>
                </a:lnTo>
                <a:lnTo>
                  <a:pt x="5985" y="7228"/>
                </a:lnTo>
                <a:lnTo>
                  <a:pt x="5992" y="7230"/>
                </a:lnTo>
                <a:lnTo>
                  <a:pt x="6001" y="7237"/>
                </a:lnTo>
                <a:close/>
                <a:moveTo>
                  <a:pt x="5880" y="6739"/>
                </a:moveTo>
                <a:lnTo>
                  <a:pt x="5885" y="6742"/>
                </a:lnTo>
                <a:lnTo>
                  <a:pt x="5891" y="6744"/>
                </a:lnTo>
                <a:lnTo>
                  <a:pt x="5896" y="6752"/>
                </a:lnTo>
                <a:lnTo>
                  <a:pt x="5900" y="6759"/>
                </a:lnTo>
                <a:lnTo>
                  <a:pt x="5897" y="6762"/>
                </a:lnTo>
                <a:lnTo>
                  <a:pt x="5893" y="6767"/>
                </a:lnTo>
                <a:lnTo>
                  <a:pt x="5880" y="6758"/>
                </a:lnTo>
                <a:lnTo>
                  <a:pt x="5880" y="6739"/>
                </a:lnTo>
                <a:close/>
                <a:moveTo>
                  <a:pt x="5858" y="7066"/>
                </a:moveTo>
                <a:lnTo>
                  <a:pt x="5857" y="7062"/>
                </a:lnTo>
                <a:lnTo>
                  <a:pt x="5857" y="7057"/>
                </a:lnTo>
                <a:lnTo>
                  <a:pt x="5883" y="7080"/>
                </a:lnTo>
                <a:lnTo>
                  <a:pt x="5904" y="7109"/>
                </a:lnTo>
                <a:lnTo>
                  <a:pt x="5888" y="7110"/>
                </a:lnTo>
                <a:lnTo>
                  <a:pt x="5880" y="7117"/>
                </a:lnTo>
                <a:lnTo>
                  <a:pt x="5871" y="7117"/>
                </a:lnTo>
                <a:lnTo>
                  <a:pt x="5866" y="7113"/>
                </a:lnTo>
                <a:lnTo>
                  <a:pt x="5859" y="7091"/>
                </a:lnTo>
                <a:lnTo>
                  <a:pt x="5846" y="7069"/>
                </a:lnTo>
                <a:lnTo>
                  <a:pt x="5852" y="7066"/>
                </a:lnTo>
                <a:lnTo>
                  <a:pt x="5858" y="7066"/>
                </a:lnTo>
                <a:close/>
                <a:moveTo>
                  <a:pt x="5847" y="6975"/>
                </a:moveTo>
                <a:lnTo>
                  <a:pt x="5864" y="6973"/>
                </a:lnTo>
                <a:lnTo>
                  <a:pt x="5883" y="6983"/>
                </a:lnTo>
                <a:lnTo>
                  <a:pt x="5867" y="6988"/>
                </a:lnTo>
                <a:lnTo>
                  <a:pt x="5847" y="6975"/>
                </a:lnTo>
                <a:close/>
                <a:moveTo>
                  <a:pt x="5854" y="6994"/>
                </a:moveTo>
                <a:lnTo>
                  <a:pt x="5862" y="6993"/>
                </a:lnTo>
                <a:lnTo>
                  <a:pt x="5869" y="6989"/>
                </a:lnTo>
                <a:lnTo>
                  <a:pt x="5872" y="6996"/>
                </a:lnTo>
                <a:lnTo>
                  <a:pt x="5878" y="6997"/>
                </a:lnTo>
                <a:lnTo>
                  <a:pt x="5877" y="7006"/>
                </a:lnTo>
                <a:lnTo>
                  <a:pt x="5869" y="7014"/>
                </a:lnTo>
                <a:lnTo>
                  <a:pt x="5859" y="7008"/>
                </a:lnTo>
                <a:lnTo>
                  <a:pt x="5849" y="7008"/>
                </a:lnTo>
                <a:lnTo>
                  <a:pt x="5870" y="7031"/>
                </a:lnTo>
                <a:lnTo>
                  <a:pt x="5893" y="7061"/>
                </a:lnTo>
                <a:lnTo>
                  <a:pt x="5868" y="7047"/>
                </a:lnTo>
                <a:lnTo>
                  <a:pt x="5845" y="7015"/>
                </a:lnTo>
                <a:lnTo>
                  <a:pt x="5847" y="7009"/>
                </a:lnTo>
                <a:lnTo>
                  <a:pt x="5848" y="7002"/>
                </a:lnTo>
                <a:lnTo>
                  <a:pt x="5860" y="7003"/>
                </a:lnTo>
                <a:lnTo>
                  <a:pt x="5854" y="6994"/>
                </a:lnTo>
                <a:close/>
                <a:moveTo>
                  <a:pt x="5859" y="6929"/>
                </a:moveTo>
                <a:lnTo>
                  <a:pt x="5867" y="6917"/>
                </a:lnTo>
                <a:lnTo>
                  <a:pt x="5867" y="6904"/>
                </a:lnTo>
                <a:lnTo>
                  <a:pt x="5877" y="6908"/>
                </a:lnTo>
                <a:lnTo>
                  <a:pt x="5883" y="6906"/>
                </a:lnTo>
                <a:lnTo>
                  <a:pt x="5883" y="6914"/>
                </a:lnTo>
                <a:lnTo>
                  <a:pt x="5885" y="6921"/>
                </a:lnTo>
                <a:lnTo>
                  <a:pt x="5862" y="6942"/>
                </a:lnTo>
                <a:lnTo>
                  <a:pt x="5839" y="6935"/>
                </a:lnTo>
                <a:lnTo>
                  <a:pt x="5834" y="6933"/>
                </a:lnTo>
                <a:lnTo>
                  <a:pt x="5831" y="6929"/>
                </a:lnTo>
                <a:lnTo>
                  <a:pt x="5825" y="6915"/>
                </a:lnTo>
                <a:lnTo>
                  <a:pt x="5815" y="6903"/>
                </a:lnTo>
                <a:lnTo>
                  <a:pt x="5838" y="6915"/>
                </a:lnTo>
                <a:lnTo>
                  <a:pt x="5859" y="6929"/>
                </a:lnTo>
                <a:close/>
                <a:moveTo>
                  <a:pt x="5798" y="6867"/>
                </a:moveTo>
                <a:lnTo>
                  <a:pt x="5816" y="6869"/>
                </a:lnTo>
                <a:lnTo>
                  <a:pt x="5834" y="6874"/>
                </a:lnTo>
                <a:lnTo>
                  <a:pt x="5831" y="6865"/>
                </a:lnTo>
                <a:lnTo>
                  <a:pt x="5827" y="6854"/>
                </a:lnTo>
                <a:lnTo>
                  <a:pt x="5830" y="6854"/>
                </a:lnTo>
                <a:lnTo>
                  <a:pt x="5833" y="6853"/>
                </a:lnTo>
                <a:lnTo>
                  <a:pt x="5845" y="6859"/>
                </a:lnTo>
                <a:lnTo>
                  <a:pt x="5858" y="6870"/>
                </a:lnTo>
                <a:lnTo>
                  <a:pt x="5844" y="6891"/>
                </a:lnTo>
                <a:lnTo>
                  <a:pt x="5829" y="6907"/>
                </a:lnTo>
                <a:lnTo>
                  <a:pt x="5810" y="6887"/>
                </a:lnTo>
                <a:lnTo>
                  <a:pt x="5798" y="6867"/>
                </a:lnTo>
                <a:close/>
                <a:moveTo>
                  <a:pt x="5811" y="6946"/>
                </a:moveTo>
                <a:lnTo>
                  <a:pt x="5813" y="6950"/>
                </a:lnTo>
                <a:lnTo>
                  <a:pt x="5816" y="6953"/>
                </a:lnTo>
                <a:lnTo>
                  <a:pt x="5811" y="6953"/>
                </a:lnTo>
                <a:lnTo>
                  <a:pt x="5806" y="6950"/>
                </a:lnTo>
                <a:lnTo>
                  <a:pt x="5808" y="6947"/>
                </a:lnTo>
                <a:lnTo>
                  <a:pt x="5811" y="6946"/>
                </a:lnTo>
                <a:close/>
                <a:moveTo>
                  <a:pt x="5751" y="6773"/>
                </a:moveTo>
                <a:lnTo>
                  <a:pt x="5767" y="6786"/>
                </a:lnTo>
                <a:lnTo>
                  <a:pt x="5768" y="6810"/>
                </a:lnTo>
                <a:lnTo>
                  <a:pt x="5788" y="6808"/>
                </a:lnTo>
                <a:lnTo>
                  <a:pt x="5798" y="6822"/>
                </a:lnTo>
                <a:lnTo>
                  <a:pt x="5802" y="6833"/>
                </a:lnTo>
                <a:lnTo>
                  <a:pt x="5803" y="6846"/>
                </a:lnTo>
                <a:lnTo>
                  <a:pt x="5794" y="6859"/>
                </a:lnTo>
                <a:lnTo>
                  <a:pt x="5788" y="6852"/>
                </a:lnTo>
                <a:lnTo>
                  <a:pt x="5787" y="6854"/>
                </a:lnTo>
                <a:lnTo>
                  <a:pt x="5786" y="6857"/>
                </a:lnTo>
                <a:lnTo>
                  <a:pt x="5780" y="6844"/>
                </a:lnTo>
                <a:lnTo>
                  <a:pt x="5781" y="6825"/>
                </a:lnTo>
                <a:lnTo>
                  <a:pt x="5761" y="6819"/>
                </a:lnTo>
                <a:lnTo>
                  <a:pt x="5740" y="6806"/>
                </a:lnTo>
                <a:lnTo>
                  <a:pt x="5749" y="6790"/>
                </a:lnTo>
                <a:lnTo>
                  <a:pt x="5751" y="6773"/>
                </a:lnTo>
                <a:close/>
                <a:moveTo>
                  <a:pt x="5735" y="6762"/>
                </a:moveTo>
                <a:lnTo>
                  <a:pt x="5749" y="6748"/>
                </a:lnTo>
                <a:lnTo>
                  <a:pt x="5746" y="6727"/>
                </a:lnTo>
                <a:lnTo>
                  <a:pt x="5769" y="6748"/>
                </a:lnTo>
                <a:lnTo>
                  <a:pt x="5775" y="6767"/>
                </a:lnTo>
                <a:lnTo>
                  <a:pt x="5760" y="6765"/>
                </a:lnTo>
                <a:lnTo>
                  <a:pt x="5740" y="6769"/>
                </a:lnTo>
                <a:lnTo>
                  <a:pt x="5738" y="6766"/>
                </a:lnTo>
                <a:lnTo>
                  <a:pt x="5735" y="6762"/>
                </a:lnTo>
                <a:close/>
                <a:moveTo>
                  <a:pt x="5741" y="6997"/>
                </a:moveTo>
                <a:lnTo>
                  <a:pt x="5739" y="7012"/>
                </a:lnTo>
                <a:lnTo>
                  <a:pt x="5753" y="7023"/>
                </a:lnTo>
                <a:lnTo>
                  <a:pt x="5727" y="7017"/>
                </a:lnTo>
                <a:lnTo>
                  <a:pt x="5741" y="6997"/>
                </a:lnTo>
                <a:close/>
                <a:moveTo>
                  <a:pt x="5694" y="6719"/>
                </a:moveTo>
                <a:lnTo>
                  <a:pt x="5693" y="6716"/>
                </a:lnTo>
                <a:lnTo>
                  <a:pt x="5692" y="6712"/>
                </a:lnTo>
                <a:lnTo>
                  <a:pt x="5700" y="6713"/>
                </a:lnTo>
                <a:lnTo>
                  <a:pt x="5707" y="6713"/>
                </a:lnTo>
                <a:lnTo>
                  <a:pt x="5719" y="6725"/>
                </a:lnTo>
                <a:lnTo>
                  <a:pt x="5739" y="6735"/>
                </a:lnTo>
                <a:lnTo>
                  <a:pt x="5735" y="6742"/>
                </a:lnTo>
                <a:lnTo>
                  <a:pt x="5725" y="6750"/>
                </a:lnTo>
                <a:lnTo>
                  <a:pt x="5722" y="6747"/>
                </a:lnTo>
                <a:lnTo>
                  <a:pt x="5720" y="6743"/>
                </a:lnTo>
                <a:lnTo>
                  <a:pt x="5722" y="6742"/>
                </a:lnTo>
                <a:lnTo>
                  <a:pt x="5724" y="6740"/>
                </a:lnTo>
                <a:lnTo>
                  <a:pt x="5720" y="6733"/>
                </a:lnTo>
                <a:lnTo>
                  <a:pt x="5710" y="6729"/>
                </a:lnTo>
                <a:lnTo>
                  <a:pt x="5706" y="6721"/>
                </a:lnTo>
                <a:lnTo>
                  <a:pt x="5704" y="6713"/>
                </a:lnTo>
                <a:lnTo>
                  <a:pt x="5697" y="6716"/>
                </a:lnTo>
                <a:lnTo>
                  <a:pt x="5694" y="6719"/>
                </a:lnTo>
                <a:close/>
                <a:moveTo>
                  <a:pt x="5684" y="6772"/>
                </a:moveTo>
                <a:lnTo>
                  <a:pt x="5682" y="6785"/>
                </a:lnTo>
                <a:lnTo>
                  <a:pt x="5705" y="6781"/>
                </a:lnTo>
                <a:lnTo>
                  <a:pt x="5692" y="6795"/>
                </a:lnTo>
                <a:lnTo>
                  <a:pt x="5673" y="6798"/>
                </a:lnTo>
                <a:lnTo>
                  <a:pt x="5661" y="6789"/>
                </a:lnTo>
                <a:lnTo>
                  <a:pt x="5649" y="6780"/>
                </a:lnTo>
                <a:lnTo>
                  <a:pt x="5649" y="6780"/>
                </a:lnTo>
                <a:lnTo>
                  <a:pt x="5649" y="6780"/>
                </a:lnTo>
                <a:lnTo>
                  <a:pt x="5668" y="6771"/>
                </a:lnTo>
                <a:lnTo>
                  <a:pt x="5684" y="6772"/>
                </a:lnTo>
                <a:close/>
                <a:moveTo>
                  <a:pt x="5657" y="6726"/>
                </a:moveTo>
                <a:lnTo>
                  <a:pt x="5656" y="6724"/>
                </a:lnTo>
                <a:lnTo>
                  <a:pt x="5655" y="6721"/>
                </a:lnTo>
                <a:lnTo>
                  <a:pt x="5657" y="6723"/>
                </a:lnTo>
                <a:lnTo>
                  <a:pt x="5657" y="6726"/>
                </a:lnTo>
                <a:close/>
                <a:moveTo>
                  <a:pt x="5657" y="6649"/>
                </a:moveTo>
                <a:lnTo>
                  <a:pt x="5656" y="6651"/>
                </a:lnTo>
                <a:lnTo>
                  <a:pt x="5655" y="6652"/>
                </a:lnTo>
                <a:lnTo>
                  <a:pt x="5646" y="6655"/>
                </a:lnTo>
                <a:lnTo>
                  <a:pt x="5639" y="6649"/>
                </a:lnTo>
                <a:lnTo>
                  <a:pt x="5646" y="6643"/>
                </a:lnTo>
                <a:lnTo>
                  <a:pt x="5657" y="6649"/>
                </a:lnTo>
                <a:close/>
                <a:moveTo>
                  <a:pt x="5568" y="6648"/>
                </a:moveTo>
                <a:lnTo>
                  <a:pt x="5562" y="6653"/>
                </a:lnTo>
                <a:lnTo>
                  <a:pt x="5559" y="6664"/>
                </a:lnTo>
                <a:lnTo>
                  <a:pt x="5544" y="6644"/>
                </a:lnTo>
                <a:lnTo>
                  <a:pt x="5526" y="6625"/>
                </a:lnTo>
                <a:lnTo>
                  <a:pt x="5550" y="6629"/>
                </a:lnTo>
                <a:lnTo>
                  <a:pt x="5568" y="6648"/>
                </a:lnTo>
                <a:close/>
                <a:moveTo>
                  <a:pt x="5526" y="6592"/>
                </a:moveTo>
                <a:lnTo>
                  <a:pt x="5529" y="6600"/>
                </a:lnTo>
                <a:lnTo>
                  <a:pt x="5533" y="6608"/>
                </a:lnTo>
                <a:lnTo>
                  <a:pt x="5536" y="6605"/>
                </a:lnTo>
                <a:lnTo>
                  <a:pt x="5540" y="6604"/>
                </a:lnTo>
                <a:lnTo>
                  <a:pt x="5543" y="6610"/>
                </a:lnTo>
                <a:lnTo>
                  <a:pt x="5544" y="6618"/>
                </a:lnTo>
                <a:lnTo>
                  <a:pt x="5526" y="6611"/>
                </a:lnTo>
                <a:lnTo>
                  <a:pt x="5526" y="6592"/>
                </a:lnTo>
                <a:close/>
                <a:moveTo>
                  <a:pt x="5550" y="6461"/>
                </a:moveTo>
                <a:lnTo>
                  <a:pt x="5530" y="6459"/>
                </a:lnTo>
                <a:lnTo>
                  <a:pt x="5512" y="6455"/>
                </a:lnTo>
                <a:lnTo>
                  <a:pt x="5536" y="6445"/>
                </a:lnTo>
                <a:lnTo>
                  <a:pt x="5550" y="6461"/>
                </a:lnTo>
                <a:close/>
                <a:moveTo>
                  <a:pt x="5474" y="6129"/>
                </a:moveTo>
                <a:lnTo>
                  <a:pt x="5476" y="6125"/>
                </a:lnTo>
                <a:lnTo>
                  <a:pt x="5475" y="6121"/>
                </a:lnTo>
                <a:lnTo>
                  <a:pt x="5479" y="6118"/>
                </a:lnTo>
                <a:lnTo>
                  <a:pt x="5483" y="6116"/>
                </a:lnTo>
                <a:lnTo>
                  <a:pt x="5498" y="6129"/>
                </a:lnTo>
                <a:lnTo>
                  <a:pt x="5514" y="6141"/>
                </a:lnTo>
                <a:lnTo>
                  <a:pt x="5507" y="6146"/>
                </a:lnTo>
                <a:lnTo>
                  <a:pt x="5497" y="6145"/>
                </a:lnTo>
                <a:lnTo>
                  <a:pt x="5488" y="6137"/>
                </a:lnTo>
                <a:lnTo>
                  <a:pt x="5474" y="6129"/>
                </a:lnTo>
                <a:close/>
                <a:moveTo>
                  <a:pt x="5479" y="6160"/>
                </a:moveTo>
                <a:lnTo>
                  <a:pt x="5484" y="6159"/>
                </a:lnTo>
                <a:lnTo>
                  <a:pt x="5487" y="6156"/>
                </a:lnTo>
                <a:lnTo>
                  <a:pt x="5490" y="6161"/>
                </a:lnTo>
                <a:lnTo>
                  <a:pt x="5491" y="6167"/>
                </a:lnTo>
                <a:lnTo>
                  <a:pt x="5484" y="6165"/>
                </a:lnTo>
                <a:lnTo>
                  <a:pt x="5479" y="6160"/>
                </a:lnTo>
                <a:close/>
                <a:moveTo>
                  <a:pt x="5446" y="6517"/>
                </a:moveTo>
                <a:lnTo>
                  <a:pt x="5447" y="6521"/>
                </a:lnTo>
                <a:lnTo>
                  <a:pt x="5448" y="6524"/>
                </a:lnTo>
                <a:lnTo>
                  <a:pt x="5446" y="6526"/>
                </a:lnTo>
                <a:lnTo>
                  <a:pt x="5445" y="6527"/>
                </a:lnTo>
                <a:lnTo>
                  <a:pt x="5444" y="6524"/>
                </a:lnTo>
                <a:lnTo>
                  <a:pt x="5442" y="6523"/>
                </a:lnTo>
                <a:lnTo>
                  <a:pt x="5442" y="6527"/>
                </a:lnTo>
                <a:lnTo>
                  <a:pt x="5442" y="6529"/>
                </a:lnTo>
                <a:lnTo>
                  <a:pt x="5440" y="6532"/>
                </a:lnTo>
                <a:lnTo>
                  <a:pt x="5438" y="6535"/>
                </a:lnTo>
                <a:lnTo>
                  <a:pt x="5436" y="6534"/>
                </a:lnTo>
                <a:lnTo>
                  <a:pt x="5435" y="6532"/>
                </a:lnTo>
                <a:lnTo>
                  <a:pt x="5433" y="6527"/>
                </a:lnTo>
                <a:lnTo>
                  <a:pt x="5428" y="6521"/>
                </a:lnTo>
                <a:lnTo>
                  <a:pt x="5440" y="6521"/>
                </a:lnTo>
                <a:lnTo>
                  <a:pt x="5446" y="6517"/>
                </a:lnTo>
                <a:close/>
                <a:moveTo>
                  <a:pt x="5404" y="6055"/>
                </a:moveTo>
                <a:lnTo>
                  <a:pt x="5405" y="6052"/>
                </a:lnTo>
                <a:lnTo>
                  <a:pt x="5407" y="6050"/>
                </a:lnTo>
                <a:lnTo>
                  <a:pt x="5408" y="6054"/>
                </a:lnTo>
                <a:lnTo>
                  <a:pt x="5409" y="6059"/>
                </a:lnTo>
                <a:lnTo>
                  <a:pt x="5406" y="6056"/>
                </a:lnTo>
                <a:lnTo>
                  <a:pt x="5404" y="6055"/>
                </a:lnTo>
                <a:close/>
                <a:moveTo>
                  <a:pt x="5473" y="6597"/>
                </a:moveTo>
                <a:lnTo>
                  <a:pt x="5473" y="6601"/>
                </a:lnTo>
                <a:lnTo>
                  <a:pt x="5473" y="6603"/>
                </a:lnTo>
                <a:lnTo>
                  <a:pt x="5466" y="6604"/>
                </a:lnTo>
                <a:lnTo>
                  <a:pt x="5459" y="6604"/>
                </a:lnTo>
                <a:lnTo>
                  <a:pt x="5456" y="6600"/>
                </a:lnTo>
                <a:lnTo>
                  <a:pt x="5453" y="6595"/>
                </a:lnTo>
                <a:lnTo>
                  <a:pt x="5455" y="6592"/>
                </a:lnTo>
                <a:lnTo>
                  <a:pt x="5457" y="6588"/>
                </a:lnTo>
                <a:lnTo>
                  <a:pt x="5466" y="6593"/>
                </a:lnTo>
                <a:lnTo>
                  <a:pt x="5473" y="6597"/>
                </a:lnTo>
                <a:close/>
                <a:moveTo>
                  <a:pt x="5507" y="6650"/>
                </a:moveTo>
                <a:lnTo>
                  <a:pt x="5501" y="6647"/>
                </a:lnTo>
                <a:lnTo>
                  <a:pt x="5496" y="6644"/>
                </a:lnTo>
                <a:lnTo>
                  <a:pt x="5493" y="6638"/>
                </a:lnTo>
                <a:lnTo>
                  <a:pt x="5492" y="6627"/>
                </a:lnTo>
                <a:lnTo>
                  <a:pt x="5510" y="6634"/>
                </a:lnTo>
                <a:lnTo>
                  <a:pt x="5507" y="6650"/>
                </a:lnTo>
                <a:close/>
                <a:moveTo>
                  <a:pt x="5483" y="6569"/>
                </a:moveTo>
                <a:lnTo>
                  <a:pt x="5477" y="6561"/>
                </a:lnTo>
                <a:lnTo>
                  <a:pt x="5471" y="6554"/>
                </a:lnTo>
                <a:lnTo>
                  <a:pt x="5474" y="6552"/>
                </a:lnTo>
                <a:lnTo>
                  <a:pt x="5474" y="6547"/>
                </a:lnTo>
                <a:lnTo>
                  <a:pt x="5476" y="6547"/>
                </a:lnTo>
                <a:lnTo>
                  <a:pt x="5479" y="6548"/>
                </a:lnTo>
                <a:lnTo>
                  <a:pt x="5487" y="6557"/>
                </a:lnTo>
                <a:lnTo>
                  <a:pt x="5494" y="6564"/>
                </a:lnTo>
                <a:lnTo>
                  <a:pt x="5489" y="6567"/>
                </a:lnTo>
                <a:lnTo>
                  <a:pt x="5483" y="6569"/>
                </a:lnTo>
                <a:close/>
                <a:moveTo>
                  <a:pt x="5513" y="6166"/>
                </a:moveTo>
                <a:lnTo>
                  <a:pt x="5510" y="6160"/>
                </a:lnTo>
                <a:lnTo>
                  <a:pt x="5507" y="6154"/>
                </a:lnTo>
                <a:lnTo>
                  <a:pt x="5517" y="6142"/>
                </a:lnTo>
                <a:lnTo>
                  <a:pt x="5531" y="6131"/>
                </a:lnTo>
                <a:lnTo>
                  <a:pt x="5530" y="6152"/>
                </a:lnTo>
                <a:lnTo>
                  <a:pt x="5513" y="6166"/>
                </a:lnTo>
                <a:close/>
                <a:moveTo>
                  <a:pt x="5621" y="6339"/>
                </a:moveTo>
                <a:lnTo>
                  <a:pt x="5620" y="6338"/>
                </a:lnTo>
                <a:lnTo>
                  <a:pt x="5619" y="6336"/>
                </a:lnTo>
                <a:lnTo>
                  <a:pt x="5621" y="6335"/>
                </a:lnTo>
                <a:lnTo>
                  <a:pt x="5623" y="6334"/>
                </a:lnTo>
                <a:lnTo>
                  <a:pt x="5622" y="6337"/>
                </a:lnTo>
                <a:lnTo>
                  <a:pt x="5621" y="6339"/>
                </a:lnTo>
                <a:close/>
                <a:moveTo>
                  <a:pt x="5585" y="6453"/>
                </a:moveTo>
                <a:lnTo>
                  <a:pt x="5586" y="6474"/>
                </a:lnTo>
                <a:lnTo>
                  <a:pt x="5603" y="6490"/>
                </a:lnTo>
                <a:lnTo>
                  <a:pt x="5569" y="6484"/>
                </a:lnTo>
                <a:lnTo>
                  <a:pt x="5585" y="6453"/>
                </a:lnTo>
                <a:close/>
                <a:moveTo>
                  <a:pt x="5583" y="6296"/>
                </a:moveTo>
                <a:lnTo>
                  <a:pt x="5587" y="6296"/>
                </a:lnTo>
                <a:lnTo>
                  <a:pt x="5591" y="6297"/>
                </a:lnTo>
                <a:lnTo>
                  <a:pt x="5594" y="6303"/>
                </a:lnTo>
                <a:lnTo>
                  <a:pt x="5594" y="6310"/>
                </a:lnTo>
                <a:lnTo>
                  <a:pt x="5588" y="6305"/>
                </a:lnTo>
                <a:lnTo>
                  <a:pt x="5583" y="6296"/>
                </a:lnTo>
                <a:close/>
                <a:moveTo>
                  <a:pt x="5595" y="6398"/>
                </a:moveTo>
                <a:lnTo>
                  <a:pt x="5587" y="6401"/>
                </a:lnTo>
                <a:lnTo>
                  <a:pt x="5584" y="6410"/>
                </a:lnTo>
                <a:lnTo>
                  <a:pt x="5599" y="6407"/>
                </a:lnTo>
                <a:lnTo>
                  <a:pt x="5612" y="6402"/>
                </a:lnTo>
                <a:lnTo>
                  <a:pt x="5596" y="6420"/>
                </a:lnTo>
                <a:lnTo>
                  <a:pt x="5570" y="6427"/>
                </a:lnTo>
                <a:lnTo>
                  <a:pt x="5574" y="6412"/>
                </a:lnTo>
                <a:lnTo>
                  <a:pt x="5572" y="6405"/>
                </a:lnTo>
                <a:lnTo>
                  <a:pt x="5561" y="6414"/>
                </a:lnTo>
                <a:lnTo>
                  <a:pt x="5548" y="6424"/>
                </a:lnTo>
                <a:lnTo>
                  <a:pt x="5549" y="6413"/>
                </a:lnTo>
                <a:lnTo>
                  <a:pt x="5551" y="6402"/>
                </a:lnTo>
                <a:lnTo>
                  <a:pt x="5564" y="6400"/>
                </a:lnTo>
                <a:lnTo>
                  <a:pt x="5569" y="6389"/>
                </a:lnTo>
                <a:lnTo>
                  <a:pt x="5588" y="6388"/>
                </a:lnTo>
                <a:lnTo>
                  <a:pt x="5595" y="6398"/>
                </a:lnTo>
                <a:close/>
                <a:moveTo>
                  <a:pt x="5632" y="6589"/>
                </a:moveTo>
                <a:lnTo>
                  <a:pt x="5628" y="6590"/>
                </a:lnTo>
                <a:lnTo>
                  <a:pt x="5622" y="6588"/>
                </a:lnTo>
                <a:lnTo>
                  <a:pt x="5617" y="6574"/>
                </a:lnTo>
                <a:lnTo>
                  <a:pt x="5607" y="6572"/>
                </a:lnTo>
                <a:lnTo>
                  <a:pt x="5606" y="6568"/>
                </a:lnTo>
                <a:lnTo>
                  <a:pt x="5606" y="6565"/>
                </a:lnTo>
                <a:lnTo>
                  <a:pt x="5619" y="6574"/>
                </a:lnTo>
                <a:lnTo>
                  <a:pt x="5632" y="6589"/>
                </a:lnTo>
                <a:close/>
                <a:moveTo>
                  <a:pt x="5596" y="6542"/>
                </a:moveTo>
                <a:lnTo>
                  <a:pt x="5595" y="6539"/>
                </a:lnTo>
                <a:lnTo>
                  <a:pt x="5594" y="6536"/>
                </a:lnTo>
                <a:lnTo>
                  <a:pt x="5599" y="6531"/>
                </a:lnTo>
                <a:lnTo>
                  <a:pt x="5600" y="6521"/>
                </a:lnTo>
                <a:lnTo>
                  <a:pt x="5613" y="6520"/>
                </a:lnTo>
                <a:lnTo>
                  <a:pt x="5628" y="6519"/>
                </a:lnTo>
                <a:lnTo>
                  <a:pt x="5632" y="6537"/>
                </a:lnTo>
                <a:lnTo>
                  <a:pt x="5635" y="6556"/>
                </a:lnTo>
                <a:lnTo>
                  <a:pt x="5617" y="6549"/>
                </a:lnTo>
                <a:lnTo>
                  <a:pt x="5596" y="6542"/>
                </a:lnTo>
                <a:close/>
                <a:moveTo>
                  <a:pt x="5566" y="6215"/>
                </a:moveTo>
                <a:lnTo>
                  <a:pt x="5575" y="6210"/>
                </a:lnTo>
                <a:lnTo>
                  <a:pt x="5591" y="6206"/>
                </a:lnTo>
                <a:lnTo>
                  <a:pt x="5604" y="6219"/>
                </a:lnTo>
                <a:lnTo>
                  <a:pt x="5623" y="6227"/>
                </a:lnTo>
                <a:lnTo>
                  <a:pt x="5623" y="6235"/>
                </a:lnTo>
                <a:lnTo>
                  <a:pt x="5626" y="6242"/>
                </a:lnTo>
                <a:lnTo>
                  <a:pt x="5592" y="6232"/>
                </a:lnTo>
                <a:lnTo>
                  <a:pt x="5561" y="6229"/>
                </a:lnTo>
                <a:lnTo>
                  <a:pt x="5557" y="6226"/>
                </a:lnTo>
                <a:lnTo>
                  <a:pt x="5555" y="6222"/>
                </a:lnTo>
                <a:lnTo>
                  <a:pt x="5555" y="6222"/>
                </a:lnTo>
                <a:lnTo>
                  <a:pt x="5555" y="6222"/>
                </a:lnTo>
                <a:lnTo>
                  <a:pt x="5555" y="6222"/>
                </a:lnTo>
                <a:lnTo>
                  <a:pt x="5555" y="6222"/>
                </a:lnTo>
                <a:lnTo>
                  <a:pt x="5539" y="6204"/>
                </a:lnTo>
                <a:lnTo>
                  <a:pt x="5521" y="6185"/>
                </a:lnTo>
                <a:lnTo>
                  <a:pt x="5520" y="6183"/>
                </a:lnTo>
                <a:lnTo>
                  <a:pt x="5520" y="6181"/>
                </a:lnTo>
                <a:lnTo>
                  <a:pt x="5535" y="6187"/>
                </a:lnTo>
                <a:lnTo>
                  <a:pt x="5530" y="6179"/>
                </a:lnTo>
                <a:lnTo>
                  <a:pt x="5558" y="6188"/>
                </a:lnTo>
                <a:lnTo>
                  <a:pt x="5566" y="6215"/>
                </a:lnTo>
                <a:close/>
                <a:moveTo>
                  <a:pt x="5546" y="6144"/>
                </a:moveTo>
                <a:lnTo>
                  <a:pt x="5558" y="6158"/>
                </a:lnTo>
                <a:lnTo>
                  <a:pt x="5564" y="6171"/>
                </a:lnTo>
                <a:lnTo>
                  <a:pt x="5552" y="6172"/>
                </a:lnTo>
                <a:lnTo>
                  <a:pt x="5538" y="6162"/>
                </a:lnTo>
                <a:lnTo>
                  <a:pt x="5541" y="6152"/>
                </a:lnTo>
                <a:lnTo>
                  <a:pt x="5546" y="6144"/>
                </a:lnTo>
                <a:close/>
                <a:moveTo>
                  <a:pt x="5558" y="6149"/>
                </a:moveTo>
                <a:lnTo>
                  <a:pt x="5544" y="6132"/>
                </a:lnTo>
                <a:lnTo>
                  <a:pt x="5545" y="6118"/>
                </a:lnTo>
                <a:lnTo>
                  <a:pt x="5551" y="6126"/>
                </a:lnTo>
                <a:lnTo>
                  <a:pt x="5555" y="6133"/>
                </a:lnTo>
                <a:lnTo>
                  <a:pt x="5564" y="6136"/>
                </a:lnTo>
                <a:lnTo>
                  <a:pt x="5571" y="6135"/>
                </a:lnTo>
                <a:lnTo>
                  <a:pt x="5570" y="6144"/>
                </a:lnTo>
                <a:lnTo>
                  <a:pt x="5558" y="6149"/>
                </a:lnTo>
                <a:close/>
                <a:moveTo>
                  <a:pt x="5635" y="6188"/>
                </a:moveTo>
                <a:lnTo>
                  <a:pt x="5626" y="6195"/>
                </a:lnTo>
                <a:lnTo>
                  <a:pt x="5617" y="6198"/>
                </a:lnTo>
                <a:lnTo>
                  <a:pt x="5613" y="6188"/>
                </a:lnTo>
                <a:lnTo>
                  <a:pt x="5608" y="6179"/>
                </a:lnTo>
                <a:lnTo>
                  <a:pt x="5604" y="6188"/>
                </a:lnTo>
                <a:lnTo>
                  <a:pt x="5595" y="6192"/>
                </a:lnTo>
                <a:lnTo>
                  <a:pt x="5577" y="6179"/>
                </a:lnTo>
                <a:lnTo>
                  <a:pt x="5567" y="6168"/>
                </a:lnTo>
                <a:lnTo>
                  <a:pt x="5581" y="6164"/>
                </a:lnTo>
                <a:lnTo>
                  <a:pt x="5583" y="6151"/>
                </a:lnTo>
                <a:lnTo>
                  <a:pt x="5610" y="6170"/>
                </a:lnTo>
                <a:lnTo>
                  <a:pt x="5635" y="6188"/>
                </a:lnTo>
                <a:close/>
                <a:moveTo>
                  <a:pt x="5610" y="6095"/>
                </a:moveTo>
                <a:lnTo>
                  <a:pt x="5622" y="6086"/>
                </a:lnTo>
                <a:lnTo>
                  <a:pt x="5638" y="6094"/>
                </a:lnTo>
                <a:lnTo>
                  <a:pt x="5625" y="6103"/>
                </a:lnTo>
                <a:lnTo>
                  <a:pt x="5610" y="6095"/>
                </a:lnTo>
                <a:close/>
                <a:moveTo>
                  <a:pt x="5733" y="6241"/>
                </a:moveTo>
                <a:lnTo>
                  <a:pt x="5730" y="6253"/>
                </a:lnTo>
                <a:lnTo>
                  <a:pt x="5723" y="6270"/>
                </a:lnTo>
                <a:lnTo>
                  <a:pt x="5711" y="6247"/>
                </a:lnTo>
                <a:lnTo>
                  <a:pt x="5680" y="6233"/>
                </a:lnTo>
                <a:lnTo>
                  <a:pt x="5695" y="6228"/>
                </a:lnTo>
                <a:lnTo>
                  <a:pt x="5705" y="6242"/>
                </a:lnTo>
                <a:lnTo>
                  <a:pt x="5717" y="6233"/>
                </a:lnTo>
                <a:lnTo>
                  <a:pt x="5730" y="6226"/>
                </a:lnTo>
                <a:lnTo>
                  <a:pt x="5729" y="6238"/>
                </a:lnTo>
                <a:lnTo>
                  <a:pt x="5733" y="6241"/>
                </a:lnTo>
                <a:close/>
                <a:moveTo>
                  <a:pt x="5744" y="6435"/>
                </a:moveTo>
                <a:lnTo>
                  <a:pt x="5741" y="6430"/>
                </a:lnTo>
                <a:lnTo>
                  <a:pt x="5739" y="6425"/>
                </a:lnTo>
                <a:lnTo>
                  <a:pt x="5739" y="6425"/>
                </a:lnTo>
                <a:lnTo>
                  <a:pt x="5739" y="6424"/>
                </a:lnTo>
                <a:lnTo>
                  <a:pt x="5743" y="6426"/>
                </a:lnTo>
                <a:lnTo>
                  <a:pt x="5744" y="6435"/>
                </a:lnTo>
                <a:close/>
                <a:moveTo>
                  <a:pt x="5682" y="6579"/>
                </a:moveTo>
                <a:lnTo>
                  <a:pt x="5678" y="6569"/>
                </a:lnTo>
                <a:lnTo>
                  <a:pt x="5674" y="6559"/>
                </a:lnTo>
                <a:lnTo>
                  <a:pt x="5697" y="6551"/>
                </a:lnTo>
                <a:lnTo>
                  <a:pt x="5720" y="6545"/>
                </a:lnTo>
                <a:lnTo>
                  <a:pt x="5719" y="6553"/>
                </a:lnTo>
                <a:lnTo>
                  <a:pt x="5719" y="6561"/>
                </a:lnTo>
                <a:lnTo>
                  <a:pt x="5710" y="6561"/>
                </a:lnTo>
                <a:lnTo>
                  <a:pt x="5701" y="6563"/>
                </a:lnTo>
                <a:lnTo>
                  <a:pt x="5693" y="6572"/>
                </a:lnTo>
                <a:lnTo>
                  <a:pt x="5682" y="6579"/>
                </a:lnTo>
                <a:close/>
                <a:moveTo>
                  <a:pt x="5685" y="6627"/>
                </a:moveTo>
                <a:lnTo>
                  <a:pt x="5687" y="6631"/>
                </a:lnTo>
                <a:lnTo>
                  <a:pt x="5691" y="6637"/>
                </a:lnTo>
                <a:lnTo>
                  <a:pt x="5687" y="6635"/>
                </a:lnTo>
                <a:lnTo>
                  <a:pt x="5685" y="6634"/>
                </a:lnTo>
                <a:lnTo>
                  <a:pt x="5683" y="6630"/>
                </a:lnTo>
                <a:lnTo>
                  <a:pt x="5685" y="6627"/>
                </a:lnTo>
                <a:close/>
                <a:moveTo>
                  <a:pt x="5666" y="6373"/>
                </a:moveTo>
                <a:lnTo>
                  <a:pt x="5661" y="6374"/>
                </a:lnTo>
                <a:lnTo>
                  <a:pt x="5655" y="6371"/>
                </a:lnTo>
                <a:lnTo>
                  <a:pt x="5658" y="6371"/>
                </a:lnTo>
                <a:lnTo>
                  <a:pt x="5661" y="6371"/>
                </a:lnTo>
                <a:lnTo>
                  <a:pt x="5658" y="6367"/>
                </a:lnTo>
                <a:lnTo>
                  <a:pt x="5655" y="6365"/>
                </a:lnTo>
                <a:lnTo>
                  <a:pt x="5659" y="6362"/>
                </a:lnTo>
                <a:lnTo>
                  <a:pt x="5663" y="6358"/>
                </a:lnTo>
                <a:lnTo>
                  <a:pt x="5666" y="6366"/>
                </a:lnTo>
                <a:lnTo>
                  <a:pt x="5666" y="6373"/>
                </a:lnTo>
                <a:close/>
                <a:moveTo>
                  <a:pt x="5630" y="6351"/>
                </a:moveTo>
                <a:lnTo>
                  <a:pt x="5638" y="6343"/>
                </a:lnTo>
                <a:lnTo>
                  <a:pt x="5647" y="6338"/>
                </a:lnTo>
                <a:lnTo>
                  <a:pt x="5646" y="6350"/>
                </a:lnTo>
                <a:lnTo>
                  <a:pt x="5645" y="6358"/>
                </a:lnTo>
                <a:lnTo>
                  <a:pt x="5638" y="6354"/>
                </a:lnTo>
                <a:lnTo>
                  <a:pt x="5630" y="6351"/>
                </a:lnTo>
                <a:close/>
                <a:moveTo>
                  <a:pt x="5650" y="6372"/>
                </a:moveTo>
                <a:lnTo>
                  <a:pt x="5653" y="6376"/>
                </a:lnTo>
                <a:lnTo>
                  <a:pt x="5650" y="6381"/>
                </a:lnTo>
                <a:lnTo>
                  <a:pt x="5647" y="6379"/>
                </a:lnTo>
                <a:lnTo>
                  <a:pt x="5643" y="6377"/>
                </a:lnTo>
                <a:lnTo>
                  <a:pt x="5646" y="6374"/>
                </a:lnTo>
                <a:lnTo>
                  <a:pt x="5650" y="6372"/>
                </a:lnTo>
                <a:close/>
                <a:moveTo>
                  <a:pt x="5672" y="6606"/>
                </a:moveTo>
                <a:lnTo>
                  <a:pt x="5669" y="6605"/>
                </a:lnTo>
                <a:lnTo>
                  <a:pt x="5667" y="6604"/>
                </a:lnTo>
                <a:lnTo>
                  <a:pt x="5667" y="6603"/>
                </a:lnTo>
                <a:lnTo>
                  <a:pt x="5668" y="6603"/>
                </a:lnTo>
                <a:lnTo>
                  <a:pt x="5669" y="6604"/>
                </a:lnTo>
                <a:lnTo>
                  <a:pt x="5672" y="6606"/>
                </a:lnTo>
                <a:close/>
                <a:moveTo>
                  <a:pt x="5680" y="6401"/>
                </a:moveTo>
                <a:lnTo>
                  <a:pt x="5672" y="6408"/>
                </a:lnTo>
                <a:lnTo>
                  <a:pt x="5662" y="6414"/>
                </a:lnTo>
                <a:lnTo>
                  <a:pt x="5654" y="6400"/>
                </a:lnTo>
                <a:lnTo>
                  <a:pt x="5653" y="6384"/>
                </a:lnTo>
                <a:lnTo>
                  <a:pt x="5667" y="6390"/>
                </a:lnTo>
                <a:lnTo>
                  <a:pt x="5680" y="6401"/>
                </a:lnTo>
                <a:close/>
                <a:moveTo>
                  <a:pt x="5694" y="6386"/>
                </a:moveTo>
                <a:lnTo>
                  <a:pt x="5690" y="6390"/>
                </a:lnTo>
                <a:lnTo>
                  <a:pt x="5685" y="6394"/>
                </a:lnTo>
                <a:lnTo>
                  <a:pt x="5680" y="6388"/>
                </a:lnTo>
                <a:lnTo>
                  <a:pt x="5676" y="6381"/>
                </a:lnTo>
                <a:lnTo>
                  <a:pt x="5686" y="6382"/>
                </a:lnTo>
                <a:lnTo>
                  <a:pt x="5694" y="6386"/>
                </a:lnTo>
                <a:close/>
                <a:moveTo>
                  <a:pt x="5717" y="6411"/>
                </a:moveTo>
                <a:lnTo>
                  <a:pt x="5709" y="6411"/>
                </a:lnTo>
                <a:lnTo>
                  <a:pt x="5701" y="6408"/>
                </a:lnTo>
                <a:lnTo>
                  <a:pt x="5700" y="6402"/>
                </a:lnTo>
                <a:lnTo>
                  <a:pt x="5700" y="6394"/>
                </a:lnTo>
                <a:lnTo>
                  <a:pt x="5707" y="6403"/>
                </a:lnTo>
                <a:lnTo>
                  <a:pt x="5717" y="6411"/>
                </a:lnTo>
                <a:close/>
                <a:moveTo>
                  <a:pt x="5715" y="6324"/>
                </a:moveTo>
                <a:lnTo>
                  <a:pt x="5703" y="6317"/>
                </a:lnTo>
                <a:lnTo>
                  <a:pt x="5693" y="6310"/>
                </a:lnTo>
                <a:lnTo>
                  <a:pt x="5688" y="6315"/>
                </a:lnTo>
                <a:lnTo>
                  <a:pt x="5691" y="6320"/>
                </a:lnTo>
                <a:lnTo>
                  <a:pt x="5684" y="6312"/>
                </a:lnTo>
                <a:lnTo>
                  <a:pt x="5702" y="6300"/>
                </a:lnTo>
                <a:lnTo>
                  <a:pt x="5727" y="6320"/>
                </a:lnTo>
                <a:lnTo>
                  <a:pt x="5721" y="6331"/>
                </a:lnTo>
                <a:lnTo>
                  <a:pt x="5713" y="6334"/>
                </a:lnTo>
                <a:lnTo>
                  <a:pt x="5712" y="6328"/>
                </a:lnTo>
                <a:lnTo>
                  <a:pt x="5715" y="6324"/>
                </a:lnTo>
                <a:close/>
                <a:moveTo>
                  <a:pt x="5641" y="6255"/>
                </a:moveTo>
                <a:lnTo>
                  <a:pt x="5644" y="6268"/>
                </a:lnTo>
                <a:lnTo>
                  <a:pt x="5659" y="6281"/>
                </a:lnTo>
                <a:lnTo>
                  <a:pt x="5650" y="6284"/>
                </a:lnTo>
                <a:lnTo>
                  <a:pt x="5645" y="6295"/>
                </a:lnTo>
                <a:lnTo>
                  <a:pt x="5626" y="6279"/>
                </a:lnTo>
                <a:lnTo>
                  <a:pt x="5638" y="6270"/>
                </a:lnTo>
                <a:lnTo>
                  <a:pt x="5641" y="6255"/>
                </a:lnTo>
                <a:close/>
                <a:moveTo>
                  <a:pt x="5669" y="6716"/>
                </a:moveTo>
                <a:lnTo>
                  <a:pt x="5669" y="6716"/>
                </a:lnTo>
                <a:lnTo>
                  <a:pt x="5669" y="6716"/>
                </a:lnTo>
                <a:lnTo>
                  <a:pt x="5668" y="6715"/>
                </a:lnTo>
                <a:lnTo>
                  <a:pt x="5666" y="6714"/>
                </a:lnTo>
                <a:lnTo>
                  <a:pt x="5668" y="6715"/>
                </a:lnTo>
                <a:lnTo>
                  <a:pt x="5669" y="6716"/>
                </a:lnTo>
                <a:close/>
                <a:moveTo>
                  <a:pt x="5666" y="6676"/>
                </a:moveTo>
                <a:lnTo>
                  <a:pt x="5665" y="6663"/>
                </a:lnTo>
                <a:lnTo>
                  <a:pt x="5673" y="6656"/>
                </a:lnTo>
                <a:lnTo>
                  <a:pt x="5678" y="6655"/>
                </a:lnTo>
                <a:lnTo>
                  <a:pt x="5684" y="6655"/>
                </a:lnTo>
                <a:lnTo>
                  <a:pt x="5677" y="6648"/>
                </a:lnTo>
                <a:lnTo>
                  <a:pt x="5668" y="6647"/>
                </a:lnTo>
                <a:lnTo>
                  <a:pt x="5640" y="6623"/>
                </a:lnTo>
                <a:lnTo>
                  <a:pt x="5649" y="6619"/>
                </a:lnTo>
                <a:lnTo>
                  <a:pt x="5650" y="6612"/>
                </a:lnTo>
                <a:lnTo>
                  <a:pt x="5660" y="6621"/>
                </a:lnTo>
                <a:lnTo>
                  <a:pt x="5670" y="6633"/>
                </a:lnTo>
                <a:lnTo>
                  <a:pt x="5667" y="6634"/>
                </a:lnTo>
                <a:lnTo>
                  <a:pt x="5663" y="6635"/>
                </a:lnTo>
                <a:lnTo>
                  <a:pt x="5673" y="6640"/>
                </a:lnTo>
                <a:lnTo>
                  <a:pt x="5682" y="6644"/>
                </a:lnTo>
                <a:lnTo>
                  <a:pt x="5684" y="6646"/>
                </a:lnTo>
                <a:lnTo>
                  <a:pt x="5687" y="6647"/>
                </a:lnTo>
                <a:lnTo>
                  <a:pt x="5690" y="6648"/>
                </a:lnTo>
                <a:lnTo>
                  <a:pt x="5692" y="6650"/>
                </a:lnTo>
                <a:lnTo>
                  <a:pt x="5691" y="6664"/>
                </a:lnTo>
                <a:lnTo>
                  <a:pt x="5690" y="6679"/>
                </a:lnTo>
                <a:lnTo>
                  <a:pt x="5678" y="6676"/>
                </a:lnTo>
                <a:lnTo>
                  <a:pt x="5666" y="6676"/>
                </a:lnTo>
                <a:close/>
                <a:moveTo>
                  <a:pt x="5730" y="6653"/>
                </a:moveTo>
                <a:lnTo>
                  <a:pt x="5721" y="6648"/>
                </a:lnTo>
                <a:lnTo>
                  <a:pt x="5712" y="6647"/>
                </a:lnTo>
                <a:lnTo>
                  <a:pt x="5710" y="6637"/>
                </a:lnTo>
                <a:lnTo>
                  <a:pt x="5701" y="6628"/>
                </a:lnTo>
                <a:lnTo>
                  <a:pt x="5702" y="6628"/>
                </a:lnTo>
                <a:lnTo>
                  <a:pt x="5703" y="6629"/>
                </a:lnTo>
                <a:lnTo>
                  <a:pt x="5701" y="6626"/>
                </a:lnTo>
                <a:lnTo>
                  <a:pt x="5698" y="6624"/>
                </a:lnTo>
                <a:lnTo>
                  <a:pt x="5696" y="6621"/>
                </a:lnTo>
                <a:lnTo>
                  <a:pt x="5695" y="6616"/>
                </a:lnTo>
                <a:lnTo>
                  <a:pt x="5712" y="6623"/>
                </a:lnTo>
                <a:lnTo>
                  <a:pt x="5734" y="6620"/>
                </a:lnTo>
                <a:lnTo>
                  <a:pt x="5727" y="6641"/>
                </a:lnTo>
                <a:lnTo>
                  <a:pt x="5730" y="6653"/>
                </a:lnTo>
                <a:close/>
                <a:moveTo>
                  <a:pt x="5760" y="6585"/>
                </a:moveTo>
                <a:lnTo>
                  <a:pt x="5740" y="6583"/>
                </a:lnTo>
                <a:lnTo>
                  <a:pt x="5729" y="6571"/>
                </a:lnTo>
                <a:lnTo>
                  <a:pt x="5753" y="6570"/>
                </a:lnTo>
                <a:lnTo>
                  <a:pt x="5760" y="6585"/>
                </a:lnTo>
                <a:close/>
                <a:moveTo>
                  <a:pt x="5756" y="6671"/>
                </a:moveTo>
                <a:lnTo>
                  <a:pt x="5753" y="6675"/>
                </a:lnTo>
                <a:lnTo>
                  <a:pt x="5748" y="6674"/>
                </a:lnTo>
                <a:lnTo>
                  <a:pt x="5743" y="6669"/>
                </a:lnTo>
                <a:lnTo>
                  <a:pt x="5740" y="6665"/>
                </a:lnTo>
                <a:lnTo>
                  <a:pt x="5751" y="6653"/>
                </a:lnTo>
                <a:lnTo>
                  <a:pt x="5759" y="6639"/>
                </a:lnTo>
                <a:lnTo>
                  <a:pt x="5762" y="6653"/>
                </a:lnTo>
                <a:lnTo>
                  <a:pt x="5755" y="6671"/>
                </a:lnTo>
                <a:lnTo>
                  <a:pt x="5755" y="6671"/>
                </a:lnTo>
                <a:lnTo>
                  <a:pt x="5756" y="6671"/>
                </a:lnTo>
                <a:close/>
                <a:moveTo>
                  <a:pt x="5791" y="6718"/>
                </a:moveTo>
                <a:lnTo>
                  <a:pt x="5791" y="6718"/>
                </a:lnTo>
                <a:lnTo>
                  <a:pt x="5791" y="6718"/>
                </a:lnTo>
                <a:lnTo>
                  <a:pt x="5791" y="6718"/>
                </a:lnTo>
                <a:lnTo>
                  <a:pt x="5791" y="6718"/>
                </a:lnTo>
                <a:lnTo>
                  <a:pt x="5791" y="6718"/>
                </a:lnTo>
                <a:lnTo>
                  <a:pt x="5791" y="6718"/>
                </a:lnTo>
                <a:close/>
                <a:moveTo>
                  <a:pt x="5830" y="6505"/>
                </a:moveTo>
                <a:lnTo>
                  <a:pt x="5832" y="6512"/>
                </a:lnTo>
                <a:lnTo>
                  <a:pt x="5831" y="6519"/>
                </a:lnTo>
                <a:lnTo>
                  <a:pt x="5839" y="6519"/>
                </a:lnTo>
                <a:lnTo>
                  <a:pt x="5843" y="6516"/>
                </a:lnTo>
                <a:lnTo>
                  <a:pt x="5848" y="6521"/>
                </a:lnTo>
                <a:lnTo>
                  <a:pt x="5852" y="6527"/>
                </a:lnTo>
                <a:lnTo>
                  <a:pt x="5851" y="6530"/>
                </a:lnTo>
                <a:lnTo>
                  <a:pt x="5851" y="6533"/>
                </a:lnTo>
                <a:lnTo>
                  <a:pt x="5854" y="6533"/>
                </a:lnTo>
                <a:lnTo>
                  <a:pt x="5857" y="6534"/>
                </a:lnTo>
                <a:lnTo>
                  <a:pt x="5858" y="6535"/>
                </a:lnTo>
                <a:lnTo>
                  <a:pt x="5858" y="6536"/>
                </a:lnTo>
                <a:lnTo>
                  <a:pt x="5859" y="6536"/>
                </a:lnTo>
                <a:lnTo>
                  <a:pt x="5859" y="6535"/>
                </a:lnTo>
                <a:lnTo>
                  <a:pt x="5864" y="6539"/>
                </a:lnTo>
                <a:lnTo>
                  <a:pt x="5872" y="6541"/>
                </a:lnTo>
                <a:lnTo>
                  <a:pt x="5871" y="6536"/>
                </a:lnTo>
                <a:lnTo>
                  <a:pt x="5872" y="6531"/>
                </a:lnTo>
                <a:lnTo>
                  <a:pt x="5882" y="6546"/>
                </a:lnTo>
                <a:lnTo>
                  <a:pt x="5901" y="6555"/>
                </a:lnTo>
                <a:lnTo>
                  <a:pt x="5873" y="6571"/>
                </a:lnTo>
                <a:lnTo>
                  <a:pt x="5844" y="6568"/>
                </a:lnTo>
                <a:lnTo>
                  <a:pt x="5845" y="6571"/>
                </a:lnTo>
                <a:lnTo>
                  <a:pt x="5846" y="6573"/>
                </a:lnTo>
                <a:lnTo>
                  <a:pt x="5840" y="6565"/>
                </a:lnTo>
                <a:lnTo>
                  <a:pt x="5832" y="6556"/>
                </a:lnTo>
                <a:lnTo>
                  <a:pt x="5808" y="6526"/>
                </a:lnTo>
                <a:lnTo>
                  <a:pt x="5784" y="6493"/>
                </a:lnTo>
                <a:lnTo>
                  <a:pt x="5786" y="6493"/>
                </a:lnTo>
                <a:lnTo>
                  <a:pt x="5787" y="6492"/>
                </a:lnTo>
                <a:lnTo>
                  <a:pt x="5783" y="6487"/>
                </a:lnTo>
                <a:lnTo>
                  <a:pt x="5778" y="6485"/>
                </a:lnTo>
                <a:lnTo>
                  <a:pt x="5772" y="6477"/>
                </a:lnTo>
                <a:lnTo>
                  <a:pt x="5767" y="6468"/>
                </a:lnTo>
                <a:lnTo>
                  <a:pt x="5767" y="6468"/>
                </a:lnTo>
                <a:lnTo>
                  <a:pt x="5767" y="6467"/>
                </a:lnTo>
                <a:lnTo>
                  <a:pt x="5801" y="6487"/>
                </a:lnTo>
                <a:lnTo>
                  <a:pt x="5830" y="6505"/>
                </a:lnTo>
                <a:close/>
                <a:moveTo>
                  <a:pt x="5866" y="6438"/>
                </a:moveTo>
                <a:lnTo>
                  <a:pt x="5851" y="6443"/>
                </a:lnTo>
                <a:lnTo>
                  <a:pt x="5846" y="6457"/>
                </a:lnTo>
                <a:lnTo>
                  <a:pt x="5841" y="6442"/>
                </a:lnTo>
                <a:lnTo>
                  <a:pt x="5839" y="6425"/>
                </a:lnTo>
                <a:lnTo>
                  <a:pt x="5838" y="6425"/>
                </a:lnTo>
                <a:lnTo>
                  <a:pt x="5836" y="6425"/>
                </a:lnTo>
                <a:lnTo>
                  <a:pt x="5853" y="6424"/>
                </a:lnTo>
                <a:lnTo>
                  <a:pt x="5868" y="6427"/>
                </a:lnTo>
                <a:lnTo>
                  <a:pt x="5864" y="6432"/>
                </a:lnTo>
                <a:lnTo>
                  <a:pt x="5866" y="6438"/>
                </a:lnTo>
                <a:close/>
                <a:moveTo>
                  <a:pt x="5904" y="6409"/>
                </a:moveTo>
                <a:lnTo>
                  <a:pt x="5894" y="6424"/>
                </a:lnTo>
                <a:lnTo>
                  <a:pt x="5884" y="6429"/>
                </a:lnTo>
                <a:lnTo>
                  <a:pt x="5876" y="6421"/>
                </a:lnTo>
                <a:lnTo>
                  <a:pt x="5861" y="6408"/>
                </a:lnTo>
                <a:lnTo>
                  <a:pt x="5882" y="6407"/>
                </a:lnTo>
                <a:lnTo>
                  <a:pt x="5904" y="6409"/>
                </a:lnTo>
                <a:close/>
                <a:moveTo>
                  <a:pt x="5943" y="6432"/>
                </a:moveTo>
                <a:lnTo>
                  <a:pt x="5941" y="6449"/>
                </a:lnTo>
                <a:lnTo>
                  <a:pt x="5924" y="6452"/>
                </a:lnTo>
                <a:lnTo>
                  <a:pt x="5920" y="6442"/>
                </a:lnTo>
                <a:lnTo>
                  <a:pt x="5925" y="6441"/>
                </a:lnTo>
                <a:lnTo>
                  <a:pt x="5923" y="6434"/>
                </a:lnTo>
                <a:lnTo>
                  <a:pt x="5915" y="6425"/>
                </a:lnTo>
                <a:lnTo>
                  <a:pt x="5928" y="6423"/>
                </a:lnTo>
                <a:lnTo>
                  <a:pt x="5943" y="6432"/>
                </a:lnTo>
                <a:close/>
                <a:moveTo>
                  <a:pt x="5958" y="6426"/>
                </a:moveTo>
                <a:lnTo>
                  <a:pt x="5944" y="6414"/>
                </a:lnTo>
                <a:lnTo>
                  <a:pt x="5944" y="6395"/>
                </a:lnTo>
                <a:lnTo>
                  <a:pt x="5955" y="6400"/>
                </a:lnTo>
                <a:lnTo>
                  <a:pt x="5967" y="6409"/>
                </a:lnTo>
                <a:lnTo>
                  <a:pt x="5958" y="6418"/>
                </a:lnTo>
                <a:lnTo>
                  <a:pt x="5958" y="6426"/>
                </a:lnTo>
                <a:close/>
                <a:moveTo>
                  <a:pt x="5950" y="6462"/>
                </a:moveTo>
                <a:lnTo>
                  <a:pt x="5963" y="6455"/>
                </a:lnTo>
                <a:lnTo>
                  <a:pt x="5980" y="6458"/>
                </a:lnTo>
                <a:lnTo>
                  <a:pt x="5971" y="6468"/>
                </a:lnTo>
                <a:lnTo>
                  <a:pt x="5950" y="6462"/>
                </a:lnTo>
                <a:close/>
                <a:moveTo>
                  <a:pt x="5983" y="6535"/>
                </a:moveTo>
                <a:lnTo>
                  <a:pt x="5975" y="6533"/>
                </a:lnTo>
                <a:lnTo>
                  <a:pt x="5965" y="6526"/>
                </a:lnTo>
                <a:lnTo>
                  <a:pt x="5968" y="6522"/>
                </a:lnTo>
                <a:lnTo>
                  <a:pt x="5964" y="6518"/>
                </a:lnTo>
                <a:lnTo>
                  <a:pt x="5981" y="6517"/>
                </a:lnTo>
                <a:lnTo>
                  <a:pt x="5999" y="6519"/>
                </a:lnTo>
                <a:lnTo>
                  <a:pt x="5987" y="6527"/>
                </a:lnTo>
                <a:lnTo>
                  <a:pt x="5983" y="6535"/>
                </a:lnTo>
                <a:close/>
                <a:moveTo>
                  <a:pt x="5846" y="6786"/>
                </a:moveTo>
                <a:lnTo>
                  <a:pt x="5854" y="6779"/>
                </a:lnTo>
                <a:lnTo>
                  <a:pt x="5868" y="6777"/>
                </a:lnTo>
                <a:lnTo>
                  <a:pt x="5870" y="6778"/>
                </a:lnTo>
                <a:lnTo>
                  <a:pt x="5871" y="6779"/>
                </a:lnTo>
                <a:lnTo>
                  <a:pt x="5859" y="6784"/>
                </a:lnTo>
                <a:lnTo>
                  <a:pt x="5846" y="6786"/>
                </a:lnTo>
                <a:lnTo>
                  <a:pt x="5846" y="6786"/>
                </a:lnTo>
                <a:lnTo>
                  <a:pt x="5846" y="6786"/>
                </a:lnTo>
                <a:close/>
                <a:moveTo>
                  <a:pt x="5826" y="6743"/>
                </a:moveTo>
                <a:lnTo>
                  <a:pt x="5832" y="6745"/>
                </a:lnTo>
                <a:lnTo>
                  <a:pt x="5839" y="6747"/>
                </a:lnTo>
                <a:lnTo>
                  <a:pt x="5832" y="6760"/>
                </a:lnTo>
                <a:lnTo>
                  <a:pt x="5820" y="6769"/>
                </a:lnTo>
                <a:lnTo>
                  <a:pt x="5820" y="6769"/>
                </a:lnTo>
                <a:lnTo>
                  <a:pt x="5820" y="6769"/>
                </a:lnTo>
                <a:lnTo>
                  <a:pt x="5814" y="6753"/>
                </a:lnTo>
                <a:lnTo>
                  <a:pt x="5826" y="6743"/>
                </a:lnTo>
                <a:close/>
                <a:moveTo>
                  <a:pt x="5814" y="6684"/>
                </a:moveTo>
                <a:lnTo>
                  <a:pt x="5798" y="6681"/>
                </a:lnTo>
                <a:lnTo>
                  <a:pt x="5794" y="6669"/>
                </a:lnTo>
                <a:lnTo>
                  <a:pt x="5806" y="6668"/>
                </a:lnTo>
                <a:lnTo>
                  <a:pt x="5817" y="6667"/>
                </a:lnTo>
                <a:lnTo>
                  <a:pt x="5816" y="6676"/>
                </a:lnTo>
                <a:lnTo>
                  <a:pt x="5814" y="6684"/>
                </a:lnTo>
                <a:close/>
                <a:moveTo>
                  <a:pt x="5832" y="6851"/>
                </a:moveTo>
                <a:lnTo>
                  <a:pt x="5829" y="6850"/>
                </a:lnTo>
                <a:lnTo>
                  <a:pt x="5827" y="6849"/>
                </a:lnTo>
                <a:lnTo>
                  <a:pt x="5828" y="6847"/>
                </a:lnTo>
                <a:lnTo>
                  <a:pt x="5829" y="6846"/>
                </a:lnTo>
                <a:lnTo>
                  <a:pt x="5834" y="6846"/>
                </a:lnTo>
                <a:lnTo>
                  <a:pt x="5832" y="6851"/>
                </a:lnTo>
                <a:close/>
                <a:moveTo>
                  <a:pt x="5825" y="6847"/>
                </a:moveTo>
                <a:lnTo>
                  <a:pt x="5812" y="6827"/>
                </a:lnTo>
                <a:lnTo>
                  <a:pt x="5803" y="6802"/>
                </a:lnTo>
                <a:lnTo>
                  <a:pt x="5793" y="6781"/>
                </a:lnTo>
                <a:lnTo>
                  <a:pt x="5777" y="6768"/>
                </a:lnTo>
                <a:lnTo>
                  <a:pt x="5787" y="6766"/>
                </a:lnTo>
                <a:lnTo>
                  <a:pt x="5797" y="6768"/>
                </a:lnTo>
                <a:lnTo>
                  <a:pt x="5796" y="6772"/>
                </a:lnTo>
                <a:lnTo>
                  <a:pt x="5795" y="6776"/>
                </a:lnTo>
                <a:lnTo>
                  <a:pt x="5809" y="6776"/>
                </a:lnTo>
                <a:lnTo>
                  <a:pt x="5817" y="6777"/>
                </a:lnTo>
                <a:lnTo>
                  <a:pt x="5817" y="6778"/>
                </a:lnTo>
                <a:lnTo>
                  <a:pt x="5819" y="6778"/>
                </a:lnTo>
                <a:lnTo>
                  <a:pt x="5821" y="6785"/>
                </a:lnTo>
                <a:lnTo>
                  <a:pt x="5821" y="6796"/>
                </a:lnTo>
                <a:lnTo>
                  <a:pt x="5830" y="6796"/>
                </a:lnTo>
                <a:lnTo>
                  <a:pt x="5836" y="6793"/>
                </a:lnTo>
                <a:lnTo>
                  <a:pt x="5843" y="6799"/>
                </a:lnTo>
                <a:lnTo>
                  <a:pt x="5845" y="6804"/>
                </a:lnTo>
                <a:lnTo>
                  <a:pt x="5830" y="6816"/>
                </a:lnTo>
                <a:lnTo>
                  <a:pt x="5825" y="6847"/>
                </a:lnTo>
                <a:close/>
                <a:moveTo>
                  <a:pt x="5858" y="6852"/>
                </a:moveTo>
                <a:lnTo>
                  <a:pt x="5849" y="6836"/>
                </a:lnTo>
                <a:lnTo>
                  <a:pt x="5845" y="6822"/>
                </a:lnTo>
                <a:lnTo>
                  <a:pt x="5851" y="6825"/>
                </a:lnTo>
                <a:lnTo>
                  <a:pt x="5858" y="6827"/>
                </a:lnTo>
                <a:lnTo>
                  <a:pt x="5859" y="6831"/>
                </a:lnTo>
                <a:lnTo>
                  <a:pt x="5859" y="6837"/>
                </a:lnTo>
                <a:lnTo>
                  <a:pt x="5865" y="6836"/>
                </a:lnTo>
                <a:lnTo>
                  <a:pt x="5869" y="6831"/>
                </a:lnTo>
                <a:lnTo>
                  <a:pt x="5876" y="6834"/>
                </a:lnTo>
                <a:lnTo>
                  <a:pt x="5882" y="6836"/>
                </a:lnTo>
                <a:lnTo>
                  <a:pt x="5882" y="6837"/>
                </a:lnTo>
                <a:lnTo>
                  <a:pt x="5883" y="6839"/>
                </a:lnTo>
                <a:lnTo>
                  <a:pt x="5873" y="6845"/>
                </a:lnTo>
                <a:lnTo>
                  <a:pt x="5858" y="6852"/>
                </a:lnTo>
                <a:close/>
                <a:moveTo>
                  <a:pt x="5888" y="6892"/>
                </a:moveTo>
                <a:lnTo>
                  <a:pt x="5876" y="6888"/>
                </a:lnTo>
                <a:lnTo>
                  <a:pt x="5862" y="6874"/>
                </a:lnTo>
                <a:lnTo>
                  <a:pt x="5868" y="6868"/>
                </a:lnTo>
                <a:lnTo>
                  <a:pt x="5876" y="6862"/>
                </a:lnTo>
                <a:lnTo>
                  <a:pt x="5881" y="6871"/>
                </a:lnTo>
                <a:lnTo>
                  <a:pt x="5875" y="6880"/>
                </a:lnTo>
                <a:lnTo>
                  <a:pt x="5881" y="6886"/>
                </a:lnTo>
                <a:lnTo>
                  <a:pt x="5888" y="6892"/>
                </a:lnTo>
                <a:close/>
                <a:moveTo>
                  <a:pt x="5975" y="6821"/>
                </a:moveTo>
                <a:lnTo>
                  <a:pt x="5974" y="6819"/>
                </a:lnTo>
                <a:lnTo>
                  <a:pt x="5974" y="6818"/>
                </a:lnTo>
                <a:lnTo>
                  <a:pt x="5969" y="6812"/>
                </a:lnTo>
                <a:lnTo>
                  <a:pt x="5967" y="6803"/>
                </a:lnTo>
                <a:lnTo>
                  <a:pt x="5978" y="6814"/>
                </a:lnTo>
                <a:lnTo>
                  <a:pt x="5994" y="6832"/>
                </a:lnTo>
                <a:lnTo>
                  <a:pt x="5994" y="6832"/>
                </a:lnTo>
                <a:lnTo>
                  <a:pt x="5994" y="6832"/>
                </a:lnTo>
                <a:lnTo>
                  <a:pt x="5983" y="6827"/>
                </a:lnTo>
                <a:lnTo>
                  <a:pt x="5975" y="6821"/>
                </a:lnTo>
                <a:close/>
                <a:moveTo>
                  <a:pt x="5977" y="6955"/>
                </a:moveTo>
                <a:lnTo>
                  <a:pt x="5980" y="6956"/>
                </a:lnTo>
                <a:lnTo>
                  <a:pt x="5982" y="6957"/>
                </a:lnTo>
                <a:lnTo>
                  <a:pt x="5979" y="6959"/>
                </a:lnTo>
                <a:lnTo>
                  <a:pt x="5977" y="6961"/>
                </a:lnTo>
                <a:lnTo>
                  <a:pt x="5976" y="6958"/>
                </a:lnTo>
                <a:lnTo>
                  <a:pt x="5977" y="6955"/>
                </a:lnTo>
                <a:close/>
                <a:moveTo>
                  <a:pt x="5968" y="7099"/>
                </a:moveTo>
                <a:lnTo>
                  <a:pt x="5974" y="7087"/>
                </a:lnTo>
                <a:lnTo>
                  <a:pt x="5983" y="7075"/>
                </a:lnTo>
                <a:lnTo>
                  <a:pt x="5997" y="7088"/>
                </a:lnTo>
                <a:lnTo>
                  <a:pt x="5982" y="7093"/>
                </a:lnTo>
                <a:lnTo>
                  <a:pt x="5968" y="7099"/>
                </a:lnTo>
                <a:close/>
                <a:moveTo>
                  <a:pt x="5965" y="7135"/>
                </a:moveTo>
                <a:lnTo>
                  <a:pt x="5977" y="7148"/>
                </a:lnTo>
                <a:lnTo>
                  <a:pt x="5983" y="7152"/>
                </a:lnTo>
                <a:lnTo>
                  <a:pt x="5976" y="7159"/>
                </a:lnTo>
                <a:lnTo>
                  <a:pt x="5956" y="7145"/>
                </a:lnTo>
                <a:lnTo>
                  <a:pt x="5965" y="7135"/>
                </a:lnTo>
                <a:close/>
                <a:moveTo>
                  <a:pt x="5942" y="7012"/>
                </a:moveTo>
                <a:lnTo>
                  <a:pt x="5935" y="7024"/>
                </a:lnTo>
                <a:lnTo>
                  <a:pt x="5926" y="7035"/>
                </a:lnTo>
                <a:lnTo>
                  <a:pt x="5921" y="7011"/>
                </a:lnTo>
                <a:lnTo>
                  <a:pt x="5942" y="7012"/>
                </a:lnTo>
                <a:close/>
                <a:moveTo>
                  <a:pt x="5920" y="6733"/>
                </a:moveTo>
                <a:lnTo>
                  <a:pt x="5946" y="6741"/>
                </a:lnTo>
                <a:lnTo>
                  <a:pt x="5963" y="6759"/>
                </a:lnTo>
                <a:lnTo>
                  <a:pt x="5955" y="6757"/>
                </a:lnTo>
                <a:lnTo>
                  <a:pt x="5946" y="6757"/>
                </a:lnTo>
                <a:lnTo>
                  <a:pt x="5956" y="6763"/>
                </a:lnTo>
                <a:lnTo>
                  <a:pt x="5965" y="6763"/>
                </a:lnTo>
                <a:lnTo>
                  <a:pt x="5967" y="6768"/>
                </a:lnTo>
                <a:lnTo>
                  <a:pt x="5968" y="6771"/>
                </a:lnTo>
                <a:lnTo>
                  <a:pt x="5967" y="6776"/>
                </a:lnTo>
                <a:lnTo>
                  <a:pt x="5967" y="6781"/>
                </a:lnTo>
                <a:lnTo>
                  <a:pt x="5964" y="6778"/>
                </a:lnTo>
                <a:lnTo>
                  <a:pt x="5962" y="6777"/>
                </a:lnTo>
                <a:lnTo>
                  <a:pt x="5955" y="6771"/>
                </a:lnTo>
                <a:lnTo>
                  <a:pt x="5947" y="6765"/>
                </a:lnTo>
                <a:lnTo>
                  <a:pt x="5947" y="6765"/>
                </a:lnTo>
                <a:lnTo>
                  <a:pt x="5947" y="6765"/>
                </a:lnTo>
                <a:lnTo>
                  <a:pt x="5947" y="6763"/>
                </a:lnTo>
                <a:lnTo>
                  <a:pt x="5946" y="6763"/>
                </a:lnTo>
                <a:lnTo>
                  <a:pt x="5938" y="6756"/>
                </a:lnTo>
                <a:lnTo>
                  <a:pt x="5930" y="6749"/>
                </a:lnTo>
                <a:lnTo>
                  <a:pt x="5926" y="6741"/>
                </a:lnTo>
                <a:lnTo>
                  <a:pt x="5920" y="6733"/>
                </a:lnTo>
                <a:close/>
                <a:moveTo>
                  <a:pt x="6006" y="6855"/>
                </a:moveTo>
                <a:lnTo>
                  <a:pt x="6014" y="6861"/>
                </a:lnTo>
                <a:lnTo>
                  <a:pt x="6020" y="6876"/>
                </a:lnTo>
                <a:lnTo>
                  <a:pt x="6016" y="6877"/>
                </a:lnTo>
                <a:lnTo>
                  <a:pt x="6012" y="6878"/>
                </a:lnTo>
                <a:lnTo>
                  <a:pt x="6008" y="6870"/>
                </a:lnTo>
                <a:lnTo>
                  <a:pt x="6002" y="6864"/>
                </a:lnTo>
                <a:lnTo>
                  <a:pt x="6009" y="6863"/>
                </a:lnTo>
                <a:lnTo>
                  <a:pt x="6006" y="6855"/>
                </a:lnTo>
                <a:close/>
                <a:moveTo>
                  <a:pt x="6235" y="7092"/>
                </a:moveTo>
                <a:lnTo>
                  <a:pt x="6239" y="7075"/>
                </a:lnTo>
                <a:lnTo>
                  <a:pt x="6229" y="7055"/>
                </a:lnTo>
                <a:lnTo>
                  <a:pt x="6245" y="7063"/>
                </a:lnTo>
                <a:lnTo>
                  <a:pt x="6253" y="7084"/>
                </a:lnTo>
                <a:lnTo>
                  <a:pt x="6245" y="7090"/>
                </a:lnTo>
                <a:lnTo>
                  <a:pt x="6235" y="7092"/>
                </a:lnTo>
                <a:close/>
                <a:moveTo>
                  <a:pt x="6198" y="7204"/>
                </a:moveTo>
                <a:lnTo>
                  <a:pt x="6216" y="7201"/>
                </a:lnTo>
                <a:lnTo>
                  <a:pt x="6246" y="7211"/>
                </a:lnTo>
                <a:lnTo>
                  <a:pt x="6223" y="7215"/>
                </a:lnTo>
                <a:lnTo>
                  <a:pt x="6198" y="7204"/>
                </a:lnTo>
                <a:close/>
                <a:moveTo>
                  <a:pt x="6260" y="7458"/>
                </a:moveTo>
                <a:lnTo>
                  <a:pt x="6241" y="7458"/>
                </a:lnTo>
                <a:lnTo>
                  <a:pt x="6242" y="7441"/>
                </a:lnTo>
                <a:lnTo>
                  <a:pt x="6252" y="7450"/>
                </a:lnTo>
                <a:lnTo>
                  <a:pt x="6260" y="7458"/>
                </a:lnTo>
                <a:close/>
                <a:moveTo>
                  <a:pt x="6251" y="7391"/>
                </a:moveTo>
                <a:lnTo>
                  <a:pt x="6246" y="7379"/>
                </a:lnTo>
                <a:lnTo>
                  <a:pt x="6233" y="7366"/>
                </a:lnTo>
                <a:lnTo>
                  <a:pt x="6248" y="7370"/>
                </a:lnTo>
                <a:lnTo>
                  <a:pt x="6266" y="7385"/>
                </a:lnTo>
                <a:lnTo>
                  <a:pt x="6259" y="7392"/>
                </a:lnTo>
                <a:lnTo>
                  <a:pt x="6255" y="7389"/>
                </a:lnTo>
                <a:lnTo>
                  <a:pt x="6251" y="7391"/>
                </a:lnTo>
                <a:close/>
                <a:moveTo>
                  <a:pt x="6226" y="7263"/>
                </a:moveTo>
                <a:lnTo>
                  <a:pt x="6229" y="7272"/>
                </a:lnTo>
                <a:lnTo>
                  <a:pt x="6232" y="7282"/>
                </a:lnTo>
                <a:lnTo>
                  <a:pt x="6213" y="7290"/>
                </a:lnTo>
                <a:lnTo>
                  <a:pt x="6201" y="7303"/>
                </a:lnTo>
                <a:lnTo>
                  <a:pt x="6203" y="7277"/>
                </a:lnTo>
                <a:lnTo>
                  <a:pt x="6226" y="7263"/>
                </a:lnTo>
                <a:close/>
                <a:moveTo>
                  <a:pt x="6125" y="6991"/>
                </a:moveTo>
                <a:lnTo>
                  <a:pt x="6122" y="6975"/>
                </a:lnTo>
                <a:lnTo>
                  <a:pt x="6106" y="6966"/>
                </a:lnTo>
                <a:lnTo>
                  <a:pt x="6107" y="6958"/>
                </a:lnTo>
                <a:lnTo>
                  <a:pt x="6115" y="6950"/>
                </a:lnTo>
                <a:lnTo>
                  <a:pt x="6139" y="6978"/>
                </a:lnTo>
                <a:lnTo>
                  <a:pt x="6172" y="7015"/>
                </a:lnTo>
                <a:lnTo>
                  <a:pt x="6148" y="7000"/>
                </a:lnTo>
                <a:lnTo>
                  <a:pt x="6125" y="6991"/>
                </a:lnTo>
                <a:close/>
                <a:moveTo>
                  <a:pt x="6194" y="7251"/>
                </a:moveTo>
                <a:lnTo>
                  <a:pt x="6182" y="7256"/>
                </a:lnTo>
                <a:lnTo>
                  <a:pt x="6173" y="7270"/>
                </a:lnTo>
                <a:lnTo>
                  <a:pt x="6168" y="7255"/>
                </a:lnTo>
                <a:lnTo>
                  <a:pt x="6168" y="7242"/>
                </a:lnTo>
                <a:lnTo>
                  <a:pt x="6176" y="7239"/>
                </a:lnTo>
                <a:lnTo>
                  <a:pt x="6194" y="7251"/>
                </a:lnTo>
                <a:close/>
                <a:moveTo>
                  <a:pt x="6185" y="7233"/>
                </a:moveTo>
                <a:lnTo>
                  <a:pt x="6165" y="7214"/>
                </a:lnTo>
                <a:lnTo>
                  <a:pt x="6151" y="7198"/>
                </a:lnTo>
                <a:lnTo>
                  <a:pt x="6170" y="7205"/>
                </a:lnTo>
                <a:lnTo>
                  <a:pt x="6192" y="7211"/>
                </a:lnTo>
                <a:lnTo>
                  <a:pt x="6201" y="7228"/>
                </a:lnTo>
                <a:lnTo>
                  <a:pt x="6223" y="7248"/>
                </a:lnTo>
                <a:lnTo>
                  <a:pt x="6205" y="7247"/>
                </a:lnTo>
                <a:lnTo>
                  <a:pt x="6185" y="7233"/>
                </a:lnTo>
                <a:close/>
                <a:moveTo>
                  <a:pt x="6283" y="7099"/>
                </a:moveTo>
                <a:lnTo>
                  <a:pt x="6291" y="7111"/>
                </a:lnTo>
                <a:lnTo>
                  <a:pt x="6302" y="7123"/>
                </a:lnTo>
                <a:lnTo>
                  <a:pt x="6282" y="7115"/>
                </a:lnTo>
                <a:lnTo>
                  <a:pt x="6264" y="7100"/>
                </a:lnTo>
                <a:lnTo>
                  <a:pt x="6273" y="7100"/>
                </a:lnTo>
                <a:lnTo>
                  <a:pt x="6283" y="7099"/>
                </a:lnTo>
                <a:close/>
                <a:moveTo>
                  <a:pt x="6264" y="7056"/>
                </a:moveTo>
                <a:lnTo>
                  <a:pt x="6244" y="7035"/>
                </a:lnTo>
                <a:lnTo>
                  <a:pt x="6242" y="7017"/>
                </a:lnTo>
                <a:lnTo>
                  <a:pt x="6255" y="7029"/>
                </a:lnTo>
                <a:lnTo>
                  <a:pt x="6265" y="7013"/>
                </a:lnTo>
                <a:lnTo>
                  <a:pt x="6265" y="7031"/>
                </a:lnTo>
                <a:lnTo>
                  <a:pt x="6264" y="7056"/>
                </a:lnTo>
                <a:close/>
                <a:moveTo>
                  <a:pt x="6088" y="6767"/>
                </a:moveTo>
                <a:lnTo>
                  <a:pt x="6072" y="6769"/>
                </a:lnTo>
                <a:lnTo>
                  <a:pt x="6059" y="6778"/>
                </a:lnTo>
                <a:lnTo>
                  <a:pt x="6061" y="6761"/>
                </a:lnTo>
                <a:lnTo>
                  <a:pt x="6078" y="6751"/>
                </a:lnTo>
                <a:lnTo>
                  <a:pt x="6081" y="6758"/>
                </a:lnTo>
                <a:lnTo>
                  <a:pt x="6088" y="6767"/>
                </a:lnTo>
                <a:close/>
                <a:moveTo>
                  <a:pt x="6084" y="6719"/>
                </a:moveTo>
                <a:lnTo>
                  <a:pt x="6090" y="6736"/>
                </a:lnTo>
                <a:lnTo>
                  <a:pt x="6085" y="6752"/>
                </a:lnTo>
                <a:lnTo>
                  <a:pt x="6081" y="6742"/>
                </a:lnTo>
                <a:lnTo>
                  <a:pt x="6070" y="6732"/>
                </a:lnTo>
                <a:lnTo>
                  <a:pt x="6076" y="6725"/>
                </a:lnTo>
                <a:lnTo>
                  <a:pt x="6084" y="6719"/>
                </a:lnTo>
                <a:close/>
                <a:moveTo>
                  <a:pt x="6102" y="6559"/>
                </a:moveTo>
                <a:lnTo>
                  <a:pt x="6099" y="6549"/>
                </a:lnTo>
                <a:lnTo>
                  <a:pt x="6098" y="6537"/>
                </a:lnTo>
                <a:lnTo>
                  <a:pt x="6086" y="6550"/>
                </a:lnTo>
                <a:lnTo>
                  <a:pt x="6064" y="6545"/>
                </a:lnTo>
                <a:lnTo>
                  <a:pt x="6075" y="6536"/>
                </a:lnTo>
                <a:lnTo>
                  <a:pt x="6086" y="6521"/>
                </a:lnTo>
                <a:lnTo>
                  <a:pt x="6106" y="6542"/>
                </a:lnTo>
                <a:lnTo>
                  <a:pt x="6102" y="6559"/>
                </a:lnTo>
                <a:close/>
                <a:moveTo>
                  <a:pt x="6128" y="6779"/>
                </a:moveTo>
                <a:lnTo>
                  <a:pt x="6118" y="6773"/>
                </a:lnTo>
                <a:lnTo>
                  <a:pt x="6106" y="6758"/>
                </a:lnTo>
                <a:lnTo>
                  <a:pt x="6111" y="6757"/>
                </a:lnTo>
                <a:lnTo>
                  <a:pt x="6117" y="6756"/>
                </a:lnTo>
                <a:lnTo>
                  <a:pt x="6106" y="6751"/>
                </a:lnTo>
                <a:lnTo>
                  <a:pt x="6098" y="6757"/>
                </a:lnTo>
                <a:lnTo>
                  <a:pt x="6096" y="6740"/>
                </a:lnTo>
                <a:lnTo>
                  <a:pt x="6105" y="6733"/>
                </a:lnTo>
                <a:lnTo>
                  <a:pt x="6116" y="6749"/>
                </a:lnTo>
                <a:lnTo>
                  <a:pt x="6135" y="6766"/>
                </a:lnTo>
                <a:lnTo>
                  <a:pt x="6127" y="6772"/>
                </a:lnTo>
                <a:lnTo>
                  <a:pt x="6128" y="6779"/>
                </a:lnTo>
                <a:close/>
                <a:moveTo>
                  <a:pt x="5998" y="6493"/>
                </a:moveTo>
                <a:lnTo>
                  <a:pt x="6010" y="6484"/>
                </a:lnTo>
                <a:lnTo>
                  <a:pt x="6013" y="6469"/>
                </a:lnTo>
                <a:lnTo>
                  <a:pt x="6019" y="6492"/>
                </a:lnTo>
                <a:lnTo>
                  <a:pt x="5998" y="6493"/>
                </a:lnTo>
                <a:close/>
                <a:moveTo>
                  <a:pt x="6049" y="6656"/>
                </a:moveTo>
                <a:lnTo>
                  <a:pt x="6035" y="6664"/>
                </a:lnTo>
                <a:lnTo>
                  <a:pt x="6019" y="6667"/>
                </a:lnTo>
                <a:lnTo>
                  <a:pt x="6044" y="6675"/>
                </a:lnTo>
                <a:lnTo>
                  <a:pt x="6065" y="6676"/>
                </a:lnTo>
                <a:lnTo>
                  <a:pt x="6055" y="6680"/>
                </a:lnTo>
                <a:lnTo>
                  <a:pt x="6047" y="6684"/>
                </a:lnTo>
                <a:lnTo>
                  <a:pt x="6054" y="6695"/>
                </a:lnTo>
                <a:lnTo>
                  <a:pt x="6068" y="6698"/>
                </a:lnTo>
                <a:lnTo>
                  <a:pt x="6061" y="6734"/>
                </a:lnTo>
                <a:lnTo>
                  <a:pt x="6034" y="6749"/>
                </a:lnTo>
                <a:lnTo>
                  <a:pt x="6029" y="6767"/>
                </a:lnTo>
                <a:lnTo>
                  <a:pt x="6025" y="6785"/>
                </a:lnTo>
                <a:lnTo>
                  <a:pt x="6065" y="6792"/>
                </a:lnTo>
                <a:lnTo>
                  <a:pt x="6115" y="6811"/>
                </a:lnTo>
                <a:lnTo>
                  <a:pt x="6111" y="6799"/>
                </a:lnTo>
                <a:lnTo>
                  <a:pt x="6103" y="6787"/>
                </a:lnTo>
                <a:lnTo>
                  <a:pt x="6094" y="6793"/>
                </a:lnTo>
                <a:lnTo>
                  <a:pt x="6084" y="6789"/>
                </a:lnTo>
                <a:lnTo>
                  <a:pt x="6094" y="6780"/>
                </a:lnTo>
                <a:lnTo>
                  <a:pt x="6105" y="6776"/>
                </a:lnTo>
                <a:lnTo>
                  <a:pt x="6118" y="6791"/>
                </a:lnTo>
                <a:lnTo>
                  <a:pt x="6126" y="6809"/>
                </a:lnTo>
                <a:lnTo>
                  <a:pt x="6111" y="6816"/>
                </a:lnTo>
                <a:lnTo>
                  <a:pt x="6098" y="6827"/>
                </a:lnTo>
                <a:lnTo>
                  <a:pt x="6110" y="6834"/>
                </a:lnTo>
                <a:lnTo>
                  <a:pt x="6117" y="6844"/>
                </a:lnTo>
                <a:lnTo>
                  <a:pt x="6133" y="6827"/>
                </a:lnTo>
                <a:lnTo>
                  <a:pt x="6151" y="6819"/>
                </a:lnTo>
                <a:lnTo>
                  <a:pt x="6140" y="6842"/>
                </a:lnTo>
                <a:lnTo>
                  <a:pt x="6141" y="6872"/>
                </a:lnTo>
                <a:lnTo>
                  <a:pt x="6195" y="6920"/>
                </a:lnTo>
                <a:lnTo>
                  <a:pt x="6239" y="6972"/>
                </a:lnTo>
                <a:lnTo>
                  <a:pt x="6245" y="6977"/>
                </a:lnTo>
                <a:lnTo>
                  <a:pt x="6249" y="6986"/>
                </a:lnTo>
                <a:lnTo>
                  <a:pt x="6245" y="6979"/>
                </a:lnTo>
                <a:lnTo>
                  <a:pt x="6239" y="6972"/>
                </a:lnTo>
                <a:lnTo>
                  <a:pt x="6208" y="6959"/>
                </a:lnTo>
                <a:lnTo>
                  <a:pt x="6182" y="6937"/>
                </a:lnTo>
                <a:lnTo>
                  <a:pt x="6196" y="6947"/>
                </a:lnTo>
                <a:lnTo>
                  <a:pt x="6198" y="6938"/>
                </a:lnTo>
                <a:lnTo>
                  <a:pt x="6186" y="6931"/>
                </a:lnTo>
                <a:lnTo>
                  <a:pt x="6171" y="6913"/>
                </a:lnTo>
                <a:lnTo>
                  <a:pt x="6154" y="6920"/>
                </a:lnTo>
                <a:lnTo>
                  <a:pt x="6139" y="6935"/>
                </a:lnTo>
                <a:lnTo>
                  <a:pt x="6179" y="6966"/>
                </a:lnTo>
                <a:lnTo>
                  <a:pt x="6222" y="6993"/>
                </a:lnTo>
                <a:lnTo>
                  <a:pt x="6212" y="6982"/>
                </a:lnTo>
                <a:lnTo>
                  <a:pt x="6208" y="6973"/>
                </a:lnTo>
                <a:lnTo>
                  <a:pt x="6225" y="6979"/>
                </a:lnTo>
                <a:lnTo>
                  <a:pt x="6247" y="6996"/>
                </a:lnTo>
                <a:lnTo>
                  <a:pt x="6234" y="7014"/>
                </a:lnTo>
                <a:lnTo>
                  <a:pt x="6211" y="7013"/>
                </a:lnTo>
                <a:lnTo>
                  <a:pt x="6178" y="6976"/>
                </a:lnTo>
                <a:lnTo>
                  <a:pt x="6141" y="6968"/>
                </a:lnTo>
                <a:lnTo>
                  <a:pt x="6138" y="6953"/>
                </a:lnTo>
                <a:lnTo>
                  <a:pt x="6136" y="6938"/>
                </a:lnTo>
                <a:lnTo>
                  <a:pt x="6110" y="6926"/>
                </a:lnTo>
                <a:lnTo>
                  <a:pt x="6086" y="6899"/>
                </a:lnTo>
                <a:lnTo>
                  <a:pt x="6083" y="6919"/>
                </a:lnTo>
                <a:lnTo>
                  <a:pt x="6072" y="6929"/>
                </a:lnTo>
                <a:lnTo>
                  <a:pt x="6075" y="6923"/>
                </a:lnTo>
                <a:lnTo>
                  <a:pt x="6070" y="6915"/>
                </a:lnTo>
                <a:lnTo>
                  <a:pt x="6062" y="6914"/>
                </a:lnTo>
                <a:lnTo>
                  <a:pt x="6054" y="6913"/>
                </a:lnTo>
                <a:lnTo>
                  <a:pt x="6055" y="6907"/>
                </a:lnTo>
                <a:lnTo>
                  <a:pt x="6056" y="6902"/>
                </a:lnTo>
                <a:lnTo>
                  <a:pt x="6072" y="6902"/>
                </a:lnTo>
                <a:lnTo>
                  <a:pt x="6081" y="6887"/>
                </a:lnTo>
                <a:lnTo>
                  <a:pt x="6099" y="6901"/>
                </a:lnTo>
                <a:lnTo>
                  <a:pt x="6117" y="6914"/>
                </a:lnTo>
                <a:lnTo>
                  <a:pt x="6124" y="6900"/>
                </a:lnTo>
                <a:lnTo>
                  <a:pt x="6119" y="6884"/>
                </a:lnTo>
                <a:lnTo>
                  <a:pt x="6108" y="6886"/>
                </a:lnTo>
                <a:lnTo>
                  <a:pt x="6097" y="6889"/>
                </a:lnTo>
                <a:lnTo>
                  <a:pt x="6084" y="6869"/>
                </a:lnTo>
                <a:lnTo>
                  <a:pt x="6090" y="6851"/>
                </a:lnTo>
                <a:lnTo>
                  <a:pt x="6070" y="6845"/>
                </a:lnTo>
                <a:lnTo>
                  <a:pt x="6048" y="6831"/>
                </a:lnTo>
                <a:lnTo>
                  <a:pt x="6059" y="6818"/>
                </a:lnTo>
                <a:lnTo>
                  <a:pt x="6059" y="6804"/>
                </a:lnTo>
                <a:lnTo>
                  <a:pt x="6069" y="6809"/>
                </a:lnTo>
                <a:lnTo>
                  <a:pt x="6070" y="6802"/>
                </a:lnTo>
                <a:lnTo>
                  <a:pt x="6039" y="6804"/>
                </a:lnTo>
                <a:lnTo>
                  <a:pt x="6014" y="6812"/>
                </a:lnTo>
                <a:lnTo>
                  <a:pt x="6028" y="6816"/>
                </a:lnTo>
                <a:lnTo>
                  <a:pt x="6043" y="6819"/>
                </a:lnTo>
                <a:lnTo>
                  <a:pt x="6031" y="6826"/>
                </a:lnTo>
                <a:lnTo>
                  <a:pt x="6030" y="6841"/>
                </a:lnTo>
                <a:lnTo>
                  <a:pt x="6008" y="6827"/>
                </a:lnTo>
                <a:lnTo>
                  <a:pt x="5995" y="6804"/>
                </a:lnTo>
                <a:lnTo>
                  <a:pt x="6001" y="6807"/>
                </a:lnTo>
                <a:lnTo>
                  <a:pt x="6009" y="6809"/>
                </a:lnTo>
                <a:lnTo>
                  <a:pt x="6002" y="6797"/>
                </a:lnTo>
                <a:lnTo>
                  <a:pt x="6004" y="6777"/>
                </a:lnTo>
                <a:lnTo>
                  <a:pt x="5989" y="6781"/>
                </a:lnTo>
                <a:lnTo>
                  <a:pt x="5994" y="6767"/>
                </a:lnTo>
                <a:lnTo>
                  <a:pt x="5962" y="6740"/>
                </a:lnTo>
                <a:lnTo>
                  <a:pt x="5941" y="6704"/>
                </a:lnTo>
                <a:lnTo>
                  <a:pt x="5949" y="6693"/>
                </a:lnTo>
                <a:lnTo>
                  <a:pt x="5965" y="6693"/>
                </a:lnTo>
                <a:lnTo>
                  <a:pt x="5961" y="6678"/>
                </a:lnTo>
                <a:lnTo>
                  <a:pt x="5953" y="6666"/>
                </a:lnTo>
                <a:lnTo>
                  <a:pt x="5941" y="6687"/>
                </a:lnTo>
                <a:lnTo>
                  <a:pt x="5934" y="6716"/>
                </a:lnTo>
                <a:lnTo>
                  <a:pt x="5925" y="6722"/>
                </a:lnTo>
                <a:lnTo>
                  <a:pt x="5916" y="6727"/>
                </a:lnTo>
                <a:lnTo>
                  <a:pt x="5907" y="6717"/>
                </a:lnTo>
                <a:lnTo>
                  <a:pt x="5902" y="6706"/>
                </a:lnTo>
                <a:lnTo>
                  <a:pt x="5912" y="6698"/>
                </a:lnTo>
                <a:lnTo>
                  <a:pt x="5916" y="6684"/>
                </a:lnTo>
                <a:lnTo>
                  <a:pt x="5903" y="6686"/>
                </a:lnTo>
                <a:lnTo>
                  <a:pt x="5893" y="6690"/>
                </a:lnTo>
                <a:lnTo>
                  <a:pt x="5888" y="6685"/>
                </a:lnTo>
                <a:lnTo>
                  <a:pt x="5883" y="6680"/>
                </a:lnTo>
                <a:lnTo>
                  <a:pt x="5894" y="6671"/>
                </a:lnTo>
                <a:lnTo>
                  <a:pt x="5907" y="6668"/>
                </a:lnTo>
                <a:lnTo>
                  <a:pt x="5918" y="6680"/>
                </a:lnTo>
                <a:lnTo>
                  <a:pt x="5933" y="6688"/>
                </a:lnTo>
                <a:lnTo>
                  <a:pt x="5896" y="6638"/>
                </a:lnTo>
                <a:lnTo>
                  <a:pt x="5857" y="6587"/>
                </a:lnTo>
                <a:lnTo>
                  <a:pt x="5885" y="6606"/>
                </a:lnTo>
                <a:lnTo>
                  <a:pt x="5904" y="6614"/>
                </a:lnTo>
                <a:lnTo>
                  <a:pt x="5887" y="6597"/>
                </a:lnTo>
                <a:lnTo>
                  <a:pt x="5882" y="6583"/>
                </a:lnTo>
                <a:lnTo>
                  <a:pt x="5901" y="6589"/>
                </a:lnTo>
                <a:lnTo>
                  <a:pt x="5896" y="6569"/>
                </a:lnTo>
                <a:lnTo>
                  <a:pt x="5918" y="6576"/>
                </a:lnTo>
                <a:lnTo>
                  <a:pt x="5941" y="6586"/>
                </a:lnTo>
                <a:lnTo>
                  <a:pt x="5944" y="6596"/>
                </a:lnTo>
                <a:lnTo>
                  <a:pt x="5933" y="6603"/>
                </a:lnTo>
                <a:lnTo>
                  <a:pt x="5950" y="6609"/>
                </a:lnTo>
                <a:lnTo>
                  <a:pt x="5959" y="6594"/>
                </a:lnTo>
                <a:lnTo>
                  <a:pt x="5978" y="6610"/>
                </a:lnTo>
                <a:lnTo>
                  <a:pt x="5988" y="6620"/>
                </a:lnTo>
                <a:lnTo>
                  <a:pt x="5976" y="6631"/>
                </a:lnTo>
                <a:lnTo>
                  <a:pt x="5964" y="6643"/>
                </a:lnTo>
                <a:lnTo>
                  <a:pt x="6002" y="6649"/>
                </a:lnTo>
                <a:lnTo>
                  <a:pt x="6049" y="6656"/>
                </a:lnTo>
                <a:close/>
                <a:moveTo>
                  <a:pt x="5920" y="6411"/>
                </a:moveTo>
                <a:lnTo>
                  <a:pt x="5905" y="6407"/>
                </a:lnTo>
                <a:lnTo>
                  <a:pt x="5889" y="6397"/>
                </a:lnTo>
                <a:lnTo>
                  <a:pt x="5888" y="6376"/>
                </a:lnTo>
                <a:lnTo>
                  <a:pt x="5903" y="6365"/>
                </a:lnTo>
                <a:lnTo>
                  <a:pt x="5916" y="6390"/>
                </a:lnTo>
                <a:lnTo>
                  <a:pt x="5920" y="6411"/>
                </a:lnTo>
                <a:close/>
                <a:moveTo>
                  <a:pt x="5822" y="6318"/>
                </a:moveTo>
                <a:lnTo>
                  <a:pt x="5829" y="6320"/>
                </a:lnTo>
                <a:lnTo>
                  <a:pt x="5836" y="6325"/>
                </a:lnTo>
                <a:lnTo>
                  <a:pt x="5832" y="6326"/>
                </a:lnTo>
                <a:lnTo>
                  <a:pt x="5829" y="6326"/>
                </a:lnTo>
                <a:lnTo>
                  <a:pt x="5826" y="6321"/>
                </a:lnTo>
                <a:lnTo>
                  <a:pt x="5822" y="6318"/>
                </a:lnTo>
                <a:close/>
                <a:moveTo>
                  <a:pt x="5829" y="6345"/>
                </a:moveTo>
                <a:lnTo>
                  <a:pt x="5830" y="6342"/>
                </a:lnTo>
                <a:lnTo>
                  <a:pt x="5830" y="6338"/>
                </a:lnTo>
                <a:lnTo>
                  <a:pt x="5852" y="6350"/>
                </a:lnTo>
                <a:lnTo>
                  <a:pt x="5872" y="6351"/>
                </a:lnTo>
                <a:lnTo>
                  <a:pt x="5876" y="6370"/>
                </a:lnTo>
                <a:lnTo>
                  <a:pt x="5872" y="6388"/>
                </a:lnTo>
                <a:lnTo>
                  <a:pt x="5834" y="6372"/>
                </a:lnTo>
                <a:lnTo>
                  <a:pt x="5797" y="6365"/>
                </a:lnTo>
                <a:lnTo>
                  <a:pt x="5794" y="6348"/>
                </a:lnTo>
                <a:lnTo>
                  <a:pt x="5787" y="6331"/>
                </a:lnTo>
                <a:lnTo>
                  <a:pt x="5801" y="6326"/>
                </a:lnTo>
                <a:lnTo>
                  <a:pt x="5814" y="6319"/>
                </a:lnTo>
                <a:lnTo>
                  <a:pt x="5816" y="6335"/>
                </a:lnTo>
                <a:lnTo>
                  <a:pt x="5829" y="6345"/>
                </a:lnTo>
                <a:close/>
                <a:moveTo>
                  <a:pt x="5773" y="6281"/>
                </a:moveTo>
                <a:lnTo>
                  <a:pt x="5780" y="6292"/>
                </a:lnTo>
                <a:lnTo>
                  <a:pt x="5780" y="6300"/>
                </a:lnTo>
                <a:lnTo>
                  <a:pt x="5793" y="6296"/>
                </a:lnTo>
                <a:lnTo>
                  <a:pt x="5805" y="6303"/>
                </a:lnTo>
                <a:lnTo>
                  <a:pt x="5801" y="6313"/>
                </a:lnTo>
                <a:lnTo>
                  <a:pt x="5793" y="6324"/>
                </a:lnTo>
                <a:lnTo>
                  <a:pt x="5778" y="6308"/>
                </a:lnTo>
                <a:lnTo>
                  <a:pt x="5766" y="6292"/>
                </a:lnTo>
                <a:lnTo>
                  <a:pt x="5759" y="6276"/>
                </a:lnTo>
                <a:lnTo>
                  <a:pt x="5765" y="6262"/>
                </a:lnTo>
                <a:lnTo>
                  <a:pt x="5766" y="6272"/>
                </a:lnTo>
                <a:lnTo>
                  <a:pt x="5773" y="6281"/>
                </a:lnTo>
                <a:close/>
                <a:moveTo>
                  <a:pt x="5769" y="6675"/>
                </a:moveTo>
                <a:lnTo>
                  <a:pt x="5776" y="6676"/>
                </a:lnTo>
                <a:lnTo>
                  <a:pt x="5788" y="6675"/>
                </a:lnTo>
                <a:lnTo>
                  <a:pt x="5784" y="6689"/>
                </a:lnTo>
                <a:lnTo>
                  <a:pt x="5778" y="6702"/>
                </a:lnTo>
                <a:lnTo>
                  <a:pt x="5779" y="6702"/>
                </a:lnTo>
                <a:lnTo>
                  <a:pt x="5780" y="6702"/>
                </a:lnTo>
                <a:lnTo>
                  <a:pt x="5777" y="6718"/>
                </a:lnTo>
                <a:lnTo>
                  <a:pt x="5781" y="6735"/>
                </a:lnTo>
                <a:lnTo>
                  <a:pt x="5794" y="6733"/>
                </a:lnTo>
                <a:lnTo>
                  <a:pt x="5799" y="6744"/>
                </a:lnTo>
                <a:lnTo>
                  <a:pt x="5797" y="6745"/>
                </a:lnTo>
                <a:lnTo>
                  <a:pt x="5794" y="6745"/>
                </a:lnTo>
                <a:lnTo>
                  <a:pt x="5789" y="6743"/>
                </a:lnTo>
                <a:lnTo>
                  <a:pt x="5784" y="6742"/>
                </a:lnTo>
                <a:lnTo>
                  <a:pt x="5772" y="6729"/>
                </a:lnTo>
                <a:lnTo>
                  <a:pt x="5767" y="6716"/>
                </a:lnTo>
                <a:lnTo>
                  <a:pt x="5772" y="6694"/>
                </a:lnTo>
                <a:lnTo>
                  <a:pt x="5769" y="6675"/>
                </a:lnTo>
                <a:close/>
                <a:moveTo>
                  <a:pt x="5647" y="6121"/>
                </a:moveTo>
                <a:lnTo>
                  <a:pt x="5666" y="6119"/>
                </a:lnTo>
                <a:lnTo>
                  <a:pt x="5682" y="6137"/>
                </a:lnTo>
                <a:lnTo>
                  <a:pt x="5666" y="6136"/>
                </a:lnTo>
                <a:lnTo>
                  <a:pt x="5647" y="6121"/>
                </a:lnTo>
                <a:close/>
                <a:moveTo>
                  <a:pt x="5672" y="6196"/>
                </a:moveTo>
                <a:lnTo>
                  <a:pt x="5668" y="6203"/>
                </a:lnTo>
                <a:lnTo>
                  <a:pt x="5659" y="6208"/>
                </a:lnTo>
                <a:lnTo>
                  <a:pt x="5676" y="6204"/>
                </a:lnTo>
                <a:lnTo>
                  <a:pt x="5694" y="6208"/>
                </a:lnTo>
                <a:lnTo>
                  <a:pt x="5678" y="6218"/>
                </a:lnTo>
                <a:lnTo>
                  <a:pt x="5663" y="6232"/>
                </a:lnTo>
                <a:lnTo>
                  <a:pt x="5645" y="6221"/>
                </a:lnTo>
                <a:lnTo>
                  <a:pt x="5628" y="6214"/>
                </a:lnTo>
                <a:lnTo>
                  <a:pt x="5646" y="6197"/>
                </a:lnTo>
                <a:lnTo>
                  <a:pt x="5672" y="6196"/>
                </a:lnTo>
                <a:close/>
                <a:moveTo>
                  <a:pt x="5493" y="6080"/>
                </a:moveTo>
                <a:lnTo>
                  <a:pt x="5502" y="6079"/>
                </a:lnTo>
                <a:lnTo>
                  <a:pt x="5502" y="6071"/>
                </a:lnTo>
                <a:lnTo>
                  <a:pt x="5524" y="6090"/>
                </a:lnTo>
                <a:lnTo>
                  <a:pt x="5520" y="6116"/>
                </a:lnTo>
                <a:lnTo>
                  <a:pt x="5504" y="6100"/>
                </a:lnTo>
                <a:lnTo>
                  <a:pt x="5496" y="6114"/>
                </a:lnTo>
                <a:lnTo>
                  <a:pt x="5471" y="6097"/>
                </a:lnTo>
                <a:lnTo>
                  <a:pt x="5438" y="6084"/>
                </a:lnTo>
                <a:lnTo>
                  <a:pt x="5442" y="6074"/>
                </a:lnTo>
                <a:lnTo>
                  <a:pt x="5438" y="6064"/>
                </a:lnTo>
                <a:lnTo>
                  <a:pt x="5453" y="6066"/>
                </a:lnTo>
                <a:lnTo>
                  <a:pt x="5459" y="6052"/>
                </a:lnTo>
                <a:lnTo>
                  <a:pt x="5483" y="6062"/>
                </a:lnTo>
                <a:lnTo>
                  <a:pt x="5493" y="6080"/>
                </a:lnTo>
                <a:close/>
                <a:moveTo>
                  <a:pt x="5472" y="6020"/>
                </a:moveTo>
                <a:lnTo>
                  <a:pt x="5489" y="6026"/>
                </a:lnTo>
                <a:lnTo>
                  <a:pt x="5513" y="6050"/>
                </a:lnTo>
                <a:lnTo>
                  <a:pt x="5494" y="6049"/>
                </a:lnTo>
                <a:lnTo>
                  <a:pt x="5475" y="6054"/>
                </a:lnTo>
                <a:lnTo>
                  <a:pt x="5476" y="6044"/>
                </a:lnTo>
                <a:lnTo>
                  <a:pt x="5489" y="6048"/>
                </a:lnTo>
                <a:lnTo>
                  <a:pt x="5481" y="6034"/>
                </a:lnTo>
                <a:lnTo>
                  <a:pt x="5472" y="6020"/>
                </a:lnTo>
                <a:close/>
                <a:moveTo>
                  <a:pt x="5425" y="6005"/>
                </a:moveTo>
                <a:lnTo>
                  <a:pt x="5432" y="5995"/>
                </a:lnTo>
                <a:lnTo>
                  <a:pt x="5436" y="5984"/>
                </a:lnTo>
                <a:lnTo>
                  <a:pt x="5446" y="6007"/>
                </a:lnTo>
                <a:lnTo>
                  <a:pt x="5425" y="6005"/>
                </a:lnTo>
                <a:close/>
                <a:moveTo>
                  <a:pt x="5459" y="6034"/>
                </a:moveTo>
                <a:lnTo>
                  <a:pt x="5444" y="6041"/>
                </a:lnTo>
                <a:lnTo>
                  <a:pt x="5428" y="6038"/>
                </a:lnTo>
                <a:lnTo>
                  <a:pt x="5441" y="6026"/>
                </a:lnTo>
                <a:lnTo>
                  <a:pt x="5459" y="6034"/>
                </a:lnTo>
                <a:close/>
                <a:moveTo>
                  <a:pt x="5443" y="6411"/>
                </a:moveTo>
                <a:lnTo>
                  <a:pt x="5433" y="6407"/>
                </a:lnTo>
                <a:lnTo>
                  <a:pt x="5424" y="6401"/>
                </a:lnTo>
                <a:lnTo>
                  <a:pt x="5428" y="6392"/>
                </a:lnTo>
                <a:lnTo>
                  <a:pt x="5434" y="6386"/>
                </a:lnTo>
                <a:lnTo>
                  <a:pt x="5438" y="6400"/>
                </a:lnTo>
                <a:lnTo>
                  <a:pt x="5443" y="6411"/>
                </a:lnTo>
                <a:close/>
                <a:moveTo>
                  <a:pt x="5420" y="6414"/>
                </a:moveTo>
                <a:lnTo>
                  <a:pt x="5420" y="6414"/>
                </a:lnTo>
                <a:lnTo>
                  <a:pt x="5420" y="6414"/>
                </a:lnTo>
                <a:lnTo>
                  <a:pt x="5420" y="6414"/>
                </a:lnTo>
                <a:lnTo>
                  <a:pt x="5420" y="6414"/>
                </a:lnTo>
                <a:lnTo>
                  <a:pt x="5420" y="6414"/>
                </a:lnTo>
                <a:lnTo>
                  <a:pt x="5420" y="6414"/>
                </a:lnTo>
                <a:close/>
                <a:moveTo>
                  <a:pt x="5432" y="6574"/>
                </a:moveTo>
                <a:lnTo>
                  <a:pt x="5430" y="6577"/>
                </a:lnTo>
                <a:lnTo>
                  <a:pt x="5430" y="6581"/>
                </a:lnTo>
                <a:lnTo>
                  <a:pt x="5427" y="6579"/>
                </a:lnTo>
                <a:lnTo>
                  <a:pt x="5422" y="6579"/>
                </a:lnTo>
                <a:lnTo>
                  <a:pt x="5423" y="6577"/>
                </a:lnTo>
                <a:lnTo>
                  <a:pt x="5424" y="6575"/>
                </a:lnTo>
                <a:lnTo>
                  <a:pt x="5427" y="6575"/>
                </a:lnTo>
                <a:lnTo>
                  <a:pt x="5432" y="6574"/>
                </a:lnTo>
                <a:close/>
                <a:moveTo>
                  <a:pt x="5364" y="6208"/>
                </a:moveTo>
                <a:lnTo>
                  <a:pt x="5365" y="6208"/>
                </a:lnTo>
                <a:lnTo>
                  <a:pt x="5366" y="6208"/>
                </a:lnTo>
                <a:lnTo>
                  <a:pt x="5371" y="6214"/>
                </a:lnTo>
                <a:lnTo>
                  <a:pt x="5375" y="6219"/>
                </a:lnTo>
                <a:lnTo>
                  <a:pt x="5368" y="6214"/>
                </a:lnTo>
                <a:lnTo>
                  <a:pt x="5364" y="6208"/>
                </a:lnTo>
                <a:close/>
                <a:moveTo>
                  <a:pt x="5414" y="6362"/>
                </a:moveTo>
                <a:lnTo>
                  <a:pt x="5391" y="6356"/>
                </a:lnTo>
                <a:lnTo>
                  <a:pt x="5382" y="6338"/>
                </a:lnTo>
                <a:lnTo>
                  <a:pt x="5400" y="6347"/>
                </a:lnTo>
                <a:lnTo>
                  <a:pt x="5414" y="6362"/>
                </a:lnTo>
                <a:close/>
                <a:moveTo>
                  <a:pt x="5425" y="6677"/>
                </a:moveTo>
                <a:lnTo>
                  <a:pt x="5429" y="6661"/>
                </a:lnTo>
                <a:lnTo>
                  <a:pt x="5428" y="6649"/>
                </a:lnTo>
                <a:lnTo>
                  <a:pt x="5440" y="6657"/>
                </a:lnTo>
                <a:lnTo>
                  <a:pt x="5451" y="6663"/>
                </a:lnTo>
                <a:lnTo>
                  <a:pt x="5472" y="6676"/>
                </a:lnTo>
                <a:lnTo>
                  <a:pt x="5487" y="6678"/>
                </a:lnTo>
                <a:lnTo>
                  <a:pt x="5489" y="6680"/>
                </a:lnTo>
                <a:lnTo>
                  <a:pt x="5492" y="6681"/>
                </a:lnTo>
                <a:lnTo>
                  <a:pt x="5496" y="6686"/>
                </a:lnTo>
                <a:lnTo>
                  <a:pt x="5502" y="6693"/>
                </a:lnTo>
                <a:lnTo>
                  <a:pt x="5492" y="6702"/>
                </a:lnTo>
                <a:lnTo>
                  <a:pt x="5507" y="6715"/>
                </a:lnTo>
                <a:lnTo>
                  <a:pt x="5521" y="6723"/>
                </a:lnTo>
                <a:lnTo>
                  <a:pt x="5520" y="6733"/>
                </a:lnTo>
                <a:lnTo>
                  <a:pt x="5516" y="6742"/>
                </a:lnTo>
                <a:lnTo>
                  <a:pt x="5508" y="6731"/>
                </a:lnTo>
                <a:lnTo>
                  <a:pt x="5496" y="6723"/>
                </a:lnTo>
                <a:lnTo>
                  <a:pt x="5483" y="6732"/>
                </a:lnTo>
                <a:lnTo>
                  <a:pt x="5466" y="6736"/>
                </a:lnTo>
                <a:lnTo>
                  <a:pt x="5455" y="6729"/>
                </a:lnTo>
                <a:lnTo>
                  <a:pt x="5447" y="6717"/>
                </a:lnTo>
                <a:lnTo>
                  <a:pt x="5461" y="6703"/>
                </a:lnTo>
                <a:lnTo>
                  <a:pt x="5478" y="6693"/>
                </a:lnTo>
                <a:lnTo>
                  <a:pt x="5444" y="6692"/>
                </a:lnTo>
                <a:lnTo>
                  <a:pt x="5425" y="6677"/>
                </a:lnTo>
                <a:close/>
                <a:moveTo>
                  <a:pt x="5576" y="6715"/>
                </a:moveTo>
                <a:lnTo>
                  <a:pt x="5575" y="6711"/>
                </a:lnTo>
                <a:lnTo>
                  <a:pt x="5574" y="6706"/>
                </a:lnTo>
                <a:lnTo>
                  <a:pt x="5568" y="6705"/>
                </a:lnTo>
                <a:lnTo>
                  <a:pt x="5561" y="6702"/>
                </a:lnTo>
                <a:lnTo>
                  <a:pt x="5575" y="6686"/>
                </a:lnTo>
                <a:lnTo>
                  <a:pt x="5576" y="6663"/>
                </a:lnTo>
                <a:lnTo>
                  <a:pt x="5596" y="6684"/>
                </a:lnTo>
                <a:lnTo>
                  <a:pt x="5599" y="6710"/>
                </a:lnTo>
                <a:lnTo>
                  <a:pt x="5599" y="6704"/>
                </a:lnTo>
                <a:lnTo>
                  <a:pt x="5600" y="6699"/>
                </a:lnTo>
                <a:lnTo>
                  <a:pt x="5587" y="6705"/>
                </a:lnTo>
                <a:lnTo>
                  <a:pt x="5576" y="6715"/>
                </a:lnTo>
                <a:close/>
                <a:moveTo>
                  <a:pt x="5633" y="6696"/>
                </a:moveTo>
                <a:lnTo>
                  <a:pt x="5631" y="6706"/>
                </a:lnTo>
                <a:lnTo>
                  <a:pt x="5626" y="6713"/>
                </a:lnTo>
                <a:lnTo>
                  <a:pt x="5616" y="6711"/>
                </a:lnTo>
                <a:lnTo>
                  <a:pt x="5611" y="6698"/>
                </a:lnTo>
                <a:lnTo>
                  <a:pt x="5622" y="6697"/>
                </a:lnTo>
                <a:lnTo>
                  <a:pt x="5633" y="6696"/>
                </a:lnTo>
                <a:close/>
                <a:moveTo>
                  <a:pt x="5630" y="6645"/>
                </a:moveTo>
                <a:lnTo>
                  <a:pt x="5625" y="6650"/>
                </a:lnTo>
                <a:lnTo>
                  <a:pt x="5622" y="6660"/>
                </a:lnTo>
                <a:lnTo>
                  <a:pt x="5608" y="6658"/>
                </a:lnTo>
                <a:lnTo>
                  <a:pt x="5601" y="6650"/>
                </a:lnTo>
                <a:lnTo>
                  <a:pt x="5619" y="6624"/>
                </a:lnTo>
                <a:lnTo>
                  <a:pt x="5611" y="6589"/>
                </a:lnTo>
                <a:lnTo>
                  <a:pt x="5622" y="6600"/>
                </a:lnTo>
                <a:lnTo>
                  <a:pt x="5635" y="6611"/>
                </a:lnTo>
                <a:lnTo>
                  <a:pt x="5636" y="6631"/>
                </a:lnTo>
                <a:lnTo>
                  <a:pt x="5628" y="6643"/>
                </a:lnTo>
                <a:lnTo>
                  <a:pt x="5629" y="6644"/>
                </a:lnTo>
                <a:lnTo>
                  <a:pt x="5630" y="6645"/>
                </a:lnTo>
                <a:close/>
                <a:moveTo>
                  <a:pt x="5702" y="6936"/>
                </a:moveTo>
                <a:lnTo>
                  <a:pt x="5685" y="6917"/>
                </a:lnTo>
                <a:lnTo>
                  <a:pt x="5688" y="6884"/>
                </a:lnTo>
                <a:lnTo>
                  <a:pt x="5700" y="6895"/>
                </a:lnTo>
                <a:lnTo>
                  <a:pt x="5713" y="6903"/>
                </a:lnTo>
                <a:lnTo>
                  <a:pt x="5702" y="6921"/>
                </a:lnTo>
                <a:lnTo>
                  <a:pt x="5702" y="6936"/>
                </a:lnTo>
                <a:close/>
                <a:moveTo>
                  <a:pt x="5769" y="7053"/>
                </a:moveTo>
                <a:lnTo>
                  <a:pt x="5790" y="7053"/>
                </a:lnTo>
                <a:lnTo>
                  <a:pt x="5794" y="7068"/>
                </a:lnTo>
                <a:lnTo>
                  <a:pt x="5784" y="7072"/>
                </a:lnTo>
                <a:lnTo>
                  <a:pt x="5770" y="7074"/>
                </a:lnTo>
                <a:lnTo>
                  <a:pt x="5770" y="7064"/>
                </a:lnTo>
                <a:lnTo>
                  <a:pt x="5769" y="7053"/>
                </a:lnTo>
                <a:close/>
                <a:moveTo>
                  <a:pt x="5799" y="6915"/>
                </a:moveTo>
                <a:lnTo>
                  <a:pt x="5786" y="6908"/>
                </a:lnTo>
                <a:lnTo>
                  <a:pt x="5773" y="6910"/>
                </a:lnTo>
                <a:lnTo>
                  <a:pt x="5780" y="6899"/>
                </a:lnTo>
                <a:lnTo>
                  <a:pt x="5777" y="6889"/>
                </a:lnTo>
                <a:lnTo>
                  <a:pt x="5783" y="6881"/>
                </a:lnTo>
                <a:lnTo>
                  <a:pt x="5789" y="6881"/>
                </a:lnTo>
                <a:lnTo>
                  <a:pt x="5797" y="6890"/>
                </a:lnTo>
                <a:lnTo>
                  <a:pt x="5810" y="6900"/>
                </a:lnTo>
                <a:lnTo>
                  <a:pt x="5805" y="6903"/>
                </a:lnTo>
                <a:lnTo>
                  <a:pt x="5804" y="6908"/>
                </a:lnTo>
                <a:lnTo>
                  <a:pt x="5796" y="6905"/>
                </a:lnTo>
                <a:lnTo>
                  <a:pt x="5789" y="6903"/>
                </a:lnTo>
                <a:lnTo>
                  <a:pt x="5795" y="6909"/>
                </a:lnTo>
                <a:lnTo>
                  <a:pt x="5799" y="6915"/>
                </a:lnTo>
                <a:close/>
                <a:moveTo>
                  <a:pt x="5846" y="7181"/>
                </a:moveTo>
                <a:lnTo>
                  <a:pt x="5844" y="7181"/>
                </a:lnTo>
                <a:lnTo>
                  <a:pt x="5842" y="7181"/>
                </a:lnTo>
                <a:lnTo>
                  <a:pt x="5843" y="7179"/>
                </a:lnTo>
                <a:lnTo>
                  <a:pt x="5844" y="7178"/>
                </a:lnTo>
                <a:lnTo>
                  <a:pt x="5845" y="7179"/>
                </a:lnTo>
                <a:lnTo>
                  <a:pt x="5846" y="7181"/>
                </a:lnTo>
                <a:close/>
                <a:moveTo>
                  <a:pt x="5828" y="6957"/>
                </a:moveTo>
                <a:lnTo>
                  <a:pt x="5828" y="6951"/>
                </a:lnTo>
                <a:lnTo>
                  <a:pt x="5827" y="6944"/>
                </a:lnTo>
                <a:lnTo>
                  <a:pt x="5828" y="6944"/>
                </a:lnTo>
                <a:lnTo>
                  <a:pt x="5828" y="6944"/>
                </a:lnTo>
                <a:lnTo>
                  <a:pt x="5828" y="6944"/>
                </a:lnTo>
                <a:lnTo>
                  <a:pt x="5829" y="6944"/>
                </a:lnTo>
                <a:lnTo>
                  <a:pt x="5856" y="6947"/>
                </a:lnTo>
                <a:lnTo>
                  <a:pt x="5883" y="6957"/>
                </a:lnTo>
                <a:lnTo>
                  <a:pt x="5865" y="6960"/>
                </a:lnTo>
                <a:lnTo>
                  <a:pt x="5846" y="6963"/>
                </a:lnTo>
                <a:lnTo>
                  <a:pt x="5847" y="6961"/>
                </a:lnTo>
                <a:lnTo>
                  <a:pt x="5848" y="6960"/>
                </a:lnTo>
                <a:lnTo>
                  <a:pt x="5838" y="6957"/>
                </a:lnTo>
                <a:lnTo>
                  <a:pt x="5828" y="6957"/>
                </a:lnTo>
                <a:close/>
                <a:moveTo>
                  <a:pt x="5910" y="7103"/>
                </a:moveTo>
                <a:lnTo>
                  <a:pt x="5928" y="7120"/>
                </a:lnTo>
                <a:lnTo>
                  <a:pt x="5947" y="7144"/>
                </a:lnTo>
                <a:lnTo>
                  <a:pt x="5936" y="7144"/>
                </a:lnTo>
                <a:lnTo>
                  <a:pt x="5925" y="7148"/>
                </a:lnTo>
                <a:lnTo>
                  <a:pt x="5917" y="7125"/>
                </a:lnTo>
                <a:lnTo>
                  <a:pt x="5910" y="7103"/>
                </a:lnTo>
                <a:close/>
                <a:moveTo>
                  <a:pt x="5942" y="7183"/>
                </a:moveTo>
                <a:lnTo>
                  <a:pt x="5943" y="7174"/>
                </a:lnTo>
                <a:lnTo>
                  <a:pt x="5952" y="7166"/>
                </a:lnTo>
                <a:lnTo>
                  <a:pt x="5961" y="7177"/>
                </a:lnTo>
                <a:lnTo>
                  <a:pt x="5968" y="7168"/>
                </a:lnTo>
                <a:lnTo>
                  <a:pt x="5977" y="7177"/>
                </a:lnTo>
                <a:lnTo>
                  <a:pt x="5983" y="7195"/>
                </a:lnTo>
                <a:lnTo>
                  <a:pt x="5970" y="7199"/>
                </a:lnTo>
                <a:lnTo>
                  <a:pt x="5957" y="7203"/>
                </a:lnTo>
                <a:lnTo>
                  <a:pt x="5950" y="7189"/>
                </a:lnTo>
                <a:lnTo>
                  <a:pt x="5942" y="7183"/>
                </a:lnTo>
                <a:close/>
                <a:moveTo>
                  <a:pt x="6067" y="7361"/>
                </a:moveTo>
                <a:lnTo>
                  <a:pt x="6076" y="7360"/>
                </a:lnTo>
                <a:lnTo>
                  <a:pt x="6085" y="7352"/>
                </a:lnTo>
                <a:lnTo>
                  <a:pt x="6098" y="7366"/>
                </a:lnTo>
                <a:lnTo>
                  <a:pt x="6108" y="7349"/>
                </a:lnTo>
                <a:lnTo>
                  <a:pt x="6124" y="7332"/>
                </a:lnTo>
                <a:lnTo>
                  <a:pt x="6129" y="7343"/>
                </a:lnTo>
                <a:lnTo>
                  <a:pt x="6138" y="7345"/>
                </a:lnTo>
                <a:lnTo>
                  <a:pt x="6138" y="7352"/>
                </a:lnTo>
                <a:lnTo>
                  <a:pt x="6140" y="7361"/>
                </a:lnTo>
                <a:lnTo>
                  <a:pt x="6134" y="7359"/>
                </a:lnTo>
                <a:lnTo>
                  <a:pt x="6115" y="7350"/>
                </a:lnTo>
                <a:lnTo>
                  <a:pt x="6110" y="7365"/>
                </a:lnTo>
                <a:lnTo>
                  <a:pt x="6100" y="7381"/>
                </a:lnTo>
                <a:lnTo>
                  <a:pt x="6082" y="7367"/>
                </a:lnTo>
                <a:lnTo>
                  <a:pt x="6073" y="7381"/>
                </a:lnTo>
                <a:lnTo>
                  <a:pt x="6072" y="7371"/>
                </a:lnTo>
                <a:lnTo>
                  <a:pt x="6067" y="7361"/>
                </a:lnTo>
                <a:close/>
                <a:moveTo>
                  <a:pt x="6140" y="7477"/>
                </a:moveTo>
                <a:lnTo>
                  <a:pt x="6129" y="7468"/>
                </a:lnTo>
                <a:lnTo>
                  <a:pt x="6117" y="7449"/>
                </a:lnTo>
                <a:lnTo>
                  <a:pt x="6131" y="7445"/>
                </a:lnTo>
                <a:lnTo>
                  <a:pt x="6148" y="7453"/>
                </a:lnTo>
                <a:lnTo>
                  <a:pt x="6138" y="7465"/>
                </a:lnTo>
                <a:lnTo>
                  <a:pt x="6140" y="7477"/>
                </a:lnTo>
                <a:close/>
                <a:moveTo>
                  <a:pt x="6323" y="7517"/>
                </a:moveTo>
                <a:lnTo>
                  <a:pt x="6305" y="7507"/>
                </a:lnTo>
                <a:lnTo>
                  <a:pt x="6307" y="7490"/>
                </a:lnTo>
                <a:lnTo>
                  <a:pt x="6316" y="7505"/>
                </a:lnTo>
                <a:lnTo>
                  <a:pt x="6323" y="7517"/>
                </a:lnTo>
                <a:close/>
                <a:moveTo>
                  <a:pt x="6303" y="7402"/>
                </a:moveTo>
                <a:lnTo>
                  <a:pt x="6289" y="7373"/>
                </a:lnTo>
                <a:lnTo>
                  <a:pt x="6284" y="7344"/>
                </a:lnTo>
                <a:lnTo>
                  <a:pt x="6295" y="7368"/>
                </a:lnTo>
                <a:lnTo>
                  <a:pt x="6322" y="7394"/>
                </a:lnTo>
                <a:lnTo>
                  <a:pt x="6312" y="7396"/>
                </a:lnTo>
                <a:lnTo>
                  <a:pt x="6303" y="7402"/>
                </a:lnTo>
                <a:close/>
                <a:moveTo>
                  <a:pt x="6276" y="7036"/>
                </a:moveTo>
                <a:lnTo>
                  <a:pt x="6311" y="7055"/>
                </a:lnTo>
                <a:lnTo>
                  <a:pt x="6344" y="7067"/>
                </a:lnTo>
                <a:lnTo>
                  <a:pt x="6332" y="7075"/>
                </a:lnTo>
                <a:lnTo>
                  <a:pt x="6310" y="7073"/>
                </a:lnTo>
                <a:lnTo>
                  <a:pt x="6297" y="7054"/>
                </a:lnTo>
                <a:lnTo>
                  <a:pt x="6276" y="7036"/>
                </a:lnTo>
                <a:close/>
                <a:moveTo>
                  <a:pt x="6424" y="6731"/>
                </a:moveTo>
                <a:lnTo>
                  <a:pt x="6413" y="6731"/>
                </a:lnTo>
                <a:lnTo>
                  <a:pt x="6402" y="6735"/>
                </a:lnTo>
                <a:lnTo>
                  <a:pt x="6402" y="6727"/>
                </a:lnTo>
                <a:lnTo>
                  <a:pt x="6407" y="6721"/>
                </a:lnTo>
                <a:lnTo>
                  <a:pt x="6392" y="6720"/>
                </a:lnTo>
                <a:lnTo>
                  <a:pt x="6374" y="6708"/>
                </a:lnTo>
                <a:lnTo>
                  <a:pt x="6392" y="6703"/>
                </a:lnTo>
                <a:lnTo>
                  <a:pt x="6399" y="6694"/>
                </a:lnTo>
                <a:lnTo>
                  <a:pt x="6373" y="6684"/>
                </a:lnTo>
                <a:lnTo>
                  <a:pt x="6359" y="6663"/>
                </a:lnTo>
                <a:lnTo>
                  <a:pt x="6352" y="6670"/>
                </a:lnTo>
                <a:lnTo>
                  <a:pt x="6339" y="6682"/>
                </a:lnTo>
                <a:lnTo>
                  <a:pt x="6337" y="6664"/>
                </a:lnTo>
                <a:lnTo>
                  <a:pt x="6322" y="6655"/>
                </a:lnTo>
                <a:lnTo>
                  <a:pt x="6320" y="6638"/>
                </a:lnTo>
                <a:lnTo>
                  <a:pt x="6328" y="6622"/>
                </a:lnTo>
                <a:lnTo>
                  <a:pt x="6330" y="6637"/>
                </a:lnTo>
                <a:lnTo>
                  <a:pt x="6333" y="6651"/>
                </a:lnTo>
                <a:lnTo>
                  <a:pt x="6339" y="6649"/>
                </a:lnTo>
                <a:lnTo>
                  <a:pt x="6346" y="6639"/>
                </a:lnTo>
                <a:lnTo>
                  <a:pt x="6380" y="6663"/>
                </a:lnTo>
                <a:lnTo>
                  <a:pt x="6415" y="6696"/>
                </a:lnTo>
                <a:lnTo>
                  <a:pt x="6412" y="6704"/>
                </a:lnTo>
                <a:lnTo>
                  <a:pt x="6401" y="6708"/>
                </a:lnTo>
                <a:lnTo>
                  <a:pt x="6419" y="6711"/>
                </a:lnTo>
                <a:lnTo>
                  <a:pt x="6438" y="6717"/>
                </a:lnTo>
                <a:lnTo>
                  <a:pt x="6438" y="6731"/>
                </a:lnTo>
                <a:lnTo>
                  <a:pt x="6452" y="6731"/>
                </a:lnTo>
                <a:lnTo>
                  <a:pt x="6459" y="6740"/>
                </a:lnTo>
                <a:lnTo>
                  <a:pt x="6468" y="6751"/>
                </a:lnTo>
                <a:lnTo>
                  <a:pt x="6457" y="6760"/>
                </a:lnTo>
                <a:lnTo>
                  <a:pt x="6445" y="6762"/>
                </a:lnTo>
                <a:lnTo>
                  <a:pt x="6434" y="6747"/>
                </a:lnTo>
                <a:lnTo>
                  <a:pt x="6424" y="6731"/>
                </a:lnTo>
                <a:close/>
                <a:moveTo>
                  <a:pt x="6495" y="7876"/>
                </a:moveTo>
                <a:lnTo>
                  <a:pt x="6481" y="7861"/>
                </a:lnTo>
                <a:lnTo>
                  <a:pt x="6487" y="7841"/>
                </a:lnTo>
                <a:lnTo>
                  <a:pt x="6491" y="7858"/>
                </a:lnTo>
                <a:lnTo>
                  <a:pt x="6495" y="7876"/>
                </a:lnTo>
                <a:close/>
                <a:moveTo>
                  <a:pt x="6492" y="6779"/>
                </a:moveTo>
                <a:lnTo>
                  <a:pt x="6477" y="6776"/>
                </a:lnTo>
                <a:lnTo>
                  <a:pt x="6469" y="6758"/>
                </a:lnTo>
                <a:lnTo>
                  <a:pt x="6480" y="6760"/>
                </a:lnTo>
                <a:lnTo>
                  <a:pt x="6494" y="6769"/>
                </a:lnTo>
                <a:lnTo>
                  <a:pt x="6490" y="6774"/>
                </a:lnTo>
                <a:lnTo>
                  <a:pt x="6492" y="6779"/>
                </a:lnTo>
                <a:close/>
                <a:moveTo>
                  <a:pt x="6587" y="6881"/>
                </a:moveTo>
                <a:lnTo>
                  <a:pt x="6577" y="6873"/>
                </a:lnTo>
                <a:lnTo>
                  <a:pt x="6564" y="6860"/>
                </a:lnTo>
                <a:lnTo>
                  <a:pt x="6576" y="6855"/>
                </a:lnTo>
                <a:lnTo>
                  <a:pt x="6587" y="6855"/>
                </a:lnTo>
                <a:lnTo>
                  <a:pt x="6564" y="6839"/>
                </a:lnTo>
                <a:lnTo>
                  <a:pt x="6540" y="6830"/>
                </a:lnTo>
                <a:lnTo>
                  <a:pt x="6551" y="6830"/>
                </a:lnTo>
                <a:lnTo>
                  <a:pt x="6563" y="6826"/>
                </a:lnTo>
                <a:lnTo>
                  <a:pt x="6582" y="6844"/>
                </a:lnTo>
                <a:lnTo>
                  <a:pt x="6600" y="6861"/>
                </a:lnTo>
                <a:lnTo>
                  <a:pt x="6594" y="6867"/>
                </a:lnTo>
                <a:lnTo>
                  <a:pt x="6587" y="6881"/>
                </a:lnTo>
                <a:close/>
                <a:moveTo>
                  <a:pt x="6760" y="6963"/>
                </a:moveTo>
                <a:lnTo>
                  <a:pt x="6753" y="6962"/>
                </a:lnTo>
                <a:lnTo>
                  <a:pt x="6747" y="6957"/>
                </a:lnTo>
                <a:lnTo>
                  <a:pt x="6731" y="6958"/>
                </a:lnTo>
                <a:lnTo>
                  <a:pt x="6714" y="6944"/>
                </a:lnTo>
                <a:lnTo>
                  <a:pt x="6735" y="6945"/>
                </a:lnTo>
                <a:lnTo>
                  <a:pt x="6760" y="6963"/>
                </a:lnTo>
                <a:close/>
                <a:moveTo>
                  <a:pt x="6794" y="7016"/>
                </a:moveTo>
                <a:lnTo>
                  <a:pt x="6800" y="7017"/>
                </a:lnTo>
                <a:lnTo>
                  <a:pt x="6800" y="7020"/>
                </a:lnTo>
                <a:lnTo>
                  <a:pt x="6813" y="7021"/>
                </a:lnTo>
                <a:lnTo>
                  <a:pt x="6828" y="7029"/>
                </a:lnTo>
                <a:lnTo>
                  <a:pt x="6814" y="7034"/>
                </a:lnTo>
                <a:lnTo>
                  <a:pt x="6803" y="7044"/>
                </a:lnTo>
                <a:lnTo>
                  <a:pt x="6797" y="7030"/>
                </a:lnTo>
                <a:lnTo>
                  <a:pt x="6794" y="7016"/>
                </a:lnTo>
                <a:close/>
                <a:moveTo>
                  <a:pt x="6836" y="7056"/>
                </a:moveTo>
                <a:lnTo>
                  <a:pt x="6834" y="7042"/>
                </a:lnTo>
                <a:lnTo>
                  <a:pt x="6848" y="7035"/>
                </a:lnTo>
                <a:lnTo>
                  <a:pt x="6850" y="7051"/>
                </a:lnTo>
                <a:lnTo>
                  <a:pt x="6836" y="7056"/>
                </a:lnTo>
                <a:close/>
                <a:moveTo>
                  <a:pt x="7250" y="7373"/>
                </a:moveTo>
                <a:lnTo>
                  <a:pt x="7245" y="7377"/>
                </a:lnTo>
                <a:lnTo>
                  <a:pt x="7240" y="7382"/>
                </a:lnTo>
                <a:lnTo>
                  <a:pt x="7228" y="7365"/>
                </a:lnTo>
                <a:lnTo>
                  <a:pt x="7219" y="7348"/>
                </a:lnTo>
                <a:lnTo>
                  <a:pt x="7232" y="7359"/>
                </a:lnTo>
                <a:lnTo>
                  <a:pt x="7250" y="7373"/>
                </a:lnTo>
                <a:close/>
                <a:moveTo>
                  <a:pt x="7297" y="6647"/>
                </a:moveTo>
                <a:lnTo>
                  <a:pt x="7283" y="6644"/>
                </a:lnTo>
                <a:lnTo>
                  <a:pt x="7267" y="6632"/>
                </a:lnTo>
                <a:lnTo>
                  <a:pt x="7279" y="6625"/>
                </a:lnTo>
                <a:lnTo>
                  <a:pt x="7297" y="6647"/>
                </a:lnTo>
                <a:close/>
                <a:moveTo>
                  <a:pt x="7318" y="7388"/>
                </a:moveTo>
                <a:lnTo>
                  <a:pt x="7336" y="7406"/>
                </a:lnTo>
                <a:lnTo>
                  <a:pt x="7314" y="7422"/>
                </a:lnTo>
                <a:lnTo>
                  <a:pt x="7316" y="7458"/>
                </a:lnTo>
                <a:lnTo>
                  <a:pt x="7305" y="7439"/>
                </a:lnTo>
                <a:lnTo>
                  <a:pt x="7296" y="7425"/>
                </a:lnTo>
                <a:lnTo>
                  <a:pt x="7308" y="7406"/>
                </a:lnTo>
                <a:lnTo>
                  <a:pt x="7318" y="7388"/>
                </a:lnTo>
                <a:close/>
                <a:moveTo>
                  <a:pt x="7272" y="7294"/>
                </a:moveTo>
                <a:lnTo>
                  <a:pt x="7259" y="7281"/>
                </a:lnTo>
                <a:lnTo>
                  <a:pt x="7265" y="7260"/>
                </a:lnTo>
                <a:lnTo>
                  <a:pt x="7269" y="7277"/>
                </a:lnTo>
                <a:lnTo>
                  <a:pt x="7272" y="7294"/>
                </a:lnTo>
                <a:close/>
                <a:moveTo>
                  <a:pt x="7154" y="6703"/>
                </a:moveTo>
                <a:lnTo>
                  <a:pt x="7153" y="6713"/>
                </a:lnTo>
                <a:lnTo>
                  <a:pt x="7144" y="6720"/>
                </a:lnTo>
                <a:lnTo>
                  <a:pt x="7123" y="6712"/>
                </a:lnTo>
                <a:lnTo>
                  <a:pt x="7109" y="6694"/>
                </a:lnTo>
                <a:lnTo>
                  <a:pt x="7126" y="6699"/>
                </a:lnTo>
                <a:lnTo>
                  <a:pt x="7143" y="6713"/>
                </a:lnTo>
                <a:lnTo>
                  <a:pt x="7149" y="6708"/>
                </a:lnTo>
                <a:lnTo>
                  <a:pt x="7154" y="6703"/>
                </a:lnTo>
                <a:close/>
                <a:moveTo>
                  <a:pt x="7188" y="7157"/>
                </a:moveTo>
                <a:lnTo>
                  <a:pt x="7168" y="7145"/>
                </a:lnTo>
                <a:lnTo>
                  <a:pt x="7164" y="7128"/>
                </a:lnTo>
                <a:lnTo>
                  <a:pt x="7178" y="7143"/>
                </a:lnTo>
                <a:lnTo>
                  <a:pt x="7188" y="7157"/>
                </a:lnTo>
                <a:close/>
                <a:moveTo>
                  <a:pt x="7197" y="6604"/>
                </a:moveTo>
                <a:lnTo>
                  <a:pt x="7189" y="6615"/>
                </a:lnTo>
                <a:lnTo>
                  <a:pt x="7170" y="6604"/>
                </a:lnTo>
                <a:lnTo>
                  <a:pt x="7182" y="6597"/>
                </a:lnTo>
                <a:lnTo>
                  <a:pt x="7197" y="6604"/>
                </a:lnTo>
                <a:close/>
                <a:moveTo>
                  <a:pt x="7148" y="6582"/>
                </a:moveTo>
                <a:lnTo>
                  <a:pt x="7149" y="6566"/>
                </a:lnTo>
                <a:lnTo>
                  <a:pt x="7170" y="6577"/>
                </a:lnTo>
                <a:lnTo>
                  <a:pt x="7159" y="6579"/>
                </a:lnTo>
                <a:lnTo>
                  <a:pt x="7148" y="6582"/>
                </a:lnTo>
                <a:close/>
                <a:moveTo>
                  <a:pt x="6720" y="6431"/>
                </a:moveTo>
                <a:lnTo>
                  <a:pt x="6713" y="6443"/>
                </a:lnTo>
                <a:lnTo>
                  <a:pt x="6705" y="6455"/>
                </a:lnTo>
                <a:lnTo>
                  <a:pt x="6699" y="6430"/>
                </a:lnTo>
                <a:lnTo>
                  <a:pt x="6720" y="6431"/>
                </a:lnTo>
                <a:close/>
                <a:moveTo>
                  <a:pt x="6817" y="6647"/>
                </a:moveTo>
                <a:lnTo>
                  <a:pt x="6798" y="6611"/>
                </a:lnTo>
                <a:lnTo>
                  <a:pt x="6826" y="6638"/>
                </a:lnTo>
                <a:lnTo>
                  <a:pt x="6825" y="6642"/>
                </a:lnTo>
                <a:lnTo>
                  <a:pt x="6817" y="6647"/>
                </a:lnTo>
                <a:close/>
                <a:moveTo>
                  <a:pt x="6828" y="6785"/>
                </a:moveTo>
                <a:lnTo>
                  <a:pt x="6835" y="6796"/>
                </a:lnTo>
                <a:lnTo>
                  <a:pt x="6837" y="6805"/>
                </a:lnTo>
                <a:lnTo>
                  <a:pt x="6831" y="6803"/>
                </a:lnTo>
                <a:lnTo>
                  <a:pt x="6822" y="6793"/>
                </a:lnTo>
                <a:lnTo>
                  <a:pt x="6813" y="6781"/>
                </a:lnTo>
                <a:lnTo>
                  <a:pt x="6808" y="6772"/>
                </a:lnTo>
                <a:lnTo>
                  <a:pt x="6820" y="6775"/>
                </a:lnTo>
                <a:lnTo>
                  <a:pt x="6828" y="6785"/>
                </a:lnTo>
                <a:close/>
                <a:moveTo>
                  <a:pt x="6780" y="6657"/>
                </a:moveTo>
                <a:lnTo>
                  <a:pt x="6791" y="6660"/>
                </a:lnTo>
                <a:lnTo>
                  <a:pt x="6802" y="6652"/>
                </a:lnTo>
                <a:lnTo>
                  <a:pt x="6811" y="6667"/>
                </a:lnTo>
                <a:lnTo>
                  <a:pt x="6823" y="6666"/>
                </a:lnTo>
                <a:lnTo>
                  <a:pt x="6822" y="6675"/>
                </a:lnTo>
                <a:lnTo>
                  <a:pt x="6814" y="6683"/>
                </a:lnTo>
                <a:lnTo>
                  <a:pt x="6817" y="6690"/>
                </a:lnTo>
                <a:lnTo>
                  <a:pt x="6824" y="6699"/>
                </a:lnTo>
                <a:lnTo>
                  <a:pt x="6797" y="6678"/>
                </a:lnTo>
                <a:lnTo>
                  <a:pt x="6777" y="6667"/>
                </a:lnTo>
                <a:lnTo>
                  <a:pt x="6770" y="6658"/>
                </a:lnTo>
                <a:lnTo>
                  <a:pt x="6763" y="6647"/>
                </a:lnTo>
                <a:lnTo>
                  <a:pt x="6770" y="6649"/>
                </a:lnTo>
                <a:lnTo>
                  <a:pt x="6780" y="6657"/>
                </a:lnTo>
                <a:close/>
                <a:moveTo>
                  <a:pt x="6762" y="6571"/>
                </a:moveTo>
                <a:lnTo>
                  <a:pt x="6758" y="6579"/>
                </a:lnTo>
                <a:lnTo>
                  <a:pt x="6743" y="6572"/>
                </a:lnTo>
                <a:lnTo>
                  <a:pt x="6739" y="6567"/>
                </a:lnTo>
                <a:lnTo>
                  <a:pt x="6736" y="6563"/>
                </a:lnTo>
                <a:lnTo>
                  <a:pt x="6744" y="6554"/>
                </a:lnTo>
                <a:lnTo>
                  <a:pt x="6755" y="6568"/>
                </a:lnTo>
                <a:lnTo>
                  <a:pt x="6762" y="6571"/>
                </a:lnTo>
                <a:close/>
                <a:moveTo>
                  <a:pt x="6754" y="6381"/>
                </a:moveTo>
                <a:lnTo>
                  <a:pt x="6766" y="6361"/>
                </a:lnTo>
                <a:lnTo>
                  <a:pt x="6790" y="6364"/>
                </a:lnTo>
                <a:lnTo>
                  <a:pt x="6772" y="6371"/>
                </a:lnTo>
                <a:lnTo>
                  <a:pt x="6754" y="6381"/>
                </a:lnTo>
                <a:close/>
                <a:moveTo>
                  <a:pt x="6775" y="6508"/>
                </a:moveTo>
                <a:lnTo>
                  <a:pt x="6761" y="6513"/>
                </a:lnTo>
                <a:lnTo>
                  <a:pt x="6746" y="6518"/>
                </a:lnTo>
                <a:lnTo>
                  <a:pt x="6752" y="6506"/>
                </a:lnTo>
                <a:lnTo>
                  <a:pt x="6762" y="6495"/>
                </a:lnTo>
                <a:lnTo>
                  <a:pt x="6775" y="6508"/>
                </a:lnTo>
                <a:close/>
                <a:moveTo>
                  <a:pt x="6720" y="6603"/>
                </a:moveTo>
                <a:lnTo>
                  <a:pt x="6721" y="6593"/>
                </a:lnTo>
                <a:lnTo>
                  <a:pt x="6729" y="6585"/>
                </a:lnTo>
                <a:lnTo>
                  <a:pt x="6735" y="6595"/>
                </a:lnTo>
                <a:lnTo>
                  <a:pt x="6746" y="6594"/>
                </a:lnTo>
                <a:lnTo>
                  <a:pt x="6750" y="6596"/>
                </a:lnTo>
                <a:lnTo>
                  <a:pt x="6755" y="6596"/>
                </a:lnTo>
                <a:lnTo>
                  <a:pt x="6755" y="6606"/>
                </a:lnTo>
                <a:lnTo>
                  <a:pt x="6761" y="6614"/>
                </a:lnTo>
                <a:lnTo>
                  <a:pt x="6750" y="6618"/>
                </a:lnTo>
                <a:lnTo>
                  <a:pt x="6738" y="6622"/>
                </a:lnTo>
                <a:lnTo>
                  <a:pt x="6733" y="6616"/>
                </a:lnTo>
                <a:lnTo>
                  <a:pt x="6727" y="6611"/>
                </a:lnTo>
                <a:lnTo>
                  <a:pt x="6727" y="6603"/>
                </a:lnTo>
                <a:lnTo>
                  <a:pt x="6720" y="6603"/>
                </a:lnTo>
                <a:close/>
                <a:moveTo>
                  <a:pt x="6802" y="6387"/>
                </a:moveTo>
                <a:lnTo>
                  <a:pt x="6814" y="6382"/>
                </a:lnTo>
                <a:lnTo>
                  <a:pt x="6830" y="6394"/>
                </a:lnTo>
                <a:lnTo>
                  <a:pt x="6818" y="6399"/>
                </a:lnTo>
                <a:lnTo>
                  <a:pt x="6802" y="6387"/>
                </a:lnTo>
                <a:close/>
                <a:moveTo>
                  <a:pt x="6863" y="6772"/>
                </a:moveTo>
                <a:lnTo>
                  <a:pt x="6876" y="6785"/>
                </a:lnTo>
                <a:lnTo>
                  <a:pt x="6885" y="6768"/>
                </a:lnTo>
                <a:lnTo>
                  <a:pt x="6902" y="6752"/>
                </a:lnTo>
                <a:lnTo>
                  <a:pt x="6906" y="6762"/>
                </a:lnTo>
                <a:lnTo>
                  <a:pt x="6915" y="6765"/>
                </a:lnTo>
                <a:lnTo>
                  <a:pt x="6916" y="6772"/>
                </a:lnTo>
                <a:lnTo>
                  <a:pt x="6917" y="6779"/>
                </a:lnTo>
                <a:lnTo>
                  <a:pt x="6911" y="6778"/>
                </a:lnTo>
                <a:lnTo>
                  <a:pt x="6893" y="6769"/>
                </a:lnTo>
                <a:lnTo>
                  <a:pt x="6889" y="6785"/>
                </a:lnTo>
                <a:lnTo>
                  <a:pt x="6878" y="6799"/>
                </a:lnTo>
                <a:lnTo>
                  <a:pt x="6860" y="6787"/>
                </a:lnTo>
                <a:lnTo>
                  <a:pt x="6851" y="6799"/>
                </a:lnTo>
                <a:lnTo>
                  <a:pt x="6850" y="6791"/>
                </a:lnTo>
                <a:lnTo>
                  <a:pt x="6845" y="6780"/>
                </a:lnTo>
                <a:lnTo>
                  <a:pt x="6854" y="6778"/>
                </a:lnTo>
                <a:lnTo>
                  <a:pt x="6863" y="6772"/>
                </a:lnTo>
                <a:close/>
                <a:moveTo>
                  <a:pt x="6918" y="6897"/>
                </a:moveTo>
                <a:lnTo>
                  <a:pt x="6908" y="6887"/>
                </a:lnTo>
                <a:lnTo>
                  <a:pt x="6895" y="6868"/>
                </a:lnTo>
                <a:lnTo>
                  <a:pt x="6910" y="6865"/>
                </a:lnTo>
                <a:lnTo>
                  <a:pt x="6927" y="6872"/>
                </a:lnTo>
                <a:lnTo>
                  <a:pt x="6915" y="6884"/>
                </a:lnTo>
                <a:lnTo>
                  <a:pt x="6918" y="6897"/>
                </a:lnTo>
                <a:close/>
                <a:moveTo>
                  <a:pt x="6919" y="6736"/>
                </a:moveTo>
                <a:lnTo>
                  <a:pt x="6887" y="6740"/>
                </a:lnTo>
                <a:lnTo>
                  <a:pt x="6851" y="6723"/>
                </a:lnTo>
                <a:lnTo>
                  <a:pt x="6883" y="6724"/>
                </a:lnTo>
                <a:lnTo>
                  <a:pt x="6919" y="6736"/>
                </a:lnTo>
                <a:close/>
                <a:moveTo>
                  <a:pt x="6903" y="6410"/>
                </a:moveTo>
                <a:lnTo>
                  <a:pt x="6900" y="6394"/>
                </a:lnTo>
                <a:lnTo>
                  <a:pt x="6883" y="6386"/>
                </a:lnTo>
                <a:lnTo>
                  <a:pt x="6885" y="6377"/>
                </a:lnTo>
                <a:lnTo>
                  <a:pt x="6893" y="6369"/>
                </a:lnTo>
                <a:lnTo>
                  <a:pt x="6917" y="6398"/>
                </a:lnTo>
                <a:lnTo>
                  <a:pt x="6950" y="6435"/>
                </a:lnTo>
                <a:lnTo>
                  <a:pt x="6926" y="6420"/>
                </a:lnTo>
                <a:lnTo>
                  <a:pt x="6903" y="6410"/>
                </a:lnTo>
                <a:close/>
                <a:moveTo>
                  <a:pt x="7002" y="6667"/>
                </a:moveTo>
                <a:lnTo>
                  <a:pt x="6983" y="6666"/>
                </a:lnTo>
                <a:lnTo>
                  <a:pt x="6963" y="6652"/>
                </a:lnTo>
                <a:lnTo>
                  <a:pt x="6943" y="6633"/>
                </a:lnTo>
                <a:lnTo>
                  <a:pt x="6929" y="6618"/>
                </a:lnTo>
                <a:lnTo>
                  <a:pt x="6947" y="6625"/>
                </a:lnTo>
                <a:lnTo>
                  <a:pt x="6969" y="6630"/>
                </a:lnTo>
                <a:lnTo>
                  <a:pt x="6979" y="6647"/>
                </a:lnTo>
                <a:lnTo>
                  <a:pt x="7002" y="6667"/>
                </a:lnTo>
                <a:close/>
                <a:moveTo>
                  <a:pt x="7024" y="6630"/>
                </a:moveTo>
                <a:lnTo>
                  <a:pt x="7001" y="6634"/>
                </a:lnTo>
                <a:lnTo>
                  <a:pt x="6976" y="6624"/>
                </a:lnTo>
                <a:lnTo>
                  <a:pt x="6994" y="6621"/>
                </a:lnTo>
                <a:lnTo>
                  <a:pt x="7024" y="6630"/>
                </a:lnTo>
                <a:close/>
                <a:moveTo>
                  <a:pt x="7013" y="6512"/>
                </a:moveTo>
                <a:lnTo>
                  <a:pt x="7016" y="6494"/>
                </a:lnTo>
                <a:lnTo>
                  <a:pt x="7007" y="6475"/>
                </a:lnTo>
                <a:lnTo>
                  <a:pt x="7022" y="6481"/>
                </a:lnTo>
                <a:lnTo>
                  <a:pt x="7031" y="6503"/>
                </a:lnTo>
                <a:lnTo>
                  <a:pt x="7022" y="6510"/>
                </a:lnTo>
                <a:lnTo>
                  <a:pt x="7013" y="6512"/>
                </a:lnTo>
                <a:close/>
                <a:moveTo>
                  <a:pt x="7061" y="7073"/>
                </a:moveTo>
                <a:lnTo>
                  <a:pt x="7045" y="7075"/>
                </a:lnTo>
                <a:lnTo>
                  <a:pt x="7032" y="7058"/>
                </a:lnTo>
                <a:lnTo>
                  <a:pt x="7046" y="7060"/>
                </a:lnTo>
                <a:lnTo>
                  <a:pt x="7061" y="7073"/>
                </a:lnTo>
                <a:close/>
                <a:moveTo>
                  <a:pt x="7011" y="6928"/>
                </a:moveTo>
                <a:lnTo>
                  <a:pt x="7032" y="6940"/>
                </a:lnTo>
                <a:lnTo>
                  <a:pt x="7055" y="6963"/>
                </a:lnTo>
                <a:lnTo>
                  <a:pt x="7044" y="6972"/>
                </a:lnTo>
                <a:lnTo>
                  <a:pt x="7032" y="6975"/>
                </a:lnTo>
                <a:lnTo>
                  <a:pt x="7022" y="6954"/>
                </a:lnTo>
                <a:lnTo>
                  <a:pt x="7004" y="6935"/>
                </a:lnTo>
                <a:lnTo>
                  <a:pt x="7023" y="6939"/>
                </a:lnTo>
                <a:lnTo>
                  <a:pt x="7011" y="6928"/>
                </a:lnTo>
                <a:close/>
                <a:moveTo>
                  <a:pt x="7012" y="6826"/>
                </a:moveTo>
                <a:lnTo>
                  <a:pt x="7002" y="6835"/>
                </a:lnTo>
                <a:lnTo>
                  <a:pt x="7002" y="6830"/>
                </a:lnTo>
                <a:lnTo>
                  <a:pt x="7005" y="6825"/>
                </a:lnTo>
                <a:lnTo>
                  <a:pt x="6992" y="6816"/>
                </a:lnTo>
                <a:lnTo>
                  <a:pt x="6980" y="6814"/>
                </a:lnTo>
                <a:lnTo>
                  <a:pt x="6992" y="6806"/>
                </a:lnTo>
                <a:lnTo>
                  <a:pt x="7012" y="6826"/>
                </a:lnTo>
                <a:close/>
                <a:moveTo>
                  <a:pt x="6978" y="6722"/>
                </a:moveTo>
                <a:lnTo>
                  <a:pt x="6980" y="6697"/>
                </a:lnTo>
                <a:lnTo>
                  <a:pt x="7004" y="6682"/>
                </a:lnTo>
                <a:lnTo>
                  <a:pt x="7007" y="6692"/>
                </a:lnTo>
                <a:lnTo>
                  <a:pt x="7010" y="6701"/>
                </a:lnTo>
                <a:lnTo>
                  <a:pt x="6991" y="6710"/>
                </a:lnTo>
                <a:lnTo>
                  <a:pt x="6978" y="6722"/>
                </a:lnTo>
                <a:close/>
                <a:moveTo>
                  <a:pt x="7039" y="6878"/>
                </a:moveTo>
                <a:lnTo>
                  <a:pt x="7020" y="6878"/>
                </a:lnTo>
                <a:lnTo>
                  <a:pt x="7021" y="6860"/>
                </a:lnTo>
                <a:lnTo>
                  <a:pt x="7030" y="6869"/>
                </a:lnTo>
                <a:lnTo>
                  <a:pt x="7039" y="6878"/>
                </a:lnTo>
                <a:close/>
                <a:moveTo>
                  <a:pt x="7029" y="6810"/>
                </a:moveTo>
                <a:lnTo>
                  <a:pt x="7024" y="6798"/>
                </a:lnTo>
                <a:lnTo>
                  <a:pt x="7011" y="6786"/>
                </a:lnTo>
                <a:lnTo>
                  <a:pt x="7026" y="6790"/>
                </a:lnTo>
                <a:lnTo>
                  <a:pt x="7044" y="6805"/>
                </a:lnTo>
                <a:lnTo>
                  <a:pt x="7038" y="6811"/>
                </a:lnTo>
                <a:lnTo>
                  <a:pt x="7033" y="6809"/>
                </a:lnTo>
                <a:lnTo>
                  <a:pt x="7029" y="6810"/>
                </a:lnTo>
                <a:close/>
                <a:moveTo>
                  <a:pt x="6968" y="6758"/>
                </a:moveTo>
                <a:lnTo>
                  <a:pt x="6979" y="6749"/>
                </a:lnTo>
                <a:lnTo>
                  <a:pt x="7004" y="6767"/>
                </a:lnTo>
                <a:lnTo>
                  <a:pt x="6987" y="6763"/>
                </a:lnTo>
                <a:lnTo>
                  <a:pt x="6968" y="6758"/>
                </a:lnTo>
                <a:close/>
                <a:moveTo>
                  <a:pt x="6978" y="6890"/>
                </a:moveTo>
                <a:lnTo>
                  <a:pt x="6976" y="6900"/>
                </a:lnTo>
                <a:lnTo>
                  <a:pt x="6970" y="6907"/>
                </a:lnTo>
                <a:lnTo>
                  <a:pt x="6965" y="6894"/>
                </a:lnTo>
                <a:lnTo>
                  <a:pt x="6951" y="6883"/>
                </a:lnTo>
                <a:lnTo>
                  <a:pt x="6964" y="6881"/>
                </a:lnTo>
                <a:lnTo>
                  <a:pt x="6978" y="6890"/>
                </a:lnTo>
                <a:close/>
                <a:moveTo>
                  <a:pt x="6947" y="6662"/>
                </a:moveTo>
                <a:lnTo>
                  <a:pt x="6954" y="6658"/>
                </a:lnTo>
                <a:lnTo>
                  <a:pt x="6971" y="6670"/>
                </a:lnTo>
                <a:lnTo>
                  <a:pt x="6959" y="6676"/>
                </a:lnTo>
                <a:lnTo>
                  <a:pt x="6951" y="6689"/>
                </a:lnTo>
                <a:lnTo>
                  <a:pt x="6947" y="6675"/>
                </a:lnTo>
                <a:lnTo>
                  <a:pt x="6947" y="6662"/>
                </a:lnTo>
                <a:close/>
                <a:moveTo>
                  <a:pt x="6942" y="6849"/>
                </a:moveTo>
                <a:lnTo>
                  <a:pt x="6958" y="6853"/>
                </a:lnTo>
                <a:lnTo>
                  <a:pt x="6968" y="6867"/>
                </a:lnTo>
                <a:lnTo>
                  <a:pt x="6949" y="6866"/>
                </a:lnTo>
                <a:lnTo>
                  <a:pt x="6928" y="6854"/>
                </a:lnTo>
                <a:lnTo>
                  <a:pt x="6940" y="6854"/>
                </a:lnTo>
                <a:lnTo>
                  <a:pt x="6942" y="6849"/>
                </a:lnTo>
                <a:close/>
                <a:moveTo>
                  <a:pt x="7033" y="6697"/>
                </a:moveTo>
                <a:lnTo>
                  <a:pt x="7037" y="6690"/>
                </a:lnTo>
                <a:lnTo>
                  <a:pt x="7051" y="6688"/>
                </a:lnTo>
                <a:lnTo>
                  <a:pt x="7053" y="6695"/>
                </a:lnTo>
                <a:lnTo>
                  <a:pt x="7057" y="6701"/>
                </a:lnTo>
                <a:lnTo>
                  <a:pt x="7065" y="6703"/>
                </a:lnTo>
                <a:lnTo>
                  <a:pt x="7072" y="6703"/>
                </a:lnTo>
                <a:lnTo>
                  <a:pt x="7059" y="6707"/>
                </a:lnTo>
                <a:lnTo>
                  <a:pt x="7033" y="6697"/>
                </a:lnTo>
                <a:close/>
                <a:moveTo>
                  <a:pt x="7101" y="6937"/>
                </a:moveTo>
                <a:lnTo>
                  <a:pt x="7083" y="6926"/>
                </a:lnTo>
                <a:lnTo>
                  <a:pt x="7085" y="6909"/>
                </a:lnTo>
                <a:lnTo>
                  <a:pt x="7095" y="6923"/>
                </a:lnTo>
                <a:lnTo>
                  <a:pt x="7101" y="6937"/>
                </a:lnTo>
                <a:close/>
                <a:moveTo>
                  <a:pt x="7081" y="6822"/>
                </a:moveTo>
                <a:lnTo>
                  <a:pt x="7067" y="6792"/>
                </a:lnTo>
                <a:lnTo>
                  <a:pt x="7062" y="6763"/>
                </a:lnTo>
                <a:lnTo>
                  <a:pt x="7072" y="6787"/>
                </a:lnTo>
                <a:lnTo>
                  <a:pt x="7099" y="6813"/>
                </a:lnTo>
                <a:lnTo>
                  <a:pt x="7089" y="6814"/>
                </a:lnTo>
                <a:lnTo>
                  <a:pt x="7081" y="6822"/>
                </a:lnTo>
                <a:close/>
                <a:moveTo>
                  <a:pt x="6865" y="6660"/>
                </a:moveTo>
                <a:lnTo>
                  <a:pt x="6879" y="6669"/>
                </a:lnTo>
                <a:lnTo>
                  <a:pt x="6887" y="6656"/>
                </a:lnTo>
                <a:lnTo>
                  <a:pt x="6900" y="6662"/>
                </a:lnTo>
                <a:lnTo>
                  <a:pt x="6912" y="6659"/>
                </a:lnTo>
                <a:lnTo>
                  <a:pt x="6918" y="6670"/>
                </a:lnTo>
                <a:lnTo>
                  <a:pt x="6915" y="6681"/>
                </a:lnTo>
                <a:lnTo>
                  <a:pt x="6892" y="6674"/>
                </a:lnTo>
                <a:lnTo>
                  <a:pt x="6862" y="6688"/>
                </a:lnTo>
                <a:lnTo>
                  <a:pt x="6861" y="6684"/>
                </a:lnTo>
                <a:lnTo>
                  <a:pt x="6865" y="6685"/>
                </a:lnTo>
                <a:lnTo>
                  <a:pt x="6861" y="6673"/>
                </a:lnTo>
                <a:lnTo>
                  <a:pt x="6865" y="6660"/>
                </a:lnTo>
                <a:close/>
                <a:moveTo>
                  <a:pt x="6784" y="6275"/>
                </a:moveTo>
                <a:lnTo>
                  <a:pt x="6792" y="6280"/>
                </a:lnTo>
                <a:lnTo>
                  <a:pt x="6799" y="6295"/>
                </a:lnTo>
                <a:lnTo>
                  <a:pt x="6786" y="6298"/>
                </a:lnTo>
                <a:lnTo>
                  <a:pt x="6770" y="6288"/>
                </a:lnTo>
                <a:lnTo>
                  <a:pt x="6782" y="6283"/>
                </a:lnTo>
                <a:lnTo>
                  <a:pt x="6784" y="6275"/>
                </a:lnTo>
                <a:close/>
                <a:moveTo>
                  <a:pt x="6736" y="6225"/>
                </a:moveTo>
                <a:lnTo>
                  <a:pt x="6753" y="6229"/>
                </a:lnTo>
                <a:lnTo>
                  <a:pt x="6772" y="6252"/>
                </a:lnTo>
                <a:lnTo>
                  <a:pt x="6758" y="6257"/>
                </a:lnTo>
                <a:lnTo>
                  <a:pt x="6755" y="6268"/>
                </a:lnTo>
                <a:lnTo>
                  <a:pt x="6725" y="6256"/>
                </a:lnTo>
                <a:lnTo>
                  <a:pt x="6693" y="6241"/>
                </a:lnTo>
                <a:lnTo>
                  <a:pt x="6718" y="6244"/>
                </a:lnTo>
                <a:lnTo>
                  <a:pt x="6746" y="6259"/>
                </a:lnTo>
                <a:lnTo>
                  <a:pt x="6750" y="6251"/>
                </a:lnTo>
                <a:lnTo>
                  <a:pt x="6755" y="6242"/>
                </a:lnTo>
                <a:lnTo>
                  <a:pt x="6742" y="6234"/>
                </a:lnTo>
                <a:lnTo>
                  <a:pt x="6736" y="6225"/>
                </a:lnTo>
                <a:close/>
                <a:moveTo>
                  <a:pt x="6408" y="6062"/>
                </a:moveTo>
                <a:lnTo>
                  <a:pt x="6408" y="6054"/>
                </a:lnTo>
                <a:lnTo>
                  <a:pt x="6411" y="6047"/>
                </a:lnTo>
                <a:lnTo>
                  <a:pt x="6417" y="6056"/>
                </a:lnTo>
                <a:lnTo>
                  <a:pt x="6408" y="6062"/>
                </a:lnTo>
                <a:close/>
                <a:moveTo>
                  <a:pt x="6435" y="6069"/>
                </a:moveTo>
                <a:lnTo>
                  <a:pt x="6426" y="6084"/>
                </a:lnTo>
                <a:lnTo>
                  <a:pt x="6422" y="6098"/>
                </a:lnTo>
                <a:lnTo>
                  <a:pt x="6413" y="6081"/>
                </a:lnTo>
                <a:lnTo>
                  <a:pt x="6408" y="6064"/>
                </a:lnTo>
                <a:lnTo>
                  <a:pt x="6421" y="6064"/>
                </a:lnTo>
                <a:lnTo>
                  <a:pt x="6435" y="6069"/>
                </a:lnTo>
                <a:close/>
                <a:moveTo>
                  <a:pt x="6485" y="6147"/>
                </a:moveTo>
                <a:lnTo>
                  <a:pt x="6474" y="6142"/>
                </a:lnTo>
                <a:lnTo>
                  <a:pt x="6470" y="6131"/>
                </a:lnTo>
                <a:lnTo>
                  <a:pt x="6478" y="6132"/>
                </a:lnTo>
                <a:lnTo>
                  <a:pt x="6486" y="6132"/>
                </a:lnTo>
                <a:lnTo>
                  <a:pt x="6488" y="6137"/>
                </a:lnTo>
                <a:lnTo>
                  <a:pt x="6492" y="6141"/>
                </a:lnTo>
                <a:lnTo>
                  <a:pt x="6488" y="6144"/>
                </a:lnTo>
                <a:lnTo>
                  <a:pt x="6485" y="6147"/>
                </a:lnTo>
                <a:close/>
                <a:moveTo>
                  <a:pt x="6428" y="6106"/>
                </a:moveTo>
                <a:lnTo>
                  <a:pt x="6436" y="6113"/>
                </a:lnTo>
                <a:lnTo>
                  <a:pt x="6442" y="6121"/>
                </a:lnTo>
                <a:lnTo>
                  <a:pt x="6435" y="6113"/>
                </a:lnTo>
                <a:lnTo>
                  <a:pt x="6428" y="6106"/>
                </a:lnTo>
                <a:close/>
                <a:moveTo>
                  <a:pt x="6438" y="6185"/>
                </a:moveTo>
                <a:lnTo>
                  <a:pt x="6453" y="6191"/>
                </a:lnTo>
                <a:lnTo>
                  <a:pt x="6459" y="6207"/>
                </a:lnTo>
                <a:lnTo>
                  <a:pt x="6438" y="6198"/>
                </a:lnTo>
                <a:lnTo>
                  <a:pt x="6438" y="6185"/>
                </a:lnTo>
                <a:close/>
                <a:moveTo>
                  <a:pt x="6636" y="6272"/>
                </a:moveTo>
                <a:lnTo>
                  <a:pt x="6627" y="6255"/>
                </a:lnTo>
                <a:lnTo>
                  <a:pt x="6623" y="6241"/>
                </a:lnTo>
                <a:lnTo>
                  <a:pt x="6642" y="6248"/>
                </a:lnTo>
                <a:lnTo>
                  <a:pt x="6660" y="6256"/>
                </a:lnTo>
                <a:lnTo>
                  <a:pt x="6653" y="6264"/>
                </a:lnTo>
                <a:lnTo>
                  <a:pt x="6636" y="6272"/>
                </a:lnTo>
                <a:close/>
                <a:moveTo>
                  <a:pt x="6640" y="6294"/>
                </a:moveTo>
                <a:lnTo>
                  <a:pt x="6646" y="6288"/>
                </a:lnTo>
                <a:lnTo>
                  <a:pt x="6653" y="6280"/>
                </a:lnTo>
                <a:lnTo>
                  <a:pt x="6659" y="6291"/>
                </a:lnTo>
                <a:lnTo>
                  <a:pt x="6653" y="6299"/>
                </a:lnTo>
                <a:lnTo>
                  <a:pt x="6659" y="6306"/>
                </a:lnTo>
                <a:lnTo>
                  <a:pt x="6666" y="6312"/>
                </a:lnTo>
                <a:lnTo>
                  <a:pt x="6654" y="6307"/>
                </a:lnTo>
                <a:lnTo>
                  <a:pt x="6640" y="6294"/>
                </a:lnTo>
                <a:close/>
                <a:moveTo>
                  <a:pt x="6607" y="6264"/>
                </a:moveTo>
                <a:lnTo>
                  <a:pt x="6613" y="6266"/>
                </a:lnTo>
                <a:lnTo>
                  <a:pt x="6608" y="6272"/>
                </a:lnTo>
                <a:lnTo>
                  <a:pt x="6621" y="6277"/>
                </a:lnTo>
                <a:lnTo>
                  <a:pt x="6636" y="6290"/>
                </a:lnTo>
                <a:lnTo>
                  <a:pt x="6622" y="6311"/>
                </a:lnTo>
                <a:lnTo>
                  <a:pt x="6606" y="6327"/>
                </a:lnTo>
                <a:lnTo>
                  <a:pt x="6588" y="6306"/>
                </a:lnTo>
                <a:lnTo>
                  <a:pt x="6577" y="6287"/>
                </a:lnTo>
                <a:lnTo>
                  <a:pt x="6595" y="6289"/>
                </a:lnTo>
                <a:lnTo>
                  <a:pt x="6613" y="6294"/>
                </a:lnTo>
                <a:lnTo>
                  <a:pt x="6606" y="6279"/>
                </a:lnTo>
                <a:lnTo>
                  <a:pt x="6607" y="6264"/>
                </a:lnTo>
                <a:close/>
                <a:moveTo>
                  <a:pt x="6504" y="6276"/>
                </a:moveTo>
                <a:lnTo>
                  <a:pt x="6504" y="6275"/>
                </a:lnTo>
                <a:lnTo>
                  <a:pt x="6504" y="6274"/>
                </a:lnTo>
                <a:lnTo>
                  <a:pt x="6506" y="6275"/>
                </a:lnTo>
                <a:lnTo>
                  <a:pt x="6507" y="6276"/>
                </a:lnTo>
                <a:lnTo>
                  <a:pt x="6506" y="6276"/>
                </a:lnTo>
                <a:lnTo>
                  <a:pt x="6504" y="6276"/>
                </a:lnTo>
                <a:close/>
                <a:moveTo>
                  <a:pt x="6588" y="6593"/>
                </a:moveTo>
                <a:lnTo>
                  <a:pt x="6587" y="6594"/>
                </a:lnTo>
                <a:lnTo>
                  <a:pt x="6586" y="6595"/>
                </a:lnTo>
                <a:lnTo>
                  <a:pt x="6585" y="6593"/>
                </a:lnTo>
                <a:lnTo>
                  <a:pt x="6584" y="6591"/>
                </a:lnTo>
                <a:lnTo>
                  <a:pt x="6586" y="6592"/>
                </a:lnTo>
                <a:lnTo>
                  <a:pt x="6588" y="6593"/>
                </a:lnTo>
                <a:close/>
                <a:moveTo>
                  <a:pt x="6552" y="6560"/>
                </a:moveTo>
                <a:lnTo>
                  <a:pt x="6551" y="6553"/>
                </a:lnTo>
                <a:lnTo>
                  <a:pt x="6559" y="6554"/>
                </a:lnTo>
                <a:lnTo>
                  <a:pt x="6558" y="6550"/>
                </a:lnTo>
                <a:lnTo>
                  <a:pt x="6554" y="6550"/>
                </a:lnTo>
                <a:lnTo>
                  <a:pt x="6554" y="6546"/>
                </a:lnTo>
                <a:lnTo>
                  <a:pt x="6554" y="6542"/>
                </a:lnTo>
                <a:lnTo>
                  <a:pt x="6555" y="6542"/>
                </a:lnTo>
                <a:lnTo>
                  <a:pt x="6555" y="6541"/>
                </a:lnTo>
                <a:lnTo>
                  <a:pt x="6555" y="6541"/>
                </a:lnTo>
                <a:lnTo>
                  <a:pt x="6561" y="6537"/>
                </a:lnTo>
                <a:lnTo>
                  <a:pt x="6570" y="6536"/>
                </a:lnTo>
                <a:lnTo>
                  <a:pt x="6574" y="6544"/>
                </a:lnTo>
                <a:lnTo>
                  <a:pt x="6580" y="6550"/>
                </a:lnTo>
                <a:lnTo>
                  <a:pt x="6579" y="6551"/>
                </a:lnTo>
                <a:lnTo>
                  <a:pt x="6578" y="6552"/>
                </a:lnTo>
                <a:lnTo>
                  <a:pt x="6577" y="6558"/>
                </a:lnTo>
                <a:lnTo>
                  <a:pt x="6576" y="6563"/>
                </a:lnTo>
                <a:lnTo>
                  <a:pt x="6591" y="6570"/>
                </a:lnTo>
                <a:lnTo>
                  <a:pt x="6606" y="6581"/>
                </a:lnTo>
                <a:lnTo>
                  <a:pt x="6609" y="6588"/>
                </a:lnTo>
                <a:lnTo>
                  <a:pt x="6610" y="6597"/>
                </a:lnTo>
                <a:lnTo>
                  <a:pt x="6583" y="6573"/>
                </a:lnTo>
                <a:lnTo>
                  <a:pt x="6552" y="6560"/>
                </a:lnTo>
                <a:close/>
                <a:moveTo>
                  <a:pt x="6617" y="6354"/>
                </a:moveTo>
                <a:lnTo>
                  <a:pt x="6592" y="6335"/>
                </a:lnTo>
                <a:lnTo>
                  <a:pt x="6567" y="6321"/>
                </a:lnTo>
                <a:lnTo>
                  <a:pt x="6580" y="6337"/>
                </a:lnTo>
                <a:lnTo>
                  <a:pt x="6584" y="6351"/>
                </a:lnTo>
                <a:lnTo>
                  <a:pt x="6584" y="6353"/>
                </a:lnTo>
                <a:lnTo>
                  <a:pt x="6585" y="6355"/>
                </a:lnTo>
                <a:lnTo>
                  <a:pt x="6581" y="6361"/>
                </a:lnTo>
                <a:lnTo>
                  <a:pt x="6576" y="6364"/>
                </a:lnTo>
                <a:lnTo>
                  <a:pt x="6570" y="6361"/>
                </a:lnTo>
                <a:lnTo>
                  <a:pt x="6564" y="6358"/>
                </a:lnTo>
                <a:lnTo>
                  <a:pt x="6573" y="6352"/>
                </a:lnTo>
                <a:lnTo>
                  <a:pt x="6578" y="6342"/>
                </a:lnTo>
                <a:lnTo>
                  <a:pt x="6539" y="6312"/>
                </a:lnTo>
                <a:lnTo>
                  <a:pt x="6497" y="6285"/>
                </a:lnTo>
                <a:lnTo>
                  <a:pt x="6497" y="6284"/>
                </a:lnTo>
                <a:lnTo>
                  <a:pt x="6498" y="6283"/>
                </a:lnTo>
                <a:lnTo>
                  <a:pt x="6508" y="6284"/>
                </a:lnTo>
                <a:lnTo>
                  <a:pt x="6508" y="6277"/>
                </a:lnTo>
                <a:lnTo>
                  <a:pt x="6539" y="6290"/>
                </a:lnTo>
                <a:lnTo>
                  <a:pt x="6567" y="6300"/>
                </a:lnTo>
                <a:lnTo>
                  <a:pt x="6598" y="6325"/>
                </a:lnTo>
                <a:lnTo>
                  <a:pt x="6637" y="6348"/>
                </a:lnTo>
                <a:lnTo>
                  <a:pt x="6644" y="6336"/>
                </a:lnTo>
                <a:lnTo>
                  <a:pt x="6644" y="6324"/>
                </a:lnTo>
                <a:lnTo>
                  <a:pt x="6655" y="6328"/>
                </a:lnTo>
                <a:lnTo>
                  <a:pt x="6660" y="6326"/>
                </a:lnTo>
                <a:lnTo>
                  <a:pt x="6661" y="6333"/>
                </a:lnTo>
                <a:lnTo>
                  <a:pt x="6663" y="6340"/>
                </a:lnTo>
                <a:lnTo>
                  <a:pt x="6640" y="6362"/>
                </a:lnTo>
                <a:lnTo>
                  <a:pt x="6617" y="6354"/>
                </a:lnTo>
                <a:close/>
                <a:moveTo>
                  <a:pt x="6666" y="6471"/>
                </a:moveTo>
                <a:lnTo>
                  <a:pt x="6669" y="6475"/>
                </a:lnTo>
                <a:lnTo>
                  <a:pt x="6670" y="6480"/>
                </a:lnTo>
                <a:lnTo>
                  <a:pt x="6664" y="6480"/>
                </a:lnTo>
                <a:lnTo>
                  <a:pt x="6660" y="6480"/>
                </a:lnTo>
                <a:lnTo>
                  <a:pt x="6663" y="6475"/>
                </a:lnTo>
                <a:lnTo>
                  <a:pt x="6666" y="6471"/>
                </a:lnTo>
                <a:close/>
                <a:moveTo>
                  <a:pt x="6662" y="6464"/>
                </a:moveTo>
                <a:lnTo>
                  <a:pt x="6661" y="6467"/>
                </a:lnTo>
                <a:lnTo>
                  <a:pt x="6660" y="6472"/>
                </a:lnTo>
                <a:lnTo>
                  <a:pt x="6659" y="6464"/>
                </a:lnTo>
                <a:lnTo>
                  <a:pt x="6657" y="6459"/>
                </a:lnTo>
                <a:lnTo>
                  <a:pt x="6660" y="6461"/>
                </a:lnTo>
                <a:lnTo>
                  <a:pt x="6662" y="6464"/>
                </a:lnTo>
                <a:close/>
                <a:moveTo>
                  <a:pt x="6635" y="6402"/>
                </a:moveTo>
                <a:lnTo>
                  <a:pt x="6631" y="6399"/>
                </a:lnTo>
                <a:lnTo>
                  <a:pt x="6625" y="6394"/>
                </a:lnTo>
                <a:lnTo>
                  <a:pt x="6642" y="6392"/>
                </a:lnTo>
                <a:lnTo>
                  <a:pt x="6661" y="6403"/>
                </a:lnTo>
                <a:lnTo>
                  <a:pt x="6656" y="6406"/>
                </a:lnTo>
                <a:lnTo>
                  <a:pt x="6650" y="6407"/>
                </a:lnTo>
                <a:lnTo>
                  <a:pt x="6642" y="6404"/>
                </a:lnTo>
                <a:lnTo>
                  <a:pt x="6635" y="6402"/>
                </a:lnTo>
                <a:close/>
                <a:moveTo>
                  <a:pt x="6611" y="6394"/>
                </a:moveTo>
                <a:lnTo>
                  <a:pt x="6609" y="6393"/>
                </a:lnTo>
                <a:lnTo>
                  <a:pt x="6607" y="6392"/>
                </a:lnTo>
                <a:lnTo>
                  <a:pt x="6607" y="6391"/>
                </a:lnTo>
                <a:lnTo>
                  <a:pt x="6607" y="6391"/>
                </a:lnTo>
                <a:lnTo>
                  <a:pt x="6609" y="6392"/>
                </a:lnTo>
                <a:lnTo>
                  <a:pt x="6611" y="6394"/>
                </a:lnTo>
                <a:close/>
                <a:moveTo>
                  <a:pt x="6611" y="6386"/>
                </a:moveTo>
                <a:lnTo>
                  <a:pt x="6611" y="6376"/>
                </a:lnTo>
                <a:lnTo>
                  <a:pt x="6606" y="6367"/>
                </a:lnTo>
                <a:lnTo>
                  <a:pt x="6605" y="6365"/>
                </a:lnTo>
                <a:lnTo>
                  <a:pt x="6605" y="6363"/>
                </a:lnTo>
                <a:lnTo>
                  <a:pt x="6633" y="6367"/>
                </a:lnTo>
                <a:lnTo>
                  <a:pt x="6661" y="6376"/>
                </a:lnTo>
                <a:lnTo>
                  <a:pt x="6634" y="6381"/>
                </a:lnTo>
                <a:lnTo>
                  <a:pt x="6617" y="6386"/>
                </a:lnTo>
                <a:lnTo>
                  <a:pt x="6614" y="6386"/>
                </a:lnTo>
                <a:lnTo>
                  <a:pt x="6611" y="6386"/>
                </a:lnTo>
                <a:close/>
                <a:moveTo>
                  <a:pt x="6634" y="6438"/>
                </a:moveTo>
                <a:lnTo>
                  <a:pt x="6625" y="6432"/>
                </a:lnTo>
                <a:lnTo>
                  <a:pt x="6617" y="6427"/>
                </a:lnTo>
                <a:lnTo>
                  <a:pt x="6620" y="6424"/>
                </a:lnTo>
                <a:lnTo>
                  <a:pt x="6626" y="6422"/>
                </a:lnTo>
                <a:lnTo>
                  <a:pt x="6639" y="6426"/>
                </a:lnTo>
                <a:lnTo>
                  <a:pt x="6651" y="6429"/>
                </a:lnTo>
                <a:lnTo>
                  <a:pt x="6648" y="6431"/>
                </a:lnTo>
                <a:lnTo>
                  <a:pt x="6647" y="6434"/>
                </a:lnTo>
                <a:lnTo>
                  <a:pt x="6637" y="6427"/>
                </a:lnTo>
                <a:lnTo>
                  <a:pt x="6627" y="6427"/>
                </a:lnTo>
                <a:lnTo>
                  <a:pt x="6629" y="6432"/>
                </a:lnTo>
                <a:lnTo>
                  <a:pt x="6634" y="6438"/>
                </a:lnTo>
                <a:close/>
                <a:moveTo>
                  <a:pt x="6499" y="6162"/>
                </a:moveTo>
                <a:lnTo>
                  <a:pt x="6509" y="6158"/>
                </a:lnTo>
                <a:lnTo>
                  <a:pt x="6516" y="6158"/>
                </a:lnTo>
                <a:lnTo>
                  <a:pt x="6510" y="6164"/>
                </a:lnTo>
                <a:lnTo>
                  <a:pt x="6503" y="6171"/>
                </a:lnTo>
                <a:lnTo>
                  <a:pt x="6500" y="6167"/>
                </a:lnTo>
                <a:lnTo>
                  <a:pt x="6499" y="6162"/>
                </a:lnTo>
                <a:close/>
                <a:moveTo>
                  <a:pt x="6525" y="6196"/>
                </a:moveTo>
                <a:lnTo>
                  <a:pt x="6522" y="6186"/>
                </a:lnTo>
                <a:lnTo>
                  <a:pt x="6514" y="6181"/>
                </a:lnTo>
                <a:lnTo>
                  <a:pt x="6525" y="6169"/>
                </a:lnTo>
                <a:lnTo>
                  <a:pt x="6529" y="6159"/>
                </a:lnTo>
                <a:lnTo>
                  <a:pt x="6533" y="6159"/>
                </a:lnTo>
                <a:lnTo>
                  <a:pt x="6537" y="6158"/>
                </a:lnTo>
                <a:lnTo>
                  <a:pt x="6547" y="6167"/>
                </a:lnTo>
                <a:lnTo>
                  <a:pt x="6554" y="6187"/>
                </a:lnTo>
                <a:lnTo>
                  <a:pt x="6597" y="6198"/>
                </a:lnTo>
                <a:lnTo>
                  <a:pt x="6623" y="6223"/>
                </a:lnTo>
                <a:lnTo>
                  <a:pt x="6608" y="6240"/>
                </a:lnTo>
                <a:lnTo>
                  <a:pt x="6598" y="6275"/>
                </a:lnTo>
                <a:lnTo>
                  <a:pt x="6579" y="6268"/>
                </a:lnTo>
                <a:lnTo>
                  <a:pt x="6570" y="6280"/>
                </a:lnTo>
                <a:lnTo>
                  <a:pt x="6569" y="6278"/>
                </a:lnTo>
                <a:lnTo>
                  <a:pt x="6567" y="6277"/>
                </a:lnTo>
                <a:lnTo>
                  <a:pt x="6567" y="6274"/>
                </a:lnTo>
                <a:lnTo>
                  <a:pt x="6566" y="6271"/>
                </a:lnTo>
                <a:lnTo>
                  <a:pt x="6565" y="6273"/>
                </a:lnTo>
                <a:lnTo>
                  <a:pt x="6565" y="6274"/>
                </a:lnTo>
                <a:lnTo>
                  <a:pt x="6549" y="6259"/>
                </a:lnTo>
                <a:lnTo>
                  <a:pt x="6537" y="6240"/>
                </a:lnTo>
                <a:lnTo>
                  <a:pt x="6532" y="6250"/>
                </a:lnTo>
                <a:lnTo>
                  <a:pt x="6535" y="6263"/>
                </a:lnTo>
                <a:lnTo>
                  <a:pt x="6522" y="6261"/>
                </a:lnTo>
                <a:lnTo>
                  <a:pt x="6512" y="6257"/>
                </a:lnTo>
                <a:lnTo>
                  <a:pt x="6521" y="6235"/>
                </a:lnTo>
                <a:lnTo>
                  <a:pt x="6523" y="6218"/>
                </a:lnTo>
                <a:lnTo>
                  <a:pt x="6511" y="6221"/>
                </a:lnTo>
                <a:lnTo>
                  <a:pt x="6498" y="6224"/>
                </a:lnTo>
                <a:lnTo>
                  <a:pt x="6503" y="6228"/>
                </a:lnTo>
                <a:lnTo>
                  <a:pt x="6510" y="6229"/>
                </a:lnTo>
                <a:lnTo>
                  <a:pt x="6497" y="6250"/>
                </a:lnTo>
                <a:lnTo>
                  <a:pt x="6507" y="6252"/>
                </a:lnTo>
                <a:lnTo>
                  <a:pt x="6506" y="6258"/>
                </a:lnTo>
                <a:lnTo>
                  <a:pt x="6505" y="6262"/>
                </a:lnTo>
                <a:lnTo>
                  <a:pt x="6492" y="6254"/>
                </a:lnTo>
                <a:lnTo>
                  <a:pt x="6480" y="6245"/>
                </a:lnTo>
                <a:lnTo>
                  <a:pt x="6481" y="6235"/>
                </a:lnTo>
                <a:lnTo>
                  <a:pt x="6492" y="6229"/>
                </a:lnTo>
                <a:lnTo>
                  <a:pt x="6475" y="6223"/>
                </a:lnTo>
                <a:lnTo>
                  <a:pt x="6458" y="6218"/>
                </a:lnTo>
                <a:lnTo>
                  <a:pt x="6477" y="6208"/>
                </a:lnTo>
                <a:lnTo>
                  <a:pt x="6499" y="6218"/>
                </a:lnTo>
                <a:lnTo>
                  <a:pt x="6512" y="6207"/>
                </a:lnTo>
                <a:lnTo>
                  <a:pt x="6525" y="6196"/>
                </a:lnTo>
                <a:close/>
                <a:moveTo>
                  <a:pt x="6429" y="6032"/>
                </a:moveTo>
                <a:lnTo>
                  <a:pt x="6444" y="6049"/>
                </a:lnTo>
                <a:lnTo>
                  <a:pt x="6470" y="6069"/>
                </a:lnTo>
                <a:lnTo>
                  <a:pt x="6469" y="6084"/>
                </a:lnTo>
                <a:lnTo>
                  <a:pt x="6468" y="6097"/>
                </a:lnTo>
                <a:lnTo>
                  <a:pt x="6456" y="6095"/>
                </a:lnTo>
                <a:lnTo>
                  <a:pt x="6443" y="6095"/>
                </a:lnTo>
                <a:lnTo>
                  <a:pt x="6444" y="6081"/>
                </a:lnTo>
                <a:lnTo>
                  <a:pt x="6451" y="6071"/>
                </a:lnTo>
                <a:lnTo>
                  <a:pt x="6418" y="6041"/>
                </a:lnTo>
                <a:lnTo>
                  <a:pt x="6428" y="6037"/>
                </a:lnTo>
                <a:lnTo>
                  <a:pt x="6429" y="6032"/>
                </a:lnTo>
                <a:close/>
                <a:moveTo>
                  <a:pt x="6399" y="6003"/>
                </a:moveTo>
                <a:lnTo>
                  <a:pt x="6401" y="6005"/>
                </a:lnTo>
                <a:lnTo>
                  <a:pt x="6403" y="6008"/>
                </a:lnTo>
                <a:lnTo>
                  <a:pt x="6402" y="6007"/>
                </a:lnTo>
                <a:lnTo>
                  <a:pt x="6400" y="6007"/>
                </a:lnTo>
                <a:lnTo>
                  <a:pt x="6400" y="6005"/>
                </a:lnTo>
                <a:lnTo>
                  <a:pt x="6399" y="6003"/>
                </a:lnTo>
                <a:close/>
                <a:moveTo>
                  <a:pt x="6382" y="6029"/>
                </a:moveTo>
                <a:lnTo>
                  <a:pt x="6386" y="6019"/>
                </a:lnTo>
                <a:lnTo>
                  <a:pt x="6393" y="6012"/>
                </a:lnTo>
                <a:lnTo>
                  <a:pt x="6401" y="6021"/>
                </a:lnTo>
                <a:lnTo>
                  <a:pt x="6413" y="6030"/>
                </a:lnTo>
                <a:lnTo>
                  <a:pt x="6408" y="6035"/>
                </a:lnTo>
                <a:lnTo>
                  <a:pt x="6407" y="6039"/>
                </a:lnTo>
                <a:lnTo>
                  <a:pt x="6395" y="6036"/>
                </a:lnTo>
                <a:lnTo>
                  <a:pt x="6382" y="6040"/>
                </a:lnTo>
                <a:lnTo>
                  <a:pt x="6381" y="6038"/>
                </a:lnTo>
                <a:lnTo>
                  <a:pt x="6381" y="6035"/>
                </a:lnTo>
                <a:lnTo>
                  <a:pt x="6382" y="6035"/>
                </a:lnTo>
                <a:lnTo>
                  <a:pt x="6382" y="6034"/>
                </a:lnTo>
                <a:lnTo>
                  <a:pt x="6382" y="6032"/>
                </a:lnTo>
                <a:lnTo>
                  <a:pt x="6382" y="6029"/>
                </a:lnTo>
                <a:close/>
                <a:moveTo>
                  <a:pt x="6142" y="5628"/>
                </a:moveTo>
                <a:lnTo>
                  <a:pt x="6164" y="5632"/>
                </a:lnTo>
                <a:lnTo>
                  <a:pt x="6190" y="5650"/>
                </a:lnTo>
                <a:lnTo>
                  <a:pt x="6162" y="5644"/>
                </a:lnTo>
                <a:lnTo>
                  <a:pt x="6142" y="5628"/>
                </a:lnTo>
                <a:close/>
                <a:moveTo>
                  <a:pt x="6149" y="5665"/>
                </a:moveTo>
                <a:lnTo>
                  <a:pt x="6162" y="5659"/>
                </a:lnTo>
                <a:lnTo>
                  <a:pt x="6179" y="5671"/>
                </a:lnTo>
                <a:lnTo>
                  <a:pt x="6166" y="5676"/>
                </a:lnTo>
                <a:lnTo>
                  <a:pt x="6149" y="5665"/>
                </a:lnTo>
                <a:close/>
                <a:moveTo>
                  <a:pt x="6185" y="5744"/>
                </a:moveTo>
                <a:lnTo>
                  <a:pt x="6172" y="5739"/>
                </a:lnTo>
                <a:lnTo>
                  <a:pt x="6165" y="5728"/>
                </a:lnTo>
                <a:lnTo>
                  <a:pt x="6177" y="5736"/>
                </a:lnTo>
                <a:lnTo>
                  <a:pt x="6185" y="5744"/>
                </a:lnTo>
                <a:close/>
                <a:moveTo>
                  <a:pt x="6171" y="5713"/>
                </a:moveTo>
                <a:lnTo>
                  <a:pt x="6183" y="5720"/>
                </a:lnTo>
                <a:lnTo>
                  <a:pt x="6191" y="5735"/>
                </a:lnTo>
                <a:lnTo>
                  <a:pt x="6179" y="5724"/>
                </a:lnTo>
                <a:lnTo>
                  <a:pt x="6171" y="5713"/>
                </a:lnTo>
                <a:close/>
                <a:moveTo>
                  <a:pt x="6221" y="5689"/>
                </a:moveTo>
                <a:lnTo>
                  <a:pt x="6217" y="5672"/>
                </a:lnTo>
                <a:lnTo>
                  <a:pt x="6233" y="5668"/>
                </a:lnTo>
                <a:lnTo>
                  <a:pt x="6236" y="5683"/>
                </a:lnTo>
                <a:lnTo>
                  <a:pt x="6221" y="5689"/>
                </a:lnTo>
                <a:close/>
                <a:moveTo>
                  <a:pt x="6264" y="5719"/>
                </a:moveTo>
                <a:lnTo>
                  <a:pt x="6254" y="5716"/>
                </a:lnTo>
                <a:lnTo>
                  <a:pt x="6257" y="5707"/>
                </a:lnTo>
                <a:lnTo>
                  <a:pt x="6245" y="5706"/>
                </a:lnTo>
                <a:lnTo>
                  <a:pt x="6231" y="5698"/>
                </a:lnTo>
                <a:lnTo>
                  <a:pt x="6241" y="5688"/>
                </a:lnTo>
                <a:lnTo>
                  <a:pt x="6252" y="5685"/>
                </a:lnTo>
                <a:lnTo>
                  <a:pt x="6267" y="5696"/>
                </a:lnTo>
                <a:lnTo>
                  <a:pt x="6264" y="5707"/>
                </a:lnTo>
                <a:lnTo>
                  <a:pt x="6264" y="5719"/>
                </a:lnTo>
                <a:close/>
                <a:moveTo>
                  <a:pt x="6244" y="5757"/>
                </a:moveTo>
                <a:lnTo>
                  <a:pt x="6236" y="5758"/>
                </a:lnTo>
                <a:lnTo>
                  <a:pt x="6228" y="5763"/>
                </a:lnTo>
                <a:lnTo>
                  <a:pt x="6209" y="5728"/>
                </a:lnTo>
                <a:lnTo>
                  <a:pt x="6179" y="5699"/>
                </a:lnTo>
                <a:lnTo>
                  <a:pt x="6175" y="5695"/>
                </a:lnTo>
                <a:lnTo>
                  <a:pt x="6172" y="5692"/>
                </a:lnTo>
                <a:lnTo>
                  <a:pt x="6189" y="5693"/>
                </a:lnTo>
                <a:lnTo>
                  <a:pt x="6198" y="5687"/>
                </a:lnTo>
                <a:lnTo>
                  <a:pt x="6218" y="5723"/>
                </a:lnTo>
                <a:lnTo>
                  <a:pt x="6244" y="5757"/>
                </a:lnTo>
                <a:close/>
                <a:moveTo>
                  <a:pt x="6070" y="5567"/>
                </a:moveTo>
                <a:lnTo>
                  <a:pt x="6089" y="5569"/>
                </a:lnTo>
                <a:lnTo>
                  <a:pt x="6118" y="5590"/>
                </a:lnTo>
                <a:lnTo>
                  <a:pt x="6110" y="5597"/>
                </a:lnTo>
                <a:lnTo>
                  <a:pt x="6109" y="5598"/>
                </a:lnTo>
                <a:lnTo>
                  <a:pt x="6107" y="5598"/>
                </a:lnTo>
                <a:lnTo>
                  <a:pt x="6084" y="5583"/>
                </a:lnTo>
                <a:lnTo>
                  <a:pt x="6070" y="5567"/>
                </a:lnTo>
                <a:close/>
                <a:moveTo>
                  <a:pt x="6105" y="5652"/>
                </a:moveTo>
                <a:lnTo>
                  <a:pt x="6108" y="5658"/>
                </a:lnTo>
                <a:lnTo>
                  <a:pt x="6109" y="5666"/>
                </a:lnTo>
                <a:lnTo>
                  <a:pt x="6105" y="5669"/>
                </a:lnTo>
                <a:lnTo>
                  <a:pt x="6100" y="5671"/>
                </a:lnTo>
                <a:lnTo>
                  <a:pt x="6096" y="5667"/>
                </a:lnTo>
                <a:lnTo>
                  <a:pt x="6091" y="5663"/>
                </a:lnTo>
                <a:lnTo>
                  <a:pt x="6088" y="5653"/>
                </a:lnTo>
                <a:lnTo>
                  <a:pt x="6083" y="5644"/>
                </a:lnTo>
                <a:lnTo>
                  <a:pt x="6083" y="5640"/>
                </a:lnTo>
                <a:lnTo>
                  <a:pt x="6083" y="5637"/>
                </a:lnTo>
                <a:lnTo>
                  <a:pt x="6092" y="5640"/>
                </a:lnTo>
                <a:lnTo>
                  <a:pt x="6101" y="5647"/>
                </a:lnTo>
                <a:lnTo>
                  <a:pt x="6097" y="5647"/>
                </a:lnTo>
                <a:lnTo>
                  <a:pt x="6091" y="5646"/>
                </a:lnTo>
                <a:lnTo>
                  <a:pt x="6099" y="5651"/>
                </a:lnTo>
                <a:lnTo>
                  <a:pt x="6105" y="5652"/>
                </a:lnTo>
                <a:close/>
                <a:moveTo>
                  <a:pt x="6106" y="5519"/>
                </a:moveTo>
                <a:lnTo>
                  <a:pt x="6110" y="5530"/>
                </a:lnTo>
                <a:lnTo>
                  <a:pt x="6111" y="5541"/>
                </a:lnTo>
                <a:lnTo>
                  <a:pt x="6083" y="5529"/>
                </a:lnTo>
                <a:lnTo>
                  <a:pt x="6049" y="5526"/>
                </a:lnTo>
                <a:lnTo>
                  <a:pt x="6071" y="5517"/>
                </a:lnTo>
                <a:lnTo>
                  <a:pt x="6106" y="5519"/>
                </a:lnTo>
                <a:close/>
                <a:moveTo>
                  <a:pt x="6048" y="5471"/>
                </a:moveTo>
                <a:lnTo>
                  <a:pt x="6062" y="5473"/>
                </a:lnTo>
                <a:lnTo>
                  <a:pt x="6079" y="5484"/>
                </a:lnTo>
                <a:lnTo>
                  <a:pt x="6074" y="5493"/>
                </a:lnTo>
                <a:lnTo>
                  <a:pt x="6071" y="5502"/>
                </a:lnTo>
                <a:lnTo>
                  <a:pt x="6064" y="5495"/>
                </a:lnTo>
                <a:lnTo>
                  <a:pt x="6069" y="5495"/>
                </a:lnTo>
                <a:lnTo>
                  <a:pt x="6059" y="5482"/>
                </a:lnTo>
                <a:lnTo>
                  <a:pt x="6048" y="5471"/>
                </a:lnTo>
                <a:close/>
                <a:moveTo>
                  <a:pt x="6009" y="5511"/>
                </a:moveTo>
                <a:lnTo>
                  <a:pt x="6011" y="5510"/>
                </a:lnTo>
                <a:lnTo>
                  <a:pt x="6013" y="5509"/>
                </a:lnTo>
                <a:lnTo>
                  <a:pt x="6020" y="5515"/>
                </a:lnTo>
                <a:lnTo>
                  <a:pt x="6028" y="5521"/>
                </a:lnTo>
                <a:lnTo>
                  <a:pt x="6024" y="5521"/>
                </a:lnTo>
                <a:lnTo>
                  <a:pt x="6019" y="5522"/>
                </a:lnTo>
                <a:lnTo>
                  <a:pt x="6014" y="5517"/>
                </a:lnTo>
                <a:lnTo>
                  <a:pt x="6009" y="5511"/>
                </a:lnTo>
                <a:close/>
                <a:moveTo>
                  <a:pt x="5969" y="5493"/>
                </a:moveTo>
                <a:lnTo>
                  <a:pt x="5979" y="5500"/>
                </a:lnTo>
                <a:lnTo>
                  <a:pt x="5990" y="5505"/>
                </a:lnTo>
                <a:lnTo>
                  <a:pt x="5991" y="5509"/>
                </a:lnTo>
                <a:lnTo>
                  <a:pt x="5992" y="5514"/>
                </a:lnTo>
                <a:lnTo>
                  <a:pt x="5975" y="5508"/>
                </a:lnTo>
                <a:lnTo>
                  <a:pt x="5969" y="5493"/>
                </a:lnTo>
                <a:close/>
                <a:moveTo>
                  <a:pt x="6031" y="5977"/>
                </a:moveTo>
                <a:lnTo>
                  <a:pt x="6033" y="5981"/>
                </a:lnTo>
                <a:lnTo>
                  <a:pt x="6033" y="5987"/>
                </a:lnTo>
                <a:lnTo>
                  <a:pt x="6007" y="5980"/>
                </a:lnTo>
                <a:lnTo>
                  <a:pt x="6007" y="5961"/>
                </a:lnTo>
                <a:lnTo>
                  <a:pt x="6012" y="5966"/>
                </a:lnTo>
                <a:lnTo>
                  <a:pt x="6019" y="5969"/>
                </a:lnTo>
                <a:lnTo>
                  <a:pt x="6017" y="5972"/>
                </a:lnTo>
                <a:lnTo>
                  <a:pt x="6016" y="5977"/>
                </a:lnTo>
                <a:lnTo>
                  <a:pt x="6024" y="5979"/>
                </a:lnTo>
                <a:lnTo>
                  <a:pt x="6031" y="5977"/>
                </a:lnTo>
                <a:close/>
                <a:moveTo>
                  <a:pt x="5963" y="5482"/>
                </a:moveTo>
                <a:lnTo>
                  <a:pt x="5964" y="5482"/>
                </a:lnTo>
                <a:lnTo>
                  <a:pt x="5965" y="5482"/>
                </a:lnTo>
                <a:lnTo>
                  <a:pt x="5964" y="5483"/>
                </a:lnTo>
                <a:lnTo>
                  <a:pt x="5964" y="5483"/>
                </a:lnTo>
                <a:lnTo>
                  <a:pt x="5963" y="5483"/>
                </a:lnTo>
                <a:lnTo>
                  <a:pt x="5963" y="5482"/>
                </a:lnTo>
                <a:close/>
                <a:moveTo>
                  <a:pt x="5922" y="5463"/>
                </a:moveTo>
                <a:lnTo>
                  <a:pt x="5928" y="5456"/>
                </a:lnTo>
                <a:lnTo>
                  <a:pt x="5941" y="5454"/>
                </a:lnTo>
                <a:lnTo>
                  <a:pt x="5945" y="5459"/>
                </a:lnTo>
                <a:lnTo>
                  <a:pt x="5950" y="5462"/>
                </a:lnTo>
                <a:lnTo>
                  <a:pt x="5937" y="5465"/>
                </a:lnTo>
                <a:lnTo>
                  <a:pt x="5922" y="5463"/>
                </a:lnTo>
                <a:close/>
                <a:moveTo>
                  <a:pt x="5953" y="5976"/>
                </a:moveTo>
                <a:lnTo>
                  <a:pt x="5962" y="5966"/>
                </a:lnTo>
                <a:lnTo>
                  <a:pt x="5955" y="5953"/>
                </a:lnTo>
                <a:lnTo>
                  <a:pt x="5982" y="5963"/>
                </a:lnTo>
                <a:lnTo>
                  <a:pt x="5998" y="5984"/>
                </a:lnTo>
                <a:lnTo>
                  <a:pt x="5987" y="5986"/>
                </a:lnTo>
                <a:lnTo>
                  <a:pt x="5976" y="5975"/>
                </a:lnTo>
                <a:lnTo>
                  <a:pt x="5977" y="5988"/>
                </a:lnTo>
                <a:lnTo>
                  <a:pt x="5992" y="6000"/>
                </a:lnTo>
                <a:lnTo>
                  <a:pt x="5986" y="6004"/>
                </a:lnTo>
                <a:lnTo>
                  <a:pt x="5981" y="6014"/>
                </a:lnTo>
                <a:lnTo>
                  <a:pt x="5960" y="6001"/>
                </a:lnTo>
                <a:lnTo>
                  <a:pt x="5952" y="5983"/>
                </a:lnTo>
                <a:lnTo>
                  <a:pt x="5970" y="5986"/>
                </a:lnTo>
                <a:lnTo>
                  <a:pt x="5969" y="5974"/>
                </a:lnTo>
                <a:lnTo>
                  <a:pt x="5954" y="5978"/>
                </a:lnTo>
                <a:lnTo>
                  <a:pt x="5938" y="5970"/>
                </a:lnTo>
                <a:lnTo>
                  <a:pt x="5935" y="5959"/>
                </a:lnTo>
                <a:lnTo>
                  <a:pt x="5942" y="5951"/>
                </a:lnTo>
                <a:lnTo>
                  <a:pt x="5945" y="5950"/>
                </a:lnTo>
                <a:lnTo>
                  <a:pt x="5949" y="5948"/>
                </a:lnTo>
                <a:lnTo>
                  <a:pt x="5941" y="5961"/>
                </a:lnTo>
                <a:lnTo>
                  <a:pt x="5953" y="5976"/>
                </a:lnTo>
                <a:close/>
                <a:moveTo>
                  <a:pt x="5864" y="5423"/>
                </a:moveTo>
                <a:lnTo>
                  <a:pt x="5884" y="5419"/>
                </a:lnTo>
                <a:lnTo>
                  <a:pt x="5899" y="5436"/>
                </a:lnTo>
                <a:lnTo>
                  <a:pt x="5878" y="5440"/>
                </a:lnTo>
                <a:lnTo>
                  <a:pt x="5864" y="5423"/>
                </a:lnTo>
                <a:close/>
                <a:moveTo>
                  <a:pt x="5913" y="5960"/>
                </a:moveTo>
                <a:lnTo>
                  <a:pt x="5912" y="5953"/>
                </a:lnTo>
                <a:lnTo>
                  <a:pt x="5909" y="5946"/>
                </a:lnTo>
                <a:lnTo>
                  <a:pt x="5924" y="5962"/>
                </a:lnTo>
                <a:lnTo>
                  <a:pt x="5935" y="5975"/>
                </a:lnTo>
                <a:lnTo>
                  <a:pt x="5920" y="5975"/>
                </a:lnTo>
                <a:lnTo>
                  <a:pt x="5920" y="5962"/>
                </a:lnTo>
                <a:lnTo>
                  <a:pt x="5917" y="5961"/>
                </a:lnTo>
                <a:lnTo>
                  <a:pt x="5913" y="5960"/>
                </a:lnTo>
                <a:close/>
                <a:moveTo>
                  <a:pt x="5591" y="5928"/>
                </a:moveTo>
                <a:lnTo>
                  <a:pt x="5609" y="5946"/>
                </a:lnTo>
                <a:lnTo>
                  <a:pt x="5612" y="5965"/>
                </a:lnTo>
                <a:lnTo>
                  <a:pt x="5592" y="5949"/>
                </a:lnTo>
                <a:lnTo>
                  <a:pt x="5591" y="5928"/>
                </a:lnTo>
                <a:close/>
                <a:moveTo>
                  <a:pt x="5564" y="5102"/>
                </a:moveTo>
                <a:lnTo>
                  <a:pt x="5590" y="5121"/>
                </a:lnTo>
                <a:lnTo>
                  <a:pt x="5612" y="5142"/>
                </a:lnTo>
                <a:lnTo>
                  <a:pt x="5583" y="5136"/>
                </a:lnTo>
                <a:lnTo>
                  <a:pt x="5564" y="5102"/>
                </a:lnTo>
                <a:close/>
                <a:moveTo>
                  <a:pt x="5850" y="6110"/>
                </a:moveTo>
                <a:lnTo>
                  <a:pt x="5882" y="6096"/>
                </a:lnTo>
                <a:lnTo>
                  <a:pt x="5903" y="6101"/>
                </a:lnTo>
                <a:lnTo>
                  <a:pt x="5884" y="6110"/>
                </a:lnTo>
                <a:lnTo>
                  <a:pt x="5872" y="6119"/>
                </a:lnTo>
                <a:lnTo>
                  <a:pt x="5859" y="6117"/>
                </a:lnTo>
                <a:lnTo>
                  <a:pt x="5850" y="6110"/>
                </a:lnTo>
                <a:close/>
                <a:moveTo>
                  <a:pt x="5823" y="6167"/>
                </a:moveTo>
                <a:lnTo>
                  <a:pt x="5824" y="6156"/>
                </a:lnTo>
                <a:lnTo>
                  <a:pt x="5824" y="6145"/>
                </a:lnTo>
                <a:lnTo>
                  <a:pt x="5840" y="6145"/>
                </a:lnTo>
                <a:lnTo>
                  <a:pt x="5846" y="6154"/>
                </a:lnTo>
                <a:lnTo>
                  <a:pt x="5834" y="6161"/>
                </a:lnTo>
                <a:lnTo>
                  <a:pt x="5823" y="6167"/>
                </a:lnTo>
                <a:close/>
                <a:moveTo>
                  <a:pt x="5836" y="6199"/>
                </a:moveTo>
                <a:lnTo>
                  <a:pt x="5856" y="6191"/>
                </a:lnTo>
                <a:lnTo>
                  <a:pt x="5865" y="6203"/>
                </a:lnTo>
                <a:lnTo>
                  <a:pt x="5848" y="6209"/>
                </a:lnTo>
                <a:lnTo>
                  <a:pt x="5836" y="6199"/>
                </a:lnTo>
                <a:close/>
                <a:moveTo>
                  <a:pt x="5815" y="6030"/>
                </a:moveTo>
                <a:lnTo>
                  <a:pt x="5851" y="6047"/>
                </a:lnTo>
                <a:lnTo>
                  <a:pt x="5865" y="6071"/>
                </a:lnTo>
                <a:lnTo>
                  <a:pt x="5856" y="6062"/>
                </a:lnTo>
                <a:lnTo>
                  <a:pt x="5848" y="6066"/>
                </a:lnTo>
                <a:lnTo>
                  <a:pt x="5863" y="6077"/>
                </a:lnTo>
                <a:lnTo>
                  <a:pt x="5868" y="6097"/>
                </a:lnTo>
                <a:lnTo>
                  <a:pt x="5853" y="6092"/>
                </a:lnTo>
                <a:lnTo>
                  <a:pt x="5853" y="6071"/>
                </a:lnTo>
                <a:lnTo>
                  <a:pt x="5830" y="6064"/>
                </a:lnTo>
                <a:lnTo>
                  <a:pt x="5807" y="6069"/>
                </a:lnTo>
                <a:lnTo>
                  <a:pt x="5780" y="6043"/>
                </a:lnTo>
                <a:lnTo>
                  <a:pt x="5771" y="6012"/>
                </a:lnTo>
                <a:lnTo>
                  <a:pt x="5744" y="6015"/>
                </a:lnTo>
                <a:lnTo>
                  <a:pt x="5732" y="5993"/>
                </a:lnTo>
                <a:lnTo>
                  <a:pt x="5772" y="5999"/>
                </a:lnTo>
                <a:lnTo>
                  <a:pt x="5817" y="5997"/>
                </a:lnTo>
                <a:lnTo>
                  <a:pt x="5816" y="6016"/>
                </a:lnTo>
                <a:lnTo>
                  <a:pt x="5815" y="6030"/>
                </a:lnTo>
                <a:close/>
                <a:moveTo>
                  <a:pt x="5698" y="5246"/>
                </a:moveTo>
                <a:lnTo>
                  <a:pt x="5723" y="5258"/>
                </a:lnTo>
                <a:lnTo>
                  <a:pt x="5722" y="5271"/>
                </a:lnTo>
                <a:lnTo>
                  <a:pt x="5706" y="5262"/>
                </a:lnTo>
                <a:lnTo>
                  <a:pt x="5698" y="5246"/>
                </a:lnTo>
                <a:close/>
                <a:moveTo>
                  <a:pt x="5710" y="5873"/>
                </a:moveTo>
                <a:lnTo>
                  <a:pt x="5714" y="5884"/>
                </a:lnTo>
                <a:lnTo>
                  <a:pt x="5709" y="5895"/>
                </a:lnTo>
                <a:lnTo>
                  <a:pt x="5741" y="5918"/>
                </a:lnTo>
                <a:lnTo>
                  <a:pt x="5775" y="5939"/>
                </a:lnTo>
                <a:lnTo>
                  <a:pt x="5766" y="5958"/>
                </a:lnTo>
                <a:lnTo>
                  <a:pt x="5779" y="5961"/>
                </a:lnTo>
                <a:lnTo>
                  <a:pt x="5767" y="5986"/>
                </a:lnTo>
                <a:lnTo>
                  <a:pt x="5750" y="5980"/>
                </a:lnTo>
                <a:lnTo>
                  <a:pt x="5759" y="5977"/>
                </a:lnTo>
                <a:lnTo>
                  <a:pt x="5762" y="5968"/>
                </a:lnTo>
                <a:lnTo>
                  <a:pt x="5716" y="5976"/>
                </a:lnTo>
                <a:lnTo>
                  <a:pt x="5676" y="5953"/>
                </a:lnTo>
                <a:lnTo>
                  <a:pt x="5677" y="5940"/>
                </a:lnTo>
                <a:lnTo>
                  <a:pt x="5678" y="5926"/>
                </a:lnTo>
                <a:lnTo>
                  <a:pt x="5653" y="5920"/>
                </a:lnTo>
                <a:lnTo>
                  <a:pt x="5639" y="5902"/>
                </a:lnTo>
                <a:lnTo>
                  <a:pt x="5676" y="5901"/>
                </a:lnTo>
                <a:lnTo>
                  <a:pt x="5701" y="5924"/>
                </a:lnTo>
                <a:lnTo>
                  <a:pt x="5705" y="5920"/>
                </a:lnTo>
                <a:lnTo>
                  <a:pt x="5713" y="5923"/>
                </a:lnTo>
                <a:lnTo>
                  <a:pt x="5705" y="5903"/>
                </a:lnTo>
                <a:lnTo>
                  <a:pt x="5697" y="5885"/>
                </a:lnTo>
                <a:lnTo>
                  <a:pt x="5657" y="5886"/>
                </a:lnTo>
                <a:lnTo>
                  <a:pt x="5641" y="5863"/>
                </a:lnTo>
                <a:lnTo>
                  <a:pt x="5665" y="5871"/>
                </a:lnTo>
                <a:lnTo>
                  <a:pt x="5686" y="5864"/>
                </a:lnTo>
                <a:lnTo>
                  <a:pt x="5685" y="5877"/>
                </a:lnTo>
                <a:lnTo>
                  <a:pt x="5710" y="5873"/>
                </a:lnTo>
                <a:close/>
                <a:moveTo>
                  <a:pt x="5629" y="5853"/>
                </a:moveTo>
                <a:lnTo>
                  <a:pt x="5629" y="5860"/>
                </a:lnTo>
                <a:lnTo>
                  <a:pt x="5628" y="5869"/>
                </a:lnTo>
                <a:lnTo>
                  <a:pt x="5602" y="5857"/>
                </a:lnTo>
                <a:lnTo>
                  <a:pt x="5584" y="5835"/>
                </a:lnTo>
                <a:lnTo>
                  <a:pt x="5595" y="5834"/>
                </a:lnTo>
                <a:lnTo>
                  <a:pt x="5607" y="5833"/>
                </a:lnTo>
                <a:lnTo>
                  <a:pt x="5608" y="5852"/>
                </a:lnTo>
                <a:lnTo>
                  <a:pt x="5629" y="5853"/>
                </a:lnTo>
                <a:close/>
                <a:moveTo>
                  <a:pt x="5455" y="5694"/>
                </a:moveTo>
                <a:lnTo>
                  <a:pt x="5470" y="5702"/>
                </a:lnTo>
                <a:lnTo>
                  <a:pt x="5483" y="5713"/>
                </a:lnTo>
                <a:lnTo>
                  <a:pt x="5455" y="5711"/>
                </a:lnTo>
                <a:lnTo>
                  <a:pt x="5455" y="5694"/>
                </a:lnTo>
                <a:close/>
                <a:moveTo>
                  <a:pt x="5573" y="5809"/>
                </a:moveTo>
                <a:lnTo>
                  <a:pt x="5558" y="5797"/>
                </a:lnTo>
                <a:lnTo>
                  <a:pt x="5551" y="5778"/>
                </a:lnTo>
                <a:lnTo>
                  <a:pt x="5570" y="5784"/>
                </a:lnTo>
                <a:lnTo>
                  <a:pt x="5573" y="5809"/>
                </a:lnTo>
                <a:close/>
                <a:moveTo>
                  <a:pt x="5534" y="5757"/>
                </a:moveTo>
                <a:lnTo>
                  <a:pt x="5540" y="5780"/>
                </a:lnTo>
                <a:lnTo>
                  <a:pt x="5545" y="5800"/>
                </a:lnTo>
                <a:lnTo>
                  <a:pt x="5539" y="5793"/>
                </a:lnTo>
                <a:lnTo>
                  <a:pt x="5528" y="5792"/>
                </a:lnTo>
                <a:lnTo>
                  <a:pt x="5528" y="5777"/>
                </a:lnTo>
                <a:lnTo>
                  <a:pt x="5529" y="5763"/>
                </a:lnTo>
                <a:lnTo>
                  <a:pt x="5499" y="5753"/>
                </a:lnTo>
                <a:lnTo>
                  <a:pt x="5472" y="5737"/>
                </a:lnTo>
                <a:lnTo>
                  <a:pt x="5481" y="5728"/>
                </a:lnTo>
                <a:lnTo>
                  <a:pt x="5495" y="5723"/>
                </a:lnTo>
                <a:lnTo>
                  <a:pt x="5506" y="5744"/>
                </a:lnTo>
                <a:lnTo>
                  <a:pt x="5529" y="5753"/>
                </a:lnTo>
                <a:lnTo>
                  <a:pt x="5540" y="5734"/>
                </a:lnTo>
                <a:lnTo>
                  <a:pt x="5565" y="5726"/>
                </a:lnTo>
                <a:lnTo>
                  <a:pt x="5571" y="5743"/>
                </a:lnTo>
                <a:lnTo>
                  <a:pt x="5575" y="5764"/>
                </a:lnTo>
                <a:lnTo>
                  <a:pt x="5556" y="5760"/>
                </a:lnTo>
                <a:lnTo>
                  <a:pt x="5534" y="5757"/>
                </a:lnTo>
                <a:close/>
                <a:moveTo>
                  <a:pt x="5324" y="5555"/>
                </a:moveTo>
                <a:lnTo>
                  <a:pt x="5315" y="5556"/>
                </a:lnTo>
                <a:lnTo>
                  <a:pt x="5307" y="5557"/>
                </a:lnTo>
                <a:lnTo>
                  <a:pt x="5303" y="5543"/>
                </a:lnTo>
                <a:lnTo>
                  <a:pt x="5312" y="5534"/>
                </a:lnTo>
                <a:lnTo>
                  <a:pt x="5319" y="5542"/>
                </a:lnTo>
                <a:lnTo>
                  <a:pt x="5324" y="5555"/>
                </a:lnTo>
                <a:close/>
                <a:moveTo>
                  <a:pt x="5392" y="5640"/>
                </a:moveTo>
                <a:lnTo>
                  <a:pt x="5373" y="5622"/>
                </a:lnTo>
                <a:lnTo>
                  <a:pt x="5359" y="5600"/>
                </a:lnTo>
                <a:lnTo>
                  <a:pt x="5396" y="5612"/>
                </a:lnTo>
                <a:lnTo>
                  <a:pt x="5392" y="5640"/>
                </a:lnTo>
                <a:close/>
                <a:moveTo>
                  <a:pt x="5324" y="5582"/>
                </a:moveTo>
                <a:lnTo>
                  <a:pt x="5345" y="5579"/>
                </a:lnTo>
                <a:lnTo>
                  <a:pt x="5359" y="5595"/>
                </a:lnTo>
                <a:lnTo>
                  <a:pt x="5340" y="5590"/>
                </a:lnTo>
                <a:lnTo>
                  <a:pt x="5324" y="5582"/>
                </a:lnTo>
                <a:close/>
                <a:moveTo>
                  <a:pt x="5260" y="5546"/>
                </a:moveTo>
                <a:lnTo>
                  <a:pt x="5284" y="5548"/>
                </a:lnTo>
                <a:lnTo>
                  <a:pt x="5295" y="5564"/>
                </a:lnTo>
                <a:lnTo>
                  <a:pt x="5280" y="5565"/>
                </a:lnTo>
                <a:lnTo>
                  <a:pt x="5272" y="5561"/>
                </a:lnTo>
                <a:lnTo>
                  <a:pt x="5276" y="5560"/>
                </a:lnTo>
                <a:lnTo>
                  <a:pt x="5277" y="5555"/>
                </a:lnTo>
                <a:lnTo>
                  <a:pt x="5267" y="5554"/>
                </a:lnTo>
                <a:lnTo>
                  <a:pt x="5260" y="5546"/>
                </a:lnTo>
                <a:close/>
                <a:moveTo>
                  <a:pt x="5225" y="5629"/>
                </a:moveTo>
                <a:lnTo>
                  <a:pt x="5240" y="5640"/>
                </a:lnTo>
                <a:lnTo>
                  <a:pt x="5254" y="5653"/>
                </a:lnTo>
                <a:lnTo>
                  <a:pt x="5226" y="5648"/>
                </a:lnTo>
                <a:lnTo>
                  <a:pt x="5225" y="5629"/>
                </a:lnTo>
                <a:close/>
                <a:moveTo>
                  <a:pt x="5089" y="5337"/>
                </a:moveTo>
                <a:lnTo>
                  <a:pt x="5101" y="5319"/>
                </a:lnTo>
                <a:lnTo>
                  <a:pt x="5112" y="5334"/>
                </a:lnTo>
                <a:lnTo>
                  <a:pt x="5100" y="5339"/>
                </a:lnTo>
                <a:lnTo>
                  <a:pt x="5089" y="5337"/>
                </a:lnTo>
                <a:close/>
                <a:moveTo>
                  <a:pt x="5040" y="5468"/>
                </a:moveTo>
                <a:lnTo>
                  <a:pt x="5072" y="5492"/>
                </a:lnTo>
                <a:lnTo>
                  <a:pt x="5098" y="5520"/>
                </a:lnTo>
                <a:lnTo>
                  <a:pt x="5063" y="5502"/>
                </a:lnTo>
                <a:lnTo>
                  <a:pt x="5040" y="5468"/>
                </a:lnTo>
                <a:close/>
                <a:moveTo>
                  <a:pt x="4935" y="5385"/>
                </a:moveTo>
                <a:lnTo>
                  <a:pt x="4916" y="5383"/>
                </a:lnTo>
                <a:lnTo>
                  <a:pt x="4900" y="5379"/>
                </a:lnTo>
                <a:lnTo>
                  <a:pt x="4902" y="5357"/>
                </a:lnTo>
                <a:lnTo>
                  <a:pt x="4922" y="5348"/>
                </a:lnTo>
                <a:lnTo>
                  <a:pt x="4924" y="5367"/>
                </a:lnTo>
                <a:lnTo>
                  <a:pt x="4935" y="5385"/>
                </a:lnTo>
                <a:close/>
                <a:moveTo>
                  <a:pt x="4671" y="5018"/>
                </a:moveTo>
                <a:lnTo>
                  <a:pt x="4695" y="5016"/>
                </a:lnTo>
                <a:lnTo>
                  <a:pt x="4711" y="5009"/>
                </a:lnTo>
                <a:lnTo>
                  <a:pt x="4713" y="5016"/>
                </a:lnTo>
                <a:lnTo>
                  <a:pt x="4713" y="5021"/>
                </a:lnTo>
                <a:lnTo>
                  <a:pt x="4718" y="5021"/>
                </a:lnTo>
                <a:lnTo>
                  <a:pt x="4719" y="5025"/>
                </a:lnTo>
                <a:lnTo>
                  <a:pt x="4691" y="5032"/>
                </a:lnTo>
                <a:lnTo>
                  <a:pt x="4671" y="5018"/>
                </a:lnTo>
                <a:close/>
                <a:moveTo>
                  <a:pt x="4684" y="5206"/>
                </a:moveTo>
                <a:lnTo>
                  <a:pt x="4661" y="5200"/>
                </a:lnTo>
                <a:lnTo>
                  <a:pt x="4648" y="5179"/>
                </a:lnTo>
                <a:lnTo>
                  <a:pt x="4671" y="5187"/>
                </a:lnTo>
                <a:lnTo>
                  <a:pt x="4684" y="5206"/>
                </a:lnTo>
                <a:close/>
                <a:moveTo>
                  <a:pt x="4120" y="4844"/>
                </a:moveTo>
                <a:lnTo>
                  <a:pt x="4108" y="4852"/>
                </a:lnTo>
                <a:lnTo>
                  <a:pt x="4093" y="4857"/>
                </a:lnTo>
                <a:lnTo>
                  <a:pt x="4102" y="4838"/>
                </a:lnTo>
                <a:lnTo>
                  <a:pt x="4120" y="4844"/>
                </a:lnTo>
                <a:close/>
                <a:moveTo>
                  <a:pt x="4061" y="4791"/>
                </a:moveTo>
                <a:lnTo>
                  <a:pt x="4076" y="4779"/>
                </a:lnTo>
                <a:lnTo>
                  <a:pt x="4095" y="4783"/>
                </a:lnTo>
                <a:lnTo>
                  <a:pt x="4088" y="4796"/>
                </a:lnTo>
                <a:lnTo>
                  <a:pt x="4075" y="4805"/>
                </a:lnTo>
                <a:lnTo>
                  <a:pt x="4090" y="4812"/>
                </a:lnTo>
                <a:lnTo>
                  <a:pt x="4109" y="4802"/>
                </a:lnTo>
                <a:lnTo>
                  <a:pt x="4126" y="4811"/>
                </a:lnTo>
                <a:lnTo>
                  <a:pt x="4135" y="4829"/>
                </a:lnTo>
                <a:lnTo>
                  <a:pt x="4110" y="4826"/>
                </a:lnTo>
                <a:lnTo>
                  <a:pt x="4089" y="4824"/>
                </a:lnTo>
                <a:lnTo>
                  <a:pt x="4087" y="4837"/>
                </a:lnTo>
                <a:lnTo>
                  <a:pt x="4074" y="4845"/>
                </a:lnTo>
                <a:lnTo>
                  <a:pt x="4073" y="4837"/>
                </a:lnTo>
                <a:lnTo>
                  <a:pt x="4072" y="4828"/>
                </a:lnTo>
                <a:lnTo>
                  <a:pt x="4057" y="4836"/>
                </a:lnTo>
                <a:lnTo>
                  <a:pt x="4063" y="4853"/>
                </a:lnTo>
                <a:lnTo>
                  <a:pt x="4055" y="4851"/>
                </a:lnTo>
                <a:lnTo>
                  <a:pt x="4051" y="4845"/>
                </a:lnTo>
                <a:lnTo>
                  <a:pt x="4085" y="4871"/>
                </a:lnTo>
                <a:lnTo>
                  <a:pt x="4127" y="4899"/>
                </a:lnTo>
                <a:lnTo>
                  <a:pt x="4138" y="4891"/>
                </a:lnTo>
                <a:lnTo>
                  <a:pt x="4154" y="4888"/>
                </a:lnTo>
                <a:lnTo>
                  <a:pt x="4130" y="4876"/>
                </a:lnTo>
                <a:lnTo>
                  <a:pt x="4100" y="4872"/>
                </a:lnTo>
                <a:lnTo>
                  <a:pt x="4122" y="4851"/>
                </a:lnTo>
                <a:lnTo>
                  <a:pt x="4147" y="4852"/>
                </a:lnTo>
                <a:lnTo>
                  <a:pt x="4171" y="4861"/>
                </a:lnTo>
                <a:lnTo>
                  <a:pt x="4192" y="4867"/>
                </a:lnTo>
                <a:lnTo>
                  <a:pt x="4185" y="4900"/>
                </a:lnTo>
                <a:lnTo>
                  <a:pt x="4170" y="4929"/>
                </a:lnTo>
                <a:lnTo>
                  <a:pt x="4188" y="4929"/>
                </a:lnTo>
                <a:lnTo>
                  <a:pt x="4211" y="4936"/>
                </a:lnTo>
                <a:lnTo>
                  <a:pt x="4192" y="4918"/>
                </a:lnTo>
                <a:lnTo>
                  <a:pt x="4201" y="4893"/>
                </a:lnTo>
                <a:lnTo>
                  <a:pt x="4216" y="4910"/>
                </a:lnTo>
                <a:lnTo>
                  <a:pt x="4239" y="4924"/>
                </a:lnTo>
                <a:lnTo>
                  <a:pt x="4233" y="4943"/>
                </a:lnTo>
                <a:lnTo>
                  <a:pt x="4225" y="4962"/>
                </a:lnTo>
                <a:lnTo>
                  <a:pt x="4254" y="4954"/>
                </a:lnTo>
                <a:lnTo>
                  <a:pt x="4253" y="4944"/>
                </a:lnTo>
                <a:lnTo>
                  <a:pt x="4258" y="4936"/>
                </a:lnTo>
                <a:lnTo>
                  <a:pt x="4311" y="4953"/>
                </a:lnTo>
                <a:lnTo>
                  <a:pt x="4360" y="4975"/>
                </a:lnTo>
                <a:lnTo>
                  <a:pt x="4353" y="4957"/>
                </a:lnTo>
                <a:lnTo>
                  <a:pt x="4340" y="4946"/>
                </a:lnTo>
                <a:lnTo>
                  <a:pt x="4380" y="4956"/>
                </a:lnTo>
                <a:lnTo>
                  <a:pt x="4390" y="4991"/>
                </a:lnTo>
                <a:lnTo>
                  <a:pt x="4377" y="4984"/>
                </a:lnTo>
                <a:lnTo>
                  <a:pt x="4355" y="4988"/>
                </a:lnTo>
                <a:lnTo>
                  <a:pt x="4354" y="5000"/>
                </a:lnTo>
                <a:lnTo>
                  <a:pt x="4352" y="5011"/>
                </a:lnTo>
                <a:lnTo>
                  <a:pt x="4388" y="5017"/>
                </a:lnTo>
                <a:lnTo>
                  <a:pt x="4401" y="5045"/>
                </a:lnTo>
                <a:lnTo>
                  <a:pt x="4418" y="5045"/>
                </a:lnTo>
                <a:lnTo>
                  <a:pt x="4425" y="5057"/>
                </a:lnTo>
                <a:lnTo>
                  <a:pt x="4434" y="5050"/>
                </a:lnTo>
                <a:lnTo>
                  <a:pt x="4441" y="5042"/>
                </a:lnTo>
                <a:lnTo>
                  <a:pt x="4458" y="5059"/>
                </a:lnTo>
                <a:lnTo>
                  <a:pt x="4481" y="5072"/>
                </a:lnTo>
                <a:lnTo>
                  <a:pt x="4500" y="5086"/>
                </a:lnTo>
                <a:lnTo>
                  <a:pt x="4504" y="5108"/>
                </a:lnTo>
                <a:lnTo>
                  <a:pt x="4528" y="5117"/>
                </a:lnTo>
                <a:lnTo>
                  <a:pt x="4552" y="5125"/>
                </a:lnTo>
                <a:lnTo>
                  <a:pt x="4544" y="5134"/>
                </a:lnTo>
                <a:lnTo>
                  <a:pt x="4535" y="5140"/>
                </a:lnTo>
                <a:lnTo>
                  <a:pt x="4548" y="5142"/>
                </a:lnTo>
                <a:lnTo>
                  <a:pt x="4563" y="5135"/>
                </a:lnTo>
                <a:lnTo>
                  <a:pt x="4557" y="5156"/>
                </a:lnTo>
                <a:lnTo>
                  <a:pt x="4537" y="5168"/>
                </a:lnTo>
                <a:lnTo>
                  <a:pt x="4555" y="5188"/>
                </a:lnTo>
                <a:lnTo>
                  <a:pt x="4557" y="5214"/>
                </a:lnTo>
                <a:lnTo>
                  <a:pt x="4573" y="5194"/>
                </a:lnTo>
                <a:lnTo>
                  <a:pt x="4595" y="5178"/>
                </a:lnTo>
                <a:lnTo>
                  <a:pt x="4575" y="5177"/>
                </a:lnTo>
                <a:lnTo>
                  <a:pt x="4555" y="5170"/>
                </a:lnTo>
                <a:lnTo>
                  <a:pt x="4568" y="5154"/>
                </a:lnTo>
                <a:lnTo>
                  <a:pt x="4588" y="5152"/>
                </a:lnTo>
                <a:lnTo>
                  <a:pt x="4615" y="5187"/>
                </a:lnTo>
                <a:lnTo>
                  <a:pt x="4645" y="5220"/>
                </a:lnTo>
                <a:lnTo>
                  <a:pt x="4631" y="5231"/>
                </a:lnTo>
                <a:lnTo>
                  <a:pt x="4610" y="5226"/>
                </a:lnTo>
                <a:lnTo>
                  <a:pt x="4624" y="5240"/>
                </a:lnTo>
                <a:lnTo>
                  <a:pt x="4646" y="5242"/>
                </a:lnTo>
                <a:lnTo>
                  <a:pt x="4649" y="5233"/>
                </a:lnTo>
                <a:lnTo>
                  <a:pt x="4650" y="5224"/>
                </a:lnTo>
                <a:lnTo>
                  <a:pt x="4659" y="5231"/>
                </a:lnTo>
                <a:lnTo>
                  <a:pt x="4668" y="5226"/>
                </a:lnTo>
                <a:lnTo>
                  <a:pt x="4695" y="5244"/>
                </a:lnTo>
                <a:lnTo>
                  <a:pt x="4710" y="5274"/>
                </a:lnTo>
                <a:lnTo>
                  <a:pt x="4735" y="5272"/>
                </a:lnTo>
                <a:lnTo>
                  <a:pt x="4741" y="5296"/>
                </a:lnTo>
                <a:lnTo>
                  <a:pt x="4784" y="5292"/>
                </a:lnTo>
                <a:lnTo>
                  <a:pt x="4811" y="5322"/>
                </a:lnTo>
                <a:lnTo>
                  <a:pt x="4820" y="5319"/>
                </a:lnTo>
                <a:lnTo>
                  <a:pt x="4828" y="5314"/>
                </a:lnTo>
                <a:lnTo>
                  <a:pt x="4844" y="5338"/>
                </a:lnTo>
                <a:lnTo>
                  <a:pt x="4842" y="5361"/>
                </a:lnTo>
                <a:lnTo>
                  <a:pt x="4862" y="5358"/>
                </a:lnTo>
                <a:lnTo>
                  <a:pt x="4882" y="5355"/>
                </a:lnTo>
                <a:lnTo>
                  <a:pt x="4873" y="5376"/>
                </a:lnTo>
                <a:lnTo>
                  <a:pt x="4860" y="5392"/>
                </a:lnTo>
                <a:lnTo>
                  <a:pt x="4887" y="5397"/>
                </a:lnTo>
                <a:lnTo>
                  <a:pt x="4901" y="5418"/>
                </a:lnTo>
                <a:lnTo>
                  <a:pt x="4923" y="5408"/>
                </a:lnTo>
                <a:lnTo>
                  <a:pt x="4946" y="5399"/>
                </a:lnTo>
                <a:lnTo>
                  <a:pt x="4927" y="5417"/>
                </a:lnTo>
                <a:lnTo>
                  <a:pt x="4912" y="5438"/>
                </a:lnTo>
                <a:lnTo>
                  <a:pt x="4956" y="5430"/>
                </a:lnTo>
                <a:lnTo>
                  <a:pt x="4982" y="5466"/>
                </a:lnTo>
                <a:lnTo>
                  <a:pt x="5009" y="5463"/>
                </a:lnTo>
                <a:lnTo>
                  <a:pt x="5029" y="5469"/>
                </a:lnTo>
                <a:lnTo>
                  <a:pt x="5011" y="5483"/>
                </a:lnTo>
                <a:lnTo>
                  <a:pt x="5017" y="5493"/>
                </a:lnTo>
                <a:lnTo>
                  <a:pt x="5002" y="5506"/>
                </a:lnTo>
                <a:lnTo>
                  <a:pt x="4978" y="5511"/>
                </a:lnTo>
                <a:lnTo>
                  <a:pt x="4979" y="5516"/>
                </a:lnTo>
                <a:lnTo>
                  <a:pt x="4983" y="5516"/>
                </a:lnTo>
                <a:lnTo>
                  <a:pt x="4983" y="5521"/>
                </a:lnTo>
                <a:lnTo>
                  <a:pt x="4983" y="5527"/>
                </a:lnTo>
                <a:lnTo>
                  <a:pt x="5000" y="5519"/>
                </a:lnTo>
                <a:lnTo>
                  <a:pt x="5018" y="5510"/>
                </a:lnTo>
                <a:lnTo>
                  <a:pt x="5027" y="5527"/>
                </a:lnTo>
                <a:lnTo>
                  <a:pt x="5024" y="5559"/>
                </a:lnTo>
                <a:lnTo>
                  <a:pt x="5042" y="5569"/>
                </a:lnTo>
                <a:lnTo>
                  <a:pt x="5058" y="5581"/>
                </a:lnTo>
                <a:lnTo>
                  <a:pt x="5053" y="5555"/>
                </a:lnTo>
                <a:lnTo>
                  <a:pt x="5030" y="5547"/>
                </a:lnTo>
                <a:lnTo>
                  <a:pt x="5035" y="5533"/>
                </a:lnTo>
                <a:lnTo>
                  <a:pt x="5035" y="5513"/>
                </a:lnTo>
                <a:lnTo>
                  <a:pt x="5050" y="5520"/>
                </a:lnTo>
                <a:lnTo>
                  <a:pt x="5058" y="5537"/>
                </a:lnTo>
                <a:lnTo>
                  <a:pt x="5070" y="5529"/>
                </a:lnTo>
                <a:lnTo>
                  <a:pt x="5082" y="5522"/>
                </a:lnTo>
                <a:lnTo>
                  <a:pt x="5097" y="5557"/>
                </a:lnTo>
                <a:lnTo>
                  <a:pt x="5128" y="5588"/>
                </a:lnTo>
                <a:lnTo>
                  <a:pt x="5127" y="5574"/>
                </a:lnTo>
                <a:lnTo>
                  <a:pt x="5110" y="5562"/>
                </a:lnTo>
                <a:lnTo>
                  <a:pt x="5140" y="5553"/>
                </a:lnTo>
                <a:lnTo>
                  <a:pt x="5162" y="5577"/>
                </a:lnTo>
                <a:lnTo>
                  <a:pt x="5149" y="5580"/>
                </a:lnTo>
                <a:lnTo>
                  <a:pt x="5139" y="5580"/>
                </a:lnTo>
                <a:lnTo>
                  <a:pt x="5150" y="5593"/>
                </a:lnTo>
                <a:lnTo>
                  <a:pt x="5168" y="5598"/>
                </a:lnTo>
                <a:lnTo>
                  <a:pt x="5156" y="5609"/>
                </a:lnTo>
                <a:lnTo>
                  <a:pt x="5165" y="5619"/>
                </a:lnTo>
                <a:lnTo>
                  <a:pt x="5156" y="5619"/>
                </a:lnTo>
                <a:lnTo>
                  <a:pt x="5148" y="5611"/>
                </a:lnTo>
                <a:lnTo>
                  <a:pt x="5145" y="5620"/>
                </a:lnTo>
                <a:lnTo>
                  <a:pt x="5151" y="5633"/>
                </a:lnTo>
                <a:lnTo>
                  <a:pt x="5163" y="5631"/>
                </a:lnTo>
                <a:lnTo>
                  <a:pt x="5169" y="5622"/>
                </a:lnTo>
                <a:lnTo>
                  <a:pt x="5197" y="5645"/>
                </a:lnTo>
                <a:lnTo>
                  <a:pt x="5207" y="5676"/>
                </a:lnTo>
                <a:lnTo>
                  <a:pt x="5241" y="5674"/>
                </a:lnTo>
                <a:lnTo>
                  <a:pt x="5282" y="5676"/>
                </a:lnTo>
                <a:lnTo>
                  <a:pt x="5295" y="5707"/>
                </a:lnTo>
                <a:lnTo>
                  <a:pt x="5340" y="5713"/>
                </a:lnTo>
                <a:lnTo>
                  <a:pt x="5340" y="5725"/>
                </a:lnTo>
                <a:lnTo>
                  <a:pt x="5333" y="5731"/>
                </a:lnTo>
                <a:lnTo>
                  <a:pt x="5349" y="5736"/>
                </a:lnTo>
                <a:lnTo>
                  <a:pt x="5373" y="5743"/>
                </a:lnTo>
                <a:lnTo>
                  <a:pt x="5382" y="5764"/>
                </a:lnTo>
                <a:lnTo>
                  <a:pt x="5419" y="5771"/>
                </a:lnTo>
                <a:lnTo>
                  <a:pt x="5410" y="5783"/>
                </a:lnTo>
                <a:lnTo>
                  <a:pt x="5406" y="5799"/>
                </a:lnTo>
                <a:lnTo>
                  <a:pt x="5437" y="5813"/>
                </a:lnTo>
                <a:lnTo>
                  <a:pt x="5459" y="5830"/>
                </a:lnTo>
                <a:lnTo>
                  <a:pt x="5480" y="5848"/>
                </a:lnTo>
                <a:lnTo>
                  <a:pt x="5508" y="5866"/>
                </a:lnTo>
                <a:lnTo>
                  <a:pt x="5499" y="5877"/>
                </a:lnTo>
                <a:lnTo>
                  <a:pt x="5501" y="5888"/>
                </a:lnTo>
                <a:lnTo>
                  <a:pt x="5524" y="5886"/>
                </a:lnTo>
                <a:lnTo>
                  <a:pt x="5522" y="5919"/>
                </a:lnTo>
                <a:lnTo>
                  <a:pt x="5550" y="5902"/>
                </a:lnTo>
                <a:lnTo>
                  <a:pt x="5574" y="5919"/>
                </a:lnTo>
                <a:lnTo>
                  <a:pt x="5561" y="5921"/>
                </a:lnTo>
                <a:lnTo>
                  <a:pt x="5546" y="5922"/>
                </a:lnTo>
                <a:lnTo>
                  <a:pt x="5548" y="5932"/>
                </a:lnTo>
                <a:lnTo>
                  <a:pt x="5550" y="5944"/>
                </a:lnTo>
                <a:lnTo>
                  <a:pt x="5563" y="5934"/>
                </a:lnTo>
                <a:lnTo>
                  <a:pt x="5573" y="5935"/>
                </a:lnTo>
                <a:lnTo>
                  <a:pt x="5564" y="5942"/>
                </a:lnTo>
                <a:lnTo>
                  <a:pt x="5555" y="5948"/>
                </a:lnTo>
                <a:lnTo>
                  <a:pt x="5572" y="5966"/>
                </a:lnTo>
                <a:lnTo>
                  <a:pt x="5590" y="5956"/>
                </a:lnTo>
                <a:lnTo>
                  <a:pt x="5589" y="5969"/>
                </a:lnTo>
                <a:lnTo>
                  <a:pt x="5588" y="5984"/>
                </a:lnTo>
                <a:lnTo>
                  <a:pt x="5610" y="5972"/>
                </a:lnTo>
                <a:lnTo>
                  <a:pt x="5635" y="5979"/>
                </a:lnTo>
                <a:lnTo>
                  <a:pt x="5632" y="5995"/>
                </a:lnTo>
                <a:lnTo>
                  <a:pt x="5638" y="6012"/>
                </a:lnTo>
                <a:lnTo>
                  <a:pt x="5657" y="6009"/>
                </a:lnTo>
                <a:lnTo>
                  <a:pt x="5666" y="6026"/>
                </a:lnTo>
                <a:lnTo>
                  <a:pt x="5658" y="6030"/>
                </a:lnTo>
                <a:lnTo>
                  <a:pt x="5648" y="6038"/>
                </a:lnTo>
                <a:lnTo>
                  <a:pt x="5682" y="6051"/>
                </a:lnTo>
                <a:lnTo>
                  <a:pt x="5716" y="6049"/>
                </a:lnTo>
                <a:lnTo>
                  <a:pt x="5736" y="6058"/>
                </a:lnTo>
                <a:lnTo>
                  <a:pt x="5755" y="6068"/>
                </a:lnTo>
                <a:lnTo>
                  <a:pt x="5741" y="6077"/>
                </a:lnTo>
                <a:lnTo>
                  <a:pt x="5715" y="6077"/>
                </a:lnTo>
                <a:lnTo>
                  <a:pt x="5728" y="6092"/>
                </a:lnTo>
                <a:lnTo>
                  <a:pt x="5741" y="6108"/>
                </a:lnTo>
                <a:lnTo>
                  <a:pt x="5790" y="6105"/>
                </a:lnTo>
                <a:lnTo>
                  <a:pt x="5820" y="6129"/>
                </a:lnTo>
                <a:lnTo>
                  <a:pt x="5810" y="6133"/>
                </a:lnTo>
                <a:lnTo>
                  <a:pt x="5801" y="6134"/>
                </a:lnTo>
                <a:lnTo>
                  <a:pt x="5794" y="6127"/>
                </a:lnTo>
                <a:lnTo>
                  <a:pt x="5787" y="6121"/>
                </a:lnTo>
                <a:lnTo>
                  <a:pt x="5789" y="6121"/>
                </a:lnTo>
                <a:lnTo>
                  <a:pt x="5792" y="6119"/>
                </a:lnTo>
                <a:lnTo>
                  <a:pt x="5786" y="6112"/>
                </a:lnTo>
                <a:lnTo>
                  <a:pt x="5776" y="6113"/>
                </a:lnTo>
                <a:lnTo>
                  <a:pt x="5775" y="6112"/>
                </a:lnTo>
                <a:lnTo>
                  <a:pt x="5773" y="6111"/>
                </a:lnTo>
                <a:lnTo>
                  <a:pt x="5773" y="6112"/>
                </a:lnTo>
                <a:lnTo>
                  <a:pt x="5773" y="6114"/>
                </a:lnTo>
                <a:lnTo>
                  <a:pt x="5766" y="6114"/>
                </a:lnTo>
                <a:lnTo>
                  <a:pt x="5758" y="6112"/>
                </a:lnTo>
                <a:lnTo>
                  <a:pt x="5764" y="6119"/>
                </a:lnTo>
                <a:lnTo>
                  <a:pt x="5768" y="6126"/>
                </a:lnTo>
                <a:lnTo>
                  <a:pt x="5764" y="6130"/>
                </a:lnTo>
                <a:lnTo>
                  <a:pt x="5761" y="6137"/>
                </a:lnTo>
                <a:lnTo>
                  <a:pt x="5768" y="6135"/>
                </a:lnTo>
                <a:lnTo>
                  <a:pt x="5773" y="6134"/>
                </a:lnTo>
                <a:lnTo>
                  <a:pt x="5775" y="6148"/>
                </a:lnTo>
                <a:lnTo>
                  <a:pt x="5771" y="6171"/>
                </a:lnTo>
                <a:lnTo>
                  <a:pt x="5785" y="6164"/>
                </a:lnTo>
                <a:lnTo>
                  <a:pt x="5795" y="6152"/>
                </a:lnTo>
                <a:lnTo>
                  <a:pt x="5833" y="6207"/>
                </a:lnTo>
                <a:lnTo>
                  <a:pt x="5889" y="6256"/>
                </a:lnTo>
                <a:lnTo>
                  <a:pt x="5908" y="6259"/>
                </a:lnTo>
                <a:lnTo>
                  <a:pt x="5924" y="6248"/>
                </a:lnTo>
                <a:lnTo>
                  <a:pt x="5944" y="6264"/>
                </a:lnTo>
                <a:lnTo>
                  <a:pt x="5963" y="6262"/>
                </a:lnTo>
                <a:lnTo>
                  <a:pt x="5953" y="6277"/>
                </a:lnTo>
                <a:lnTo>
                  <a:pt x="5938" y="6285"/>
                </a:lnTo>
                <a:lnTo>
                  <a:pt x="5933" y="6278"/>
                </a:lnTo>
                <a:lnTo>
                  <a:pt x="5934" y="6264"/>
                </a:lnTo>
                <a:lnTo>
                  <a:pt x="5917" y="6276"/>
                </a:lnTo>
                <a:lnTo>
                  <a:pt x="5899" y="6277"/>
                </a:lnTo>
                <a:lnTo>
                  <a:pt x="5919" y="6287"/>
                </a:lnTo>
                <a:lnTo>
                  <a:pt x="5949" y="6291"/>
                </a:lnTo>
                <a:lnTo>
                  <a:pt x="5944" y="6298"/>
                </a:lnTo>
                <a:lnTo>
                  <a:pt x="5941" y="6308"/>
                </a:lnTo>
                <a:lnTo>
                  <a:pt x="5952" y="6299"/>
                </a:lnTo>
                <a:lnTo>
                  <a:pt x="5961" y="6284"/>
                </a:lnTo>
                <a:lnTo>
                  <a:pt x="5974" y="6295"/>
                </a:lnTo>
                <a:lnTo>
                  <a:pt x="5994" y="6299"/>
                </a:lnTo>
                <a:lnTo>
                  <a:pt x="5973" y="6261"/>
                </a:lnTo>
                <a:lnTo>
                  <a:pt x="5949" y="6226"/>
                </a:lnTo>
                <a:lnTo>
                  <a:pt x="5921" y="6193"/>
                </a:lnTo>
                <a:lnTo>
                  <a:pt x="5891" y="6163"/>
                </a:lnTo>
                <a:lnTo>
                  <a:pt x="5899" y="6151"/>
                </a:lnTo>
                <a:lnTo>
                  <a:pt x="5905" y="6140"/>
                </a:lnTo>
                <a:lnTo>
                  <a:pt x="5893" y="6136"/>
                </a:lnTo>
                <a:lnTo>
                  <a:pt x="5877" y="6142"/>
                </a:lnTo>
                <a:lnTo>
                  <a:pt x="5896" y="6124"/>
                </a:lnTo>
                <a:lnTo>
                  <a:pt x="5931" y="6122"/>
                </a:lnTo>
                <a:lnTo>
                  <a:pt x="5954" y="6168"/>
                </a:lnTo>
                <a:lnTo>
                  <a:pt x="5997" y="6205"/>
                </a:lnTo>
                <a:lnTo>
                  <a:pt x="6004" y="6222"/>
                </a:lnTo>
                <a:lnTo>
                  <a:pt x="6012" y="6238"/>
                </a:lnTo>
                <a:lnTo>
                  <a:pt x="6019" y="6224"/>
                </a:lnTo>
                <a:lnTo>
                  <a:pt x="6029" y="6242"/>
                </a:lnTo>
                <a:lnTo>
                  <a:pt x="6043" y="6238"/>
                </a:lnTo>
                <a:lnTo>
                  <a:pt x="6053" y="6231"/>
                </a:lnTo>
                <a:lnTo>
                  <a:pt x="6063" y="6263"/>
                </a:lnTo>
                <a:lnTo>
                  <a:pt x="6088" y="6278"/>
                </a:lnTo>
                <a:lnTo>
                  <a:pt x="6083" y="6292"/>
                </a:lnTo>
                <a:lnTo>
                  <a:pt x="6080" y="6307"/>
                </a:lnTo>
                <a:lnTo>
                  <a:pt x="6100" y="6296"/>
                </a:lnTo>
                <a:lnTo>
                  <a:pt x="6113" y="6310"/>
                </a:lnTo>
                <a:lnTo>
                  <a:pt x="6102" y="6316"/>
                </a:lnTo>
                <a:lnTo>
                  <a:pt x="6094" y="6328"/>
                </a:lnTo>
                <a:lnTo>
                  <a:pt x="6104" y="6330"/>
                </a:lnTo>
                <a:lnTo>
                  <a:pt x="6105" y="6338"/>
                </a:lnTo>
                <a:lnTo>
                  <a:pt x="6116" y="6333"/>
                </a:lnTo>
                <a:lnTo>
                  <a:pt x="6129" y="6332"/>
                </a:lnTo>
                <a:lnTo>
                  <a:pt x="6146" y="6368"/>
                </a:lnTo>
                <a:lnTo>
                  <a:pt x="6155" y="6408"/>
                </a:lnTo>
                <a:lnTo>
                  <a:pt x="6175" y="6411"/>
                </a:lnTo>
                <a:lnTo>
                  <a:pt x="6193" y="6428"/>
                </a:lnTo>
                <a:lnTo>
                  <a:pt x="6181" y="6432"/>
                </a:lnTo>
                <a:lnTo>
                  <a:pt x="6163" y="6429"/>
                </a:lnTo>
                <a:lnTo>
                  <a:pt x="6179" y="6443"/>
                </a:lnTo>
                <a:lnTo>
                  <a:pt x="6188" y="6462"/>
                </a:lnTo>
                <a:lnTo>
                  <a:pt x="6207" y="6461"/>
                </a:lnTo>
                <a:lnTo>
                  <a:pt x="6216" y="6466"/>
                </a:lnTo>
                <a:lnTo>
                  <a:pt x="6232" y="6454"/>
                </a:lnTo>
                <a:lnTo>
                  <a:pt x="6258" y="6455"/>
                </a:lnTo>
                <a:lnTo>
                  <a:pt x="6240" y="6425"/>
                </a:lnTo>
                <a:lnTo>
                  <a:pt x="6218" y="6406"/>
                </a:lnTo>
                <a:lnTo>
                  <a:pt x="6230" y="6393"/>
                </a:lnTo>
                <a:lnTo>
                  <a:pt x="6238" y="6383"/>
                </a:lnTo>
                <a:lnTo>
                  <a:pt x="6215" y="6387"/>
                </a:lnTo>
                <a:lnTo>
                  <a:pt x="6201" y="6401"/>
                </a:lnTo>
                <a:lnTo>
                  <a:pt x="6190" y="6394"/>
                </a:lnTo>
                <a:lnTo>
                  <a:pt x="6174" y="6390"/>
                </a:lnTo>
                <a:lnTo>
                  <a:pt x="6177" y="6369"/>
                </a:lnTo>
                <a:lnTo>
                  <a:pt x="6155" y="6358"/>
                </a:lnTo>
                <a:lnTo>
                  <a:pt x="6172" y="6350"/>
                </a:lnTo>
                <a:lnTo>
                  <a:pt x="6197" y="6346"/>
                </a:lnTo>
                <a:lnTo>
                  <a:pt x="6185" y="6337"/>
                </a:lnTo>
                <a:lnTo>
                  <a:pt x="6168" y="6342"/>
                </a:lnTo>
                <a:lnTo>
                  <a:pt x="6171" y="6322"/>
                </a:lnTo>
                <a:lnTo>
                  <a:pt x="6162" y="6297"/>
                </a:lnTo>
                <a:lnTo>
                  <a:pt x="6144" y="6303"/>
                </a:lnTo>
                <a:lnTo>
                  <a:pt x="6121" y="6305"/>
                </a:lnTo>
                <a:lnTo>
                  <a:pt x="6135" y="6288"/>
                </a:lnTo>
                <a:lnTo>
                  <a:pt x="6142" y="6265"/>
                </a:lnTo>
                <a:lnTo>
                  <a:pt x="6128" y="6257"/>
                </a:lnTo>
                <a:lnTo>
                  <a:pt x="6121" y="6243"/>
                </a:lnTo>
                <a:lnTo>
                  <a:pt x="6131" y="6233"/>
                </a:lnTo>
                <a:lnTo>
                  <a:pt x="6141" y="6221"/>
                </a:lnTo>
                <a:lnTo>
                  <a:pt x="6098" y="6180"/>
                </a:lnTo>
                <a:lnTo>
                  <a:pt x="6063" y="6130"/>
                </a:lnTo>
                <a:lnTo>
                  <a:pt x="6033" y="6112"/>
                </a:lnTo>
                <a:lnTo>
                  <a:pt x="6008" y="6089"/>
                </a:lnTo>
                <a:lnTo>
                  <a:pt x="5994" y="6053"/>
                </a:lnTo>
                <a:lnTo>
                  <a:pt x="5962" y="6032"/>
                </a:lnTo>
                <a:lnTo>
                  <a:pt x="5985" y="6027"/>
                </a:lnTo>
                <a:lnTo>
                  <a:pt x="5997" y="6015"/>
                </a:lnTo>
                <a:lnTo>
                  <a:pt x="6024" y="6036"/>
                </a:lnTo>
                <a:lnTo>
                  <a:pt x="6034" y="6029"/>
                </a:lnTo>
                <a:lnTo>
                  <a:pt x="6029" y="6024"/>
                </a:lnTo>
                <a:lnTo>
                  <a:pt x="6020" y="6016"/>
                </a:lnTo>
                <a:lnTo>
                  <a:pt x="6013" y="6007"/>
                </a:lnTo>
                <a:lnTo>
                  <a:pt x="6010" y="5995"/>
                </a:lnTo>
                <a:lnTo>
                  <a:pt x="6044" y="6018"/>
                </a:lnTo>
                <a:lnTo>
                  <a:pt x="6083" y="6035"/>
                </a:lnTo>
                <a:lnTo>
                  <a:pt x="6068" y="6041"/>
                </a:lnTo>
                <a:lnTo>
                  <a:pt x="6057" y="6053"/>
                </a:lnTo>
                <a:lnTo>
                  <a:pt x="6069" y="6052"/>
                </a:lnTo>
                <a:lnTo>
                  <a:pt x="6081" y="6052"/>
                </a:lnTo>
                <a:lnTo>
                  <a:pt x="6113" y="6092"/>
                </a:lnTo>
                <a:lnTo>
                  <a:pt x="6158" y="6109"/>
                </a:lnTo>
                <a:lnTo>
                  <a:pt x="6145" y="6123"/>
                </a:lnTo>
                <a:lnTo>
                  <a:pt x="6166" y="6148"/>
                </a:lnTo>
                <a:lnTo>
                  <a:pt x="6180" y="6141"/>
                </a:lnTo>
                <a:lnTo>
                  <a:pt x="6179" y="6130"/>
                </a:lnTo>
                <a:lnTo>
                  <a:pt x="6203" y="6146"/>
                </a:lnTo>
                <a:lnTo>
                  <a:pt x="6222" y="6162"/>
                </a:lnTo>
                <a:lnTo>
                  <a:pt x="6213" y="6180"/>
                </a:lnTo>
                <a:lnTo>
                  <a:pt x="6197" y="6191"/>
                </a:lnTo>
                <a:lnTo>
                  <a:pt x="6216" y="6197"/>
                </a:lnTo>
                <a:lnTo>
                  <a:pt x="6237" y="6189"/>
                </a:lnTo>
                <a:lnTo>
                  <a:pt x="6253" y="6215"/>
                </a:lnTo>
                <a:lnTo>
                  <a:pt x="6275" y="6222"/>
                </a:lnTo>
                <a:lnTo>
                  <a:pt x="6283" y="6239"/>
                </a:lnTo>
                <a:lnTo>
                  <a:pt x="6277" y="6255"/>
                </a:lnTo>
                <a:lnTo>
                  <a:pt x="6318" y="6270"/>
                </a:lnTo>
                <a:lnTo>
                  <a:pt x="6346" y="6314"/>
                </a:lnTo>
                <a:lnTo>
                  <a:pt x="6326" y="6308"/>
                </a:lnTo>
                <a:lnTo>
                  <a:pt x="6301" y="6310"/>
                </a:lnTo>
                <a:lnTo>
                  <a:pt x="6304" y="6332"/>
                </a:lnTo>
                <a:lnTo>
                  <a:pt x="6306" y="6354"/>
                </a:lnTo>
                <a:lnTo>
                  <a:pt x="6319" y="6344"/>
                </a:lnTo>
                <a:lnTo>
                  <a:pt x="6325" y="6343"/>
                </a:lnTo>
                <a:lnTo>
                  <a:pt x="6327" y="6332"/>
                </a:lnTo>
                <a:lnTo>
                  <a:pt x="6310" y="6327"/>
                </a:lnTo>
                <a:lnTo>
                  <a:pt x="6348" y="6321"/>
                </a:lnTo>
                <a:lnTo>
                  <a:pt x="6364" y="6358"/>
                </a:lnTo>
                <a:lnTo>
                  <a:pt x="6407" y="6371"/>
                </a:lnTo>
                <a:lnTo>
                  <a:pt x="6435" y="6397"/>
                </a:lnTo>
                <a:lnTo>
                  <a:pt x="6447" y="6397"/>
                </a:lnTo>
                <a:lnTo>
                  <a:pt x="6459" y="6397"/>
                </a:lnTo>
                <a:lnTo>
                  <a:pt x="6452" y="6408"/>
                </a:lnTo>
                <a:lnTo>
                  <a:pt x="6439" y="6413"/>
                </a:lnTo>
                <a:lnTo>
                  <a:pt x="6460" y="6425"/>
                </a:lnTo>
                <a:lnTo>
                  <a:pt x="6476" y="6441"/>
                </a:lnTo>
                <a:lnTo>
                  <a:pt x="6462" y="6446"/>
                </a:lnTo>
                <a:lnTo>
                  <a:pt x="6447" y="6441"/>
                </a:lnTo>
                <a:lnTo>
                  <a:pt x="6474" y="6459"/>
                </a:lnTo>
                <a:lnTo>
                  <a:pt x="6498" y="6476"/>
                </a:lnTo>
                <a:lnTo>
                  <a:pt x="6514" y="6498"/>
                </a:lnTo>
                <a:lnTo>
                  <a:pt x="6516" y="6524"/>
                </a:lnTo>
                <a:lnTo>
                  <a:pt x="6527" y="6535"/>
                </a:lnTo>
                <a:lnTo>
                  <a:pt x="6542" y="6542"/>
                </a:lnTo>
                <a:lnTo>
                  <a:pt x="6536" y="6548"/>
                </a:lnTo>
                <a:lnTo>
                  <a:pt x="6535" y="6551"/>
                </a:lnTo>
                <a:lnTo>
                  <a:pt x="6518" y="6530"/>
                </a:lnTo>
                <a:lnTo>
                  <a:pt x="6495" y="6521"/>
                </a:lnTo>
                <a:lnTo>
                  <a:pt x="6535" y="6564"/>
                </a:lnTo>
                <a:lnTo>
                  <a:pt x="6582" y="6591"/>
                </a:lnTo>
                <a:lnTo>
                  <a:pt x="6582" y="6594"/>
                </a:lnTo>
                <a:lnTo>
                  <a:pt x="6583" y="6597"/>
                </a:lnTo>
                <a:lnTo>
                  <a:pt x="6577" y="6602"/>
                </a:lnTo>
                <a:lnTo>
                  <a:pt x="6570" y="6603"/>
                </a:lnTo>
                <a:lnTo>
                  <a:pt x="6578" y="6606"/>
                </a:lnTo>
                <a:lnTo>
                  <a:pt x="6587" y="6609"/>
                </a:lnTo>
                <a:lnTo>
                  <a:pt x="6600" y="6630"/>
                </a:lnTo>
                <a:lnTo>
                  <a:pt x="6614" y="6648"/>
                </a:lnTo>
                <a:lnTo>
                  <a:pt x="6624" y="6644"/>
                </a:lnTo>
                <a:lnTo>
                  <a:pt x="6616" y="6631"/>
                </a:lnTo>
                <a:lnTo>
                  <a:pt x="6622" y="6630"/>
                </a:lnTo>
                <a:lnTo>
                  <a:pt x="6628" y="6631"/>
                </a:lnTo>
                <a:lnTo>
                  <a:pt x="6641" y="6655"/>
                </a:lnTo>
                <a:lnTo>
                  <a:pt x="6668" y="6677"/>
                </a:lnTo>
                <a:lnTo>
                  <a:pt x="6668" y="6680"/>
                </a:lnTo>
                <a:lnTo>
                  <a:pt x="6666" y="6684"/>
                </a:lnTo>
                <a:lnTo>
                  <a:pt x="6669" y="6681"/>
                </a:lnTo>
                <a:lnTo>
                  <a:pt x="6671" y="6679"/>
                </a:lnTo>
                <a:lnTo>
                  <a:pt x="6688" y="6692"/>
                </a:lnTo>
                <a:lnTo>
                  <a:pt x="6697" y="6703"/>
                </a:lnTo>
                <a:lnTo>
                  <a:pt x="6696" y="6710"/>
                </a:lnTo>
                <a:lnTo>
                  <a:pt x="6696" y="6714"/>
                </a:lnTo>
                <a:lnTo>
                  <a:pt x="6693" y="6716"/>
                </a:lnTo>
                <a:lnTo>
                  <a:pt x="6688" y="6718"/>
                </a:lnTo>
                <a:lnTo>
                  <a:pt x="6696" y="6725"/>
                </a:lnTo>
                <a:lnTo>
                  <a:pt x="6705" y="6733"/>
                </a:lnTo>
                <a:lnTo>
                  <a:pt x="6703" y="6734"/>
                </a:lnTo>
                <a:lnTo>
                  <a:pt x="6703" y="6735"/>
                </a:lnTo>
                <a:lnTo>
                  <a:pt x="6705" y="6735"/>
                </a:lnTo>
                <a:lnTo>
                  <a:pt x="6706" y="6735"/>
                </a:lnTo>
                <a:lnTo>
                  <a:pt x="6706" y="6735"/>
                </a:lnTo>
                <a:lnTo>
                  <a:pt x="6706" y="6735"/>
                </a:lnTo>
                <a:lnTo>
                  <a:pt x="6707" y="6735"/>
                </a:lnTo>
                <a:lnTo>
                  <a:pt x="6707" y="6735"/>
                </a:lnTo>
                <a:lnTo>
                  <a:pt x="6712" y="6726"/>
                </a:lnTo>
                <a:lnTo>
                  <a:pt x="6716" y="6717"/>
                </a:lnTo>
                <a:lnTo>
                  <a:pt x="6719" y="6717"/>
                </a:lnTo>
                <a:lnTo>
                  <a:pt x="6723" y="6719"/>
                </a:lnTo>
                <a:lnTo>
                  <a:pt x="6733" y="6741"/>
                </a:lnTo>
                <a:lnTo>
                  <a:pt x="6753" y="6766"/>
                </a:lnTo>
                <a:lnTo>
                  <a:pt x="6756" y="6762"/>
                </a:lnTo>
                <a:lnTo>
                  <a:pt x="6760" y="6760"/>
                </a:lnTo>
                <a:lnTo>
                  <a:pt x="6766" y="6767"/>
                </a:lnTo>
                <a:lnTo>
                  <a:pt x="6773" y="6772"/>
                </a:lnTo>
                <a:lnTo>
                  <a:pt x="6775" y="6770"/>
                </a:lnTo>
                <a:lnTo>
                  <a:pt x="6776" y="6769"/>
                </a:lnTo>
                <a:lnTo>
                  <a:pt x="6784" y="6784"/>
                </a:lnTo>
                <a:lnTo>
                  <a:pt x="6785" y="6795"/>
                </a:lnTo>
                <a:lnTo>
                  <a:pt x="6801" y="6794"/>
                </a:lnTo>
                <a:lnTo>
                  <a:pt x="6817" y="6798"/>
                </a:lnTo>
                <a:lnTo>
                  <a:pt x="6829" y="6825"/>
                </a:lnTo>
                <a:lnTo>
                  <a:pt x="6851" y="6859"/>
                </a:lnTo>
                <a:lnTo>
                  <a:pt x="6855" y="6844"/>
                </a:lnTo>
                <a:lnTo>
                  <a:pt x="6847" y="6829"/>
                </a:lnTo>
                <a:lnTo>
                  <a:pt x="6868" y="6845"/>
                </a:lnTo>
                <a:lnTo>
                  <a:pt x="6883" y="6863"/>
                </a:lnTo>
                <a:lnTo>
                  <a:pt x="6873" y="6860"/>
                </a:lnTo>
                <a:lnTo>
                  <a:pt x="6863" y="6857"/>
                </a:lnTo>
                <a:lnTo>
                  <a:pt x="6860" y="6862"/>
                </a:lnTo>
                <a:lnTo>
                  <a:pt x="6857" y="6870"/>
                </a:lnTo>
                <a:lnTo>
                  <a:pt x="6879" y="6867"/>
                </a:lnTo>
                <a:lnTo>
                  <a:pt x="6894" y="6886"/>
                </a:lnTo>
                <a:lnTo>
                  <a:pt x="6883" y="6883"/>
                </a:lnTo>
                <a:lnTo>
                  <a:pt x="6874" y="6880"/>
                </a:lnTo>
                <a:lnTo>
                  <a:pt x="6899" y="6896"/>
                </a:lnTo>
                <a:lnTo>
                  <a:pt x="6917" y="6915"/>
                </a:lnTo>
                <a:lnTo>
                  <a:pt x="6932" y="6906"/>
                </a:lnTo>
                <a:lnTo>
                  <a:pt x="6946" y="6904"/>
                </a:lnTo>
                <a:lnTo>
                  <a:pt x="6963" y="6926"/>
                </a:lnTo>
                <a:lnTo>
                  <a:pt x="6979" y="6950"/>
                </a:lnTo>
                <a:lnTo>
                  <a:pt x="6960" y="6935"/>
                </a:lnTo>
                <a:lnTo>
                  <a:pt x="6948" y="6919"/>
                </a:lnTo>
                <a:lnTo>
                  <a:pt x="6935" y="6921"/>
                </a:lnTo>
                <a:lnTo>
                  <a:pt x="6921" y="6919"/>
                </a:lnTo>
                <a:lnTo>
                  <a:pt x="6923" y="6934"/>
                </a:lnTo>
                <a:lnTo>
                  <a:pt x="6926" y="6948"/>
                </a:lnTo>
                <a:lnTo>
                  <a:pt x="6955" y="6948"/>
                </a:lnTo>
                <a:lnTo>
                  <a:pt x="6983" y="6972"/>
                </a:lnTo>
                <a:lnTo>
                  <a:pt x="6977" y="6965"/>
                </a:lnTo>
                <a:lnTo>
                  <a:pt x="6976" y="6960"/>
                </a:lnTo>
                <a:lnTo>
                  <a:pt x="6996" y="6971"/>
                </a:lnTo>
                <a:lnTo>
                  <a:pt x="7007" y="6982"/>
                </a:lnTo>
                <a:lnTo>
                  <a:pt x="6992" y="6982"/>
                </a:lnTo>
                <a:lnTo>
                  <a:pt x="6993" y="6995"/>
                </a:lnTo>
                <a:lnTo>
                  <a:pt x="7011" y="7001"/>
                </a:lnTo>
                <a:lnTo>
                  <a:pt x="7016" y="7024"/>
                </a:lnTo>
                <a:lnTo>
                  <a:pt x="7030" y="7018"/>
                </a:lnTo>
                <a:lnTo>
                  <a:pt x="7051" y="7032"/>
                </a:lnTo>
                <a:lnTo>
                  <a:pt x="7042" y="7044"/>
                </a:lnTo>
                <a:lnTo>
                  <a:pt x="7047" y="7053"/>
                </a:lnTo>
                <a:lnTo>
                  <a:pt x="7040" y="7054"/>
                </a:lnTo>
                <a:lnTo>
                  <a:pt x="7031" y="7051"/>
                </a:lnTo>
                <a:lnTo>
                  <a:pt x="7038" y="7039"/>
                </a:lnTo>
                <a:lnTo>
                  <a:pt x="7031" y="7026"/>
                </a:lnTo>
                <a:lnTo>
                  <a:pt x="7029" y="7058"/>
                </a:lnTo>
                <a:lnTo>
                  <a:pt x="7057" y="7094"/>
                </a:lnTo>
                <a:lnTo>
                  <a:pt x="7065" y="7089"/>
                </a:lnTo>
                <a:lnTo>
                  <a:pt x="7075" y="7086"/>
                </a:lnTo>
                <a:lnTo>
                  <a:pt x="7087" y="7117"/>
                </a:lnTo>
                <a:lnTo>
                  <a:pt x="7105" y="7116"/>
                </a:lnTo>
                <a:lnTo>
                  <a:pt x="7114" y="7136"/>
                </a:lnTo>
                <a:lnTo>
                  <a:pt x="7125" y="7155"/>
                </a:lnTo>
                <a:lnTo>
                  <a:pt x="7130" y="7143"/>
                </a:lnTo>
                <a:lnTo>
                  <a:pt x="7126" y="7129"/>
                </a:lnTo>
                <a:lnTo>
                  <a:pt x="7153" y="7158"/>
                </a:lnTo>
                <a:lnTo>
                  <a:pt x="7177" y="7166"/>
                </a:lnTo>
                <a:lnTo>
                  <a:pt x="7193" y="7183"/>
                </a:lnTo>
                <a:lnTo>
                  <a:pt x="7189" y="7197"/>
                </a:lnTo>
                <a:lnTo>
                  <a:pt x="7185" y="7187"/>
                </a:lnTo>
                <a:lnTo>
                  <a:pt x="7176" y="7184"/>
                </a:lnTo>
                <a:lnTo>
                  <a:pt x="7187" y="7207"/>
                </a:lnTo>
                <a:lnTo>
                  <a:pt x="7211" y="7227"/>
                </a:lnTo>
                <a:lnTo>
                  <a:pt x="7209" y="7237"/>
                </a:lnTo>
                <a:lnTo>
                  <a:pt x="7222" y="7250"/>
                </a:lnTo>
                <a:lnTo>
                  <a:pt x="7210" y="7255"/>
                </a:lnTo>
                <a:lnTo>
                  <a:pt x="7200" y="7269"/>
                </a:lnTo>
                <a:lnTo>
                  <a:pt x="7213" y="7277"/>
                </a:lnTo>
                <a:lnTo>
                  <a:pt x="7225" y="7279"/>
                </a:lnTo>
                <a:lnTo>
                  <a:pt x="7228" y="7266"/>
                </a:lnTo>
                <a:lnTo>
                  <a:pt x="7251" y="7273"/>
                </a:lnTo>
                <a:lnTo>
                  <a:pt x="7246" y="7283"/>
                </a:lnTo>
                <a:lnTo>
                  <a:pt x="7238" y="7293"/>
                </a:lnTo>
                <a:lnTo>
                  <a:pt x="7252" y="7301"/>
                </a:lnTo>
                <a:lnTo>
                  <a:pt x="7266" y="7301"/>
                </a:lnTo>
                <a:lnTo>
                  <a:pt x="7270" y="7312"/>
                </a:lnTo>
                <a:lnTo>
                  <a:pt x="7283" y="7319"/>
                </a:lnTo>
                <a:lnTo>
                  <a:pt x="7273" y="7319"/>
                </a:lnTo>
                <a:lnTo>
                  <a:pt x="7264" y="7319"/>
                </a:lnTo>
                <a:lnTo>
                  <a:pt x="7279" y="7336"/>
                </a:lnTo>
                <a:lnTo>
                  <a:pt x="7291" y="7352"/>
                </a:lnTo>
                <a:lnTo>
                  <a:pt x="7296" y="7345"/>
                </a:lnTo>
                <a:lnTo>
                  <a:pt x="7301" y="7343"/>
                </a:lnTo>
                <a:lnTo>
                  <a:pt x="7306" y="7349"/>
                </a:lnTo>
                <a:lnTo>
                  <a:pt x="7309" y="7355"/>
                </a:lnTo>
                <a:lnTo>
                  <a:pt x="7298" y="7393"/>
                </a:lnTo>
                <a:lnTo>
                  <a:pt x="7265" y="7401"/>
                </a:lnTo>
                <a:lnTo>
                  <a:pt x="7279" y="7383"/>
                </a:lnTo>
                <a:lnTo>
                  <a:pt x="7267" y="7357"/>
                </a:lnTo>
                <a:lnTo>
                  <a:pt x="7264" y="7364"/>
                </a:lnTo>
                <a:lnTo>
                  <a:pt x="7259" y="7348"/>
                </a:lnTo>
                <a:lnTo>
                  <a:pt x="7249" y="7356"/>
                </a:lnTo>
                <a:lnTo>
                  <a:pt x="7240" y="7356"/>
                </a:lnTo>
                <a:lnTo>
                  <a:pt x="7234" y="7342"/>
                </a:lnTo>
                <a:lnTo>
                  <a:pt x="7241" y="7330"/>
                </a:lnTo>
                <a:lnTo>
                  <a:pt x="7225" y="7318"/>
                </a:lnTo>
                <a:lnTo>
                  <a:pt x="7221" y="7296"/>
                </a:lnTo>
                <a:lnTo>
                  <a:pt x="7217" y="7322"/>
                </a:lnTo>
                <a:lnTo>
                  <a:pt x="7218" y="7341"/>
                </a:lnTo>
                <a:lnTo>
                  <a:pt x="7213" y="7340"/>
                </a:lnTo>
                <a:lnTo>
                  <a:pt x="7211" y="7347"/>
                </a:lnTo>
                <a:lnTo>
                  <a:pt x="7185" y="7319"/>
                </a:lnTo>
                <a:lnTo>
                  <a:pt x="7169" y="7292"/>
                </a:lnTo>
                <a:lnTo>
                  <a:pt x="7136" y="7273"/>
                </a:lnTo>
                <a:lnTo>
                  <a:pt x="7120" y="7242"/>
                </a:lnTo>
                <a:lnTo>
                  <a:pt x="7122" y="7249"/>
                </a:lnTo>
                <a:lnTo>
                  <a:pt x="7125" y="7254"/>
                </a:lnTo>
                <a:lnTo>
                  <a:pt x="7116" y="7259"/>
                </a:lnTo>
                <a:lnTo>
                  <a:pt x="7102" y="7258"/>
                </a:lnTo>
                <a:lnTo>
                  <a:pt x="7099" y="7245"/>
                </a:lnTo>
                <a:lnTo>
                  <a:pt x="7095" y="7231"/>
                </a:lnTo>
                <a:lnTo>
                  <a:pt x="7107" y="7216"/>
                </a:lnTo>
                <a:lnTo>
                  <a:pt x="7111" y="7200"/>
                </a:lnTo>
                <a:lnTo>
                  <a:pt x="7104" y="7199"/>
                </a:lnTo>
                <a:lnTo>
                  <a:pt x="7098" y="7194"/>
                </a:lnTo>
                <a:lnTo>
                  <a:pt x="7090" y="7209"/>
                </a:lnTo>
                <a:lnTo>
                  <a:pt x="7085" y="7214"/>
                </a:lnTo>
                <a:lnTo>
                  <a:pt x="7079" y="7195"/>
                </a:lnTo>
                <a:lnTo>
                  <a:pt x="7069" y="7185"/>
                </a:lnTo>
                <a:lnTo>
                  <a:pt x="7064" y="7182"/>
                </a:lnTo>
                <a:lnTo>
                  <a:pt x="7058" y="7179"/>
                </a:lnTo>
                <a:lnTo>
                  <a:pt x="7062" y="7190"/>
                </a:lnTo>
                <a:lnTo>
                  <a:pt x="7064" y="7199"/>
                </a:lnTo>
                <a:lnTo>
                  <a:pt x="7058" y="7199"/>
                </a:lnTo>
                <a:lnTo>
                  <a:pt x="7052" y="7201"/>
                </a:lnTo>
                <a:lnTo>
                  <a:pt x="7041" y="7184"/>
                </a:lnTo>
                <a:lnTo>
                  <a:pt x="7021" y="7170"/>
                </a:lnTo>
                <a:lnTo>
                  <a:pt x="7023" y="7131"/>
                </a:lnTo>
                <a:lnTo>
                  <a:pt x="7004" y="7108"/>
                </a:lnTo>
                <a:lnTo>
                  <a:pt x="7010" y="7119"/>
                </a:lnTo>
                <a:lnTo>
                  <a:pt x="7003" y="7126"/>
                </a:lnTo>
                <a:lnTo>
                  <a:pt x="6989" y="7113"/>
                </a:lnTo>
                <a:lnTo>
                  <a:pt x="6975" y="7100"/>
                </a:lnTo>
                <a:lnTo>
                  <a:pt x="6975" y="7112"/>
                </a:lnTo>
                <a:lnTo>
                  <a:pt x="6984" y="7127"/>
                </a:lnTo>
                <a:lnTo>
                  <a:pt x="6971" y="7123"/>
                </a:lnTo>
                <a:lnTo>
                  <a:pt x="6958" y="7116"/>
                </a:lnTo>
                <a:lnTo>
                  <a:pt x="6965" y="7107"/>
                </a:lnTo>
                <a:lnTo>
                  <a:pt x="6959" y="7098"/>
                </a:lnTo>
                <a:lnTo>
                  <a:pt x="6949" y="7109"/>
                </a:lnTo>
                <a:lnTo>
                  <a:pt x="6943" y="7121"/>
                </a:lnTo>
                <a:lnTo>
                  <a:pt x="6934" y="7102"/>
                </a:lnTo>
                <a:lnTo>
                  <a:pt x="6926" y="7085"/>
                </a:lnTo>
                <a:lnTo>
                  <a:pt x="6934" y="7084"/>
                </a:lnTo>
                <a:lnTo>
                  <a:pt x="6942" y="7087"/>
                </a:lnTo>
                <a:lnTo>
                  <a:pt x="6938" y="7092"/>
                </a:lnTo>
                <a:lnTo>
                  <a:pt x="6939" y="7098"/>
                </a:lnTo>
                <a:lnTo>
                  <a:pt x="6943" y="7081"/>
                </a:lnTo>
                <a:lnTo>
                  <a:pt x="6934" y="7061"/>
                </a:lnTo>
                <a:lnTo>
                  <a:pt x="6916" y="7060"/>
                </a:lnTo>
                <a:lnTo>
                  <a:pt x="6899" y="7058"/>
                </a:lnTo>
                <a:lnTo>
                  <a:pt x="6902" y="7044"/>
                </a:lnTo>
                <a:lnTo>
                  <a:pt x="6894" y="7028"/>
                </a:lnTo>
                <a:lnTo>
                  <a:pt x="6872" y="7032"/>
                </a:lnTo>
                <a:lnTo>
                  <a:pt x="6847" y="7028"/>
                </a:lnTo>
                <a:lnTo>
                  <a:pt x="6813" y="6998"/>
                </a:lnTo>
                <a:lnTo>
                  <a:pt x="6775" y="6965"/>
                </a:lnTo>
                <a:lnTo>
                  <a:pt x="6779" y="6957"/>
                </a:lnTo>
                <a:lnTo>
                  <a:pt x="6765" y="6948"/>
                </a:lnTo>
                <a:lnTo>
                  <a:pt x="6769" y="6939"/>
                </a:lnTo>
                <a:lnTo>
                  <a:pt x="6769" y="6927"/>
                </a:lnTo>
                <a:lnTo>
                  <a:pt x="6745" y="6909"/>
                </a:lnTo>
                <a:lnTo>
                  <a:pt x="6718" y="6898"/>
                </a:lnTo>
                <a:lnTo>
                  <a:pt x="6728" y="6911"/>
                </a:lnTo>
                <a:lnTo>
                  <a:pt x="6734" y="6925"/>
                </a:lnTo>
                <a:lnTo>
                  <a:pt x="6725" y="6917"/>
                </a:lnTo>
                <a:lnTo>
                  <a:pt x="6716" y="6908"/>
                </a:lnTo>
                <a:lnTo>
                  <a:pt x="6706" y="6913"/>
                </a:lnTo>
                <a:lnTo>
                  <a:pt x="6693" y="6913"/>
                </a:lnTo>
                <a:lnTo>
                  <a:pt x="6708" y="6925"/>
                </a:lnTo>
                <a:lnTo>
                  <a:pt x="6713" y="6937"/>
                </a:lnTo>
                <a:lnTo>
                  <a:pt x="6709" y="6940"/>
                </a:lnTo>
                <a:lnTo>
                  <a:pt x="6706" y="6943"/>
                </a:lnTo>
                <a:lnTo>
                  <a:pt x="6657" y="6898"/>
                </a:lnTo>
                <a:lnTo>
                  <a:pt x="6634" y="6854"/>
                </a:lnTo>
                <a:lnTo>
                  <a:pt x="6613" y="6854"/>
                </a:lnTo>
                <a:lnTo>
                  <a:pt x="6588" y="6837"/>
                </a:lnTo>
                <a:lnTo>
                  <a:pt x="6599" y="6832"/>
                </a:lnTo>
                <a:lnTo>
                  <a:pt x="6602" y="6825"/>
                </a:lnTo>
                <a:lnTo>
                  <a:pt x="6571" y="6794"/>
                </a:lnTo>
                <a:lnTo>
                  <a:pt x="6543" y="6757"/>
                </a:lnTo>
                <a:lnTo>
                  <a:pt x="6517" y="6748"/>
                </a:lnTo>
                <a:lnTo>
                  <a:pt x="6487" y="6724"/>
                </a:lnTo>
                <a:lnTo>
                  <a:pt x="6493" y="6718"/>
                </a:lnTo>
                <a:lnTo>
                  <a:pt x="6499" y="6712"/>
                </a:lnTo>
                <a:lnTo>
                  <a:pt x="6485" y="6703"/>
                </a:lnTo>
                <a:lnTo>
                  <a:pt x="6471" y="6703"/>
                </a:lnTo>
                <a:lnTo>
                  <a:pt x="6467" y="6686"/>
                </a:lnTo>
                <a:lnTo>
                  <a:pt x="6461" y="6669"/>
                </a:lnTo>
                <a:lnTo>
                  <a:pt x="6454" y="6681"/>
                </a:lnTo>
                <a:lnTo>
                  <a:pt x="6454" y="6694"/>
                </a:lnTo>
                <a:lnTo>
                  <a:pt x="6438" y="6687"/>
                </a:lnTo>
                <a:lnTo>
                  <a:pt x="6449" y="6707"/>
                </a:lnTo>
                <a:lnTo>
                  <a:pt x="6419" y="6679"/>
                </a:lnTo>
                <a:lnTo>
                  <a:pt x="6394" y="6664"/>
                </a:lnTo>
                <a:lnTo>
                  <a:pt x="6393" y="6649"/>
                </a:lnTo>
                <a:lnTo>
                  <a:pt x="6388" y="6633"/>
                </a:lnTo>
                <a:lnTo>
                  <a:pt x="6406" y="6646"/>
                </a:lnTo>
                <a:lnTo>
                  <a:pt x="6418" y="6648"/>
                </a:lnTo>
                <a:lnTo>
                  <a:pt x="6355" y="6575"/>
                </a:lnTo>
                <a:lnTo>
                  <a:pt x="6275" y="6522"/>
                </a:lnTo>
                <a:lnTo>
                  <a:pt x="6275" y="6513"/>
                </a:lnTo>
                <a:lnTo>
                  <a:pt x="6276" y="6504"/>
                </a:lnTo>
                <a:lnTo>
                  <a:pt x="6259" y="6496"/>
                </a:lnTo>
                <a:lnTo>
                  <a:pt x="6242" y="6483"/>
                </a:lnTo>
                <a:lnTo>
                  <a:pt x="6226" y="6472"/>
                </a:lnTo>
                <a:lnTo>
                  <a:pt x="6211" y="6471"/>
                </a:lnTo>
                <a:lnTo>
                  <a:pt x="6231" y="6485"/>
                </a:lnTo>
                <a:lnTo>
                  <a:pt x="6223" y="6494"/>
                </a:lnTo>
                <a:lnTo>
                  <a:pt x="6233" y="6495"/>
                </a:lnTo>
                <a:lnTo>
                  <a:pt x="6244" y="6500"/>
                </a:lnTo>
                <a:lnTo>
                  <a:pt x="6235" y="6518"/>
                </a:lnTo>
                <a:lnTo>
                  <a:pt x="6217" y="6526"/>
                </a:lnTo>
                <a:lnTo>
                  <a:pt x="6230" y="6546"/>
                </a:lnTo>
                <a:lnTo>
                  <a:pt x="6232" y="6565"/>
                </a:lnTo>
                <a:lnTo>
                  <a:pt x="6205" y="6517"/>
                </a:lnTo>
                <a:lnTo>
                  <a:pt x="6182" y="6489"/>
                </a:lnTo>
                <a:lnTo>
                  <a:pt x="6190" y="6504"/>
                </a:lnTo>
                <a:lnTo>
                  <a:pt x="6193" y="6522"/>
                </a:lnTo>
                <a:lnTo>
                  <a:pt x="6160" y="6494"/>
                </a:lnTo>
                <a:lnTo>
                  <a:pt x="6126" y="6464"/>
                </a:lnTo>
                <a:lnTo>
                  <a:pt x="6135" y="6454"/>
                </a:lnTo>
                <a:lnTo>
                  <a:pt x="6130" y="6442"/>
                </a:lnTo>
                <a:lnTo>
                  <a:pt x="6122" y="6450"/>
                </a:lnTo>
                <a:lnTo>
                  <a:pt x="6112" y="6452"/>
                </a:lnTo>
                <a:lnTo>
                  <a:pt x="6105" y="6437"/>
                </a:lnTo>
                <a:lnTo>
                  <a:pt x="6116" y="6429"/>
                </a:lnTo>
                <a:lnTo>
                  <a:pt x="6099" y="6417"/>
                </a:lnTo>
                <a:lnTo>
                  <a:pt x="6089" y="6412"/>
                </a:lnTo>
                <a:lnTo>
                  <a:pt x="6092" y="6422"/>
                </a:lnTo>
                <a:lnTo>
                  <a:pt x="6088" y="6430"/>
                </a:lnTo>
                <a:lnTo>
                  <a:pt x="5973" y="6340"/>
                </a:lnTo>
                <a:lnTo>
                  <a:pt x="5863" y="6243"/>
                </a:lnTo>
                <a:lnTo>
                  <a:pt x="5859" y="6260"/>
                </a:lnTo>
                <a:lnTo>
                  <a:pt x="5848" y="6268"/>
                </a:lnTo>
                <a:lnTo>
                  <a:pt x="5847" y="6256"/>
                </a:lnTo>
                <a:lnTo>
                  <a:pt x="5852" y="6245"/>
                </a:lnTo>
                <a:lnTo>
                  <a:pt x="5819" y="6216"/>
                </a:lnTo>
                <a:lnTo>
                  <a:pt x="5787" y="6190"/>
                </a:lnTo>
                <a:lnTo>
                  <a:pt x="5756" y="6168"/>
                </a:lnTo>
                <a:lnTo>
                  <a:pt x="5728" y="6148"/>
                </a:lnTo>
                <a:lnTo>
                  <a:pt x="5666" y="6107"/>
                </a:lnTo>
                <a:lnTo>
                  <a:pt x="5593" y="6057"/>
                </a:lnTo>
                <a:lnTo>
                  <a:pt x="5594" y="6048"/>
                </a:lnTo>
                <a:lnTo>
                  <a:pt x="5593" y="6038"/>
                </a:lnTo>
                <a:lnTo>
                  <a:pt x="5559" y="6029"/>
                </a:lnTo>
                <a:lnTo>
                  <a:pt x="5531" y="6003"/>
                </a:lnTo>
                <a:lnTo>
                  <a:pt x="5521" y="6015"/>
                </a:lnTo>
                <a:lnTo>
                  <a:pt x="5519" y="6027"/>
                </a:lnTo>
                <a:lnTo>
                  <a:pt x="5515" y="6026"/>
                </a:lnTo>
                <a:lnTo>
                  <a:pt x="5511" y="6026"/>
                </a:lnTo>
                <a:lnTo>
                  <a:pt x="5512" y="6030"/>
                </a:lnTo>
                <a:lnTo>
                  <a:pt x="5514" y="6034"/>
                </a:lnTo>
                <a:lnTo>
                  <a:pt x="5508" y="6032"/>
                </a:lnTo>
                <a:lnTo>
                  <a:pt x="5500" y="6026"/>
                </a:lnTo>
                <a:lnTo>
                  <a:pt x="5508" y="6005"/>
                </a:lnTo>
                <a:lnTo>
                  <a:pt x="5507" y="5983"/>
                </a:lnTo>
                <a:lnTo>
                  <a:pt x="5476" y="5975"/>
                </a:lnTo>
                <a:lnTo>
                  <a:pt x="5446" y="5963"/>
                </a:lnTo>
                <a:lnTo>
                  <a:pt x="5439" y="5971"/>
                </a:lnTo>
                <a:lnTo>
                  <a:pt x="5434" y="5959"/>
                </a:lnTo>
                <a:lnTo>
                  <a:pt x="5415" y="5971"/>
                </a:lnTo>
                <a:lnTo>
                  <a:pt x="5396" y="5981"/>
                </a:lnTo>
                <a:lnTo>
                  <a:pt x="5406" y="5995"/>
                </a:lnTo>
                <a:lnTo>
                  <a:pt x="5405" y="6007"/>
                </a:lnTo>
                <a:lnTo>
                  <a:pt x="5418" y="6008"/>
                </a:lnTo>
                <a:lnTo>
                  <a:pt x="5432" y="6017"/>
                </a:lnTo>
                <a:lnTo>
                  <a:pt x="5429" y="6022"/>
                </a:lnTo>
                <a:lnTo>
                  <a:pt x="5429" y="6027"/>
                </a:lnTo>
                <a:lnTo>
                  <a:pt x="5414" y="6033"/>
                </a:lnTo>
                <a:lnTo>
                  <a:pt x="5407" y="6042"/>
                </a:lnTo>
                <a:lnTo>
                  <a:pt x="5388" y="6039"/>
                </a:lnTo>
                <a:lnTo>
                  <a:pt x="5363" y="6041"/>
                </a:lnTo>
                <a:lnTo>
                  <a:pt x="5365" y="6026"/>
                </a:lnTo>
                <a:lnTo>
                  <a:pt x="5381" y="6022"/>
                </a:lnTo>
                <a:lnTo>
                  <a:pt x="5356" y="6000"/>
                </a:lnTo>
                <a:lnTo>
                  <a:pt x="5337" y="5972"/>
                </a:lnTo>
                <a:lnTo>
                  <a:pt x="5314" y="5949"/>
                </a:lnTo>
                <a:lnTo>
                  <a:pt x="5276" y="5943"/>
                </a:lnTo>
                <a:lnTo>
                  <a:pt x="5282" y="5928"/>
                </a:lnTo>
                <a:lnTo>
                  <a:pt x="5289" y="5913"/>
                </a:lnTo>
                <a:lnTo>
                  <a:pt x="5298" y="5920"/>
                </a:lnTo>
                <a:lnTo>
                  <a:pt x="5311" y="5922"/>
                </a:lnTo>
                <a:lnTo>
                  <a:pt x="5256" y="5896"/>
                </a:lnTo>
                <a:lnTo>
                  <a:pt x="5211" y="5852"/>
                </a:lnTo>
                <a:lnTo>
                  <a:pt x="5206" y="5870"/>
                </a:lnTo>
                <a:lnTo>
                  <a:pt x="5193" y="5882"/>
                </a:lnTo>
                <a:lnTo>
                  <a:pt x="5187" y="5849"/>
                </a:lnTo>
                <a:lnTo>
                  <a:pt x="5171" y="5830"/>
                </a:lnTo>
                <a:lnTo>
                  <a:pt x="5166" y="5833"/>
                </a:lnTo>
                <a:lnTo>
                  <a:pt x="5163" y="5835"/>
                </a:lnTo>
                <a:lnTo>
                  <a:pt x="5162" y="5834"/>
                </a:lnTo>
                <a:lnTo>
                  <a:pt x="5162" y="5832"/>
                </a:lnTo>
                <a:lnTo>
                  <a:pt x="5156" y="5838"/>
                </a:lnTo>
                <a:lnTo>
                  <a:pt x="5152" y="5847"/>
                </a:lnTo>
                <a:lnTo>
                  <a:pt x="5148" y="5842"/>
                </a:lnTo>
                <a:lnTo>
                  <a:pt x="5143" y="5839"/>
                </a:lnTo>
                <a:lnTo>
                  <a:pt x="5159" y="5826"/>
                </a:lnTo>
                <a:lnTo>
                  <a:pt x="5177" y="5813"/>
                </a:lnTo>
                <a:lnTo>
                  <a:pt x="5125" y="5795"/>
                </a:lnTo>
                <a:lnTo>
                  <a:pt x="5082" y="5761"/>
                </a:lnTo>
                <a:lnTo>
                  <a:pt x="5086" y="5756"/>
                </a:lnTo>
                <a:lnTo>
                  <a:pt x="5091" y="5751"/>
                </a:lnTo>
                <a:lnTo>
                  <a:pt x="5108" y="5750"/>
                </a:lnTo>
                <a:lnTo>
                  <a:pt x="5121" y="5745"/>
                </a:lnTo>
                <a:lnTo>
                  <a:pt x="5112" y="5738"/>
                </a:lnTo>
                <a:lnTo>
                  <a:pt x="5105" y="5729"/>
                </a:lnTo>
                <a:lnTo>
                  <a:pt x="5102" y="5732"/>
                </a:lnTo>
                <a:lnTo>
                  <a:pt x="5105" y="5735"/>
                </a:lnTo>
                <a:lnTo>
                  <a:pt x="5098" y="5740"/>
                </a:lnTo>
                <a:lnTo>
                  <a:pt x="5092" y="5745"/>
                </a:lnTo>
                <a:lnTo>
                  <a:pt x="5089" y="5737"/>
                </a:lnTo>
                <a:lnTo>
                  <a:pt x="5087" y="5726"/>
                </a:lnTo>
                <a:lnTo>
                  <a:pt x="5069" y="5731"/>
                </a:lnTo>
                <a:lnTo>
                  <a:pt x="5053" y="5731"/>
                </a:lnTo>
                <a:lnTo>
                  <a:pt x="5058" y="5720"/>
                </a:lnTo>
                <a:lnTo>
                  <a:pt x="5058" y="5703"/>
                </a:lnTo>
                <a:lnTo>
                  <a:pt x="5034" y="5690"/>
                </a:lnTo>
                <a:lnTo>
                  <a:pt x="5013" y="5672"/>
                </a:lnTo>
                <a:lnTo>
                  <a:pt x="5022" y="5666"/>
                </a:lnTo>
                <a:lnTo>
                  <a:pt x="5031" y="5674"/>
                </a:lnTo>
                <a:lnTo>
                  <a:pt x="5011" y="5653"/>
                </a:lnTo>
                <a:lnTo>
                  <a:pt x="4967" y="5663"/>
                </a:lnTo>
                <a:lnTo>
                  <a:pt x="4974" y="5645"/>
                </a:lnTo>
                <a:lnTo>
                  <a:pt x="4996" y="5642"/>
                </a:lnTo>
                <a:lnTo>
                  <a:pt x="4956" y="5629"/>
                </a:lnTo>
                <a:lnTo>
                  <a:pt x="4922" y="5609"/>
                </a:lnTo>
                <a:lnTo>
                  <a:pt x="4930" y="5601"/>
                </a:lnTo>
                <a:lnTo>
                  <a:pt x="4940" y="5607"/>
                </a:lnTo>
                <a:lnTo>
                  <a:pt x="4940" y="5587"/>
                </a:lnTo>
                <a:lnTo>
                  <a:pt x="4927" y="5570"/>
                </a:lnTo>
                <a:lnTo>
                  <a:pt x="4939" y="5573"/>
                </a:lnTo>
                <a:lnTo>
                  <a:pt x="4944" y="5561"/>
                </a:lnTo>
                <a:lnTo>
                  <a:pt x="4952" y="5569"/>
                </a:lnTo>
                <a:lnTo>
                  <a:pt x="4966" y="5569"/>
                </a:lnTo>
                <a:lnTo>
                  <a:pt x="4957" y="5552"/>
                </a:lnTo>
                <a:lnTo>
                  <a:pt x="4943" y="5539"/>
                </a:lnTo>
                <a:lnTo>
                  <a:pt x="4929" y="5553"/>
                </a:lnTo>
                <a:lnTo>
                  <a:pt x="4915" y="5544"/>
                </a:lnTo>
                <a:lnTo>
                  <a:pt x="4912" y="5550"/>
                </a:lnTo>
                <a:lnTo>
                  <a:pt x="4916" y="5560"/>
                </a:lnTo>
                <a:lnTo>
                  <a:pt x="4890" y="5555"/>
                </a:lnTo>
                <a:lnTo>
                  <a:pt x="4858" y="5559"/>
                </a:lnTo>
                <a:lnTo>
                  <a:pt x="4866" y="5543"/>
                </a:lnTo>
                <a:lnTo>
                  <a:pt x="4874" y="5528"/>
                </a:lnTo>
                <a:lnTo>
                  <a:pt x="4850" y="5528"/>
                </a:lnTo>
                <a:lnTo>
                  <a:pt x="4829" y="5536"/>
                </a:lnTo>
                <a:lnTo>
                  <a:pt x="4797" y="5500"/>
                </a:lnTo>
                <a:lnTo>
                  <a:pt x="4764" y="5475"/>
                </a:lnTo>
                <a:lnTo>
                  <a:pt x="4755" y="5487"/>
                </a:lnTo>
                <a:lnTo>
                  <a:pt x="4737" y="5492"/>
                </a:lnTo>
                <a:lnTo>
                  <a:pt x="4752" y="5468"/>
                </a:lnTo>
                <a:lnTo>
                  <a:pt x="4746" y="5446"/>
                </a:lnTo>
                <a:lnTo>
                  <a:pt x="4764" y="5447"/>
                </a:lnTo>
                <a:lnTo>
                  <a:pt x="4776" y="5458"/>
                </a:lnTo>
                <a:lnTo>
                  <a:pt x="4764" y="5440"/>
                </a:lnTo>
                <a:lnTo>
                  <a:pt x="4740" y="5425"/>
                </a:lnTo>
                <a:lnTo>
                  <a:pt x="4734" y="5433"/>
                </a:lnTo>
                <a:lnTo>
                  <a:pt x="4723" y="5438"/>
                </a:lnTo>
                <a:lnTo>
                  <a:pt x="4716" y="5424"/>
                </a:lnTo>
                <a:lnTo>
                  <a:pt x="4717" y="5401"/>
                </a:lnTo>
                <a:lnTo>
                  <a:pt x="4700" y="5407"/>
                </a:lnTo>
                <a:lnTo>
                  <a:pt x="4683" y="5413"/>
                </a:lnTo>
                <a:lnTo>
                  <a:pt x="4678" y="5392"/>
                </a:lnTo>
                <a:lnTo>
                  <a:pt x="4652" y="5386"/>
                </a:lnTo>
                <a:lnTo>
                  <a:pt x="4655" y="5372"/>
                </a:lnTo>
                <a:lnTo>
                  <a:pt x="4658" y="5357"/>
                </a:lnTo>
                <a:lnTo>
                  <a:pt x="4672" y="5359"/>
                </a:lnTo>
                <a:lnTo>
                  <a:pt x="4681" y="5369"/>
                </a:lnTo>
                <a:lnTo>
                  <a:pt x="4611" y="5295"/>
                </a:lnTo>
                <a:lnTo>
                  <a:pt x="4518" y="5233"/>
                </a:lnTo>
                <a:lnTo>
                  <a:pt x="4532" y="5223"/>
                </a:lnTo>
                <a:lnTo>
                  <a:pt x="4552" y="5215"/>
                </a:lnTo>
                <a:lnTo>
                  <a:pt x="4535" y="5204"/>
                </a:lnTo>
                <a:lnTo>
                  <a:pt x="4521" y="5188"/>
                </a:lnTo>
                <a:lnTo>
                  <a:pt x="4506" y="5196"/>
                </a:lnTo>
                <a:lnTo>
                  <a:pt x="4500" y="5210"/>
                </a:lnTo>
                <a:lnTo>
                  <a:pt x="4456" y="5162"/>
                </a:lnTo>
                <a:lnTo>
                  <a:pt x="4386" y="5150"/>
                </a:lnTo>
                <a:lnTo>
                  <a:pt x="4399" y="5138"/>
                </a:lnTo>
                <a:lnTo>
                  <a:pt x="4413" y="5133"/>
                </a:lnTo>
                <a:lnTo>
                  <a:pt x="4393" y="5117"/>
                </a:lnTo>
                <a:lnTo>
                  <a:pt x="4376" y="5101"/>
                </a:lnTo>
                <a:lnTo>
                  <a:pt x="4369" y="5109"/>
                </a:lnTo>
                <a:lnTo>
                  <a:pt x="4360" y="5116"/>
                </a:lnTo>
                <a:lnTo>
                  <a:pt x="4332" y="5081"/>
                </a:lnTo>
                <a:lnTo>
                  <a:pt x="4299" y="5068"/>
                </a:lnTo>
                <a:lnTo>
                  <a:pt x="4302" y="5051"/>
                </a:lnTo>
                <a:lnTo>
                  <a:pt x="4301" y="5033"/>
                </a:lnTo>
                <a:lnTo>
                  <a:pt x="4280" y="5033"/>
                </a:lnTo>
                <a:lnTo>
                  <a:pt x="4272" y="5018"/>
                </a:lnTo>
                <a:lnTo>
                  <a:pt x="4227" y="5007"/>
                </a:lnTo>
                <a:lnTo>
                  <a:pt x="4181" y="4983"/>
                </a:lnTo>
                <a:lnTo>
                  <a:pt x="4185" y="4970"/>
                </a:lnTo>
                <a:lnTo>
                  <a:pt x="4190" y="4958"/>
                </a:lnTo>
                <a:lnTo>
                  <a:pt x="4160" y="4952"/>
                </a:lnTo>
                <a:lnTo>
                  <a:pt x="4146" y="4924"/>
                </a:lnTo>
                <a:lnTo>
                  <a:pt x="4130" y="4927"/>
                </a:lnTo>
                <a:lnTo>
                  <a:pt x="4117" y="4925"/>
                </a:lnTo>
                <a:lnTo>
                  <a:pt x="4120" y="4916"/>
                </a:lnTo>
                <a:lnTo>
                  <a:pt x="4122" y="4907"/>
                </a:lnTo>
                <a:lnTo>
                  <a:pt x="4106" y="4908"/>
                </a:lnTo>
                <a:lnTo>
                  <a:pt x="4109" y="4898"/>
                </a:lnTo>
                <a:lnTo>
                  <a:pt x="4085" y="4893"/>
                </a:lnTo>
                <a:lnTo>
                  <a:pt x="4064" y="4870"/>
                </a:lnTo>
                <a:lnTo>
                  <a:pt x="4053" y="4882"/>
                </a:lnTo>
                <a:lnTo>
                  <a:pt x="4037" y="4877"/>
                </a:lnTo>
                <a:lnTo>
                  <a:pt x="4042" y="4871"/>
                </a:lnTo>
                <a:lnTo>
                  <a:pt x="4053" y="4867"/>
                </a:lnTo>
                <a:lnTo>
                  <a:pt x="4031" y="4849"/>
                </a:lnTo>
                <a:lnTo>
                  <a:pt x="4008" y="4833"/>
                </a:lnTo>
                <a:lnTo>
                  <a:pt x="4027" y="4835"/>
                </a:lnTo>
                <a:lnTo>
                  <a:pt x="4043" y="4829"/>
                </a:lnTo>
                <a:lnTo>
                  <a:pt x="4033" y="4816"/>
                </a:lnTo>
                <a:lnTo>
                  <a:pt x="4017" y="4808"/>
                </a:lnTo>
                <a:lnTo>
                  <a:pt x="4025" y="4801"/>
                </a:lnTo>
                <a:lnTo>
                  <a:pt x="4039" y="4797"/>
                </a:lnTo>
                <a:lnTo>
                  <a:pt x="4050" y="4817"/>
                </a:lnTo>
                <a:lnTo>
                  <a:pt x="4071" y="4823"/>
                </a:lnTo>
                <a:lnTo>
                  <a:pt x="4067" y="4806"/>
                </a:lnTo>
                <a:lnTo>
                  <a:pt x="4061" y="4791"/>
                </a:lnTo>
                <a:close/>
                <a:moveTo>
                  <a:pt x="3920" y="4725"/>
                </a:moveTo>
                <a:lnTo>
                  <a:pt x="3924" y="4741"/>
                </a:lnTo>
                <a:lnTo>
                  <a:pt x="3924" y="4764"/>
                </a:lnTo>
                <a:lnTo>
                  <a:pt x="3948" y="4772"/>
                </a:lnTo>
                <a:lnTo>
                  <a:pt x="3972" y="4779"/>
                </a:lnTo>
                <a:lnTo>
                  <a:pt x="3962" y="4768"/>
                </a:lnTo>
                <a:lnTo>
                  <a:pt x="3958" y="4749"/>
                </a:lnTo>
                <a:lnTo>
                  <a:pt x="3971" y="4749"/>
                </a:lnTo>
                <a:lnTo>
                  <a:pt x="3986" y="4747"/>
                </a:lnTo>
                <a:lnTo>
                  <a:pt x="3981" y="4765"/>
                </a:lnTo>
                <a:lnTo>
                  <a:pt x="3984" y="4777"/>
                </a:lnTo>
                <a:lnTo>
                  <a:pt x="3993" y="4764"/>
                </a:lnTo>
                <a:lnTo>
                  <a:pt x="4004" y="4754"/>
                </a:lnTo>
                <a:lnTo>
                  <a:pt x="4014" y="4761"/>
                </a:lnTo>
                <a:lnTo>
                  <a:pt x="4019" y="4773"/>
                </a:lnTo>
                <a:lnTo>
                  <a:pt x="4001" y="4785"/>
                </a:lnTo>
                <a:lnTo>
                  <a:pt x="3987" y="4799"/>
                </a:lnTo>
                <a:lnTo>
                  <a:pt x="3996" y="4808"/>
                </a:lnTo>
                <a:lnTo>
                  <a:pt x="4001" y="4823"/>
                </a:lnTo>
                <a:lnTo>
                  <a:pt x="3966" y="4805"/>
                </a:lnTo>
                <a:lnTo>
                  <a:pt x="3932" y="4784"/>
                </a:lnTo>
                <a:lnTo>
                  <a:pt x="3901" y="4761"/>
                </a:lnTo>
                <a:lnTo>
                  <a:pt x="3873" y="4731"/>
                </a:lnTo>
                <a:lnTo>
                  <a:pt x="3896" y="4737"/>
                </a:lnTo>
                <a:lnTo>
                  <a:pt x="3916" y="4748"/>
                </a:lnTo>
                <a:lnTo>
                  <a:pt x="3911" y="4735"/>
                </a:lnTo>
                <a:lnTo>
                  <a:pt x="3920" y="4725"/>
                </a:lnTo>
                <a:close/>
                <a:moveTo>
                  <a:pt x="3688" y="5094"/>
                </a:moveTo>
                <a:lnTo>
                  <a:pt x="3695" y="5108"/>
                </a:lnTo>
                <a:lnTo>
                  <a:pt x="3686" y="5122"/>
                </a:lnTo>
                <a:lnTo>
                  <a:pt x="3730" y="5139"/>
                </a:lnTo>
                <a:lnTo>
                  <a:pt x="3744" y="5185"/>
                </a:lnTo>
                <a:lnTo>
                  <a:pt x="3729" y="5165"/>
                </a:lnTo>
                <a:lnTo>
                  <a:pt x="3709" y="5151"/>
                </a:lnTo>
                <a:lnTo>
                  <a:pt x="3687" y="5146"/>
                </a:lnTo>
                <a:lnTo>
                  <a:pt x="3666" y="5145"/>
                </a:lnTo>
                <a:lnTo>
                  <a:pt x="3676" y="5131"/>
                </a:lnTo>
                <a:lnTo>
                  <a:pt x="3680" y="5113"/>
                </a:lnTo>
                <a:lnTo>
                  <a:pt x="3667" y="5124"/>
                </a:lnTo>
                <a:lnTo>
                  <a:pt x="3652" y="5120"/>
                </a:lnTo>
                <a:lnTo>
                  <a:pt x="3654" y="5110"/>
                </a:lnTo>
                <a:lnTo>
                  <a:pt x="3661" y="5101"/>
                </a:lnTo>
                <a:lnTo>
                  <a:pt x="3647" y="5106"/>
                </a:lnTo>
                <a:lnTo>
                  <a:pt x="3637" y="5096"/>
                </a:lnTo>
                <a:lnTo>
                  <a:pt x="3626" y="5108"/>
                </a:lnTo>
                <a:lnTo>
                  <a:pt x="3614" y="5092"/>
                </a:lnTo>
                <a:lnTo>
                  <a:pt x="3629" y="5085"/>
                </a:lnTo>
                <a:lnTo>
                  <a:pt x="3653" y="5081"/>
                </a:lnTo>
                <a:lnTo>
                  <a:pt x="3669" y="5099"/>
                </a:lnTo>
                <a:lnTo>
                  <a:pt x="3688" y="5094"/>
                </a:lnTo>
                <a:close/>
                <a:moveTo>
                  <a:pt x="3656" y="4603"/>
                </a:moveTo>
                <a:lnTo>
                  <a:pt x="3638" y="4597"/>
                </a:lnTo>
                <a:lnTo>
                  <a:pt x="3629" y="4576"/>
                </a:lnTo>
                <a:lnTo>
                  <a:pt x="3655" y="4560"/>
                </a:lnTo>
                <a:lnTo>
                  <a:pt x="3674" y="4569"/>
                </a:lnTo>
                <a:lnTo>
                  <a:pt x="3652" y="4582"/>
                </a:lnTo>
                <a:lnTo>
                  <a:pt x="3656" y="4603"/>
                </a:lnTo>
                <a:close/>
                <a:moveTo>
                  <a:pt x="3581" y="5050"/>
                </a:moveTo>
                <a:lnTo>
                  <a:pt x="3557" y="5057"/>
                </a:lnTo>
                <a:lnTo>
                  <a:pt x="3539" y="5080"/>
                </a:lnTo>
                <a:lnTo>
                  <a:pt x="3513" y="5036"/>
                </a:lnTo>
                <a:lnTo>
                  <a:pt x="3467" y="5005"/>
                </a:lnTo>
                <a:lnTo>
                  <a:pt x="3508" y="5017"/>
                </a:lnTo>
                <a:lnTo>
                  <a:pt x="3551" y="5037"/>
                </a:lnTo>
                <a:lnTo>
                  <a:pt x="3553" y="5020"/>
                </a:lnTo>
                <a:lnTo>
                  <a:pt x="3564" y="5010"/>
                </a:lnTo>
                <a:lnTo>
                  <a:pt x="3563" y="5032"/>
                </a:lnTo>
                <a:lnTo>
                  <a:pt x="3581" y="5050"/>
                </a:lnTo>
                <a:close/>
                <a:moveTo>
                  <a:pt x="3364" y="5377"/>
                </a:moveTo>
                <a:lnTo>
                  <a:pt x="3355" y="5367"/>
                </a:lnTo>
                <a:lnTo>
                  <a:pt x="3341" y="5371"/>
                </a:lnTo>
                <a:lnTo>
                  <a:pt x="3347" y="5357"/>
                </a:lnTo>
                <a:lnTo>
                  <a:pt x="3359" y="5353"/>
                </a:lnTo>
                <a:lnTo>
                  <a:pt x="3358" y="5350"/>
                </a:lnTo>
                <a:lnTo>
                  <a:pt x="3357" y="5348"/>
                </a:lnTo>
                <a:lnTo>
                  <a:pt x="3352" y="5338"/>
                </a:lnTo>
                <a:lnTo>
                  <a:pt x="3344" y="5334"/>
                </a:lnTo>
                <a:lnTo>
                  <a:pt x="3353" y="5322"/>
                </a:lnTo>
                <a:lnTo>
                  <a:pt x="3363" y="5312"/>
                </a:lnTo>
                <a:lnTo>
                  <a:pt x="3373" y="5321"/>
                </a:lnTo>
                <a:lnTo>
                  <a:pt x="3387" y="5316"/>
                </a:lnTo>
                <a:lnTo>
                  <a:pt x="3380" y="5332"/>
                </a:lnTo>
                <a:lnTo>
                  <a:pt x="3367" y="5338"/>
                </a:lnTo>
                <a:lnTo>
                  <a:pt x="3369" y="5341"/>
                </a:lnTo>
                <a:lnTo>
                  <a:pt x="3370" y="5343"/>
                </a:lnTo>
                <a:lnTo>
                  <a:pt x="3374" y="5354"/>
                </a:lnTo>
                <a:lnTo>
                  <a:pt x="3382" y="5359"/>
                </a:lnTo>
                <a:lnTo>
                  <a:pt x="3374" y="5369"/>
                </a:lnTo>
                <a:lnTo>
                  <a:pt x="3364" y="5377"/>
                </a:lnTo>
                <a:close/>
                <a:moveTo>
                  <a:pt x="3344" y="5703"/>
                </a:moveTo>
                <a:lnTo>
                  <a:pt x="3369" y="5720"/>
                </a:lnTo>
                <a:lnTo>
                  <a:pt x="3392" y="5737"/>
                </a:lnTo>
                <a:lnTo>
                  <a:pt x="3353" y="5725"/>
                </a:lnTo>
                <a:lnTo>
                  <a:pt x="3344" y="5703"/>
                </a:lnTo>
                <a:close/>
                <a:moveTo>
                  <a:pt x="3447" y="7009"/>
                </a:moveTo>
                <a:lnTo>
                  <a:pt x="3440" y="7010"/>
                </a:lnTo>
                <a:lnTo>
                  <a:pt x="3433" y="7009"/>
                </a:lnTo>
                <a:lnTo>
                  <a:pt x="3432" y="7005"/>
                </a:lnTo>
                <a:lnTo>
                  <a:pt x="3425" y="6991"/>
                </a:lnTo>
                <a:lnTo>
                  <a:pt x="3423" y="6988"/>
                </a:lnTo>
                <a:lnTo>
                  <a:pt x="3422" y="6987"/>
                </a:lnTo>
                <a:lnTo>
                  <a:pt x="3425" y="6989"/>
                </a:lnTo>
                <a:lnTo>
                  <a:pt x="3427" y="6991"/>
                </a:lnTo>
                <a:lnTo>
                  <a:pt x="3432" y="6994"/>
                </a:lnTo>
                <a:lnTo>
                  <a:pt x="3434" y="6995"/>
                </a:lnTo>
                <a:lnTo>
                  <a:pt x="3444" y="7002"/>
                </a:lnTo>
                <a:lnTo>
                  <a:pt x="3453" y="7009"/>
                </a:lnTo>
                <a:lnTo>
                  <a:pt x="3458" y="7013"/>
                </a:lnTo>
                <a:lnTo>
                  <a:pt x="3463" y="7016"/>
                </a:lnTo>
                <a:lnTo>
                  <a:pt x="3455" y="7015"/>
                </a:lnTo>
                <a:lnTo>
                  <a:pt x="3447" y="7009"/>
                </a:lnTo>
                <a:close/>
                <a:moveTo>
                  <a:pt x="3425" y="7032"/>
                </a:moveTo>
                <a:lnTo>
                  <a:pt x="3424" y="7033"/>
                </a:lnTo>
                <a:lnTo>
                  <a:pt x="3424" y="7034"/>
                </a:lnTo>
                <a:lnTo>
                  <a:pt x="3423" y="7032"/>
                </a:lnTo>
                <a:lnTo>
                  <a:pt x="3423" y="7031"/>
                </a:lnTo>
                <a:lnTo>
                  <a:pt x="3437" y="7034"/>
                </a:lnTo>
                <a:lnTo>
                  <a:pt x="3450" y="7045"/>
                </a:lnTo>
                <a:lnTo>
                  <a:pt x="3440" y="7043"/>
                </a:lnTo>
                <a:lnTo>
                  <a:pt x="3425" y="7032"/>
                </a:lnTo>
                <a:close/>
                <a:moveTo>
                  <a:pt x="3400" y="6987"/>
                </a:moveTo>
                <a:lnTo>
                  <a:pt x="3393" y="6997"/>
                </a:lnTo>
                <a:lnTo>
                  <a:pt x="3393" y="7008"/>
                </a:lnTo>
                <a:lnTo>
                  <a:pt x="3364" y="6998"/>
                </a:lnTo>
                <a:lnTo>
                  <a:pt x="3340" y="6984"/>
                </a:lnTo>
                <a:lnTo>
                  <a:pt x="3342" y="6976"/>
                </a:lnTo>
                <a:lnTo>
                  <a:pt x="3350" y="6973"/>
                </a:lnTo>
                <a:lnTo>
                  <a:pt x="3314" y="6960"/>
                </a:lnTo>
                <a:lnTo>
                  <a:pt x="3281" y="6942"/>
                </a:lnTo>
                <a:lnTo>
                  <a:pt x="3286" y="6929"/>
                </a:lnTo>
                <a:lnTo>
                  <a:pt x="3274" y="6918"/>
                </a:lnTo>
                <a:lnTo>
                  <a:pt x="3262" y="6925"/>
                </a:lnTo>
                <a:lnTo>
                  <a:pt x="3248" y="6922"/>
                </a:lnTo>
                <a:lnTo>
                  <a:pt x="3251" y="6913"/>
                </a:lnTo>
                <a:lnTo>
                  <a:pt x="3252" y="6901"/>
                </a:lnTo>
                <a:lnTo>
                  <a:pt x="3218" y="6887"/>
                </a:lnTo>
                <a:lnTo>
                  <a:pt x="3172" y="6868"/>
                </a:lnTo>
                <a:lnTo>
                  <a:pt x="3173" y="6859"/>
                </a:lnTo>
                <a:lnTo>
                  <a:pt x="3178" y="6852"/>
                </a:lnTo>
                <a:lnTo>
                  <a:pt x="3194" y="6863"/>
                </a:lnTo>
                <a:lnTo>
                  <a:pt x="3209" y="6870"/>
                </a:lnTo>
                <a:lnTo>
                  <a:pt x="3214" y="6870"/>
                </a:lnTo>
                <a:lnTo>
                  <a:pt x="3231" y="6878"/>
                </a:lnTo>
                <a:lnTo>
                  <a:pt x="3227" y="6865"/>
                </a:lnTo>
                <a:lnTo>
                  <a:pt x="3237" y="6857"/>
                </a:lnTo>
                <a:lnTo>
                  <a:pt x="3244" y="6862"/>
                </a:lnTo>
                <a:lnTo>
                  <a:pt x="3251" y="6867"/>
                </a:lnTo>
                <a:lnTo>
                  <a:pt x="3252" y="6876"/>
                </a:lnTo>
                <a:lnTo>
                  <a:pt x="3247" y="6884"/>
                </a:lnTo>
                <a:lnTo>
                  <a:pt x="3265" y="6894"/>
                </a:lnTo>
                <a:lnTo>
                  <a:pt x="3277" y="6891"/>
                </a:lnTo>
                <a:lnTo>
                  <a:pt x="3265" y="6883"/>
                </a:lnTo>
                <a:lnTo>
                  <a:pt x="3266" y="6878"/>
                </a:lnTo>
                <a:lnTo>
                  <a:pt x="3338" y="6927"/>
                </a:lnTo>
                <a:lnTo>
                  <a:pt x="3410" y="6978"/>
                </a:lnTo>
                <a:lnTo>
                  <a:pt x="3412" y="6993"/>
                </a:lnTo>
                <a:lnTo>
                  <a:pt x="3419" y="7008"/>
                </a:lnTo>
                <a:lnTo>
                  <a:pt x="3408" y="6997"/>
                </a:lnTo>
                <a:lnTo>
                  <a:pt x="3400" y="6987"/>
                </a:lnTo>
                <a:close/>
                <a:moveTo>
                  <a:pt x="3399" y="7028"/>
                </a:moveTo>
                <a:lnTo>
                  <a:pt x="3395" y="7027"/>
                </a:lnTo>
                <a:lnTo>
                  <a:pt x="3392" y="7028"/>
                </a:lnTo>
                <a:lnTo>
                  <a:pt x="3388" y="7016"/>
                </a:lnTo>
                <a:lnTo>
                  <a:pt x="3393" y="7008"/>
                </a:lnTo>
                <a:lnTo>
                  <a:pt x="3396" y="7017"/>
                </a:lnTo>
                <a:lnTo>
                  <a:pt x="3401" y="7027"/>
                </a:lnTo>
                <a:lnTo>
                  <a:pt x="3400" y="7027"/>
                </a:lnTo>
                <a:lnTo>
                  <a:pt x="3399" y="7028"/>
                </a:lnTo>
                <a:close/>
                <a:moveTo>
                  <a:pt x="3358" y="7016"/>
                </a:moveTo>
                <a:lnTo>
                  <a:pt x="3341" y="7009"/>
                </a:lnTo>
                <a:lnTo>
                  <a:pt x="3331" y="6995"/>
                </a:lnTo>
                <a:lnTo>
                  <a:pt x="3354" y="7002"/>
                </a:lnTo>
                <a:lnTo>
                  <a:pt x="3358" y="7016"/>
                </a:lnTo>
                <a:close/>
                <a:moveTo>
                  <a:pt x="3173" y="6880"/>
                </a:moveTo>
                <a:lnTo>
                  <a:pt x="3175" y="6881"/>
                </a:lnTo>
                <a:lnTo>
                  <a:pt x="3177" y="6882"/>
                </a:lnTo>
                <a:lnTo>
                  <a:pt x="3177" y="6883"/>
                </a:lnTo>
                <a:lnTo>
                  <a:pt x="3177" y="6884"/>
                </a:lnTo>
                <a:lnTo>
                  <a:pt x="3175" y="6882"/>
                </a:lnTo>
                <a:lnTo>
                  <a:pt x="3173" y="6880"/>
                </a:lnTo>
                <a:close/>
                <a:moveTo>
                  <a:pt x="2903" y="5901"/>
                </a:moveTo>
                <a:lnTo>
                  <a:pt x="2902" y="5893"/>
                </a:lnTo>
                <a:lnTo>
                  <a:pt x="2901" y="5886"/>
                </a:lnTo>
                <a:lnTo>
                  <a:pt x="2925" y="5884"/>
                </a:lnTo>
                <a:lnTo>
                  <a:pt x="2943" y="5888"/>
                </a:lnTo>
                <a:lnTo>
                  <a:pt x="2945" y="5891"/>
                </a:lnTo>
                <a:lnTo>
                  <a:pt x="2946" y="5894"/>
                </a:lnTo>
                <a:lnTo>
                  <a:pt x="2929" y="5900"/>
                </a:lnTo>
                <a:lnTo>
                  <a:pt x="2903" y="5901"/>
                </a:lnTo>
                <a:close/>
                <a:moveTo>
                  <a:pt x="2842" y="5846"/>
                </a:moveTo>
                <a:lnTo>
                  <a:pt x="2837" y="5831"/>
                </a:lnTo>
                <a:lnTo>
                  <a:pt x="2837" y="5811"/>
                </a:lnTo>
                <a:lnTo>
                  <a:pt x="2814" y="5801"/>
                </a:lnTo>
                <a:lnTo>
                  <a:pt x="2790" y="5793"/>
                </a:lnTo>
                <a:lnTo>
                  <a:pt x="2801" y="5803"/>
                </a:lnTo>
                <a:lnTo>
                  <a:pt x="2806" y="5821"/>
                </a:lnTo>
                <a:lnTo>
                  <a:pt x="2794" y="5819"/>
                </a:lnTo>
                <a:lnTo>
                  <a:pt x="2779" y="5820"/>
                </a:lnTo>
                <a:lnTo>
                  <a:pt x="2784" y="5804"/>
                </a:lnTo>
                <a:lnTo>
                  <a:pt x="2780" y="5795"/>
                </a:lnTo>
                <a:lnTo>
                  <a:pt x="2772" y="5804"/>
                </a:lnTo>
                <a:lnTo>
                  <a:pt x="2762" y="5813"/>
                </a:lnTo>
                <a:lnTo>
                  <a:pt x="2752" y="5806"/>
                </a:lnTo>
                <a:lnTo>
                  <a:pt x="2748" y="5795"/>
                </a:lnTo>
                <a:lnTo>
                  <a:pt x="2764" y="5786"/>
                </a:lnTo>
                <a:lnTo>
                  <a:pt x="2777" y="5775"/>
                </a:lnTo>
                <a:lnTo>
                  <a:pt x="2768" y="5765"/>
                </a:lnTo>
                <a:lnTo>
                  <a:pt x="2762" y="5753"/>
                </a:lnTo>
                <a:lnTo>
                  <a:pt x="2828" y="5792"/>
                </a:lnTo>
                <a:lnTo>
                  <a:pt x="2884" y="5843"/>
                </a:lnTo>
                <a:lnTo>
                  <a:pt x="2862" y="5836"/>
                </a:lnTo>
                <a:lnTo>
                  <a:pt x="2844" y="5824"/>
                </a:lnTo>
                <a:lnTo>
                  <a:pt x="2850" y="5837"/>
                </a:lnTo>
                <a:lnTo>
                  <a:pt x="2842" y="5846"/>
                </a:lnTo>
                <a:close/>
                <a:moveTo>
                  <a:pt x="2765" y="6533"/>
                </a:moveTo>
                <a:lnTo>
                  <a:pt x="2779" y="6541"/>
                </a:lnTo>
                <a:lnTo>
                  <a:pt x="2791" y="6551"/>
                </a:lnTo>
                <a:lnTo>
                  <a:pt x="2799" y="6558"/>
                </a:lnTo>
                <a:lnTo>
                  <a:pt x="2805" y="6564"/>
                </a:lnTo>
                <a:lnTo>
                  <a:pt x="2783" y="6552"/>
                </a:lnTo>
                <a:lnTo>
                  <a:pt x="2765" y="6533"/>
                </a:lnTo>
                <a:close/>
                <a:moveTo>
                  <a:pt x="2742" y="6561"/>
                </a:moveTo>
                <a:lnTo>
                  <a:pt x="2747" y="6555"/>
                </a:lnTo>
                <a:lnTo>
                  <a:pt x="2758" y="6554"/>
                </a:lnTo>
                <a:lnTo>
                  <a:pt x="2776" y="6572"/>
                </a:lnTo>
                <a:lnTo>
                  <a:pt x="2785" y="6590"/>
                </a:lnTo>
                <a:lnTo>
                  <a:pt x="2764" y="6576"/>
                </a:lnTo>
                <a:lnTo>
                  <a:pt x="2742" y="6561"/>
                </a:lnTo>
                <a:close/>
                <a:moveTo>
                  <a:pt x="2634" y="6484"/>
                </a:moveTo>
                <a:lnTo>
                  <a:pt x="2625" y="6487"/>
                </a:lnTo>
                <a:lnTo>
                  <a:pt x="2619" y="6492"/>
                </a:lnTo>
                <a:lnTo>
                  <a:pt x="2615" y="6480"/>
                </a:lnTo>
                <a:lnTo>
                  <a:pt x="2610" y="6471"/>
                </a:lnTo>
                <a:lnTo>
                  <a:pt x="2612" y="6471"/>
                </a:lnTo>
                <a:lnTo>
                  <a:pt x="2614" y="6471"/>
                </a:lnTo>
                <a:lnTo>
                  <a:pt x="2611" y="6469"/>
                </a:lnTo>
                <a:lnTo>
                  <a:pt x="2609" y="6468"/>
                </a:lnTo>
                <a:lnTo>
                  <a:pt x="2606" y="6464"/>
                </a:lnTo>
                <a:lnTo>
                  <a:pt x="2604" y="6459"/>
                </a:lnTo>
                <a:lnTo>
                  <a:pt x="2561" y="6440"/>
                </a:lnTo>
                <a:lnTo>
                  <a:pt x="2519" y="6410"/>
                </a:lnTo>
                <a:lnTo>
                  <a:pt x="2519" y="6408"/>
                </a:lnTo>
                <a:lnTo>
                  <a:pt x="2518" y="6407"/>
                </a:lnTo>
                <a:lnTo>
                  <a:pt x="2518" y="6408"/>
                </a:lnTo>
                <a:lnTo>
                  <a:pt x="2517" y="6408"/>
                </a:lnTo>
                <a:lnTo>
                  <a:pt x="2507" y="6401"/>
                </a:lnTo>
                <a:lnTo>
                  <a:pt x="2497" y="6393"/>
                </a:lnTo>
                <a:lnTo>
                  <a:pt x="2493" y="6390"/>
                </a:lnTo>
                <a:lnTo>
                  <a:pt x="2489" y="6387"/>
                </a:lnTo>
                <a:lnTo>
                  <a:pt x="2499" y="6392"/>
                </a:lnTo>
                <a:lnTo>
                  <a:pt x="2507" y="6392"/>
                </a:lnTo>
                <a:lnTo>
                  <a:pt x="2496" y="6384"/>
                </a:lnTo>
                <a:lnTo>
                  <a:pt x="2484" y="6374"/>
                </a:lnTo>
                <a:lnTo>
                  <a:pt x="2480" y="6375"/>
                </a:lnTo>
                <a:lnTo>
                  <a:pt x="2482" y="6382"/>
                </a:lnTo>
                <a:lnTo>
                  <a:pt x="2473" y="6375"/>
                </a:lnTo>
                <a:lnTo>
                  <a:pt x="2465" y="6369"/>
                </a:lnTo>
                <a:lnTo>
                  <a:pt x="2458" y="6365"/>
                </a:lnTo>
                <a:lnTo>
                  <a:pt x="2449" y="6360"/>
                </a:lnTo>
                <a:lnTo>
                  <a:pt x="2446" y="6357"/>
                </a:lnTo>
                <a:lnTo>
                  <a:pt x="2443" y="6355"/>
                </a:lnTo>
                <a:lnTo>
                  <a:pt x="2449" y="6353"/>
                </a:lnTo>
                <a:lnTo>
                  <a:pt x="2453" y="6347"/>
                </a:lnTo>
                <a:lnTo>
                  <a:pt x="2439" y="6345"/>
                </a:lnTo>
                <a:lnTo>
                  <a:pt x="2427" y="6347"/>
                </a:lnTo>
                <a:lnTo>
                  <a:pt x="2366" y="6292"/>
                </a:lnTo>
                <a:lnTo>
                  <a:pt x="2294" y="6243"/>
                </a:lnTo>
                <a:lnTo>
                  <a:pt x="2269" y="6235"/>
                </a:lnTo>
                <a:lnTo>
                  <a:pt x="2259" y="6214"/>
                </a:lnTo>
                <a:lnTo>
                  <a:pt x="2242" y="6213"/>
                </a:lnTo>
                <a:lnTo>
                  <a:pt x="2219" y="6202"/>
                </a:lnTo>
                <a:lnTo>
                  <a:pt x="2161" y="6152"/>
                </a:lnTo>
                <a:lnTo>
                  <a:pt x="2084" y="6101"/>
                </a:lnTo>
                <a:lnTo>
                  <a:pt x="2094" y="6096"/>
                </a:lnTo>
                <a:lnTo>
                  <a:pt x="2103" y="6105"/>
                </a:lnTo>
                <a:lnTo>
                  <a:pt x="2102" y="6099"/>
                </a:lnTo>
                <a:lnTo>
                  <a:pt x="2101" y="6095"/>
                </a:lnTo>
                <a:lnTo>
                  <a:pt x="2053" y="6082"/>
                </a:lnTo>
                <a:lnTo>
                  <a:pt x="2015" y="6049"/>
                </a:lnTo>
                <a:lnTo>
                  <a:pt x="1975" y="6032"/>
                </a:lnTo>
                <a:lnTo>
                  <a:pt x="1936" y="6002"/>
                </a:lnTo>
                <a:lnTo>
                  <a:pt x="1947" y="6000"/>
                </a:lnTo>
                <a:lnTo>
                  <a:pt x="1957" y="5999"/>
                </a:lnTo>
                <a:lnTo>
                  <a:pt x="1967" y="6013"/>
                </a:lnTo>
                <a:lnTo>
                  <a:pt x="1986" y="6019"/>
                </a:lnTo>
                <a:lnTo>
                  <a:pt x="1983" y="6011"/>
                </a:lnTo>
                <a:lnTo>
                  <a:pt x="1969" y="6002"/>
                </a:lnTo>
                <a:lnTo>
                  <a:pt x="1976" y="6003"/>
                </a:lnTo>
                <a:lnTo>
                  <a:pt x="1983" y="6006"/>
                </a:lnTo>
                <a:lnTo>
                  <a:pt x="2014" y="6026"/>
                </a:lnTo>
                <a:lnTo>
                  <a:pt x="2045" y="6048"/>
                </a:lnTo>
                <a:lnTo>
                  <a:pt x="2045" y="6051"/>
                </a:lnTo>
                <a:lnTo>
                  <a:pt x="2045" y="6054"/>
                </a:lnTo>
                <a:lnTo>
                  <a:pt x="2061" y="6060"/>
                </a:lnTo>
                <a:lnTo>
                  <a:pt x="2068" y="6072"/>
                </a:lnTo>
                <a:lnTo>
                  <a:pt x="2082" y="6076"/>
                </a:lnTo>
                <a:lnTo>
                  <a:pt x="2100" y="6085"/>
                </a:lnTo>
                <a:lnTo>
                  <a:pt x="2148" y="6116"/>
                </a:lnTo>
                <a:lnTo>
                  <a:pt x="2195" y="6149"/>
                </a:lnTo>
                <a:lnTo>
                  <a:pt x="2186" y="6149"/>
                </a:lnTo>
                <a:lnTo>
                  <a:pt x="2177" y="6148"/>
                </a:lnTo>
                <a:lnTo>
                  <a:pt x="2193" y="6156"/>
                </a:lnTo>
                <a:lnTo>
                  <a:pt x="2206" y="6156"/>
                </a:lnTo>
                <a:lnTo>
                  <a:pt x="2205" y="6156"/>
                </a:lnTo>
                <a:lnTo>
                  <a:pt x="2205" y="6155"/>
                </a:lnTo>
                <a:lnTo>
                  <a:pt x="2228" y="6170"/>
                </a:lnTo>
                <a:lnTo>
                  <a:pt x="2250" y="6185"/>
                </a:lnTo>
                <a:lnTo>
                  <a:pt x="2275" y="6216"/>
                </a:lnTo>
                <a:lnTo>
                  <a:pt x="2323" y="6240"/>
                </a:lnTo>
                <a:lnTo>
                  <a:pt x="2311" y="6233"/>
                </a:lnTo>
                <a:lnTo>
                  <a:pt x="2310" y="6226"/>
                </a:lnTo>
                <a:lnTo>
                  <a:pt x="2517" y="6365"/>
                </a:lnTo>
                <a:lnTo>
                  <a:pt x="2723" y="6504"/>
                </a:lnTo>
                <a:lnTo>
                  <a:pt x="2624" y="6447"/>
                </a:lnTo>
                <a:lnTo>
                  <a:pt x="2543" y="6387"/>
                </a:lnTo>
                <a:lnTo>
                  <a:pt x="2514" y="6372"/>
                </a:lnTo>
                <a:lnTo>
                  <a:pt x="2489" y="6366"/>
                </a:lnTo>
                <a:lnTo>
                  <a:pt x="2557" y="6416"/>
                </a:lnTo>
                <a:lnTo>
                  <a:pt x="2629" y="6457"/>
                </a:lnTo>
                <a:lnTo>
                  <a:pt x="2623" y="6458"/>
                </a:lnTo>
                <a:lnTo>
                  <a:pt x="2619" y="6462"/>
                </a:lnTo>
                <a:lnTo>
                  <a:pt x="2642" y="6477"/>
                </a:lnTo>
                <a:lnTo>
                  <a:pt x="2651" y="6498"/>
                </a:lnTo>
                <a:lnTo>
                  <a:pt x="2642" y="6491"/>
                </a:lnTo>
                <a:lnTo>
                  <a:pt x="2634" y="6484"/>
                </a:lnTo>
                <a:close/>
                <a:moveTo>
                  <a:pt x="2125" y="5564"/>
                </a:moveTo>
                <a:lnTo>
                  <a:pt x="2104" y="5566"/>
                </a:lnTo>
                <a:lnTo>
                  <a:pt x="2089" y="5572"/>
                </a:lnTo>
                <a:lnTo>
                  <a:pt x="2088" y="5567"/>
                </a:lnTo>
                <a:lnTo>
                  <a:pt x="2087" y="5562"/>
                </a:lnTo>
                <a:lnTo>
                  <a:pt x="2083" y="5562"/>
                </a:lnTo>
                <a:lnTo>
                  <a:pt x="2081" y="5559"/>
                </a:lnTo>
                <a:lnTo>
                  <a:pt x="2106" y="5552"/>
                </a:lnTo>
                <a:lnTo>
                  <a:pt x="2125" y="5564"/>
                </a:lnTo>
                <a:close/>
                <a:moveTo>
                  <a:pt x="2091" y="5398"/>
                </a:moveTo>
                <a:lnTo>
                  <a:pt x="2114" y="5404"/>
                </a:lnTo>
                <a:lnTo>
                  <a:pt x="2128" y="5421"/>
                </a:lnTo>
                <a:lnTo>
                  <a:pt x="2106" y="5414"/>
                </a:lnTo>
                <a:lnTo>
                  <a:pt x="2091" y="5398"/>
                </a:lnTo>
                <a:close/>
                <a:moveTo>
                  <a:pt x="2279" y="6204"/>
                </a:moveTo>
                <a:lnTo>
                  <a:pt x="2270" y="6201"/>
                </a:lnTo>
                <a:lnTo>
                  <a:pt x="2261" y="6199"/>
                </a:lnTo>
                <a:lnTo>
                  <a:pt x="2261" y="6196"/>
                </a:lnTo>
                <a:lnTo>
                  <a:pt x="2263" y="6193"/>
                </a:lnTo>
                <a:lnTo>
                  <a:pt x="2266" y="6196"/>
                </a:lnTo>
                <a:lnTo>
                  <a:pt x="2269" y="6198"/>
                </a:lnTo>
                <a:lnTo>
                  <a:pt x="2273" y="6201"/>
                </a:lnTo>
                <a:lnTo>
                  <a:pt x="2279" y="6204"/>
                </a:lnTo>
                <a:close/>
                <a:moveTo>
                  <a:pt x="2651" y="5726"/>
                </a:moveTo>
                <a:lnTo>
                  <a:pt x="2662" y="5721"/>
                </a:lnTo>
                <a:lnTo>
                  <a:pt x="2675" y="5717"/>
                </a:lnTo>
                <a:lnTo>
                  <a:pt x="2667" y="5734"/>
                </a:lnTo>
                <a:lnTo>
                  <a:pt x="2651" y="5726"/>
                </a:lnTo>
                <a:close/>
                <a:moveTo>
                  <a:pt x="2724" y="6511"/>
                </a:moveTo>
                <a:lnTo>
                  <a:pt x="2727" y="6510"/>
                </a:lnTo>
                <a:lnTo>
                  <a:pt x="2730" y="6510"/>
                </a:lnTo>
                <a:lnTo>
                  <a:pt x="2736" y="6514"/>
                </a:lnTo>
                <a:lnTo>
                  <a:pt x="2743" y="6517"/>
                </a:lnTo>
                <a:lnTo>
                  <a:pt x="2734" y="6517"/>
                </a:lnTo>
                <a:lnTo>
                  <a:pt x="2724" y="6511"/>
                </a:lnTo>
                <a:close/>
                <a:moveTo>
                  <a:pt x="2733" y="6556"/>
                </a:moveTo>
                <a:lnTo>
                  <a:pt x="2692" y="6528"/>
                </a:lnTo>
                <a:lnTo>
                  <a:pt x="2652" y="6498"/>
                </a:lnTo>
                <a:lnTo>
                  <a:pt x="2680" y="6505"/>
                </a:lnTo>
                <a:lnTo>
                  <a:pt x="2705" y="6508"/>
                </a:lnTo>
                <a:lnTo>
                  <a:pt x="2735" y="6528"/>
                </a:lnTo>
                <a:lnTo>
                  <a:pt x="2742" y="6548"/>
                </a:lnTo>
                <a:lnTo>
                  <a:pt x="2726" y="6535"/>
                </a:lnTo>
                <a:lnTo>
                  <a:pt x="2712" y="6529"/>
                </a:lnTo>
                <a:lnTo>
                  <a:pt x="2725" y="6542"/>
                </a:lnTo>
                <a:lnTo>
                  <a:pt x="2733" y="6556"/>
                </a:lnTo>
                <a:close/>
                <a:moveTo>
                  <a:pt x="1899" y="5241"/>
                </a:moveTo>
                <a:lnTo>
                  <a:pt x="1873" y="5238"/>
                </a:lnTo>
                <a:lnTo>
                  <a:pt x="1856" y="5220"/>
                </a:lnTo>
                <a:lnTo>
                  <a:pt x="1837" y="5229"/>
                </a:lnTo>
                <a:lnTo>
                  <a:pt x="1817" y="5239"/>
                </a:lnTo>
                <a:lnTo>
                  <a:pt x="1831" y="5222"/>
                </a:lnTo>
                <a:lnTo>
                  <a:pt x="1841" y="5203"/>
                </a:lnTo>
                <a:lnTo>
                  <a:pt x="1803" y="5212"/>
                </a:lnTo>
                <a:lnTo>
                  <a:pt x="1771" y="5183"/>
                </a:lnTo>
                <a:lnTo>
                  <a:pt x="1747" y="5188"/>
                </a:lnTo>
                <a:lnTo>
                  <a:pt x="1727" y="5183"/>
                </a:lnTo>
                <a:lnTo>
                  <a:pt x="1742" y="5170"/>
                </a:lnTo>
                <a:lnTo>
                  <a:pt x="1732" y="5160"/>
                </a:lnTo>
                <a:lnTo>
                  <a:pt x="1745" y="5149"/>
                </a:lnTo>
                <a:lnTo>
                  <a:pt x="1766" y="5142"/>
                </a:lnTo>
                <a:lnTo>
                  <a:pt x="1765" y="5139"/>
                </a:lnTo>
                <a:lnTo>
                  <a:pt x="1759" y="5139"/>
                </a:lnTo>
                <a:lnTo>
                  <a:pt x="1758" y="5134"/>
                </a:lnTo>
                <a:lnTo>
                  <a:pt x="1757" y="5129"/>
                </a:lnTo>
                <a:lnTo>
                  <a:pt x="1744" y="5138"/>
                </a:lnTo>
                <a:lnTo>
                  <a:pt x="1729" y="5147"/>
                </a:lnTo>
                <a:lnTo>
                  <a:pt x="1717" y="5132"/>
                </a:lnTo>
                <a:lnTo>
                  <a:pt x="1713" y="5103"/>
                </a:lnTo>
                <a:lnTo>
                  <a:pt x="1694" y="5097"/>
                </a:lnTo>
                <a:lnTo>
                  <a:pt x="1676" y="5086"/>
                </a:lnTo>
                <a:lnTo>
                  <a:pt x="1688" y="5110"/>
                </a:lnTo>
                <a:lnTo>
                  <a:pt x="1711" y="5115"/>
                </a:lnTo>
                <a:lnTo>
                  <a:pt x="1709" y="5129"/>
                </a:lnTo>
                <a:lnTo>
                  <a:pt x="1712" y="5146"/>
                </a:lnTo>
                <a:lnTo>
                  <a:pt x="1697" y="5140"/>
                </a:lnTo>
                <a:lnTo>
                  <a:pt x="1685" y="5125"/>
                </a:lnTo>
                <a:lnTo>
                  <a:pt x="1677" y="5133"/>
                </a:lnTo>
                <a:lnTo>
                  <a:pt x="1667" y="5140"/>
                </a:lnTo>
                <a:lnTo>
                  <a:pt x="1645" y="5112"/>
                </a:lnTo>
                <a:lnTo>
                  <a:pt x="1610" y="5087"/>
                </a:lnTo>
                <a:lnTo>
                  <a:pt x="1615" y="5100"/>
                </a:lnTo>
                <a:lnTo>
                  <a:pt x="1633" y="5108"/>
                </a:lnTo>
                <a:lnTo>
                  <a:pt x="1606" y="5119"/>
                </a:lnTo>
                <a:lnTo>
                  <a:pt x="1581" y="5100"/>
                </a:lnTo>
                <a:lnTo>
                  <a:pt x="1592" y="5096"/>
                </a:lnTo>
                <a:lnTo>
                  <a:pt x="1602" y="5095"/>
                </a:lnTo>
                <a:lnTo>
                  <a:pt x="1588" y="5085"/>
                </a:lnTo>
                <a:lnTo>
                  <a:pt x="1570" y="5082"/>
                </a:lnTo>
                <a:lnTo>
                  <a:pt x="1559" y="5058"/>
                </a:lnTo>
                <a:lnTo>
                  <a:pt x="1516" y="5018"/>
                </a:lnTo>
                <a:lnTo>
                  <a:pt x="1486" y="5023"/>
                </a:lnTo>
                <a:lnTo>
                  <a:pt x="1447" y="5025"/>
                </a:lnTo>
                <a:lnTo>
                  <a:pt x="1427" y="5001"/>
                </a:lnTo>
                <a:lnTo>
                  <a:pt x="1385" y="5000"/>
                </a:lnTo>
                <a:lnTo>
                  <a:pt x="1383" y="4990"/>
                </a:lnTo>
                <a:lnTo>
                  <a:pt x="1386" y="4984"/>
                </a:lnTo>
                <a:lnTo>
                  <a:pt x="1370" y="4982"/>
                </a:lnTo>
                <a:lnTo>
                  <a:pt x="1346" y="4979"/>
                </a:lnTo>
                <a:lnTo>
                  <a:pt x="1333" y="4962"/>
                </a:lnTo>
                <a:lnTo>
                  <a:pt x="1297" y="4961"/>
                </a:lnTo>
                <a:lnTo>
                  <a:pt x="1303" y="4949"/>
                </a:lnTo>
                <a:lnTo>
                  <a:pt x="1302" y="4934"/>
                </a:lnTo>
                <a:lnTo>
                  <a:pt x="1245" y="4915"/>
                </a:lnTo>
                <a:lnTo>
                  <a:pt x="1191" y="4891"/>
                </a:lnTo>
                <a:lnTo>
                  <a:pt x="1195" y="4879"/>
                </a:lnTo>
                <a:lnTo>
                  <a:pt x="1190" y="4871"/>
                </a:lnTo>
                <a:lnTo>
                  <a:pt x="1170" y="4876"/>
                </a:lnTo>
                <a:lnTo>
                  <a:pt x="1161" y="4847"/>
                </a:lnTo>
                <a:lnTo>
                  <a:pt x="1141" y="4866"/>
                </a:lnTo>
                <a:lnTo>
                  <a:pt x="1113" y="4855"/>
                </a:lnTo>
                <a:lnTo>
                  <a:pt x="1126" y="4852"/>
                </a:lnTo>
                <a:lnTo>
                  <a:pt x="1139" y="4848"/>
                </a:lnTo>
                <a:lnTo>
                  <a:pt x="1134" y="4839"/>
                </a:lnTo>
                <a:lnTo>
                  <a:pt x="1128" y="4830"/>
                </a:lnTo>
                <a:lnTo>
                  <a:pt x="1121" y="4840"/>
                </a:lnTo>
                <a:lnTo>
                  <a:pt x="1109" y="4841"/>
                </a:lnTo>
                <a:lnTo>
                  <a:pt x="1117" y="4834"/>
                </a:lnTo>
                <a:lnTo>
                  <a:pt x="1122" y="4827"/>
                </a:lnTo>
                <a:lnTo>
                  <a:pt x="1102" y="4815"/>
                </a:lnTo>
                <a:lnTo>
                  <a:pt x="1088" y="4826"/>
                </a:lnTo>
                <a:lnTo>
                  <a:pt x="1085" y="4815"/>
                </a:lnTo>
                <a:lnTo>
                  <a:pt x="1082" y="4802"/>
                </a:lnTo>
                <a:lnTo>
                  <a:pt x="1065" y="4815"/>
                </a:lnTo>
                <a:lnTo>
                  <a:pt x="1041" y="4814"/>
                </a:lnTo>
                <a:lnTo>
                  <a:pt x="1037" y="4800"/>
                </a:lnTo>
                <a:lnTo>
                  <a:pt x="1027" y="4786"/>
                </a:lnTo>
                <a:lnTo>
                  <a:pt x="1012" y="4791"/>
                </a:lnTo>
                <a:lnTo>
                  <a:pt x="997" y="4779"/>
                </a:lnTo>
                <a:lnTo>
                  <a:pt x="1004" y="4773"/>
                </a:lnTo>
                <a:lnTo>
                  <a:pt x="1010" y="4765"/>
                </a:lnTo>
                <a:lnTo>
                  <a:pt x="975" y="4760"/>
                </a:lnTo>
                <a:lnTo>
                  <a:pt x="944" y="4768"/>
                </a:lnTo>
                <a:lnTo>
                  <a:pt x="926" y="4764"/>
                </a:lnTo>
                <a:lnTo>
                  <a:pt x="905" y="4763"/>
                </a:lnTo>
                <a:lnTo>
                  <a:pt x="912" y="4764"/>
                </a:lnTo>
                <a:lnTo>
                  <a:pt x="916" y="4764"/>
                </a:lnTo>
                <a:lnTo>
                  <a:pt x="910" y="4760"/>
                </a:lnTo>
                <a:lnTo>
                  <a:pt x="905" y="4755"/>
                </a:lnTo>
                <a:lnTo>
                  <a:pt x="905" y="4755"/>
                </a:lnTo>
                <a:lnTo>
                  <a:pt x="905" y="4755"/>
                </a:lnTo>
                <a:lnTo>
                  <a:pt x="905" y="4753"/>
                </a:lnTo>
                <a:lnTo>
                  <a:pt x="904" y="4752"/>
                </a:lnTo>
                <a:lnTo>
                  <a:pt x="917" y="4749"/>
                </a:lnTo>
                <a:lnTo>
                  <a:pt x="937" y="4744"/>
                </a:lnTo>
                <a:lnTo>
                  <a:pt x="920" y="4733"/>
                </a:lnTo>
                <a:lnTo>
                  <a:pt x="903" y="4723"/>
                </a:lnTo>
                <a:lnTo>
                  <a:pt x="891" y="4733"/>
                </a:lnTo>
                <a:lnTo>
                  <a:pt x="880" y="4737"/>
                </a:lnTo>
                <a:lnTo>
                  <a:pt x="875" y="4731"/>
                </a:lnTo>
                <a:lnTo>
                  <a:pt x="872" y="4723"/>
                </a:lnTo>
                <a:lnTo>
                  <a:pt x="879" y="4722"/>
                </a:lnTo>
                <a:lnTo>
                  <a:pt x="886" y="4723"/>
                </a:lnTo>
                <a:lnTo>
                  <a:pt x="864" y="4706"/>
                </a:lnTo>
                <a:lnTo>
                  <a:pt x="854" y="4674"/>
                </a:lnTo>
                <a:lnTo>
                  <a:pt x="843" y="4682"/>
                </a:lnTo>
                <a:lnTo>
                  <a:pt x="839" y="4694"/>
                </a:lnTo>
                <a:lnTo>
                  <a:pt x="820" y="4673"/>
                </a:lnTo>
                <a:lnTo>
                  <a:pt x="785" y="4656"/>
                </a:lnTo>
                <a:lnTo>
                  <a:pt x="763" y="4649"/>
                </a:lnTo>
                <a:lnTo>
                  <a:pt x="744" y="4641"/>
                </a:lnTo>
                <a:lnTo>
                  <a:pt x="742" y="4634"/>
                </a:lnTo>
                <a:lnTo>
                  <a:pt x="744" y="4625"/>
                </a:lnTo>
                <a:lnTo>
                  <a:pt x="676" y="4586"/>
                </a:lnTo>
                <a:lnTo>
                  <a:pt x="612" y="4545"/>
                </a:lnTo>
                <a:lnTo>
                  <a:pt x="617" y="4535"/>
                </a:lnTo>
                <a:lnTo>
                  <a:pt x="613" y="4527"/>
                </a:lnTo>
                <a:lnTo>
                  <a:pt x="590" y="4526"/>
                </a:lnTo>
                <a:lnTo>
                  <a:pt x="568" y="4512"/>
                </a:lnTo>
                <a:lnTo>
                  <a:pt x="574" y="4511"/>
                </a:lnTo>
                <a:lnTo>
                  <a:pt x="582" y="4511"/>
                </a:lnTo>
                <a:lnTo>
                  <a:pt x="558" y="4495"/>
                </a:lnTo>
                <a:lnTo>
                  <a:pt x="528" y="4478"/>
                </a:lnTo>
                <a:lnTo>
                  <a:pt x="508" y="4464"/>
                </a:lnTo>
                <a:lnTo>
                  <a:pt x="516" y="4454"/>
                </a:lnTo>
                <a:lnTo>
                  <a:pt x="472" y="4442"/>
                </a:lnTo>
                <a:lnTo>
                  <a:pt x="454" y="4420"/>
                </a:lnTo>
                <a:lnTo>
                  <a:pt x="440" y="4424"/>
                </a:lnTo>
                <a:lnTo>
                  <a:pt x="436" y="4431"/>
                </a:lnTo>
                <a:lnTo>
                  <a:pt x="356" y="4373"/>
                </a:lnTo>
                <a:lnTo>
                  <a:pt x="276" y="4322"/>
                </a:lnTo>
                <a:lnTo>
                  <a:pt x="249" y="4308"/>
                </a:lnTo>
                <a:lnTo>
                  <a:pt x="209" y="4294"/>
                </a:lnTo>
                <a:lnTo>
                  <a:pt x="201" y="4287"/>
                </a:lnTo>
                <a:lnTo>
                  <a:pt x="197" y="4278"/>
                </a:lnTo>
                <a:lnTo>
                  <a:pt x="249" y="4295"/>
                </a:lnTo>
                <a:lnTo>
                  <a:pt x="291" y="4313"/>
                </a:lnTo>
                <a:lnTo>
                  <a:pt x="331" y="4333"/>
                </a:lnTo>
                <a:lnTo>
                  <a:pt x="377" y="4358"/>
                </a:lnTo>
                <a:lnTo>
                  <a:pt x="371" y="4337"/>
                </a:lnTo>
                <a:lnTo>
                  <a:pt x="362" y="4317"/>
                </a:lnTo>
                <a:lnTo>
                  <a:pt x="457" y="4346"/>
                </a:lnTo>
                <a:lnTo>
                  <a:pt x="544" y="4380"/>
                </a:lnTo>
                <a:lnTo>
                  <a:pt x="565" y="4390"/>
                </a:lnTo>
                <a:lnTo>
                  <a:pt x="585" y="4399"/>
                </a:lnTo>
                <a:lnTo>
                  <a:pt x="604" y="4410"/>
                </a:lnTo>
                <a:lnTo>
                  <a:pt x="624" y="4421"/>
                </a:lnTo>
                <a:lnTo>
                  <a:pt x="661" y="4446"/>
                </a:lnTo>
                <a:lnTo>
                  <a:pt x="697" y="4472"/>
                </a:lnTo>
                <a:lnTo>
                  <a:pt x="790" y="4517"/>
                </a:lnTo>
                <a:lnTo>
                  <a:pt x="881" y="4565"/>
                </a:lnTo>
                <a:lnTo>
                  <a:pt x="972" y="4609"/>
                </a:lnTo>
                <a:lnTo>
                  <a:pt x="1066" y="4640"/>
                </a:lnTo>
                <a:lnTo>
                  <a:pt x="1123" y="4669"/>
                </a:lnTo>
                <a:lnTo>
                  <a:pt x="1187" y="4700"/>
                </a:lnTo>
                <a:lnTo>
                  <a:pt x="1252" y="4736"/>
                </a:lnTo>
                <a:lnTo>
                  <a:pt x="1312" y="4773"/>
                </a:lnTo>
                <a:lnTo>
                  <a:pt x="1309" y="4769"/>
                </a:lnTo>
                <a:lnTo>
                  <a:pt x="1306" y="4765"/>
                </a:lnTo>
                <a:lnTo>
                  <a:pt x="1339" y="4788"/>
                </a:lnTo>
                <a:lnTo>
                  <a:pt x="1384" y="4792"/>
                </a:lnTo>
                <a:lnTo>
                  <a:pt x="1382" y="4806"/>
                </a:lnTo>
                <a:lnTo>
                  <a:pt x="1380" y="4819"/>
                </a:lnTo>
                <a:lnTo>
                  <a:pt x="1369" y="4816"/>
                </a:lnTo>
                <a:lnTo>
                  <a:pt x="1357" y="4815"/>
                </a:lnTo>
                <a:lnTo>
                  <a:pt x="1415" y="4830"/>
                </a:lnTo>
                <a:lnTo>
                  <a:pt x="1470" y="4863"/>
                </a:lnTo>
                <a:lnTo>
                  <a:pt x="1469" y="4847"/>
                </a:lnTo>
                <a:lnTo>
                  <a:pt x="1478" y="4836"/>
                </a:lnTo>
                <a:lnTo>
                  <a:pt x="1492" y="4864"/>
                </a:lnTo>
                <a:lnTo>
                  <a:pt x="1512" y="4879"/>
                </a:lnTo>
                <a:lnTo>
                  <a:pt x="1514" y="4867"/>
                </a:lnTo>
                <a:lnTo>
                  <a:pt x="1495" y="4857"/>
                </a:lnTo>
                <a:lnTo>
                  <a:pt x="1518" y="4858"/>
                </a:lnTo>
                <a:lnTo>
                  <a:pt x="1537" y="4867"/>
                </a:lnTo>
                <a:lnTo>
                  <a:pt x="1526" y="4882"/>
                </a:lnTo>
                <a:lnTo>
                  <a:pt x="1511" y="4895"/>
                </a:lnTo>
                <a:lnTo>
                  <a:pt x="1565" y="4906"/>
                </a:lnTo>
                <a:lnTo>
                  <a:pt x="1615" y="4931"/>
                </a:lnTo>
                <a:lnTo>
                  <a:pt x="1610" y="4937"/>
                </a:lnTo>
                <a:lnTo>
                  <a:pt x="1606" y="4944"/>
                </a:lnTo>
                <a:lnTo>
                  <a:pt x="1611" y="4952"/>
                </a:lnTo>
                <a:lnTo>
                  <a:pt x="1617" y="4962"/>
                </a:lnTo>
                <a:lnTo>
                  <a:pt x="1633" y="4955"/>
                </a:lnTo>
                <a:lnTo>
                  <a:pt x="1648" y="4954"/>
                </a:lnTo>
                <a:lnTo>
                  <a:pt x="1645" y="4965"/>
                </a:lnTo>
                <a:lnTo>
                  <a:pt x="1650" y="4980"/>
                </a:lnTo>
                <a:lnTo>
                  <a:pt x="1676" y="4989"/>
                </a:lnTo>
                <a:lnTo>
                  <a:pt x="1699" y="5004"/>
                </a:lnTo>
                <a:lnTo>
                  <a:pt x="1692" y="5010"/>
                </a:lnTo>
                <a:lnTo>
                  <a:pt x="1682" y="5003"/>
                </a:lnTo>
                <a:lnTo>
                  <a:pt x="1706" y="5020"/>
                </a:lnTo>
                <a:lnTo>
                  <a:pt x="1745" y="5008"/>
                </a:lnTo>
                <a:lnTo>
                  <a:pt x="1743" y="5024"/>
                </a:lnTo>
                <a:lnTo>
                  <a:pt x="1722" y="5029"/>
                </a:lnTo>
                <a:lnTo>
                  <a:pt x="1763" y="5037"/>
                </a:lnTo>
                <a:lnTo>
                  <a:pt x="1800" y="5053"/>
                </a:lnTo>
                <a:lnTo>
                  <a:pt x="1792" y="5060"/>
                </a:lnTo>
                <a:lnTo>
                  <a:pt x="1782" y="5056"/>
                </a:lnTo>
                <a:lnTo>
                  <a:pt x="1786" y="5074"/>
                </a:lnTo>
                <a:lnTo>
                  <a:pt x="1802" y="5087"/>
                </a:lnTo>
                <a:lnTo>
                  <a:pt x="1790" y="5085"/>
                </a:lnTo>
                <a:lnTo>
                  <a:pt x="1788" y="5096"/>
                </a:lnTo>
                <a:lnTo>
                  <a:pt x="1779" y="5091"/>
                </a:lnTo>
                <a:lnTo>
                  <a:pt x="1765" y="5092"/>
                </a:lnTo>
                <a:lnTo>
                  <a:pt x="1777" y="5105"/>
                </a:lnTo>
                <a:lnTo>
                  <a:pt x="1792" y="5116"/>
                </a:lnTo>
                <a:lnTo>
                  <a:pt x="1804" y="5103"/>
                </a:lnTo>
                <a:lnTo>
                  <a:pt x="1819" y="5110"/>
                </a:lnTo>
                <a:lnTo>
                  <a:pt x="1820" y="5104"/>
                </a:lnTo>
                <a:lnTo>
                  <a:pt x="1816" y="5095"/>
                </a:lnTo>
                <a:lnTo>
                  <a:pt x="1840" y="5098"/>
                </a:lnTo>
                <a:lnTo>
                  <a:pt x="1869" y="5093"/>
                </a:lnTo>
                <a:lnTo>
                  <a:pt x="1865" y="5106"/>
                </a:lnTo>
                <a:lnTo>
                  <a:pt x="1860" y="5120"/>
                </a:lnTo>
                <a:lnTo>
                  <a:pt x="1883" y="5119"/>
                </a:lnTo>
                <a:lnTo>
                  <a:pt x="1901" y="5111"/>
                </a:lnTo>
                <a:lnTo>
                  <a:pt x="1938" y="5142"/>
                </a:lnTo>
                <a:lnTo>
                  <a:pt x="1973" y="5161"/>
                </a:lnTo>
                <a:lnTo>
                  <a:pt x="1980" y="5151"/>
                </a:lnTo>
                <a:lnTo>
                  <a:pt x="1997" y="5147"/>
                </a:lnTo>
                <a:lnTo>
                  <a:pt x="1987" y="5169"/>
                </a:lnTo>
                <a:lnTo>
                  <a:pt x="1995" y="5188"/>
                </a:lnTo>
                <a:lnTo>
                  <a:pt x="1978" y="5187"/>
                </a:lnTo>
                <a:lnTo>
                  <a:pt x="1967" y="5178"/>
                </a:lnTo>
                <a:lnTo>
                  <a:pt x="1979" y="5194"/>
                </a:lnTo>
                <a:lnTo>
                  <a:pt x="2006" y="5206"/>
                </a:lnTo>
                <a:lnTo>
                  <a:pt x="2010" y="5198"/>
                </a:lnTo>
                <a:lnTo>
                  <a:pt x="2019" y="5193"/>
                </a:lnTo>
                <a:lnTo>
                  <a:pt x="2028" y="5206"/>
                </a:lnTo>
                <a:lnTo>
                  <a:pt x="2031" y="5226"/>
                </a:lnTo>
                <a:lnTo>
                  <a:pt x="2047" y="5220"/>
                </a:lnTo>
                <a:lnTo>
                  <a:pt x="2062" y="5214"/>
                </a:lnTo>
                <a:lnTo>
                  <a:pt x="2070" y="5232"/>
                </a:lnTo>
                <a:lnTo>
                  <a:pt x="2095" y="5238"/>
                </a:lnTo>
                <a:lnTo>
                  <a:pt x="2094" y="5250"/>
                </a:lnTo>
                <a:lnTo>
                  <a:pt x="2095" y="5264"/>
                </a:lnTo>
                <a:lnTo>
                  <a:pt x="2080" y="5262"/>
                </a:lnTo>
                <a:lnTo>
                  <a:pt x="2070" y="5253"/>
                </a:lnTo>
                <a:lnTo>
                  <a:pt x="2101" y="5290"/>
                </a:lnTo>
                <a:lnTo>
                  <a:pt x="2148" y="5318"/>
                </a:lnTo>
                <a:lnTo>
                  <a:pt x="2198" y="5342"/>
                </a:lnTo>
                <a:lnTo>
                  <a:pt x="2243" y="5371"/>
                </a:lnTo>
                <a:lnTo>
                  <a:pt x="2231" y="5381"/>
                </a:lnTo>
                <a:lnTo>
                  <a:pt x="2213" y="5388"/>
                </a:lnTo>
                <a:lnTo>
                  <a:pt x="2231" y="5397"/>
                </a:lnTo>
                <a:lnTo>
                  <a:pt x="2246" y="5411"/>
                </a:lnTo>
                <a:lnTo>
                  <a:pt x="2259" y="5405"/>
                </a:lnTo>
                <a:lnTo>
                  <a:pt x="2264" y="5392"/>
                </a:lnTo>
                <a:lnTo>
                  <a:pt x="2285" y="5411"/>
                </a:lnTo>
                <a:lnTo>
                  <a:pt x="2310" y="5433"/>
                </a:lnTo>
                <a:lnTo>
                  <a:pt x="2340" y="5449"/>
                </a:lnTo>
                <a:lnTo>
                  <a:pt x="2377" y="5446"/>
                </a:lnTo>
                <a:lnTo>
                  <a:pt x="2367" y="5456"/>
                </a:lnTo>
                <a:lnTo>
                  <a:pt x="2354" y="5461"/>
                </a:lnTo>
                <a:lnTo>
                  <a:pt x="2375" y="5475"/>
                </a:lnTo>
                <a:lnTo>
                  <a:pt x="2392" y="5489"/>
                </a:lnTo>
                <a:lnTo>
                  <a:pt x="2398" y="5483"/>
                </a:lnTo>
                <a:lnTo>
                  <a:pt x="2406" y="5477"/>
                </a:lnTo>
                <a:lnTo>
                  <a:pt x="2435" y="5508"/>
                </a:lnTo>
                <a:lnTo>
                  <a:pt x="2468" y="5520"/>
                </a:lnTo>
                <a:lnTo>
                  <a:pt x="2467" y="5535"/>
                </a:lnTo>
                <a:lnTo>
                  <a:pt x="2468" y="5551"/>
                </a:lnTo>
                <a:lnTo>
                  <a:pt x="2488" y="5552"/>
                </a:lnTo>
                <a:lnTo>
                  <a:pt x="2497" y="5565"/>
                </a:lnTo>
                <a:lnTo>
                  <a:pt x="2541" y="5577"/>
                </a:lnTo>
                <a:lnTo>
                  <a:pt x="2585" y="5600"/>
                </a:lnTo>
                <a:lnTo>
                  <a:pt x="2583" y="5612"/>
                </a:lnTo>
                <a:lnTo>
                  <a:pt x="2578" y="5622"/>
                </a:lnTo>
                <a:lnTo>
                  <a:pt x="2607" y="5629"/>
                </a:lnTo>
                <a:lnTo>
                  <a:pt x="2622" y="5655"/>
                </a:lnTo>
                <a:lnTo>
                  <a:pt x="2637" y="5652"/>
                </a:lnTo>
                <a:lnTo>
                  <a:pt x="2649" y="5655"/>
                </a:lnTo>
                <a:lnTo>
                  <a:pt x="2647" y="5662"/>
                </a:lnTo>
                <a:lnTo>
                  <a:pt x="2647" y="5671"/>
                </a:lnTo>
                <a:lnTo>
                  <a:pt x="2661" y="5670"/>
                </a:lnTo>
                <a:lnTo>
                  <a:pt x="2658" y="5679"/>
                </a:lnTo>
                <a:lnTo>
                  <a:pt x="2681" y="5685"/>
                </a:lnTo>
                <a:lnTo>
                  <a:pt x="2700" y="5707"/>
                </a:lnTo>
                <a:lnTo>
                  <a:pt x="2712" y="5696"/>
                </a:lnTo>
                <a:lnTo>
                  <a:pt x="2727" y="5703"/>
                </a:lnTo>
                <a:lnTo>
                  <a:pt x="2722" y="5708"/>
                </a:lnTo>
                <a:lnTo>
                  <a:pt x="2712" y="5710"/>
                </a:lnTo>
                <a:lnTo>
                  <a:pt x="2713" y="5710"/>
                </a:lnTo>
                <a:lnTo>
                  <a:pt x="2713" y="5711"/>
                </a:lnTo>
                <a:lnTo>
                  <a:pt x="2710" y="5712"/>
                </a:lnTo>
                <a:lnTo>
                  <a:pt x="2708" y="5717"/>
                </a:lnTo>
                <a:lnTo>
                  <a:pt x="2714" y="5717"/>
                </a:lnTo>
                <a:lnTo>
                  <a:pt x="2721" y="5718"/>
                </a:lnTo>
                <a:lnTo>
                  <a:pt x="2739" y="5729"/>
                </a:lnTo>
                <a:lnTo>
                  <a:pt x="2755" y="5743"/>
                </a:lnTo>
                <a:lnTo>
                  <a:pt x="2737" y="5741"/>
                </a:lnTo>
                <a:lnTo>
                  <a:pt x="2724" y="5744"/>
                </a:lnTo>
                <a:lnTo>
                  <a:pt x="2733" y="5757"/>
                </a:lnTo>
                <a:lnTo>
                  <a:pt x="2748" y="5765"/>
                </a:lnTo>
                <a:lnTo>
                  <a:pt x="2741" y="5771"/>
                </a:lnTo>
                <a:lnTo>
                  <a:pt x="2728" y="5774"/>
                </a:lnTo>
                <a:lnTo>
                  <a:pt x="2717" y="5755"/>
                </a:lnTo>
                <a:lnTo>
                  <a:pt x="2697" y="5748"/>
                </a:lnTo>
                <a:lnTo>
                  <a:pt x="2702" y="5763"/>
                </a:lnTo>
                <a:lnTo>
                  <a:pt x="2707" y="5777"/>
                </a:lnTo>
                <a:lnTo>
                  <a:pt x="2694" y="5787"/>
                </a:lnTo>
                <a:lnTo>
                  <a:pt x="2676" y="5782"/>
                </a:lnTo>
                <a:lnTo>
                  <a:pt x="2683" y="5772"/>
                </a:lnTo>
                <a:lnTo>
                  <a:pt x="2694" y="5764"/>
                </a:lnTo>
                <a:lnTo>
                  <a:pt x="2680" y="5757"/>
                </a:lnTo>
                <a:lnTo>
                  <a:pt x="2662" y="5764"/>
                </a:lnTo>
                <a:lnTo>
                  <a:pt x="2654" y="5760"/>
                </a:lnTo>
                <a:lnTo>
                  <a:pt x="2646" y="5755"/>
                </a:lnTo>
                <a:lnTo>
                  <a:pt x="2648" y="5756"/>
                </a:lnTo>
                <a:lnTo>
                  <a:pt x="2650" y="5758"/>
                </a:lnTo>
                <a:lnTo>
                  <a:pt x="2655" y="5754"/>
                </a:lnTo>
                <a:lnTo>
                  <a:pt x="2660" y="5751"/>
                </a:lnTo>
                <a:lnTo>
                  <a:pt x="2648" y="5746"/>
                </a:lnTo>
                <a:lnTo>
                  <a:pt x="2638" y="5740"/>
                </a:lnTo>
                <a:lnTo>
                  <a:pt x="2661" y="5743"/>
                </a:lnTo>
                <a:lnTo>
                  <a:pt x="2680" y="5746"/>
                </a:lnTo>
                <a:lnTo>
                  <a:pt x="2681" y="5735"/>
                </a:lnTo>
                <a:lnTo>
                  <a:pt x="2694" y="5728"/>
                </a:lnTo>
                <a:lnTo>
                  <a:pt x="2695" y="5736"/>
                </a:lnTo>
                <a:lnTo>
                  <a:pt x="2696" y="5743"/>
                </a:lnTo>
                <a:lnTo>
                  <a:pt x="2709" y="5738"/>
                </a:lnTo>
                <a:lnTo>
                  <a:pt x="2704" y="5722"/>
                </a:lnTo>
                <a:lnTo>
                  <a:pt x="2711" y="5724"/>
                </a:lnTo>
                <a:lnTo>
                  <a:pt x="2715" y="5730"/>
                </a:lnTo>
                <a:lnTo>
                  <a:pt x="2683" y="5705"/>
                </a:lnTo>
                <a:lnTo>
                  <a:pt x="2642" y="5676"/>
                </a:lnTo>
                <a:lnTo>
                  <a:pt x="2633" y="5685"/>
                </a:lnTo>
                <a:lnTo>
                  <a:pt x="2620" y="5683"/>
                </a:lnTo>
                <a:lnTo>
                  <a:pt x="2603" y="5674"/>
                </a:lnTo>
                <a:lnTo>
                  <a:pt x="2591" y="5673"/>
                </a:lnTo>
                <a:lnTo>
                  <a:pt x="2605" y="5682"/>
                </a:lnTo>
                <a:lnTo>
                  <a:pt x="2614" y="5691"/>
                </a:lnTo>
                <a:lnTo>
                  <a:pt x="2616" y="5689"/>
                </a:lnTo>
                <a:lnTo>
                  <a:pt x="2618" y="5687"/>
                </a:lnTo>
                <a:lnTo>
                  <a:pt x="2641" y="5698"/>
                </a:lnTo>
                <a:lnTo>
                  <a:pt x="2668" y="5703"/>
                </a:lnTo>
                <a:lnTo>
                  <a:pt x="2625" y="5719"/>
                </a:lnTo>
                <a:lnTo>
                  <a:pt x="2582" y="5703"/>
                </a:lnTo>
                <a:lnTo>
                  <a:pt x="2587" y="5674"/>
                </a:lnTo>
                <a:lnTo>
                  <a:pt x="2599" y="5649"/>
                </a:lnTo>
                <a:lnTo>
                  <a:pt x="2582" y="5648"/>
                </a:lnTo>
                <a:lnTo>
                  <a:pt x="2560" y="5640"/>
                </a:lnTo>
                <a:lnTo>
                  <a:pt x="2579" y="5657"/>
                </a:lnTo>
                <a:lnTo>
                  <a:pt x="2573" y="5680"/>
                </a:lnTo>
                <a:lnTo>
                  <a:pt x="2558" y="5665"/>
                </a:lnTo>
                <a:lnTo>
                  <a:pt x="2534" y="5651"/>
                </a:lnTo>
                <a:lnTo>
                  <a:pt x="2540" y="5634"/>
                </a:lnTo>
                <a:lnTo>
                  <a:pt x="2545" y="5618"/>
                </a:lnTo>
                <a:lnTo>
                  <a:pt x="2519" y="5622"/>
                </a:lnTo>
                <a:lnTo>
                  <a:pt x="2521" y="5633"/>
                </a:lnTo>
                <a:lnTo>
                  <a:pt x="2517" y="5638"/>
                </a:lnTo>
                <a:lnTo>
                  <a:pt x="2466" y="5622"/>
                </a:lnTo>
                <a:lnTo>
                  <a:pt x="2418" y="5601"/>
                </a:lnTo>
                <a:lnTo>
                  <a:pt x="2427" y="5618"/>
                </a:lnTo>
                <a:lnTo>
                  <a:pt x="2439" y="5628"/>
                </a:lnTo>
                <a:lnTo>
                  <a:pt x="2401" y="5618"/>
                </a:lnTo>
                <a:lnTo>
                  <a:pt x="2389" y="5587"/>
                </a:lnTo>
                <a:lnTo>
                  <a:pt x="2401" y="5594"/>
                </a:lnTo>
                <a:lnTo>
                  <a:pt x="2421" y="5591"/>
                </a:lnTo>
                <a:lnTo>
                  <a:pt x="2421" y="5580"/>
                </a:lnTo>
                <a:lnTo>
                  <a:pt x="2423" y="5570"/>
                </a:lnTo>
                <a:lnTo>
                  <a:pt x="2389" y="5564"/>
                </a:lnTo>
                <a:lnTo>
                  <a:pt x="2374" y="5539"/>
                </a:lnTo>
                <a:lnTo>
                  <a:pt x="2358" y="5539"/>
                </a:lnTo>
                <a:lnTo>
                  <a:pt x="2351" y="5528"/>
                </a:lnTo>
                <a:lnTo>
                  <a:pt x="2342" y="5534"/>
                </a:lnTo>
                <a:lnTo>
                  <a:pt x="2337" y="5541"/>
                </a:lnTo>
                <a:lnTo>
                  <a:pt x="2297" y="5515"/>
                </a:lnTo>
                <a:lnTo>
                  <a:pt x="2271" y="5483"/>
                </a:lnTo>
                <a:lnTo>
                  <a:pt x="2248" y="5474"/>
                </a:lnTo>
                <a:lnTo>
                  <a:pt x="2225" y="5467"/>
                </a:lnTo>
                <a:lnTo>
                  <a:pt x="2230" y="5460"/>
                </a:lnTo>
                <a:lnTo>
                  <a:pt x="2238" y="5454"/>
                </a:lnTo>
                <a:lnTo>
                  <a:pt x="2226" y="5452"/>
                </a:lnTo>
                <a:lnTo>
                  <a:pt x="2212" y="5460"/>
                </a:lnTo>
                <a:lnTo>
                  <a:pt x="2216" y="5441"/>
                </a:lnTo>
                <a:lnTo>
                  <a:pt x="2233" y="5429"/>
                </a:lnTo>
                <a:lnTo>
                  <a:pt x="2214" y="5412"/>
                </a:lnTo>
                <a:lnTo>
                  <a:pt x="2208" y="5389"/>
                </a:lnTo>
                <a:lnTo>
                  <a:pt x="2196" y="5407"/>
                </a:lnTo>
                <a:lnTo>
                  <a:pt x="2177" y="5421"/>
                </a:lnTo>
                <a:lnTo>
                  <a:pt x="2196" y="5422"/>
                </a:lnTo>
                <a:lnTo>
                  <a:pt x="2216" y="5428"/>
                </a:lnTo>
                <a:lnTo>
                  <a:pt x="2206" y="5442"/>
                </a:lnTo>
                <a:lnTo>
                  <a:pt x="2188" y="5444"/>
                </a:lnTo>
                <a:lnTo>
                  <a:pt x="2157" y="5413"/>
                </a:lnTo>
                <a:lnTo>
                  <a:pt x="2126" y="5386"/>
                </a:lnTo>
                <a:lnTo>
                  <a:pt x="2138" y="5375"/>
                </a:lnTo>
                <a:lnTo>
                  <a:pt x="2157" y="5378"/>
                </a:lnTo>
                <a:lnTo>
                  <a:pt x="2143" y="5367"/>
                </a:lnTo>
                <a:lnTo>
                  <a:pt x="2122" y="5366"/>
                </a:lnTo>
                <a:lnTo>
                  <a:pt x="2120" y="5373"/>
                </a:lnTo>
                <a:lnTo>
                  <a:pt x="2120" y="5381"/>
                </a:lnTo>
                <a:lnTo>
                  <a:pt x="2112" y="5375"/>
                </a:lnTo>
                <a:lnTo>
                  <a:pt x="2103" y="5379"/>
                </a:lnTo>
                <a:lnTo>
                  <a:pt x="2076" y="5366"/>
                </a:lnTo>
                <a:lnTo>
                  <a:pt x="2057" y="5339"/>
                </a:lnTo>
                <a:lnTo>
                  <a:pt x="2033" y="5340"/>
                </a:lnTo>
                <a:lnTo>
                  <a:pt x="2025" y="5320"/>
                </a:lnTo>
                <a:lnTo>
                  <a:pt x="1985" y="5325"/>
                </a:lnTo>
                <a:lnTo>
                  <a:pt x="1955" y="5300"/>
                </a:lnTo>
                <a:lnTo>
                  <a:pt x="1948" y="5303"/>
                </a:lnTo>
                <a:lnTo>
                  <a:pt x="1941" y="5307"/>
                </a:lnTo>
                <a:lnTo>
                  <a:pt x="1922" y="5287"/>
                </a:lnTo>
                <a:lnTo>
                  <a:pt x="1921" y="5266"/>
                </a:lnTo>
                <a:lnTo>
                  <a:pt x="1902" y="5270"/>
                </a:lnTo>
                <a:lnTo>
                  <a:pt x="1884" y="5275"/>
                </a:lnTo>
                <a:lnTo>
                  <a:pt x="1888" y="5256"/>
                </a:lnTo>
                <a:lnTo>
                  <a:pt x="1899" y="5241"/>
                </a:lnTo>
                <a:close/>
                <a:moveTo>
                  <a:pt x="1848" y="5283"/>
                </a:moveTo>
                <a:lnTo>
                  <a:pt x="1843" y="5266"/>
                </a:lnTo>
                <a:lnTo>
                  <a:pt x="1830" y="5251"/>
                </a:lnTo>
                <a:lnTo>
                  <a:pt x="1847" y="5251"/>
                </a:lnTo>
                <a:lnTo>
                  <a:pt x="1863" y="5253"/>
                </a:lnTo>
                <a:lnTo>
                  <a:pt x="1865" y="5274"/>
                </a:lnTo>
                <a:lnTo>
                  <a:pt x="1848" y="5283"/>
                </a:lnTo>
                <a:close/>
                <a:moveTo>
                  <a:pt x="1652" y="5145"/>
                </a:moveTo>
                <a:lnTo>
                  <a:pt x="1690" y="5157"/>
                </a:lnTo>
                <a:lnTo>
                  <a:pt x="1716" y="5186"/>
                </a:lnTo>
                <a:lnTo>
                  <a:pt x="1681" y="5166"/>
                </a:lnTo>
                <a:lnTo>
                  <a:pt x="1652" y="5145"/>
                </a:lnTo>
                <a:close/>
                <a:moveTo>
                  <a:pt x="1675" y="5308"/>
                </a:moveTo>
                <a:lnTo>
                  <a:pt x="1687" y="5303"/>
                </a:lnTo>
                <a:lnTo>
                  <a:pt x="1696" y="5303"/>
                </a:lnTo>
                <a:lnTo>
                  <a:pt x="1689" y="5320"/>
                </a:lnTo>
                <a:lnTo>
                  <a:pt x="1675" y="5308"/>
                </a:lnTo>
                <a:close/>
                <a:moveTo>
                  <a:pt x="1511" y="5061"/>
                </a:moveTo>
                <a:lnTo>
                  <a:pt x="1494" y="5051"/>
                </a:lnTo>
                <a:lnTo>
                  <a:pt x="1479" y="5043"/>
                </a:lnTo>
                <a:lnTo>
                  <a:pt x="1505" y="5044"/>
                </a:lnTo>
                <a:lnTo>
                  <a:pt x="1511" y="5061"/>
                </a:lnTo>
                <a:close/>
                <a:moveTo>
                  <a:pt x="1461" y="5125"/>
                </a:moveTo>
                <a:lnTo>
                  <a:pt x="1474" y="5122"/>
                </a:lnTo>
                <a:lnTo>
                  <a:pt x="1484" y="5124"/>
                </a:lnTo>
                <a:lnTo>
                  <a:pt x="1479" y="5127"/>
                </a:lnTo>
                <a:lnTo>
                  <a:pt x="1479" y="5131"/>
                </a:lnTo>
                <a:lnTo>
                  <a:pt x="1490" y="5131"/>
                </a:lnTo>
                <a:lnTo>
                  <a:pt x="1497" y="5136"/>
                </a:lnTo>
                <a:lnTo>
                  <a:pt x="1475" y="5137"/>
                </a:lnTo>
                <a:lnTo>
                  <a:pt x="1461" y="5125"/>
                </a:lnTo>
                <a:close/>
                <a:moveTo>
                  <a:pt x="1534" y="6113"/>
                </a:moveTo>
                <a:lnTo>
                  <a:pt x="1519" y="6105"/>
                </a:lnTo>
                <a:lnTo>
                  <a:pt x="1505" y="6096"/>
                </a:lnTo>
                <a:lnTo>
                  <a:pt x="1519" y="6093"/>
                </a:lnTo>
                <a:lnTo>
                  <a:pt x="1542" y="6101"/>
                </a:lnTo>
                <a:lnTo>
                  <a:pt x="1539" y="6108"/>
                </a:lnTo>
                <a:lnTo>
                  <a:pt x="1534" y="6113"/>
                </a:lnTo>
                <a:close/>
                <a:moveTo>
                  <a:pt x="1437" y="5136"/>
                </a:moveTo>
                <a:lnTo>
                  <a:pt x="1444" y="5134"/>
                </a:lnTo>
                <a:lnTo>
                  <a:pt x="1453" y="5133"/>
                </a:lnTo>
                <a:lnTo>
                  <a:pt x="1459" y="5145"/>
                </a:lnTo>
                <a:lnTo>
                  <a:pt x="1452" y="5153"/>
                </a:lnTo>
                <a:lnTo>
                  <a:pt x="1443" y="5147"/>
                </a:lnTo>
                <a:lnTo>
                  <a:pt x="1437" y="5136"/>
                </a:lnTo>
                <a:close/>
                <a:moveTo>
                  <a:pt x="1501" y="6091"/>
                </a:moveTo>
                <a:lnTo>
                  <a:pt x="1480" y="6071"/>
                </a:lnTo>
                <a:lnTo>
                  <a:pt x="1478" y="6050"/>
                </a:lnTo>
                <a:lnTo>
                  <a:pt x="1496" y="6070"/>
                </a:lnTo>
                <a:lnTo>
                  <a:pt x="1501" y="6091"/>
                </a:lnTo>
                <a:close/>
                <a:moveTo>
                  <a:pt x="1397" y="5105"/>
                </a:moveTo>
                <a:lnTo>
                  <a:pt x="1415" y="5108"/>
                </a:lnTo>
                <a:lnTo>
                  <a:pt x="1431" y="5112"/>
                </a:lnTo>
                <a:lnTo>
                  <a:pt x="1412" y="5118"/>
                </a:lnTo>
                <a:lnTo>
                  <a:pt x="1397" y="5105"/>
                </a:lnTo>
                <a:close/>
                <a:moveTo>
                  <a:pt x="1355" y="5070"/>
                </a:moveTo>
                <a:lnTo>
                  <a:pt x="1376" y="5083"/>
                </a:lnTo>
                <a:lnTo>
                  <a:pt x="1395" y="5101"/>
                </a:lnTo>
                <a:lnTo>
                  <a:pt x="1359" y="5095"/>
                </a:lnTo>
                <a:lnTo>
                  <a:pt x="1355" y="5070"/>
                </a:lnTo>
                <a:close/>
                <a:moveTo>
                  <a:pt x="1414" y="6038"/>
                </a:moveTo>
                <a:lnTo>
                  <a:pt x="1422" y="6031"/>
                </a:lnTo>
                <a:lnTo>
                  <a:pt x="1436" y="6034"/>
                </a:lnTo>
                <a:lnTo>
                  <a:pt x="1430" y="6043"/>
                </a:lnTo>
                <a:lnTo>
                  <a:pt x="1414" y="6038"/>
                </a:lnTo>
                <a:close/>
                <a:moveTo>
                  <a:pt x="1254" y="4996"/>
                </a:moveTo>
                <a:lnTo>
                  <a:pt x="1256" y="4998"/>
                </a:lnTo>
                <a:lnTo>
                  <a:pt x="1258" y="4998"/>
                </a:lnTo>
                <a:lnTo>
                  <a:pt x="1256" y="4999"/>
                </a:lnTo>
                <a:lnTo>
                  <a:pt x="1255" y="4999"/>
                </a:lnTo>
                <a:lnTo>
                  <a:pt x="1254" y="4998"/>
                </a:lnTo>
                <a:lnTo>
                  <a:pt x="1254" y="4996"/>
                </a:lnTo>
                <a:close/>
                <a:moveTo>
                  <a:pt x="1284" y="5031"/>
                </a:moveTo>
                <a:lnTo>
                  <a:pt x="1269" y="5027"/>
                </a:lnTo>
                <a:lnTo>
                  <a:pt x="1253" y="5020"/>
                </a:lnTo>
                <a:lnTo>
                  <a:pt x="1258" y="5018"/>
                </a:lnTo>
                <a:lnTo>
                  <a:pt x="1264" y="5017"/>
                </a:lnTo>
                <a:lnTo>
                  <a:pt x="1268" y="5017"/>
                </a:lnTo>
                <a:lnTo>
                  <a:pt x="1272" y="5016"/>
                </a:lnTo>
                <a:lnTo>
                  <a:pt x="1272" y="5016"/>
                </a:lnTo>
                <a:lnTo>
                  <a:pt x="1271" y="5016"/>
                </a:lnTo>
                <a:lnTo>
                  <a:pt x="1286" y="5020"/>
                </a:lnTo>
                <a:lnTo>
                  <a:pt x="1284" y="5031"/>
                </a:lnTo>
                <a:close/>
                <a:moveTo>
                  <a:pt x="1290" y="6029"/>
                </a:moveTo>
                <a:lnTo>
                  <a:pt x="1294" y="6023"/>
                </a:lnTo>
                <a:lnTo>
                  <a:pt x="1298" y="6013"/>
                </a:lnTo>
                <a:lnTo>
                  <a:pt x="1308" y="6018"/>
                </a:lnTo>
                <a:lnTo>
                  <a:pt x="1319" y="6024"/>
                </a:lnTo>
                <a:lnTo>
                  <a:pt x="1306" y="6027"/>
                </a:lnTo>
                <a:lnTo>
                  <a:pt x="1290" y="6029"/>
                </a:lnTo>
                <a:close/>
                <a:moveTo>
                  <a:pt x="1347" y="6068"/>
                </a:moveTo>
                <a:lnTo>
                  <a:pt x="1351" y="6077"/>
                </a:lnTo>
                <a:lnTo>
                  <a:pt x="1348" y="6088"/>
                </a:lnTo>
                <a:lnTo>
                  <a:pt x="1338" y="6084"/>
                </a:lnTo>
                <a:lnTo>
                  <a:pt x="1327" y="6079"/>
                </a:lnTo>
                <a:lnTo>
                  <a:pt x="1311" y="6058"/>
                </a:lnTo>
                <a:lnTo>
                  <a:pt x="1281" y="6047"/>
                </a:lnTo>
                <a:lnTo>
                  <a:pt x="1312" y="6051"/>
                </a:lnTo>
                <a:lnTo>
                  <a:pt x="1347" y="6068"/>
                </a:lnTo>
                <a:close/>
                <a:moveTo>
                  <a:pt x="1367" y="6197"/>
                </a:moveTo>
                <a:lnTo>
                  <a:pt x="1349" y="6195"/>
                </a:lnTo>
                <a:lnTo>
                  <a:pt x="1324" y="6181"/>
                </a:lnTo>
                <a:lnTo>
                  <a:pt x="1348" y="6183"/>
                </a:lnTo>
                <a:lnTo>
                  <a:pt x="1367" y="6197"/>
                </a:lnTo>
                <a:close/>
                <a:moveTo>
                  <a:pt x="1366" y="6951"/>
                </a:moveTo>
                <a:lnTo>
                  <a:pt x="1380" y="6960"/>
                </a:lnTo>
                <a:lnTo>
                  <a:pt x="1395" y="6971"/>
                </a:lnTo>
                <a:lnTo>
                  <a:pt x="1379" y="6960"/>
                </a:lnTo>
                <a:lnTo>
                  <a:pt x="1366" y="6951"/>
                </a:lnTo>
                <a:close/>
                <a:moveTo>
                  <a:pt x="1443" y="7063"/>
                </a:moveTo>
                <a:lnTo>
                  <a:pt x="1448" y="7058"/>
                </a:lnTo>
                <a:lnTo>
                  <a:pt x="1454" y="7058"/>
                </a:lnTo>
                <a:lnTo>
                  <a:pt x="1468" y="7065"/>
                </a:lnTo>
                <a:lnTo>
                  <a:pt x="1480" y="7071"/>
                </a:lnTo>
                <a:lnTo>
                  <a:pt x="1501" y="7083"/>
                </a:lnTo>
                <a:lnTo>
                  <a:pt x="1518" y="7086"/>
                </a:lnTo>
                <a:lnTo>
                  <a:pt x="1517" y="7084"/>
                </a:lnTo>
                <a:lnTo>
                  <a:pt x="1516" y="7083"/>
                </a:lnTo>
                <a:lnTo>
                  <a:pt x="1513" y="7078"/>
                </a:lnTo>
                <a:lnTo>
                  <a:pt x="1509" y="7072"/>
                </a:lnTo>
                <a:lnTo>
                  <a:pt x="1521" y="7072"/>
                </a:lnTo>
                <a:lnTo>
                  <a:pt x="1530" y="7071"/>
                </a:lnTo>
                <a:lnTo>
                  <a:pt x="1497" y="7032"/>
                </a:lnTo>
                <a:lnTo>
                  <a:pt x="1436" y="6994"/>
                </a:lnTo>
                <a:lnTo>
                  <a:pt x="1435" y="6989"/>
                </a:lnTo>
                <a:lnTo>
                  <a:pt x="1431" y="6980"/>
                </a:lnTo>
                <a:lnTo>
                  <a:pt x="1456" y="6997"/>
                </a:lnTo>
                <a:lnTo>
                  <a:pt x="1484" y="7009"/>
                </a:lnTo>
                <a:lnTo>
                  <a:pt x="1501" y="7024"/>
                </a:lnTo>
                <a:lnTo>
                  <a:pt x="1521" y="7033"/>
                </a:lnTo>
                <a:lnTo>
                  <a:pt x="1540" y="7049"/>
                </a:lnTo>
                <a:lnTo>
                  <a:pt x="1565" y="7066"/>
                </a:lnTo>
                <a:lnTo>
                  <a:pt x="1565" y="7081"/>
                </a:lnTo>
                <a:lnTo>
                  <a:pt x="1578" y="7093"/>
                </a:lnTo>
                <a:lnTo>
                  <a:pt x="1559" y="7085"/>
                </a:lnTo>
                <a:lnTo>
                  <a:pt x="1546" y="7087"/>
                </a:lnTo>
                <a:lnTo>
                  <a:pt x="1556" y="7094"/>
                </a:lnTo>
                <a:lnTo>
                  <a:pt x="1568" y="7102"/>
                </a:lnTo>
                <a:lnTo>
                  <a:pt x="1576" y="7108"/>
                </a:lnTo>
                <a:lnTo>
                  <a:pt x="1581" y="7109"/>
                </a:lnTo>
                <a:lnTo>
                  <a:pt x="1590" y="7115"/>
                </a:lnTo>
                <a:lnTo>
                  <a:pt x="1599" y="7119"/>
                </a:lnTo>
                <a:lnTo>
                  <a:pt x="1598" y="7131"/>
                </a:lnTo>
                <a:lnTo>
                  <a:pt x="1598" y="7144"/>
                </a:lnTo>
                <a:lnTo>
                  <a:pt x="1626" y="7165"/>
                </a:lnTo>
                <a:lnTo>
                  <a:pt x="1640" y="7184"/>
                </a:lnTo>
                <a:lnTo>
                  <a:pt x="1622" y="7176"/>
                </a:lnTo>
                <a:lnTo>
                  <a:pt x="1610" y="7181"/>
                </a:lnTo>
                <a:lnTo>
                  <a:pt x="1628" y="7198"/>
                </a:lnTo>
                <a:lnTo>
                  <a:pt x="1619" y="7211"/>
                </a:lnTo>
                <a:lnTo>
                  <a:pt x="1592" y="7197"/>
                </a:lnTo>
                <a:lnTo>
                  <a:pt x="1564" y="7195"/>
                </a:lnTo>
                <a:lnTo>
                  <a:pt x="1582" y="7207"/>
                </a:lnTo>
                <a:lnTo>
                  <a:pt x="1589" y="7214"/>
                </a:lnTo>
                <a:lnTo>
                  <a:pt x="1555" y="7198"/>
                </a:lnTo>
                <a:lnTo>
                  <a:pt x="1539" y="7176"/>
                </a:lnTo>
                <a:lnTo>
                  <a:pt x="1553" y="7184"/>
                </a:lnTo>
                <a:lnTo>
                  <a:pt x="1562" y="7187"/>
                </a:lnTo>
                <a:lnTo>
                  <a:pt x="1561" y="7175"/>
                </a:lnTo>
                <a:lnTo>
                  <a:pt x="1559" y="7162"/>
                </a:lnTo>
                <a:lnTo>
                  <a:pt x="1546" y="7164"/>
                </a:lnTo>
                <a:lnTo>
                  <a:pt x="1529" y="7159"/>
                </a:lnTo>
                <a:lnTo>
                  <a:pt x="1529" y="7153"/>
                </a:lnTo>
                <a:lnTo>
                  <a:pt x="1527" y="7147"/>
                </a:lnTo>
                <a:lnTo>
                  <a:pt x="1523" y="7153"/>
                </a:lnTo>
                <a:lnTo>
                  <a:pt x="1516" y="7154"/>
                </a:lnTo>
                <a:lnTo>
                  <a:pt x="1512" y="7140"/>
                </a:lnTo>
                <a:lnTo>
                  <a:pt x="1507" y="7127"/>
                </a:lnTo>
                <a:lnTo>
                  <a:pt x="1495" y="7127"/>
                </a:lnTo>
                <a:lnTo>
                  <a:pt x="1482" y="7125"/>
                </a:lnTo>
                <a:lnTo>
                  <a:pt x="1500" y="7140"/>
                </a:lnTo>
                <a:lnTo>
                  <a:pt x="1513" y="7155"/>
                </a:lnTo>
                <a:lnTo>
                  <a:pt x="1512" y="7157"/>
                </a:lnTo>
                <a:lnTo>
                  <a:pt x="1515" y="7164"/>
                </a:lnTo>
                <a:lnTo>
                  <a:pt x="1492" y="7141"/>
                </a:lnTo>
                <a:lnTo>
                  <a:pt x="1468" y="7121"/>
                </a:lnTo>
                <a:lnTo>
                  <a:pt x="1450" y="7111"/>
                </a:lnTo>
                <a:lnTo>
                  <a:pt x="1434" y="7104"/>
                </a:lnTo>
                <a:lnTo>
                  <a:pt x="1434" y="7102"/>
                </a:lnTo>
                <a:lnTo>
                  <a:pt x="1434" y="7100"/>
                </a:lnTo>
                <a:lnTo>
                  <a:pt x="1466" y="7109"/>
                </a:lnTo>
                <a:lnTo>
                  <a:pt x="1478" y="7099"/>
                </a:lnTo>
                <a:lnTo>
                  <a:pt x="1441" y="7100"/>
                </a:lnTo>
                <a:lnTo>
                  <a:pt x="1404" y="7083"/>
                </a:lnTo>
                <a:lnTo>
                  <a:pt x="1402" y="7078"/>
                </a:lnTo>
                <a:lnTo>
                  <a:pt x="1398" y="7072"/>
                </a:lnTo>
                <a:lnTo>
                  <a:pt x="1405" y="7066"/>
                </a:lnTo>
                <a:lnTo>
                  <a:pt x="1421" y="7065"/>
                </a:lnTo>
                <a:lnTo>
                  <a:pt x="1383" y="7029"/>
                </a:lnTo>
                <a:lnTo>
                  <a:pt x="1347" y="6999"/>
                </a:lnTo>
                <a:lnTo>
                  <a:pt x="1349" y="6997"/>
                </a:lnTo>
                <a:lnTo>
                  <a:pt x="1351" y="6996"/>
                </a:lnTo>
                <a:lnTo>
                  <a:pt x="1360" y="7000"/>
                </a:lnTo>
                <a:lnTo>
                  <a:pt x="1367" y="7006"/>
                </a:lnTo>
                <a:lnTo>
                  <a:pt x="1368" y="7005"/>
                </a:lnTo>
                <a:lnTo>
                  <a:pt x="1368" y="7005"/>
                </a:lnTo>
                <a:lnTo>
                  <a:pt x="1373" y="7007"/>
                </a:lnTo>
                <a:lnTo>
                  <a:pt x="1376" y="7010"/>
                </a:lnTo>
                <a:lnTo>
                  <a:pt x="1373" y="7012"/>
                </a:lnTo>
                <a:lnTo>
                  <a:pt x="1364" y="7012"/>
                </a:lnTo>
                <a:lnTo>
                  <a:pt x="1384" y="7025"/>
                </a:lnTo>
                <a:lnTo>
                  <a:pt x="1390" y="7018"/>
                </a:lnTo>
                <a:lnTo>
                  <a:pt x="1417" y="7034"/>
                </a:lnTo>
                <a:lnTo>
                  <a:pt x="1443" y="7063"/>
                </a:lnTo>
                <a:close/>
                <a:moveTo>
                  <a:pt x="1389" y="6095"/>
                </a:moveTo>
                <a:lnTo>
                  <a:pt x="1383" y="6099"/>
                </a:lnTo>
                <a:lnTo>
                  <a:pt x="1395" y="6110"/>
                </a:lnTo>
                <a:lnTo>
                  <a:pt x="1379" y="6105"/>
                </a:lnTo>
                <a:lnTo>
                  <a:pt x="1365" y="6093"/>
                </a:lnTo>
                <a:lnTo>
                  <a:pt x="1375" y="6089"/>
                </a:lnTo>
                <a:lnTo>
                  <a:pt x="1389" y="6095"/>
                </a:lnTo>
                <a:close/>
                <a:moveTo>
                  <a:pt x="1410" y="6213"/>
                </a:moveTo>
                <a:lnTo>
                  <a:pt x="1408" y="6220"/>
                </a:lnTo>
                <a:lnTo>
                  <a:pt x="1401" y="6227"/>
                </a:lnTo>
                <a:lnTo>
                  <a:pt x="1388" y="6216"/>
                </a:lnTo>
                <a:lnTo>
                  <a:pt x="1382" y="6204"/>
                </a:lnTo>
                <a:lnTo>
                  <a:pt x="1395" y="6206"/>
                </a:lnTo>
                <a:lnTo>
                  <a:pt x="1410" y="6213"/>
                </a:lnTo>
                <a:close/>
                <a:moveTo>
                  <a:pt x="1450" y="6350"/>
                </a:moveTo>
                <a:lnTo>
                  <a:pt x="1451" y="6364"/>
                </a:lnTo>
                <a:lnTo>
                  <a:pt x="1461" y="6376"/>
                </a:lnTo>
                <a:lnTo>
                  <a:pt x="1445" y="6371"/>
                </a:lnTo>
                <a:lnTo>
                  <a:pt x="1450" y="6350"/>
                </a:lnTo>
                <a:close/>
                <a:moveTo>
                  <a:pt x="1466" y="6263"/>
                </a:moveTo>
                <a:lnTo>
                  <a:pt x="1457" y="6268"/>
                </a:lnTo>
                <a:lnTo>
                  <a:pt x="1452" y="6276"/>
                </a:lnTo>
                <a:lnTo>
                  <a:pt x="1442" y="6255"/>
                </a:lnTo>
                <a:lnTo>
                  <a:pt x="1466" y="6263"/>
                </a:lnTo>
                <a:close/>
                <a:moveTo>
                  <a:pt x="1467" y="6296"/>
                </a:moveTo>
                <a:lnTo>
                  <a:pt x="1476" y="6311"/>
                </a:lnTo>
                <a:lnTo>
                  <a:pt x="1482" y="6326"/>
                </a:lnTo>
                <a:lnTo>
                  <a:pt x="1466" y="6311"/>
                </a:lnTo>
                <a:lnTo>
                  <a:pt x="1447" y="6297"/>
                </a:lnTo>
                <a:lnTo>
                  <a:pt x="1458" y="6299"/>
                </a:lnTo>
                <a:lnTo>
                  <a:pt x="1467" y="6296"/>
                </a:lnTo>
                <a:close/>
                <a:moveTo>
                  <a:pt x="1553" y="7034"/>
                </a:moveTo>
                <a:lnTo>
                  <a:pt x="1555" y="7042"/>
                </a:lnTo>
                <a:lnTo>
                  <a:pt x="1543" y="7040"/>
                </a:lnTo>
                <a:lnTo>
                  <a:pt x="1542" y="7037"/>
                </a:lnTo>
                <a:lnTo>
                  <a:pt x="1540" y="7035"/>
                </a:lnTo>
                <a:lnTo>
                  <a:pt x="1541" y="7035"/>
                </a:lnTo>
                <a:lnTo>
                  <a:pt x="1541" y="7035"/>
                </a:lnTo>
                <a:lnTo>
                  <a:pt x="1540" y="7035"/>
                </a:lnTo>
                <a:lnTo>
                  <a:pt x="1540" y="7034"/>
                </a:lnTo>
                <a:lnTo>
                  <a:pt x="1532" y="7026"/>
                </a:lnTo>
                <a:lnTo>
                  <a:pt x="1525" y="7023"/>
                </a:lnTo>
                <a:lnTo>
                  <a:pt x="1514" y="7013"/>
                </a:lnTo>
                <a:lnTo>
                  <a:pt x="1504" y="7001"/>
                </a:lnTo>
                <a:lnTo>
                  <a:pt x="1530" y="7018"/>
                </a:lnTo>
                <a:lnTo>
                  <a:pt x="1553" y="7034"/>
                </a:lnTo>
                <a:close/>
                <a:moveTo>
                  <a:pt x="1604" y="7109"/>
                </a:moveTo>
                <a:lnTo>
                  <a:pt x="1604" y="7110"/>
                </a:lnTo>
                <a:lnTo>
                  <a:pt x="1603" y="7110"/>
                </a:lnTo>
                <a:lnTo>
                  <a:pt x="1598" y="7107"/>
                </a:lnTo>
                <a:lnTo>
                  <a:pt x="1591" y="7102"/>
                </a:lnTo>
                <a:lnTo>
                  <a:pt x="1597" y="7103"/>
                </a:lnTo>
                <a:lnTo>
                  <a:pt x="1604" y="7109"/>
                </a:lnTo>
                <a:close/>
                <a:moveTo>
                  <a:pt x="1584" y="7068"/>
                </a:moveTo>
                <a:lnTo>
                  <a:pt x="1609" y="7087"/>
                </a:lnTo>
                <a:lnTo>
                  <a:pt x="1645" y="7109"/>
                </a:lnTo>
                <a:lnTo>
                  <a:pt x="1648" y="7126"/>
                </a:lnTo>
                <a:lnTo>
                  <a:pt x="1652" y="7142"/>
                </a:lnTo>
                <a:lnTo>
                  <a:pt x="1637" y="7139"/>
                </a:lnTo>
                <a:lnTo>
                  <a:pt x="1623" y="7139"/>
                </a:lnTo>
                <a:lnTo>
                  <a:pt x="1620" y="7123"/>
                </a:lnTo>
                <a:lnTo>
                  <a:pt x="1623" y="7111"/>
                </a:lnTo>
                <a:lnTo>
                  <a:pt x="1576" y="7079"/>
                </a:lnTo>
                <a:lnTo>
                  <a:pt x="1585" y="7074"/>
                </a:lnTo>
                <a:lnTo>
                  <a:pt x="1584" y="7068"/>
                </a:lnTo>
                <a:close/>
                <a:moveTo>
                  <a:pt x="1581" y="6369"/>
                </a:moveTo>
                <a:lnTo>
                  <a:pt x="1580" y="6376"/>
                </a:lnTo>
                <a:lnTo>
                  <a:pt x="1572" y="6384"/>
                </a:lnTo>
                <a:lnTo>
                  <a:pt x="1565" y="6374"/>
                </a:lnTo>
                <a:lnTo>
                  <a:pt x="1551" y="6365"/>
                </a:lnTo>
                <a:lnTo>
                  <a:pt x="1565" y="6365"/>
                </a:lnTo>
                <a:lnTo>
                  <a:pt x="1581" y="6369"/>
                </a:lnTo>
                <a:close/>
                <a:moveTo>
                  <a:pt x="1660" y="7107"/>
                </a:moveTo>
                <a:lnTo>
                  <a:pt x="1659" y="7107"/>
                </a:lnTo>
                <a:lnTo>
                  <a:pt x="1658" y="7107"/>
                </a:lnTo>
                <a:lnTo>
                  <a:pt x="1636" y="7097"/>
                </a:lnTo>
                <a:lnTo>
                  <a:pt x="1629" y="7087"/>
                </a:lnTo>
                <a:lnTo>
                  <a:pt x="1644" y="7097"/>
                </a:lnTo>
                <a:lnTo>
                  <a:pt x="1660" y="7107"/>
                </a:lnTo>
                <a:close/>
                <a:moveTo>
                  <a:pt x="1589" y="6379"/>
                </a:moveTo>
                <a:lnTo>
                  <a:pt x="1611" y="6395"/>
                </a:lnTo>
                <a:lnTo>
                  <a:pt x="1615" y="6412"/>
                </a:lnTo>
                <a:lnTo>
                  <a:pt x="1597" y="6395"/>
                </a:lnTo>
                <a:lnTo>
                  <a:pt x="1589" y="6379"/>
                </a:lnTo>
                <a:close/>
                <a:moveTo>
                  <a:pt x="1613" y="6452"/>
                </a:moveTo>
                <a:lnTo>
                  <a:pt x="1627" y="6462"/>
                </a:lnTo>
                <a:lnTo>
                  <a:pt x="1632" y="6475"/>
                </a:lnTo>
                <a:lnTo>
                  <a:pt x="1619" y="6466"/>
                </a:lnTo>
                <a:lnTo>
                  <a:pt x="1613" y="6452"/>
                </a:lnTo>
                <a:close/>
              </a:path>
            </a:pathLst>
          </a:custGeom>
          <a:solidFill>
            <a:schemeClr val="tx1">
              <a:alpha val="12000"/>
            </a:schemeClr>
          </a:solidFill>
          <a:ln>
            <a:noFill/>
          </a:ln>
        </p:spPr>
      </p:pic>
      <p:pic>
        <p:nvPicPr>
          <p:cNvPr id="13" name="Marcador de posición de imagen 9">
            <a:extLst>
              <a:ext uri="{FF2B5EF4-FFF2-40B4-BE49-F238E27FC236}">
                <a16:creationId xmlns:a16="http://schemas.microsoft.com/office/drawing/2014/main" id="{53407969-5EF1-4902-80C9-36CBC8983C11}"/>
              </a:ext>
            </a:extLst>
          </p:cNvPr>
          <p:cNvPicPr>
            <a:picLocks noChangeAspect="1"/>
          </p:cNvPicPr>
          <p:nvPr/>
        </p:nvPicPr>
        <p:blipFill>
          <a:blip r:embed="rId6">
            <a:extLst>
              <a:ext uri="{28A0092B-C50C-407E-A947-70E740481C1C}">
                <a14:useLocalDpi xmlns:a14="http://schemas.microsoft.com/office/drawing/2010/main" val="0"/>
              </a:ext>
            </a:extLst>
          </a:blip>
          <a:srcRect t="2426" b="2426"/>
          <a:stretch>
            <a:fillRect/>
          </a:stretch>
        </p:blipFill>
        <p:spPr bwMode="auto">
          <a:xfrm>
            <a:off x="621437" y="1425431"/>
            <a:ext cx="2654423" cy="2345971"/>
          </a:xfrm>
          <a:custGeom>
            <a:avLst/>
            <a:gdLst>
              <a:gd name="T0" fmla="*/ 6310 w 10597"/>
              <a:gd name="T1" fmla="*/ 692 h 9515"/>
              <a:gd name="T2" fmla="*/ 9313 w 10597"/>
              <a:gd name="T3" fmla="*/ 1927 h 9515"/>
              <a:gd name="T4" fmla="*/ 9464 w 10597"/>
              <a:gd name="T5" fmla="*/ 3197 h 9515"/>
              <a:gd name="T6" fmla="*/ 9368 w 10597"/>
              <a:gd name="T7" fmla="*/ 5650 h 9515"/>
              <a:gd name="T8" fmla="*/ 9053 w 10597"/>
              <a:gd name="T9" fmla="*/ 5489 h 9515"/>
              <a:gd name="T10" fmla="*/ 8826 w 10597"/>
              <a:gd name="T11" fmla="*/ 5914 h 9515"/>
              <a:gd name="T12" fmla="*/ 7282 w 10597"/>
              <a:gd name="T13" fmla="*/ 4640 h 9515"/>
              <a:gd name="T14" fmla="*/ 8350 w 10597"/>
              <a:gd name="T15" fmla="*/ 5966 h 9515"/>
              <a:gd name="T16" fmla="*/ 8236 w 10597"/>
              <a:gd name="T17" fmla="*/ 6450 h 9515"/>
              <a:gd name="T18" fmla="*/ 6942 w 10597"/>
              <a:gd name="T19" fmla="*/ 4951 h 9515"/>
              <a:gd name="T20" fmla="*/ 7597 w 10597"/>
              <a:gd name="T21" fmla="*/ 6123 h 9515"/>
              <a:gd name="T22" fmla="*/ 6009 w 10597"/>
              <a:gd name="T23" fmla="*/ 4701 h 9515"/>
              <a:gd name="T24" fmla="*/ 7124 w 10597"/>
              <a:gd name="T25" fmla="*/ 5875 h 9515"/>
              <a:gd name="T26" fmla="*/ 8778 w 10597"/>
              <a:gd name="T27" fmla="*/ 7086 h 9515"/>
              <a:gd name="T28" fmla="*/ 10334 w 10597"/>
              <a:gd name="T29" fmla="*/ 9427 h 9515"/>
              <a:gd name="T30" fmla="*/ 2631 w 10597"/>
              <a:gd name="T31" fmla="*/ 6647 h 9515"/>
              <a:gd name="T32" fmla="*/ 1665 w 10597"/>
              <a:gd name="T33" fmla="*/ 6277 h 9515"/>
              <a:gd name="T34" fmla="*/ 2982 w 10597"/>
              <a:gd name="T35" fmla="*/ 7288 h 9515"/>
              <a:gd name="T36" fmla="*/ 4795 w 10597"/>
              <a:gd name="T37" fmla="*/ 8474 h 9515"/>
              <a:gd name="T38" fmla="*/ 2131 w 10597"/>
              <a:gd name="T39" fmla="*/ 8956 h 9515"/>
              <a:gd name="T40" fmla="*/ 827 w 10597"/>
              <a:gd name="T41" fmla="*/ 4229 h 9515"/>
              <a:gd name="T42" fmla="*/ 2925 w 10597"/>
              <a:gd name="T43" fmla="*/ 1319 h 9515"/>
              <a:gd name="T44" fmla="*/ 1054 w 10597"/>
              <a:gd name="T45" fmla="*/ 517 h 9515"/>
              <a:gd name="T46" fmla="*/ 45 w 10597"/>
              <a:gd name="T47" fmla="*/ 63 h 9515"/>
              <a:gd name="T48" fmla="*/ 7429 w 10597"/>
              <a:gd name="T49" fmla="*/ 5684 h 9515"/>
              <a:gd name="T50" fmla="*/ 7580 w 10597"/>
              <a:gd name="T51" fmla="*/ 3249 h 9515"/>
              <a:gd name="T52" fmla="*/ 6467 w 10597"/>
              <a:gd name="T53" fmla="*/ 4199 h 9515"/>
              <a:gd name="T54" fmla="*/ 5151 w 10597"/>
              <a:gd name="T55" fmla="*/ 2612 h 9515"/>
              <a:gd name="T56" fmla="*/ 4380 w 10597"/>
              <a:gd name="T57" fmla="*/ 3860 h 9515"/>
              <a:gd name="T58" fmla="*/ 4087 w 10597"/>
              <a:gd name="T59" fmla="*/ 3945 h 9515"/>
              <a:gd name="T60" fmla="*/ 6365 w 10597"/>
              <a:gd name="T61" fmla="*/ 5756 h 9515"/>
              <a:gd name="T62" fmla="*/ 6358 w 10597"/>
              <a:gd name="T63" fmla="*/ 5901 h 9515"/>
              <a:gd name="T64" fmla="*/ 6736 w 10597"/>
              <a:gd name="T65" fmla="*/ 5846 h 9515"/>
              <a:gd name="T66" fmla="*/ 7854 w 10597"/>
              <a:gd name="T67" fmla="*/ 9467 h 9515"/>
              <a:gd name="T68" fmla="*/ 5746 w 10597"/>
              <a:gd name="T69" fmla="*/ 7282 h 9515"/>
              <a:gd name="T70" fmla="*/ 5758 w 10597"/>
              <a:gd name="T71" fmla="*/ 7106 h 9515"/>
              <a:gd name="T72" fmla="*/ 8140 w 10597"/>
              <a:gd name="T73" fmla="*/ 6811 h 9515"/>
              <a:gd name="T74" fmla="*/ 4883 w 10597"/>
              <a:gd name="T75" fmla="*/ 6471 h 9515"/>
              <a:gd name="T76" fmla="*/ 3860 w 10597"/>
              <a:gd name="T77" fmla="*/ 7343 h 9515"/>
              <a:gd name="T78" fmla="*/ 3578 w 10597"/>
              <a:gd name="T79" fmla="*/ 5443 h 9515"/>
              <a:gd name="T80" fmla="*/ 4390 w 10597"/>
              <a:gd name="T81" fmla="*/ 5680 h 9515"/>
              <a:gd name="T82" fmla="*/ 4111 w 10597"/>
              <a:gd name="T83" fmla="*/ 5449 h 9515"/>
              <a:gd name="T84" fmla="*/ 3889 w 10597"/>
              <a:gd name="T85" fmla="*/ 5729 h 9515"/>
              <a:gd name="T86" fmla="*/ 4625 w 10597"/>
              <a:gd name="T87" fmla="*/ 6171 h 9515"/>
              <a:gd name="T88" fmla="*/ 4313 w 10597"/>
              <a:gd name="T89" fmla="*/ 5527 h 9515"/>
              <a:gd name="T90" fmla="*/ 5238 w 10597"/>
              <a:gd name="T91" fmla="*/ 6564 h 9515"/>
              <a:gd name="T92" fmla="*/ 5845 w 10597"/>
              <a:gd name="T93" fmla="*/ 6859 h 9515"/>
              <a:gd name="T94" fmla="*/ 5561 w 10597"/>
              <a:gd name="T95" fmla="*/ 6229 h 9515"/>
              <a:gd name="T96" fmla="*/ 5844 w 10597"/>
              <a:gd name="T97" fmla="*/ 6568 h 9515"/>
              <a:gd name="T98" fmla="*/ 6125 w 10597"/>
              <a:gd name="T99" fmla="*/ 6991 h 9515"/>
              <a:gd name="T100" fmla="*/ 5759 w 10597"/>
              <a:gd name="T101" fmla="*/ 6276 h 9515"/>
              <a:gd name="T102" fmla="*/ 6100 w 10597"/>
              <a:gd name="T103" fmla="*/ 7381 h 9515"/>
              <a:gd name="T104" fmla="*/ 6845 w 10597"/>
              <a:gd name="T105" fmla="*/ 6780 h 9515"/>
              <a:gd name="T106" fmla="*/ 6555 w 10597"/>
              <a:gd name="T107" fmla="*/ 6541 h 9515"/>
              <a:gd name="T108" fmla="*/ 6091 w 10597"/>
              <a:gd name="T109" fmla="*/ 5663 h 9515"/>
              <a:gd name="T110" fmla="*/ 5267 w 10597"/>
              <a:gd name="T111" fmla="*/ 5554 h 9515"/>
              <a:gd name="T112" fmla="*/ 5810 w 10597"/>
              <a:gd name="T113" fmla="*/ 6133 h 9515"/>
              <a:gd name="T114" fmla="*/ 6979 w 10597"/>
              <a:gd name="T115" fmla="*/ 6950 h 9515"/>
              <a:gd name="T116" fmla="*/ 5414 w 10597"/>
              <a:gd name="T117" fmla="*/ 6033 h 9515"/>
              <a:gd name="T118" fmla="*/ 3432 w 10597"/>
              <a:gd name="T119" fmla="*/ 7005 h 9515"/>
              <a:gd name="T120" fmla="*/ 2273 w 10597"/>
              <a:gd name="T121" fmla="*/ 6201 h 9515"/>
              <a:gd name="T122" fmla="*/ 1997 w 10597"/>
              <a:gd name="T123" fmla="*/ 5147 h 9515"/>
              <a:gd name="T124" fmla="*/ 1355 w 10597"/>
              <a:gd name="T125" fmla="*/ 5070 h 9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97" h="9515">
                <a:moveTo>
                  <a:pt x="181" y="0"/>
                </a:moveTo>
                <a:lnTo>
                  <a:pt x="305" y="0"/>
                </a:lnTo>
                <a:lnTo>
                  <a:pt x="305" y="4"/>
                </a:lnTo>
                <a:lnTo>
                  <a:pt x="312" y="10"/>
                </a:lnTo>
                <a:lnTo>
                  <a:pt x="245" y="6"/>
                </a:lnTo>
                <a:lnTo>
                  <a:pt x="181" y="0"/>
                </a:lnTo>
                <a:close/>
                <a:moveTo>
                  <a:pt x="1228" y="0"/>
                </a:moveTo>
                <a:lnTo>
                  <a:pt x="1242" y="0"/>
                </a:lnTo>
                <a:lnTo>
                  <a:pt x="1235" y="1"/>
                </a:lnTo>
                <a:lnTo>
                  <a:pt x="1228" y="0"/>
                </a:lnTo>
                <a:close/>
                <a:moveTo>
                  <a:pt x="1252" y="0"/>
                </a:moveTo>
                <a:lnTo>
                  <a:pt x="1283" y="0"/>
                </a:lnTo>
                <a:lnTo>
                  <a:pt x="1296" y="10"/>
                </a:lnTo>
                <a:lnTo>
                  <a:pt x="1318" y="0"/>
                </a:lnTo>
                <a:lnTo>
                  <a:pt x="1402" y="0"/>
                </a:lnTo>
                <a:lnTo>
                  <a:pt x="1402" y="1"/>
                </a:lnTo>
                <a:lnTo>
                  <a:pt x="1403" y="2"/>
                </a:lnTo>
                <a:lnTo>
                  <a:pt x="1402" y="5"/>
                </a:lnTo>
                <a:lnTo>
                  <a:pt x="1400" y="6"/>
                </a:lnTo>
                <a:lnTo>
                  <a:pt x="1413" y="5"/>
                </a:lnTo>
                <a:lnTo>
                  <a:pt x="1427" y="0"/>
                </a:lnTo>
                <a:lnTo>
                  <a:pt x="1477" y="0"/>
                </a:lnTo>
                <a:lnTo>
                  <a:pt x="1482" y="3"/>
                </a:lnTo>
                <a:lnTo>
                  <a:pt x="1490" y="6"/>
                </a:lnTo>
                <a:lnTo>
                  <a:pt x="1486" y="10"/>
                </a:lnTo>
                <a:lnTo>
                  <a:pt x="1481" y="12"/>
                </a:lnTo>
                <a:lnTo>
                  <a:pt x="1490" y="13"/>
                </a:lnTo>
                <a:lnTo>
                  <a:pt x="1499" y="15"/>
                </a:lnTo>
                <a:lnTo>
                  <a:pt x="1514" y="4"/>
                </a:lnTo>
                <a:lnTo>
                  <a:pt x="1530" y="5"/>
                </a:lnTo>
                <a:lnTo>
                  <a:pt x="1530" y="2"/>
                </a:lnTo>
                <a:lnTo>
                  <a:pt x="1530" y="0"/>
                </a:lnTo>
                <a:lnTo>
                  <a:pt x="3760" y="0"/>
                </a:lnTo>
                <a:lnTo>
                  <a:pt x="3765" y="1"/>
                </a:lnTo>
                <a:lnTo>
                  <a:pt x="3770" y="0"/>
                </a:lnTo>
                <a:lnTo>
                  <a:pt x="3875" y="0"/>
                </a:lnTo>
                <a:lnTo>
                  <a:pt x="3876" y="16"/>
                </a:lnTo>
                <a:lnTo>
                  <a:pt x="3878" y="31"/>
                </a:lnTo>
                <a:lnTo>
                  <a:pt x="3892" y="16"/>
                </a:lnTo>
                <a:lnTo>
                  <a:pt x="3914" y="10"/>
                </a:lnTo>
                <a:lnTo>
                  <a:pt x="3909" y="3"/>
                </a:lnTo>
                <a:lnTo>
                  <a:pt x="3905" y="0"/>
                </a:lnTo>
                <a:lnTo>
                  <a:pt x="3954" y="0"/>
                </a:lnTo>
                <a:lnTo>
                  <a:pt x="3982" y="10"/>
                </a:lnTo>
                <a:lnTo>
                  <a:pt x="4012" y="11"/>
                </a:lnTo>
                <a:lnTo>
                  <a:pt x="4005" y="4"/>
                </a:lnTo>
                <a:lnTo>
                  <a:pt x="3996" y="6"/>
                </a:lnTo>
                <a:lnTo>
                  <a:pt x="3994" y="3"/>
                </a:lnTo>
                <a:lnTo>
                  <a:pt x="3993" y="0"/>
                </a:lnTo>
                <a:lnTo>
                  <a:pt x="4078" y="0"/>
                </a:lnTo>
                <a:lnTo>
                  <a:pt x="4068" y="14"/>
                </a:lnTo>
                <a:lnTo>
                  <a:pt x="4046" y="24"/>
                </a:lnTo>
                <a:lnTo>
                  <a:pt x="4051" y="32"/>
                </a:lnTo>
                <a:lnTo>
                  <a:pt x="4055" y="39"/>
                </a:lnTo>
                <a:lnTo>
                  <a:pt x="4065" y="33"/>
                </a:lnTo>
                <a:lnTo>
                  <a:pt x="4068" y="25"/>
                </a:lnTo>
                <a:lnTo>
                  <a:pt x="4075" y="29"/>
                </a:lnTo>
                <a:lnTo>
                  <a:pt x="4081" y="37"/>
                </a:lnTo>
                <a:lnTo>
                  <a:pt x="4098" y="27"/>
                </a:lnTo>
                <a:lnTo>
                  <a:pt x="4093" y="11"/>
                </a:lnTo>
                <a:lnTo>
                  <a:pt x="4090" y="16"/>
                </a:lnTo>
                <a:lnTo>
                  <a:pt x="4086" y="21"/>
                </a:lnTo>
                <a:lnTo>
                  <a:pt x="4083" y="11"/>
                </a:lnTo>
                <a:lnTo>
                  <a:pt x="4081" y="0"/>
                </a:lnTo>
                <a:lnTo>
                  <a:pt x="4312" y="0"/>
                </a:lnTo>
                <a:lnTo>
                  <a:pt x="4312" y="3"/>
                </a:lnTo>
                <a:lnTo>
                  <a:pt x="4314" y="5"/>
                </a:lnTo>
                <a:lnTo>
                  <a:pt x="4316" y="2"/>
                </a:lnTo>
                <a:lnTo>
                  <a:pt x="4318" y="0"/>
                </a:lnTo>
                <a:lnTo>
                  <a:pt x="4323" y="0"/>
                </a:lnTo>
                <a:lnTo>
                  <a:pt x="4330" y="10"/>
                </a:lnTo>
                <a:lnTo>
                  <a:pt x="4337" y="12"/>
                </a:lnTo>
                <a:lnTo>
                  <a:pt x="4342" y="6"/>
                </a:lnTo>
                <a:lnTo>
                  <a:pt x="4342" y="0"/>
                </a:lnTo>
                <a:lnTo>
                  <a:pt x="4426" y="0"/>
                </a:lnTo>
                <a:lnTo>
                  <a:pt x="4418" y="9"/>
                </a:lnTo>
                <a:lnTo>
                  <a:pt x="4417" y="19"/>
                </a:lnTo>
                <a:lnTo>
                  <a:pt x="4446" y="12"/>
                </a:lnTo>
                <a:lnTo>
                  <a:pt x="4451" y="33"/>
                </a:lnTo>
                <a:lnTo>
                  <a:pt x="4500" y="30"/>
                </a:lnTo>
                <a:lnTo>
                  <a:pt x="4530" y="55"/>
                </a:lnTo>
                <a:lnTo>
                  <a:pt x="4553" y="53"/>
                </a:lnTo>
                <a:lnTo>
                  <a:pt x="4572" y="58"/>
                </a:lnTo>
                <a:lnTo>
                  <a:pt x="4585" y="49"/>
                </a:lnTo>
                <a:lnTo>
                  <a:pt x="4602" y="36"/>
                </a:lnTo>
                <a:lnTo>
                  <a:pt x="4606" y="54"/>
                </a:lnTo>
                <a:lnTo>
                  <a:pt x="4620" y="59"/>
                </a:lnTo>
                <a:lnTo>
                  <a:pt x="4604" y="69"/>
                </a:lnTo>
                <a:lnTo>
                  <a:pt x="4583" y="66"/>
                </a:lnTo>
                <a:lnTo>
                  <a:pt x="4577" y="91"/>
                </a:lnTo>
                <a:lnTo>
                  <a:pt x="4559" y="112"/>
                </a:lnTo>
                <a:lnTo>
                  <a:pt x="4581" y="121"/>
                </a:lnTo>
                <a:lnTo>
                  <a:pt x="4604" y="107"/>
                </a:lnTo>
                <a:lnTo>
                  <a:pt x="4635" y="128"/>
                </a:lnTo>
                <a:lnTo>
                  <a:pt x="4677" y="120"/>
                </a:lnTo>
                <a:lnTo>
                  <a:pt x="4678" y="137"/>
                </a:lnTo>
                <a:lnTo>
                  <a:pt x="4682" y="143"/>
                </a:lnTo>
                <a:lnTo>
                  <a:pt x="4686" y="138"/>
                </a:lnTo>
                <a:lnTo>
                  <a:pt x="4690" y="132"/>
                </a:lnTo>
                <a:lnTo>
                  <a:pt x="4701" y="143"/>
                </a:lnTo>
                <a:lnTo>
                  <a:pt x="4716" y="151"/>
                </a:lnTo>
                <a:lnTo>
                  <a:pt x="4734" y="156"/>
                </a:lnTo>
                <a:lnTo>
                  <a:pt x="4753" y="160"/>
                </a:lnTo>
                <a:lnTo>
                  <a:pt x="4792" y="168"/>
                </a:lnTo>
                <a:lnTo>
                  <a:pt x="4827" y="184"/>
                </a:lnTo>
                <a:lnTo>
                  <a:pt x="4815" y="163"/>
                </a:lnTo>
                <a:lnTo>
                  <a:pt x="4808" y="142"/>
                </a:lnTo>
                <a:lnTo>
                  <a:pt x="4794" y="143"/>
                </a:lnTo>
                <a:lnTo>
                  <a:pt x="4781" y="143"/>
                </a:lnTo>
                <a:lnTo>
                  <a:pt x="4787" y="148"/>
                </a:lnTo>
                <a:lnTo>
                  <a:pt x="4787" y="153"/>
                </a:lnTo>
                <a:lnTo>
                  <a:pt x="4760" y="148"/>
                </a:lnTo>
                <a:lnTo>
                  <a:pt x="4741" y="138"/>
                </a:lnTo>
                <a:lnTo>
                  <a:pt x="4722" y="127"/>
                </a:lnTo>
                <a:lnTo>
                  <a:pt x="4698" y="122"/>
                </a:lnTo>
                <a:lnTo>
                  <a:pt x="4717" y="116"/>
                </a:lnTo>
                <a:lnTo>
                  <a:pt x="4714" y="100"/>
                </a:lnTo>
                <a:lnTo>
                  <a:pt x="4736" y="98"/>
                </a:lnTo>
                <a:lnTo>
                  <a:pt x="4742" y="117"/>
                </a:lnTo>
                <a:lnTo>
                  <a:pt x="4780" y="111"/>
                </a:lnTo>
                <a:lnTo>
                  <a:pt x="4824" y="121"/>
                </a:lnTo>
                <a:lnTo>
                  <a:pt x="4812" y="128"/>
                </a:lnTo>
                <a:lnTo>
                  <a:pt x="4813" y="140"/>
                </a:lnTo>
                <a:lnTo>
                  <a:pt x="4829" y="144"/>
                </a:lnTo>
                <a:lnTo>
                  <a:pt x="4847" y="142"/>
                </a:lnTo>
                <a:lnTo>
                  <a:pt x="4843" y="133"/>
                </a:lnTo>
                <a:lnTo>
                  <a:pt x="4839" y="126"/>
                </a:lnTo>
                <a:lnTo>
                  <a:pt x="4897" y="141"/>
                </a:lnTo>
                <a:lnTo>
                  <a:pt x="4957" y="150"/>
                </a:lnTo>
                <a:lnTo>
                  <a:pt x="4961" y="165"/>
                </a:lnTo>
                <a:lnTo>
                  <a:pt x="4963" y="179"/>
                </a:lnTo>
                <a:lnTo>
                  <a:pt x="4974" y="174"/>
                </a:lnTo>
                <a:lnTo>
                  <a:pt x="4985" y="168"/>
                </a:lnTo>
                <a:lnTo>
                  <a:pt x="4986" y="179"/>
                </a:lnTo>
                <a:lnTo>
                  <a:pt x="4981" y="188"/>
                </a:lnTo>
                <a:lnTo>
                  <a:pt x="4994" y="190"/>
                </a:lnTo>
                <a:lnTo>
                  <a:pt x="5008" y="188"/>
                </a:lnTo>
                <a:lnTo>
                  <a:pt x="5004" y="179"/>
                </a:lnTo>
                <a:lnTo>
                  <a:pt x="5005" y="170"/>
                </a:lnTo>
                <a:lnTo>
                  <a:pt x="5023" y="177"/>
                </a:lnTo>
                <a:lnTo>
                  <a:pt x="5039" y="186"/>
                </a:lnTo>
                <a:lnTo>
                  <a:pt x="5028" y="194"/>
                </a:lnTo>
                <a:lnTo>
                  <a:pt x="5028" y="204"/>
                </a:lnTo>
                <a:lnTo>
                  <a:pt x="5041" y="202"/>
                </a:lnTo>
                <a:lnTo>
                  <a:pt x="5057" y="197"/>
                </a:lnTo>
                <a:lnTo>
                  <a:pt x="5055" y="185"/>
                </a:lnTo>
                <a:lnTo>
                  <a:pt x="5060" y="176"/>
                </a:lnTo>
                <a:lnTo>
                  <a:pt x="5089" y="198"/>
                </a:lnTo>
                <a:lnTo>
                  <a:pt x="5125" y="202"/>
                </a:lnTo>
                <a:lnTo>
                  <a:pt x="5114" y="213"/>
                </a:lnTo>
                <a:lnTo>
                  <a:pt x="5108" y="223"/>
                </a:lnTo>
                <a:lnTo>
                  <a:pt x="5194" y="254"/>
                </a:lnTo>
                <a:lnTo>
                  <a:pt x="5280" y="306"/>
                </a:lnTo>
                <a:lnTo>
                  <a:pt x="5285" y="296"/>
                </a:lnTo>
                <a:lnTo>
                  <a:pt x="5292" y="288"/>
                </a:lnTo>
                <a:lnTo>
                  <a:pt x="5297" y="296"/>
                </a:lnTo>
                <a:lnTo>
                  <a:pt x="5295" y="311"/>
                </a:lnTo>
                <a:lnTo>
                  <a:pt x="5306" y="308"/>
                </a:lnTo>
                <a:lnTo>
                  <a:pt x="5315" y="296"/>
                </a:lnTo>
                <a:lnTo>
                  <a:pt x="5316" y="310"/>
                </a:lnTo>
                <a:lnTo>
                  <a:pt x="5321" y="325"/>
                </a:lnTo>
                <a:lnTo>
                  <a:pt x="5347" y="329"/>
                </a:lnTo>
                <a:lnTo>
                  <a:pt x="5374" y="332"/>
                </a:lnTo>
                <a:lnTo>
                  <a:pt x="5373" y="319"/>
                </a:lnTo>
                <a:lnTo>
                  <a:pt x="5379" y="311"/>
                </a:lnTo>
                <a:lnTo>
                  <a:pt x="5386" y="313"/>
                </a:lnTo>
                <a:lnTo>
                  <a:pt x="5398" y="309"/>
                </a:lnTo>
                <a:lnTo>
                  <a:pt x="5429" y="328"/>
                </a:lnTo>
                <a:lnTo>
                  <a:pt x="5460" y="337"/>
                </a:lnTo>
                <a:lnTo>
                  <a:pt x="5440" y="345"/>
                </a:lnTo>
                <a:lnTo>
                  <a:pt x="5416" y="338"/>
                </a:lnTo>
                <a:lnTo>
                  <a:pt x="5416" y="345"/>
                </a:lnTo>
                <a:lnTo>
                  <a:pt x="5415" y="351"/>
                </a:lnTo>
                <a:lnTo>
                  <a:pt x="5457" y="366"/>
                </a:lnTo>
                <a:lnTo>
                  <a:pt x="5498" y="383"/>
                </a:lnTo>
                <a:lnTo>
                  <a:pt x="5478" y="361"/>
                </a:lnTo>
                <a:lnTo>
                  <a:pt x="5454" y="352"/>
                </a:lnTo>
                <a:lnTo>
                  <a:pt x="5462" y="345"/>
                </a:lnTo>
                <a:lnTo>
                  <a:pt x="5465" y="334"/>
                </a:lnTo>
                <a:lnTo>
                  <a:pt x="5484" y="350"/>
                </a:lnTo>
                <a:lnTo>
                  <a:pt x="5503" y="349"/>
                </a:lnTo>
                <a:lnTo>
                  <a:pt x="5512" y="371"/>
                </a:lnTo>
                <a:lnTo>
                  <a:pt x="5532" y="386"/>
                </a:lnTo>
                <a:lnTo>
                  <a:pt x="5531" y="366"/>
                </a:lnTo>
                <a:lnTo>
                  <a:pt x="5530" y="349"/>
                </a:lnTo>
                <a:lnTo>
                  <a:pt x="5544" y="363"/>
                </a:lnTo>
                <a:lnTo>
                  <a:pt x="5555" y="382"/>
                </a:lnTo>
                <a:lnTo>
                  <a:pt x="5575" y="373"/>
                </a:lnTo>
                <a:lnTo>
                  <a:pt x="5586" y="393"/>
                </a:lnTo>
                <a:lnTo>
                  <a:pt x="5636" y="396"/>
                </a:lnTo>
                <a:lnTo>
                  <a:pt x="5677" y="417"/>
                </a:lnTo>
                <a:lnTo>
                  <a:pt x="5700" y="405"/>
                </a:lnTo>
                <a:lnTo>
                  <a:pt x="5715" y="401"/>
                </a:lnTo>
                <a:lnTo>
                  <a:pt x="5715" y="417"/>
                </a:lnTo>
                <a:lnTo>
                  <a:pt x="5723" y="440"/>
                </a:lnTo>
                <a:lnTo>
                  <a:pt x="5779" y="436"/>
                </a:lnTo>
                <a:lnTo>
                  <a:pt x="5828" y="427"/>
                </a:lnTo>
                <a:lnTo>
                  <a:pt x="5843" y="437"/>
                </a:lnTo>
                <a:lnTo>
                  <a:pt x="5863" y="438"/>
                </a:lnTo>
                <a:lnTo>
                  <a:pt x="5887" y="472"/>
                </a:lnTo>
                <a:lnTo>
                  <a:pt x="5958" y="474"/>
                </a:lnTo>
                <a:lnTo>
                  <a:pt x="5939" y="488"/>
                </a:lnTo>
                <a:lnTo>
                  <a:pt x="5919" y="490"/>
                </a:lnTo>
                <a:lnTo>
                  <a:pt x="5930" y="509"/>
                </a:lnTo>
                <a:lnTo>
                  <a:pt x="5943" y="522"/>
                </a:lnTo>
                <a:lnTo>
                  <a:pt x="5949" y="512"/>
                </a:lnTo>
                <a:lnTo>
                  <a:pt x="5961" y="521"/>
                </a:lnTo>
                <a:lnTo>
                  <a:pt x="5971" y="505"/>
                </a:lnTo>
                <a:lnTo>
                  <a:pt x="5983" y="494"/>
                </a:lnTo>
                <a:lnTo>
                  <a:pt x="5979" y="511"/>
                </a:lnTo>
                <a:lnTo>
                  <a:pt x="5969" y="525"/>
                </a:lnTo>
                <a:lnTo>
                  <a:pt x="5983" y="548"/>
                </a:lnTo>
                <a:lnTo>
                  <a:pt x="5979" y="575"/>
                </a:lnTo>
                <a:lnTo>
                  <a:pt x="6000" y="554"/>
                </a:lnTo>
                <a:lnTo>
                  <a:pt x="6023" y="534"/>
                </a:lnTo>
                <a:lnTo>
                  <a:pt x="6035" y="561"/>
                </a:lnTo>
                <a:lnTo>
                  <a:pt x="6052" y="584"/>
                </a:lnTo>
                <a:lnTo>
                  <a:pt x="6053" y="554"/>
                </a:lnTo>
                <a:lnTo>
                  <a:pt x="6050" y="524"/>
                </a:lnTo>
                <a:lnTo>
                  <a:pt x="6072" y="554"/>
                </a:lnTo>
                <a:lnTo>
                  <a:pt x="6109" y="567"/>
                </a:lnTo>
                <a:lnTo>
                  <a:pt x="6084" y="533"/>
                </a:lnTo>
                <a:lnTo>
                  <a:pt x="6060" y="495"/>
                </a:lnTo>
                <a:lnTo>
                  <a:pt x="6090" y="508"/>
                </a:lnTo>
                <a:lnTo>
                  <a:pt x="6108" y="526"/>
                </a:lnTo>
                <a:lnTo>
                  <a:pt x="6103" y="522"/>
                </a:lnTo>
                <a:lnTo>
                  <a:pt x="6094" y="525"/>
                </a:lnTo>
                <a:lnTo>
                  <a:pt x="6108" y="556"/>
                </a:lnTo>
                <a:lnTo>
                  <a:pt x="6129" y="571"/>
                </a:lnTo>
                <a:lnTo>
                  <a:pt x="6116" y="582"/>
                </a:lnTo>
                <a:lnTo>
                  <a:pt x="6115" y="602"/>
                </a:lnTo>
                <a:lnTo>
                  <a:pt x="6127" y="608"/>
                </a:lnTo>
                <a:lnTo>
                  <a:pt x="6142" y="609"/>
                </a:lnTo>
                <a:lnTo>
                  <a:pt x="6134" y="598"/>
                </a:lnTo>
                <a:lnTo>
                  <a:pt x="6142" y="591"/>
                </a:lnTo>
                <a:lnTo>
                  <a:pt x="6162" y="608"/>
                </a:lnTo>
                <a:lnTo>
                  <a:pt x="6189" y="598"/>
                </a:lnTo>
                <a:lnTo>
                  <a:pt x="6213" y="628"/>
                </a:lnTo>
                <a:lnTo>
                  <a:pt x="6237" y="617"/>
                </a:lnTo>
                <a:lnTo>
                  <a:pt x="6240" y="627"/>
                </a:lnTo>
                <a:lnTo>
                  <a:pt x="6245" y="638"/>
                </a:lnTo>
                <a:lnTo>
                  <a:pt x="6263" y="630"/>
                </a:lnTo>
                <a:lnTo>
                  <a:pt x="6282" y="637"/>
                </a:lnTo>
                <a:lnTo>
                  <a:pt x="6281" y="659"/>
                </a:lnTo>
                <a:lnTo>
                  <a:pt x="6287" y="677"/>
                </a:lnTo>
                <a:lnTo>
                  <a:pt x="6322" y="669"/>
                </a:lnTo>
                <a:lnTo>
                  <a:pt x="6351" y="683"/>
                </a:lnTo>
                <a:lnTo>
                  <a:pt x="6328" y="683"/>
                </a:lnTo>
                <a:lnTo>
                  <a:pt x="6310" y="692"/>
                </a:lnTo>
                <a:lnTo>
                  <a:pt x="6324" y="704"/>
                </a:lnTo>
                <a:lnTo>
                  <a:pt x="6330" y="715"/>
                </a:lnTo>
                <a:lnTo>
                  <a:pt x="6364" y="712"/>
                </a:lnTo>
                <a:lnTo>
                  <a:pt x="6394" y="698"/>
                </a:lnTo>
                <a:lnTo>
                  <a:pt x="6419" y="715"/>
                </a:lnTo>
                <a:lnTo>
                  <a:pt x="6452" y="717"/>
                </a:lnTo>
                <a:lnTo>
                  <a:pt x="6482" y="723"/>
                </a:lnTo>
                <a:lnTo>
                  <a:pt x="6502" y="750"/>
                </a:lnTo>
                <a:lnTo>
                  <a:pt x="6512" y="741"/>
                </a:lnTo>
                <a:lnTo>
                  <a:pt x="6524" y="742"/>
                </a:lnTo>
                <a:lnTo>
                  <a:pt x="6523" y="767"/>
                </a:lnTo>
                <a:lnTo>
                  <a:pt x="6529" y="783"/>
                </a:lnTo>
                <a:lnTo>
                  <a:pt x="6536" y="770"/>
                </a:lnTo>
                <a:lnTo>
                  <a:pt x="6547" y="758"/>
                </a:lnTo>
                <a:lnTo>
                  <a:pt x="6579" y="774"/>
                </a:lnTo>
                <a:lnTo>
                  <a:pt x="6613" y="772"/>
                </a:lnTo>
                <a:lnTo>
                  <a:pt x="6609" y="785"/>
                </a:lnTo>
                <a:lnTo>
                  <a:pt x="6600" y="794"/>
                </a:lnTo>
                <a:lnTo>
                  <a:pt x="6631" y="810"/>
                </a:lnTo>
                <a:lnTo>
                  <a:pt x="6664" y="803"/>
                </a:lnTo>
                <a:lnTo>
                  <a:pt x="6684" y="819"/>
                </a:lnTo>
                <a:lnTo>
                  <a:pt x="6713" y="822"/>
                </a:lnTo>
                <a:lnTo>
                  <a:pt x="6713" y="838"/>
                </a:lnTo>
                <a:lnTo>
                  <a:pt x="6716" y="857"/>
                </a:lnTo>
                <a:lnTo>
                  <a:pt x="6730" y="852"/>
                </a:lnTo>
                <a:lnTo>
                  <a:pt x="6737" y="859"/>
                </a:lnTo>
                <a:lnTo>
                  <a:pt x="6745" y="867"/>
                </a:lnTo>
                <a:lnTo>
                  <a:pt x="6756" y="867"/>
                </a:lnTo>
                <a:lnTo>
                  <a:pt x="6766" y="853"/>
                </a:lnTo>
                <a:lnTo>
                  <a:pt x="6780" y="842"/>
                </a:lnTo>
                <a:lnTo>
                  <a:pt x="6766" y="865"/>
                </a:lnTo>
                <a:lnTo>
                  <a:pt x="6756" y="890"/>
                </a:lnTo>
                <a:lnTo>
                  <a:pt x="6767" y="892"/>
                </a:lnTo>
                <a:lnTo>
                  <a:pt x="6775" y="897"/>
                </a:lnTo>
                <a:lnTo>
                  <a:pt x="6781" y="882"/>
                </a:lnTo>
                <a:lnTo>
                  <a:pt x="6794" y="872"/>
                </a:lnTo>
                <a:lnTo>
                  <a:pt x="6791" y="890"/>
                </a:lnTo>
                <a:lnTo>
                  <a:pt x="6795" y="902"/>
                </a:lnTo>
                <a:lnTo>
                  <a:pt x="6811" y="886"/>
                </a:lnTo>
                <a:lnTo>
                  <a:pt x="6817" y="865"/>
                </a:lnTo>
                <a:lnTo>
                  <a:pt x="6824" y="871"/>
                </a:lnTo>
                <a:lnTo>
                  <a:pt x="6837" y="871"/>
                </a:lnTo>
                <a:lnTo>
                  <a:pt x="6835" y="878"/>
                </a:lnTo>
                <a:lnTo>
                  <a:pt x="6841" y="887"/>
                </a:lnTo>
                <a:lnTo>
                  <a:pt x="6829" y="889"/>
                </a:lnTo>
                <a:lnTo>
                  <a:pt x="6824" y="893"/>
                </a:lnTo>
                <a:lnTo>
                  <a:pt x="6838" y="908"/>
                </a:lnTo>
                <a:lnTo>
                  <a:pt x="6859" y="912"/>
                </a:lnTo>
                <a:lnTo>
                  <a:pt x="6848" y="901"/>
                </a:lnTo>
                <a:lnTo>
                  <a:pt x="6841" y="887"/>
                </a:lnTo>
                <a:lnTo>
                  <a:pt x="6875" y="888"/>
                </a:lnTo>
                <a:lnTo>
                  <a:pt x="6899" y="875"/>
                </a:lnTo>
                <a:lnTo>
                  <a:pt x="6896" y="895"/>
                </a:lnTo>
                <a:lnTo>
                  <a:pt x="6896" y="912"/>
                </a:lnTo>
                <a:lnTo>
                  <a:pt x="6881" y="917"/>
                </a:lnTo>
                <a:lnTo>
                  <a:pt x="6871" y="932"/>
                </a:lnTo>
                <a:lnTo>
                  <a:pt x="6895" y="951"/>
                </a:lnTo>
                <a:lnTo>
                  <a:pt x="6922" y="944"/>
                </a:lnTo>
                <a:lnTo>
                  <a:pt x="6903" y="938"/>
                </a:lnTo>
                <a:lnTo>
                  <a:pt x="6902" y="916"/>
                </a:lnTo>
                <a:lnTo>
                  <a:pt x="6941" y="921"/>
                </a:lnTo>
                <a:lnTo>
                  <a:pt x="6984" y="920"/>
                </a:lnTo>
                <a:lnTo>
                  <a:pt x="7007" y="938"/>
                </a:lnTo>
                <a:lnTo>
                  <a:pt x="7011" y="958"/>
                </a:lnTo>
                <a:lnTo>
                  <a:pt x="7042" y="959"/>
                </a:lnTo>
                <a:lnTo>
                  <a:pt x="7067" y="959"/>
                </a:lnTo>
                <a:lnTo>
                  <a:pt x="7077" y="975"/>
                </a:lnTo>
                <a:lnTo>
                  <a:pt x="7099" y="991"/>
                </a:lnTo>
                <a:lnTo>
                  <a:pt x="7080" y="988"/>
                </a:lnTo>
                <a:lnTo>
                  <a:pt x="7061" y="985"/>
                </a:lnTo>
                <a:lnTo>
                  <a:pt x="7051" y="1000"/>
                </a:lnTo>
                <a:lnTo>
                  <a:pt x="7029" y="1006"/>
                </a:lnTo>
                <a:lnTo>
                  <a:pt x="7044" y="1018"/>
                </a:lnTo>
                <a:lnTo>
                  <a:pt x="7052" y="1028"/>
                </a:lnTo>
                <a:lnTo>
                  <a:pt x="7099" y="1019"/>
                </a:lnTo>
                <a:lnTo>
                  <a:pt x="7145" y="1012"/>
                </a:lnTo>
                <a:lnTo>
                  <a:pt x="7134" y="1028"/>
                </a:lnTo>
                <a:lnTo>
                  <a:pt x="7122" y="1043"/>
                </a:lnTo>
                <a:lnTo>
                  <a:pt x="7101" y="1042"/>
                </a:lnTo>
                <a:lnTo>
                  <a:pt x="7087" y="1048"/>
                </a:lnTo>
                <a:lnTo>
                  <a:pt x="7121" y="1056"/>
                </a:lnTo>
                <a:lnTo>
                  <a:pt x="7143" y="1084"/>
                </a:lnTo>
                <a:lnTo>
                  <a:pt x="7177" y="1082"/>
                </a:lnTo>
                <a:lnTo>
                  <a:pt x="7196" y="1104"/>
                </a:lnTo>
                <a:lnTo>
                  <a:pt x="7238" y="1093"/>
                </a:lnTo>
                <a:lnTo>
                  <a:pt x="7269" y="1100"/>
                </a:lnTo>
                <a:lnTo>
                  <a:pt x="7248" y="1106"/>
                </a:lnTo>
                <a:lnTo>
                  <a:pt x="7231" y="1123"/>
                </a:lnTo>
                <a:lnTo>
                  <a:pt x="7291" y="1141"/>
                </a:lnTo>
                <a:lnTo>
                  <a:pt x="7339" y="1144"/>
                </a:lnTo>
                <a:lnTo>
                  <a:pt x="7332" y="1138"/>
                </a:lnTo>
                <a:lnTo>
                  <a:pt x="7324" y="1132"/>
                </a:lnTo>
                <a:lnTo>
                  <a:pt x="7339" y="1127"/>
                </a:lnTo>
                <a:lnTo>
                  <a:pt x="7353" y="1123"/>
                </a:lnTo>
                <a:lnTo>
                  <a:pt x="7357" y="1148"/>
                </a:lnTo>
                <a:lnTo>
                  <a:pt x="7379" y="1162"/>
                </a:lnTo>
                <a:lnTo>
                  <a:pt x="7409" y="1154"/>
                </a:lnTo>
                <a:lnTo>
                  <a:pt x="7438" y="1158"/>
                </a:lnTo>
                <a:lnTo>
                  <a:pt x="7445" y="1178"/>
                </a:lnTo>
                <a:lnTo>
                  <a:pt x="7451" y="1190"/>
                </a:lnTo>
                <a:lnTo>
                  <a:pt x="7458" y="1161"/>
                </a:lnTo>
                <a:lnTo>
                  <a:pt x="7472" y="1143"/>
                </a:lnTo>
                <a:lnTo>
                  <a:pt x="7477" y="1190"/>
                </a:lnTo>
                <a:lnTo>
                  <a:pt x="7517" y="1219"/>
                </a:lnTo>
                <a:lnTo>
                  <a:pt x="7518" y="1208"/>
                </a:lnTo>
                <a:lnTo>
                  <a:pt x="7525" y="1199"/>
                </a:lnTo>
                <a:lnTo>
                  <a:pt x="7526" y="1215"/>
                </a:lnTo>
                <a:lnTo>
                  <a:pt x="7525" y="1229"/>
                </a:lnTo>
                <a:lnTo>
                  <a:pt x="7556" y="1229"/>
                </a:lnTo>
                <a:lnTo>
                  <a:pt x="7570" y="1246"/>
                </a:lnTo>
                <a:lnTo>
                  <a:pt x="7580" y="1234"/>
                </a:lnTo>
                <a:lnTo>
                  <a:pt x="7591" y="1223"/>
                </a:lnTo>
                <a:lnTo>
                  <a:pt x="7592" y="1238"/>
                </a:lnTo>
                <a:lnTo>
                  <a:pt x="7590" y="1252"/>
                </a:lnTo>
                <a:lnTo>
                  <a:pt x="7623" y="1252"/>
                </a:lnTo>
                <a:lnTo>
                  <a:pt x="7642" y="1273"/>
                </a:lnTo>
                <a:lnTo>
                  <a:pt x="7654" y="1261"/>
                </a:lnTo>
                <a:lnTo>
                  <a:pt x="7668" y="1249"/>
                </a:lnTo>
                <a:lnTo>
                  <a:pt x="7685" y="1257"/>
                </a:lnTo>
                <a:lnTo>
                  <a:pt x="7702" y="1264"/>
                </a:lnTo>
                <a:lnTo>
                  <a:pt x="7686" y="1269"/>
                </a:lnTo>
                <a:lnTo>
                  <a:pt x="7680" y="1281"/>
                </a:lnTo>
                <a:lnTo>
                  <a:pt x="7771" y="1318"/>
                </a:lnTo>
                <a:lnTo>
                  <a:pt x="7857" y="1365"/>
                </a:lnTo>
                <a:lnTo>
                  <a:pt x="7857" y="1356"/>
                </a:lnTo>
                <a:lnTo>
                  <a:pt x="7867" y="1352"/>
                </a:lnTo>
                <a:lnTo>
                  <a:pt x="7875" y="1363"/>
                </a:lnTo>
                <a:lnTo>
                  <a:pt x="7888" y="1369"/>
                </a:lnTo>
                <a:lnTo>
                  <a:pt x="7879" y="1377"/>
                </a:lnTo>
                <a:lnTo>
                  <a:pt x="7878" y="1389"/>
                </a:lnTo>
                <a:lnTo>
                  <a:pt x="7905" y="1399"/>
                </a:lnTo>
                <a:lnTo>
                  <a:pt x="7935" y="1404"/>
                </a:lnTo>
                <a:lnTo>
                  <a:pt x="7934" y="1416"/>
                </a:lnTo>
                <a:lnTo>
                  <a:pt x="7933" y="1428"/>
                </a:lnTo>
                <a:lnTo>
                  <a:pt x="7971" y="1435"/>
                </a:lnTo>
                <a:lnTo>
                  <a:pt x="8003" y="1451"/>
                </a:lnTo>
                <a:lnTo>
                  <a:pt x="8005" y="1445"/>
                </a:lnTo>
                <a:lnTo>
                  <a:pt x="8007" y="1439"/>
                </a:lnTo>
                <a:lnTo>
                  <a:pt x="7991" y="1431"/>
                </a:lnTo>
                <a:lnTo>
                  <a:pt x="7980" y="1416"/>
                </a:lnTo>
                <a:lnTo>
                  <a:pt x="8009" y="1420"/>
                </a:lnTo>
                <a:lnTo>
                  <a:pt x="8039" y="1409"/>
                </a:lnTo>
                <a:lnTo>
                  <a:pt x="8029" y="1422"/>
                </a:lnTo>
                <a:lnTo>
                  <a:pt x="8012" y="1432"/>
                </a:lnTo>
                <a:lnTo>
                  <a:pt x="8119" y="1452"/>
                </a:lnTo>
                <a:lnTo>
                  <a:pt x="8212" y="1491"/>
                </a:lnTo>
                <a:lnTo>
                  <a:pt x="8229" y="1487"/>
                </a:lnTo>
                <a:lnTo>
                  <a:pt x="8243" y="1496"/>
                </a:lnTo>
                <a:lnTo>
                  <a:pt x="8207" y="1504"/>
                </a:lnTo>
                <a:lnTo>
                  <a:pt x="8181" y="1515"/>
                </a:lnTo>
                <a:lnTo>
                  <a:pt x="8232" y="1539"/>
                </a:lnTo>
                <a:lnTo>
                  <a:pt x="8299" y="1553"/>
                </a:lnTo>
                <a:lnTo>
                  <a:pt x="8299" y="1569"/>
                </a:lnTo>
                <a:lnTo>
                  <a:pt x="8294" y="1555"/>
                </a:lnTo>
                <a:lnTo>
                  <a:pt x="8266" y="1561"/>
                </a:lnTo>
                <a:lnTo>
                  <a:pt x="8236" y="1573"/>
                </a:lnTo>
                <a:lnTo>
                  <a:pt x="8283" y="1583"/>
                </a:lnTo>
                <a:lnTo>
                  <a:pt x="8321" y="1577"/>
                </a:lnTo>
                <a:lnTo>
                  <a:pt x="8316" y="1584"/>
                </a:lnTo>
                <a:lnTo>
                  <a:pt x="8317" y="1596"/>
                </a:lnTo>
                <a:lnTo>
                  <a:pt x="8362" y="1601"/>
                </a:lnTo>
                <a:lnTo>
                  <a:pt x="8406" y="1610"/>
                </a:lnTo>
                <a:lnTo>
                  <a:pt x="8452" y="1613"/>
                </a:lnTo>
                <a:lnTo>
                  <a:pt x="8509" y="1602"/>
                </a:lnTo>
                <a:lnTo>
                  <a:pt x="8503" y="1621"/>
                </a:lnTo>
                <a:lnTo>
                  <a:pt x="8489" y="1635"/>
                </a:lnTo>
                <a:lnTo>
                  <a:pt x="8490" y="1623"/>
                </a:lnTo>
                <a:lnTo>
                  <a:pt x="8487" y="1618"/>
                </a:lnTo>
                <a:lnTo>
                  <a:pt x="8476" y="1617"/>
                </a:lnTo>
                <a:lnTo>
                  <a:pt x="8470" y="1628"/>
                </a:lnTo>
                <a:lnTo>
                  <a:pt x="8485" y="1640"/>
                </a:lnTo>
                <a:lnTo>
                  <a:pt x="8503" y="1650"/>
                </a:lnTo>
                <a:lnTo>
                  <a:pt x="8509" y="1641"/>
                </a:lnTo>
                <a:lnTo>
                  <a:pt x="8519" y="1635"/>
                </a:lnTo>
                <a:lnTo>
                  <a:pt x="8526" y="1652"/>
                </a:lnTo>
                <a:lnTo>
                  <a:pt x="8535" y="1667"/>
                </a:lnTo>
                <a:lnTo>
                  <a:pt x="8545" y="1663"/>
                </a:lnTo>
                <a:lnTo>
                  <a:pt x="8552" y="1657"/>
                </a:lnTo>
                <a:lnTo>
                  <a:pt x="8537" y="1648"/>
                </a:lnTo>
                <a:lnTo>
                  <a:pt x="8542" y="1631"/>
                </a:lnTo>
                <a:lnTo>
                  <a:pt x="8524" y="1624"/>
                </a:lnTo>
                <a:lnTo>
                  <a:pt x="8510" y="1614"/>
                </a:lnTo>
                <a:lnTo>
                  <a:pt x="8513" y="1602"/>
                </a:lnTo>
                <a:lnTo>
                  <a:pt x="8514" y="1589"/>
                </a:lnTo>
                <a:lnTo>
                  <a:pt x="8523" y="1598"/>
                </a:lnTo>
                <a:lnTo>
                  <a:pt x="8523" y="1617"/>
                </a:lnTo>
                <a:lnTo>
                  <a:pt x="8568" y="1631"/>
                </a:lnTo>
                <a:lnTo>
                  <a:pt x="8609" y="1635"/>
                </a:lnTo>
                <a:lnTo>
                  <a:pt x="8571" y="1652"/>
                </a:lnTo>
                <a:lnTo>
                  <a:pt x="8548" y="1680"/>
                </a:lnTo>
                <a:lnTo>
                  <a:pt x="8582" y="1691"/>
                </a:lnTo>
                <a:lnTo>
                  <a:pt x="8622" y="1695"/>
                </a:lnTo>
                <a:lnTo>
                  <a:pt x="8633" y="1718"/>
                </a:lnTo>
                <a:lnTo>
                  <a:pt x="8655" y="1729"/>
                </a:lnTo>
                <a:lnTo>
                  <a:pt x="8690" y="1719"/>
                </a:lnTo>
                <a:lnTo>
                  <a:pt x="8710" y="1735"/>
                </a:lnTo>
                <a:lnTo>
                  <a:pt x="8690" y="1730"/>
                </a:lnTo>
                <a:lnTo>
                  <a:pt x="8682" y="1747"/>
                </a:lnTo>
                <a:lnTo>
                  <a:pt x="8702" y="1746"/>
                </a:lnTo>
                <a:lnTo>
                  <a:pt x="8718" y="1751"/>
                </a:lnTo>
                <a:lnTo>
                  <a:pt x="8725" y="1743"/>
                </a:lnTo>
                <a:lnTo>
                  <a:pt x="8728" y="1732"/>
                </a:lnTo>
                <a:lnTo>
                  <a:pt x="8759" y="1740"/>
                </a:lnTo>
                <a:lnTo>
                  <a:pt x="8795" y="1743"/>
                </a:lnTo>
                <a:lnTo>
                  <a:pt x="8826" y="1770"/>
                </a:lnTo>
                <a:lnTo>
                  <a:pt x="8854" y="1802"/>
                </a:lnTo>
                <a:lnTo>
                  <a:pt x="8874" y="1802"/>
                </a:lnTo>
                <a:lnTo>
                  <a:pt x="8895" y="1800"/>
                </a:lnTo>
                <a:lnTo>
                  <a:pt x="8865" y="1827"/>
                </a:lnTo>
                <a:lnTo>
                  <a:pt x="8829" y="1846"/>
                </a:lnTo>
                <a:lnTo>
                  <a:pt x="8896" y="1880"/>
                </a:lnTo>
                <a:lnTo>
                  <a:pt x="8975" y="1872"/>
                </a:lnTo>
                <a:lnTo>
                  <a:pt x="9033" y="1908"/>
                </a:lnTo>
                <a:lnTo>
                  <a:pt x="9109" y="1907"/>
                </a:lnTo>
                <a:lnTo>
                  <a:pt x="9101" y="1888"/>
                </a:lnTo>
                <a:lnTo>
                  <a:pt x="9086" y="1876"/>
                </a:lnTo>
                <a:lnTo>
                  <a:pt x="9066" y="1871"/>
                </a:lnTo>
                <a:lnTo>
                  <a:pt x="9042" y="1869"/>
                </a:lnTo>
                <a:lnTo>
                  <a:pt x="9000" y="1863"/>
                </a:lnTo>
                <a:lnTo>
                  <a:pt x="8978" y="1843"/>
                </a:lnTo>
                <a:lnTo>
                  <a:pt x="8966" y="1857"/>
                </a:lnTo>
                <a:lnTo>
                  <a:pt x="8948" y="1854"/>
                </a:lnTo>
                <a:lnTo>
                  <a:pt x="8957" y="1846"/>
                </a:lnTo>
                <a:lnTo>
                  <a:pt x="8959" y="1835"/>
                </a:lnTo>
                <a:lnTo>
                  <a:pt x="8910" y="1846"/>
                </a:lnTo>
                <a:lnTo>
                  <a:pt x="8864" y="1840"/>
                </a:lnTo>
                <a:lnTo>
                  <a:pt x="8928" y="1817"/>
                </a:lnTo>
                <a:lnTo>
                  <a:pt x="8994" y="1818"/>
                </a:lnTo>
                <a:lnTo>
                  <a:pt x="8976" y="1825"/>
                </a:lnTo>
                <a:lnTo>
                  <a:pt x="8965" y="1839"/>
                </a:lnTo>
                <a:lnTo>
                  <a:pt x="9014" y="1838"/>
                </a:lnTo>
                <a:lnTo>
                  <a:pt x="9066" y="1822"/>
                </a:lnTo>
                <a:lnTo>
                  <a:pt x="9088" y="1851"/>
                </a:lnTo>
                <a:lnTo>
                  <a:pt x="9112" y="1877"/>
                </a:lnTo>
                <a:lnTo>
                  <a:pt x="9157" y="1875"/>
                </a:lnTo>
                <a:lnTo>
                  <a:pt x="9195" y="1859"/>
                </a:lnTo>
                <a:lnTo>
                  <a:pt x="9186" y="1874"/>
                </a:lnTo>
                <a:lnTo>
                  <a:pt x="9179" y="1890"/>
                </a:lnTo>
                <a:lnTo>
                  <a:pt x="9191" y="1901"/>
                </a:lnTo>
                <a:lnTo>
                  <a:pt x="9181" y="1918"/>
                </a:lnTo>
                <a:lnTo>
                  <a:pt x="9234" y="1910"/>
                </a:lnTo>
                <a:lnTo>
                  <a:pt x="9244" y="1928"/>
                </a:lnTo>
                <a:lnTo>
                  <a:pt x="9265" y="1934"/>
                </a:lnTo>
                <a:lnTo>
                  <a:pt x="9262" y="1919"/>
                </a:lnTo>
                <a:lnTo>
                  <a:pt x="9252" y="1913"/>
                </a:lnTo>
                <a:lnTo>
                  <a:pt x="9275" y="1909"/>
                </a:lnTo>
                <a:lnTo>
                  <a:pt x="9286" y="1896"/>
                </a:lnTo>
                <a:lnTo>
                  <a:pt x="9304" y="1907"/>
                </a:lnTo>
                <a:lnTo>
                  <a:pt x="9313" y="1927"/>
                </a:lnTo>
                <a:lnTo>
                  <a:pt x="9295" y="1934"/>
                </a:lnTo>
                <a:lnTo>
                  <a:pt x="9291" y="1953"/>
                </a:lnTo>
                <a:lnTo>
                  <a:pt x="9334" y="1941"/>
                </a:lnTo>
                <a:lnTo>
                  <a:pt x="9378" y="1928"/>
                </a:lnTo>
                <a:lnTo>
                  <a:pt x="9404" y="1943"/>
                </a:lnTo>
                <a:lnTo>
                  <a:pt x="9429" y="1955"/>
                </a:lnTo>
                <a:lnTo>
                  <a:pt x="9412" y="1961"/>
                </a:lnTo>
                <a:lnTo>
                  <a:pt x="9400" y="1971"/>
                </a:lnTo>
                <a:lnTo>
                  <a:pt x="9387" y="1962"/>
                </a:lnTo>
                <a:lnTo>
                  <a:pt x="9369" y="1958"/>
                </a:lnTo>
                <a:lnTo>
                  <a:pt x="9365" y="1969"/>
                </a:lnTo>
                <a:lnTo>
                  <a:pt x="9365" y="1982"/>
                </a:lnTo>
                <a:lnTo>
                  <a:pt x="9383" y="1979"/>
                </a:lnTo>
                <a:lnTo>
                  <a:pt x="9401" y="1976"/>
                </a:lnTo>
                <a:lnTo>
                  <a:pt x="9406" y="1997"/>
                </a:lnTo>
                <a:lnTo>
                  <a:pt x="9427" y="2012"/>
                </a:lnTo>
                <a:lnTo>
                  <a:pt x="9371" y="2001"/>
                </a:lnTo>
                <a:lnTo>
                  <a:pt x="9313" y="2018"/>
                </a:lnTo>
                <a:lnTo>
                  <a:pt x="9378" y="2036"/>
                </a:lnTo>
                <a:lnTo>
                  <a:pt x="9407" y="2078"/>
                </a:lnTo>
                <a:lnTo>
                  <a:pt x="9422" y="2081"/>
                </a:lnTo>
                <a:lnTo>
                  <a:pt x="9443" y="2078"/>
                </a:lnTo>
                <a:lnTo>
                  <a:pt x="9443" y="2067"/>
                </a:lnTo>
                <a:lnTo>
                  <a:pt x="9448" y="2061"/>
                </a:lnTo>
                <a:lnTo>
                  <a:pt x="9522" y="2107"/>
                </a:lnTo>
                <a:lnTo>
                  <a:pt x="9595" y="2155"/>
                </a:lnTo>
                <a:lnTo>
                  <a:pt x="9603" y="2147"/>
                </a:lnTo>
                <a:lnTo>
                  <a:pt x="9612" y="2141"/>
                </a:lnTo>
                <a:lnTo>
                  <a:pt x="9623" y="2156"/>
                </a:lnTo>
                <a:lnTo>
                  <a:pt x="9638" y="2167"/>
                </a:lnTo>
                <a:lnTo>
                  <a:pt x="9614" y="2167"/>
                </a:lnTo>
                <a:lnTo>
                  <a:pt x="9603" y="2176"/>
                </a:lnTo>
                <a:lnTo>
                  <a:pt x="9630" y="2199"/>
                </a:lnTo>
                <a:lnTo>
                  <a:pt x="9664" y="2214"/>
                </a:lnTo>
                <a:lnTo>
                  <a:pt x="9662" y="2229"/>
                </a:lnTo>
                <a:lnTo>
                  <a:pt x="9659" y="2243"/>
                </a:lnTo>
                <a:lnTo>
                  <a:pt x="9669" y="2238"/>
                </a:lnTo>
                <a:lnTo>
                  <a:pt x="9682" y="2234"/>
                </a:lnTo>
                <a:lnTo>
                  <a:pt x="9679" y="2250"/>
                </a:lnTo>
                <a:lnTo>
                  <a:pt x="9678" y="2269"/>
                </a:lnTo>
                <a:lnTo>
                  <a:pt x="9697" y="2269"/>
                </a:lnTo>
                <a:lnTo>
                  <a:pt x="9714" y="2264"/>
                </a:lnTo>
                <a:lnTo>
                  <a:pt x="9700" y="2286"/>
                </a:lnTo>
                <a:lnTo>
                  <a:pt x="9685" y="2307"/>
                </a:lnTo>
                <a:lnTo>
                  <a:pt x="9713" y="2313"/>
                </a:lnTo>
                <a:lnTo>
                  <a:pt x="9728" y="2331"/>
                </a:lnTo>
                <a:lnTo>
                  <a:pt x="9722" y="2332"/>
                </a:lnTo>
                <a:lnTo>
                  <a:pt x="9717" y="2332"/>
                </a:lnTo>
                <a:lnTo>
                  <a:pt x="9716" y="2337"/>
                </a:lnTo>
                <a:lnTo>
                  <a:pt x="9710" y="2338"/>
                </a:lnTo>
                <a:lnTo>
                  <a:pt x="9702" y="2320"/>
                </a:lnTo>
                <a:lnTo>
                  <a:pt x="9686" y="2324"/>
                </a:lnTo>
                <a:lnTo>
                  <a:pt x="9720" y="2344"/>
                </a:lnTo>
                <a:lnTo>
                  <a:pt x="9759" y="2350"/>
                </a:lnTo>
                <a:lnTo>
                  <a:pt x="9759" y="2368"/>
                </a:lnTo>
                <a:lnTo>
                  <a:pt x="9760" y="2384"/>
                </a:lnTo>
                <a:lnTo>
                  <a:pt x="9774" y="2377"/>
                </a:lnTo>
                <a:lnTo>
                  <a:pt x="9783" y="2387"/>
                </a:lnTo>
                <a:lnTo>
                  <a:pt x="9757" y="2398"/>
                </a:lnTo>
                <a:lnTo>
                  <a:pt x="9749" y="2425"/>
                </a:lnTo>
                <a:lnTo>
                  <a:pt x="9725" y="2415"/>
                </a:lnTo>
                <a:lnTo>
                  <a:pt x="9701" y="2408"/>
                </a:lnTo>
                <a:lnTo>
                  <a:pt x="9689" y="2421"/>
                </a:lnTo>
                <a:lnTo>
                  <a:pt x="9684" y="2439"/>
                </a:lnTo>
                <a:lnTo>
                  <a:pt x="9731" y="2433"/>
                </a:lnTo>
                <a:lnTo>
                  <a:pt x="9768" y="2451"/>
                </a:lnTo>
                <a:lnTo>
                  <a:pt x="9792" y="2433"/>
                </a:lnTo>
                <a:lnTo>
                  <a:pt x="9814" y="2445"/>
                </a:lnTo>
                <a:lnTo>
                  <a:pt x="9798" y="2443"/>
                </a:lnTo>
                <a:lnTo>
                  <a:pt x="9779" y="2444"/>
                </a:lnTo>
                <a:lnTo>
                  <a:pt x="9776" y="2464"/>
                </a:lnTo>
                <a:lnTo>
                  <a:pt x="9779" y="2478"/>
                </a:lnTo>
                <a:lnTo>
                  <a:pt x="9794" y="2466"/>
                </a:lnTo>
                <a:lnTo>
                  <a:pt x="9809" y="2468"/>
                </a:lnTo>
                <a:lnTo>
                  <a:pt x="9798" y="2478"/>
                </a:lnTo>
                <a:lnTo>
                  <a:pt x="9804" y="2486"/>
                </a:lnTo>
                <a:lnTo>
                  <a:pt x="9821" y="2477"/>
                </a:lnTo>
                <a:lnTo>
                  <a:pt x="9845" y="2470"/>
                </a:lnTo>
                <a:lnTo>
                  <a:pt x="9838" y="2491"/>
                </a:lnTo>
                <a:lnTo>
                  <a:pt x="9839" y="2505"/>
                </a:lnTo>
                <a:lnTo>
                  <a:pt x="9861" y="2487"/>
                </a:lnTo>
                <a:lnTo>
                  <a:pt x="9886" y="2488"/>
                </a:lnTo>
                <a:lnTo>
                  <a:pt x="9874" y="2498"/>
                </a:lnTo>
                <a:lnTo>
                  <a:pt x="9863" y="2502"/>
                </a:lnTo>
                <a:lnTo>
                  <a:pt x="9868" y="2515"/>
                </a:lnTo>
                <a:lnTo>
                  <a:pt x="9869" y="2524"/>
                </a:lnTo>
                <a:lnTo>
                  <a:pt x="9909" y="2507"/>
                </a:lnTo>
                <a:lnTo>
                  <a:pt x="9946" y="2532"/>
                </a:lnTo>
                <a:lnTo>
                  <a:pt x="9960" y="2521"/>
                </a:lnTo>
                <a:lnTo>
                  <a:pt x="9970" y="2506"/>
                </a:lnTo>
                <a:lnTo>
                  <a:pt x="9980" y="2520"/>
                </a:lnTo>
                <a:lnTo>
                  <a:pt x="9994" y="2509"/>
                </a:lnTo>
                <a:lnTo>
                  <a:pt x="10003" y="2522"/>
                </a:lnTo>
                <a:lnTo>
                  <a:pt x="10012" y="2536"/>
                </a:lnTo>
                <a:lnTo>
                  <a:pt x="9966" y="2540"/>
                </a:lnTo>
                <a:lnTo>
                  <a:pt x="9923" y="2528"/>
                </a:lnTo>
                <a:lnTo>
                  <a:pt x="9921" y="2535"/>
                </a:lnTo>
                <a:lnTo>
                  <a:pt x="9917" y="2541"/>
                </a:lnTo>
                <a:lnTo>
                  <a:pt x="10002" y="2574"/>
                </a:lnTo>
                <a:lnTo>
                  <a:pt x="10096" y="2599"/>
                </a:lnTo>
                <a:lnTo>
                  <a:pt x="10099" y="2615"/>
                </a:lnTo>
                <a:lnTo>
                  <a:pt x="10103" y="2628"/>
                </a:lnTo>
                <a:lnTo>
                  <a:pt x="10074" y="2629"/>
                </a:lnTo>
                <a:lnTo>
                  <a:pt x="10046" y="2626"/>
                </a:lnTo>
                <a:lnTo>
                  <a:pt x="10016" y="2625"/>
                </a:lnTo>
                <a:lnTo>
                  <a:pt x="9984" y="2635"/>
                </a:lnTo>
                <a:lnTo>
                  <a:pt x="9984" y="2641"/>
                </a:lnTo>
                <a:lnTo>
                  <a:pt x="9984" y="2646"/>
                </a:lnTo>
                <a:lnTo>
                  <a:pt x="10070" y="2650"/>
                </a:lnTo>
                <a:lnTo>
                  <a:pt x="10120" y="2693"/>
                </a:lnTo>
                <a:lnTo>
                  <a:pt x="10186" y="2716"/>
                </a:lnTo>
                <a:lnTo>
                  <a:pt x="10221" y="2758"/>
                </a:lnTo>
                <a:lnTo>
                  <a:pt x="10233" y="2753"/>
                </a:lnTo>
                <a:lnTo>
                  <a:pt x="10244" y="2761"/>
                </a:lnTo>
                <a:lnTo>
                  <a:pt x="10226" y="2765"/>
                </a:lnTo>
                <a:lnTo>
                  <a:pt x="10220" y="2780"/>
                </a:lnTo>
                <a:lnTo>
                  <a:pt x="10232" y="2791"/>
                </a:lnTo>
                <a:lnTo>
                  <a:pt x="10232" y="2813"/>
                </a:lnTo>
                <a:lnTo>
                  <a:pt x="10248" y="2815"/>
                </a:lnTo>
                <a:lnTo>
                  <a:pt x="10256" y="2804"/>
                </a:lnTo>
                <a:lnTo>
                  <a:pt x="10244" y="2805"/>
                </a:lnTo>
                <a:lnTo>
                  <a:pt x="10238" y="2801"/>
                </a:lnTo>
                <a:lnTo>
                  <a:pt x="10268" y="2797"/>
                </a:lnTo>
                <a:lnTo>
                  <a:pt x="10304" y="2800"/>
                </a:lnTo>
                <a:lnTo>
                  <a:pt x="10303" y="2859"/>
                </a:lnTo>
                <a:lnTo>
                  <a:pt x="10332" y="2910"/>
                </a:lnTo>
                <a:lnTo>
                  <a:pt x="10321" y="2936"/>
                </a:lnTo>
                <a:lnTo>
                  <a:pt x="10326" y="2967"/>
                </a:lnTo>
                <a:lnTo>
                  <a:pt x="10240" y="2998"/>
                </a:lnTo>
                <a:lnTo>
                  <a:pt x="10137" y="2985"/>
                </a:lnTo>
                <a:lnTo>
                  <a:pt x="10151" y="2977"/>
                </a:lnTo>
                <a:lnTo>
                  <a:pt x="10166" y="2971"/>
                </a:lnTo>
                <a:lnTo>
                  <a:pt x="10139" y="2958"/>
                </a:lnTo>
                <a:lnTo>
                  <a:pt x="10108" y="2944"/>
                </a:lnTo>
                <a:lnTo>
                  <a:pt x="10019" y="2941"/>
                </a:lnTo>
                <a:lnTo>
                  <a:pt x="9938" y="2905"/>
                </a:lnTo>
                <a:lnTo>
                  <a:pt x="9916" y="2873"/>
                </a:lnTo>
                <a:lnTo>
                  <a:pt x="9882" y="2852"/>
                </a:lnTo>
                <a:lnTo>
                  <a:pt x="9845" y="2839"/>
                </a:lnTo>
                <a:lnTo>
                  <a:pt x="9814" y="2835"/>
                </a:lnTo>
                <a:lnTo>
                  <a:pt x="9837" y="2846"/>
                </a:lnTo>
                <a:lnTo>
                  <a:pt x="9838" y="2866"/>
                </a:lnTo>
                <a:lnTo>
                  <a:pt x="9798" y="2845"/>
                </a:lnTo>
                <a:lnTo>
                  <a:pt x="9756" y="2836"/>
                </a:lnTo>
                <a:lnTo>
                  <a:pt x="9717" y="2803"/>
                </a:lnTo>
                <a:lnTo>
                  <a:pt x="9673" y="2801"/>
                </a:lnTo>
                <a:lnTo>
                  <a:pt x="9671" y="2792"/>
                </a:lnTo>
                <a:lnTo>
                  <a:pt x="9679" y="2778"/>
                </a:lnTo>
                <a:lnTo>
                  <a:pt x="9641" y="2775"/>
                </a:lnTo>
                <a:lnTo>
                  <a:pt x="9614" y="2758"/>
                </a:lnTo>
                <a:lnTo>
                  <a:pt x="9631" y="2766"/>
                </a:lnTo>
                <a:lnTo>
                  <a:pt x="9644" y="2766"/>
                </a:lnTo>
                <a:lnTo>
                  <a:pt x="9620" y="2743"/>
                </a:lnTo>
                <a:lnTo>
                  <a:pt x="9596" y="2755"/>
                </a:lnTo>
                <a:lnTo>
                  <a:pt x="9543" y="2708"/>
                </a:lnTo>
                <a:lnTo>
                  <a:pt x="9479" y="2674"/>
                </a:lnTo>
                <a:lnTo>
                  <a:pt x="9419" y="2690"/>
                </a:lnTo>
                <a:lnTo>
                  <a:pt x="9362" y="2680"/>
                </a:lnTo>
                <a:lnTo>
                  <a:pt x="9349" y="2703"/>
                </a:lnTo>
                <a:lnTo>
                  <a:pt x="9339" y="2728"/>
                </a:lnTo>
                <a:lnTo>
                  <a:pt x="9351" y="2731"/>
                </a:lnTo>
                <a:lnTo>
                  <a:pt x="9368" y="2729"/>
                </a:lnTo>
                <a:lnTo>
                  <a:pt x="9374" y="2712"/>
                </a:lnTo>
                <a:lnTo>
                  <a:pt x="9391" y="2704"/>
                </a:lnTo>
                <a:lnTo>
                  <a:pt x="9420" y="2729"/>
                </a:lnTo>
                <a:lnTo>
                  <a:pt x="9457" y="2745"/>
                </a:lnTo>
                <a:lnTo>
                  <a:pt x="9454" y="2757"/>
                </a:lnTo>
                <a:lnTo>
                  <a:pt x="9451" y="2768"/>
                </a:lnTo>
                <a:lnTo>
                  <a:pt x="9469" y="2766"/>
                </a:lnTo>
                <a:lnTo>
                  <a:pt x="9486" y="2775"/>
                </a:lnTo>
                <a:lnTo>
                  <a:pt x="9487" y="2767"/>
                </a:lnTo>
                <a:lnTo>
                  <a:pt x="9492" y="2763"/>
                </a:lnTo>
                <a:lnTo>
                  <a:pt x="9493" y="2776"/>
                </a:lnTo>
                <a:lnTo>
                  <a:pt x="9498" y="2784"/>
                </a:lnTo>
                <a:lnTo>
                  <a:pt x="9459" y="2783"/>
                </a:lnTo>
                <a:lnTo>
                  <a:pt x="9428" y="2799"/>
                </a:lnTo>
                <a:lnTo>
                  <a:pt x="9476" y="2809"/>
                </a:lnTo>
                <a:lnTo>
                  <a:pt x="9510" y="2828"/>
                </a:lnTo>
                <a:lnTo>
                  <a:pt x="9500" y="2839"/>
                </a:lnTo>
                <a:lnTo>
                  <a:pt x="9493" y="2853"/>
                </a:lnTo>
                <a:lnTo>
                  <a:pt x="9519" y="2869"/>
                </a:lnTo>
                <a:lnTo>
                  <a:pt x="9539" y="2891"/>
                </a:lnTo>
                <a:lnTo>
                  <a:pt x="9520" y="2894"/>
                </a:lnTo>
                <a:lnTo>
                  <a:pt x="9511" y="2907"/>
                </a:lnTo>
                <a:lnTo>
                  <a:pt x="9530" y="2923"/>
                </a:lnTo>
                <a:lnTo>
                  <a:pt x="9540" y="2947"/>
                </a:lnTo>
                <a:lnTo>
                  <a:pt x="9548" y="2943"/>
                </a:lnTo>
                <a:lnTo>
                  <a:pt x="9557" y="2940"/>
                </a:lnTo>
                <a:lnTo>
                  <a:pt x="9570" y="2974"/>
                </a:lnTo>
                <a:lnTo>
                  <a:pt x="9598" y="2991"/>
                </a:lnTo>
                <a:lnTo>
                  <a:pt x="9608" y="3025"/>
                </a:lnTo>
                <a:lnTo>
                  <a:pt x="9622" y="3054"/>
                </a:lnTo>
                <a:lnTo>
                  <a:pt x="9487" y="3002"/>
                </a:lnTo>
                <a:lnTo>
                  <a:pt x="9349" y="2957"/>
                </a:lnTo>
                <a:lnTo>
                  <a:pt x="9315" y="2929"/>
                </a:lnTo>
                <a:lnTo>
                  <a:pt x="9261" y="2924"/>
                </a:lnTo>
                <a:lnTo>
                  <a:pt x="9229" y="2890"/>
                </a:lnTo>
                <a:lnTo>
                  <a:pt x="9173" y="2897"/>
                </a:lnTo>
                <a:lnTo>
                  <a:pt x="9218" y="2899"/>
                </a:lnTo>
                <a:lnTo>
                  <a:pt x="9249" y="2914"/>
                </a:lnTo>
                <a:lnTo>
                  <a:pt x="9182" y="2908"/>
                </a:lnTo>
                <a:lnTo>
                  <a:pt x="9132" y="2882"/>
                </a:lnTo>
                <a:lnTo>
                  <a:pt x="9111" y="2893"/>
                </a:lnTo>
                <a:lnTo>
                  <a:pt x="9087" y="2884"/>
                </a:lnTo>
                <a:lnTo>
                  <a:pt x="9118" y="2880"/>
                </a:lnTo>
                <a:lnTo>
                  <a:pt x="9144" y="2869"/>
                </a:lnTo>
                <a:lnTo>
                  <a:pt x="9097" y="2873"/>
                </a:lnTo>
                <a:lnTo>
                  <a:pt x="9045" y="2878"/>
                </a:lnTo>
                <a:lnTo>
                  <a:pt x="9049" y="2867"/>
                </a:lnTo>
                <a:lnTo>
                  <a:pt x="9051" y="2855"/>
                </a:lnTo>
                <a:lnTo>
                  <a:pt x="9022" y="2848"/>
                </a:lnTo>
                <a:lnTo>
                  <a:pt x="9021" y="2832"/>
                </a:lnTo>
                <a:lnTo>
                  <a:pt x="9015" y="2831"/>
                </a:lnTo>
                <a:lnTo>
                  <a:pt x="9009" y="2829"/>
                </a:lnTo>
                <a:lnTo>
                  <a:pt x="8990" y="2840"/>
                </a:lnTo>
                <a:lnTo>
                  <a:pt x="8970" y="2852"/>
                </a:lnTo>
                <a:lnTo>
                  <a:pt x="8975" y="2857"/>
                </a:lnTo>
                <a:lnTo>
                  <a:pt x="8982" y="2860"/>
                </a:lnTo>
                <a:lnTo>
                  <a:pt x="8995" y="2855"/>
                </a:lnTo>
                <a:lnTo>
                  <a:pt x="9011" y="2851"/>
                </a:lnTo>
                <a:lnTo>
                  <a:pt x="9019" y="2860"/>
                </a:lnTo>
                <a:lnTo>
                  <a:pt x="9034" y="2864"/>
                </a:lnTo>
                <a:lnTo>
                  <a:pt x="9011" y="2868"/>
                </a:lnTo>
                <a:lnTo>
                  <a:pt x="8987" y="2866"/>
                </a:lnTo>
                <a:lnTo>
                  <a:pt x="8983" y="2885"/>
                </a:lnTo>
                <a:lnTo>
                  <a:pt x="8995" y="2897"/>
                </a:lnTo>
                <a:lnTo>
                  <a:pt x="8968" y="2905"/>
                </a:lnTo>
                <a:lnTo>
                  <a:pt x="8954" y="2921"/>
                </a:lnTo>
                <a:lnTo>
                  <a:pt x="9021" y="2906"/>
                </a:lnTo>
                <a:lnTo>
                  <a:pt x="9053" y="2928"/>
                </a:lnTo>
                <a:lnTo>
                  <a:pt x="9071" y="2932"/>
                </a:lnTo>
                <a:lnTo>
                  <a:pt x="9088" y="2939"/>
                </a:lnTo>
                <a:lnTo>
                  <a:pt x="9092" y="2929"/>
                </a:lnTo>
                <a:lnTo>
                  <a:pt x="9098" y="2921"/>
                </a:lnTo>
                <a:lnTo>
                  <a:pt x="9105" y="2937"/>
                </a:lnTo>
                <a:lnTo>
                  <a:pt x="9116" y="2946"/>
                </a:lnTo>
                <a:lnTo>
                  <a:pt x="9283" y="2999"/>
                </a:lnTo>
                <a:lnTo>
                  <a:pt x="9419" y="3075"/>
                </a:lnTo>
                <a:lnTo>
                  <a:pt x="9369" y="3080"/>
                </a:lnTo>
                <a:lnTo>
                  <a:pt x="9332" y="3081"/>
                </a:lnTo>
                <a:lnTo>
                  <a:pt x="9362" y="3102"/>
                </a:lnTo>
                <a:lnTo>
                  <a:pt x="9395" y="3117"/>
                </a:lnTo>
                <a:lnTo>
                  <a:pt x="9394" y="3138"/>
                </a:lnTo>
                <a:lnTo>
                  <a:pt x="9401" y="3150"/>
                </a:lnTo>
                <a:lnTo>
                  <a:pt x="9427" y="3157"/>
                </a:lnTo>
                <a:lnTo>
                  <a:pt x="9459" y="3170"/>
                </a:lnTo>
                <a:lnTo>
                  <a:pt x="9465" y="3186"/>
                </a:lnTo>
                <a:lnTo>
                  <a:pt x="9482" y="3200"/>
                </a:lnTo>
                <a:lnTo>
                  <a:pt x="9464" y="3197"/>
                </a:lnTo>
                <a:lnTo>
                  <a:pt x="9447" y="3194"/>
                </a:lnTo>
                <a:lnTo>
                  <a:pt x="9442" y="3212"/>
                </a:lnTo>
                <a:lnTo>
                  <a:pt x="9447" y="3227"/>
                </a:lnTo>
                <a:lnTo>
                  <a:pt x="9358" y="3232"/>
                </a:lnTo>
                <a:lnTo>
                  <a:pt x="9269" y="3224"/>
                </a:lnTo>
                <a:lnTo>
                  <a:pt x="9187" y="3216"/>
                </a:lnTo>
                <a:lnTo>
                  <a:pt x="9113" y="3190"/>
                </a:lnTo>
                <a:lnTo>
                  <a:pt x="9088" y="3193"/>
                </a:lnTo>
                <a:lnTo>
                  <a:pt x="9062" y="3191"/>
                </a:lnTo>
                <a:lnTo>
                  <a:pt x="9037" y="3187"/>
                </a:lnTo>
                <a:lnTo>
                  <a:pt x="9013" y="3181"/>
                </a:lnTo>
                <a:lnTo>
                  <a:pt x="8965" y="3163"/>
                </a:lnTo>
                <a:lnTo>
                  <a:pt x="8924" y="3143"/>
                </a:lnTo>
                <a:lnTo>
                  <a:pt x="8842" y="3132"/>
                </a:lnTo>
                <a:lnTo>
                  <a:pt x="8768" y="3102"/>
                </a:lnTo>
                <a:lnTo>
                  <a:pt x="8776" y="3096"/>
                </a:lnTo>
                <a:lnTo>
                  <a:pt x="8780" y="3089"/>
                </a:lnTo>
                <a:lnTo>
                  <a:pt x="8744" y="3080"/>
                </a:lnTo>
                <a:lnTo>
                  <a:pt x="8718" y="3089"/>
                </a:lnTo>
                <a:lnTo>
                  <a:pt x="8717" y="3072"/>
                </a:lnTo>
                <a:lnTo>
                  <a:pt x="8717" y="3055"/>
                </a:lnTo>
                <a:lnTo>
                  <a:pt x="8668" y="3044"/>
                </a:lnTo>
                <a:lnTo>
                  <a:pt x="8616" y="3040"/>
                </a:lnTo>
                <a:lnTo>
                  <a:pt x="8562" y="3042"/>
                </a:lnTo>
                <a:lnTo>
                  <a:pt x="8505" y="3055"/>
                </a:lnTo>
                <a:lnTo>
                  <a:pt x="8478" y="3038"/>
                </a:lnTo>
                <a:lnTo>
                  <a:pt x="8443" y="3050"/>
                </a:lnTo>
                <a:lnTo>
                  <a:pt x="8384" y="2968"/>
                </a:lnTo>
                <a:lnTo>
                  <a:pt x="8297" y="2934"/>
                </a:lnTo>
                <a:lnTo>
                  <a:pt x="8306" y="2940"/>
                </a:lnTo>
                <a:lnTo>
                  <a:pt x="8314" y="2947"/>
                </a:lnTo>
                <a:lnTo>
                  <a:pt x="8292" y="2957"/>
                </a:lnTo>
                <a:lnTo>
                  <a:pt x="8269" y="2967"/>
                </a:lnTo>
                <a:lnTo>
                  <a:pt x="8257" y="2957"/>
                </a:lnTo>
                <a:lnTo>
                  <a:pt x="8234" y="2958"/>
                </a:lnTo>
                <a:lnTo>
                  <a:pt x="8230" y="2934"/>
                </a:lnTo>
                <a:lnTo>
                  <a:pt x="8216" y="2923"/>
                </a:lnTo>
                <a:lnTo>
                  <a:pt x="8202" y="2939"/>
                </a:lnTo>
                <a:lnTo>
                  <a:pt x="8177" y="2948"/>
                </a:lnTo>
                <a:lnTo>
                  <a:pt x="8099" y="2863"/>
                </a:lnTo>
                <a:lnTo>
                  <a:pt x="7979" y="2830"/>
                </a:lnTo>
                <a:lnTo>
                  <a:pt x="7956" y="2812"/>
                </a:lnTo>
                <a:lnTo>
                  <a:pt x="7920" y="2810"/>
                </a:lnTo>
                <a:lnTo>
                  <a:pt x="7905" y="2823"/>
                </a:lnTo>
                <a:lnTo>
                  <a:pt x="7884" y="2825"/>
                </a:lnTo>
                <a:lnTo>
                  <a:pt x="7871" y="2862"/>
                </a:lnTo>
                <a:lnTo>
                  <a:pt x="7852" y="2880"/>
                </a:lnTo>
                <a:lnTo>
                  <a:pt x="7856" y="2893"/>
                </a:lnTo>
                <a:lnTo>
                  <a:pt x="7867" y="2908"/>
                </a:lnTo>
                <a:lnTo>
                  <a:pt x="7838" y="2943"/>
                </a:lnTo>
                <a:lnTo>
                  <a:pt x="7805" y="2967"/>
                </a:lnTo>
                <a:lnTo>
                  <a:pt x="7814" y="2985"/>
                </a:lnTo>
                <a:lnTo>
                  <a:pt x="7796" y="2989"/>
                </a:lnTo>
                <a:lnTo>
                  <a:pt x="7819" y="3034"/>
                </a:lnTo>
                <a:lnTo>
                  <a:pt x="7864" y="3067"/>
                </a:lnTo>
                <a:lnTo>
                  <a:pt x="7865" y="3047"/>
                </a:lnTo>
                <a:lnTo>
                  <a:pt x="7889" y="3050"/>
                </a:lnTo>
                <a:lnTo>
                  <a:pt x="7884" y="3038"/>
                </a:lnTo>
                <a:lnTo>
                  <a:pt x="7872" y="3024"/>
                </a:lnTo>
                <a:lnTo>
                  <a:pt x="7886" y="3021"/>
                </a:lnTo>
                <a:lnTo>
                  <a:pt x="7901" y="3024"/>
                </a:lnTo>
                <a:lnTo>
                  <a:pt x="7896" y="3017"/>
                </a:lnTo>
                <a:lnTo>
                  <a:pt x="7887" y="3007"/>
                </a:lnTo>
                <a:lnTo>
                  <a:pt x="7900" y="3007"/>
                </a:lnTo>
                <a:lnTo>
                  <a:pt x="7914" y="3011"/>
                </a:lnTo>
                <a:lnTo>
                  <a:pt x="7918" y="3043"/>
                </a:lnTo>
                <a:lnTo>
                  <a:pt x="7917" y="3073"/>
                </a:lnTo>
                <a:lnTo>
                  <a:pt x="7901" y="3073"/>
                </a:lnTo>
                <a:lnTo>
                  <a:pt x="7891" y="3081"/>
                </a:lnTo>
                <a:lnTo>
                  <a:pt x="7908" y="3089"/>
                </a:lnTo>
                <a:lnTo>
                  <a:pt x="7929" y="3105"/>
                </a:lnTo>
                <a:lnTo>
                  <a:pt x="7905" y="3115"/>
                </a:lnTo>
                <a:lnTo>
                  <a:pt x="7889" y="3127"/>
                </a:lnTo>
                <a:lnTo>
                  <a:pt x="7893" y="3138"/>
                </a:lnTo>
                <a:lnTo>
                  <a:pt x="7900" y="3148"/>
                </a:lnTo>
                <a:lnTo>
                  <a:pt x="7858" y="3191"/>
                </a:lnTo>
                <a:lnTo>
                  <a:pt x="7803" y="3214"/>
                </a:lnTo>
                <a:lnTo>
                  <a:pt x="7810" y="3233"/>
                </a:lnTo>
                <a:lnTo>
                  <a:pt x="7802" y="3249"/>
                </a:lnTo>
                <a:lnTo>
                  <a:pt x="7765" y="3240"/>
                </a:lnTo>
                <a:lnTo>
                  <a:pt x="7736" y="3257"/>
                </a:lnTo>
                <a:lnTo>
                  <a:pt x="7777" y="3277"/>
                </a:lnTo>
                <a:lnTo>
                  <a:pt x="7818" y="3296"/>
                </a:lnTo>
                <a:lnTo>
                  <a:pt x="7795" y="3302"/>
                </a:lnTo>
                <a:lnTo>
                  <a:pt x="7772" y="3304"/>
                </a:lnTo>
                <a:lnTo>
                  <a:pt x="7746" y="3370"/>
                </a:lnTo>
                <a:lnTo>
                  <a:pt x="7686" y="3414"/>
                </a:lnTo>
                <a:lnTo>
                  <a:pt x="7657" y="3391"/>
                </a:lnTo>
                <a:lnTo>
                  <a:pt x="7637" y="3370"/>
                </a:lnTo>
                <a:lnTo>
                  <a:pt x="7631" y="3367"/>
                </a:lnTo>
                <a:lnTo>
                  <a:pt x="7623" y="3364"/>
                </a:lnTo>
                <a:lnTo>
                  <a:pt x="7624" y="3370"/>
                </a:lnTo>
                <a:lnTo>
                  <a:pt x="7632" y="3376"/>
                </a:lnTo>
                <a:lnTo>
                  <a:pt x="7616" y="3366"/>
                </a:lnTo>
                <a:lnTo>
                  <a:pt x="7610" y="3348"/>
                </a:lnTo>
                <a:lnTo>
                  <a:pt x="7579" y="3367"/>
                </a:lnTo>
                <a:lnTo>
                  <a:pt x="7566" y="3397"/>
                </a:lnTo>
                <a:lnTo>
                  <a:pt x="7597" y="3414"/>
                </a:lnTo>
                <a:lnTo>
                  <a:pt x="7620" y="3433"/>
                </a:lnTo>
                <a:lnTo>
                  <a:pt x="7558" y="3460"/>
                </a:lnTo>
                <a:lnTo>
                  <a:pt x="7484" y="3480"/>
                </a:lnTo>
                <a:lnTo>
                  <a:pt x="7507" y="3499"/>
                </a:lnTo>
                <a:lnTo>
                  <a:pt x="7540" y="3513"/>
                </a:lnTo>
                <a:lnTo>
                  <a:pt x="7552" y="3540"/>
                </a:lnTo>
                <a:lnTo>
                  <a:pt x="7567" y="3569"/>
                </a:lnTo>
                <a:lnTo>
                  <a:pt x="7551" y="3583"/>
                </a:lnTo>
                <a:lnTo>
                  <a:pt x="7542" y="3597"/>
                </a:lnTo>
                <a:lnTo>
                  <a:pt x="7530" y="3594"/>
                </a:lnTo>
                <a:lnTo>
                  <a:pt x="7518" y="3593"/>
                </a:lnTo>
                <a:lnTo>
                  <a:pt x="7529" y="3603"/>
                </a:lnTo>
                <a:lnTo>
                  <a:pt x="7541" y="3613"/>
                </a:lnTo>
                <a:lnTo>
                  <a:pt x="7547" y="3610"/>
                </a:lnTo>
                <a:lnTo>
                  <a:pt x="7552" y="3606"/>
                </a:lnTo>
                <a:lnTo>
                  <a:pt x="7586" y="3640"/>
                </a:lnTo>
                <a:lnTo>
                  <a:pt x="7621" y="3673"/>
                </a:lnTo>
                <a:lnTo>
                  <a:pt x="7623" y="3674"/>
                </a:lnTo>
                <a:lnTo>
                  <a:pt x="7625" y="3675"/>
                </a:lnTo>
                <a:lnTo>
                  <a:pt x="7625" y="3675"/>
                </a:lnTo>
                <a:lnTo>
                  <a:pt x="7624" y="3676"/>
                </a:lnTo>
                <a:lnTo>
                  <a:pt x="7687" y="3727"/>
                </a:lnTo>
                <a:lnTo>
                  <a:pt x="7759" y="3767"/>
                </a:lnTo>
                <a:lnTo>
                  <a:pt x="7760" y="3785"/>
                </a:lnTo>
                <a:lnTo>
                  <a:pt x="7762" y="3803"/>
                </a:lnTo>
                <a:lnTo>
                  <a:pt x="7809" y="3826"/>
                </a:lnTo>
                <a:lnTo>
                  <a:pt x="7836" y="3860"/>
                </a:lnTo>
                <a:lnTo>
                  <a:pt x="7842" y="3853"/>
                </a:lnTo>
                <a:lnTo>
                  <a:pt x="7847" y="3847"/>
                </a:lnTo>
                <a:lnTo>
                  <a:pt x="7863" y="3873"/>
                </a:lnTo>
                <a:lnTo>
                  <a:pt x="7883" y="3897"/>
                </a:lnTo>
                <a:lnTo>
                  <a:pt x="7983" y="3965"/>
                </a:lnTo>
                <a:lnTo>
                  <a:pt x="8065" y="4054"/>
                </a:lnTo>
                <a:lnTo>
                  <a:pt x="8066" y="4056"/>
                </a:lnTo>
                <a:lnTo>
                  <a:pt x="8070" y="4060"/>
                </a:lnTo>
                <a:lnTo>
                  <a:pt x="8067" y="4056"/>
                </a:lnTo>
                <a:lnTo>
                  <a:pt x="8065" y="4054"/>
                </a:lnTo>
                <a:lnTo>
                  <a:pt x="8070" y="4047"/>
                </a:lnTo>
                <a:lnTo>
                  <a:pt x="8081" y="4041"/>
                </a:lnTo>
                <a:lnTo>
                  <a:pt x="8129" y="4099"/>
                </a:lnTo>
                <a:lnTo>
                  <a:pt x="8184" y="4151"/>
                </a:lnTo>
                <a:lnTo>
                  <a:pt x="8241" y="4198"/>
                </a:lnTo>
                <a:lnTo>
                  <a:pt x="8298" y="4247"/>
                </a:lnTo>
                <a:lnTo>
                  <a:pt x="8295" y="4261"/>
                </a:lnTo>
                <a:lnTo>
                  <a:pt x="8293" y="4276"/>
                </a:lnTo>
                <a:lnTo>
                  <a:pt x="8325" y="4283"/>
                </a:lnTo>
                <a:lnTo>
                  <a:pt x="8356" y="4291"/>
                </a:lnTo>
                <a:lnTo>
                  <a:pt x="8373" y="4330"/>
                </a:lnTo>
                <a:lnTo>
                  <a:pt x="8395" y="4366"/>
                </a:lnTo>
                <a:lnTo>
                  <a:pt x="8429" y="4382"/>
                </a:lnTo>
                <a:lnTo>
                  <a:pt x="8460" y="4411"/>
                </a:lnTo>
                <a:lnTo>
                  <a:pt x="8490" y="4445"/>
                </a:lnTo>
                <a:lnTo>
                  <a:pt x="8521" y="4474"/>
                </a:lnTo>
                <a:lnTo>
                  <a:pt x="8545" y="4516"/>
                </a:lnTo>
                <a:lnTo>
                  <a:pt x="8591" y="4567"/>
                </a:lnTo>
                <a:lnTo>
                  <a:pt x="8605" y="4563"/>
                </a:lnTo>
                <a:lnTo>
                  <a:pt x="8615" y="4554"/>
                </a:lnTo>
                <a:lnTo>
                  <a:pt x="8622" y="4579"/>
                </a:lnTo>
                <a:lnTo>
                  <a:pt x="8652" y="4590"/>
                </a:lnTo>
                <a:lnTo>
                  <a:pt x="8667" y="4623"/>
                </a:lnTo>
                <a:lnTo>
                  <a:pt x="8688" y="4650"/>
                </a:lnTo>
                <a:lnTo>
                  <a:pt x="8700" y="4662"/>
                </a:lnTo>
                <a:lnTo>
                  <a:pt x="8712" y="4673"/>
                </a:lnTo>
                <a:lnTo>
                  <a:pt x="8739" y="4696"/>
                </a:lnTo>
                <a:lnTo>
                  <a:pt x="8724" y="4709"/>
                </a:lnTo>
                <a:lnTo>
                  <a:pt x="8713" y="4725"/>
                </a:lnTo>
                <a:lnTo>
                  <a:pt x="8780" y="4752"/>
                </a:lnTo>
                <a:lnTo>
                  <a:pt x="8836" y="4797"/>
                </a:lnTo>
                <a:lnTo>
                  <a:pt x="8819" y="4798"/>
                </a:lnTo>
                <a:lnTo>
                  <a:pt x="8799" y="4790"/>
                </a:lnTo>
                <a:lnTo>
                  <a:pt x="8792" y="4805"/>
                </a:lnTo>
                <a:lnTo>
                  <a:pt x="8785" y="4820"/>
                </a:lnTo>
                <a:lnTo>
                  <a:pt x="8827" y="4833"/>
                </a:lnTo>
                <a:lnTo>
                  <a:pt x="8846" y="4861"/>
                </a:lnTo>
                <a:lnTo>
                  <a:pt x="8831" y="4848"/>
                </a:lnTo>
                <a:lnTo>
                  <a:pt x="8815" y="4849"/>
                </a:lnTo>
                <a:lnTo>
                  <a:pt x="8843" y="4878"/>
                </a:lnTo>
                <a:lnTo>
                  <a:pt x="8882" y="4897"/>
                </a:lnTo>
                <a:lnTo>
                  <a:pt x="8877" y="4911"/>
                </a:lnTo>
                <a:lnTo>
                  <a:pt x="8874" y="4927"/>
                </a:lnTo>
                <a:lnTo>
                  <a:pt x="8898" y="4944"/>
                </a:lnTo>
                <a:lnTo>
                  <a:pt x="8929" y="4946"/>
                </a:lnTo>
                <a:lnTo>
                  <a:pt x="8957" y="4992"/>
                </a:lnTo>
                <a:lnTo>
                  <a:pt x="9000" y="5025"/>
                </a:lnTo>
                <a:lnTo>
                  <a:pt x="9007" y="5010"/>
                </a:lnTo>
                <a:lnTo>
                  <a:pt x="9020" y="5002"/>
                </a:lnTo>
                <a:lnTo>
                  <a:pt x="9012" y="5026"/>
                </a:lnTo>
                <a:lnTo>
                  <a:pt x="9012" y="5043"/>
                </a:lnTo>
                <a:lnTo>
                  <a:pt x="9035" y="5032"/>
                </a:lnTo>
                <a:lnTo>
                  <a:pt x="9049" y="5050"/>
                </a:lnTo>
                <a:lnTo>
                  <a:pt x="9033" y="5049"/>
                </a:lnTo>
                <a:lnTo>
                  <a:pt x="9023" y="5055"/>
                </a:lnTo>
                <a:lnTo>
                  <a:pt x="9067" y="5114"/>
                </a:lnTo>
                <a:lnTo>
                  <a:pt x="9118" y="5167"/>
                </a:lnTo>
                <a:lnTo>
                  <a:pt x="9116" y="5168"/>
                </a:lnTo>
                <a:lnTo>
                  <a:pt x="9114" y="5171"/>
                </a:lnTo>
                <a:lnTo>
                  <a:pt x="9151" y="5228"/>
                </a:lnTo>
                <a:lnTo>
                  <a:pt x="9195" y="5252"/>
                </a:lnTo>
                <a:lnTo>
                  <a:pt x="9198" y="5264"/>
                </a:lnTo>
                <a:lnTo>
                  <a:pt x="9206" y="5271"/>
                </a:lnTo>
                <a:lnTo>
                  <a:pt x="9191" y="5271"/>
                </a:lnTo>
                <a:lnTo>
                  <a:pt x="9186" y="5282"/>
                </a:lnTo>
                <a:lnTo>
                  <a:pt x="9204" y="5288"/>
                </a:lnTo>
                <a:lnTo>
                  <a:pt x="9222" y="5296"/>
                </a:lnTo>
                <a:lnTo>
                  <a:pt x="9217" y="5283"/>
                </a:lnTo>
                <a:lnTo>
                  <a:pt x="9211" y="5271"/>
                </a:lnTo>
                <a:lnTo>
                  <a:pt x="9225" y="5296"/>
                </a:lnTo>
                <a:lnTo>
                  <a:pt x="9239" y="5320"/>
                </a:lnTo>
                <a:lnTo>
                  <a:pt x="9244" y="5340"/>
                </a:lnTo>
                <a:lnTo>
                  <a:pt x="9254" y="5357"/>
                </a:lnTo>
                <a:lnTo>
                  <a:pt x="9237" y="5353"/>
                </a:lnTo>
                <a:lnTo>
                  <a:pt x="9228" y="5355"/>
                </a:lnTo>
                <a:lnTo>
                  <a:pt x="9261" y="5399"/>
                </a:lnTo>
                <a:lnTo>
                  <a:pt x="9308" y="5432"/>
                </a:lnTo>
                <a:lnTo>
                  <a:pt x="9297" y="5436"/>
                </a:lnTo>
                <a:lnTo>
                  <a:pt x="9289" y="5442"/>
                </a:lnTo>
                <a:lnTo>
                  <a:pt x="9299" y="5452"/>
                </a:lnTo>
                <a:lnTo>
                  <a:pt x="9311" y="5462"/>
                </a:lnTo>
                <a:lnTo>
                  <a:pt x="9321" y="5458"/>
                </a:lnTo>
                <a:lnTo>
                  <a:pt x="9331" y="5452"/>
                </a:lnTo>
                <a:lnTo>
                  <a:pt x="9336" y="5477"/>
                </a:lnTo>
                <a:lnTo>
                  <a:pt x="9351" y="5495"/>
                </a:lnTo>
                <a:lnTo>
                  <a:pt x="9361" y="5485"/>
                </a:lnTo>
                <a:lnTo>
                  <a:pt x="9370" y="5491"/>
                </a:lnTo>
                <a:lnTo>
                  <a:pt x="9364" y="5513"/>
                </a:lnTo>
                <a:lnTo>
                  <a:pt x="9383" y="5539"/>
                </a:lnTo>
                <a:lnTo>
                  <a:pt x="9366" y="5543"/>
                </a:lnTo>
                <a:lnTo>
                  <a:pt x="9350" y="5548"/>
                </a:lnTo>
                <a:lnTo>
                  <a:pt x="9378" y="5561"/>
                </a:lnTo>
                <a:lnTo>
                  <a:pt x="9396" y="5582"/>
                </a:lnTo>
                <a:lnTo>
                  <a:pt x="9414" y="5576"/>
                </a:lnTo>
                <a:lnTo>
                  <a:pt x="9431" y="5597"/>
                </a:lnTo>
                <a:lnTo>
                  <a:pt x="9408" y="5593"/>
                </a:lnTo>
                <a:lnTo>
                  <a:pt x="9392" y="5611"/>
                </a:lnTo>
                <a:lnTo>
                  <a:pt x="9411" y="5613"/>
                </a:lnTo>
                <a:lnTo>
                  <a:pt x="9422" y="5620"/>
                </a:lnTo>
                <a:lnTo>
                  <a:pt x="9415" y="5664"/>
                </a:lnTo>
                <a:lnTo>
                  <a:pt x="9452" y="5712"/>
                </a:lnTo>
                <a:lnTo>
                  <a:pt x="9457" y="5703"/>
                </a:lnTo>
                <a:lnTo>
                  <a:pt x="9466" y="5702"/>
                </a:lnTo>
                <a:lnTo>
                  <a:pt x="9468" y="5718"/>
                </a:lnTo>
                <a:lnTo>
                  <a:pt x="9483" y="5722"/>
                </a:lnTo>
                <a:lnTo>
                  <a:pt x="9478" y="5750"/>
                </a:lnTo>
                <a:lnTo>
                  <a:pt x="9458" y="5753"/>
                </a:lnTo>
                <a:lnTo>
                  <a:pt x="9445" y="5765"/>
                </a:lnTo>
                <a:lnTo>
                  <a:pt x="9435" y="5736"/>
                </a:lnTo>
                <a:lnTo>
                  <a:pt x="9408" y="5719"/>
                </a:lnTo>
                <a:lnTo>
                  <a:pt x="9409" y="5691"/>
                </a:lnTo>
                <a:lnTo>
                  <a:pt x="9404" y="5659"/>
                </a:lnTo>
                <a:lnTo>
                  <a:pt x="9385" y="5666"/>
                </a:lnTo>
                <a:lnTo>
                  <a:pt x="9368" y="5650"/>
                </a:lnTo>
                <a:lnTo>
                  <a:pt x="9383" y="5651"/>
                </a:lnTo>
                <a:lnTo>
                  <a:pt x="9393" y="5647"/>
                </a:lnTo>
                <a:lnTo>
                  <a:pt x="9393" y="5635"/>
                </a:lnTo>
                <a:lnTo>
                  <a:pt x="9384" y="5622"/>
                </a:lnTo>
                <a:lnTo>
                  <a:pt x="9364" y="5634"/>
                </a:lnTo>
                <a:lnTo>
                  <a:pt x="9338" y="5642"/>
                </a:lnTo>
                <a:lnTo>
                  <a:pt x="9358" y="5629"/>
                </a:lnTo>
                <a:lnTo>
                  <a:pt x="9373" y="5610"/>
                </a:lnTo>
                <a:lnTo>
                  <a:pt x="9350" y="5584"/>
                </a:lnTo>
                <a:lnTo>
                  <a:pt x="9323" y="5563"/>
                </a:lnTo>
                <a:lnTo>
                  <a:pt x="9317" y="5585"/>
                </a:lnTo>
                <a:lnTo>
                  <a:pt x="9300" y="5596"/>
                </a:lnTo>
                <a:lnTo>
                  <a:pt x="9308" y="5573"/>
                </a:lnTo>
                <a:lnTo>
                  <a:pt x="9323" y="5557"/>
                </a:lnTo>
                <a:lnTo>
                  <a:pt x="9269" y="5521"/>
                </a:lnTo>
                <a:lnTo>
                  <a:pt x="9236" y="5467"/>
                </a:lnTo>
                <a:lnTo>
                  <a:pt x="9230" y="5472"/>
                </a:lnTo>
                <a:lnTo>
                  <a:pt x="9222" y="5472"/>
                </a:lnTo>
                <a:lnTo>
                  <a:pt x="9229" y="5483"/>
                </a:lnTo>
                <a:lnTo>
                  <a:pt x="9232" y="5497"/>
                </a:lnTo>
                <a:lnTo>
                  <a:pt x="9219" y="5474"/>
                </a:lnTo>
                <a:lnTo>
                  <a:pt x="9219" y="5448"/>
                </a:lnTo>
                <a:lnTo>
                  <a:pt x="9202" y="5456"/>
                </a:lnTo>
                <a:lnTo>
                  <a:pt x="9188" y="5446"/>
                </a:lnTo>
                <a:lnTo>
                  <a:pt x="9204" y="5440"/>
                </a:lnTo>
                <a:lnTo>
                  <a:pt x="9204" y="5412"/>
                </a:lnTo>
                <a:lnTo>
                  <a:pt x="9178" y="5394"/>
                </a:lnTo>
                <a:lnTo>
                  <a:pt x="9150" y="5363"/>
                </a:lnTo>
                <a:lnTo>
                  <a:pt x="9120" y="5338"/>
                </a:lnTo>
                <a:lnTo>
                  <a:pt x="9088" y="5334"/>
                </a:lnTo>
                <a:lnTo>
                  <a:pt x="9092" y="5319"/>
                </a:lnTo>
                <a:lnTo>
                  <a:pt x="9103" y="5312"/>
                </a:lnTo>
                <a:lnTo>
                  <a:pt x="9075" y="5277"/>
                </a:lnTo>
                <a:lnTo>
                  <a:pt x="9039" y="5249"/>
                </a:lnTo>
                <a:lnTo>
                  <a:pt x="9057" y="5249"/>
                </a:lnTo>
                <a:lnTo>
                  <a:pt x="9066" y="5239"/>
                </a:lnTo>
                <a:lnTo>
                  <a:pt x="9052" y="5229"/>
                </a:lnTo>
                <a:lnTo>
                  <a:pt x="9029" y="5226"/>
                </a:lnTo>
                <a:lnTo>
                  <a:pt x="9027" y="5240"/>
                </a:lnTo>
                <a:lnTo>
                  <a:pt x="9021" y="5248"/>
                </a:lnTo>
                <a:lnTo>
                  <a:pt x="9011" y="5235"/>
                </a:lnTo>
                <a:lnTo>
                  <a:pt x="9005" y="5219"/>
                </a:lnTo>
                <a:lnTo>
                  <a:pt x="9025" y="5215"/>
                </a:lnTo>
                <a:lnTo>
                  <a:pt x="9032" y="5196"/>
                </a:lnTo>
                <a:lnTo>
                  <a:pt x="8992" y="5158"/>
                </a:lnTo>
                <a:lnTo>
                  <a:pt x="8949" y="5134"/>
                </a:lnTo>
                <a:lnTo>
                  <a:pt x="8945" y="5122"/>
                </a:lnTo>
                <a:lnTo>
                  <a:pt x="8950" y="5111"/>
                </a:lnTo>
                <a:lnTo>
                  <a:pt x="8930" y="5105"/>
                </a:lnTo>
                <a:lnTo>
                  <a:pt x="8921" y="5104"/>
                </a:lnTo>
                <a:lnTo>
                  <a:pt x="8924" y="5114"/>
                </a:lnTo>
                <a:lnTo>
                  <a:pt x="8919" y="5121"/>
                </a:lnTo>
                <a:lnTo>
                  <a:pt x="8902" y="5086"/>
                </a:lnTo>
                <a:lnTo>
                  <a:pt x="8887" y="5050"/>
                </a:lnTo>
                <a:lnTo>
                  <a:pt x="8880" y="5057"/>
                </a:lnTo>
                <a:lnTo>
                  <a:pt x="8873" y="5062"/>
                </a:lnTo>
                <a:lnTo>
                  <a:pt x="8875" y="5074"/>
                </a:lnTo>
                <a:lnTo>
                  <a:pt x="8878" y="5085"/>
                </a:lnTo>
                <a:lnTo>
                  <a:pt x="8845" y="5059"/>
                </a:lnTo>
                <a:lnTo>
                  <a:pt x="8821" y="5024"/>
                </a:lnTo>
                <a:lnTo>
                  <a:pt x="8795" y="4991"/>
                </a:lnTo>
                <a:lnTo>
                  <a:pt x="8755" y="4971"/>
                </a:lnTo>
                <a:lnTo>
                  <a:pt x="8759" y="4963"/>
                </a:lnTo>
                <a:lnTo>
                  <a:pt x="8767" y="4959"/>
                </a:lnTo>
                <a:lnTo>
                  <a:pt x="8736" y="4917"/>
                </a:lnTo>
                <a:lnTo>
                  <a:pt x="8703" y="4877"/>
                </a:lnTo>
                <a:lnTo>
                  <a:pt x="8657" y="4837"/>
                </a:lnTo>
                <a:lnTo>
                  <a:pt x="8614" y="4806"/>
                </a:lnTo>
                <a:lnTo>
                  <a:pt x="8613" y="4805"/>
                </a:lnTo>
                <a:lnTo>
                  <a:pt x="8599" y="4779"/>
                </a:lnTo>
                <a:lnTo>
                  <a:pt x="8582" y="4743"/>
                </a:lnTo>
                <a:lnTo>
                  <a:pt x="8552" y="4734"/>
                </a:lnTo>
                <a:lnTo>
                  <a:pt x="8533" y="4714"/>
                </a:lnTo>
                <a:lnTo>
                  <a:pt x="8522" y="4676"/>
                </a:lnTo>
                <a:lnTo>
                  <a:pt x="8466" y="4662"/>
                </a:lnTo>
                <a:lnTo>
                  <a:pt x="8468" y="4648"/>
                </a:lnTo>
                <a:lnTo>
                  <a:pt x="8479" y="4639"/>
                </a:lnTo>
                <a:lnTo>
                  <a:pt x="8466" y="4625"/>
                </a:lnTo>
                <a:lnTo>
                  <a:pt x="8453" y="4611"/>
                </a:lnTo>
                <a:lnTo>
                  <a:pt x="8436" y="4622"/>
                </a:lnTo>
                <a:lnTo>
                  <a:pt x="8423" y="4612"/>
                </a:lnTo>
                <a:lnTo>
                  <a:pt x="8442" y="4612"/>
                </a:lnTo>
                <a:lnTo>
                  <a:pt x="8453" y="4605"/>
                </a:lnTo>
                <a:lnTo>
                  <a:pt x="8430" y="4590"/>
                </a:lnTo>
                <a:lnTo>
                  <a:pt x="8397" y="4583"/>
                </a:lnTo>
                <a:lnTo>
                  <a:pt x="8408" y="4570"/>
                </a:lnTo>
                <a:lnTo>
                  <a:pt x="8404" y="4553"/>
                </a:lnTo>
                <a:lnTo>
                  <a:pt x="8367" y="4546"/>
                </a:lnTo>
                <a:lnTo>
                  <a:pt x="8330" y="4539"/>
                </a:lnTo>
                <a:lnTo>
                  <a:pt x="8334" y="4549"/>
                </a:lnTo>
                <a:lnTo>
                  <a:pt x="8323" y="4556"/>
                </a:lnTo>
                <a:lnTo>
                  <a:pt x="8322" y="4548"/>
                </a:lnTo>
                <a:lnTo>
                  <a:pt x="8317" y="4545"/>
                </a:lnTo>
                <a:lnTo>
                  <a:pt x="8313" y="4558"/>
                </a:lnTo>
                <a:lnTo>
                  <a:pt x="8305" y="4568"/>
                </a:lnTo>
                <a:lnTo>
                  <a:pt x="8281" y="4540"/>
                </a:lnTo>
                <a:lnTo>
                  <a:pt x="8261" y="4506"/>
                </a:lnTo>
                <a:lnTo>
                  <a:pt x="8282" y="4520"/>
                </a:lnTo>
                <a:lnTo>
                  <a:pt x="8292" y="4505"/>
                </a:lnTo>
                <a:lnTo>
                  <a:pt x="8314" y="4517"/>
                </a:lnTo>
                <a:lnTo>
                  <a:pt x="8330" y="4521"/>
                </a:lnTo>
                <a:lnTo>
                  <a:pt x="8318" y="4510"/>
                </a:lnTo>
                <a:lnTo>
                  <a:pt x="8310" y="4496"/>
                </a:lnTo>
                <a:lnTo>
                  <a:pt x="8318" y="4496"/>
                </a:lnTo>
                <a:lnTo>
                  <a:pt x="8326" y="4496"/>
                </a:lnTo>
                <a:lnTo>
                  <a:pt x="8318" y="4479"/>
                </a:lnTo>
                <a:lnTo>
                  <a:pt x="8298" y="4482"/>
                </a:lnTo>
                <a:lnTo>
                  <a:pt x="8284" y="4471"/>
                </a:lnTo>
                <a:lnTo>
                  <a:pt x="8266" y="4465"/>
                </a:lnTo>
                <a:lnTo>
                  <a:pt x="8271" y="4478"/>
                </a:lnTo>
                <a:lnTo>
                  <a:pt x="8279" y="4488"/>
                </a:lnTo>
                <a:lnTo>
                  <a:pt x="8266" y="4493"/>
                </a:lnTo>
                <a:lnTo>
                  <a:pt x="8261" y="4506"/>
                </a:lnTo>
                <a:lnTo>
                  <a:pt x="8239" y="4502"/>
                </a:lnTo>
                <a:lnTo>
                  <a:pt x="8230" y="4484"/>
                </a:lnTo>
                <a:lnTo>
                  <a:pt x="8245" y="4484"/>
                </a:lnTo>
                <a:lnTo>
                  <a:pt x="8255" y="4477"/>
                </a:lnTo>
                <a:lnTo>
                  <a:pt x="8247" y="4472"/>
                </a:lnTo>
                <a:lnTo>
                  <a:pt x="8242" y="4466"/>
                </a:lnTo>
                <a:lnTo>
                  <a:pt x="8226" y="4473"/>
                </a:lnTo>
                <a:lnTo>
                  <a:pt x="8211" y="4479"/>
                </a:lnTo>
                <a:lnTo>
                  <a:pt x="8192" y="4451"/>
                </a:lnTo>
                <a:lnTo>
                  <a:pt x="8167" y="4428"/>
                </a:lnTo>
                <a:lnTo>
                  <a:pt x="8147" y="4402"/>
                </a:lnTo>
                <a:lnTo>
                  <a:pt x="8147" y="4365"/>
                </a:lnTo>
                <a:lnTo>
                  <a:pt x="8131" y="4357"/>
                </a:lnTo>
                <a:lnTo>
                  <a:pt x="8115" y="4362"/>
                </a:lnTo>
                <a:lnTo>
                  <a:pt x="8126" y="4377"/>
                </a:lnTo>
                <a:lnTo>
                  <a:pt x="8122" y="4391"/>
                </a:lnTo>
                <a:lnTo>
                  <a:pt x="8085" y="4354"/>
                </a:lnTo>
                <a:lnTo>
                  <a:pt x="8089" y="4317"/>
                </a:lnTo>
                <a:lnTo>
                  <a:pt x="8084" y="4309"/>
                </a:lnTo>
                <a:lnTo>
                  <a:pt x="8076" y="4305"/>
                </a:lnTo>
                <a:lnTo>
                  <a:pt x="8061" y="4312"/>
                </a:lnTo>
                <a:lnTo>
                  <a:pt x="8046" y="4319"/>
                </a:lnTo>
                <a:lnTo>
                  <a:pt x="8007" y="4282"/>
                </a:lnTo>
                <a:lnTo>
                  <a:pt x="7967" y="4243"/>
                </a:lnTo>
                <a:lnTo>
                  <a:pt x="7926" y="4208"/>
                </a:lnTo>
                <a:lnTo>
                  <a:pt x="7884" y="4184"/>
                </a:lnTo>
                <a:lnTo>
                  <a:pt x="7807" y="4102"/>
                </a:lnTo>
                <a:lnTo>
                  <a:pt x="7720" y="4030"/>
                </a:lnTo>
                <a:lnTo>
                  <a:pt x="7718" y="4037"/>
                </a:lnTo>
                <a:lnTo>
                  <a:pt x="7714" y="4042"/>
                </a:lnTo>
                <a:lnTo>
                  <a:pt x="7648" y="3964"/>
                </a:lnTo>
                <a:lnTo>
                  <a:pt x="7559" y="3894"/>
                </a:lnTo>
                <a:lnTo>
                  <a:pt x="7549" y="3901"/>
                </a:lnTo>
                <a:lnTo>
                  <a:pt x="7541" y="3907"/>
                </a:lnTo>
                <a:lnTo>
                  <a:pt x="7490" y="3858"/>
                </a:lnTo>
                <a:lnTo>
                  <a:pt x="7437" y="3809"/>
                </a:lnTo>
                <a:lnTo>
                  <a:pt x="7436" y="3819"/>
                </a:lnTo>
                <a:lnTo>
                  <a:pt x="7427" y="3822"/>
                </a:lnTo>
                <a:lnTo>
                  <a:pt x="7409" y="3780"/>
                </a:lnTo>
                <a:lnTo>
                  <a:pt x="7372" y="3776"/>
                </a:lnTo>
                <a:lnTo>
                  <a:pt x="7314" y="3721"/>
                </a:lnTo>
                <a:lnTo>
                  <a:pt x="7253" y="3668"/>
                </a:lnTo>
                <a:lnTo>
                  <a:pt x="7232" y="3667"/>
                </a:lnTo>
                <a:lnTo>
                  <a:pt x="7238" y="3647"/>
                </a:lnTo>
                <a:lnTo>
                  <a:pt x="7251" y="3663"/>
                </a:lnTo>
                <a:lnTo>
                  <a:pt x="7270" y="3655"/>
                </a:lnTo>
                <a:lnTo>
                  <a:pt x="7265" y="3633"/>
                </a:lnTo>
                <a:lnTo>
                  <a:pt x="7271" y="3613"/>
                </a:lnTo>
                <a:lnTo>
                  <a:pt x="7230" y="3620"/>
                </a:lnTo>
                <a:lnTo>
                  <a:pt x="7213" y="3645"/>
                </a:lnTo>
                <a:lnTo>
                  <a:pt x="7188" y="3623"/>
                </a:lnTo>
                <a:lnTo>
                  <a:pt x="7159" y="3606"/>
                </a:lnTo>
                <a:lnTo>
                  <a:pt x="7158" y="3607"/>
                </a:lnTo>
                <a:lnTo>
                  <a:pt x="7157" y="3607"/>
                </a:lnTo>
                <a:lnTo>
                  <a:pt x="7129" y="3595"/>
                </a:lnTo>
                <a:lnTo>
                  <a:pt x="7108" y="3611"/>
                </a:lnTo>
                <a:lnTo>
                  <a:pt x="7089" y="3603"/>
                </a:lnTo>
                <a:lnTo>
                  <a:pt x="7074" y="3602"/>
                </a:lnTo>
                <a:lnTo>
                  <a:pt x="7158" y="3662"/>
                </a:lnTo>
                <a:lnTo>
                  <a:pt x="7242" y="3722"/>
                </a:lnTo>
                <a:lnTo>
                  <a:pt x="7296" y="3761"/>
                </a:lnTo>
                <a:lnTo>
                  <a:pt x="7348" y="3802"/>
                </a:lnTo>
                <a:lnTo>
                  <a:pt x="7453" y="3883"/>
                </a:lnTo>
                <a:lnTo>
                  <a:pt x="7505" y="3924"/>
                </a:lnTo>
                <a:lnTo>
                  <a:pt x="7531" y="3945"/>
                </a:lnTo>
                <a:lnTo>
                  <a:pt x="7557" y="3967"/>
                </a:lnTo>
                <a:lnTo>
                  <a:pt x="7658" y="4050"/>
                </a:lnTo>
                <a:lnTo>
                  <a:pt x="7709" y="4093"/>
                </a:lnTo>
                <a:lnTo>
                  <a:pt x="7759" y="4137"/>
                </a:lnTo>
                <a:lnTo>
                  <a:pt x="7808" y="4181"/>
                </a:lnTo>
                <a:lnTo>
                  <a:pt x="7823" y="4194"/>
                </a:lnTo>
                <a:lnTo>
                  <a:pt x="7838" y="4208"/>
                </a:lnTo>
                <a:lnTo>
                  <a:pt x="7809" y="4214"/>
                </a:lnTo>
                <a:lnTo>
                  <a:pt x="7777" y="4225"/>
                </a:lnTo>
                <a:lnTo>
                  <a:pt x="7781" y="4236"/>
                </a:lnTo>
                <a:lnTo>
                  <a:pt x="7784" y="4248"/>
                </a:lnTo>
                <a:lnTo>
                  <a:pt x="7802" y="4237"/>
                </a:lnTo>
                <a:lnTo>
                  <a:pt x="7826" y="4233"/>
                </a:lnTo>
                <a:lnTo>
                  <a:pt x="7819" y="4246"/>
                </a:lnTo>
                <a:lnTo>
                  <a:pt x="7803" y="4252"/>
                </a:lnTo>
                <a:lnTo>
                  <a:pt x="7839" y="4272"/>
                </a:lnTo>
                <a:lnTo>
                  <a:pt x="7878" y="4276"/>
                </a:lnTo>
                <a:lnTo>
                  <a:pt x="7864" y="4250"/>
                </a:lnTo>
                <a:lnTo>
                  <a:pt x="7857" y="4226"/>
                </a:lnTo>
                <a:lnTo>
                  <a:pt x="7954" y="4315"/>
                </a:lnTo>
                <a:lnTo>
                  <a:pt x="8048" y="4406"/>
                </a:lnTo>
                <a:lnTo>
                  <a:pt x="8081" y="4435"/>
                </a:lnTo>
                <a:lnTo>
                  <a:pt x="8115" y="4465"/>
                </a:lnTo>
                <a:lnTo>
                  <a:pt x="8145" y="4494"/>
                </a:lnTo>
                <a:lnTo>
                  <a:pt x="8163" y="4523"/>
                </a:lnTo>
                <a:lnTo>
                  <a:pt x="8204" y="4543"/>
                </a:lnTo>
                <a:lnTo>
                  <a:pt x="8243" y="4565"/>
                </a:lnTo>
                <a:lnTo>
                  <a:pt x="8243" y="4583"/>
                </a:lnTo>
                <a:lnTo>
                  <a:pt x="8249" y="4594"/>
                </a:lnTo>
                <a:lnTo>
                  <a:pt x="8264" y="4591"/>
                </a:lnTo>
                <a:lnTo>
                  <a:pt x="8277" y="4605"/>
                </a:lnTo>
                <a:lnTo>
                  <a:pt x="8286" y="4624"/>
                </a:lnTo>
                <a:lnTo>
                  <a:pt x="8293" y="4639"/>
                </a:lnTo>
                <a:lnTo>
                  <a:pt x="8334" y="4669"/>
                </a:lnTo>
                <a:lnTo>
                  <a:pt x="8354" y="4695"/>
                </a:lnTo>
                <a:lnTo>
                  <a:pt x="8337" y="4686"/>
                </a:lnTo>
                <a:lnTo>
                  <a:pt x="8323" y="4673"/>
                </a:lnTo>
                <a:lnTo>
                  <a:pt x="8333" y="4703"/>
                </a:lnTo>
                <a:lnTo>
                  <a:pt x="8365" y="4722"/>
                </a:lnTo>
                <a:lnTo>
                  <a:pt x="8381" y="4731"/>
                </a:lnTo>
                <a:lnTo>
                  <a:pt x="8397" y="4742"/>
                </a:lnTo>
                <a:lnTo>
                  <a:pt x="8407" y="4755"/>
                </a:lnTo>
                <a:lnTo>
                  <a:pt x="8409" y="4774"/>
                </a:lnTo>
                <a:lnTo>
                  <a:pt x="8478" y="4829"/>
                </a:lnTo>
                <a:lnTo>
                  <a:pt x="8536" y="4865"/>
                </a:lnTo>
                <a:lnTo>
                  <a:pt x="8540" y="4879"/>
                </a:lnTo>
                <a:lnTo>
                  <a:pt x="8541" y="4895"/>
                </a:lnTo>
                <a:lnTo>
                  <a:pt x="8573" y="4907"/>
                </a:lnTo>
                <a:lnTo>
                  <a:pt x="8571" y="4941"/>
                </a:lnTo>
                <a:lnTo>
                  <a:pt x="8621" y="4973"/>
                </a:lnTo>
                <a:lnTo>
                  <a:pt x="8660" y="5017"/>
                </a:lnTo>
                <a:lnTo>
                  <a:pt x="8643" y="5022"/>
                </a:lnTo>
                <a:lnTo>
                  <a:pt x="8628" y="5028"/>
                </a:lnTo>
                <a:lnTo>
                  <a:pt x="8647" y="5032"/>
                </a:lnTo>
                <a:lnTo>
                  <a:pt x="8660" y="5023"/>
                </a:lnTo>
                <a:lnTo>
                  <a:pt x="8706" y="5073"/>
                </a:lnTo>
                <a:lnTo>
                  <a:pt x="8759" y="5117"/>
                </a:lnTo>
                <a:lnTo>
                  <a:pt x="8758" y="5135"/>
                </a:lnTo>
                <a:lnTo>
                  <a:pt x="8782" y="5135"/>
                </a:lnTo>
                <a:lnTo>
                  <a:pt x="8778" y="5146"/>
                </a:lnTo>
                <a:lnTo>
                  <a:pt x="8768" y="5152"/>
                </a:lnTo>
                <a:lnTo>
                  <a:pt x="8792" y="5177"/>
                </a:lnTo>
                <a:lnTo>
                  <a:pt x="8822" y="5183"/>
                </a:lnTo>
                <a:lnTo>
                  <a:pt x="8835" y="5204"/>
                </a:lnTo>
                <a:lnTo>
                  <a:pt x="8850" y="5224"/>
                </a:lnTo>
                <a:lnTo>
                  <a:pt x="8885" y="5295"/>
                </a:lnTo>
                <a:lnTo>
                  <a:pt x="8935" y="5378"/>
                </a:lnTo>
                <a:lnTo>
                  <a:pt x="8971" y="5400"/>
                </a:lnTo>
                <a:lnTo>
                  <a:pt x="8992" y="5436"/>
                </a:lnTo>
                <a:lnTo>
                  <a:pt x="9013" y="5470"/>
                </a:lnTo>
                <a:lnTo>
                  <a:pt x="9053" y="5489"/>
                </a:lnTo>
                <a:lnTo>
                  <a:pt x="9056" y="5506"/>
                </a:lnTo>
                <a:lnTo>
                  <a:pt x="9061" y="5520"/>
                </a:lnTo>
                <a:lnTo>
                  <a:pt x="9037" y="5507"/>
                </a:lnTo>
                <a:lnTo>
                  <a:pt x="9016" y="5487"/>
                </a:lnTo>
                <a:lnTo>
                  <a:pt x="8996" y="5465"/>
                </a:lnTo>
                <a:lnTo>
                  <a:pt x="8971" y="5445"/>
                </a:lnTo>
                <a:lnTo>
                  <a:pt x="8958" y="5452"/>
                </a:lnTo>
                <a:lnTo>
                  <a:pt x="8945" y="5461"/>
                </a:lnTo>
                <a:lnTo>
                  <a:pt x="8956" y="5475"/>
                </a:lnTo>
                <a:lnTo>
                  <a:pt x="8980" y="5480"/>
                </a:lnTo>
                <a:lnTo>
                  <a:pt x="8964" y="5491"/>
                </a:lnTo>
                <a:lnTo>
                  <a:pt x="8952" y="5507"/>
                </a:lnTo>
                <a:lnTo>
                  <a:pt x="8977" y="5515"/>
                </a:lnTo>
                <a:lnTo>
                  <a:pt x="9001" y="5510"/>
                </a:lnTo>
                <a:lnTo>
                  <a:pt x="9017" y="5534"/>
                </a:lnTo>
                <a:lnTo>
                  <a:pt x="9027" y="5553"/>
                </a:lnTo>
                <a:lnTo>
                  <a:pt x="9044" y="5538"/>
                </a:lnTo>
                <a:lnTo>
                  <a:pt x="9067" y="5532"/>
                </a:lnTo>
                <a:lnTo>
                  <a:pt x="9080" y="5564"/>
                </a:lnTo>
                <a:lnTo>
                  <a:pt x="9111" y="5575"/>
                </a:lnTo>
                <a:lnTo>
                  <a:pt x="9105" y="5588"/>
                </a:lnTo>
                <a:lnTo>
                  <a:pt x="9096" y="5597"/>
                </a:lnTo>
                <a:lnTo>
                  <a:pt x="9130" y="5632"/>
                </a:lnTo>
                <a:lnTo>
                  <a:pt x="9142" y="5671"/>
                </a:lnTo>
                <a:lnTo>
                  <a:pt x="9122" y="5648"/>
                </a:lnTo>
                <a:lnTo>
                  <a:pt x="9098" y="5627"/>
                </a:lnTo>
                <a:lnTo>
                  <a:pt x="9088" y="5644"/>
                </a:lnTo>
                <a:lnTo>
                  <a:pt x="9080" y="5666"/>
                </a:lnTo>
                <a:lnTo>
                  <a:pt x="9097" y="5664"/>
                </a:lnTo>
                <a:lnTo>
                  <a:pt x="9117" y="5669"/>
                </a:lnTo>
                <a:lnTo>
                  <a:pt x="9116" y="5724"/>
                </a:lnTo>
                <a:lnTo>
                  <a:pt x="9165" y="5766"/>
                </a:lnTo>
                <a:lnTo>
                  <a:pt x="9157" y="5777"/>
                </a:lnTo>
                <a:lnTo>
                  <a:pt x="9149" y="5787"/>
                </a:lnTo>
                <a:lnTo>
                  <a:pt x="9155" y="5791"/>
                </a:lnTo>
                <a:lnTo>
                  <a:pt x="9161" y="5795"/>
                </a:lnTo>
                <a:lnTo>
                  <a:pt x="9185" y="5785"/>
                </a:lnTo>
                <a:lnTo>
                  <a:pt x="9197" y="5763"/>
                </a:lnTo>
                <a:lnTo>
                  <a:pt x="9204" y="5780"/>
                </a:lnTo>
                <a:lnTo>
                  <a:pt x="9217" y="5794"/>
                </a:lnTo>
                <a:lnTo>
                  <a:pt x="9217" y="5772"/>
                </a:lnTo>
                <a:lnTo>
                  <a:pt x="9222" y="5759"/>
                </a:lnTo>
                <a:lnTo>
                  <a:pt x="9232" y="5780"/>
                </a:lnTo>
                <a:lnTo>
                  <a:pt x="9240" y="5802"/>
                </a:lnTo>
                <a:lnTo>
                  <a:pt x="9216" y="5801"/>
                </a:lnTo>
                <a:lnTo>
                  <a:pt x="9197" y="5803"/>
                </a:lnTo>
                <a:lnTo>
                  <a:pt x="9208" y="5822"/>
                </a:lnTo>
                <a:lnTo>
                  <a:pt x="9221" y="5840"/>
                </a:lnTo>
                <a:lnTo>
                  <a:pt x="9207" y="5851"/>
                </a:lnTo>
                <a:lnTo>
                  <a:pt x="9193" y="5861"/>
                </a:lnTo>
                <a:lnTo>
                  <a:pt x="9171" y="5850"/>
                </a:lnTo>
                <a:lnTo>
                  <a:pt x="9151" y="5857"/>
                </a:lnTo>
                <a:lnTo>
                  <a:pt x="9169" y="5865"/>
                </a:lnTo>
                <a:lnTo>
                  <a:pt x="9185" y="5872"/>
                </a:lnTo>
                <a:lnTo>
                  <a:pt x="9173" y="5889"/>
                </a:lnTo>
                <a:lnTo>
                  <a:pt x="9163" y="5900"/>
                </a:lnTo>
                <a:lnTo>
                  <a:pt x="9183" y="5915"/>
                </a:lnTo>
                <a:lnTo>
                  <a:pt x="9200" y="5897"/>
                </a:lnTo>
                <a:lnTo>
                  <a:pt x="9190" y="5894"/>
                </a:lnTo>
                <a:lnTo>
                  <a:pt x="9204" y="5874"/>
                </a:lnTo>
                <a:lnTo>
                  <a:pt x="9197" y="5872"/>
                </a:lnTo>
                <a:lnTo>
                  <a:pt x="9192" y="5867"/>
                </a:lnTo>
                <a:lnTo>
                  <a:pt x="9205" y="5866"/>
                </a:lnTo>
                <a:lnTo>
                  <a:pt x="9218" y="5864"/>
                </a:lnTo>
                <a:lnTo>
                  <a:pt x="9216" y="5880"/>
                </a:lnTo>
                <a:lnTo>
                  <a:pt x="9205" y="5904"/>
                </a:lnTo>
                <a:lnTo>
                  <a:pt x="9215" y="5909"/>
                </a:lnTo>
                <a:lnTo>
                  <a:pt x="9228" y="5911"/>
                </a:lnTo>
                <a:lnTo>
                  <a:pt x="9226" y="5897"/>
                </a:lnTo>
                <a:lnTo>
                  <a:pt x="9233" y="5889"/>
                </a:lnTo>
                <a:lnTo>
                  <a:pt x="9256" y="5924"/>
                </a:lnTo>
                <a:lnTo>
                  <a:pt x="9275" y="5963"/>
                </a:lnTo>
                <a:lnTo>
                  <a:pt x="9236" y="5942"/>
                </a:lnTo>
                <a:lnTo>
                  <a:pt x="9196" y="5920"/>
                </a:lnTo>
                <a:lnTo>
                  <a:pt x="9192" y="5926"/>
                </a:lnTo>
                <a:lnTo>
                  <a:pt x="9188" y="5930"/>
                </a:lnTo>
                <a:lnTo>
                  <a:pt x="9230" y="5963"/>
                </a:lnTo>
                <a:lnTo>
                  <a:pt x="9269" y="5997"/>
                </a:lnTo>
                <a:lnTo>
                  <a:pt x="9263" y="6007"/>
                </a:lnTo>
                <a:lnTo>
                  <a:pt x="9254" y="6013"/>
                </a:lnTo>
                <a:lnTo>
                  <a:pt x="9260" y="6016"/>
                </a:lnTo>
                <a:lnTo>
                  <a:pt x="9264" y="6020"/>
                </a:lnTo>
                <a:lnTo>
                  <a:pt x="9272" y="6016"/>
                </a:lnTo>
                <a:lnTo>
                  <a:pt x="9279" y="6009"/>
                </a:lnTo>
                <a:lnTo>
                  <a:pt x="9298" y="6030"/>
                </a:lnTo>
                <a:lnTo>
                  <a:pt x="9296" y="6053"/>
                </a:lnTo>
                <a:lnTo>
                  <a:pt x="9346" y="6075"/>
                </a:lnTo>
                <a:lnTo>
                  <a:pt x="9365" y="6108"/>
                </a:lnTo>
                <a:lnTo>
                  <a:pt x="9340" y="6096"/>
                </a:lnTo>
                <a:lnTo>
                  <a:pt x="9291" y="6075"/>
                </a:lnTo>
                <a:lnTo>
                  <a:pt x="9325" y="6104"/>
                </a:lnTo>
                <a:lnTo>
                  <a:pt x="9346" y="6141"/>
                </a:lnTo>
                <a:lnTo>
                  <a:pt x="9362" y="6125"/>
                </a:lnTo>
                <a:lnTo>
                  <a:pt x="9383" y="6115"/>
                </a:lnTo>
                <a:lnTo>
                  <a:pt x="9388" y="6124"/>
                </a:lnTo>
                <a:lnTo>
                  <a:pt x="9391" y="6134"/>
                </a:lnTo>
                <a:lnTo>
                  <a:pt x="9365" y="6132"/>
                </a:lnTo>
                <a:lnTo>
                  <a:pt x="9344" y="6151"/>
                </a:lnTo>
                <a:lnTo>
                  <a:pt x="9369" y="6163"/>
                </a:lnTo>
                <a:lnTo>
                  <a:pt x="9362" y="6189"/>
                </a:lnTo>
                <a:lnTo>
                  <a:pt x="9411" y="6229"/>
                </a:lnTo>
                <a:lnTo>
                  <a:pt x="9447" y="6277"/>
                </a:lnTo>
                <a:lnTo>
                  <a:pt x="9415" y="6268"/>
                </a:lnTo>
                <a:lnTo>
                  <a:pt x="9383" y="6261"/>
                </a:lnTo>
                <a:lnTo>
                  <a:pt x="9411" y="6296"/>
                </a:lnTo>
                <a:lnTo>
                  <a:pt x="9420" y="6343"/>
                </a:lnTo>
                <a:lnTo>
                  <a:pt x="9449" y="6366"/>
                </a:lnTo>
                <a:lnTo>
                  <a:pt x="9468" y="6398"/>
                </a:lnTo>
                <a:lnTo>
                  <a:pt x="9485" y="6395"/>
                </a:lnTo>
                <a:lnTo>
                  <a:pt x="9505" y="6398"/>
                </a:lnTo>
                <a:lnTo>
                  <a:pt x="9503" y="6408"/>
                </a:lnTo>
                <a:lnTo>
                  <a:pt x="9507" y="6416"/>
                </a:lnTo>
                <a:lnTo>
                  <a:pt x="9516" y="6402"/>
                </a:lnTo>
                <a:lnTo>
                  <a:pt x="9529" y="6407"/>
                </a:lnTo>
                <a:lnTo>
                  <a:pt x="9511" y="6421"/>
                </a:lnTo>
                <a:lnTo>
                  <a:pt x="9483" y="6411"/>
                </a:lnTo>
                <a:lnTo>
                  <a:pt x="9480" y="6421"/>
                </a:lnTo>
                <a:lnTo>
                  <a:pt x="9466" y="6431"/>
                </a:lnTo>
                <a:lnTo>
                  <a:pt x="9492" y="6435"/>
                </a:lnTo>
                <a:lnTo>
                  <a:pt x="9485" y="6453"/>
                </a:lnTo>
                <a:lnTo>
                  <a:pt x="9459" y="6440"/>
                </a:lnTo>
                <a:lnTo>
                  <a:pt x="9443" y="6422"/>
                </a:lnTo>
                <a:lnTo>
                  <a:pt x="9440" y="6428"/>
                </a:lnTo>
                <a:lnTo>
                  <a:pt x="9435" y="6432"/>
                </a:lnTo>
                <a:lnTo>
                  <a:pt x="9446" y="6449"/>
                </a:lnTo>
                <a:lnTo>
                  <a:pt x="9445" y="6463"/>
                </a:lnTo>
                <a:lnTo>
                  <a:pt x="9421" y="6429"/>
                </a:lnTo>
                <a:lnTo>
                  <a:pt x="9394" y="6398"/>
                </a:lnTo>
                <a:lnTo>
                  <a:pt x="9386" y="6408"/>
                </a:lnTo>
                <a:lnTo>
                  <a:pt x="9376" y="6418"/>
                </a:lnTo>
                <a:lnTo>
                  <a:pt x="9373" y="6401"/>
                </a:lnTo>
                <a:lnTo>
                  <a:pt x="9373" y="6383"/>
                </a:lnTo>
                <a:lnTo>
                  <a:pt x="9384" y="6384"/>
                </a:lnTo>
                <a:lnTo>
                  <a:pt x="9392" y="6380"/>
                </a:lnTo>
                <a:lnTo>
                  <a:pt x="9367" y="6358"/>
                </a:lnTo>
                <a:lnTo>
                  <a:pt x="9341" y="6361"/>
                </a:lnTo>
                <a:lnTo>
                  <a:pt x="9341" y="6343"/>
                </a:lnTo>
                <a:lnTo>
                  <a:pt x="9343" y="6326"/>
                </a:lnTo>
                <a:lnTo>
                  <a:pt x="9358" y="6339"/>
                </a:lnTo>
                <a:lnTo>
                  <a:pt x="9373" y="6353"/>
                </a:lnTo>
                <a:lnTo>
                  <a:pt x="9368" y="6324"/>
                </a:lnTo>
                <a:lnTo>
                  <a:pt x="9376" y="6290"/>
                </a:lnTo>
                <a:lnTo>
                  <a:pt x="9366" y="6287"/>
                </a:lnTo>
                <a:lnTo>
                  <a:pt x="9359" y="6281"/>
                </a:lnTo>
                <a:lnTo>
                  <a:pt x="9353" y="6291"/>
                </a:lnTo>
                <a:lnTo>
                  <a:pt x="9354" y="6305"/>
                </a:lnTo>
                <a:lnTo>
                  <a:pt x="9341" y="6306"/>
                </a:lnTo>
                <a:lnTo>
                  <a:pt x="9334" y="6313"/>
                </a:lnTo>
                <a:lnTo>
                  <a:pt x="9314" y="6302"/>
                </a:lnTo>
                <a:lnTo>
                  <a:pt x="9295" y="6291"/>
                </a:lnTo>
                <a:lnTo>
                  <a:pt x="9298" y="6312"/>
                </a:lnTo>
                <a:lnTo>
                  <a:pt x="9290" y="6318"/>
                </a:lnTo>
                <a:lnTo>
                  <a:pt x="9269" y="6283"/>
                </a:lnTo>
                <a:lnTo>
                  <a:pt x="9261" y="6252"/>
                </a:lnTo>
                <a:lnTo>
                  <a:pt x="9269" y="6263"/>
                </a:lnTo>
                <a:lnTo>
                  <a:pt x="9289" y="6266"/>
                </a:lnTo>
                <a:lnTo>
                  <a:pt x="9267" y="6222"/>
                </a:lnTo>
                <a:lnTo>
                  <a:pt x="9251" y="6186"/>
                </a:lnTo>
                <a:lnTo>
                  <a:pt x="9239" y="6189"/>
                </a:lnTo>
                <a:lnTo>
                  <a:pt x="9235" y="6202"/>
                </a:lnTo>
                <a:lnTo>
                  <a:pt x="9210" y="6196"/>
                </a:lnTo>
                <a:lnTo>
                  <a:pt x="9197" y="6181"/>
                </a:lnTo>
                <a:lnTo>
                  <a:pt x="9181" y="6128"/>
                </a:lnTo>
                <a:lnTo>
                  <a:pt x="9129" y="6087"/>
                </a:lnTo>
                <a:lnTo>
                  <a:pt x="9146" y="6093"/>
                </a:lnTo>
                <a:lnTo>
                  <a:pt x="9160" y="6090"/>
                </a:lnTo>
                <a:lnTo>
                  <a:pt x="9145" y="6071"/>
                </a:lnTo>
                <a:lnTo>
                  <a:pt x="9123" y="6057"/>
                </a:lnTo>
                <a:lnTo>
                  <a:pt x="9136" y="6054"/>
                </a:lnTo>
                <a:lnTo>
                  <a:pt x="9144" y="6042"/>
                </a:lnTo>
                <a:lnTo>
                  <a:pt x="9132" y="6041"/>
                </a:lnTo>
                <a:lnTo>
                  <a:pt x="9119" y="6040"/>
                </a:lnTo>
                <a:lnTo>
                  <a:pt x="9092" y="6011"/>
                </a:lnTo>
                <a:lnTo>
                  <a:pt x="9049" y="5993"/>
                </a:lnTo>
                <a:lnTo>
                  <a:pt x="9034" y="5953"/>
                </a:lnTo>
                <a:lnTo>
                  <a:pt x="8995" y="5955"/>
                </a:lnTo>
                <a:lnTo>
                  <a:pt x="9012" y="5962"/>
                </a:lnTo>
                <a:lnTo>
                  <a:pt x="9009" y="5972"/>
                </a:lnTo>
                <a:lnTo>
                  <a:pt x="9003" y="5974"/>
                </a:lnTo>
                <a:lnTo>
                  <a:pt x="8989" y="5983"/>
                </a:lnTo>
                <a:lnTo>
                  <a:pt x="8987" y="5960"/>
                </a:lnTo>
                <a:lnTo>
                  <a:pt x="8985" y="5937"/>
                </a:lnTo>
                <a:lnTo>
                  <a:pt x="9013" y="5937"/>
                </a:lnTo>
                <a:lnTo>
                  <a:pt x="9033" y="5946"/>
                </a:lnTo>
                <a:lnTo>
                  <a:pt x="9005" y="5896"/>
                </a:lnTo>
                <a:lnTo>
                  <a:pt x="8964" y="5877"/>
                </a:lnTo>
                <a:lnTo>
                  <a:pt x="8968" y="5876"/>
                </a:lnTo>
                <a:lnTo>
                  <a:pt x="8969" y="5872"/>
                </a:lnTo>
                <a:lnTo>
                  <a:pt x="8977" y="5877"/>
                </a:lnTo>
                <a:lnTo>
                  <a:pt x="8988" y="5879"/>
                </a:lnTo>
                <a:lnTo>
                  <a:pt x="8984" y="5863"/>
                </a:lnTo>
                <a:lnTo>
                  <a:pt x="8968" y="5854"/>
                </a:lnTo>
                <a:lnTo>
                  <a:pt x="8966" y="5848"/>
                </a:lnTo>
                <a:lnTo>
                  <a:pt x="8963" y="5843"/>
                </a:lnTo>
                <a:lnTo>
                  <a:pt x="8942" y="5833"/>
                </a:lnTo>
                <a:lnTo>
                  <a:pt x="8926" y="5806"/>
                </a:lnTo>
                <a:lnTo>
                  <a:pt x="8904" y="5812"/>
                </a:lnTo>
                <a:lnTo>
                  <a:pt x="8885" y="5803"/>
                </a:lnTo>
                <a:lnTo>
                  <a:pt x="8902" y="5794"/>
                </a:lnTo>
                <a:lnTo>
                  <a:pt x="8912" y="5777"/>
                </a:lnTo>
                <a:lnTo>
                  <a:pt x="8893" y="5758"/>
                </a:lnTo>
                <a:lnTo>
                  <a:pt x="8869" y="5740"/>
                </a:lnTo>
                <a:lnTo>
                  <a:pt x="8870" y="5750"/>
                </a:lnTo>
                <a:lnTo>
                  <a:pt x="8854" y="5756"/>
                </a:lnTo>
                <a:lnTo>
                  <a:pt x="8834" y="5728"/>
                </a:lnTo>
                <a:lnTo>
                  <a:pt x="8848" y="5716"/>
                </a:lnTo>
                <a:lnTo>
                  <a:pt x="8826" y="5707"/>
                </a:lnTo>
                <a:lnTo>
                  <a:pt x="8802" y="5693"/>
                </a:lnTo>
                <a:lnTo>
                  <a:pt x="8783" y="5674"/>
                </a:lnTo>
                <a:lnTo>
                  <a:pt x="8772" y="5649"/>
                </a:lnTo>
                <a:lnTo>
                  <a:pt x="8759" y="5649"/>
                </a:lnTo>
                <a:lnTo>
                  <a:pt x="8747" y="5648"/>
                </a:lnTo>
                <a:lnTo>
                  <a:pt x="8758" y="5637"/>
                </a:lnTo>
                <a:lnTo>
                  <a:pt x="8773" y="5632"/>
                </a:lnTo>
                <a:lnTo>
                  <a:pt x="8735" y="5611"/>
                </a:lnTo>
                <a:lnTo>
                  <a:pt x="8700" y="5583"/>
                </a:lnTo>
                <a:lnTo>
                  <a:pt x="8705" y="5598"/>
                </a:lnTo>
                <a:lnTo>
                  <a:pt x="8709" y="5612"/>
                </a:lnTo>
                <a:lnTo>
                  <a:pt x="8680" y="5587"/>
                </a:lnTo>
                <a:lnTo>
                  <a:pt x="8666" y="5560"/>
                </a:lnTo>
                <a:lnTo>
                  <a:pt x="8677" y="5573"/>
                </a:lnTo>
                <a:lnTo>
                  <a:pt x="8689" y="5572"/>
                </a:lnTo>
                <a:lnTo>
                  <a:pt x="8673" y="5548"/>
                </a:lnTo>
                <a:lnTo>
                  <a:pt x="8645" y="5537"/>
                </a:lnTo>
                <a:lnTo>
                  <a:pt x="8652" y="5550"/>
                </a:lnTo>
                <a:lnTo>
                  <a:pt x="8642" y="5559"/>
                </a:lnTo>
                <a:lnTo>
                  <a:pt x="8630" y="5543"/>
                </a:lnTo>
                <a:lnTo>
                  <a:pt x="8639" y="5530"/>
                </a:lnTo>
                <a:lnTo>
                  <a:pt x="8616" y="5532"/>
                </a:lnTo>
                <a:lnTo>
                  <a:pt x="8598" y="5518"/>
                </a:lnTo>
                <a:lnTo>
                  <a:pt x="8601" y="5536"/>
                </a:lnTo>
                <a:lnTo>
                  <a:pt x="8600" y="5558"/>
                </a:lnTo>
                <a:lnTo>
                  <a:pt x="8614" y="5562"/>
                </a:lnTo>
                <a:lnTo>
                  <a:pt x="8630" y="5564"/>
                </a:lnTo>
                <a:lnTo>
                  <a:pt x="8631" y="5599"/>
                </a:lnTo>
                <a:lnTo>
                  <a:pt x="8655" y="5621"/>
                </a:lnTo>
                <a:lnTo>
                  <a:pt x="8684" y="5646"/>
                </a:lnTo>
                <a:lnTo>
                  <a:pt x="8694" y="5681"/>
                </a:lnTo>
                <a:lnTo>
                  <a:pt x="8720" y="5706"/>
                </a:lnTo>
                <a:lnTo>
                  <a:pt x="8749" y="5728"/>
                </a:lnTo>
                <a:lnTo>
                  <a:pt x="8782" y="5782"/>
                </a:lnTo>
                <a:lnTo>
                  <a:pt x="8826" y="5829"/>
                </a:lnTo>
                <a:lnTo>
                  <a:pt x="8816" y="5840"/>
                </a:lnTo>
                <a:lnTo>
                  <a:pt x="8804" y="5851"/>
                </a:lnTo>
                <a:lnTo>
                  <a:pt x="8812" y="5866"/>
                </a:lnTo>
                <a:lnTo>
                  <a:pt x="8826" y="5874"/>
                </a:lnTo>
                <a:lnTo>
                  <a:pt x="8816" y="5897"/>
                </a:lnTo>
                <a:lnTo>
                  <a:pt x="8801" y="5913"/>
                </a:lnTo>
                <a:lnTo>
                  <a:pt x="8826" y="5914"/>
                </a:lnTo>
                <a:lnTo>
                  <a:pt x="8843" y="5910"/>
                </a:lnTo>
                <a:lnTo>
                  <a:pt x="8852" y="5937"/>
                </a:lnTo>
                <a:lnTo>
                  <a:pt x="8849" y="5956"/>
                </a:lnTo>
                <a:lnTo>
                  <a:pt x="8867" y="5953"/>
                </a:lnTo>
                <a:lnTo>
                  <a:pt x="8878" y="5963"/>
                </a:lnTo>
                <a:lnTo>
                  <a:pt x="8852" y="5965"/>
                </a:lnTo>
                <a:lnTo>
                  <a:pt x="8834" y="5972"/>
                </a:lnTo>
                <a:lnTo>
                  <a:pt x="8856" y="5985"/>
                </a:lnTo>
                <a:lnTo>
                  <a:pt x="8852" y="6007"/>
                </a:lnTo>
                <a:lnTo>
                  <a:pt x="8868" y="6013"/>
                </a:lnTo>
                <a:lnTo>
                  <a:pt x="8880" y="6020"/>
                </a:lnTo>
                <a:lnTo>
                  <a:pt x="8894" y="6007"/>
                </a:lnTo>
                <a:lnTo>
                  <a:pt x="8919" y="6006"/>
                </a:lnTo>
                <a:lnTo>
                  <a:pt x="8909" y="6016"/>
                </a:lnTo>
                <a:lnTo>
                  <a:pt x="8897" y="6027"/>
                </a:lnTo>
                <a:lnTo>
                  <a:pt x="8919" y="6050"/>
                </a:lnTo>
                <a:lnTo>
                  <a:pt x="8935" y="6081"/>
                </a:lnTo>
                <a:lnTo>
                  <a:pt x="8909" y="6077"/>
                </a:lnTo>
                <a:lnTo>
                  <a:pt x="8892" y="6090"/>
                </a:lnTo>
                <a:lnTo>
                  <a:pt x="8882" y="6082"/>
                </a:lnTo>
                <a:lnTo>
                  <a:pt x="8864" y="6081"/>
                </a:lnTo>
                <a:lnTo>
                  <a:pt x="8855" y="6061"/>
                </a:lnTo>
                <a:lnTo>
                  <a:pt x="8839" y="6047"/>
                </a:lnTo>
                <a:lnTo>
                  <a:pt x="8857" y="6051"/>
                </a:lnTo>
                <a:lnTo>
                  <a:pt x="8869" y="6049"/>
                </a:lnTo>
                <a:lnTo>
                  <a:pt x="8852" y="6030"/>
                </a:lnTo>
                <a:lnTo>
                  <a:pt x="8832" y="6023"/>
                </a:lnTo>
                <a:lnTo>
                  <a:pt x="8826" y="5982"/>
                </a:lnTo>
                <a:lnTo>
                  <a:pt x="8809" y="5942"/>
                </a:lnTo>
                <a:lnTo>
                  <a:pt x="8795" y="5943"/>
                </a:lnTo>
                <a:lnTo>
                  <a:pt x="8784" y="5946"/>
                </a:lnTo>
                <a:lnTo>
                  <a:pt x="8783" y="5938"/>
                </a:lnTo>
                <a:lnTo>
                  <a:pt x="8774" y="5934"/>
                </a:lnTo>
                <a:lnTo>
                  <a:pt x="8782" y="5924"/>
                </a:lnTo>
                <a:lnTo>
                  <a:pt x="8795" y="5919"/>
                </a:lnTo>
                <a:lnTo>
                  <a:pt x="8781" y="5903"/>
                </a:lnTo>
                <a:lnTo>
                  <a:pt x="8759" y="5911"/>
                </a:lnTo>
                <a:lnTo>
                  <a:pt x="8764" y="5896"/>
                </a:lnTo>
                <a:lnTo>
                  <a:pt x="8769" y="5883"/>
                </a:lnTo>
                <a:lnTo>
                  <a:pt x="8744" y="5865"/>
                </a:lnTo>
                <a:lnTo>
                  <a:pt x="8735" y="5831"/>
                </a:lnTo>
                <a:lnTo>
                  <a:pt x="8724" y="5837"/>
                </a:lnTo>
                <a:lnTo>
                  <a:pt x="8709" y="5840"/>
                </a:lnTo>
                <a:lnTo>
                  <a:pt x="8701" y="5821"/>
                </a:lnTo>
                <a:lnTo>
                  <a:pt x="8692" y="5834"/>
                </a:lnTo>
                <a:lnTo>
                  <a:pt x="8685" y="5818"/>
                </a:lnTo>
                <a:lnTo>
                  <a:pt x="8680" y="5799"/>
                </a:lnTo>
                <a:lnTo>
                  <a:pt x="8635" y="5757"/>
                </a:lnTo>
                <a:lnTo>
                  <a:pt x="8613" y="5707"/>
                </a:lnTo>
                <a:lnTo>
                  <a:pt x="8578" y="5706"/>
                </a:lnTo>
                <a:lnTo>
                  <a:pt x="8557" y="5722"/>
                </a:lnTo>
                <a:lnTo>
                  <a:pt x="8574" y="5719"/>
                </a:lnTo>
                <a:lnTo>
                  <a:pt x="8588" y="5723"/>
                </a:lnTo>
                <a:lnTo>
                  <a:pt x="8580" y="5735"/>
                </a:lnTo>
                <a:lnTo>
                  <a:pt x="8572" y="5745"/>
                </a:lnTo>
                <a:lnTo>
                  <a:pt x="8600" y="5780"/>
                </a:lnTo>
                <a:lnTo>
                  <a:pt x="8628" y="5816"/>
                </a:lnTo>
                <a:lnTo>
                  <a:pt x="8652" y="5854"/>
                </a:lnTo>
                <a:lnTo>
                  <a:pt x="8671" y="5896"/>
                </a:lnTo>
                <a:lnTo>
                  <a:pt x="8651" y="5890"/>
                </a:lnTo>
                <a:lnTo>
                  <a:pt x="8638" y="5877"/>
                </a:lnTo>
                <a:lnTo>
                  <a:pt x="8629" y="5892"/>
                </a:lnTo>
                <a:lnTo>
                  <a:pt x="8617" y="5900"/>
                </a:lnTo>
                <a:lnTo>
                  <a:pt x="8620" y="5890"/>
                </a:lnTo>
                <a:lnTo>
                  <a:pt x="8626" y="5883"/>
                </a:lnTo>
                <a:lnTo>
                  <a:pt x="8595" y="5875"/>
                </a:lnTo>
                <a:lnTo>
                  <a:pt x="8575" y="5865"/>
                </a:lnTo>
                <a:lnTo>
                  <a:pt x="8593" y="5865"/>
                </a:lnTo>
                <a:lnTo>
                  <a:pt x="8612" y="5854"/>
                </a:lnTo>
                <a:lnTo>
                  <a:pt x="8610" y="5868"/>
                </a:lnTo>
                <a:lnTo>
                  <a:pt x="8614" y="5876"/>
                </a:lnTo>
                <a:lnTo>
                  <a:pt x="8631" y="5869"/>
                </a:lnTo>
                <a:lnTo>
                  <a:pt x="8642" y="5855"/>
                </a:lnTo>
                <a:lnTo>
                  <a:pt x="8622" y="5855"/>
                </a:lnTo>
                <a:lnTo>
                  <a:pt x="8602" y="5837"/>
                </a:lnTo>
                <a:lnTo>
                  <a:pt x="8585" y="5847"/>
                </a:lnTo>
                <a:lnTo>
                  <a:pt x="8565" y="5841"/>
                </a:lnTo>
                <a:lnTo>
                  <a:pt x="8544" y="5815"/>
                </a:lnTo>
                <a:lnTo>
                  <a:pt x="8510" y="5785"/>
                </a:lnTo>
                <a:lnTo>
                  <a:pt x="8482" y="5756"/>
                </a:lnTo>
                <a:lnTo>
                  <a:pt x="8472" y="5726"/>
                </a:lnTo>
                <a:lnTo>
                  <a:pt x="8463" y="5738"/>
                </a:lnTo>
                <a:lnTo>
                  <a:pt x="8447" y="5743"/>
                </a:lnTo>
                <a:lnTo>
                  <a:pt x="8451" y="5706"/>
                </a:lnTo>
                <a:lnTo>
                  <a:pt x="8436" y="5681"/>
                </a:lnTo>
                <a:lnTo>
                  <a:pt x="8459" y="5684"/>
                </a:lnTo>
                <a:lnTo>
                  <a:pt x="8471" y="5692"/>
                </a:lnTo>
                <a:lnTo>
                  <a:pt x="8461" y="5694"/>
                </a:lnTo>
                <a:lnTo>
                  <a:pt x="8458" y="5704"/>
                </a:lnTo>
                <a:lnTo>
                  <a:pt x="8478" y="5708"/>
                </a:lnTo>
                <a:lnTo>
                  <a:pt x="8500" y="5704"/>
                </a:lnTo>
                <a:lnTo>
                  <a:pt x="8470" y="5676"/>
                </a:lnTo>
                <a:lnTo>
                  <a:pt x="8419" y="5675"/>
                </a:lnTo>
                <a:lnTo>
                  <a:pt x="8406" y="5658"/>
                </a:lnTo>
                <a:lnTo>
                  <a:pt x="8393" y="5642"/>
                </a:lnTo>
                <a:lnTo>
                  <a:pt x="8421" y="5644"/>
                </a:lnTo>
                <a:lnTo>
                  <a:pt x="8435" y="5635"/>
                </a:lnTo>
                <a:lnTo>
                  <a:pt x="8416" y="5624"/>
                </a:lnTo>
                <a:lnTo>
                  <a:pt x="8396" y="5613"/>
                </a:lnTo>
                <a:lnTo>
                  <a:pt x="8360" y="5612"/>
                </a:lnTo>
                <a:lnTo>
                  <a:pt x="8326" y="5596"/>
                </a:lnTo>
                <a:lnTo>
                  <a:pt x="8337" y="5589"/>
                </a:lnTo>
                <a:lnTo>
                  <a:pt x="8345" y="5584"/>
                </a:lnTo>
                <a:lnTo>
                  <a:pt x="8336" y="5566"/>
                </a:lnTo>
                <a:lnTo>
                  <a:pt x="8317" y="5567"/>
                </a:lnTo>
                <a:lnTo>
                  <a:pt x="8313" y="5550"/>
                </a:lnTo>
                <a:lnTo>
                  <a:pt x="8315" y="5534"/>
                </a:lnTo>
                <a:lnTo>
                  <a:pt x="8294" y="5526"/>
                </a:lnTo>
                <a:lnTo>
                  <a:pt x="8275" y="5527"/>
                </a:lnTo>
                <a:lnTo>
                  <a:pt x="8271" y="5524"/>
                </a:lnTo>
                <a:lnTo>
                  <a:pt x="8268" y="5520"/>
                </a:lnTo>
                <a:lnTo>
                  <a:pt x="8274" y="5514"/>
                </a:lnTo>
                <a:lnTo>
                  <a:pt x="8269" y="5506"/>
                </a:lnTo>
                <a:lnTo>
                  <a:pt x="8265" y="5509"/>
                </a:lnTo>
                <a:lnTo>
                  <a:pt x="8262" y="5513"/>
                </a:lnTo>
                <a:lnTo>
                  <a:pt x="8252" y="5500"/>
                </a:lnTo>
                <a:lnTo>
                  <a:pt x="8240" y="5490"/>
                </a:lnTo>
                <a:lnTo>
                  <a:pt x="8247" y="5488"/>
                </a:lnTo>
                <a:lnTo>
                  <a:pt x="8252" y="5484"/>
                </a:lnTo>
                <a:lnTo>
                  <a:pt x="8243" y="5481"/>
                </a:lnTo>
                <a:lnTo>
                  <a:pt x="8233" y="5488"/>
                </a:lnTo>
                <a:lnTo>
                  <a:pt x="8231" y="5487"/>
                </a:lnTo>
                <a:lnTo>
                  <a:pt x="8229" y="5487"/>
                </a:lnTo>
                <a:lnTo>
                  <a:pt x="8236" y="5475"/>
                </a:lnTo>
                <a:lnTo>
                  <a:pt x="8231" y="5464"/>
                </a:lnTo>
                <a:lnTo>
                  <a:pt x="8228" y="5465"/>
                </a:lnTo>
                <a:lnTo>
                  <a:pt x="8226" y="5465"/>
                </a:lnTo>
                <a:lnTo>
                  <a:pt x="8241" y="5468"/>
                </a:lnTo>
                <a:lnTo>
                  <a:pt x="8255" y="5467"/>
                </a:lnTo>
                <a:lnTo>
                  <a:pt x="8231" y="5447"/>
                </a:lnTo>
                <a:lnTo>
                  <a:pt x="8203" y="5460"/>
                </a:lnTo>
                <a:lnTo>
                  <a:pt x="8205" y="5456"/>
                </a:lnTo>
                <a:lnTo>
                  <a:pt x="8208" y="5453"/>
                </a:lnTo>
                <a:lnTo>
                  <a:pt x="8206" y="5453"/>
                </a:lnTo>
                <a:lnTo>
                  <a:pt x="8204" y="5453"/>
                </a:lnTo>
                <a:lnTo>
                  <a:pt x="8203" y="5425"/>
                </a:lnTo>
                <a:lnTo>
                  <a:pt x="8179" y="5429"/>
                </a:lnTo>
                <a:lnTo>
                  <a:pt x="8178" y="5417"/>
                </a:lnTo>
                <a:lnTo>
                  <a:pt x="8188" y="5406"/>
                </a:lnTo>
                <a:lnTo>
                  <a:pt x="8141" y="5369"/>
                </a:lnTo>
                <a:lnTo>
                  <a:pt x="8096" y="5334"/>
                </a:lnTo>
                <a:lnTo>
                  <a:pt x="8094" y="5322"/>
                </a:lnTo>
                <a:lnTo>
                  <a:pt x="8091" y="5312"/>
                </a:lnTo>
                <a:lnTo>
                  <a:pt x="8095" y="5306"/>
                </a:lnTo>
                <a:lnTo>
                  <a:pt x="8099" y="5301"/>
                </a:lnTo>
                <a:lnTo>
                  <a:pt x="8061" y="5292"/>
                </a:lnTo>
                <a:lnTo>
                  <a:pt x="8053" y="5268"/>
                </a:lnTo>
                <a:lnTo>
                  <a:pt x="8028" y="5260"/>
                </a:lnTo>
                <a:lnTo>
                  <a:pt x="8011" y="5253"/>
                </a:lnTo>
                <a:lnTo>
                  <a:pt x="8018" y="5247"/>
                </a:lnTo>
                <a:lnTo>
                  <a:pt x="8019" y="5237"/>
                </a:lnTo>
                <a:lnTo>
                  <a:pt x="7973" y="5225"/>
                </a:lnTo>
                <a:lnTo>
                  <a:pt x="7961" y="5193"/>
                </a:lnTo>
                <a:lnTo>
                  <a:pt x="7941" y="5192"/>
                </a:lnTo>
                <a:lnTo>
                  <a:pt x="7921" y="5188"/>
                </a:lnTo>
                <a:lnTo>
                  <a:pt x="7910" y="5165"/>
                </a:lnTo>
                <a:lnTo>
                  <a:pt x="7878" y="5154"/>
                </a:lnTo>
                <a:lnTo>
                  <a:pt x="7888" y="5170"/>
                </a:lnTo>
                <a:lnTo>
                  <a:pt x="7897" y="5185"/>
                </a:lnTo>
                <a:lnTo>
                  <a:pt x="7890" y="5185"/>
                </a:lnTo>
                <a:lnTo>
                  <a:pt x="7883" y="5187"/>
                </a:lnTo>
                <a:lnTo>
                  <a:pt x="7880" y="5164"/>
                </a:lnTo>
                <a:lnTo>
                  <a:pt x="7864" y="5145"/>
                </a:lnTo>
                <a:lnTo>
                  <a:pt x="7871" y="5147"/>
                </a:lnTo>
                <a:lnTo>
                  <a:pt x="7878" y="5149"/>
                </a:lnTo>
                <a:lnTo>
                  <a:pt x="7867" y="5132"/>
                </a:lnTo>
                <a:lnTo>
                  <a:pt x="7847" y="5131"/>
                </a:lnTo>
                <a:lnTo>
                  <a:pt x="7833" y="5116"/>
                </a:lnTo>
                <a:lnTo>
                  <a:pt x="7842" y="5104"/>
                </a:lnTo>
                <a:lnTo>
                  <a:pt x="7843" y="5104"/>
                </a:lnTo>
                <a:lnTo>
                  <a:pt x="7843" y="5104"/>
                </a:lnTo>
                <a:lnTo>
                  <a:pt x="7844" y="5104"/>
                </a:lnTo>
                <a:lnTo>
                  <a:pt x="7844" y="5102"/>
                </a:lnTo>
                <a:lnTo>
                  <a:pt x="7844" y="5101"/>
                </a:lnTo>
                <a:lnTo>
                  <a:pt x="7841" y="5093"/>
                </a:lnTo>
                <a:lnTo>
                  <a:pt x="7834" y="5088"/>
                </a:lnTo>
                <a:lnTo>
                  <a:pt x="7837" y="5087"/>
                </a:lnTo>
                <a:lnTo>
                  <a:pt x="7839" y="5081"/>
                </a:lnTo>
                <a:lnTo>
                  <a:pt x="7817" y="5055"/>
                </a:lnTo>
                <a:lnTo>
                  <a:pt x="7786" y="5062"/>
                </a:lnTo>
                <a:lnTo>
                  <a:pt x="7803" y="5075"/>
                </a:lnTo>
                <a:lnTo>
                  <a:pt x="7803" y="5090"/>
                </a:lnTo>
                <a:lnTo>
                  <a:pt x="7772" y="5056"/>
                </a:lnTo>
                <a:lnTo>
                  <a:pt x="7757" y="5020"/>
                </a:lnTo>
                <a:lnTo>
                  <a:pt x="7745" y="5026"/>
                </a:lnTo>
                <a:lnTo>
                  <a:pt x="7733" y="5032"/>
                </a:lnTo>
                <a:lnTo>
                  <a:pt x="7724" y="5014"/>
                </a:lnTo>
                <a:lnTo>
                  <a:pt x="7710" y="5006"/>
                </a:lnTo>
                <a:lnTo>
                  <a:pt x="7709" y="5026"/>
                </a:lnTo>
                <a:lnTo>
                  <a:pt x="7703" y="5041"/>
                </a:lnTo>
                <a:lnTo>
                  <a:pt x="7727" y="5050"/>
                </a:lnTo>
                <a:lnTo>
                  <a:pt x="7732" y="5078"/>
                </a:lnTo>
                <a:lnTo>
                  <a:pt x="7716" y="5064"/>
                </a:lnTo>
                <a:lnTo>
                  <a:pt x="7697" y="5053"/>
                </a:lnTo>
                <a:lnTo>
                  <a:pt x="7701" y="5020"/>
                </a:lnTo>
                <a:lnTo>
                  <a:pt x="7692" y="5002"/>
                </a:lnTo>
                <a:lnTo>
                  <a:pt x="7674" y="5008"/>
                </a:lnTo>
                <a:lnTo>
                  <a:pt x="7656" y="5016"/>
                </a:lnTo>
                <a:lnTo>
                  <a:pt x="7656" y="5010"/>
                </a:lnTo>
                <a:lnTo>
                  <a:pt x="7656" y="5004"/>
                </a:lnTo>
                <a:lnTo>
                  <a:pt x="7651" y="5004"/>
                </a:lnTo>
                <a:lnTo>
                  <a:pt x="7650" y="5000"/>
                </a:lnTo>
                <a:lnTo>
                  <a:pt x="7676" y="4996"/>
                </a:lnTo>
                <a:lnTo>
                  <a:pt x="7692" y="4985"/>
                </a:lnTo>
                <a:lnTo>
                  <a:pt x="7686" y="4972"/>
                </a:lnTo>
                <a:lnTo>
                  <a:pt x="7704" y="4961"/>
                </a:lnTo>
                <a:lnTo>
                  <a:pt x="7685" y="4952"/>
                </a:lnTo>
                <a:lnTo>
                  <a:pt x="7656" y="4953"/>
                </a:lnTo>
                <a:lnTo>
                  <a:pt x="7630" y="4914"/>
                </a:lnTo>
                <a:lnTo>
                  <a:pt x="7584" y="4920"/>
                </a:lnTo>
                <a:lnTo>
                  <a:pt x="7600" y="4899"/>
                </a:lnTo>
                <a:lnTo>
                  <a:pt x="7620" y="4882"/>
                </a:lnTo>
                <a:lnTo>
                  <a:pt x="7611" y="4887"/>
                </a:lnTo>
                <a:lnTo>
                  <a:pt x="7600" y="4889"/>
                </a:lnTo>
                <a:lnTo>
                  <a:pt x="7600" y="4891"/>
                </a:lnTo>
                <a:lnTo>
                  <a:pt x="7600" y="4892"/>
                </a:lnTo>
                <a:lnTo>
                  <a:pt x="7597" y="4891"/>
                </a:lnTo>
                <a:lnTo>
                  <a:pt x="7595" y="4891"/>
                </a:lnTo>
                <a:lnTo>
                  <a:pt x="7582" y="4894"/>
                </a:lnTo>
                <a:lnTo>
                  <a:pt x="7573" y="4898"/>
                </a:lnTo>
                <a:lnTo>
                  <a:pt x="7559" y="4876"/>
                </a:lnTo>
                <a:lnTo>
                  <a:pt x="7531" y="4869"/>
                </a:lnTo>
                <a:lnTo>
                  <a:pt x="7544" y="4853"/>
                </a:lnTo>
                <a:lnTo>
                  <a:pt x="7556" y="4837"/>
                </a:lnTo>
                <a:lnTo>
                  <a:pt x="7551" y="4837"/>
                </a:lnTo>
                <a:lnTo>
                  <a:pt x="7547" y="4836"/>
                </a:lnTo>
                <a:lnTo>
                  <a:pt x="7548" y="4834"/>
                </a:lnTo>
                <a:lnTo>
                  <a:pt x="7549" y="4833"/>
                </a:lnTo>
                <a:lnTo>
                  <a:pt x="7531" y="4834"/>
                </a:lnTo>
                <a:lnTo>
                  <a:pt x="7512" y="4836"/>
                </a:lnTo>
                <a:lnTo>
                  <a:pt x="7515" y="4812"/>
                </a:lnTo>
                <a:lnTo>
                  <a:pt x="7500" y="4786"/>
                </a:lnTo>
                <a:lnTo>
                  <a:pt x="7492" y="4790"/>
                </a:lnTo>
                <a:lnTo>
                  <a:pt x="7482" y="4793"/>
                </a:lnTo>
                <a:lnTo>
                  <a:pt x="7455" y="4761"/>
                </a:lnTo>
                <a:lnTo>
                  <a:pt x="7410" y="4762"/>
                </a:lnTo>
                <a:lnTo>
                  <a:pt x="7404" y="4736"/>
                </a:lnTo>
                <a:lnTo>
                  <a:pt x="7379" y="4736"/>
                </a:lnTo>
                <a:lnTo>
                  <a:pt x="7363" y="4704"/>
                </a:lnTo>
                <a:lnTo>
                  <a:pt x="7336" y="4685"/>
                </a:lnTo>
                <a:lnTo>
                  <a:pt x="7326" y="4689"/>
                </a:lnTo>
                <a:lnTo>
                  <a:pt x="7318" y="4680"/>
                </a:lnTo>
                <a:lnTo>
                  <a:pt x="7317" y="4691"/>
                </a:lnTo>
                <a:lnTo>
                  <a:pt x="7312" y="4698"/>
                </a:lnTo>
                <a:lnTo>
                  <a:pt x="7289" y="4695"/>
                </a:lnTo>
                <a:lnTo>
                  <a:pt x="7275" y="4680"/>
                </a:lnTo>
                <a:lnTo>
                  <a:pt x="7298" y="4687"/>
                </a:lnTo>
                <a:lnTo>
                  <a:pt x="7311" y="4676"/>
                </a:lnTo>
                <a:lnTo>
                  <a:pt x="7282" y="4640"/>
                </a:lnTo>
                <a:lnTo>
                  <a:pt x="7255" y="4602"/>
                </a:lnTo>
                <a:lnTo>
                  <a:pt x="7234" y="4603"/>
                </a:lnTo>
                <a:lnTo>
                  <a:pt x="7219" y="4619"/>
                </a:lnTo>
                <a:lnTo>
                  <a:pt x="7241" y="4627"/>
                </a:lnTo>
                <a:lnTo>
                  <a:pt x="7262" y="4631"/>
                </a:lnTo>
                <a:lnTo>
                  <a:pt x="7238" y="4644"/>
                </a:lnTo>
                <a:lnTo>
                  <a:pt x="7222" y="4664"/>
                </a:lnTo>
                <a:lnTo>
                  <a:pt x="7226" y="4649"/>
                </a:lnTo>
                <a:lnTo>
                  <a:pt x="7221" y="4636"/>
                </a:lnTo>
                <a:lnTo>
                  <a:pt x="7211" y="4626"/>
                </a:lnTo>
                <a:lnTo>
                  <a:pt x="7201" y="4616"/>
                </a:lnTo>
                <a:lnTo>
                  <a:pt x="7223" y="4604"/>
                </a:lnTo>
                <a:lnTo>
                  <a:pt x="7230" y="4583"/>
                </a:lnTo>
                <a:lnTo>
                  <a:pt x="7213" y="4590"/>
                </a:lnTo>
                <a:lnTo>
                  <a:pt x="7200" y="4587"/>
                </a:lnTo>
                <a:lnTo>
                  <a:pt x="7210" y="4581"/>
                </a:lnTo>
                <a:lnTo>
                  <a:pt x="7217" y="4574"/>
                </a:lnTo>
                <a:lnTo>
                  <a:pt x="7193" y="4563"/>
                </a:lnTo>
                <a:lnTo>
                  <a:pt x="7169" y="4551"/>
                </a:lnTo>
                <a:lnTo>
                  <a:pt x="7145" y="4513"/>
                </a:lnTo>
                <a:lnTo>
                  <a:pt x="7104" y="4479"/>
                </a:lnTo>
                <a:lnTo>
                  <a:pt x="7097" y="4488"/>
                </a:lnTo>
                <a:lnTo>
                  <a:pt x="7087" y="4493"/>
                </a:lnTo>
                <a:lnTo>
                  <a:pt x="7080" y="4482"/>
                </a:lnTo>
                <a:lnTo>
                  <a:pt x="7063" y="4480"/>
                </a:lnTo>
                <a:lnTo>
                  <a:pt x="7050" y="4450"/>
                </a:lnTo>
                <a:lnTo>
                  <a:pt x="7012" y="4441"/>
                </a:lnTo>
                <a:lnTo>
                  <a:pt x="7014" y="4431"/>
                </a:lnTo>
                <a:lnTo>
                  <a:pt x="7016" y="4418"/>
                </a:lnTo>
                <a:lnTo>
                  <a:pt x="7039" y="4416"/>
                </a:lnTo>
                <a:lnTo>
                  <a:pt x="7052" y="4424"/>
                </a:lnTo>
                <a:lnTo>
                  <a:pt x="7043" y="4388"/>
                </a:lnTo>
                <a:lnTo>
                  <a:pt x="7001" y="4375"/>
                </a:lnTo>
                <a:lnTo>
                  <a:pt x="7014" y="4386"/>
                </a:lnTo>
                <a:lnTo>
                  <a:pt x="7022" y="4406"/>
                </a:lnTo>
                <a:lnTo>
                  <a:pt x="6971" y="4380"/>
                </a:lnTo>
                <a:lnTo>
                  <a:pt x="6916" y="4359"/>
                </a:lnTo>
                <a:lnTo>
                  <a:pt x="6911" y="4365"/>
                </a:lnTo>
                <a:lnTo>
                  <a:pt x="6912" y="4377"/>
                </a:lnTo>
                <a:lnTo>
                  <a:pt x="6881" y="4381"/>
                </a:lnTo>
                <a:lnTo>
                  <a:pt x="6890" y="4363"/>
                </a:lnTo>
                <a:lnTo>
                  <a:pt x="6897" y="4345"/>
                </a:lnTo>
                <a:lnTo>
                  <a:pt x="6873" y="4328"/>
                </a:lnTo>
                <a:lnTo>
                  <a:pt x="6858" y="4311"/>
                </a:lnTo>
                <a:lnTo>
                  <a:pt x="6848" y="4337"/>
                </a:lnTo>
                <a:lnTo>
                  <a:pt x="6867" y="4356"/>
                </a:lnTo>
                <a:lnTo>
                  <a:pt x="6843" y="4346"/>
                </a:lnTo>
                <a:lnTo>
                  <a:pt x="6824" y="4345"/>
                </a:lnTo>
                <a:lnTo>
                  <a:pt x="6840" y="4317"/>
                </a:lnTo>
                <a:lnTo>
                  <a:pt x="6848" y="4284"/>
                </a:lnTo>
                <a:lnTo>
                  <a:pt x="6801" y="4265"/>
                </a:lnTo>
                <a:lnTo>
                  <a:pt x="6753" y="4283"/>
                </a:lnTo>
                <a:lnTo>
                  <a:pt x="6784" y="4289"/>
                </a:lnTo>
                <a:lnTo>
                  <a:pt x="6808" y="4302"/>
                </a:lnTo>
                <a:lnTo>
                  <a:pt x="6792" y="4304"/>
                </a:lnTo>
                <a:lnTo>
                  <a:pt x="6780" y="4312"/>
                </a:lnTo>
                <a:lnTo>
                  <a:pt x="6736" y="4280"/>
                </a:lnTo>
                <a:lnTo>
                  <a:pt x="6701" y="4251"/>
                </a:lnTo>
                <a:lnTo>
                  <a:pt x="6707" y="4257"/>
                </a:lnTo>
                <a:lnTo>
                  <a:pt x="6715" y="4261"/>
                </a:lnTo>
                <a:lnTo>
                  <a:pt x="6709" y="4243"/>
                </a:lnTo>
                <a:lnTo>
                  <a:pt x="6725" y="4236"/>
                </a:lnTo>
                <a:lnTo>
                  <a:pt x="6725" y="4245"/>
                </a:lnTo>
                <a:lnTo>
                  <a:pt x="6726" y="4252"/>
                </a:lnTo>
                <a:lnTo>
                  <a:pt x="6740" y="4246"/>
                </a:lnTo>
                <a:lnTo>
                  <a:pt x="6742" y="4232"/>
                </a:lnTo>
                <a:lnTo>
                  <a:pt x="6764" y="4236"/>
                </a:lnTo>
                <a:lnTo>
                  <a:pt x="6791" y="4241"/>
                </a:lnTo>
                <a:lnTo>
                  <a:pt x="6781" y="4222"/>
                </a:lnTo>
                <a:lnTo>
                  <a:pt x="6764" y="4212"/>
                </a:lnTo>
                <a:lnTo>
                  <a:pt x="6743" y="4220"/>
                </a:lnTo>
                <a:lnTo>
                  <a:pt x="6728" y="4212"/>
                </a:lnTo>
                <a:lnTo>
                  <a:pt x="6742" y="4203"/>
                </a:lnTo>
                <a:lnTo>
                  <a:pt x="6750" y="4191"/>
                </a:lnTo>
                <a:lnTo>
                  <a:pt x="6729" y="4185"/>
                </a:lnTo>
                <a:lnTo>
                  <a:pt x="6714" y="4197"/>
                </a:lnTo>
                <a:lnTo>
                  <a:pt x="6719" y="4213"/>
                </a:lnTo>
                <a:lnTo>
                  <a:pt x="6724" y="4230"/>
                </a:lnTo>
                <a:lnTo>
                  <a:pt x="6701" y="4222"/>
                </a:lnTo>
                <a:lnTo>
                  <a:pt x="6691" y="4201"/>
                </a:lnTo>
                <a:lnTo>
                  <a:pt x="6676" y="4204"/>
                </a:lnTo>
                <a:lnTo>
                  <a:pt x="6668" y="4212"/>
                </a:lnTo>
                <a:lnTo>
                  <a:pt x="6683" y="4220"/>
                </a:lnTo>
                <a:lnTo>
                  <a:pt x="6694" y="4235"/>
                </a:lnTo>
                <a:lnTo>
                  <a:pt x="6677" y="4239"/>
                </a:lnTo>
                <a:lnTo>
                  <a:pt x="6658" y="4236"/>
                </a:lnTo>
                <a:lnTo>
                  <a:pt x="6681" y="4255"/>
                </a:lnTo>
                <a:lnTo>
                  <a:pt x="6703" y="4274"/>
                </a:lnTo>
                <a:lnTo>
                  <a:pt x="6693" y="4276"/>
                </a:lnTo>
                <a:lnTo>
                  <a:pt x="6687" y="4283"/>
                </a:lnTo>
                <a:lnTo>
                  <a:pt x="6703" y="4289"/>
                </a:lnTo>
                <a:lnTo>
                  <a:pt x="6716" y="4277"/>
                </a:lnTo>
                <a:lnTo>
                  <a:pt x="6736" y="4302"/>
                </a:lnTo>
                <a:lnTo>
                  <a:pt x="6762" y="4310"/>
                </a:lnTo>
                <a:lnTo>
                  <a:pt x="6757" y="4320"/>
                </a:lnTo>
                <a:lnTo>
                  <a:pt x="6774" y="4320"/>
                </a:lnTo>
                <a:lnTo>
                  <a:pt x="6773" y="4329"/>
                </a:lnTo>
                <a:lnTo>
                  <a:pt x="6770" y="4338"/>
                </a:lnTo>
                <a:lnTo>
                  <a:pt x="6783" y="4341"/>
                </a:lnTo>
                <a:lnTo>
                  <a:pt x="6800" y="4338"/>
                </a:lnTo>
                <a:lnTo>
                  <a:pt x="6813" y="4368"/>
                </a:lnTo>
                <a:lnTo>
                  <a:pt x="6845" y="4376"/>
                </a:lnTo>
                <a:lnTo>
                  <a:pt x="6839" y="4387"/>
                </a:lnTo>
                <a:lnTo>
                  <a:pt x="6836" y="4401"/>
                </a:lnTo>
                <a:lnTo>
                  <a:pt x="6882" y="4429"/>
                </a:lnTo>
                <a:lnTo>
                  <a:pt x="6929" y="4443"/>
                </a:lnTo>
                <a:lnTo>
                  <a:pt x="6937" y="4459"/>
                </a:lnTo>
                <a:lnTo>
                  <a:pt x="6959" y="4461"/>
                </a:lnTo>
                <a:lnTo>
                  <a:pt x="6959" y="4480"/>
                </a:lnTo>
                <a:lnTo>
                  <a:pt x="6956" y="4496"/>
                </a:lnTo>
                <a:lnTo>
                  <a:pt x="6990" y="4512"/>
                </a:lnTo>
                <a:lnTo>
                  <a:pt x="7020" y="4549"/>
                </a:lnTo>
                <a:lnTo>
                  <a:pt x="7028" y="4543"/>
                </a:lnTo>
                <a:lnTo>
                  <a:pt x="7037" y="4535"/>
                </a:lnTo>
                <a:lnTo>
                  <a:pt x="7052" y="4552"/>
                </a:lnTo>
                <a:lnTo>
                  <a:pt x="7074" y="4570"/>
                </a:lnTo>
                <a:lnTo>
                  <a:pt x="7058" y="4575"/>
                </a:lnTo>
                <a:lnTo>
                  <a:pt x="7045" y="4585"/>
                </a:lnTo>
                <a:lnTo>
                  <a:pt x="7117" y="4604"/>
                </a:lnTo>
                <a:lnTo>
                  <a:pt x="7161" y="4655"/>
                </a:lnTo>
                <a:lnTo>
                  <a:pt x="7170" y="4642"/>
                </a:lnTo>
                <a:lnTo>
                  <a:pt x="7185" y="4635"/>
                </a:lnTo>
                <a:lnTo>
                  <a:pt x="7198" y="4652"/>
                </a:lnTo>
                <a:lnTo>
                  <a:pt x="7216" y="4664"/>
                </a:lnTo>
                <a:lnTo>
                  <a:pt x="7195" y="4670"/>
                </a:lnTo>
                <a:lnTo>
                  <a:pt x="7180" y="4680"/>
                </a:lnTo>
                <a:lnTo>
                  <a:pt x="7225" y="4717"/>
                </a:lnTo>
                <a:lnTo>
                  <a:pt x="7275" y="4750"/>
                </a:lnTo>
                <a:lnTo>
                  <a:pt x="7320" y="4786"/>
                </a:lnTo>
                <a:lnTo>
                  <a:pt x="7346" y="4830"/>
                </a:lnTo>
                <a:lnTo>
                  <a:pt x="7338" y="4820"/>
                </a:lnTo>
                <a:lnTo>
                  <a:pt x="7322" y="4817"/>
                </a:lnTo>
                <a:lnTo>
                  <a:pt x="7320" y="4832"/>
                </a:lnTo>
                <a:lnTo>
                  <a:pt x="7317" y="4845"/>
                </a:lnTo>
                <a:lnTo>
                  <a:pt x="7342" y="4855"/>
                </a:lnTo>
                <a:lnTo>
                  <a:pt x="7346" y="4876"/>
                </a:lnTo>
                <a:lnTo>
                  <a:pt x="7364" y="4872"/>
                </a:lnTo>
                <a:lnTo>
                  <a:pt x="7382" y="4866"/>
                </a:lnTo>
                <a:lnTo>
                  <a:pt x="7381" y="4890"/>
                </a:lnTo>
                <a:lnTo>
                  <a:pt x="7389" y="4906"/>
                </a:lnTo>
                <a:lnTo>
                  <a:pt x="7399" y="4901"/>
                </a:lnTo>
                <a:lnTo>
                  <a:pt x="7407" y="4893"/>
                </a:lnTo>
                <a:lnTo>
                  <a:pt x="7432" y="4910"/>
                </a:lnTo>
                <a:lnTo>
                  <a:pt x="7443" y="4928"/>
                </a:lnTo>
                <a:lnTo>
                  <a:pt x="7431" y="4917"/>
                </a:lnTo>
                <a:lnTo>
                  <a:pt x="7412" y="4914"/>
                </a:lnTo>
                <a:lnTo>
                  <a:pt x="7417" y="4937"/>
                </a:lnTo>
                <a:lnTo>
                  <a:pt x="7401" y="4961"/>
                </a:lnTo>
                <a:lnTo>
                  <a:pt x="7420" y="4957"/>
                </a:lnTo>
                <a:lnTo>
                  <a:pt x="7431" y="4947"/>
                </a:lnTo>
                <a:lnTo>
                  <a:pt x="7464" y="4973"/>
                </a:lnTo>
                <a:lnTo>
                  <a:pt x="7495" y="5013"/>
                </a:lnTo>
                <a:lnTo>
                  <a:pt x="7518" y="5007"/>
                </a:lnTo>
                <a:lnTo>
                  <a:pt x="7543" y="5009"/>
                </a:lnTo>
                <a:lnTo>
                  <a:pt x="7533" y="5023"/>
                </a:lnTo>
                <a:lnTo>
                  <a:pt x="7525" y="5039"/>
                </a:lnTo>
                <a:lnTo>
                  <a:pt x="7559" y="5038"/>
                </a:lnTo>
                <a:lnTo>
                  <a:pt x="7584" y="5045"/>
                </a:lnTo>
                <a:lnTo>
                  <a:pt x="7584" y="5041"/>
                </a:lnTo>
                <a:lnTo>
                  <a:pt x="7584" y="5039"/>
                </a:lnTo>
                <a:lnTo>
                  <a:pt x="7597" y="5046"/>
                </a:lnTo>
                <a:lnTo>
                  <a:pt x="7611" y="5050"/>
                </a:lnTo>
                <a:lnTo>
                  <a:pt x="7605" y="5044"/>
                </a:lnTo>
                <a:lnTo>
                  <a:pt x="7599" y="5037"/>
                </a:lnTo>
                <a:lnTo>
                  <a:pt x="7609" y="5032"/>
                </a:lnTo>
                <a:lnTo>
                  <a:pt x="7614" y="5025"/>
                </a:lnTo>
                <a:lnTo>
                  <a:pt x="7628" y="5039"/>
                </a:lnTo>
                <a:lnTo>
                  <a:pt x="7637" y="5057"/>
                </a:lnTo>
                <a:lnTo>
                  <a:pt x="7622" y="5056"/>
                </a:lnTo>
                <a:lnTo>
                  <a:pt x="7614" y="5047"/>
                </a:lnTo>
                <a:lnTo>
                  <a:pt x="7609" y="5059"/>
                </a:lnTo>
                <a:lnTo>
                  <a:pt x="7596" y="5055"/>
                </a:lnTo>
                <a:lnTo>
                  <a:pt x="7610" y="5074"/>
                </a:lnTo>
                <a:lnTo>
                  <a:pt x="7610" y="5094"/>
                </a:lnTo>
                <a:lnTo>
                  <a:pt x="7599" y="5087"/>
                </a:lnTo>
                <a:lnTo>
                  <a:pt x="7590" y="5095"/>
                </a:lnTo>
                <a:lnTo>
                  <a:pt x="7624" y="5118"/>
                </a:lnTo>
                <a:lnTo>
                  <a:pt x="7666" y="5134"/>
                </a:lnTo>
                <a:lnTo>
                  <a:pt x="7642" y="5136"/>
                </a:lnTo>
                <a:lnTo>
                  <a:pt x="7636" y="5153"/>
                </a:lnTo>
                <a:lnTo>
                  <a:pt x="7680" y="5147"/>
                </a:lnTo>
                <a:lnTo>
                  <a:pt x="7701" y="5171"/>
                </a:lnTo>
                <a:lnTo>
                  <a:pt x="7693" y="5160"/>
                </a:lnTo>
                <a:lnTo>
                  <a:pt x="7683" y="5167"/>
                </a:lnTo>
                <a:lnTo>
                  <a:pt x="7704" y="5187"/>
                </a:lnTo>
                <a:lnTo>
                  <a:pt x="7729" y="5203"/>
                </a:lnTo>
                <a:lnTo>
                  <a:pt x="7728" y="5219"/>
                </a:lnTo>
                <a:lnTo>
                  <a:pt x="7722" y="5231"/>
                </a:lnTo>
                <a:lnTo>
                  <a:pt x="7739" y="5232"/>
                </a:lnTo>
                <a:lnTo>
                  <a:pt x="7758" y="5228"/>
                </a:lnTo>
                <a:lnTo>
                  <a:pt x="7760" y="5240"/>
                </a:lnTo>
                <a:lnTo>
                  <a:pt x="7763" y="5250"/>
                </a:lnTo>
                <a:lnTo>
                  <a:pt x="7757" y="5258"/>
                </a:lnTo>
                <a:lnTo>
                  <a:pt x="7750" y="5263"/>
                </a:lnTo>
                <a:lnTo>
                  <a:pt x="7795" y="5301"/>
                </a:lnTo>
                <a:lnTo>
                  <a:pt x="7849" y="5324"/>
                </a:lnTo>
                <a:lnTo>
                  <a:pt x="7828" y="5335"/>
                </a:lnTo>
                <a:lnTo>
                  <a:pt x="7812" y="5349"/>
                </a:lnTo>
                <a:lnTo>
                  <a:pt x="7827" y="5362"/>
                </a:lnTo>
                <a:lnTo>
                  <a:pt x="7852" y="5369"/>
                </a:lnTo>
                <a:lnTo>
                  <a:pt x="7836" y="5354"/>
                </a:lnTo>
                <a:lnTo>
                  <a:pt x="7841" y="5341"/>
                </a:lnTo>
                <a:lnTo>
                  <a:pt x="7857" y="5361"/>
                </a:lnTo>
                <a:lnTo>
                  <a:pt x="7861" y="5396"/>
                </a:lnTo>
                <a:lnTo>
                  <a:pt x="7877" y="5386"/>
                </a:lnTo>
                <a:lnTo>
                  <a:pt x="7881" y="5368"/>
                </a:lnTo>
                <a:lnTo>
                  <a:pt x="7928" y="5416"/>
                </a:lnTo>
                <a:lnTo>
                  <a:pt x="7983" y="5447"/>
                </a:lnTo>
                <a:lnTo>
                  <a:pt x="7969" y="5443"/>
                </a:lnTo>
                <a:lnTo>
                  <a:pt x="7960" y="5436"/>
                </a:lnTo>
                <a:lnTo>
                  <a:pt x="7953" y="5450"/>
                </a:lnTo>
                <a:lnTo>
                  <a:pt x="7946" y="5465"/>
                </a:lnTo>
                <a:lnTo>
                  <a:pt x="8008" y="5501"/>
                </a:lnTo>
                <a:lnTo>
                  <a:pt x="8052" y="5556"/>
                </a:lnTo>
                <a:lnTo>
                  <a:pt x="8035" y="5559"/>
                </a:lnTo>
                <a:lnTo>
                  <a:pt x="8031" y="5574"/>
                </a:lnTo>
                <a:lnTo>
                  <a:pt x="8063" y="5574"/>
                </a:lnTo>
                <a:lnTo>
                  <a:pt x="8084" y="5583"/>
                </a:lnTo>
                <a:lnTo>
                  <a:pt x="8077" y="5588"/>
                </a:lnTo>
                <a:lnTo>
                  <a:pt x="8072" y="5595"/>
                </a:lnTo>
                <a:lnTo>
                  <a:pt x="8113" y="5630"/>
                </a:lnTo>
                <a:lnTo>
                  <a:pt x="8159" y="5659"/>
                </a:lnTo>
                <a:lnTo>
                  <a:pt x="8148" y="5663"/>
                </a:lnTo>
                <a:lnTo>
                  <a:pt x="8140" y="5671"/>
                </a:lnTo>
                <a:lnTo>
                  <a:pt x="8179" y="5707"/>
                </a:lnTo>
                <a:lnTo>
                  <a:pt x="8197" y="5749"/>
                </a:lnTo>
                <a:lnTo>
                  <a:pt x="8181" y="5750"/>
                </a:lnTo>
                <a:lnTo>
                  <a:pt x="8172" y="5761"/>
                </a:lnTo>
                <a:lnTo>
                  <a:pt x="8186" y="5769"/>
                </a:lnTo>
                <a:lnTo>
                  <a:pt x="8193" y="5782"/>
                </a:lnTo>
                <a:lnTo>
                  <a:pt x="8211" y="5782"/>
                </a:lnTo>
                <a:lnTo>
                  <a:pt x="8224" y="5777"/>
                </a:lnTo>
                <a:lnTo>
                  <a:pt x="8225" y="5791"/>
                </a:lnTo>
                <a:lnTo>
                  <a:pt x="8233" y="5799"/>
                </a:lnTo>
                <a:lnTo>
                  <a:pt x="8241" y="5791"/>
                </a:lnTo>
                <a:lnTo>
                  <a:pt x="8247" y="5782"/>
                </a:lnTo>
                <a:lnTo>
                  <a:pt x="8252" y="5805"/>
                </a:lnTo>
                <a:lnTo>
                  <a:pt x="8265" y="5827"/>
                </a:lnTo>
                <a:lnTo>
                  <a:pt x="8267" y="5810"/>
                </a:lnTo>
                <a:lnTo>
                  <a:pt x="8280" y="5804"/>
                </a:lnTo>
                <a:lnTo>
                  <a:pt x="8299" y="5864"/>
                </a:lnTo>
                <a:lnTo>
                  <a:pt x="8285" y="5900"/>
                </a:lnTo>
                <a:lnTo>
                  <a:pt x="8304" y="5920"/>
                </a:lnTo>
                <a:lnTo>
                  <a:pt x="8326" y="5939"/>
                </a:lnTo>
                <a:lnTo>
                  <a:pt x="8316" y="5939"/>
                </a:lnTo>
                <a:lnTo>
                  <a:pt x="8308" y="5944"/>
                </a:lnTo>
                <a:lnTo>
                  <a:pt x="8318" y="5962"/>
                </a:lnTo>
                <a:lnTo>
                  <a:pt x="8326" y="5983"/>
                </a:lnTo>
                <a:lnTo>
                  <a:pt x="8350" y="5966"/>
                </a:lnTo>
                <a:lnTo>
                  <a:pt x="8372" y="5950"/>
                </a:lnTo>
                <a:lnTo>
                  <a:pt x="8369" y="5987"/>
                </a:lnTo>
                <a:lnTo>
                  <a:pt x="8400" y="5995"/>
                </a:lnTo>
                <a:lnTo>
                  <a:pt x="8423" y="6034"/>
                </a:lnTo>
                <a:lnTo>
                  <a:pt x="8446" y="6072"/>
                </a:lnTo>
                <a:lnTo>
                  <a:pt x="8470" y="6109"/>
                </a:lnTo>
                <a:lnTo>
                  <a:pt x="8495" y="6145"/>
                </a:lnTo>
                <a:lnTo>
                  <a:pt x="8544" y="6217"/>
                </a:lnTo>
                <a:lnTo>
                  <a:pt x="8591" y="6291"/>
                </a:lnTo>
                <a:lnTo>
                  <a:pt x="8576" y="6281"/>
                </a:lnTo>
                <a:lnTo>
                  <a:pt x="8566" y="6268"/>
                </a:lnTo>
                <a:lnTo>
                  <a:pt x="8553" y="6270"/>
                </a:lnTo>
                <a:lnTo>
                  <a:pt x="8541" y="6277"/>
                </a:lnTo>
                <a:lnTo>
                  <a:pt x="8546" y="6282"/>
                </a:lnTo>
                <a:lnTo>
                  <a:pt x="8551" y="6289"/>
                </a:lnTo>
                <a:lnTo>
                  <a:pt x="8561" y="6285"/>
                </a:lnTo>
                <a:lnTo>
                  <a:pt x="8575" y="6284"/>
                </a:lnTo>
                <a:lnTo>
                  <a:pt x="8570" y="6298"/>
                </a:lnTo>
                <a:lnTo>
                  <a:pt x="8559" y="6306"/>
                </a:lnTo>
                <a:lnTo>
                  <a:pt x="8564" y="6318"/>
                </a:lnTo>
                <a:lnTo>
                  <a:pt x="8572" y="6329"/>
                </a:lnTo>
                <a:lnTo>
                  <a:pt x="8582" y="6325"/>
                </a:lnTo>
                <a:lnTo>
                  <a:pt x="8592" y="6318"/>
                </a:lnTo>
                <a:lnTo>
                  <a:pt x="8599" y="6290"/>
                </a:lnTo>
                <a:lnTo>
                  <a:pt x="8613" y="6270"/>
                </a:lnTo>
                <a:lnTo>
                  <a:pt x="8621" y="6282"/>
                </a:lnTo>
                <a:lnTo>
                  <a:pt x="8625" y="6298"/>
                </a:lnTo>
                <a:lnTo>
                  <a:pt x="8608" y="6297"/>
                </a:lnTo>
                <a:lnTo>
                  <a:pt x="8599" y="6308"/>
                </a:lnTo>
                <a:lnTo>
                  <a:pt x="8619" y="6347"/>
                </a:lnTo>
                <a:lnTo>
                  <a:pt x="8650" y="6377"/>
                </a:lnTo>
                <a:lnTo>
                  <a:pt x="8645" y="6392"/>
                </a:lnTo>
                <a:lnTo>
                  <a:pt x="8660" y="6389"/>
                </a:lnTo>
                <a:lnTo>
                  <a:pt x="8657" y="6409"/>
                </a:lnTo>
                <a:lnTo>
                  <a:pt x="8664" y="6423"/>
                </a:lnTo>
                <a:lnTo>
                  <a:pt x="8644" y="6410"/>
                </a:lnTo>
                <a:lnTo>
                  <a:pt x="8621" y="6398"/>
                </a:lnTo>
                <a:lnTo>
                  <a:pt x="8633" y="6436"/>
                </a:lnTo>
                <a:lnTo>
                  <a:pt x="8661" y="6461"/>
                </a:lnTo>
                <a:lnTo>
                  <a:pt x="8655" y="6480"/>
                </a:lnTo>
                <a:lnTo>
                  <a:pt x="8664" y="6500"/>
                </a:lnTo>
                <a:lnTo>
                  <a:pt x="8635" y="6503"/>
                </a:lnTo>
                <a:lnTo>
                  <a:pt x="8613" y="6513"/>
                </a:lnTo>
                <a:lnTo>
                  <a:pt x="8638" y="6524"/>
                </a:lnTo>
                <a:lnTo>
                  <a:pt x="8653" y="6544"/>
                </a:lnTo>
                <a:lnTo>
                  <a:pt x="8672" y="6541"/>
                </a:lnTo>
                <a:lnTo>
                  <a:pt x="8690" y="6535"/>
                </a:lnTo>
                <a:lnTo>
                  <a:pt x="8684" y="6555"/>
                </a:lnTo>
                <a:lnTo>
                  <a:pt x="8680" y="6578"/>
                </a:lnTo>
                <a:lnTo>
                  <a:pt x="8662" y="6582"/>
                </a:lnTo>
                <a:lnTo>
                  <a:pt x="8642" y="6592"/>
                </a:lnTo>
                <a:lnTo>
                  <a:pt x="8632" y="6576"/>
                </a:lnTo>
                <a:lnTo>
                  <a:pt x="8612" y="6568"/>
                </a:lnTo>
                <a:lnTo>
                  <a:pt x="8597" y="6519"/>
                </a:lnTo>
                <a:lnTo>
                  <a:pt x="8570" y="6473"/>
                </a:lnTo>
                <a:lnTo>
                  <a:pt x="8537" y="6456"/>
                </a:lnTo>
                <a:lnTo>
                  <a:pt x="8522" y="6426"/>
                </a:lnTo>
                <a:lnTo>
                  <a:pt x="8518" y="6435"/>
                </a:lnTo>
                <a:lnTo>
                  <a:pt x="8508" y="6436"/>
                </a:lnTo>
                <a:lnTo>
                  <a:pt x="8504" y="6421"/>
                </a:lnTo>
                <a:lnTo>
                  <a:pt x="8503" y="6403"/>
                </a:lnTo>
                <a:lnTo>
                  <a:pt x="8521" y="6397"/>
                </a:lnTo>
                <a:lnTo>
                  <a:pt x="8532" y="6382"/>
                </a:lnTo>
                <a:lnTo>
                  <a:pt x="8525" y="6380"/>
                </a:lnTo>
                <a:lnTo>
                  <a:pt x="8521" y="6376"/>
                </a:lnTo>
                <a:lnTo>
                  <a:pt x="8496" y="6383"/>
                </a:lnTo>
                <a:lnTo>
                  <a:pt x="8471" y="6390"/>
                </a:lnTo>
                <a:lnTo>
                  <a:pt x="8469" y="6371"/>
                </a:lnTo>
                <a:lnTo>
                  <a:pt x="8446" y="6368"/>
                </a:lnTo>
                <a:lnTo>
                  <a:pt x="8450" y="6358"/>
                </a:lnTo>
                <a:lnTo>
                  <a:pt x="8455" y="6351"/>
                </a:lnTo>
                <a:lnTo>
                  <a:pt x="8437" y="6347"/>
                </a:lnTo>
                <a:lnTo>
                  <a:pt x="8423" y="6339"/>
                </a:lnTo>
                <a:lnTo>
                  <a:pt x="8450" y="6338"/>
                </a:lnTo>
                <a:lnTo>
                  <a:pt x="8470" y="6363"/>
                </a:lnTo>
                <a:lnTo>
                  <a:pt x="8484" y="6355"/>
                </a:lnTo>
                <a:lnTo>
                  <a:pt x="8492" y="6342"/>
                </a:lnTo>
                <a:lnTo>
                  <a:pt x="8469" y="6328"/>
                </a:lnTo>
                <a:lnTo>
                  <a:pt x="8446" y="6312"/>
                </a:lnTo>
                <a:lnTo>
                  <a:pt x="8447" y="6295"/>
                </a:lnTo>
                <a:lnTo>
                  <a:pt x="8432" y="6290"/>
                </a:lnTo>
                <a:lnTo>
                  <a:pt x="8439" y="6277"/>
                </a:lnTo>
                <a:lnTo>
                  <a:pt x="8444" y="6263"/>
                </a:lnTo>
                <a:lnTo>
                  <a:pt x="8425" y="6261"/>
                </a:lnTo>
                <a:lnTo>
                  <a:pt x="8410" y="6256"/>
                </a:lnTo>
                <a:lnTo>
                  <a:pt x="8418" y="6238"/>
                </a:lnTo>
                <a:lnTo>
                  <a:pt x="8416" y="6223"/>
                </a:lnTo>
                <a:lnTo>
                  <a:pt x="8402" y="6243"/>
                </a:lnTo>
                <a:lnTo>
                  <a:pt x="8376" y="6250"/>
                </a:lnTo>
                <a:lnTo>
                  <a:pt x="8385" y="6225"/>
                </a:lnTo>
                <a:lnTo>
                  <a:pt x="8391" y="6200"/>
                </a:lnTo>
                <a:lnTo>
                  <a:pt x="8369" y="6202"/>
                </a:lnTo>
                <a:lnTo>
                  <a:pt x="8351" y="6195"/>
                </a:lnTo>
                <a:lnTo>
                  <a:pt x="8363" y="6214"/>
                </a:lnTo>
                <a:lnTo>
                  <a:pt x="8361" y="6233"/>
                </a:lnTo>
                <a:lnTo>
                  <a:pt x="8341" y="6206"/>
                </a:lnTo>
                <a:lnTo>
                  <a:pt x="8324" y="6177"/>
                </a:lnTo>
                <a:lnTo>
                  <a:pt x="8293" y="6166"/>
                </a:lnTo>
                <a:lnTo>
                  <a:pt x="8262" y="6132"/>
                </a:lnTo>
                <a:lnTo>
                  <a:pt x="8273" y="6181"/>
                </a:lnTo>
                <a:lnTo>
                  <a:pt x="8252" y="6220"/>
                </a:lnTo>
                <a:lnTo>
                  <a:pt x="8261" y="6228"/>
                </a:lnTo>
                <a:lnTo>
                  <a:pt x="8275" y="6232"/>
                </a:lnTo>
                <a:lnTo>
                  <a:pt x="8279" y="6221"/>
                </a:lnTo>
                <a:lnTo>
                  <a:pt x="8288" y="6215"/>
                </a:lnTo>
                <a:lnTo>
                  <a:pt x="8312" y="6226"/>
                </a:lnTo>
                <a:lnTo>
                  <a:pt x="8338" y="6233"/>
                </a:lnTo>
                <a:lnTo>
                  <a:pt x="8318" y="6233"/>
                </a:lnTo>
                <a:lnTo>
                  <a:pt x="8307" y="6243"/>
                </a:lnTo>
                <a:lnTo>
                  <a:pt x="8311" y="6252"/>
                </a:lnTo>
                <a:lnTo>
                  <a:pt x="8316" y="6259"/>
                </a:lnTo>
                <a:lnTo>
                  <a:pt x="8328" y="6260"/>
                </a:lnTo>
                <a:lnTo>
                  <a:pt x="8339" y="6260"/>
                </a:lnTo>
                <a:lnTo>
                  <a:pt x="8341" y="6279"/>
                </a:lnTo>
                <a:lnTo>
                  <a:pt x="8343" y="6298"/>
                </a:lnTo>
                <a:lnTo>
                  <a:pt x="8321" y="6295"/>
                </a:lnTo>
                <a:lnTo>
                  <a:pt x="8305" y="6287"/>
                </a:lnTo>
                <a:lnTo>
                  <a:pt x="8305" y="6289"/>
                </a:lnTo>
                <a:lnTo>
                  <a:pt x="8305" y="6291"/>
                </a:lnTo>
                <a:lnTo>
                  <a:pt x="8286" y="6291"/>
                </a:lnTo>
                <a:lnTo>
                  <a:pt x="8291" y="6303"/>
                </a:lnTo>
                <a:lnTo>
                  <a:pt x="8306" y="6308"/>
                </a:lnTo>
                <a:lnTo>
                  <a:pt x="8307" y="6305"/>
                </a:lnTo>
                <a:lnTo>
                  <a:pt x="8310" y="6307"/>
                </a:lnTo>
                <a:lnTo>
                  <a:pt x="8313" y="6309"/>
                </a:lnTo>
                <a:lnTo>
                  <a:pt x="8330" y="6309"/>
                </a:lnTo>
                <a:lnTo>
                  <a:pt x="8347" y="6310"/>
                </a:lnTo>
                <a:lnTo>
                  <a:pt x="8345" y="6299"/>
                </a:lnTo>
                <a:lnTo>
                  <a:pt x="8356" y="6293"/>
                </a:lnTo>
                <a:lnTo>
                  <a:pt x="8370" y="6327"/>
                </a:lnTo>
                <a:lnTo>
                  <a:pt x="8391" y="6354"/>
                </a:lnTo>
                <a:lnTo>
                  <a:pt x="8434" y="6361"/>
                </a:lnTo>
                <a:lnTo>
                  <a:pt x="8452" y="6394"/>
                </a:lnTo>
                <a:lnTo>
                  <a:pt x="8453" y="6394"/>
                </a:lnTo>
                <a:lnTo>
                  <a:pt x="8436" y="6376"/>
                </a:lnTo>
                <a:lnTo>
                  <a:pt x="8412" y="6367"/>
                </a:lnTo>
                <a:lnTo>
                  <a:pt x="8413" y="6369"/>
                </a:lnTo>
                <a:lnTo>
                  <a:pt x="8413" y="6370"/>
                </a:lnTo>
                <a:lnTo>
                  <a:pt x="8408" y="6365"/>
                </a:lnTo>
                <a:lnTo>
                  <a:pt x="8402" y="6361"/>
                </a:lnTo>
                <a:lnTo>
                  <a:pt x="8398" y="6375"/>
                </a:lnTo>
                <a:lnTo>
                  <a:pt x="8395" y="6389"/>
                </a:lnTo>
                <a:lnTo>
                  <a:pt x="8385" y="6379"/>
                </a:lnTo>
                <a:lnTo>
                  <a:pt x="8371" y="6371"/>
                </a:lnTo>
                <a:lnTo>
                  <a:pt x="8371" y="6393"/>
                </a:lnTo>
                <a:lnTo>
                  <a:pt x="8394" y="6400"/>
                </a:lnTo>
                <a:lnTo>
                  <a:pt x="8395" y="6395"/>
                </a:lnTo>
                <a:lnTo>
                  <a:pt x="8395" y="6392"/>
                </a:lnTo>
                <a:lnTo>
                  <a:pt x="8410" y="6411"/>
                </a:lnTo>
                <a:lnTo>
                  <a:pt x="8430" y="6417"/>
                </a:lnTo>
                <a:lnTo>
                  <a:pt x="8433" y="6450"/>
                </a:lnTo>
                <a:lnTo>
                  <a:pt x="8446" y="6477"/>
                </a:lnTo>
                <a:lnTo>
                  <a:pt x="8432" y="6474"/>
                </a:lnTo>
                <a:lnTo>
                  <a:pt x="8422" y="6482"/>
                </a:lnTo>
                <a:lnTo>
                  <a:pt x="8426" y="6492"/>
                </a:lnTo>
                <a:lnTo>
                  <a:pt x="8417" y="6503"/>
                </a:lnTo>
                <a:lnTo>
                  <a:pt x="8431" y="6503"/>
                </a:lnTo>
                <a:lnTo>
                  <a:pt x="8450" y="6511"/>
                </a:lnTo>
                <a:lnTo>
                  <a:pt x="8449" y="6500"/>
                </a:lnTo>
                <a:lnTo>
                  <a:pt x="8460" y="6494"/>
                </a:lnTo>
                <a:lnTo>
                  <a:pt x="8471" y="6515"/>
                </a:lnTo>
                <a:lnTo>
                  <a:pt x="8471" y="6544"/>
                </a:lnTo>
                <a:lnTo>
                  <a:pt x="8458" y="6544"/>
                </a:lnTo>
                <a:lnTo>
                  <a:pt x="8448" y="6549"/>
                </a:lnTo>
                <a:lnTo>
                  <a:pt x="8467" y="6557"/>
                </a:lnTo>
                <a:lnTo>
                  <a:pt x="8491" y="6561"/>
                </a:lnTo>
                <a:lnTo>
                  <a:pt x="8486" y="6592"/>
                </a:lnTo>
                <a:lnTo>
                  <a:pt x="8481" y="6626"/>
                </a:lnTo>
                <a:lnTo>
                  <a:pt x="8494" y="6646"/>
                </a:lnTo>
                <a:lnTo>
                  <a:pt x="8496" y="6671"/>
                </a:lnTo>
                <a:lnTo>
                  <a:pt x="8483" y="6674"/>
                </a:lnTo>
                <a:lnTo>
                  <a:pt x="8473" y="6680"/>
                </a:lnTo>
                <a:lnTo>
                  <a:pt x="8478" y="6703"/>
                </a:lnTo>
                <a:lnTo>
                  <a:pt x="8490" y="6702"/>
                </a:lnTo>
                <a:lnTo>
                  <a:pt x="8487" y="6718"/>
                </a:lnTo>
                <a:lnTo>
                  <a:pt x="8472" y="6729"/>
                </a:lnTo>
                <a:lnTo>
                  <a:pt x="8480" y="6738"/>
                </a:lnTo>
                <a:lnTo>
                  <a:pt x="8483" y="6751"/>
                </a:lnTo>
                <a:lnTo>
                  <a:pt x="8495" y="6739"/>
                </a:lnTo>
                <a:lnTo>
                  <a:pt x="8490" y="6724"/>
                </a:lnTo>
                <a:lnTo>
                  <a:pt x="8503" y="6722"/>
                </a:lnTo>
                <a:lnTo>
                  <a:pt x="8519" y="6726"/>
                </a:lnTo>
                <a:lnTo>
                  <a:pt x="8517" y="6740"/>
                </a:lnTo>
                <a:lnTo>
                  <a:pt x="8532" y="6743"/>
                </a:lnTo>
                <a:lnTo>
                  <a:pt x="8525" y="6762"/>
                </a:lnTo>
                <a:lnTo>
                  <a:pt x="8511" y="6774"/>
                </a:lnTo>
                <a:lnTo>
                  <a:pt x="8517" y="6758"/>
                </a:lnTo>
                <a:lnTo>
                  <a:pt x="8496" y="6747"/>
                </a:lnTo>
                <a:lnTo>
                  <a:pt x="8490" y="6770"/>
                </a:lnTo>
                <a:lnTo>
                  <a:pt x="8472" y="6788"/>
                </a:lnTo>
                <a:lnTo>
                  <a:pt x="8488" y="6805"/>
                </a:lnTo>
                <a:lnTo>
                  <a:pt x="8497" y="6827"/>
                </a:lnTo>
                <a:lnTo>
                  <a:pt x="8480" y="6824"/>
                </a:lnTo>
                <a:lnTo>
                  <a:pt x="8464" y="6819"/>
                </a:lnTo>
                <a:lnTo>
                  <a:pt x="8466" y="6795"/>
                </a:lnTo>
                <a:lnTo>
                  <a:pt x="8451" y="6781"/>
                </a:lnTo>
                <a:lnTo>
                  <a:pt x="8444" y="6789"/>
                </a:lnTo>
                <a:lnTo>
                  <a:pt x="8439" y="6786"/>
                </a:lnTo>
                <a:lnTo>
                  <a:pt x="8429" y="6762"/>
                </a:lnTo>
                <a:lnTo>
                  <a:pt x="8392" y="6747"/>
                </a:lnTo>
                <a:lnTo>
                  <a:pt x="8399" y="6734"/>
                </a:lnTo>
                <a:lnTo>
                  <a:pt x="8405" y="6720"/>
                </a:lnTo>
                <a:lnTo>
                  <a:pt x="8380" y="6704"/>
                </a:lnTo>
                <a:lnTo>
                  <a:pt x="8380" y="6681"/>
                </a:lnTo>
                <a:lnTo>
                  <a:pt x="8390" y="6689"/>
                </a:lnTo>
                <a:lnTo>
                  <a:pt x="8392" y="6703"/>
                </a:lnTo>
                <a:lnTo>
                  <a:pt x="8416" y="6699"/>
                </a:lnTo>
                <a:lnTo>
                  <a:pt x="8436" y="6689"/>
                </a:lnTo>
                <a:lnTo>
                  <a:pt x="8425" y="6686"/>
                </a:lnTo>
                <a:lnTo>
                  <a:pt x="8408" y="6687"/>
                </a:lnTo>
                <a:lnTo>
                  <a:pt x="8403" y="6671"/>
                </a:lnTo>
                <a:lnTo>
                  <a:pt x="8392" y="6660"/>
                </a:lnTo>
                <a:lnTo>
                  <a:pt x="8400" y="6649"/>
                </a:lnTo>
                <a:lnTo>
                  <a:pt x="8409" y="6639"/>
                </a:lnTo>
                <a:lnTo>
                  <a:pt x="8381" y="6642"/>
                </a:lnTo>
                <a:lnTo>
                  <a:pt x="8366" y="6626"/>
                </a:lnTo>
                <a:lnTo>
                  <a:pt x="8345" y="6638"/>
                </a:lnTo>
                <a:lnTo>
                  <a:pt x="8328" y="6641"/>
                </a:lnTo>
                <a:lnTo>
                  <a:pt x="8313" y="6614"/>
                </a:lnTo>
                <a:lnTo>
                  <a:pt x="8300" y="6586"/>
                </a:lnTo>
                <a:lnTo>
                  <a:pt x="8313" y="6591"/>
                </a:lnTo>
                <a:lnTo>
                  <a:pt x="8323" y="6587"/>
                </a:lnTo>
                <a:lnTo>
                  <a:pt x="8312" y="6570"/>
                </a:lnTo>
                <a:lnTo>
                  <a:pt x="8296" y="6554"/>
                </a:lnTo>
                <a:lnTo>
                  <a:pt x="8298" y="6527"/>
                </a:lnTo>
                <a:lnTo>
                  <a:pt x="8278" y="6504"/>
                </a:lnTo>
                <a:lnTo>
                  <a:pt x="8292" y="6487"/>
                </a:lnTo>
                <a:lnTo>
                  <a:pt x="8303" y="6467"/>
                </a:lnTo>
                <a:lnTo>
                  <a:pt x="8281" y="6467"/>
                </a:lnTo>
                <a:lnTo>
                  <a:pt x="8258" y="6466"/>
                </a:lnTo>
                <a:lnTo>
                  <a:pt x="8256" y="6454"/>
                </a:lnTo>
                <a:lnTo>
                  <a:pt x="8250" y="6444"/>
                </a:lnTo>
                <a:lnTo>
                  <a:pt x="8264" y="6443"/>
                </a:lnTo>
                <a:lnTo>
                  <a:pt x="8270" y="6434"/>
                </a:lnTo>
                <a:lnTo>
                  <a:pt x="8259" y="6431"/>
                </a:lnTo>
                <a:lnTo>
                  <a:pt x="8248" y="6428"/>
                </a:lnTo>
                <a:lnTo>
                  <a:pt x="8259" y="6412"/>
                </a:lnTo>
                <a:lnTo>
                  <a:pt x="8271" y="6401"/>
                </a:lnTo>
                <a:lnTo>
                  <a:pt x="8244" y="6394"/>
                </a:lnTo>
                <a:lnTo>
                  <a:pt x="8229" y="6379"/>
                </a:lnTo>
                <a:lnTo>
                  <a:pt x="8231" y="6402"/>
                </a:lnTo>
                <a:lnTo>
                  <a:pt x="8238" y="6422"/>
                </a:lnTo>
                <a:lnTo>
                  <a:pt x="8215" y="6392"/>
                </a:lnTo>
                <a:lnTo>
                  <a:pt x="8192" y="6362"/>
                </a:lnTo>
                <a:lnTo>
                  <a:pt x="8205" y="6409"/>
                </a:lnTo>
                <a:lnTo>
                  <a:pt x="8227" y="6449"/>
                </a:lnTo>
                <a:lnTo>
                  <a:pt x="8230" y="6437"/>
                </a:lnTo>
                <a:lnTo>
                  <a:pt x="8242" y="6434"/>
                </a:lnTo>
                <a:lnTo>
                  <a:pt x="8236" y="6450"/>
                </a:lnTo>
                <a:lnTo>
                  <a:pt x="8234" y="6465"/>
                </a:lnTo>
                <a:lnTo>
                  <a:pt x="8220" y="6471"/>
                </a:lnTo>
                <a:lnTo>
                  <a:pt x="8204" y="6476"/>
                </a:lnTo>
                <a:lnTo>
                  <a:pt x="8202" y="6434"/>
                </a:lnTo>
                <a:lnTo>
                  <a:pt x="8185" y="6405"/>
                </a:lnTo>
                <a:lnTo>
                  <a:pt x="8188" y="6402"/>
                </a:lnTo>
                <a:lnTo>
                  <a:pt x="8190" y="6398"/>
                </a:lnTo>
                <a:lnTo>
                  <a:pt x="8179" y="6400"/>
                </a:lnTo>
                <a:lnTo>
                  <a:pt x="8171" y="6400"/>
                </a:lnTo>
                <a:lnTo>
                  <a:pt x="8169" y="6400"/>
                </a:lnTo>
                <a:lnTo>
                  <a:pt x="8168" y="6400"/>
                </a:lnTo>
                <a:lnTo>
                  <a:pt x="8165" y="6399"/>
                </a:lnTo>
                <a:lnTo>
                  <a:pt x="8163" y="6397"/>
                </a:lnTo>
                <a:lnTo>
                  <a:pt x="8165" y="6393"/>
                </a:lnTo>
                <a:lnTo>
                  <a:pt x="8165" y="6390"/>
                </a:lnTo>
                <a:lnTo>
                  <a:pt x="8167" y="6388"/>
                </a:lnTo>
                <a:lnTo>
                  <a:pt x="8169" y="6386"/>
                </a:lnTo>
                <a:lnTo>
                  <a:pt x="8166" y="6384"/>
                </a:lnTo>
                <a:lnTo>
                  <a:pt x="8160" y="6383"/>
                </a:lnTo>
                <a:lnTo>
                  <a:pt x="8155" y="6382"/>
                </a:lnTo>
                <a:lnTo>
                  <a:pt x="8148" y="6383"/>
                </a:lnTo>
                <a:lnTo>
                  <a:pt x="8159" y="6370"/>
                </a:lnTo>
                <a:lnTo>
                  <a:pt x="8175" y="6362"/>
                </a:lnTo>
                <a:lnTo>
                  <a:pt x="8164" y="6352"/>
                </a:lnTo>
                <a:lnTo>
                  <a:pt x="8156" y="6339"/>
                </a:lnTo>
                <a:lnTo>
                  <a:pt x="8158" y="6357"/>
                </a:lnTo>
                <a:lnTo>
                  <a:pt x="8146" y="6367"/>
                </a:lnTo>
                <a:lnTo>
                  <a:pt x="8141" y="6356"/>
                </a:lnTo>
                <a:lnTo>
                  <a:pt x="8138" y="6345"/>
                </a:lnTo>
                <a:lnTo>
                  <a:pt x="8116" y="6352"/>
                </a:lnTo>
                <a:lnTo>
                  <a:pt x="8098" y="6345"/>
                </a:lnTo>
                <a:lnTo>
                  <a:pt x="8091" y="6361"/>
                </a:lnTo>
                <a:lnTo>
                  <a:pt x="8076" y="6367"/>
                </a:lnTo>
                <a:lnTo>
                  <a:pt x="8065" y="6356"/>
                </a:lnTo>
                <a:lnTo>
                  <a:pt x="8043" y="6362"/>
                </a:lnTo>
                <a:lnTo>
                  <a:pt x="8060" y="6348"/>
                </a:lnTo>
                <a:lnTo>
                  <a:pt x="8077" y="6334"/>
                </a:lnTo>
                <a:lnTo>
                  <a:pt x="8064" y="6330"/>
                </a:lnTo>
                <a:lnTo>
                  <a:pt x="8055" y="6322"/>
                </a:lnTo>
                <a:lnTo>
                  <a:pt x="8068" y="6310"/>
                </a:lnTo>
                <a:lnTo>
                  <a:pt x="8086" y="6302"/>
                </a:lnTo>
                <a:lnTo>
                  <a:pt x="8085" y="6308"/>
                </a:lnTo>
                <a:lnTo>
                  <a:pt x="8084" y="6313"/>
                </a:lnTo>
                <a:lnTo>
                  <a:pt x="8087" y="6292"/>
                </a:lnTo>
                <a:lnTo>
                  <a:pt x="8070" y="6275"/>
                </a:lnTo>
                <a:lnTo>
                  <a:pt x="8072" y="6270"/>
                </a:lnTo>
                <a:lnTo>
                  <a:pt x="8072" y="6263"/>
                </a:lnTo>
                <a:lnTo>
                  <a:pt x="8067" y="6266"/>
                </a:lnTo>
                <a:lnTo>
                  <a:pt x="8064" y="6268"/>
                </a:lnTo>
                <a:lnTo>
                  <a:pt x="8064" y="6266"/>
                </a:lnTo>
                <a:lnTo>
                  <a:pt x="8064" y="6264"/>
                </a:lnTo>
                <a:lnTo>
                  <a:pt x="8061" y="6265"/>
                </a:lnTo>
                <a:lnTo>
                  <a:pt x="8059" y="6266"/>
                </a:lnTo>
                <a:lnTo>
                  <a:pt x="8057" y="6252"/>
                </a:lnTo>
                <a:lnTo>
                  <a:pt x="8060" y="6232"/>
                </a:lnTo>
                <a:lnTo>
                  <a:pt x="8049" y="6229"/>
                </a:lnTo>
                <a:lnTo>
                  <a:pt x="8040" y="6227"/>
                </a:lnTo>
                <a:lnTo>
                  <a:pt x="8030" y="6222"/>
                </a:lnTo>
                <a:lnTo>
                  <a:pt x="8016" y="6220"/>
                </a:lnTo>
                <a:lnTo>
                  <a:pt x="8018" y="6216"/>
                </a:lnTo>
                <a:lnTo>
                  <a:pt x="8020" y="6211"/>
                </a:lnTo>
                <a:lnTo>
                  <a:pt x="8025" y="6215"/>
                </a:lnTo>
                <a:lnTo>
                  <a:pt x="8031" y="6215"/>
                </a:lnTo>
                <a:lnTo>
                  <a:pt x="8033" y="6208"/>
                </a:lnTo>
                <a:lnTo>
                  <a:pt x="8030" y="6203"/>
                </a:lnTo>
                <a:lnTo>
                  <a:pt x="8034" y="6201"/>
                </a:lnTo>
                <a:lnTo>
                  <a:pt x="8037" y="6199"/>
                </a:lnTo>
                <a:lnTo>
                  <a:pt x="8033" y="6199"/>
                </a:lnTo>
                <a:lnTo>
                  <a:pt x="8028" y="6199"/>
                </a:lnTo>
                <a:lnTo>
                  <a:pt x="8023" y="6191"/>
                </a:lnTo>
                <a:lnTo>
                  <a:pt x="8020" y="6182"/>
                </a:lnTo>
                <a:lnTo>
                  <a:pt x="8016" y="6185"/>
                </a:lnTo>
                <a:lnTo>
                  <a:pt x="8012" y="6189"/>
                </a:lnTo>
                <a:lnTo>
                  <a:pt x="8002" y="6180"/>
                </a:lnTo>
                <a:lnTo>
                  <a:pt x="7988" y="6183"/>
                </a:lnTo>
                <a:lnTo>
                  <a:pt x="7991" y="6166"/>
                </a:lnTo>
                <a:lnTo>
                  <a:pt x="7986" y="6155"/>
                </a:lnTo>
                <a:lnTo>
                  <a:pt x="7976" y="6189"/>
                </a:lnTo>
                <a:lnTo>
                  <a:pt x="7991" y="6222"/>
                </a:lnTo>
                <a:lnTo>
                  <a:pt x="7985" y="6220"/>
                </a:lnTo>
                <a:lnTo>
                  <a:pt x="7979" y="6220"/>
                </a:lnTo>
                <a:lnTo>
                  <a:pt x="7980" y="6233"/>
                </a:lnTo>
                <a:lnTo>
                  <a:pt x="7985" y="6242"/>
                </a:lnTo>
                <a:lnTo>
                  <a:pt x="7984" y="6243"/>
                </a:lnTo>
                <a:lnTo>
                  <a:pt x="7974" y="6216"/>
                </a:lnTo>
                <a:lnTo>
                  <a:pt x="7964" y="6189"/>
                </a:lnTo>
                <a:lnTo>
                  <a:pt x="7948" y="6205"/>
                </a:lnTo>
                <a:lnTo>
                  <a:pt x="7931" y="6215"/>
                </a:lnTo>
                <a:lnTo>
                  <a:pt x="7917" y="6201"/>
                </a:lnTo>
                <a:lnTo>
                  <a:pt x="7901" y="6199"/>
                </a:lnTo>
                <a:lnTo>
                  <a:pt x="7906" y="6211"/>
                </a:lnTo>
                <a:lnTo>
                  <a:pt x="7910" y="6223"/>
                </a:lnTo>
                <a:lnTo>
                  <a:pt x="7895" y="6229"/>
                </a:lnTo>
                <a:lnTo>
                  <a:pt x="7881" y="6240"/>
                </a:lnTo>
                <a:lnTo>
                  <a:pt x="7862" y="6206"/>
                </a:lnTo>
                <a:lnTo>
                  <a:pt x="7817" y="6178"/>
                </a:lnTo>
                <a:lnTo>
                  <a:pt x="7818" y="6177"/>
                </a:lnTo>
                <a:lnTo>
                  <a:pt x="7841" y="6178"/>
                </a:lnTo>
                <a:lnTo>
                  <a:pt x="7868" y="6181"/>
                </a:lnTo>
                <a:lnTo>
                  <a:pt x="7857" y="6126"/>
                </a:lnTo>
                <a:lnTo>
                  <a:pt x="7817" y="6095"/>
                </a:lnTo>
                <a:lnTo>
                  <a:pt x="7800" y="6048"/>
                </a:lnTo>
                <a:lnTo>
                  <a:pt x="7784" y="5999"/>
                </a:lnTo>
                <a:lnTo>
                  <a:pt x="7771" y="5996"/>
                </a:lnTo>
                <a:lnTo>
                  <a:pt x="7762" y="5988"/>
                </a:lnTo>
                <a:lnTo>
                  <a:pt x="7764" y="5975"/>
                </a:lnTo>
                <a:lnTo>
                  <a:pt x="7765" y="5961"/>
                </a:lnTo>
                <a:lnTo>
                  <a:pt x="7760" y="5959"/>
                </a:lnTo>
                <a:lnTo>
                  <a:pt x="7754" y="5957"/>
                </a:lnTo>
                <a:lnTo>
                  <a:pt x="7756" y="5956"/>
                </a:lnTo>
                <a:lnTo>
                  <a:pt x="7757" y="5955"/>
                </a:lnTo>
                <a:lnTo>
                  <a:pt x="7776" y="5916"/>
                </a:lnTo>
                <a:lnTo>
                  <a:pt x="7825" y="5908"/>
                </a:lnTo>
                <a:lnTo>
                  <a:pt x="7796" y="5900"/>
                </a:lnTo>
                <a:lnTo>
                  <a:pt x="7744" y="5911"/>
                </a:lnTo>
                <a:lnTo>
                  <a:pt x="7730" y="5891"/>
                </a:lnTo>
                <a:lnTo>
                  <a:pt x="7713" y="5874"/>
                </a:lnTo>
                <a:lnTo>
                  <a:pt x="7713" y="5875"/>
                </a:lnTo>
                <a:lnTo>
                  <a:pt x="7712" y="5875"/>
                </a:lnTo>
                <a:lnTo>
                  <a:pt x="7708" y="5867"/>
                </a:lnTo>
                <a:lnTo>
                  <a:pt x="7702" y="5860"/>
                </a:lnTo>
                <a:lnTo>
                  <a:pt x="7701" y="5871"/>
                </a:lnTo>
                <a:lnTo>
                  <a:pt x="7694" y="5877"/>
                </a:lnTo>
                <a:lnTo>
                  <a:pt x="7679" y="5873"/>
                </a:lnTo>
                <a:lnTo>
                  <a:pt x="7679" y="5861"/>
                </a:lnTo>
                <a:lnTo>
                  <a:pt x="7686" y="5865"/>
                </a:lnTo>
                <a:lnTo>
                  <a:pt x="7692" y="5850"/>
                </a:lnTo>
                <a:lnTo>
                  <a:pt x="7672" y="5826"/>
                </a:lnTo>
                <a:lnTo>
                  <a:pt x="7654" y="5798"/>
                </a:lnTo>
                <a:lnTo>
                  <a:pt x="7673" y="5803"/>
                </a:lnTo>
                <a:lnTo>
                  <a:pt x="7685" y="5801"/>
                </a:lnTo>
                <a:lnTo>
                  <a:pt x="7674" y="5779"/>
                </a:lnTo>
                <a:lnTo>
                  <a:pt x="7660" y="5759"/>
                </a:lnTo>
                <a:lnTo>
                  <a:pt x="7639" y="5775"/>
                </a:lnTo>
                <a:lnTo>
                  <a:pt x="7617" y="5788"/>
                </a:lnTo>
                <a:lnTo>
                  <a:pt x="7646" y="5744"/>
                </a:lnTo>
                <a:lnTo>
                  <a:pt x="7618" y="5712"/>
                </a:lnTo>
                <a:lnTo>
                  <a:pt x="7614" y="5725"/>
                </a:lnTo>
                <a:lnTo>
                  <a:pt x="7616" y="5735"/>
                </a:lnTo>
                <a:lnTo>
                  <a:pt x="7592" y="5729"/>
                </a:lnTo>
                <a:lnTo>
                  <a:pt x="7576" y="5718"/>
                </a:lnTo>
                <a:lnTo>
                  <a:pt x="7566" y="5725"/>
                </a:lnTo>
                <a:lnTo>
                  <a:pt x="7566" y="5737"/>
                </a:lnTo>
                <a:lnTo>
                  <a:pt x="7555" y="5730"/>
                </a:lnTo>
                <a:lnTo>
                  <a:pt x="7545" y="5724"/>
                </a:lnTo>
                <a:lnTo>
                  <a:pt x="7554" y="5713"/>
                </a:lnTo>
                <a:lnTo>
                  <a:pt x="7567" y="5710"/>
                </a:lnTo>
                <a:lnTo>
                  <a:pt x="7557" y="5703"/>
                </a:lnTo>
                <a:lnTo>
                  <a:pt x="7543" y="5698"/>
                </a:lnTo>
                <a:lnTo>
                  <a:pt x="7538" y="5706"/>
                </a:lnTo>
                <a:lnTo>
                  <a:pt x="7526" y="5708"/>
                </a:lnTo>
                <a:lnTo>
                  <a:pt x="7521" y="5683"/>
                </a:lnTo>
                <a:lnTo>
                  <a:pt x="7511" y="5650"/>
                </a:lnTo>
                <a:lnTo>
                  <a:pt x="7504" y="5636"/>
                </a:lnTo>
                <a:lnTo>
                  <a:pt x="7504" y="5616"/>
                </a:lnTo>
                <a:lnTo>
                  <a:pt x="7488" y="5611"/>
                </a:lnTo>
                <a:lnTo>
                  <a:pt x="7470" y="5608"/>
                </a:lnTo>
                <a:lnTo>
                  <a:pt x="7469" y="5618"/>
                </a:lnTo>
                <a:lnTo>
                  <a:pt x="7463" y="5625"/>
                </a:lnTo>
                <a:lnTo>
                  <a:pt x="7440" y="5597"/>
                </a:lnTo>
                <a:lnTo>
                  <a:pt x="7409" y="5569"/>
                </a:lnTo>
                <a:lnTo>
                  <a:pt x="7438" y="5580"/>
                </a:lnTo>
                <a:lnTo>
                  <a:pt x="7459" y="5587"/>
                </a:lnTo>
                <a:lnTo>
                  <a:pt x="7444" y="5564"/>
                </a:lnTo>
                <a:lnTo>
                  <a:pt x="7421" y="5540"/>
                </a:lnTo>
                <a:lnTo>
                  <a:pt x="7408" y="5519"/>
                </a:lnTo>
                <a:lnTo>
                  <a:pt x="7418" y="5507"/>
                </a:lnTo>
                <a:lnTo>
                  <a:pt x="7377" y="5485"/>
                </a:lnTo>
                <a:lnTo>
                  <a:pt x="7340" y="5449"/>
                </a:lnTo>
                <a:lnTo>
                  <a:pt x="7343" y="5422"/>
                </a:lnTo>
                <a:lnTo>
                  <a:pt x="7336" y="5405"/>
                </a:lnTo>
                <a:lnTo>
                  <a:pt x="7354" y="5394"/>
                </a:lnTo>
                <a:lnTo>
                  <a:pt x="7372" y="5390"/>
                </a:lnTo>
                <a:lnTo>
                  <a:pt x="7367" y="5383"/>
                </a:lnTo>
                <a:lnTo>
                  <a:pt x="7360" y="5380"/>
                </a:lnTo>
                <a:lnTo>
                  <a:pt x="7354" y="5381"/>
                </a:lnTo>
                <a:lnTo>
                  <a:pt x="7348" y="5383"/>
                </a:lnTo>
                <a:lnTo>
                  <a:pt x="7348" y="5376"/>
                </a:lnTo>
                <a:lnTo>
                  <a:pt x="7346" y="5371"/>
                </a:lnTo>
                <a:lnTo>
                  <a:pt x="7352" y="5368"/>
                </a:lnTo>
                <a:lnTo>
                  <a:pt x="7355" y="5363"/>
                </a:lnTo>
                <a:lnTo>
                  <a:pt x="7335" y="5358"/>
                </a:lnTo>
                <a:lnTo>
                  <a:pt x="7315" y="5352"/>
                </a:lnTo>
                <a:lnTo>
                  <a:pt x="7328" y="5346"/>
                </a:lnTo>
                <a:lnTo>
                  <a:pt x="7333" y="5333"/>
                </a:lnTo>
                <a:lnTo>
                  <a:pt x="7314" y="5332"/>
                </a:lnTo>
                <a:lnTo>
                  <a:pt x="7298" y="5342"/>
                </a:lnTo>
                <a:lnTo>
                  <a:pt x="7291" y="5332"/>
                </a:lnTo>
                <a:lnTo>
                  <a:pt x="7286" y="5321"/>
                </a:lnTo>
                <a:lnTo>
                  <a:pt x="7299" y="5318"/>
                </a:lnTo>
                <a:lnTo>
                  <a:pt x="7309" y="5313"/>
                </a:lnTo>
                <a:lnTo>
                  <a:pt x="7290" y="5303"/>
                </a:lnTo>
                <a:lnTo>
                  <a:pt x="7258" y="5307"/>
                </a:lnTo>
                <a:lnTo>
                  <a:pt x="7268" y="5329"/>
                </a:lnTo>
                <a:lnTo>
                  <a:pt x="7251" y="5348"/>
                </a:lnTo>
                <a:lnTo>
                  <a:pt x="7225" y="5312"/>
                </a:lnTo>
                <a:lnTo>
                  <a:pt x="7189" y="5287"/>
                </a:lnTo>
                <a:lnTo>
                  <a:pt x="7188" y="5295"/>
                </a:lnTo>
                <a:lnTo>
                  <a:pt x="7182" y="5299"/>
                </a:lnTo>
                <a:lnTo>
                  <a:pt x="7196" y="5277"/>
                </a:lnTo>
                <a:lnTo>
                  <a:pt x="7212" y="5257"/>
                </a:lnTo>
                <a:lnTo>
                  <a:pt x="7195" y="5245"/>
                </a:lnTo>
                <a:lnTo>
                  <a:pt x="7183" y="5227"/>
                </a:lnTo>
                <a:lnTo>
                  <a:pt x="7185" y="5248"/>
                </a:lnTo>
                <a:lnTo>
                  <a:pt x="7166" y="5268"/>
                </a:lnTo>
                <a:lnTo>
                  <a:pt x="7167" y="5247"/>
                </a:lnTo>
                <a:lnTo>
                  <a:pt x="7172" y="5228"/>
                </a:lnTo>
                <a:lnTo>
                  <a:pt x="7152" y="5231"/>
                </a:lnTo>
                <a:lnTo>
                  <a:pt x="7132" y="5233"/>
                </a:lnTo>
                <a:lnTo>
                  <a:pt x="7111" y="5206"/>
                </a:lnTo>
                <a:lnTo>
                  <a:pt x="7092" y="5177"/>
                </a:lnTo>
                <a:lnTo>
                  <a:pt x="7100" y="5180"/>
                </a:lnTo>
                <a:lnTo>
                  <a:pt x="7102" y="5187"/>
                </a:lnTo>
                <a:lnTo>
                  <a:pt x="7109" y="5178"/>
                </a:lnTo>
                <a:lnTo>
                  <a:pt x="7115" y="5169"/>
                </a:lnTo>
                <a:lnTo>
                  <a:pt x="7088" y="5167"/>
                </a:lnTo>
                <a:lnTo>
                  <a:pt x="7061" y="5158"/>
                </a:lnTo>
                <a:lnTo>
                  <a:pt x="7061" y="5156"/>
                </a:lnTo>
                <a:lnTo>
                  <a:pt x="7061" y="5154"/>
                </a:lnTo>
                <a:lnTo>
                  <a:pt x="7060" y="5155"/>
                </a:lnTo>
                <a:lnTo>
                  <a:pt x="7058" y="5156"/>
                </a:lnTo>
                <a:lnTo>
                  <a:pt x="7047" y="5149"/>
                </a:lnTo>
                <a:lnTo>
                  <a:pt x="7039" y="5139"/>
                </a:lnTo>
                <a:lnTo>
                  <a:pt x="7045" y="5124"/>
                </a:lnTo>
                <a:lnTo>
                  <a:pt x="7050" y="5110"/>
                </a:lnTo>
                <a:lnTo>
                  <a:pt x="7038" y="5095"/>
                </a:lnTo>
                <a:lnTo>
                  <a:pt x="7015" y="5098"/>
                </a:lnTo>
                <a:lnTo>
                  <a:pt x="7020" y="5080"/>
                </a:lnTo>
                <a:lnTo>
                  <a:pt x="7032" y="5068"/>
                </a:lnTo>
                <a:lnTo>
                  <a:pt x="7015" y="5059"/>
                </a:lnTo>
                <a:lnTo>
                  <a:pt x="6997" y="5050"/>
                </a:lnTo>
                <a:lnTo>
                  <a:pt x="7012" y="5041"/>
                </a:lnTo>
                <a:lnTo>
                  <a:pt x="7008" y="5021"/>
                </a:lnTo>
                <a:lnTo>
                  <a:pt x="7048" y="5062"/>
                </a:lnTo>
                <a:lnTo>
                  <a:pt x="7085" y="5105"/>
                </a:lnTo>
                <a:lnTo>
                  <a:pt x="7098" y="5094"/>
                </a:lnTo>
                <a:lnTo>
                  <a:pt x="7114" y="5084"/>
                </a:lnTo>
                <a:lnTo>
                  <a:pt x="7093" y="5065"/>
                </a:lnTo>
                <a:lnTo>
                  <a:pt x="7071" y="5040"/>
                </a:lnTo>
                <a:lnTo>
                  <a:pt x="7068" y="5049"/>
                </a:lnTo>
                <a:lnTo>
                  <a:pt x="7058" y="5055"/>
                </a:lnTo>
                <a:lnTo>
                  <a:pt x="7062" y="5042"/>
                </a:lnTo>
                <a:lnTo>
                  <a:pt x="7062" y="5029"/>
                </a:lnTo>
                <a:lnTo>
                  <a:pt x="7024" y="5000"/>
                </a:lnTo>
                <a:lnTo>
                  <a:pt x="6978" y="5003"/>
                </a:lnTo>
                <a:lnTo>
                  <a:pt x="6977" y="4990"/>
                </a:lnTo>
                <a:lnTo>
                  <a:pt x="6984" y="4973"/>
                </a:lnTo>
                <a:lnTo>
                  <a:pt x="6961" y="4965"/>
                </a:lnTo>
                <a:lnTo>
                  <a:pt x="6942" y="4951"/>
                </a:lnTo>
                <a:lnTo>
                  <a:pt x="6926" y="4956"/>
                </a:lnTo>
                <a:lnTo>
                  <a:pt x="6914" y="4962"/>
                </a:lnTo>
                <a:lnTo>
                  <a:pt x="6924" y="4979"/>
                </a:lnTo>
                <a:lnTo>
                  <a:pt x="6943" y="4985"/>
                </a:lnTo>
                <a:lnTo>
                  <a:pt x="6945" y="4974"/>
                </a:lnTo>
                <a:lnTo>
                  <a:pt x="6949" y="4967"/>
                </a:lnTo>
                <a:lnTo>
                  <a:pt x="6958" y="4980"/>
                </a:lnTo>
                <a:lnTo>
                  <a:pt x="6967" y="4993"/>
                </a:lnTo>
                <a:lnTo>
                  <a:pt x="6947" y="5009"/>
                </a:lnTo>
                <a:lnTo>
                  <a:pt x="6927" y="5027"/>
                </a:lnTo>
                <a:lnTo>
                  <a:pt x="6926" y="5014"/>
                </a:lnTo>
                <a:lnTo>
                  <a:pt x="6932" y="4998"/>
                </a:lnTo>
                <a:lnTo>
                  <a:pt x="6902" y="4979"/>
                </a:lnTo>
                <a:lnTo>
                  <a:pt x="6874" y="4979"/>
                </a:lnTo>
                <a:lnTo>
                  <a:pt x="6867" y="4971"/>
                </a:lnTo>
                <a:lnTo>
                  <a:pt x="6856" y="4970"/>
                </a:lnTo>
                <a:lnTo>
                  <a:pt x="6859" y="4952"/>
                </a:lnTo>
                <a:lnTo>
                  <a:pt x="6855" y="4943"/>
                </a:lnTo>
                <a:lnTo>
                  <a:pt x="6848" y="4949"/>
                </a:lnTo>
                <a:lnTo>
                  <a:pt x="6843" y="4955"/>
                </a:lnTo>
                <a:lnTo>
                  <a:pt x="6824" y="4937"/>
                </a:lnTo>
                <a:lnTo>
                  <a:pt x="6807" y="4916"/>
                </a:lnTo>
                <a:lnTo>
                  <a:pt x="6798" y="4921"/>
                </a:lnTo>
                <a:lnTo>
                  <a:pt x="6790" y="4925"/>
                </a:lnTo>
                <a:lnTo>
                  <a:pt x="6809" y="4940"/>
                </a:lnTo>
                <a:lnTo>
                  <a:pt x="6821" y="4965"/>
                </a:lnTo>
                <a:lnTo>
                  <a:pt x="6795" y="4948"/>
                </a:lnTo>
                <a:lnTo>
                  <a:pt x="6767" y="4939"/>
                </a:lnTo>
                <a:lnTo>
                  <a:pt x="6780" y="4932"/>
                </a:lnTo>
                <a:lnTo>
                  <a:pt x="6784" y="4920"/>
                </a:lnTo>
                <a:lnTo>
                  <a:pt x="6776" y="4917"/>
                </a:lnTo>
                <a:lnTo>
                  <a:pt x="6767" y="4917"/>
                </a:lnTo>
                <a:lnTo>
                  <a:pt x="6755" y="4930"/>
                </a:lnTo>
                <a:lnTo>
                  <a:pt x="6745" y="4943"/>
                </a:lnTo>
                <a:lnTo>
                  <a:pt x="6751" y="4945"/>
                </a:lnTo>
                <a:lnTo>
                  <a:pt x="6757" y="4948"/>
                </a:lnTo>
                <a:lnTo>
                  <a:pt x="6766" y="4945"/>
                </a:lnTo>
                <a:lnTo>
                  <a:pt x="6776" y="4946"/>
                </a:lnTo>
                <a:lnTo>
                  <a:pt x="6780" y="4955"/>
                </a:lnTo>
                <a:lnTo>
                  <a:pt x="6785" y="4964"/>
                </a:lnTo>
                <a:lnTo>
                  <a:pt x="6788" y="4964"/>
                </a:lnTo>
                <a:lnTo>
                  <a:pt x="6791" y="4964"/>
                </a:lnTo>
                <a:lnTo>
                  <a:pt x="6792" y="4970"/>
                </a:lnTo>
                <a:lnTo>
                  <a:pt x="6792" y="4975"/>
                </a:lnTo>
                <a:lnTo>
                  <a:pt x="6797" y="4981"/>
                </a:lnTo>
                <a:lnTo>
                  <a:pt x="6801" y="4986"/>
                </a:lnTo>
                <a:lnTo>
                  <a:pt x="6807" y="4993"/>
                </a:lnTo>
                <a:lnTo>
                  <a:pt x="6813" y="5002"/>
                </a:lnTo>
                <a:lnTo>
                  <a:pt x="6842" y="5005"/>
                </a:lnTo>
                <a:lnTo>
                  <a:pt x="6858" y="5031"/>
                </a:lnTo>
                <a:lnTo>
                  <a:pt x="6844" y="5036"/>
                </a:lnTo>
                <a:lnTo>
                  <a:pt x="6835" y="5043"/>
                </a:lnTo>
                <a:lnTo>
                  <a:pt x="6839" y="5042"/>
                </a:lnTo>
                <a:lnTo>
                  <a:pt x="6843" y="5041"/>
                </a:lnTo>
                <a:lnTo>
                  <a:pt x="6841" y="5043"/>
                </a:lnTo>
                <a:lnTo>
                  <a:pt x="6839" y="5045"/>
                </a:lnTo>
                <a:lnTo>
                  <a:pt x="6859" y="5042"/>
                </a:lnTo>
                <a:lnTo>
                  <a:pt x="6876" y="5051"/>
                </a:lnTo>
                <a:lnTo>
                  <a:pt x="6856" y="5055"/>
                </a:lnTo>
                <a:lnTo>
                  <a:pt x="6841" y="5067"/>
                </a:lnTo>
                <a:lnTo>
                  <a:pt x="6865" y="5065"/>
                </a:lnTo>
                <a:lnTo>
                  <a:pt x="6893" y="5055"/>
                </a:lnTo>
                <a:lnTo>
                  <a:pt x="6883" y="5070"/>
                </a:lnTo>
                <a:lnTo>
                  <a:pt x="6866" y="5077"/>
                </a:lnTo>
                <a:lnTo>
                  <a:pt x="6865" y="5082"/>
                </a:lnTo>
                <a:lnTo>
                  <a:pt x="6865" y="5086"/>
                </a:lnTo>
                <a:lnTo>
                  <a:pt x="6892" y="5088"/>
                </a:lnTo>
                <a:lnTo>
                  <a:pt x="6904" y="5075"/>
                </a:lnTo>
                <a:lnTo>
                  <a:pt x="6912" y="5106"/>
                </a:lnTo>
                <a:lnTo>
                  <a:pt x="6934" y="5099"/>
                </a:lnTo>
                <a:lnTo>
                  <a:pt x="6936" y="5108"/>
                </a:lnTo>
                <a:lnTo>
                  <a:pt x="6946" y="5108"/>
                </a:lnTo>
                <a:lnTo>
                  <a:pt x="6938" y="5122"/>
                </a:lnTo>
                <a:lnTo>
                  <a:pt x="6933" y="5137"/>
                </a:lnTo>
                <a:lnTo>
                  <a:pt x="6933" y="5137"/>
                </a:lnTo>
                <a:lnTo>
                  <a:pt x="6941" y="5147"/>
                </a:lnTo>
                <a:lnTo>
                  <a:pt x="6956" y="5151"/>
                </a:lnTo>
                <a:lnTo>
                  <a:pt x="6961" y="5143"/>
                </a:lnTo>
                <a:lnTo>
                  <a:pt x="6961" y="5133"/>
                </a:lnTo>
                <a:lnTo>
                  <a:pt x="6953" y="5134"/>
                </a:lnTo>
                <a:lnTo>
                  <a:pt x="6960" y="5128"/>
                </a:lnTo>
                <a:lnTo>
                  <a:pt x="6969" y="5121"/>
                </a:lnTo>
                <a:lnTo>
                  <a:pt x="6990" y="5136"/>
                </a:lnTo>
                <a:lnTo>
                  <a:pt x="6992" y="5157"/>
                </a:lnTo>
                <a:lnTo>
                  <a:pt x="6982" y="5143"/>
                </a:lnTo>
                <a:lnTo>
                  <a:pt x="6969" y="5133"/>
                </a:lnTo>
                <a:lnTo>
                  <a:pt x="6976" y="5150"/>
                </a:lnTo>
                <a:lnTo>
                  <a:pt x="6988" y="5162"/>
                </a:lnTo>
                <a:lnTo>
                  <a:pt x="6975" y="5158"/>
                </a:lnTo>
                <a:lnTo>
                  <a:pt x="6961" y="5155"/>
                </a:lnTo>
                <a:lnTo>
                  <a:pt x="6976" y="5185"/>
                </a:lnTo>
                <a:lnTo>
                  <a:pt x="6998" y="5205"/>
                </a:lnTo>
                <a:lnTo>
                  <a:pt x="6996" y="5209"/>
                </a:lnTo>
                <a:lnTo>
                  <a:pt x="6993" y="5212"/>
                </a:lnTo>
                <a:lnTo>
                  <a:pt x="7005" y="5215"/>
                </a:lnTo>
                <a:lnTo>
                  <a:pt x="7013" y="5224"/>
                </a:lnTo>
                <a:lnTo>
                  <a:pt x="6996" y="5227"/>
                </a:lnTo>
                <a:lnTo>
                  <a:pt x="6973" y="5227"/>
                </a:lnTo>
                <a:lnTo>
                  <a:pt x="6983" y="5214"/>
                </a:lnTo>
                <a:lnTo>
                  <a:pt x="6985" y="5197"/>
                </a:lnTo>
                <a:lnTo>
                  <a:pt x="6972" y="5201"/>
                </a:lnTo>
                <a:lnTo>
                  <a:pt x="6961" y="5206"/>
                </a:lnTo>
                <a:lnTo>
                  <a:pt x="6965" y="5234"/>
                </a:lnTo>
                <a:lnTo>
                  <a:pt x="6985" y="5253"/>
                </a:lnTo>
                <a:lnTo>
                  <a:pt x="6989" y="5245"/>
                </a:lnTo>
                <a:lnTo>
                  <a:pt x="6985" y="5237"/>
                </a:lnTo>
                <a:lnTo>
                  <a:pt x="7001" y="5242"/>
                </a:lnTo>
                <a:lnTo>
                  <a:pt x="7020" y="5243"/>
                </a:lnTo>
                <a:lnTo>
                  <a:pt x="7022" y="5240"/>
                </a:lnTo>
                <a:lnTo>
                  <a:pt x="7023" y="5235"/>
                </a:lnTo>
                <a:lnTo>
                  <a:pt x="7027" y="5239"/>
                </a:lnTo>
                <a:lnTo>
                  <a:pt x="7032" y="5240"/>
                </a:lnTo>
                <a:lnTo>
                  <a:pt x="7034" y="5245"/>
                </a:lnTo>
                <a:lnTo>
                  <a:pt x="7039" y="5248"/>
                </a:lnTo>
                <a:lnTo>
                  <a:pt x="7033" y="5254"/>
                </a:lnTo>
                <a:lnTo>
                  <a:pt x="7032" y="5263"/>
                </a:lnTo>
                <a:lnTo>
                  <a:pt x="7052" y="5267"/>
                </a:lnTo>
                <a:lnTo>
                  <a:pt x="7065" y="5279"/>
                </a:lnTo>
                <a:lnTo>
                  <a:pt x="7062" y="5279"/>
                </a:lnTo>
                <a:lnTo>
                  <a:pt x="7060" y="5278"/>
                </a:lnTo>
                <a:lnTo>
                  <a:pt x="7064" y="5283"/>
                </a:lnTo>
                <a:lnTo>
                  <a:pt x="7069" y="5287"/>
                </a:lnTo>
                <a:lnTo>
                  <a:pt x="7075" y="5299"/>
                </a:lnTo>
                <a:lnTo>
                  <a:pt x="7079" y="5307"/>
                </a:lnTo>
                <a:lnTo>
                  <a:pt x="7104" y="5302"/>
                </a:lnTo>
                <a:lnTo>
                  <a:pt x="7125" y="5289"/>
                </a:lnTo>
                <a:lnTo>
                  <a:pt x="7129" y="5294"/>
                </a:lnTo>
                <a:lnTo>
                  <a:pt x="7136" y="5294"/>
                </a:lnTo>
                <a:lnTo>
                  <a:pt x="7127" y="5319"/>
                </a:lnTo>
                <a:lnTo>
                  <a:pt x="7113" y="5336"/>
                </a:lnTo>
                <a:lnTo>
                  <a:pt x="7135" y="5335"/>
                </a:lnTo>
                <a:lnTo>
                  <a:pt x="7154" y="5320"/>
                </a:lnTo>
                <a:lnTo>
                  <a:pt x="7182" y="5349"/>
                </a:lnTo>
                <a:lnTo>
                  <a:pt x="7175" y="5367"/>
                </a:lnTo>
                <a:lnTo>
                  <a:pt x="7189" y="5381"/>
                </a:lnTo>
                <a:lnTo>
                  <a:pt x="7186" y="5399"/>
                </a:lnTo>
                <a:lnTo>
                  <a:pt x="7177" y="5390"/>
                </a:lnTo>
                <a:lnTo>
                  <a:pt x="7163" y="5385"/>
                </a:lnTo>
                <a:lnTo>
                  <a:pt x="7170" y="5408"/>
                </a:lnTo>
                <a:lnTo>
                  <a:pt x="7186" y="5422"/>
                </a:lnTo>
                <a:lnTo>
                  <a:pt x="7179" y="5422"/>
                </a:lnTo>
                <a:lnTo>
                  <a:pt x="7174" y="5423"/>
                </a:lnTo>
                <a:lnTo>
                  <a:pt x="7170" y="5428"/>
                </a:lnTo>
                <a:lnTo>
                  <a:pt x="7162" y="5430"/>
                </a:lnTo>
                <a:lnTo>
                  <a:pt x="7162" y="5416"/>
                </a:lnTo>
                <a:lnTo>
                  <a:pt x="7157" y="5408"/>
                </a:lnTo>
                <a:lnTo>
                  <a:pt x="7146" y="5410"/>
                </a:lnTo>
                <a:lnTo>
                  <a:pt x="7139" y="5415"/>
                </a:lnTo>
                <a:lnTo>
                  <a:pt x="7158" y="5440"/>
                </a:lnTo>
                <a:lnTo>
                  <a:pt x="7191" y="5437"/>
                </a:lnTo>
                <a:lnTo>
                  <a:pt x="7196" y="5447"/>
                </a:lnTo>
                <a:lnTo>
                  <a:pt x="7201" y="5456"/>
                </a:lnTo>
                <a:lnTo>
                  <a:pt x="7206" y="5471"/>
                </a:lnTo>
                <a:lnTo>
                  <a:pt x="7222" y="5478"/>
                </a:lnTo>
                <a:lnTo>
                  <a:pt x="7223" y="5479"/>
                </a:lnTo>
                <a:lnTo>
                  <a:pt x="7215" y="5488"/>
                </a:lnTo>
                <a:lnTo>
                  <a:pt x="7215" y="5500"/>
                </a:lnTo>
                <a:lnTo>
                  <a:pt x="7227" y="5496"/>
                </a:lnTo>
                <a:lnTo>
                  <a:pt x="7232" y="5485"/>
                </a:lnTo>
                <a:lnTo>
                  <a:pt x="7238" y="5488"/>
                </a:lnTo>
                <a:lnTo>
                  <a:pt x="7246" y="5491"/>
                </a:lnTo>
                <a:lnTo>
                  <a:pt x="7258" y="5472"/>
                </a:lnTo>
                <a:lnTo>
                  <a:pt x="7277" y="5461"/>
                </a:lnTo>
                <a:lnTo>
                  <a:pt x="7273" y="5479"/>
                </a:lnTo>
                <a:lnTo>
                  <a:pt x="7292" y="5492"/>
                </a:lnTo>
                <a:lnTo>
                  <a:pt x="7265" y="5498"/>
                </a:lnTo>
                <a:lnTo>
                  <a:pt x="7246" y="5508"/>
                </a:lnTo>
                <a:lnTo>
                  <a:pt x="7269" y="5537"/>
                </a:lnTo>
                <a:lnTo>
                  <a:pt x="7300" y="5559"/>
                </a:lnTo>
                <a:lnTo>
                  <a:pt x="7309" y="5571"/>
                </a:lnTo>
                <a:lnTo>
                  <a:pt x="7319" y="5580"/>
                </a:lnTo>
                <a:lnTo>
                  <a:pt x="7327" y="5596"/>
                </a:lnTo>
                <a:lnTo>
                  <a:pt x="7338" y="5611"/>
                </a:lnTo>
                <a:lnTo>
                  <a:pt x="7353" y="5632"/>
                </a:lnTo>
                <a:lnTo>
                  <a:pt x="7358" y="5656"/>
                </a:lnTo>
                <a:lnTo>
                  <a:pt x="7346" y="5655"/>
                </a:lnTo>
                <a:lnTo>
                  <a:pt x="7341" y="5658"/>
                </a:lnTo>
                <a:lnTo>
                  <a:pt x="7332" y="5677"/>
                </a:lnTo>
                <a:lnTo>
                  <a:pt x="7333" y="5691"/>
                </a:lnTo>
                <a:lnTo>
                  <a:pt x="7345" y="5680"/>
                </a:lnTo>
                <a:lnTo>
                  <a:pt x="7357" y="5667"/>
                </a:lnTo>
                <a:lnTo>
                  <a:pt x="7389" y="5681"/>
                </a:lnTo>
                <a:lnTo>
                  <a:pt x="7412" y="5701"/>
                </a:lnTo>
                <a:lnTo>
                  <a:pt x="7413" y="5693"/>
                </a:lnTo>
                <a:lnTo>
                  <a:pt x="7413" y="5686"/>
                </a:lnTo>
                <a:lnTo>
                  <a:pt x="7417" y="5685"/>
                </a:lnTo>
                <a:lnTo>
                  <a:pt x="7421" y="5684"/>
                </a:lnTo>
                <a:lnTo>
                  <a:pt x="7426" y="5696"/>
                </a:lnTo>
                <a:lnTo>
                  <a:pt x="7412" y="5706"/>
                </a:lnTo>
                <a:lnTo>
                  <a:pt x="7432" y="5735"/>
                </a:lnTo>
                <a:lnTo>
                  <a:pt x="7453" y="5763"/>
                </a:lnTo>
                <a:lnTo>
                  <a:pt x="7432" y="5776"/>
                </a:lnTo>
                <a:lnTo>
                  <a:pt x="7433" y="5797"/>
                </a:lnTo>
                <a:lnTo>
                  <a:pt x="7421" y="5788"/>
                </a:lnTo>
                <a:lnTo>
                  <a:pt x="7412" y="5777"/>
                </a:lnTo>
                <a:lnTo>
                  <a:pt x="7410" y="5806"/>
                </a:lnTo>
                <a:lnTo>
                  <a:pt x="7443" y="5818"/>
                </a:lnTo>
                <a:lnTo>
                  <a:pt x="7449" y="5800"/>
                </a:lnTo>
                <a:lnTo>
                  <a:pt x="7462" y="5795"/>
                </a:lnTo>
                <a:lnTo>
                  <a:pt x="7447" y="5787"/>
                </a:lnTo>
                <a:lnTo>
                  <a:pt x="7435" y="5776"/>
                </a:lnTo>
                <a:lnTo>
                  <a:pt x="7450" y="5778"/>
                </a:lnTo>
                <a:lnTo>
                  <a:pt x="7469" y="5778"/>
                </a:lnTo>
                <a:lnTo>
                  <a:pt x="7499" y="5829"/>
                </a:lnTo>
                <a:lnTo>
                  <a:pt x="7542" y="5854"/>
                </a:lnTo>
                <a:lnTo>
                  <a:pt x="7538" y="5871"/>
                </a:lnTo>
                <a:lnTo>
                  <a:pt x="7533" y="5888"/>
                </a:lnTo>
                <a:lnTo>
                  <a:pt x="7539" y="5890"/>
                </a:lnTo>
                <a:lnTo>
                  <a:pt x="7544" y="5892"/>
                </a:lnTo>
                <a:lnTo>
                  <a:pt x="7559" y="5887"/>
                </a:lnTo>
                <a:lnTo>
                  <a:pt x="7567" y="5891"/>
                </a:lnTo>
                <a:lnTo>
                  <a:pt x="7582" y="5939"/>
                </a:lnTo>
                <a:lnTo>
                  <a:pt x="7629" y="5958"/>
                </a:lnTo>
                <a:lnTo>
                  <a:pt x="7621" y="5968"/>
                </a:lnTo>
                <a:lnTo>
                  <a:pt x="7610" y="5976"/>
                </a:lnTo>
                <a:lnTo>
                  <a:pt x="7615" y="5983"/>
                </a:lnTo>
                <a:lnTo>
                  <a:pt x="7613" y="5997"/>
                </a:lnTo>
                <a:lnTo>
                  <a:pt x="7629" y="5999"/>
                </a:lnTo>
                <a:lnTo>
                  <a:pt x="7628" y="6018"/>
                </a:lnTo>
                <a:lnTo>
                  <a:pt x="7636" y="6014"/>
                </a:lnTo>
                <a:lnTo>
                  <a:pt x="7646" y="6012"/>
                </a:lnTo>
                <a:lnTo>
                  <a:pt x="7649" y="6027"/>
                </a:lnTo>
                <a:lnTo>
                  <a:pt x="7653" y="6043"/>
                </a:lnTo>
                <a:lnTo>
                  <a:pt x="7641" y="6047"/>
                </a:lnTo>
                <a:lnTo>
                  <a:pt x="7634" y="6055"/>
                </a:lnTo>
                <a:lnTo>
                  <a:pt x="7644" y="6060"/>
                </a:lnTo>
                <a:lnTo>
                  <a:pt x="7655" y="6066"/>
                </a:lnTo>
                <a:lnTo>
                  <a:pt x="7654" y="6054"/>
                </a:lnTo>
                <a:lnTo>
                  <a:pt x="7653" y="6043"/>
                </a:lnTo>
                <a:lnTo>
                  <a:pt x="7670" y="6054"/>
                </a:lnTo>
                <a:lnTo>
                  <a:pt x="7685" y="6058"/>
                </a:lnTo>
                <a:lnTo>
                  <a:pt x="7679" y="6076"/>
                </a:lnTo>
                <a:lnTo>
                  <a:pt x="7679" y="6101"/>
                </a:lnTo>
                <a:lnTo>
                  <a:pt x="7713" y="6128"/>
                </a:lnTo>
                <a:lnTo>
                  <a:pt x="7734" y="6166"/>
                </a:lnTo>
                <a:lnTo>
                  <a:pt x="7729" y="6164"/>
                </a:lnTo>
                <a:lnTo>
                  <a:pt x="7723" y="6164"/>
                </a:lnTo>
                <a:lnTo>
                  <a:pt x="7721" y="6170"/>
                </a:lnTo>
                <a:lnTo>
                  <a:pt x="7720" y="6174"/>
                </a:lnTo>
                <a:lnTo>
                  <a:pt x="7706" y="6159"/>
                </a:lnTo>
                <a:lnTo>
                  <a:pt x="7697" y="6139"/>
                </a:lnTo>
                <a:lnTo>
                  <a:pt x="7689" y="6140"/>
                </a:lnTo>
                <a:lnTo>
                  <a:pt x="7680" y="6140"/>
                </a:lnTo>
                <a:lnTo>
                  <a:pt x="7680" y="6154"/>
                </a:lnTo>
                <a:lnTo>
                  <a:pt x="7677" y="6162"/>
                </a:lnTo>
                <a:lnTo>
                  <a:pt x="7667" y="6155"/>
                </a:lnTo>
                <a:lnTo>
                  <a:pt x="7649" y="6158"/>
                </a:lnTo>
                <a:lnTo>
                  <a:pt x="7629" y="6135"/>
                </a:lnTo>
                <a:lnTo>
                  <a:pt x="7597" y="6123"/>
                </a:lnTo>
                <a:lnTo>
                  <a:pt x="7616" y="6124"/>
                </a:lnTo>
                <a:lnTo>
                  <a:pt x="7625" y="6121"/>
                </a:lnTo>
                <a:lnTo>
                  <a:pt x="7604" y="6096"/>
                </a:lnTo>
                <a:lnTo>
                  <a:pt x="7581" y="6075"/>
                </a:lnTo>
                <a:lnTo>
                  <a:pt x="7584" y="6060"/>
                </a:lnTo>
                <a:lnTo>
                  <a:pt x="7590" y="6048"/>
                </a:lnTo>
                <a:lnTo>
                  <a:pt x="7568" y="6043"/>
                </a:lnTo>
                <a:lnTo>
                  <a:pt x="7551" y="6039"/>
                </a:lnTo>
                <a:lnTo>
                  <a:pt x="7574" y="6027"/>
                </a:lnTo>
                <a:lnTo>
                  <a:pt x="7599" y="6019"/>
                </a:lnTo>
                <a:lnTo>
                  <a:pt x="7594" y="6007"/>
                </a:lnTo>
                <a:lnTo>
                  <a:pt x="7584" y="5999"/>
                </a:lnTo>
                <a:lnTo>
                  <a:pt x="7566" y="6004"/>
                </a:lnTo>
                <a:lnTo>
                  <a:pt x="7557" y="5989"/>
                </a:lnTo>
                <a:lnTo>
                  <a:pt x="7540" y="5998"/>
                </a:lnTo>
                <a:lnTo>
                  <a:pt x="7527" y="5997"/>
                </a:lnTo>
                <a:lnTo>
                  <a:pt x="7526" y="6002"/>
                </a:lnTo>
                <a:lnTo>
                  <a:pt x="7521" y="6003"/>
                </a:lnTo>
                <a:lnTo>
                  <a:pt x="7530" y="5988"/>
                </a:lnTo>
                <a:lnTo>
                  <a:pt x="7541" y="5975"/>
                </a:lnTo>
                <a:lnTo>
                  <a:pt x="7510" y="5965"/>
                </a:lnTo>
                <a:lnTo>
                  <a:pt x="7486" y="5957"/>
                </a:lnTo>
                <a:lnTo>
                  <a:pt x="7503" y="5955"/>
                </a:lnTo>
                <a:lnTo>
                  <a:pt x="7510" y="5944"/>
                </a:lnTo>
                <a:lnTo>
                  <a:pt x="7478" y="5926"/>
                </a:lnTo>
                <a:lnTo>
                  <a:pt x="7444" y="5932"/>
                </a:lnTo>
                <a:lnTo>
                  <a:pt x="7455" y="5923"/>
                </a:lnTo>
                <a:lnTo>
                  <a:pt x="7463" y="5909"/>
                </a:lnTo>
                <a:lnTo>
                  <a:pt x="7488" y="5914"/>
                </a:lnTo>
                <a:lnTo>
                  <a:pt x="7508" y="5911"/>
                </a:lnTo>
                <a:lnTo>
                  <a:pt x="7478" y="5892"/>
                </a:lnTo>
                <a:lnTo>
                  <a:pt x="7436" y="5890"/>
                </a:lnTo>
                <a:lnTo>
                  <a:pt x="7439" y="5878"/>
                </a:lnTo>
                <a:lnTo>
                  <a:pt x="7444" y="5868"/>
                </a:lnTo>
                <a:lnTo>
                  <a:pt x="7427" y="5869"/>
                </a:lnTo>
                <a:lnTo>
                  <a:pt x="7410" y="5870"/>
                </a:lnTo>
                <a:lnTo>
                  <a:pt x="7420" y="5884"/>
                </a:lnTo>
                <a:lnTo>
                  <a:pt x="7418" y="5896"/>
                </a:lnTo>
                <a:lnTo>
                  <a:pt x="7407" y="5878"/>
                </a:lnTo>
                <a:lnTo>
                  <a:pt x="7388" y="5867"/>
                </a:lnTo>
                <a:lnTo>
                  <a:pt x="7424" y="5920"/>
                </a:lnTo>
                <a:lnTo>
                  <a:pt x="7463" y="5969"/>
                </a:lnTo>
                <a:lnTo>
                  <a:pt x="7413" y="5922"/>
                </a:lnTo>
                <a:lnTo>
                  <a:pt x="7367" y="5895"/>
                </a:lnTo>
                <a:lnTo>
                  <a:pt x="7351" y="5890"/>
                </a:lnTo>
                <a:lnTo>
                  <a:pt x="7341" y="5876"/>
                </a:lnTo>
                <a:lnTo>
                  <a:pt x="7352" y="5875"/>
                </a:lnTo>
                <a:lnTo>
                  <a:pt x="7359" y="5869"/>
                </a:lnTo>
                <a:lnTo>
                  <a:pt x="7342" y="5838"/>
                </a:lnTo>
                <a:lnTo>
                  <a:pt x="7324" y="5808"/>
                </a:lnTo>
                <a:lnTo>
                  <a:pt x="7335" y="5805"/>
                </a:lnTo>
                <a:lnTo>
                  <a:pt x="7342" y="5800"/>
                </a:lnTo>
                <a:lnTo>
                  <a:pt x="7329" y="5790"/>
                </a:lnTo>
                <a:lnTo>
                  <a:pt x="7315" y="5781"/>
                </a:lnTo>
                <a:lnTo>
                  <a:pt x="7321" y="5793"/>
                </a:lnTo>
                <a:lnTo>
                  <a:pt x="7324" y="5808"/>
                </a:lnTo>
                <a:lnTo>
                  <a:pt x="7289" y="5800"/>
                </a:lnTo>
                <a:lnTo>
                  <a:pt x="7251" y="5803"/>
                </a:lnTo>
                <a:lnTo>
                  <a:pt x="7250" y="5801"/>
                </a:lnTo>
                <a:lnTo>
                  <a:pt x="7250" y="5799"/>
                </a:lnTo>
                <a:lnTo>
                  <a:pt x="7252" y="5799"/>
                </a:lnTo>
                <a:lnTo>
                  <a:pt x="7254" y="5799"/>
                </a:lnTo>
                <a:lnTo>
                  <a:pt x="7245" y="5786"/>
                </a:lnTo>
                <a:lnTo>
                  <a:pt x="7229" y="5780"/>
                </a:lnTo>
                <a:lnTo>
                  <a:pt x="7227" y="5775"/>
                </a:lnTo>
                <a:lnTo>
                  <a:pt x="7225" y="5768"/>
                </a:lnTo>
                <a:lnTo>
                  <a:pt x="7186" y="5750"/>
                </a:lnTo>
                <a:lnTo>
                  <a:pt x="7155" y="5708"/>
                </a:lnTo>
                <a:lnTo>
                  <a:pt x="7158" y="5700"/>
                </a:lnTo>
                <a:lnTo>
                  <a:pt x="7158" y="5692"/>
                </a:lnTo>
                <a:lnTo>
                  <a:pt x="7160" y="5690"/>
                </a:lnTo>
                <a:lnTo>
                  <a:pt x="7162" y="5688"/>
                </a:lnTo>
                <a:lnTo>
                  <a:pt x="7157" y="5685"/>
                </a:lnTo>
                <a:lnTo>
                  <a:pt x="7157" y="5677"/>
                </a:lnTo>
                <a:lnTo>
                  <a:pt x="7155" y="5680"/>
                </a:lnTo>
                <a:lnTo>
                  <a:pt x="7153" y="5682"/>
                </a:lnTo>
                <a:lnTo>
                  <a:pt x="7152" y="5680"/>
                </a:lnTo>
                <a:lnTo>
                  <a:pt x="7149" y="5677"/>
                </a:lnTo>
                <a:lnTo>
                  <a:pt x="7140" y="5682"/>
                </a:lnTo>
                <a:lnTo>
                  <a:pt x="7138" y="5688"/>
                </a:lnTo>
                <a:lnTo>
                  <a:pt x="7127" y="5685"/>
                </a:lnTo>
                <a:lnTo>
                  <a:pt x="7123" y="5670"/>
                </a:lnTo>
                <a:lnTo>
                  <a:pt x="7129" y="5664"/>
                </a:lnTo>
                <a:lnTo>
                  <a:pt x="7135" y="5658"/>
                </a:lnTo>
                <a:lnTo>
                  <a:pt x="7122" y="5663"/>
                </a:lnTo>
                <a:lnTo>
                  <a:pt x="7113" y="5661"/>
                </a:lnTo>
                <a:lnTo>
                  <a:pt x="7117" y="5650"/>
                </a:lnTo>
                <a:lnTo>
                  <a:pt x="7125" y="5643"/>
                </a:lnTo>
                <a:lnTo>
                  <a:pt x="7113" y="5647"/>
                </a:lnTo>
                <a:lnTo>
                  <a:pt x="7102" y="5651"/>
                </a:lnTo>
                <a:lnTo>
                  <a:pt x="7077" y="5618"/>
                </a:lnTo>
                <a:lnTo>
                  <a:pt x="7047" y="5603"/>
                </a:lnTo>
                <a:lnTo>
                  <a:pt x="7050" y="5592"/>
                </a:lnTo>
                <a:lnTo>
                  <a:pt x="7063" y="5589"/>
                </a:lnTo>
                <a:lnTo>
                  <a:pt x="7066" y="5592"/>
                </a:lnTo>
                <a:lnTo>
                  <a:pt x="7074" y="5592"/>
                </a:lnTo>
                <a:lnTo>
                  <a:pt x="7075" y="5570"/>
                </a:lnTo>
                <a:lnTo>
                  <a:pt x="7058" y="5565"/>
                </a:lnTo>
                <a:lnTo>
                  <a:pt x="7060" y="5572"/>
                </a:lnTo>
                <a:lnTo>
                  <a:pt x="7060" y="5579"/>
                </a:lnTo>
                <a:lnTo>
                  <a:pt x="7011" y="5558"/>
                </a:lnTo>
                <a:lnTo>
                  <a:pt x="7000" y="5510"/>
                </a:lnTo>
                <a:lnTo>
                  <a:pt x="7003" y="5513"/>
                </a:lnTo>
                <a:lnTo>
                  <a:pt x="7006" y="5504"/>
                </a:lnTo>
                <a:lnTo>
                  <a:pt x="7037" y="5508"/>
                </a:lnTo>
                <a:lnTo>
                  <a:pt x="7063" y="5486"/>
                </a:lnTo>
                <a:lnTo>
                  <a:pt x="7043" y="5486"/>
                </a:lnTo>
                <a:lnTo>
                  <a:pt x="7029" y="5479"/>
                </a:lnTo>
                <a:lnTo>
                  <a:pt x="7021" y="5491"/>
                </a:lnTo>
                <a:lnTo>
                  <a:pt x="7008" y="5499"/>
                </a:lnTo>
                <a:lnTo>
                  <a:pt x="7006" y="5493"/>
                </a:lnTo>
                <a:lnTo>
                  <a:pt x="7002" y="5490"/>
                </a:lnTo>
                <a:lnTo>
                  <a:pt x="7014" y="5481"/>
                </a:lnTo>
                <a:lnTo>
                  <a:pt x="7024" y="5468"/>
                </a:lnTo>
                <a:lnTo>
                  <a:pt x="7021" y="5453"/>
                </a:lnTo>
                <a:lnTo>
                  <a:pt x="7007" y="5443"/>
                </a:lnTo>
                <a:lnTo>
                  <a:pt x="6940" y="5437"/>
                </a:lnTo>
                <a:lnTo>
                  <a:pt x="6882" y="5411"/>
                </a:lnTo>
                <a:lnTo>
                  <a:pt x="6901" y="5408"/>
                </a:lnTo>
                <a:lnTo>
                  <a:pt x="6911" y="5396"/>
                </a:lnTo>
                <a:lnTo>
                  <a:pt x="6894" y="5381"/>
                </a:lnTo>
                <a:lnTo>
                  <a:pt x="6872" y="5391"/>
                </a:lnTo>
                <a:lnTo>
                  <a:pt x="6859" y="5380"/>
                </a:lnTo>
                <a:lnTo>
                  <a:pt x="6843" y="5378"/>
                </a:lnTo>
                <a:lnTo>
                  <a:pt x="6863" y="5370"/>
                </a:lnTo>
                <a:lnTo>
                  <a:pt x="6877" y="5356"/>
                </a:lnTo>
                <a:lnTo>
                  <a:pt x="6873" y="5351"/>
                </a:lnTo>
                <a:lnTo>
                  <a:pt x="6866" y="5348"/>
                </a:lnTo>
                <a:lnTo>
                  <a:pt x="6856" y="5358"/>
                </a:lnTo>
                <a:lnTo>
                  <a:pt x="6837" y="5362"/>
                </a:lnTo>
                <a:lnTo>
                  <a:pt x="6835" y="5344"/>
                </a:lnTo>
                <a:lnTo>
                  <a:pt x="6814" y="5355"/>
                </a:lnTo>
                <a:lnTo>
                  <a:pt x="6745" y="5285"/>
                </a:lnTo>
                <a:lnTo>
                  <a:pt x="6705" y="5212"/>
                </a:lnTo>
                <a:lnTo>
                  <a:pt x="6682" y="5210"/>
                </a:lnTo>
                <a:lnTo>
                  <a:pt x="6659" y="5208"/>
                </a:lnTo>
                <a:lnTo>
                  <a:pt x="6648" y="5182"/>
                </a:lnTo>
                <a:lnTo>
                  <a:pt x="6619" y="5188"/>
                </a:lnTo>
                <a:lnTo>
                  <a:pt x="6610" y="5174"/>
                </a:lnTo>
                <a:lnTo>
                  <a:pt x="6605" y="5164"/>
                </a:lnTo>
                <a:lnTo>
                  <a:pt x="6607" y="5170"/>
                </a:lnTo>
                <a:lnTo>
                  <a:pt x="6606" y="5176"/>
                </a:lnTo>
                <a:lnTo>
                  <a:pt x="6600" y="5173"/>
                </a:lnTo>
                <a:lnTo>
                  <a:pt x="6595" y="5169"/>
                </a:lnTo>
                <a:lnTo>
                  <a:pt x="6603" y="5168"/>
                </a:lnTo>
                <a:lnTo>
                  <a:pt x="6590" y="5158"/>
                </a:lnTo>
                <a:lnTo>
                  <a:pt x="6577" y="5150"/>
                </a:lnTo>
                <a:lnTo>
                  <a:pt x="6581" y="5149"/>
                </a:lnTo>
                <a:lnTo>
                  <a:pt x="6586" y="5149"/>
                </a:lnTo>
                <a:lnTo>
                  <a:pt x="6597" y="5148"/>
                </a:lnTo>
                <a:lnTo>
                  <a:pt x="6601" y="5140"/>
                </a:lnTo>
                <a:lnTo>
                  <a:pt x="6588" y="5127"/>
                </a:lnTo>
                <a:lnTo>
                  <a:pt x="6588" y="5110"/>
                </a:lnTo>
                <a:lnTo>
                  <a:pt x="6568" y="5111"/>
                </a:lnTo>
                <a:lnTo>
                  <a:pt x="6560" y="5098"/>
                </a:lnTo>
                <a:lnTo>
                  <a:pt x="6570" y="5096"/>
                </a:lnTo>
                <a:lnTo>
                  <a:pt x="6577" y="5090"/>
                </a:lnTo>
                <a:lnTo>
                  <a:pt x="6536" y="5067"/>
                </a:lnTo>
                <a:lnTo>
                  <a:pt x="6497" y="5040"/>
                </a:lnTo>
                <a:lnTo>
                  <a:pt x="6494" y="5041"/>
                </a:lnTo>
                <a:lnTo>
                  <a:pt x="6491" y="5043"/>
                </a:lnTo>
                <a:lnTo>
                  <a:pt x="6492" y="5039"/>
                </a:lnTo>
                <a:lnTo>
                  <a:pt x="6492" y="5036"/>
                </a:lnTo>
                <a:lnTo>
                  <a:pt x="6485" y="5030"/>
                </a:lnTo>
                <a:lnTo>
                  <a:pt x="6478" y="5026"/>
                </a:lnTo>
                <a:lnTo>
                  <a:pt x="6455" y="5008"/>
                </a:lnTo>
                <a:lnTo>
                  <a:pt x="6431" y="4993"/>
                </a:lnTo>
                <a:lnTo>
                  <a:pt x="6406" y="4983"/>
                </a:lnTo>
                <a:lnTo>
                  <a:pt x="6381" y="4975"/>
                </a:lnTo>
                <a:lnTo>
                  <a:pt x="6410" y="4999"/>
                </a:lnTo>
                <a:lnTo>
                  <a:pt x="6424" y="5023"/>
                </a:lnTo>
                <a:lnTo>
                  <a:pt x="6418" y="5016"/>
                </a:lnTo>
                <a:lnTo>
                  <a:pt x="6413" y="5019"/>
                </a:lnTo>
                <a:lnTo>
                  <a:pt x="6423" y="5035"/>
                </a:lnTo>
                <a:lnTo>
                  <a:pt x="6436" y="5026"/>
                </a:lnTo>
                <a:lnTo>
                  <a:pt x="6437" y="5049"/>
                </a:lnTo>
                <a:lnTo>
                  <a:pt x="6408" y="5064"/>
                </a:lnTo>
                <a:lnTo>
                  <a:pt x="6391" y="5017"/>
                </a:lnTo>
                <a:lnTo>
                  <a:pt x="6355" y="5013"/>
                </a:lnTo>
                <a:lnTo>
                  <a:pt x="6346" y="5001"/>
                </a:lnTo>
                <a:lnTo>
                  <a:pt x="6337" y="4990"/>
                </a:lnTo>
                <a:lnTo>
                  <a:pt x="6352" y="4989"/>
                </a:lnTo>
                <a:lnTo>
                  <a:pt x="6359" y="4985"/>
                </a:lnTo>
                <a:lnTo>
                  <a:pt x="6349" y="4971"/>
                </a:lnTo>
                <a:lnTo>
                  <a:pt x="6329" y="4969"/>
                </a:lnTo>
                <a:lnTo>
                  <a:pt x="6328" y="4976"/>
                </a:lnTo>
                <a:lnTo>
                  <a:pt x="6324" y="4981"/>
                </a:lnTo>
                <a:lnTo>
                  <a:pt x="6331" y="4959"/>
                </a:lnTo>
                <a:lnTo>
                  <a:pt x="6358" y="4952"/>
                </a:lnTo>
                <a:lnTo>
                  <a:pt x="6362" y="4966"/>
                </a:lnTo>
                <a:lnTo>
                  <a:pt x="6381" y="4970"/>
                </a:lnTo>
                <a:lnTo>
                  <a:pt x="6391" y="4950"/>
                </a:lnTo>
                <a:lnTo>
                  <a:pt x="6402" y="4932"/>
                </a:lnTo>
                <a:lnTo>
                  <a:pt x="6388" y="4928"/>
                </a:lnTo>
                <a:lnTo>
                  <a:pt x="6379" y="4920"/>
                </a:lnTo>
                <a:lnTo>
                  <a:pt x="6368" y="4927"/>
                </a:lnTo>
                <a:lnTo>
                  <a:pt x="6359" y="4933"/>
                </a:lnTo>
                <a:lnTo>
                  <a:pt x="6351" y="4922"/>
                </a:lnTo>
                <a:lnTo>
                  <a:pt x="6334" y="4924"/>
                </a:lnTo>
                <a:lnTo>
                  <a:pt x="6337" y="4935"/>
                </a:lnTo>
                <a:lnTo>
                  <a:pt x="6346" y="4938"/>
                </a:lnTo>
                <a:lnTo>
                  <a:pt x="6299" y="4945"/>
                </a:lnTo>
                <a:lnTo>
                  <a:pt x="6258" y="4933"/>
                </a:lnTo>
                <a:lnTo>
                  <a:pt x="6269" y="4921"/>
                </a:lnTo>
                <a:lnTo>
                  <a:pt x="6257" y="4911"/>
                </a:lnTo>
                <a:lnTo>
                  <a:pt x="6230" y="4904"/>
                </a:lnTo>
                <a:lnTo>
                  <a:pt x="6209" y="4876"/>
                </a:lnTo>
                <a:lnTo>
                  <a:pt x="6222" y="4873"/>
                </a:lnTo>
                <a:lnTo>
                  <a:pt x="6231" y="4865"/>
                </a:lnTo>
                <a:lnTo>
                  <a:pt x="6207" y="4862"/>
                </a:lnTo>
                <a:lnTo>
                  <a:pt x="6184" y="4864"/>
                </a:lnTo>
                <a:lnTo>
                  <a:pt x="6185" y="4851"/>
                </a:lnTo>
                <a:lnTo>
                  <a:pt x="6166" y="4846"/>
                </a:lnTo>
                <a:lnTo>
                  <a:pt x="6172" y="4832"/>
                </a:lnTo>
                <a:lnTo>
                  <a:pt x="6170" y="4811"/>
                </a:lnTo>
                <a:lnTo>
                  <a:pt x="6157" y="4811"/>
                </a:lnTo>
                <a:lnTo>
                  <a:pt x="6146" y="4811"/>
                </a:lnTo>
                <a:lnTo>
                  <a:pt x="6157" y="4821"/>
                </a:lnTo>
                <a:lnTo>
                  <a:pt x="6147" y="4834"/>
                </a:lnTo>
                <a:lnTo>
                  <a:pt x="6133" y="4814"/>
                </a:lnTo>
                <a:lnTo>
                  <a:pt x="6112" y="4824"/>
                </a:lnTo>
                <a:lnTo>
                  <a:pt x="6117" y="4811"/>
                </a:lnTo>
                <a:lnTo>
                  <a:pt x="6122" y="4800"/>
                </a:lnTo>
                <a:lnTo>
                  <a:pt x="6103" y="4801"/>
                </a:lnTo>
                <a:lnTo>
                  <a:pt x="6098" y="4788"/>
                </a:lnTo>
                <a:lnTo>
                  <a:pt x="6084" y="4796"/>
                </a:lnTo>
                <a:lnTo>
                  <a:pt x="6076" y="4809"/>
                </a:lnTo>
                <a:lnTo>
                  <a:pt x="6092" y="4810"/>
                </a:lnTo>
                <a:lnTo>
                  <a:pt x="6107" y="4829"/>
                </a:lnTo>
                <a:lnTo>
                  <a:pt x="6101" y="4833"/>
                </a:lnTo>
                <a:lnTo>
                  <a:pt x="6097" y="4836"/>
                </a:lnTo>
                <a:lnTo>
                  <a:pt x="6099" y="4840"/>
                </a:lnTo>
                <a:lnTo>
                  <a:pt x="6102" y="4841"/>
                </a:lnTo>
                <a:lnTo>
                  <a:pt x="6098" y="4847"/>
                </a:lnTo>
                <a:lnTo>
                  <a:pt x="6091" y="4852"/>
                </a:lnTo>
                <a:lnTo>
                  <a:pt x="6080" y="4839"/>
                </a:lnTo>
                <a:lnTo>
                  <a:pt x="6062" y="4835"/>
                </a:lnTo>
                <a:lnTo>
                  <a:pt x="6057" y="4851"/>
                </a:lnTo>
                <a:lnTo>
                  <a:pt x="6063" y="4864"/>
                </a:lnTo>
                <a:lnTo>
                  <a:pt x="6062" y="4865"/>
                </a:lnTo>
                <a:lnTo>
                  <a:pt x="6061" y="4865"/>
                </a:lnTo>
                <a:lnTo>
                  <a:pt x="6045" y="4838"/>
                </a:lnTo>
                <a:lnTo>
                  <a:pt x="6048" y="4805"/>
                </a:lnTo>
                <a:lnTo>
                  <a:pt x="6028" y="4785"/>
                </a:lnTo>
                <a:lnTo>
                  <a:pt x="6019" y="4755"/>
                </a:lnTo>
                <a:lnTo>
                  <a:pt x="6036" y="4743"/>
                </a:lnTo>
                <a:lnTo>
                  <a:pt x="6052" y="4731"/>
                </a:lnTo>
                <a:lnTo>
                  <a:pt x="6031" y="4715"/>
                </a:lnTo>
                <a:lnTo>
                  <a:pt x="6009" y="4701"/>
                </a:lnTo>
                <a:lnTo>
                  <a:pt x="5993" y="4713"/>
                </a:lnTo>
                <a:lnTo>
                  <a:pt x="5980" y="4708"/>
                </a:lnTo>
                <a:lnTo>
                  <a:pt x="5995" y="4701"/>
                </a:lnTo>
                <a:lnTo>
                  <a:pt x="6001" y="4686"/>
                </a:lnTo>
                <a:lnTo>
                  <a:pt x="5987" y="4691"/>
                </a:lnTo>
                <a:lnTo>
                  <a:pt x="5978" y="4680"/>
                </a:lnTo>
                <a:lnTo>
                  <a:pt x="5967" y="4691"/>
                </a:lnTo>
                <a:lnTo>
                  <a:pt x="5957" y="4701"/>
                </a:lnTo>
                <a:lnTo>
                  <a:pt x="5968" y="4711"/>
                </a:lnTo>
                <a:lnTo>
                  <a:pt x="5964" y="4723"/>
                </a:lnTo>
                <a:lnTo>
                  <a:pt x="5956" y="4709"/>
                </a:lnTo>
                <a:lnTo>
                  <a:pt x="5940" y="4706"/>
                </a:lnTo>
                <a:lnTo>
                  <a:pt x="5944" y="4720"/>
                </a:lnTo>
                <a:lnTo>
                  <a:pt x="5942" y="4728"/>
                </a:lnTo>
                <a:lnTo>
                  <a:pt x="5935" y="4725"/>
                </a:lnTo>
                <a:lnTo>
                  <a:pt x="5925" y="4732"/>
                </a:lnTo>
                <a:lnTo>
                  <a:pt x="5924" y="4711"/>
                </a:lnTo>
                <a:lnTo>
                  <a:pt x="5934" y="4696"/>
                </a:lnTo>
                <a:lnTo>
                  <a:pt x="5922" y="4687"/>
                </a:lnTo>
                <a:lnTo>
                  <a:pt x="5908" y="4679"/>
                </a:lnTo>
                <a:lnTo>
                  <a:pt x="5914" y="4651"/>
                </a:lnTo>
                <a:lnTo>
                  <a:pt x="5904" y="4635"/>
                </a:lnTo>
                <a:lnTo>
                  <a:pt x="5889" y="4649"/>
                </a:lnTo>
                <a:lnTo>
                  <a:pt x="5871" y="4660"/>
                </a:lnTo>
                <a:lnTo>
                  <a:pt x="5882" y="4643"/>
                </a:lnTo>
                <a:lnTo>
                  <a:pt x="5891" y="4627"/>
                </a:lnTo>
                <a:lnTo>
                  <a:pt x="5858" y="4600"/>
                </a:lnTo>
                <a:lnTo>
                  <a:pt x="5811" y="4590"/>
                </a:lnTo>
                <a:lnTo>
                  <a:pt x="5808" y="4575"/>
                </a:lnTo>
                <a:lnTo>
                  <a:pt x="5786" y="4568"/>
                </a:lnTo>
                <a:lnTo>
                  <a:pt x="5788" y="4545"/>
                </a:lnTo>
                <a:lnTo>
                  <a:pt x="5781" y="4529"/>
                </a:lnTo>
                <a:lnTo>
                  <a:pt x="5748" y="4542"/>
                </a:lnTo>
                <a:lnTo>
                  <a:pt x="5720" y="4550"/>
                </a:lnTo>
                <a:lnTo>
                  <a:pt x="5721" y="4536"/>
                </a:lnTo>
                <a:lnTo>
                  <a:pt x="5716" y="4517"/>
                </a:lnTo>
                <a:lnTo>
                  <a:pt x="5731" y="4514"/>
                </a:lnTo>
                <a:lnTo>
                  <a:pt x="5744" y="4510"/>
                </a:lnTo>
                <a:lnTo>
                  <a:pt x="5715" y="4492"/>
                </a:lnTo>
                <a:lnTo>
                  <a:pt x="5683" y="4492"/>
                </a:lnTo>
                <a:lnTo>
                  <a:pt x="5697" y="4503"/>
                </a:lnTo>
                <a:lnTo>
                  <a:pt x="5698" y="4516"/>
                </a:lnTo>
                <a:lnTo>
                  <a:pt x="5648" y="4488"/>
                </a:lnTo>
                <a:lnTo>
                  <a:pt x="5604" y="4468"/>
                </a:lnTo>
                <a:lnTo>
                  <a:pt x="5581" y="4428"/>
                </a:lnTo>
                <a:lnTo>
                  <a:pt x="5556" y="4407"/>
                </a:lnTo>
                <a:lnTo>
                  <a:pt x="5558" y="4406"/>
                </a:lnTo>
                <a:lnTo>
                  <a:pt x="5562" y="4405"/>
                </a:lnTo>
                <a:lnTo>
                  <a:pt x="5555" y="4393"/>
                </a:lnTo>
                <a:lnTo>
                  <a:pt x="5539" y="4394"/>
                </a:lnTo>
                <a:lnTo>
                  <a:pt x="5538" y="4387"/>
                </a:lnTo>
                <a:lnTo>
                  <a:pt x="5528" y="4385"/>
                </a:lnTo>
                <a:lnTo>
                  <a:pt x="5526" y="4396"/>
                </a:lnTo>
                <a:lnTo>
                  <a:pt x="5526" y="4409"/>
                </a:lnTo>
                <a:lnTo>
                  <a:pt x="5510" y="4413"/>
                </a:lnTo>
                <a:lnTo>
                  <a:pt x="5493" y="4418"/>
                </a:lnTo>
                <a:lnTo>
                  <a:pt x="5493" y="4417"/>
                </a:lnTo>
                <a:lnTo>
                  <a:pt x="5476" y="4394"/>
                </a:lnTo>
                <a:lnTo>
                  <a:pt x="5457" y="4377"/>
                </a:lnTo>
                <a:lnTo>
                  <a:pt x="5467" y="4383"/>
                </a:lnTo>
                <a:lnTo>
                  <a:pt x="5479" y="4370"/>
                </a:lnTo>
                <a:lnTo>
                  <a:pt x="5465" y="4357"/>
                </a:lnTo>
                <a:lnTo>
                  <a:pt x="5446" y="4350"/>
                </a:lnTo>
                <a:lnTo>
                  <a:pt x="5435" y="4360"/>
                </a:lnTo>
                <a:lnTo>
                  <a:pt x="5412" y="4355"/>
                </a:lnTo>
                <a:lnTo>
                  <a:pt x="5416" y="4342"/>
                </a:lnTo>
                <a:lnTo>
                  <a:pt x="5420" y="4329"/>
                </a:lnTo>
                <a:lnTo>
                  <a:pt x="5412" y="4330"/>
                </a:lnTo>
                <a:lnTo>
                  <a:pt x="5408" y="4327"/>
                </a:lnTo>
                <a:lnTo>
                  <a:pt x="5435" y="4323"/>
                </a:lnTo>
                <a:lnTo>
                  <a:pt x="5457" y="4307"/>
                </a:lnTo>
                <a:lnTo>
                  <a:pt x="5425" y="4290"/>
                </a:lnTo>
                <a:lnTo>
                  <a:pt x="5390" y="4292"/>
                </a:lnTo>
                <a:lnTo>
                  <a:pt x="5391" y="4280"/>
                </a:lnTo>
                <a:lnTo>
                  <a:pt x="5392" y="4268"/>
                </a:lnTo>
                <a:lnTo>
                  <a:pt x="5369" y="4265"/>
                </a:lnTo>
                <a:lnTo>
                  <a:pt x="5351" y="4268"/>
                </a:lnTo>
                <a:lnTo>
                  <a:pt x="5363" y="4275"/>
                </a:lnTo>
                <a:lnTo>
                  <a:pt x="5372" y="4286"/>
                </a:lnTo>
                <a:lnTo>
                  <a:pt x="5331" y="4278"/>
                </a:lnTo>
                <a:lnTo>
                  <a:pt x="5295" y="4285"/>
                </a:lnTo>
                <a:lnTo>
                  <a:pt x="5305" y="4268"/>
                </a:lnTo>
                <a:lnTo>
                  <a:pt x="5313" y="4251"/>
                </a:lnTo>
                <a:lnTo>
                  <a:pt x="5334" y="4266"/>
                </a:lnTo>
                <a:lnTo>
                  <a:pt x="5353" y="4245"/>
                </a:lnTo>
                <a:lnTo>
                  <a:pt x="5325" y="4240"/>
                </a:lnTo>
                <a:lnTo>
                  <a:pt x="5298" y="4232"/>
                </a:lnTo>
                <a:lnTo>
                  <a:pt x="5295" y="4246"/>
                </a:lnTo>
                <a:lnTo>
                  <a:pt x="5297" y="4262"/>
                </a:lnTo>
                <a:lnTo>
                  <a:pt x="5271" y="4264"/>
                </a:lnTo>
                <a:lnTo>
                  <a:pt x="5250" y="4258"/>
                </a:lnTo>
                <a:lnTo>
                  <a:pt x="5250" y="4241"/>
                </a:lnTo>
                <a:lnTo>
                  <a:pt x="5256" y="4228"/>
                </a:lnTo>
                <a:lnTo>
                  <a:pt x="5239" y="4230"/>
                </a:lnTo>
                <a:lnTo>
                  <a:pt x="5224" y="4227"/>
                </a:lnTo>
                <a:lnTo>
                  <a:pt x="5222" y="4227"/>
                </a:lnTo>
                <a:lnTo>
                  <a:pt x="5221" y="4227"/>
                </a:lnTo>
                <a:lnTo>
                  <a:pt x="5221" y="4226"/>
                </a:lnTo>
                <a:lnTo>
                  <a:pt x="5222" y="4226"/>
                </a:lnTo>
                <a:lnTo>
                  <a:pt x="5185" y="4207"/>
                </a:lnTo>
                <a:lnTo>
                  <a:pt x="5146" y="4203"/>
                </a:lnTo>
                <a:lnTo>
                  <a:pt x="5158" y="4188"/>
                </a:lnTo>
                <a:lnTo>
                  <a:pt x="5170" y="4173"/>
                </a:lnTo>
                <a:lnTo>
                  <a:pt x="5150" y="4173"/>
                </a:lnTo>
                <a:lnTo>
                  <a:pt x="5134" y="4172"/>
                </a:lnTo>
                <a:lnTo>
                  <a:pt x="5143" y="4166"/>
                </a:lnTo>
                <a:lnTo>
                  <a:pt x="5144" y="4158"/>
                </a:lnTo>
                <a:lnTo>
                  <a:pt x="5126" y="4159"/>
                </a:lnTo>
                <a:lnTo>
                  <a:pt x="5110" y="4167"/>
                </a:lnTo>
                <a:lnTo>
                  <a:pt x="5125" y="4177"/>
                </a:lnTo>
                <a:lnTo>
                  <a:pt x="5138" y="4189"/>
                </a:lnTo>
                <a:lnTo>
                  <a:pt x="5129" y="4198"/>
                </a:lnTo>
                <a:lnTo>
                  <a:pt x="5130" y="4213"/>
                </a:lnTo>
                <a:lnTo>
                  <a:pt x="5124" y="4212"/>
                </a:lnTo>
                <a:lnTo>
                  <a:pt x="5118" y="4209"/>
                </a:lnTo>
                <a:lnTo>
                  <a:pt x="5166" y="4241"/>
                </a:lnTo>
                <a:lnTo>
                  <a:pt x="5220" y="4267"/>
                </a:lnTo>
                <a:lnTo>
                  <a:pt x="5222" y="4284"/>
                </a:lnTo>
                <a:lnTo>
                  <a:pt x="5223" y="4301"/>
                </a:lnTo>
                <a:lnTo>
                  <a:pt x="5232" y="4302"/>
                </a:lnTo>
                <a:lnTo>
                  <a:pt x="5239" y="4304"/>
                </a:lnTo>
                <a:lnTo>
                  <a:pt x="5232" y="4295"/>
                </a:lnTo>
                <a:lnTo>
                  <a:pt x="5225" y="4287"/>
                </a:lnTo>
                <a:lnTo>
                  <a:pt x="5244" y="4294"/>
                </a:lnTo>
                <a:lnTo>
                  <a:pt x="5259" y="4306"/>
                </a:lnTo>
                <a:lnTo>
                  <a:pt x="5255" y="4307"/>
                </a:lnTo>
                <a:lnTo>
                  <a:pt x="5254" y="4309"/>
                </a:lnTo>
                <a:lnTo>
                  <a:pt x="5260" y="4313"/>
                </a:lnTo>
                <a:lnTo>
                  <a:pt x="5267" y="4319"/>
                </a:lnTo>
                <a:lnTo>
                  <a:pt x="5275" y="4315"/>
                </a:lnTo>
                <a:lnTo>
                  <a:pt x="5281" y="4320"/>
                </a:lnTo>
                <a:lnTo>
                  <a:pt x="5278" y="4323"/>
                </a:lnTo>
                <a:lnTo>
                  <a:pt x="5275" y="4326"/>
                </a:lnTo>
                <a:lnTo>
                  <a:pt x="5287" y="4339"/>
                </a:lnTo>
                <a:lnTo>
                  <a:pt x="5296" y="4353"/>
                </a:lnTo>
                <a:lnTo>
                  <a:pt x="5301" y="4346"/>
                </a:lnTo>
                <a:lnTo>
                  <a:pt x="5306" y="4340"/>
                </a:lnTo>
                <a:lnTo>
                  <a:pt x="5294" y="4337"/>
                </a:lnTo>
                <a:lnTo>
                  <a:pt x="5287" y="4337"/>
                </a:lnTo>
                <a:lnTo>
                  <a:pt x="5291" y="4321"/>
                </a:lnTo>
                <a:lnTo>
                  <a:pt x="5293" y="4308"/>
                </a:lnTo>
                <a:lnTo>
                  <a:pt x="5315" y="4335"/>
                </a:lnTo>
                <a:lnTo>
                  <a:pt x="5326" y="4360"/>
                </a:lnTo>
                <a:lnTo>
                  <a:pt x="5321" y="4348"/>
                </a:lnTo>
                <a:lnTo>
                  <a:pt x="5310" y="4342"/>
                </a:lnTo>
                <a:lnTo>
                  <a:pt x="5324" y="4366"/>
                </a:lnTo>
                <a:lnTo>
                  <a:pt x="5342" y="4385"/>
                </a:lnTo>
                <a:lnTo>
                  <a:pt x="5395" y="4413"/>
                </a:lnTo>
                <a:lnTo>
                  <a:pt x="5441" y="4448"/>
                </a:lnTo>
                <a:lnTo>
                  <a:pt x="5465" y="4469"/>
                </a:lnTo>
                <a:lnTo>
                  <a:pt x="5489" y="4491"/>
                </a:lnTo>
                <a:lnTo>
                  <a:pt x="5483" y="4493"/>
                </a:lnTo>
                <a:lnTo>
                  <a:pt x="5480" y="4495"/>
                </a:lnTo>
                <a:lnTo>
                  <a:pt x="5490" y="4505"/>
                </a:lnTo>
                <a:lnTo>
                  <a:pt x="5499" y="4503"/>
                </a:lnTo>
                <a:lnTo>
                  <a:pt x="5510" y="4514"/>
                </a:lnTo>
                <a:lnTo>
                  <a:pt x="5520" y="4525"/>
                </a:lnTo>
                <a:lnTo>
                  <a:pt x="5521" y="4527"/>
                </a:lnTo>
                <a:lnTo>
                  <a:pt x="5525" y="4530"/>
                </a:lnTo>
                <a:lnTo>
                  <a:pt x="5522" y="4527"/>
                </a:lnTo>
                <a:lnTo>
                  <a:pt x="5520" y="4525"/>
                </a:lnTo>
                <a:lnTo>
                  <a:pt x="5524" y="4517"/>
                </a:lnTo>
                <a:lnTo>
                  <a:pt x="5535" y="4511"/>
                </a:lnTo>
                <a:lnTo>
                  <a:pt x="5636" y="4611"/>
                </a:lnTo>
                <a:lnTo>
                  <a:pt x="5748" y="4695"/>
                </a:lnTo>
                <a:lnTo>
                  <a:pt x="5744" y="4709"/>
                </a:lnTo>
                <a:lnTo>
                  <a:pt x="5743" y="4725"/>
                </a:lnTo>
                <a:lnTo>
                  <a:pt x="5774" y="4729"/>
                </a:lnTo>
                <a:lnTo>
                  <a:pt x="5804" y="4734"/>
                </a:lnTo>
                <a:lnTo>
                  <a:pt x="5822" y="4771"/>
                </a:lnTo>
                <a:lnTo>
                  <a:pt x="5844" y="4804"/>
                </a:lnTo>
                <a:lnTo>
                  <a:pt x="5907" y="4843"/>
                </a:lnTo>
                <a:lnTo>
                  <a:pt x="5969" y="4900"/>
                </a:lnTo>
                <a:lnTo>
                  <a:pt x="5992" y="4939"/>
                </a:lnTo>
                <a:lnTo>
                  <a:pt x="6037" y="4985"/>
                </a:lnTo>
                <a:lnTo>
                  <a:pt x="6050" y="4980"/>
                </a:lnTo>
                <a:lnTo>
                  <a:pt x="6061" y="4971"/>
                </a:lnTo>
                <a:lnTo>
                  <a:pt x="6068" y="4993"/>
                </a:lnTo>
                <a:lnTo>
                  <a:pt x="6098" y="5002"/>
                </a:lnTo>
                <a:lnTo>
                  <a:pt x="6134" y="5057"/>
                </a:lnTo>
                <a:lnTo>
                  <a:pt x="6183" y="5098"/>
                </a:lnTo>
                <a:lnTo>
                  <a:pt x="6170" y="5112"/>
                </a:lnTo>
                <a:lnTo>
                  <a:pt x="6159" y="5128"/>
                </a:lnTo>
                <a:lnTo>
                  <a:pt x="6225" y="5149"/>
                </a:lnTo>
                <a:lnTo>
                  <a:pt x="6279" y="5188"/>
                </a:lnTo>
                <a:lnTo>
                  <a:pt x="6264" y="5190"/>
                </a:lnTo>
                <a:lnTo>
                  <a:pt x="6244" y="5185"/>
                </a:lnTo>
                <a:lnTo>
                  <a:pt x="6237" y="5200"/>
                </a:lnTo>
                <a:lnTo>
                  <a:pt x="6232" y="5214"/>
                </a:lnTo>
                <a:lnTo>
                  <a:pt x="6272" y="5223"/>
                </a:lnTo>
                <a:lnTo>
                  <a:pt x="6291" y="5249"/>
                </a:lnTo>
                <a:lnTo>
                  <a:pt x="6276" y="5238"/>
                </a:lnTo>
                <a:lnTo>
                  <a:pt x="6262" y="5240"/>
                </a:lnTo>
                <a:lnTo>
                  <a:pt x="6289" y="5266"/>
                </a:lnTo>
                <a:lnTo>
                  <a:pt x="6327" y="5281"/>
                </a:lnTo>
                <a:lnTo>
                  <a:pt x="6323" y="5295"/>
                </a:lnTo>
                <a:lnTo>
                  <a:pt x="6321" y="5311"/>
                </a:lnTo>
                <a:lnTo>
                  <a:pt x="6344" y="5325"/>
                </a:lnTo>
                <a:lnTo>
                  <a:pt x="6375" y="5324"/>
                </a:lnTo>
                <a:lnTo>
                  <a:pt x="6378" y="5339"/>
                </a:lnTo>
                <a:lnTo>
                  <a:pt x="6385" y="5352"/>
                </a:lnTo>
                <a:lnTo>
                  <a:pt x="6386" y="5350"/>
                </a:lnTo>
                <a:lnTo>
                  <a:pt x="6388" y="5350"/>
                </a:lnTo>
                <a:lnTo>
                  <a:pt x="6418" y="5361"/>
                </a:lnTo>
                <a:lnTo>
                  <a:pt x="6448" y="5370"/>
                </a:lnTo>
                <a:lnTo>
                  <a:pt x="6450" y="5381"/>
                </a:lnTo>
                <a:lnTo>
                  <a:pt x="6450" y="5393"/>
                </a:lnTo>
                <a:lnTo>
                  <a:pt x="6451" y="5377"/>
                </a:lnTo>
                <a:lnTo>
                  <a:pt x="6463" y="5371"/>
                </a:lnTo>
                <a:lnTo>
                  <a:pt x="6456" y="5394"/>
                </a:lnTo>
                <a:lnTo>
                  <a:pt x="6456" y="5411"/>
                </a:lnTo>
                <a:lnTo>
                  <a:pt x="6458" y="5409"/>
                </a:lnTo>
                <a:lnTo>
                  <a:pt x="6461" y="5406"/>
                </a:lnTo>
                <a:lnTo>
                  <a:pt x="6465" y="5397"/>
                </a:lnTo>
                <a:lnTo>
                  <a:pt x="6472" y="5390"/>
                </a:lnTo>
                <a:lnTo>
                  <a:pt x="6480" y="5395"/>
                </a:lnTo>
                <a:lnTo>
                  <a:pt x="6487" y="5400"/>
                </a:lnTo>
                <a:lnTo>
                  <a:pt x="6489" y="5401"/>
                </a:lnTo>
                <a:lnTo>
                  <a:pt x="6490" y="5404"/>
                </a:lnTo>
                <a:lnTo>
                  <a:pt x="6509" y="5421"/>
                </a:lnTo>
                <a:lnTo>
                  <a:pt x="6535" y="5425"/>
                </a:lnTo>
                <a:lnTo>
                  <a:pt x="6536" y="5434"/>
                </a:lnTo>
                <a:lnTo>
                  <a:pt x="6535" y="5443"/>
                </a:lnTo>
                <a:lnTo>
                  <a:pt x="6608" y="5493"/>
                </a:lnTo>
                <a:lnTo>
                  <a:pt x="6670" y="5535"/>
                </a:lnTo>
                <a:lnTo>
                  <a:pt x="6698" y="5555"/>
                </a:lnTo>
                <a:lnTo>
                  <a:pt x="6729" y="5577"/>
                </a:lnTo>
                <a:lnTo>
                  <a:pt x="6760" y="5602"/>
                </a:lnTo>
                <a:lnTo>
                  <a:pt x="6794" y="5632"/>
                </a:lnTo>
                <a:lnTo>
                  <a:pt x="6788" y="5643"/>
                </a:lnTo>
                <a:lnTo>
                  <a:pt x="6790" y="5654"/>
                </a:lnTo>
                <a:lnTo>
                  <a:pt x="6800" y="5647"/>
                </a:lnTo>
                <a:lnTo>
                  <a:pt x="6805" y="5630"/>
                </a:lnTo>
                <a:lnTo>
                  <a:pt x="6914" y="5727"/>
                </a:lnTo>
                <a:lnTo>
                  <a:pt x="7030" y="5817"/>
                </a:lnTo>
                <a:lnTo>
                  <a:pt x="7034" y="5808"/>
                </a:lnTo>
                <a:lnTo>
                  <a:pt x="7031" y="5798"/>
                </a:lnTo>
                <a:lnTo>
                  <a:pt x="7041" y="5803"/>
                </a:lnTo>
                <a:lnTo>
                  <a:pt x="7058" y="5816"/>
                </a:lnTo>
                <a:lnTo>
                  <a:pt x="7047" y="5823"/>
                </a:lnTo>
                <a:lnTo>
                  <a:pt x="7055" y="5838"/>
                </a:lnTo>
                <a:lnTo>
                  <a:pt x="7064" y="5836"/>
                </a:lnTo>
                <a:lnTo>
                  <a:pt x="7072" y="5829"/>
                </a:lnTo>
                <a:lnTo>
                  <a:pt x="7077" y="5840"/>
                </a:lnTo>
                <a:lnTo>
                  <a:pt x="7068" y="5850"/>
                </a:lnTo>
                <a:lnTo>
                  <a:pt x="7102" y="5879"/>
                </a:lnTo>
                <a:lnTo>
                  <a:pt x="7135" y="5909"/>
                </a:lnTo>
                <a:lnTo>
                  <a:pt x="7132" y="5891"/>
                </a:lnTo>
                <a:lnTo>
                  <a:pt x="7124" y="5875"/>
                </a:lnTo>
                <a:lnTo>
                  <a:pt x="7148" y="5904"/>
                </a:lnTo>
                <a:lnTo>
                  <a:pt x="7174" y="5951"/>
                </a:lnTo>
                <a:lnTo>
                  <a:pt x="7172" y="5932"/>
                </a:lnTo>
                <a:lnTo>
                  <a:pt x="7159" y="5912"/>
                </a:lnTo>
                <a:lnTo>
                  <a:pt x="7176" y="5905"/>
                </a:lnTo>
                <a:lnTo>
                  <a:pt x="7186" y="5886"/>
                </a:lnTo>
                <a:lnTo>
                  <a:pt x="7175" y="5882"/>
                </a:lnTo>
                <a:lnTo>
                  <a:pt x="7166" y="5879"/>
                </a:lnTo>
                <a:lnTo>
                  <a:pt x="7173" y="5872"/>
                </a:lnTo>
                <a:lnTo>
                  <a:pt x="7153" y="5856"/>
                </a:lnTo>
                <a:lnTo>
                  <a:pt x="7168" y="5858"/>
                </a:lnTo>
                <a:lnTo>
                  <a:pt x="7185" y="5869"/>
                </a:lnTo>
                <a:lnTo>
                  <a:pt x="7190" y="5873"/>
                </a:lnTo>
                <a:lnTo>
                  <a:pt x="7195" y="5877"/>
                </a:lnTo>
                <a:lnTo>
                  <a:pt x="7200" y="5889"/>
                </a:lnTo>
                <a:lnTo>
                  <a:pt x="7218" y="5891"/>
                </a:lnTo>
                <a:lnTo>
                  <a:pt x="7216" y="5900"/>
                </a:lnTo>
                <a:lnTo>
                  <a:pt x="7217" y="5909"/>
                </a:lnTo>
                <a:lnTo>
                  <a:pt x="7297" y="5962"/>
                </a:lnTo>
                <a:lnTo>
                  <a:pt x="7360" y="6035"/>
                </a:lnTo>
                <a:lnTo>
                  <a:pt x="7347" y="6033"/>
                </a:lnTo>
                <a:lnTo>
                  <a:pt x="7330" y="6020"/>
                </a:lnTo>
                <a:lnTo>
                  <a:pt x="7335" y="6035"/>
                </a:lnTo>
                <a:lnTo>
                  <a:pt x="7336" y="6050"/>
                </a:lnTo>
                <a:lnTo>
                  <a:pt x="7361" y="6066"/>
                </a:lnTo>
                <a:lnTo>
                  <a:pt x="7390" y="6094"/>
                </a:lnTo>
                <a:lnTo>
                  <a:pt x="7380" y="6074"/>
                </a:lnTo>
                <a:lnTo>
                  <a:pt x="7396" y="6080"/>
                </a:lnTo>
                <a:lnTo>
                  <a:pt x="7396" y="6068"/>
                </a:lnTo>
                <a:lnTo>
                  <a:pt x="7403" y="6055"/>
                </a:lnTo>
                <a:lnTo>
                  <a:pt x="7409" y="6073"/>
                </a:lnTo>
                <a:lnTo>
                  <a:pt x="7413" y="6090"/>
                </a:lnTo>
                <a:lnTo>
                  <a:pt x="7425" y="6091"/>
                </a:lnTo>
                <a:lnTo>
                  <a:pt x="7435" y="6091"/>
                </a:lnTo>
                <a:lnTo>
                  <a:pt x="7436" y="6096"/>
                </a:lnTo>
                <a:lnTo>
                  <a:pt x="7438" y="6100"/>
                </a:lnTo>
                <a:lnTo>
                  <a:pt x="7433" y="6106"/>
                </a:lnTo>
                <a:lnTo>
                  <a:pt x="7428" y="6110"/>
                </a:lnTo>
                <a:lnTo>
                  <a:pt x="7449" y="6125"/>
                </a:lnTo>
                <a:lnTo>
                  <a:pt x="7464" y="6136"/>
                </a:lnTo>
                <a:lnTo>
                  <a:pt x="7476" y="6151"/>
                </a:lnTo>
                <a:lnTo>
                  <a:pt x="7489" y="6163"/>
                </a:lnTo>
                <a:lnTo>
                  <a:pt x="7488" y="6152"/>
                </a:lnTo>
                <a:lnTo>
                  <a:pt x="7485" y="6144"/>
                </a:lnTo>
                <a:lnTo>
                  <a:pt x="7513" y="6180"/>
                </a:lnTo>
                <a:lnTo>
                  <a:pt x="7544" y="6210"/>
                </a:lnTo>
                <a:lnTo>
                  <a:pt x="7541" y="6219"/>
                </a:lnTo>
                <a:lnTo>
                  <a:pt x="7530" y="6223"/>
                </a:lnTo>
                <a:lnTo>
                  <a:pt x="7555" y="6240"/>
                </a:lnTo>
                <a:lnTo>
                  <a:pt x="7576" y="6241"/>
                </a:lnTo>
                <a:lnTo>
                  <a:pt x="7599" y="6284"/>
                </a:lnTo>
                <a:lnTo>
                  <a:pt x="7648" y="6330"/>
                </a:lnTo>
                <a:lnTo>
                  <a:pt x="7651" y="6327"/>
                </a:lnTo>
                <a:lnTo>
                  <a:pt x="7655" y="6324"/>
                </a:lnTo>
                <a:lnTo>
                  <a:pt x="7650" y="6312"/>
                </a:lnTo>
                <a:lnTo>
                  <a:pt x="7635" y="6298"/>
                </a:lnTo>
                <a:lnTo>
                  <a:pt x="7648" y="6299"/>
                </a:lnTo>
                <a:lnTo>
                  <a:pt x="7658" y="6295"/>
                </a:lnTo>
                <a:lnTo>
                  <a:pt x="7667" y="6303"/>
                </a:lnTo>
                <a:lnTo>
                  <a:pt x="7676" y="6312"/>
                </a:lnTo>
                <a:lnTo>
                  <a:pt x="7669" y="6298"/>
                </a:lnTo>
                <a:lnTo>
                  <a:pt x="7660" y="6283"/>
                </a:lnTo>
                <a:lnTo>
                  <a:pt x="7687" y="6295"/>
                </a:lnTo>
                <a:lnTo>
                  <a:pt x="7711" y="6314"/>
                </a:lnTo>
                <a:lnTo>
                  <a:pt x="7711" y="6325"/>
                </a:lnTo>
                <a:lnTo>
                  <a:pt x="7707" y="6335"/>
                </a:lnTo>
                <a:lnTo>
                  <a:pt x="7721" y="6344"/>
                </a:lnTo>
                <a:lnTo>
                  <a:pt x="7717" y="6352"/>
                </a:lnTo>
                <a:lnTo>
                  <a:pt x="7756" y="6385"/>
                </a:lnTo>
                <a:lnTo>
                  <a:pt x="7789" y="6414"/>
                </a:lnTo>
                <a:lnTo>
                  <a:pt x="7814" y="6419"/>
                </a:lnTo>
                <a:lnTo>
                  <a:pt x="7836" y="6414"/>
                </a:lnTo>
                <a:lnTo>
                  <a:pt x="7844" y="6430"/>
                </a:lnTo>
                <a:lnTo>
                  <a:pt x="7840" y="6445"/>
                </a:lnTo>
                <a:lnTo>
                  <a:pt x="7858" y="6446"/>
                </a:lnTo>
                <a:lnTo>
                  <a:pt x="7876" y="6446"/>
                </a:lnTo>
                <a:lnTo>
                  <a:pt x="7886" y="6466"/>
                </a:lnTo>
                <a:lnTo>
                  <a:pt x="7881" y="6484"/>
                </a:lnTo>
                <a:lnTo>
                  <a:pt x="7880" y="6479"/>
                </a:lnTo>
                <a:lnTo>
                  <a:pt x="7884" y="6474"/>
                </a:lnTo>
                <a:lnTo>
                  <a:pt x="7876" y="6471"/>
                </a:lnTo>
                <a:lnTo>
                  <a:pt x="7868" y="6472"/>
                </a:lnTo>
                <a:lnTo>
                  <a:pt x="7876" y="6487"/>
                </a:lnTo>
                <a:lnTo>
                  <a:pt x="7886" y="6506"/>
                </a:lnTo>
                <a:lnTo>
                  <a:pt x="7891" y="6496"/>
                </a:lnTo>
                <a:lnTo>
                  <a:pt x="7901" y="6483"/>
                </a:lnTo>
                <a:lnTo>
                  <a:pt x="7907" y="6494"/>
                </a:lnTo>
                <a:lnTo>
                  <a:pt x="7900" y="6502"/>
                </a:lnTo>
                <a:lnTo>
                  <a:pt x="7913" y="6510"/>
                </a:lnTo>
                <a:lnTo>
                  <a:pt x="7925" y="6513"/>
                </a:lnTo>
                <a:lnTo>
                  <a:pt x="7917" y="6499"/>
                </a:lnTo>
                <a:lnTo>
                  <a:pt x="7917" y="6486"/>
                </a:lnTo>
                <a:lnTo>
                  <a:pt x="7931" y="6499"/>
                </a:lnTo>
                <a:lnTo>
                  <a:pt x="7945" y="6513"/>
                </a:lnTo>
                <a:lnTo>
                  <a:pt x="7952" y="6504"/>
                </a:lnTo>
                <a:lnTo>
                  <a:pt x="7946" y="6495"/>
                </a:lnTo>
                <a:lnTo>
                  <a:pt x="7964" y="6518"/>
                </a:lnTo>
                <a:lnTo>
                  <a:pt x="7963" y="6556"/>
                </a:lnTo>
                <a:lnTo>
                  <a:pt x="7983" y="6571"/>
                </a:lnTo>
                <a:lnTo>
                  <a:pt x="7994" y="6587"/>
                </a:lnTo>
                <a:lnTo>
                  <a:pt x="8000" y="6586"/>
                </a:lnTo>
                <a:lnTo>
                  <a:pt x="8006" y="6586"/>
                </a:lnTo>
                <a:lnTo>
                  <a:pt x="8004" y="6576"/>
                </a:lnTo>
                <a:lnTo>
                  <a:pt x="8000" y="6566"/>
                </a:lnTo>
                <a:lnTo>
                  <a:pt x="8005" y="6569"/>
                </a:lnTo>
                <a:lnTo>
                  <a:pt x="8011" y="6572"/>
                </a:lnTo>
                <a:lnTo>
                  <a:pt x="8021" y="6582"/>
                </a:lnTo>
                <a:lnTo>
                  <a:pt x="8027" y="6601"/>
                </a:lnTo>
                <a:lnTo>
                  <a:pt x="8033" y="6594"/>
                </a:lnTo>
                <a:lnTo>
                  <a:pt x="8040" y="6581"/>
                </a:lnTo>
                <a:lnTo>
                  <a:pt x="8046" y="6586"/>
                </a:lnTo>
                <a:lnTo>
                  <a:pt x="8053" y="6586"/>
                </a:lnTo>
                <a:lnTo>
                  <a:pt x="8049" y="6603"/>
                </a:lnTo>
                <a:lnTo>
                  <a:pt x="8037" y="6616"/>
                </a:lnTo>
                <a:lnTo>
                  <a:pt x="8041" y="6630"/>
                </a:lnTo>
                <a:lnTo>
                  <a:pt x="8044" y="6644"/>
                </a:lnTo>
                <a:lnTo>
                  <a:pt x="8057" y="6646"/>
                </a:lnTo>
                <a:lnTo>
                  <a:pt x="8067" y="6641"/>
                </a:lnTo>
                <a:lnTo>
                  <a:pt x="8064" y="6634"/>
                </a:lnTo>
                <a:lnTo>
                  <a:pt x="8062" y="6629"/>
                </a:lnTo>
                <a:lnTo>
                  <a:pt x="8078" y="6660"/>
                </a:lnTo>
                <a:lnTo>
                  <a:pt x="8111" y="6678"/>
                </a:lnTo>
                <a:lnTo>
                  <a:pt x="8127" y="6705"/>
                </a:lnTo>
                <a:lnTo>
                  <a:pt x="8153" y="6734"/>
                </a:lnTo>
                <a:lnTo>
                  <a:pt x="8154" y="6726"/>
                </a:lnTo>
                <a:lnTo>
                  <a:pt x="8160" y="6727"/>
                </a:lnTo>
                <a:lnTo>
                  <a:pt x="8158" y="6708"/>
                </a:lnTo>
                <a:lnTo>
                  <a:pt x="8163" y="6683"/>
                </a:lnTo>
                <a:lnTo>
                  <a:pt x="8167" y="6703"/>
                </a:lnTo>
                <a:lnTo>
                  <a:pt x="8182" y="6717"/>
                </a:lnTo>
                <a:lnTo>
                  <a:pt x="8176" y="6729"/>
                </a:lnTo>
                <a:lnTo>
                  <a:pt x="8182" y="6742"/>
                </a:lnTo>
                <a:lnTo>
                  <a:pt x="8191" y="6741"/>
                </a:lnTo>
                <a:lnTo>
                  <a:pt x="8200" y="6735"/>
                </a:lnTo>
                <a:lnTo>
                  <a:pt x="8206" y="6750"/>
                </a:lnTo>
                <a:lnTo>
                  <a:pt x="8209" y="6743"/>
                </a:lnTo>
                <a:lnTo>
                  <a:pt x="8220" y="6770"/>
                </a:lnTo>
                <a:lnTo>
                  <a:pt x="8207" y="6788"/>
                </a:lnTo>
                <a:lnTo>
                  <a:pt x="8240" y="6777"/>
                </a:lnTo>
                <a:lnTo>
                  <a:pt x="8255" y="6737"/>
                </a:lnTo>
                <a:lnTo>
                  <a:pt x="8262" y="6747"/>
                </a:lnTo>
                <a:lnTo>
                  <a:pt x="8263" y="6738"/>
                </a:lnTo>
                <a:lnTo>
                  <a:pt x="8275" y="6755"/>
                </a:lnTo>
                <a:lnTo>
                  <a:pt x="8276" y="6777"/>
                </a:lnTo>
                <a:lnTo>
                  <a:pt x="8306" y="6763"/>
                </a:lnTo>
                <a:lnTo>
                  <a:pt x="8324" y="6760"/>
                </a:lnTo>
                <a:lnTo>
                  <a:pt x="8302" y="6727"/>
                </a:lnTo>
                <a:lnTo>
                  <a:pt x="8288" y="6690"/>
                </a:lnTo>
                <a:lnTo>
                  <a:pt x="8304" y="6705"/>
                </a:lnTo>
                <a:lnTo>
                  <a:pt x="8304" y="6726"/>
                </a:lnTo>
                <a:lnTo>
                  <a:pt x="8329" y="6735"/>
                </a:lnTo>
                <a:lnTo>
                  <a:pt x="8354" y="6751"/>
                </a:lnTo>
                <a:lnTo>
                  <a:pt x="8347" y="6760"/>
                </a:lnTo>
                <a:lnTo>
                  <a:pt x="8341" y="6771"/>
                </a:lnTo>
                <a:lnTo>
                  <a:pt x="8372" y="6769"/>
                </a:lnTo>
                <a:lnTo>
                  <a:pt x="8405" y="6774"/>
                </a:lnTo>
                <a:lnTo>
                  <a:pt x="8386" y="6778"/>
                </a:lnTo>
                <a:lnTo>
                  <a:pt x="8395" y="6798"/>
                </a:lnTo>
                <a:lnTo>
                  <a:pt x="8380" y="6793"/>
                </a:lnTo>
                <a:lnTo>
                  <a:pt x="8374" y="6784"/>
                </a:lnTo>
                <a:lnTo>
                  <a:pt x="8367" y="6784"/>
                </a:lnTo>
                <a:lnTo>
                  <a:pt x="8358" y="6781"/>
                </a:lnTo>
                <a:lnTo>
                  <a:pt x="8354" y="6791"/>
                </a:lnTo>
                <a:lnTo>
                  <a:pt x="8353" y="6803"/>
                </a:lnTo>
                <a:lnTo>
                  <a:pt x="8366" y="6802"/>
                </a:lnTo>
                <a:lnTo>
                  <a:pt x="8359" y="6789"/>
                </a:lnTo>
                <a:lnTo>
                  <a:pt x="8376" y="6800"/>
                </a:lnTo>
                <a:lnTo>
                  <a:pt x="8382" y="6818"/>
                </a:lnTo>
                <a:lnTo>
                  <a:pt x="8375" y="6835"/>
                </a:lnTo>
                <a:lnTo>
                  <a:pt x="8372" y="6853"/>
                </a:lnTo>
                <a:lnTo>
                  <a:pt x="8384" y="6868"/>
                </a:lnTo>
                <a:lnTo>
                  <a:pt x="8395" y="6884"/>
                </a:lnTo>
                <a:lnTo>
                  <a:pt x="8394" y="6858"/>
                </a:lnTo>
                <a:lnTo>
                  <a:pt x="8404" y="6833"/>
                </a:lnTo>
                <a:lnTo>
                  <a:pt x="8416" y="6840"/>
                </a:lnTo>
                <a:lnTo>
                  <a:pt x="8430" y="6853"/>
                </a:lnTo>
                <a:lnTo>
                  <a:pt x="8417" y="6852"/>
                </a:lnTo>
                <a:lnTo>
                  <a:pt x="8407" y="6857"/>
                </a:lnTo>
                <a:lnTo>
                  <a:pt x="8416" y="6874"/>
                </a:lnTo>
                <a:lnTo>
                  <a:pt x="8430" y="6886"/>
                </a:lnTo>
                <a:lnTo>
                  <a:pt x="8433" y="6876"/>
                </a:lnTo>
                <a:lnTo>
                  <a:pt x="8427" y="6864"/>
                </a:lnTo>
                <a:lnTo>
                  <a:pt x="8451" y="6883"/>
                </a:lnTo>
                <a:lnTo>
                  <a:pt x="8470" y="6894"/>
                </a:lnTo>
                <a:lnTo>
                  <a:pt x="8495" y="6932"/>
                </a:lnTo>
                <a:lnTo>
                  <a:pt x="8538" y="6977"/>
                </a:lnTo>
                <a:lnTo>
                  <a:pt x="8532" y="6977"/>
                </a:lnTo>
                <a:lnTo>
                  <a:pt x="8525" y="6972"/>
                </a:lnTo>
                <a:lnTo>
                  <a:pt x="8526" y="6977"/>
                </a:lnTo>
                <a:lnTo>
                  <a:pt x="8531" y="6983"/>
                </a:lnTo>
                <a:lnTo>
                  <a:pt x="8516" y="6973"/>
                </a:lnTo>
                <a:lnTo>
                  <a:pt x="8500" y="6952"/>
                </a:lnTo>
                <a:lnTo>
                  <a:pt x="8497" y="6955"/>
                </a:lnTo>
                <a:lnTo>
                  <a:pt x="8494" y="6958"/>
                </a:lnTo>
                <a:lnTo>
                  <a:pt x="8505" y="6980"/>
                </a:lnTo>
                <a:lnTo>
                  <a:pt x="8509" y="7001"/>
                </a:lnTo>
                <a:lnTo>
                  <a:pt x="8538" y="6989"/>
                </a:lnTo>
                <a:lnTo>
                  <a:pt x="8552" y="6958"/>
                </a:lnTo>
                <a:lnTo>
                  <a:pt x="8561" y="6974"/>
                </a:lnTo>
                <a:lnTo>
                  <a:pt x="8564" y="6972"/>
                </a:lnTo>
                <a:lnTo>
                  <a:pt x="8572" y="6983"/>
                </a:lnTo>
                <a:lnTo>
                  <a:pt x="8576" y="7003"/>
                </a:lnTo>
                <a:lnTo>
                  <a:pt x="8582" y="6994"/>
                </a:lnTo>
                <a:lnTo>
                  <a:pt x="8581" y="6982"/>
                </a:lnTo>
                <a:lnTo>
                  <a:pt x="8608" y="6999"/>
                </a:lnTo>
                <a:lnTo>
                  <a:pt x="8634" y="7003"/>
                </a:lnTo>
                <a:lnTo>
                  <a:pt x="8634" y="7011"/>
                </a:lnTo>
                <a:lnTo>
                  <a:pt x="8627" y="7010"/>
                </a:lnTo>
                <a:lnTo>
                  <a:pt x="8632" y="7024"/>
                </a:lnTo>
                <a:lnTo>
                  <a:pt x="8626" y="7035"/>
                </a:lnTo>
                <a:lnTo>
                  <a:pt x="8615" y="7028"/>
                </a:lnTo>
                <a:lnTo>
                  <a:pt x="8603" y="7013"/>
                </a:lnTo>
                <a:lnTo>
                  <a:pt x="8599" y="7019"/>
                </a:lnTo>
                <a:lnTo>
                  <a:pt x="8597" y="7027"/>
                </a:lnTo>
                <a:lnTo>
                  <a:pt x="8617" y="7039"/>
                </a:lnTo>
                <a:lnTo>
                  <a:pt x="8628" y="7051"/>
                </a:lnTo>
                <a:lnTo>
                  <a:pt x="8657" y="7046"/>
                </a:lnTo>
                <a:lnTo>
                  <a:pt x="8684" y="7069"/>
                </a:lnTo>
                <a:lnTo>
                  <a:pt x="8661" y="7070"/>
                </a:lnTo>
                <a:lnTo>
                  <a:pt x="8636" y="7060"/>
                </a:lnTo>
                <a:lnTo>
                  <a:pt x="8635" y="7067"/>
                </a:lnTo>
                <a:lnTo>
                  <a:pt x="8630" y="7073"/>
                </a:lnTo>
                <a:lnTo>
                  <a:pt x="8648" y="7074"/>
                </a:lnTo>
                <a:lnTo>
                  <a:pt x="8665" y="7076"/>
                </a:lnTo>
                <a:lnTo>
                  <a:pt x="8668" y="7090"/>
                </a:lnTo>
                <a:lnTo>
                  <a:pt x="8656" y="7101"/>
                </a:lnTo>
                <a:lnTo>
                  <a:pt x="8676" y="7105"/>
                </a:lnTo>
                <a:lnTo>
                  <a:pt x="8689" y="7123"/>
                </a:lnTo>
                <a:lnTo>
                  <a:pt x="8699" y="7116"/>
                </a:lnTo>
                <a:lnTo>
                  <a:pt x="8700" y="7106"/>
                </a:lnTo>
                <a:lnTo>
                  <a:pt x="8709" y="7110"/>
                </a:lnTo>
                <a:lnTo>
                  <a:pt x="8701" y="7121"/>
                </a:lnTo>
                <a:lnTo>
                  <a:pt x="8713" y="7123"/>
                </a:lnTo>
                <a:lnTo>
                  <a:pt x="8718" y="7131"/>
                </a:lnTo>
                <a:lnTo>
                  <a:pt x="8731" y="7119"/>
                </a:lnTo>
                <a:lnTo>
                  <a:pt x="8760" y="7121"/>
                </a:lnTo>
                <a:lnTo>
                  <a:pt x="8754" y="7102"/>
                </a:lnTo>
                <a:lnTo>
                  <a:pt x="8740" y="7081"/>
                </a:lnTo>
                <a:lnTo>
                  <a:pt x="8727" y="7075"/>
                </a:lnTo>
                <a:lnTo>
                  <a:pt x="8717" y="7083"/>
                </a:lnTo>
                <a:lnTo>
                  <a:pt x="8716" y="7071"/>
                </a:lnTo>
                <a:lnTo>
                  <a:pt x="8703" y="7062"/>
                </a:lnTo>
                <a:lnTo>
                  <a:pt x="8724" y="7061"/>
                </a:lnTo>
                <a:lnTo>
                  <a:pt x="8744" y="7051"/>
                </a:lnTo>
                <a:lnTo>
                  <a:pt x="8748" y="7065"/>
                </a:lnTo>
                <a:lnTo>
                  <a:pt x="8735" y="7068"/>
                </a:lnTo>
                <a:lnTo>
                  <a:pt x="8759" y="7085"/>
                </a:lnTo>
                <a:lnTo>
                  <a:pt x="8780" y="7095"/>
                </a:lnTo>
                <a:lnTo>
                  <a:pt x="8778" y="7086"/>
                </a:lnTo>
                <a:lnTo>
                  <a:pt x="8782" y="7078"/>
                </a:lnTo>
                <a:lnTo>
                  <a:pt x="8800" y="7105"/>
                </a:lnTo>
                <a:lnTo>
                  <a:pt x="8822" y="7126"/>
                </a:lnTo>
                <a:lnTo>
                  <a:pt x="8811" y="7124"/>
                </a:lnTo>
                <a:lnTo>
                  <a:pt x="8804" y="7134"/>
                </a:lnTo>
                <a:lnTo>
                  <a:pt x="8822" y="7139"/>
                </a:lnTo>
                <a:lnTo>
                  <a:pt x="8839" y="7137"/>
                </a:lnTo>
                <a:lnTo>
                  <a:pt x="8837" y="7149"/>
                </a:lnTo>
                <a:lnTo>
                  <a:pt x="8830" y="7161"/>
                </a:lnTo>
                <a:lnTo>
                  <a:pt x="8864" y="7194"/>
                </a:lnTo>
                <a:lnTo>
                  <a:pt x="8876" y="7230"/>
                </a:lnTo>
                <a:lnTo>
                  <a:pt x="8889" y="7222"/>
                </a:lnTo>
                <a:lnTo>
                  <a:pt x="8882" y="7201"/>
                </a:lnTo>
                <a:lnTo>
                  <a:pt x="8902" y="7212"/>
                </a:lnTo>
                <a:lnTo>
                  <a:pt x="8892" y="7233"/>
                </a:lnTo>
                <a:lnTo>
                  <a:pt x="8910" y="7252"/>
                </a:lnTo>
                <a:lnTo>
                  <a:pt x="8927" y="7263"/>
                </a:lnTo>
                <a:lnTo>
                  <a:pt x="8920" y="7251"/>
                </a:lnTo>
                <a:lnTo>
                  <a:pt x="8916" y="7238"/>
                </a:lnTo>
                <a:lnTo>
                  <a:pt x="8937" y="7250"/>
                </a:lnTo>
                <a:lnTo>
                  <a:pt x="8959" y="7268"/>
                </a:lnTo>
                <a:lnTo>
                  <a:pt x="8980" y="7291"/>
                </a:lnTo>
                <a:lnTo>
                  <a:pt x="8998" y="7319"/>
                </a:lnTo>
                <a:lnTo>
                  <a:pt x="9011" y="7314"/>
                </a:lnTo>
                <a:lnTo>
                  <a:pt x="9041" y="7324"/>
                </a:lnTo>
                <a:lnTo>
                  <a:pt x="9041" y="7337"/>
                </a:lnTo>
                <a:lnTo>
                  <a:pt x="9040" y="7349"/>
                </a:lnTo>
                <a:lnTo>
                  <a:pt x="9032" y="7345"/>
                </a:lnTo>
                <a:lnTo>
                  <a:pt x="9019" y="7334"/>
                </a:lnTo>
                <a:lnTo>
                  <a:pt x="9032" y="7359"/>
                </a:lnTo>
                <a:lnTo>
                  <a:pt x="9062" y="7381"/>
                </a:lnTo>
                <a:lnTo>
                  <a:pt x="9056" y="7371"/>
                </a:lnTo>
                <a:lnTo>
                  <a:pt x="9041" y="7358"/>
                </a:lnTo>
                <a:lnTo>
                  <a:pt x="9077" y="7369"/>
                </a:lnTo>
                <a:lnTo>
                  <a:pt x="9110" y="7398"/>
                </a:lnTo>
                <a:lnTo>
                  <a:pt x="9101" y="7405"/>
                </a:lnTo>
                <a:lnTo>
                  <a:pt x="9100" y="7415"/>
                </a:lnTo>
                <a:lnTo>
                  <a:pt x="9091" y="7408"/>
                </a:lnTo>
                <a:lnTo>
                  <a:pt x="9076" y="7410"/>
                </a:lnTo>
                <a:lnTo>
                  <a:pt x="9086" y="7420"/>
                </a:lnTo>
                <a:lnTo>
                  <a:pt x="9094" y="7429"/>
                </a:lnTo>
                <a:lnTo>
                  <a:pt x="9087" y="7433"/>
                </a:lnTo>
                <a:lnTo>
                  <a:pt x="9071" y="7439"/>
                </a:lnTo>
                <a:lnTo>
                  <a:pt x="9103" y="7445"/>
                </a:lnTo>
                <a:lnTo>
                  <a:pt x="9130" y="7448"/>
                </a:lnTo>
                <a:lnTo>
                  <a:pt x="9170" y="7486"/>
                </a:lnTo>
                <a:lnTo>
                  <a:pt x="9180" y="7522"/>
                </a:lnTo>
                <a:lnTo>
                  <a:pt x="9193" y="7520"/>
                </a:lnTo>
                <a:lnTo>
                  <a:pt x="9206" y="7509"/>
                </a:lnTo>
                <a:lnTo>
                  <a:pt x="9210" y="7529"/>
                </a:lnTo>
                <a:lnTo>
                  <a:pt x="9201" y="7537"/>
                </a:lnTo>
                <a:lnTo>
                  <a:pt x="9215" y="7548"/>
                </a:lnTo>
                <a:lnTo>
                  <a:pt x="9222" y="7561"/>
                </a:lnTo>
                <a:lnTo>
                  <a:pt x="9210" y="7567"/>
                </a:lnTo>
                <a:lnTo>
                  <a:pt x="9200" y="7571"/>
                </a:lnTo>
                <a:lnTo>
                  <a:pt x="9218" y="7577"/>
                </a:lnTo>
                <a:lnTo>
                  <a:pt x="9235" y="7567"/>
                </a:lnTo>
                <a:lnTo>
                  <a:pt x="9229" y="7558"/>
                </a:lnTo>
                <a:lnTo>
                  <a:pt x="9225" y="7550"/>
                </a:lnTo>
                <a:lnTo>
                  <a:pt x="9240" y="7554"/>
                </a:lnTo>
                <a:lnTo>
                  <a:pt x="9242" y="7569"/>
                </a:lnTo>
                <a:lnTo>
                  <a:pt x="9256" y="7571"/>
                </a:lnTo>
                <a:lnTo>
                  <a:pt x="9271" y="7579"/>
                </a:lnTo>
                <a:lnTo>
                  <a:pt x="9280" y="7601"/>
                </a:lnTo>
                <a:lnTo>
                  <a:pt x="9285" y="7623"/>
                </a:lnTo>
                <a:lnTo>
                  <a:pt x="9290" y="7603"/>
                </a:lnTo>
                <a:lnTo>
                  <a:pt x="9291" y="7595"/>
                </a:lnTo>
                <a:lnTo>
                  <a:pt x="9313" y="7601"/>
                </a:lnTo>
                <a:lnTo>
                  <a:pt x="9333" y="7634"/>
                </a:lnTo>
                <a:lnTo>
                  <a:pt x="9323" y="7624"/>
                </a:lnTo>
                <a:lnTo>
                  <a:pt x="9309" y="7613"/>
                </a:lnTo>
                <a:lnTo>
                  <a:pt x="9331" y="7639"/>
                </a:lnTo>
                <a:lnTo>
                  <a:pt x="9344" y="7665"/>
                </a:lnTo>
                <a:lnTo>
                  <a:pt x="9356" y="7661"/>
                </a:lnTo>
                <a:lnTo>
                  <a:pt x="9367" y="7656"/>
                </a:lnTo>
                <a:lnTo>
                  <a:pt x="9368" y="7673"/>
                </a:lnTo>
                <a:lnTo>
                  <a:pt x="9373" y="7691"/>
                </a:lnTo>
                <a:lnTo>
                  <a:pt x="9389" y="7696"/>
                </a:lnTo>
                <a:lnTo>
                  <a:pt x="9405" y="7697"/>
                </a:lnTo>
                <a:lnTo>
                  <a:pt x="9423" y="7724"/>
                </a:lnTo>
                <a:lnTo>
                  <a:pt x="9437" y="7745"/>
                </a:lnTo>
                <a:lnTo>
                  <a:pt x="9451" y="7763"/>
                </a:lnTo>
                <a:lnTo>
                  <a:pt x="9474" y="7781"/>
                </a:lnTo>
                <a:lnTo>
                  <a:pt x="9464" y="7782"/>
                </a:lnTo>
                <a:lnTo>
                  <a:pt x="9455" y="7787"/>
                </a:lnTo>
                <a:lnTo>
                  <a:pt x="9521" y="7836"/>
                </a:lnTo>
                <a:lnTo>
                  <a:pt x="9579" y="7907"/>
                </a:lnTo>
                <a:lnTo>
                  <a:pt x="9590" y="7910"/>
                </a:lnTo>
                <a:lnTo>
                  <a:pt x="9592" y="7920"/>
                </a:lnTo>
                <a:lnTo>
                  <a:pt x="9598" y="7923"/>
                </a:lnTo>
                <a:lnTo>
                  <a:pt x="9604" y="7928"/>
                </a:lnTo>
                <a:lnTo>
                  <a:pt x="9603" y="7917"/>
                </a:lnTo>
                <a:lnTo>
                  <a:pt x="9598" y="7908"/>
                </a:lnTo>
                <a:lnTo>
                  <a:pt x="9628" y="7942"/>
                </a:lnTo>
                <a:lnTo>
                  <a:pt x="9668" y="7965"/>
                </a:lnTo>
                <a:lnTo>
                  <a:pt x="9681" y="7997"/>
                </a:lnTo>
                <a:lnTo>
                  <a:pt x="9712" y="8020"/>
                </a:lnTo>
                <a:lnTo>
                  <a:pt x="9753" y="8083"/>
                </a:lnTo>
                <a:lnTo>
                  <a:pt x="9817" y="8146"/>
                </a:lnTo>
                <a:lnTo>
                  <a:pt x="9807" y="8144"/>
                </a:lnTo>
                <a:lnTo>
                  <a:pt x="9797" y="8144"/>
                </a:lnTo>
                <a:lnTo>
                  <a:pt x="9813" y="8163"/>
                </a:lnTo>
                <a:lnTo>
                  <a:pt x="9824" y="8180"/>
                </a:lnTo>
                <a:lnTo>
                  <a:pt x="9829" y="8179"/>
                </a:lnTo>
                <a:lnTo>
                  <a:pt x="9834" y="8172"/>
                </a:lnTo>
                <a:lnTo>
                  <a:pt x="9857" y="8190"/>
                </a:lnTo>
                <a:lnTo>
                  <a:pt x="9876" y="8216"/>
                </a:lnTo>
                <a:lnTo>
                  <a:pt x="9894" y="8247"/>
                </a:lnTo>
                <a:lnTo>
                  <a:pt x="9918" y="8276"/>
                </a:lnTo>
                <a:lnTo>
                  <a:pt x="9907" y="8284"/>
                </a:lnTo>
                <a:lnTo>
                  <a:pt x="9904" y="8295"/>
                </a:lnTo>
                <a:lnTo>
                  <a:pt x="9921" y="8312"/>
                </a:lnTo>
                <a:lnTo>
                  <a:pt x="9936" y="8317"/>
                </a:lnTo>
                <a:lnTo>
                  <a:pt x="9938" y="8330"/>
                </a:lnTo>
                <a:lnTo>
                  <a:pt x="9937" y="8340"/>
                </a:lnTo>
                <a:lnTo>
                  <a:pt x="9945" y="8334"/>
                </a:lnTo>
                <a:lnTo>
                  <a:pt x="9955" y="8318"/>
                </a:lnTo>
                <a:lnTo>
                  <a:pt x="9964" y="8334"/>
                </a:lnTo>
                <a:lnTo>
                  <a:pt x="9976" y="8350"/>
                </a:lnTo>
                <a:lnTo>
                  <a:pt x="9974" y="8379"/>
                </a:lnTo>
                <a:lnTo>
                  <a:pt x="10015" y="8431"/>
                </a:lnTo>
                <a:lnTo>
                  <a:pt x="10017" y="8415"/>
                </a:lnTo>
                <a:lnTo>
                  <a:pt x="10017" y="8398"/>
                </a:lnTo>
                <a:lnTo>
                  <a:pt x="10023" y="8401"/>
                </a:lnTo>
                <a:lnTo>
                  <a:pt x="10021" y="8410"/>
                </a:lnTo>
                <a:lnTo>
                  <a:pt x="10051" y="8438"/>
                </a:lnTo>
                <a:lnTo>
                  <a:pt x="10059" y="8461"/>
                </a:lnTo>
                <a:lnTo>
                  <a:pt x="10065" y="8460"/>
                </a:lnTo>
                <a:lnTo>
                  <a:pt x="10070" y="8452"/>
                </a:lnTo>
                <a:lnTo>
                  <a:pt x="10085" y="8475"/>
                </a:lnTo>
                <a:lnTo>
                  <a:pt x="10088" y="8494"/>
                </a:lnTo>
                <a:lnTo>
                  <a:pt x="10110" y="8500"/>
                </a:lnTo>
                <a:lnTo>
                  <a:pt x="10112" y="8523"/>
                </a:lnTo>
                <a:lnTo>
                  <a:pt x="10127" y="8533"/>
                </a:lnTo>
                <a:lnTo>
                  <a:pt x="10125" y="8545"/>
                </a:lnTo>
                <a:lnTo>
                  <a:pt x="10139" y="8551"/>
                </a:lnTo>
                <a:lnTo>
                  <a:pt x="10152" y="8556"/>
                </a:lnTo>
                <a:lnTo>
                  <a:pt x="10149" y="8544"/>
                </a:lnTo>
                <a:lnTo>
                  <a:pt x="10136" y="8529"/>
                </a:lnTo>
                <a:lnTo>
                  <a:pt x="10163" y="8507"/>
                </a:lnTo>
                <a:lnTo>
                  <a:pt x="10184" y="8485"/>
                </a:lnTo>
                <a:lnTo>
                  <a:pt x="10181" y="8566"/>
                </a:lnTo>
                <a:lnTo>
                  <a:pt x="10177" y="8649"/>
                </a:lnTo>
                <a:lnTo>
                  <a:pt x="10187" y="8637"/>
                </a:lnTo>
                <a:lnTo>
                  <a:pt x="10203" y="8644"/>
                </a:lnTo>
                <a:lnTo>
                  <a:pt x="10202" y="8632"/>
                </a:lnTo>
                <a:lnTo>
                  <a:pt x="10211" y="8623"/>
                </a:lnTo>
                <a:lnTo>
                  <a:pt x="10196" y="8610"/>
                </a:lnTo>
                <a:lnTo>
                  <a:pt x="10189" y="8599"/>
                </a:lnTo>
                <a:lnTo>
                  <a:pt x="10203" y="8601"/>
                </a:lnTo>
                <a:lnTo>
                  <a:pt x="10218" y="8617"/>
                </a:lnTo>
                <a:lnTo>
                  <a:pt x="10222" y="8599"/>
                </a:lnTo>
                <a:lnTo>
                  <a:pt x="10240" y="8593"/>
                </a:lnTo>
                <a:lnTo>
                  <a:pt x="10240" y="8565"/>
                </a:lnTo>
                <a:lnTo>
                  <a:pt x="10254" y="8552"/>
                </a:lnTo>
                <a:lnTo>
                  <a:pt x="10266" y="8571"/>
                </a:lnTo>
                <a:lnTo>
                  <a:pt x="10275" y="8591"/>
                </a:lnTo>
                <a:lnTo>
                  <a:pt x="10260" y="8627"/>
                </a:lnTo>
                <a:lnTo>
                  <a:pt x="10239" y="8649"/>
                </a:lnTo>
                <a:lnTo>
                  <a:pt x="10240" y="8673"/>
                </a:lnTo>
                <a:lnTo>
                  <a:pt x="10229" y="8688"/>
                </a:lnTo>
                <a:lnTo>
                  <a:pt x="10254" y="8714"/>
                </a:lnTo>
                <a:lnTo>
                  <a:pt x="10277" y="8730"/>
                </a:lnTo>
                <a:lnTo>
                  <a:pt x="10269" y="8717"/>
                </a:lnTo>
                <a:lnTo>
                  <a:pt x="10257" y="8699"/>
                </a:lnTo>
                <a:lnTo>
                  <a:pt x="10287" y="8687"/>
                </a:lnTo>
                <a:lnTo>
                  <a:pt x="10298" y="8668"/>
                </a:lnTo>
                <a:lnTo>
                  <a:pt x="10312" y="8673"/>
                </a:lnTo>
                <a:lnTo>
                  <a:pt x="10327" y="8693"/>
                </a:lnTo>
                <a:lnTo>
                  <a:pt x="10305" y="8713"/>
                </a:lnTo>
                <a:lnTo>
                  <a:pt x="10306" y="8741"/>
                </a:lnTo>
                <a:lnTo>
                  <a:pt x="10297" y="8736"/>
                </a:lnTo>
                <a:lnTo>
                  <a:pt x="10286" y="8732"/>
                </a:lnTo>
                <a:lnTo>
                  <a:pt x="10288" y="8761"/>
                </a:lnTo>
                <a:lnTo>
                  <a:pt x="10292" y="8791"/>
                </a:lnTo>
                <a:lnTo>
                  <a:pt x="10303" y="8787"/>
                </a:lnTo>
                <a:lnTo>
                  <a:pt x="10318" y="8785"/>
                </a:lnTo>
                <a:lnTo>
                  <a:pt x="10332" y="8806"/>
                </a:lnTo>
                <a:lnTo>
                  <a:pt x="10350" y="8810"/>
                </a:lnTo>
                <a:lnTo>
                  <a:pt x="10345" y="8795"/>
                </a:lnTo>
                <a:lnTo>
                  <a:pt x="10330" y="8777"/>
                </a:lnTo>
                <a:lnTo>
                  <a:pt x="10348" y="8755"/>
                </a:lnTo>
                <a:lnTo>
                  <a:pt x="10355" y="8735"/>
                </a:lnTo>
                <a:lnTo>
                  <a:pt x="10374" y="8742"/>
                </a:lnTo>
                <a:lnTo>
                  <a:pt x="10386" y="8727"/>
                </a:lnTo>
                <a:lnTo>
                  <a:pt x="10395" y="8737"/>
                </a:lnTo>
                <a:lnTo>
                  <a:pt x="10402" y="8740"/>
                </a:lnTo>
                <a:lnTo>
                  <a:pt x="10378" y="8807"/>
                </a:lnTo>
                <a:lnTo>
                  <a:pt x="10406" y="8854"/>
                </a:lnTo>
                <a:lnTo>
                  <a:pt x="10420" y="8836"/>
                </a:lnTo>
                <a:lnTo>
                  <a:pt x="10447" y="8831"/>
                </a:lnTo>
                <a:lnTo>
                  <a:pt x="10451" y="8802"/>
                </a:lnTo>
                <a:lnTo>
                  <a:pt x="10474" y="8788"/>
                </a:lnTo>
                <a:lnTo>
                  <a:pt x="10442" y="8884"/>
                </a:lnTo>
                <a:lnTo>
                  <a:pt x="10429" y="8978"/>
                </a:lnTo>
                <a:lnTo>
                  <a:pt x="10445" y="8979"/>
                </a:lnTo>
                <a:lnTo>
                  <a:pt x="10460" y="8978"/>
                </a:lnTo>
                <a:lnTo>
                  <a:pt x="10494" y="8927"/>
                </a:lnTo>
                <a:lnTo>
                  <a:pt x="10534" y="8876"/>
                </a:lnTo>
                <a:lnTo>
                  <a:pt x="10530" y="8915"/>
                </a:lnTo>
                <a:lnTo>
                  <a:pt x="10526" y="8953"/>
                </a:lnTo>
                <a:lnTo>
                  <a:pt x="10499" y="8988"/>
                </a:lnTo>
                <a:lnTo>
                  <a:pt x="10474" y="9023"/>
                </a:lnTo>
                <a:lnTo>
                  <a:pt x="10483" y="9032"/>
                </a:lnTo>
                <a:lnTo>
                  <a:pt x="10493" y="9040"/>
                </a:lnTo>
                <a:lnTo>
                  <a:pt x="10483" y="9037"/>
                </a:lnTo>
                <a:lnTo>
                  <a:pt x="10474" y="9038"/>
                </a:lnTo>
                <a:lnTo>
                  <a:pt x="10479" y="9064"/>
                </a:lnTo>
                <a:lnTo>
                  <a:pt x="10495" y="9093"/>
                </a:lnTo>
                <a:lnTo>
                  <a:pt x="10521" y="9063"/>
                </a:lnTo>
                <a:lnTo>
                  <a:pt x="10551" y="9044"/>
                </a:lnTo>
                <a:lnTo>
                  <a:pt x="10562" y="9012"/>
                </a:lnTo>
                <a:lnTo>
                  <a:pt x="10597" y="8996"/>
                </a:lnTo>
                <a:lnTo>
                  <a:pt x="10586" y="9065"/>
                </a:lnTo>
                <a:lnTo>
                  <a:pt x="10546" y="9102"/>
                </a:lnTo>
                <a:lnTo>
                  <a:pt x="10545" y="9116"/>
                </a:lnTo>
                <a:lnTo>
                  <a:pt x="10550" y="9130"/>
                </a:lnTo>
                <a:lnTo>
                  <a:pt x="10514" y="9157"/>
                </a:lnTo>
                <a:lnTo>
                  <a:pt x="10478" y="9175"/>
                </a:lnTo>
                <a:lnTo>
                  <a:pt x="10480" y="9192"/>
                </a:lnTo>
                <a:lnTo>
                  <a:pt x="10463" y="9194"/>
                </a:lnTo>
                <a:lnTo>
                  <a:pt x="10472" y="9237"/>
                </a:lnTo>
                <a:lnTo>
                  <a:pt x="10505" y="9273"/>
                </a:lnTo>
                <a:lnTo>
                  <a:pt x="10511" y="9255"/>
                </a:lnTo>
                <a:lnTo>
                  <a:pt x="10531" y="9261"/>
                </a:lnTo>
                <a:lnTo>
                  <a:pt x="10530" y="9249"/>
                </a:lnTo>
                <a:lnTo>
                  <a:pt x="10522" y="9237"/>
                </a:lnTo>
                <a:lnTo>
                  <a:pt x="10536" y="9235"/>
                </a:lnTo>
                <a:lnTo>
                  <a:pt x="10550" y="9240"/>
                </a:lnTo>
                <a:lnTo>
                  <a:pt x="10547" y="9233"/>
                </a:lnTo>
                <a:lnTo>
                  <a:pt x="10542" y="9223"/>
                </a:lnTo>
                <a:lnTo>
                  <a:pt x="10553" y="9224"/>
                </a:lnTo>
                <a:lnTo>
                  <a:pt x="10565" y="9228"/>
                </a:lnTo>
                <a:lnTo>
                  <a:pt x="10561" y="9259"/>
                </a:lnTo>
                <a:lnTo>
                  <a:pt x="10551" y="9285"/>
                </a:lnTo>
                <a:lnTo>
                  <a:pt x="10535" y="9284"/>
                </a:lnTo>
                <a:lnTo>
                  <a:pt x="10524" y="9290"/>
                </a:lnTo>
                <a:lnTo>
                  <a:pt x="10537" y="9299"/>
                </a:lnTo>
                <a:lnTo>
                  <a:pt x="10552" y="9316"/>
                </a:lnTo>
                <a:lnTo>
                  <a:pt x="10527" y="9322"/>
                </a:lnTo>
                <a:lnTo>
                  <a:pt x="10510" y="9331"/>
                </a:lnTo>
                <a:lnTo>
                  <a:pt x="10511" y="9340"/>
                </a:lnTo>
                <a:lnTo>
                  <a:pt x="10514" y="9351"/>
                </a:lnTo>
                <a:lnTo>
                  <a:pt x="10463" y="9385"/>
                </a:lnTo>
                <a:lnTo>
                  <a:pt x="10407" y="9398"/>
                </a:lnTo>
                <a:lnTo>
                  <a:pt x="10408" y="9415"/>
                </a:lnTo>
                <a:lnTo>
                  <a:pt x="10396" y="9429"/>
                </a:lnTo>
                <a:lnTo>
                  <a:pt x="10365" y="9415"/>
                </a:lnTo>
                <a:lnTo>
                  <a:pt x="10334" y="9427"/>
                </a:lnTo>
                <a:lnTo>
                  <a:pt x="10366" y="9451"/>
                </a:lnTo>
                <a:lnTo>
                  <a:pt x="10397" y="9475"/>
                </a:lnTo>
                <a:lnTo>
                  <a:pt x="10374" y="9477"/>
                </a:lnTo>
                <a:lnTo>
                  <a:pt x="10354" y="9475"/>
                </a:lnTo>
                <a:lnTo>
                  <a:pt x="10344" y="9496"/>
                </a:lnTo>
                <a:lnTo>
                  <a:pt x="10330" y="9515"/>
                </a:lnTo>
                <a:lnTo>
                  <a:pt x="10211" y="9515"/>
                </a:lnTo>
                <a:lnTo>
                  <a:pt x="10205" y="9513"/>
                </a:lnTo>
                <a:lnTo>
                  <a:pt x="10201" y="9510"/>
                </a:lnTo>
                <a:lnTo>
                  <a:pt x="10200" y="9512"/>
                </a:lnTo>
                <a:lnTo>
                  <a:pt x="10201" y="9515"/>
                </a:lnTo>
                <a:lnTo>
                  <a:pt x="10195" y="9515"/>
                </a:lnTo>
                <a:lnTo>
                  <a:pt x="10193" y="9502"/>
                </a:lnTo>
                <a:lnTo>
                  <a:pt x="10193" y="9492"/>
                </a:lnTo>
                <a:lnTo>
                  <a:pt x="10167" y="9502"/>
                </a:lnTo>
                <a:lnTo>
                  <a:pt x="10147" y="9515"/>
                </a:lnTo>
                <a:lnTo>
                  <a:pt x="9669" y="9515"/>
                </a:lnTo>
                <a:lnTo>
                  <a:pt x="9652" y="9494"/>
                </a:lnTo>
                <a:lnTo>
                  <a:pt x="9640" y="9503"/>
                </a:lnTo>
                <a:lnTo>
                  <a:pt x="9650" y="9503"/>
                </a:lnTo>
                <a:lnTo>
                  <a:pt x="9655" y="9515"/>
                </a:lnTo>
                <a:lnTo>
                  <a:pt x="7905" y="9515"/>
                </a:lnTo>
                <a:lnTo>
                  <a:pt x="7904" y="9512"/>
                </a:lnTo>
                <a:lnTo>
                  <a:pt x="7901" y="9510"/>
                </a:lnTo>
                <a:lnTo>
                  <a:pt x="7900" y="9512"/>
                </a:lnTo>
                <a:lnTo>
                  <a:pt x="7899" y="9515"/>
                </a:lnTo>
                <a:lnTo>
                  <a:pt x="7881" y="9515"/>
                </a:lnTo>
                <a:lnTo>
                  <a:pt x="7881" y="9514"/>
                </a:lnTo>
                <a:lnTo>
                  <a:pt x="7879" y="9512"/>
                </a:lnTo>
                <a:lnTo>
                  <a:pt x="7871" y="9506"/>
                </a:lnTo>
                <a:lnTo>
                  <a:pt x="7862" y="9514"/>
                </a:lnTo>
                <a:lnTo>
                  <a:pt x="7863" y="9515"/>
                </a:lnTo>
                <a:lnTo>
                  <a:pt x="6319" y="9515"/>
                </a:lnTo>
                <a:lnTo>
                  <a:pt x="6311" y="9513"/>
                </a:lnTo>
                <a:lnTo>
                  <a:pt x="6306" y="9507"/>
                </a:lnTo>
                <a:lnTo>
                  <a:pt x="6315" y="9502"/>
                </a:lnTo>
                <a:lnTo>
                  <a:pt x="6316" y="9484"/>
                </a:lnTo>
                <a:lnTo>
                  <a:pt x="6286" y="9465"/>
                </a:lnTo>
                <a:lnTo>
                  <a:pt x="6255" y="9452"/>
                </a:lnTo>
                <a:lnTo>
                  <a:pt x="6248" y="9468"/>
                </a:lnTo>
                <a:lnTo>
                  <a:pt x="6248" y="9466"/>
                </a:lnTo>
                <a:lnTo>
                  <a:pt x="6250" y="9454"/>
                </a:lnTo>
                <a:lnTo>
                  <a:pt x="6253" y="9442"/>
                </a:lnTo>
                <a:lnTo>
                  <a:pt x="6198" y="9406"/>
                </a:lnTo>
                <a:lnTo>
                  <a:pt x="6141" y="9371"/>
                </a:lnTo>
                <a:lnTo>
                  <a:pt x="6159" y="9380"/>
                </a:lnTo>
                <a:lnTo>
                  <a:pt x="6172" y="9374"/>
                </a:lnTo>
                <a:lnTo>
                  <a:pt x="6147" y="9354"/>
                </a:lnTo>
                <a:lnTo>
                  <a:pt x="6121" y="9345"/>
                </a:lnTo>
                <a:lnTo>
                  <a:pt x="6129" y="9344"/>
                </a:lnTo>
                <a:lnTo>
                  <a:pt x="6133" y="9336"/>
                </a:lnTo>
                <a:lnTo>
                  <a:pt x="6116" y="9329"/>
                </a:lnTo>
                <a:lnTo>
                  <a:pt x="6105" y="9318"/>
                </a:lnTo>
                <a:lnTo>
                  <a:pt x="6103" y="9323"/>
                </a:lnTo>
                <a:lnTo>
                  <a:pt x="6098" y="9327"/>
                </a:lnTo>
                <a:lnTo>
                  <a:pt x="6086" y="9313"/>
                </a:lnTo>
                <a:lnTo>
                  <a:pt x="6070" y="9310"/>
                </a:lnTo>
                <a:lnTo>
                  <a:pt x="6079" y="9306"/>
                </a:lnTo>
                <a:lnTo>
                  <a:pt x="6083" y="9296"/>
                </a:lnTo>
                <a:lnTo>
                  <a:pt x="6073" y="9283"/>
                </a:lnTo>
                <a:lnTo>
                  <a:pt x="6063" y="9272"/>
                </a:lnTo>
                <a:lnTo>
                  <a:pt x="6053" y="9260"/>
                </a:lnTo>
                <a:lnTo>
                  <a:pt x="6043" y="9248"/>
                </a:lnTo>
                <a:lnTo>
                  <a:pt x="6020" y="9230"/>
                </a:lnTo>
                <a:lnTo>
                  <a:pt x="5994" y="9219"/>
                </a:lnTo>
                <a:lnTo>
                  <a:pt x="5993" y="9200"/>
                </a:lnTo>
                <a:lnTo>
                  <a:pt x="5972" y="9198"/>
                </a:lnTo>
                <a:lnTo>
                  <a:pt x="5976" y="9188"/>
                </a:lnTo>
                <a:lnTo>
                  <a:pt x="5980" y="9179"/>
                </a:lnTo>
                <a:lnTo>
                  <a:pt x="5949" y="9165"/>
                </a:lnTo>
                <a:lnTo>
                  <a:pt x="5932" y="9130"/>
                </a:lnTo>
                <a:lnTo>
                  <a:pt x="5921" y="9129"/>
                </a:lnTo>
                <a:lnTo>
                  <a:pt x="5912" y="9128"/>
                </a:lnTo>
                <a:lnTo>
                  <a:pt x="5901" y="9107"/>
                </a:lnTo>
                <a:lnTo>
                  <a:pt x="5888" y="9087"/>
                </a:lnTo>
                <a:lnTo>
                  <a:pt x="5875" y="9068"/>
                </a:lnTo>
                <a:lnTo>
                  <a:pt x="5860" y="9050"/>
                </a:lnTo>
                <a:lnTo>
                  <a:pt x="5827" y="9015"/>
                </a:lnTo>
                <a:lnTo>
                  <a:pt x="5792" y="8982"/>
                </a:lnTo>
                <a:lnTo>
                  <a:pt x="5757" y="8950"/>
                </a:lnTo>
                <a:lnTo>
                  <a:pt x="5723" y="8917"/>
                </a:lnTo>
                <a:lnTo>
                  <a:pt x="5691" y="8883"/>
                </a:lnTo>
                <a:lnTo>
                  <a:pt x="5661" y="8847"/>
                </a:lnTo>
                <a:lnTo>
                  <a:pt x="5626" y="8824"/>
                </a:lnTo>
                <a:lnTo>
                  <a:pt x="5601" y="8794"/>
                </a:lnTo>
                <a:lnTo>
                  <a:pt x="5590" y="8794"/>
                </a:lnTo>
                <a:lnTo>
                  <a:pt x="5581" y="8793"/>
                </a:lnTo>
                <a:lnTo>
                  <a:pt x="5562" y="8764"/>
                </a:lnTo>
                <a:lnTo>
                  <a:pt x="5534" y="8751"/>
                </a:lnTo>
                <a:lnTo>
                  <a:pt x="5533" y="8740"/>
                </a:lnTo>
                <a:lnTo>
                  <a:pt x="5511" y="8736"/>
                </a:lnTo>
                <a:lnTo>
                  <a:pt x="5433" y="8655"/>
                </a:lnTo>
                <a:lnTo>
                  <a:pt x="5349" y="8578"/>
                </a:lnTo>
                <a:lnTo>
                  <a:pt x="5342" y="8578"/>
                </a:lnTo>
                <a:lnTo>
                  <a:pt x="5334" y="8578"/>
                </a:lnTo>
                <a:lnTo>
                  <a:pt x="5019" y="8309"/>
                </a:lnTo>
                <a:lnTo>
                  <a:pt x="4695" y="8055"/>
                </a:lnTo>
                <a:lnTo>
                  <a:pt x="4367" y="7805"/>
                </a:lnTo>
                <a:lnTo>
                  <a:pt x="4040" y="7550"/>
                </a:lnTo>
                <a:lnTo>
                  <a:pt x="4025" y="7553"/>
                </a:lnTo>
                <a:lnTo>
                  <a:pt x="4014" y="7543"/>
                </a:lnTo>
                <a:lnTo>
                  <a:pt x="4024" y="7544"/>
                </a:lnTo>
                <a:lnTo>
                  <a:pt x="4030" y="7541"/>
                </a:lnTo>
                <a:lnTo>
                  <a:pt x="4016" y="7531"/>
                </a:lnTo>
                <a:lnTo>
                  <a:pt x="3999" y="7534"/>
                </a:lnTo>
                <a:lnTo>
                  <a:pt x="3999" y="7525"/>
                </a:lnTo>
                <a:lnTo>
                  <a:pt x="3999" y="7514"/>
                </a:lnTo>
                <a:lnTo>
                  <a:pt x="3951" y="7487"/>
                </a:lnTo>
                <a:lnTo>
                  <a:pt x="3910" y="7458"/>
                </a:lnTo>
                <a:lnTo>
                  <a:pt x="3869" y="7431"/>
                </a:lnTo>
                <a:lnTo>
                  <a:pt x="3822" y="7403"/>
                </a:lnTo>
                <a:lnTo>
                  <a:pt x="3830" y="7398"/>
                </a:lnTo>
                <a:lnTo>
                  <a:pt x="3828" y="7393"/>
                </a:lnTo>
                <a:lnTo>
                  <a:pt x="3817" y="7394"/>
                </a:lnTo>
                <a:lnTo>
                  <a:pt x="3806" y="7395"/>
                </a:lnTo>
                <a:lnTo>
                  <a:pt x="3636" y="7268"/>
                </a:lnTo>
                <a:lnTo>
                  <a:pt x="3464" y="7143"/>
                </a:lnTo>
                <a:lnTo>
                  <a:pt x="3423" y="7122"/>
                </a:lnTo>
                <a:lnTo>
                  <a:pt x="3384" y="7098"/>
                </a:lnTo>
                <a:lnTo>
                  <a:pt x="3382" y="7098"/>
                </a:lnTo>
                <a:lnTo>
                  <a:pt x="3381" y="7097"/>
                </a:lnTo>
                <a:lnTo>
                  <a:pt x="3382" y="7097"/>
                </a:lnTo>
                <a:lnTo>
                  <a:pt x="3384" y="7097"/>
                </a:lnTo>
                <a:lnTo>
                  <a:pt x="3374" y="7090"/>
                </a:lnTo>
                <a:lnTo>
                  <a:pt x="3366" y="7084"/>
                </a:lnTo>
                <a:lnTo>
                  <a:pt x="3380" y="7102"/>
                </a:lnTo>
                <a:lnTo>
                  <a:pt x="3396" y="7116"/>
                </a:lnTo>
                <a:lnTo>
                  <a:pt x="3390" y="7123"/>
                </a:lnTo>
                <a:lnTo>
                  <a:pt x="3374" y="7118"/>
                </a:lnTo>
                <a:lnTo>
                  <a:pt x="3414" y="7141"/>
                </a:lnTo>
                <a:lnTo>
                  <a:pt x="3445" y="7156"/>
                </a:lnTo>
                <a:lnTo>
                  <a:pt x="3433" y="7156"/>
                </a:lnTo>
                <a:lnTo>
                  <a:pt x="3418" y="7143"/>
                </a:lnTo>
                <a:lnTo>
                  <a:pt x="3415" y="7148"/>
                </a:lnTo>
                <a:lnTo>
                  <a:pt x="3412" y="7154"/>
                </a:lnTo>
                <a:lnTo>
                  <a:pt x="3373" y="7126"/>
                </a:lnTo>
                <a:lnTo>
                  <a:pt x="3341" y="7117"/>
                </a:lnTo>
                <a:lnTo>
                  <a:pt x="3362" y="7132"/>
                </a:lnTo>
                <a:lnTo>
                  <a:pt x="3391" y="7145"/>
                </a:lnTo>
                <a:lnTo>
                  <a:pt x="3394" y="7162"/>
                </a:lnTo>
                <a:lnTo>
                  <a:pt x="3417" y="7187"/>
                </a:lnTo>
                <a:lnTo>
                  <a:pt x="3408" y="7192"/>
                </a:lnTo>
                <a:lnTo>
                  <a:pt x="3398" y="7196"/>
                </a:lnTo>
                <a:lnTo>
                  <a:pt x="3396" y="7182"/>
                </a:lnTo>
                <a:lnTo>
                  <a:pt x="3389" y="7168"/>
                </a:lnTo>
                <a:lnTo>
                  <a:pt x="3375" y="7166"/>
                </a:lnTo>
                <a:lnTo>
                  <a:pt x="3356" y="7156"/>
                </a:lnTo>
                <a:lnTo>
                  <a:pt x="3351" y="7146"/>
                </a:lnTo>
                <a:lnTo>
                  <a:pt x="3357" y="7143"/>
                </a:lnTo>
                <a:lnTo>
                  <a:pt x="3333" y="7129"/>
                </a:lnTo>
                <a:lnTo>
                  <a:pt x="3315" y="7116"/>
                </a:lnTo>
                <a:lnTo>
                  <a:pt x="3311" y="7118"/>
                </a:lnTo>
                <a:lnTo>
                  <a:pt x="3307" y="7127"/>
                </a:lnTo>
                <a:lnTo>
                  <a:pt x="3242" y="7073"/>
                </a:lnTo>
                <a:lnTo>
                  <a:pt x="3188" y="7030"/>
                </a:lnTo>
                <a:lnTo>
                  <a:pt x="3185" y="7007"/>
                </a:lnTo>
                <a:lnTo>
                  <a:pt x="3147" y="6978"/>
                </a:lnTo>
                <a:lnTo>
                  <a:pt x="3152" y="6989"/>
                </a:lnTo>
                <a:lnTo>
                  <a:pt x="3154" y="6999"/>
                </a:lnTo>
                <a:lnTo>
                  <a:pt x="3170" y="7009"/>
                </a:lnTo>
                <a:lnTo>
                  <a:pt x="3177" y="7015"/>
                </a:lnTo>
                <a:lnTo>
                  <a:pt x="3151" y="7007"/>
                </a:lnTo>
                <a:lnTo>
                  <a:pt x="3123" y="6983"/>
                </a:lnTo>
                <a:lnTo>
                  <a:pt x="3129" y="6982"/>
                </a:lnTo>
                <a:lnTo>
                  <a:pt x="3134" y="6978"/>
                </a:lnTo>
                <a:lnTo>
                  <a:pt x="3097" y="6959"/>
                </a:lnTo>
                <a:lnTo>
                  <a:pt x="3080" y="6935"/>
                </a:lnTo>
                <a:lnTo>
                  <a:pt x="3044" y="6920"/>
                </a:lnTo>
                <a:lnTo>
                  <a:pt x="3012" y="6936"/>
                </a:lnTo>
                <a:lnTo>
                  <a:pt x="3016" y="6947"/>
                </a:lnTo>
                <a:lnTo>
                  <a:pt x="3020" y="6957"/>
                </a:lnTo>
                <a:lnTo>
                  <a:pt x="3015" y="6957"/>
                </a:lnTo>
                <a:lnTo>
                  <a:pt x="3011" y="6960"/>
                </a:lnTo>
                <a:lnTo>
                  <a:pt x="3004" y="6948"/>
                </a:lnTo>
                <a:lnTo>
                  <a:pt x="2991" y="6938"/>
                </a:lnTo>
                <a:lnTo>
                  <a:pt x="2985" y="6939"/>
                </a:lnTo>
                <a:lnTo>
                  <a:pt x="2978" y="6938"/>
                </a:lnTo>
                <a:lnTo>
                  <a:pt x="2984" y="6948"/>
                </a:lnTo>
                <a:lnTo>
                  <a:pt x="2998" y="6959"/>
                </a:lnTo>
                <a:lnTo>
                  <a:pt x="2985" y="6960"/>
                </a:lnTo>
                <a:lnTo>
                  <a:pt x="2971" y="6958"/>
                </a:lnTo>
                <a:lnTo>
                  <a:pt x="2970" y="6953"/>
                </a:lnTo>
                <a:lnTo>
                  <a:pt x="2976" y="6950"/>
                </a:lnTo>
                <a:lnTo>
                  <a:pt x="2950" y="6938"/>
                </a:lnTo>
                <a:lnTo>
                  <a:pt x="2931" y="6927"/>
                </a:lnTo>
                <a:lnTo>
                  <a:pt x="2967" y="6935"/>
                </a:lnTo>
                <a:lnTo>
                  <a:pt x="2993" y="6923"/>
                </a:lnTo>
                <a:lnTo>
                  <a:pt x="3001" y="6929"/>
                </a:lnTo>
                <a:lnTo>
                  <a:pt x="3006" y="6936"/>
                </a:lnTo>
                <a:lnTo>
                  <a:pt x="3025" y="6922"/>
                </a:lnTo>
                <a:lnTo>
                  <a:pt x="3035" y="6901"/>
                </a:lnTo>
                <a:lnTo>
                  <a:pt x="3016" y="6888"/>
                </a:lnTo>
                <a:lnTo>
                  <a:pt x="2997" y="6876"/>
                </a:lnTo>
                <a:lnTo>
                  <a:pt x="2995" y="6883"/>
                </a:lnTo>
                <a:lnTo>
                  <a:pt x="2994" y="6890"/>
                </a:lnTo>
                <a:lnTo>
                  <a:pt x="2986" y="6879"/>
                </a:lnTo>
                <a:lnTo>
                  <a:pt x="2989" y="6867"/>
                </a:lnTo>
                <a:lnTo>
                  <a:pt x="3009" y="6878"/>
                </a:lnTo>
                <a:lnTo>
                  <a:pt x="3029" y="6888"/>
                </a:lnTo>
                <a:lnTo>
                  <a:pt x="3030" y="6883"/>
                </a:lnTo>
                <a:lnTo>
                  <a:pt x="3029" y="6877"/>
                </a:lnTo>
                <a:lnTo>
                  <a:pt x="2981" y="6859"/>
                </a:lnTo>
                <a:lnTo>
                  <a:pt x="2941" y="6827"/>
                </a:lnTo>
                <a:lnTo>
                  <a:pt x="2961" y="6835"/>
                </a:lnTo>
                <a:lnTo>
                  <a:pt x="2970" y="6833"/>
                </a:lnTo>
                <a:lnTo>
                  <a:pt x="3018" y="6863"/>
                </a:lnTo>
                <a:lnTo>
                  <a:pt x="3074" y="6902"/>
                </a:lnTo>
                <a:lnTo>
                  <a:pt x="3042" y="6868"/>
                </a:lnTo>
                <a:lnTo>
                  <a:pt x="3009" y="6834"/>
                </a:lnTo>
                <a:lnTo>
                  <a:pt x="2967" y="6815"/>
                </a:lnTo>
                <a:lnTo>
                  <a:pt x="2915" y="6782"/>
                </a:lnTo>
                <a:lnTo>
                  <a:pt x="2917" y="6790"/>
                </a:lnTo>
                <a:lnTo>
                  <a:pt x="2926" y="6797"/>
                </a:lnTo>
                <a:lnTo>
                  <a:pt x="2913" y="6790"/>
                </a:lnTo>
                <a:lnTo>
                  <a:pt x="2887" y="6773"/>
                </a:lnTo>
                <a:lnTo>
                  <a:pt x="2886" y="6777"/>
                </a:lnTo>
                <a:lnTo>
                  <a:pt x="2889" y="6781"/>
                </a:lnTo>
                <a:lnTo>
                  <a:pt x="2872" y="6768"/>
                </a:lnTo>
                <a:lnTo>
                  <a:pt x="2851" y="6745"/>
                </a:lnTo>
                <a:lnTo>
                  <a:pt x="2836" y="6749"/>
                </a:lnTo>
                <a:lnTo>
                  <a:pt x="2817" y="6736"/>
                </a:lnTo>
                <a:lnTo>
                  <a:pt x="2860" y="6779"/>
                </a:lnTo>
                <a:lnTo>
                  <a:pt x="2923" y="6812"/>
                </a:lnTo>
                <a:lnTo>
                  <a:pt x="2926" y="6823"/>
                </a:lnTo>
                <a:lnTo>
                  <a:pt x="2936" y="6833"/>
                </a:lnTo>
                <a:lnTo>
                  <a:pt x="2911" y="6817"/>
                </a:lnTo>
                <a:lnTo>
                  <a:pt x="2883" y="6799"/>
                </a:lnTo>
                <a:lnTo>
                  <a:pt x="2901" y="6824"/>
                </a:lnTo>
                <a:lnTo>
                  <a:pt x="2901" y="6847"/>
                </a:lnTo>
                <a:lnTo>
                  <a:pt x="2890" y="6817"/>
                </a:lnTo>
                <a:lnTo>
                  <a:pt x="2864" y="6787"/>
                </a:lnTo>
                <a:lnTo>
                  <a:pt x="2858" y="6788"/>
                </a:lnTo>
                <a:lnTo>
                  <a:pt x="2852" y="6787"/>
                </a:lnTo>
                <a:lnTo>
                  <a:pt x="2812" y="6755"/>
                </a:lnTo>
                <a:lnTo>
                  <a:pt x="2779" y="6732"/>
                </a:lnTo>
                <a:lnTo>
                  <a:pt x="2786" y="6744"/>
                </a:lnTo>
                <a:lnTo>
                  <a:pt x="2797" y="6756"/>
                </a:lnTo>
                <a:lnTo>
                  <a:pt x="2755" y="6723"/>
                </a:lnTo>
                <a:lnTo>
                  <a:pt x="2705" y="6689"/>
                </a:lnTo>
                <a:lnTo>
                  <a:pt x="2711" y="6703"/>
                </a:lnTo>
                <a:lnTo>
                  <a:pt x="2722" y="6716"/>
                </a:lnTo>
                <a:lnTo>
                  <a:pt x="2678" y="6690"/>
                </a:lnTo>
                <a:lnTo>
                  <a:pt x="2638" y="6668"/>
                </a:lnTo>
                <a:lnTo>
                  <a:pt x="2632" y="6671"/>
                </a:lnTo>
                <a:lnTo>
                  <a:pt x="2626" y="6677"/>
                </a:lnTo>
                <a:lnTo>
                  <a:pt x="2612" y="6663"/>
                </a:lnTo>
                <a:lnTo>
                  <a:pt x="2589" y="6650"/>
                </a:lnTo>
                <a:lnTo>
                  <a:pt x="2603" y="6635"/>
                </a:lnTo>
                <a:lnTo>
                  <a:pt x="2631" y="6647"/>
                </a:lnTo>
                <a:lnTo>
                  <a:pt x="2625" y="6628"/>
                </a:lnTo>
                <a:lnTo>
                  <a:pt x="2598" y="6614"/>
                </a:lnTo>
                <a:lnTo>
                  <a:pt x="2594" y="6621"/>
                </a:lnTo>
                <a:lnTo>
                  <a:pt x="2591" y="6626"/>
                </a:lnTo>
                <a:lnTo>
                  <a:pt x="2567" y="6613"/>
                </a:lnTo>
                <a:lnTo>
                  <a:pt x="2542" y="6596"/>
                </a:lnTo>
                <a:lnTo>
                  <a:pt x="2554" y="6598"/>
                </a:lnTo>
                <a:lnTo>
                  <a:pt x="2568" y="6608"/>
                </a:lnTo>
                <a:lnTo>
                  <a:pt x="2555" y="6590"/>
                </a:lnTo>
                <a:lnTo>
                  <a:pt x="2523" y="6572"/>
                </a:lnTo>
                <a:lnTo>
                  <a:pt x="2522" y="6565"/>
                </a:lnTo>
                <a:lnTo>
                  <a:pt x="2526" y="6557"/>
                </a:lnTo>
                <a:lnTo>
                  <a:pt x="2511" y="6551"/>
                </a:lnTo>
                <a:lnTo>
                  <a:pt x="2506" y="6546"/>
                </a:lnTo>
                <a:lnTo>
                  <a:pt x="2502" y="6548"/>
                </a:lnTo>
                <a:lnTo>
                  <a:pt x="2500" y="6557"/>
                </a:lnTo>
                <a:lnTo>
                  <a:pt x="2473" y="6535"/>
                </a:lnTo>
                <a:lnTo>
                  <a:pt x="2440" y="6513"/>
                </a:lnTo>
                <a:lnTo>
                  <a:pt x="2441" y="6503"/>
                </a:lnTo>
                <a:lnTo>
                  <a:pt x="2452" y="6504"/>
                </a:lnTo>
                <a:lnTo>
                  <a:pt x="2444" y="6494"/>
                </a:lnTo>
                <a:lnTo>
                  <a:pt x="2431" y="6483"/>
                </a:lnTo>
                <a:lnTo>
                  <a:pt x="2423" y="6492"/>
                </a:lnTo>
                <a:lnTo>
                  <a:pt x="2390" y="6475"/>
                </a:lnTo>
                <a:lnTo>
                  <a:pt x="2390" y="6466"/>
                </a:lnTo>
                <a:lnTo>
                  <a:pt x="2382" y="6454"/>
                </a:lnTo>
                <a:lnTo>
                  <a:pt x="2371" y="6457"/>
                </a:lnTo>
                <a:lnTo>
                  <a:pt x="2361" y="6457"/>
                </a:lnTo>
                <a:lnTo>
                  <a:pt x="2360" y="6453"/>
                </a:lnTo>
                <a:lnTo>
                  <a:pt x="2366" y="6448"/>
                </a:lnTo>
                <a:lnTo>
                  <a:pt x="2346" y="6442"/>
                </a:lnTo>
                <a:lnTo>
                  <a:pt x="2329" y="6442"/>
                </a:lnTo>
                <a:lnTo>
                  <a:pt x="2333" y="6436"/>
                </a:lnTo>
                <a:lnTo>
                  <a:pt x="2322" y="6445"/>
                </a:lnTo>
                <a:lnTo>
                  <a:pt x="2331" y="6456"/>
                </a:lnTo>
                <a:lnTo>
                  <a:pt x="2342" y="6466"/>
                </a:lnTo>
                <a:lnTo>
                  <a:pt x="2324" y="6456"/>
                </a:lnTo>
                <a:lnTo>
                  <a:pt x="2305" y="6440"/>
                </a:lnTo>
                <a:lnTo>
                  <a:pt x="2312" y="6437"/>
                </a:lnTo>
                <a:lnTo>
                  <a:pt x="2320" y="6437"/>
                </a:lnTo>
                <a:lnTo>
                  <a:pt x="2316" y="6426"/>
                </a:lnTo>
                <a:lnTo>
                  <a:pt x="2306" y="6416"/>
                </a:lnTo>
                <a:lnTo>
                  <a:pt x="2297" y="6423"/>
                </a:lnTo>
                <a:lnTo>
                  <a:pt x="2290" y="6430"/>
                </a:lnTo>
                <a:lnTo>
                  <a:pt x="2285" y="6423"/>
                </a:lnTo>
                <a:lnTo>
                  <a:pt x="2280" y="6416"/>
                </a:lnTo>
                <a:lnTo>
                  <a:pt x="2292" y="6412"/>
                </a:lnTo>
                <a:lnTo>
                  <a:pt x="2304" y="6407"/>
                </a:lnTo>
                <a:lnTo>
                  <a:pt x="2320" y="6419"/>
                </a:lnTo>
                <a:lnTo>
                  <a:pt x="2330" y="6430"/>
                </a:lnTo>
                <a:lnTo>
                  <a:pt x="2327" y="6414"/>
                </a:lnTo>
                <a:lnTo>
                  <a:pt x="2306" y="6404"/>
                </a:lnTo>
                <a:lnTo>
                  <a:pt x="2306" y="6390"/>
                </a:lnTo>
                <a:lnTo>
                  <a:pt x="2281" y="6380"/>
                </a:lnTo>
                <a:lnTo>
                  <a:pt x="2236" y="6345"/>
                </a:lnTo>
                <a:lnTo>
                  <a:pt x="2191" y="6330"/>
                </a:lnTo>
                <a:lnTo>
                  <a:pt x="2190" y="6336"/>
                </a:lnTo>
                <a:lnTo>
                  <a:pt x="2197" y="6342"/>
                </a:lnTo>
                <a:lnTo>
                  <a:pt x="2191" y="6347"/>
                </a:lnTo>
                <a:lnTo>
                  <a:pt x="2186" y="6351"/>
                </a:lnTo>
                <a:lnTo>
                  <a:pt x="2177" y="6340"/>
                </a:lnTo>
                <a:lnTo>
                  <a:pt x="2178" y="6331"/>
                </a:lnTo>
                <a:lnTo>
                  <a:pt x="2160" y="6322"/>
                </a:lnTo>
                <a:lnTo>
                  <a:pt x="2143" y="6322"/>
                </a:lnTo>
                <a:lnTo>
                  <a:pt x="2113" y="6295"/>
                </a:lnTo>
                <a:lnTo>
                  <a:pt x="2078" y="6276"/>
                </a:lnTo>
                <a:lnTo>
                  <a:pt x="2077" y="6284"/>
                </a:lnTo>
                <a:lnTo>
                  <a:pt x="2075" y="6294"/>
                </a:lnTo>
                <a:lnTo>
                  <a:pt x="2062" y="6293"/>
                </a:lnTo>
                <a:lnTo>
                  <a:pt x="2049" y="6291"/>
                </a:lnTo>
                <a:lnTo>
                  <a:pt x="2062" y="6283"/>
                </a:lnTo>
                <a:lnTo>
                  <a:pt x="2074" y="6273"/>
                </a:lnTo>
                <a:lnTo>
                  <a:pt x="2063" y="6268"/>
                </a:lnTo>
                <a:lnTo>
                  <a:pt x="2054" y="6270"/>
                </a:lnTo>
                <a:lnTo>
                  <a:pt x="2050" y="6279"/>
                </a:lnTo>
                <a:lnTo>
                  <a:pt x="2031" y="6262"/>
                </a:lnTo>
                <a:lnTo>
                  <a:pt x="2023" y="6247"/>
                </a:lnTo>
                <a:lnTo>
                  <a:pt x="2001" y="6239"/>
                </a:lnTo>
                <a:lnTo>
                  <a:pt x="1985" y="6221"/>
                </a:lnTo>
                <a:lnTo>
                  <a:pt x="1985" y="6235"/>
                </a:lnTo>
                <a:lnTo>
                  <a:pt x="1989" y="6247"/>
                </a:lnTo>
                <a:lnTo>
                  <a:pt x="1978" y="6241"/>
                </a:lnTo>
                <a:lnTo>
                  <a:pt x="1982" y="6227"/>
                </a:lnTo>
                <a:lnTo>
                  <a:pt x="1956" y="6210"/>
                </a:lnTo>
                <a:lnTo>
                  <a:pt x="1931" y="6192"/>
                </a:lnTo>
                <a:lnTo>
                  <a:pt x="1905" y="6179"/>
                </a:lnTo>
                <a:lnTo>
                  <a:pt x="1880" y="6176"/>
                </a:lnTo>
                <a:lnTo>
                  <a:pt x="1864" y="6159"/>
                </a:lnTo>
                <a:lnTo>
                  <a:pt x="1854" y="6141"/>
                </a:lnTo>
                <a:lnTo>
                  <a:pt x="1846" y="6147"/>
                </a:lnTo>
                <a:lnTo>
                  <a:pt x="1840" y="6153"/>
                </a:lnTo>
                <a:lnTo>
                  <a:pt x="1822" y="6145"/>
                </a:lnTo>
                <a:lnTo>
                  <a:pt x="1806" y="6133"/>
                </a:lnTo>
                <a:lnTo>
                  <a:pt x="1813" y="6126"/>
                </a:lnTo>
                <a:lnTo>
                  <a:pt x="1813" y="6118"/>
                </a:lnTo>
                <a:lnTo>
                  <a:pt x="1795" y="6112"/>
                </a:lnTo>
                <a:lnTo>
                  <a:pt x="1780" y="6111"/>
                </a:lnTo>
                <a:lnTo>
                  <a:pt x="1790" y="6125"/>
                </a:lnTo>
                <a:lnTo>
                  <a:pt x="1789" y="6128"/>
                </a:lnTo>
                <a:lnTo>
                  <a:pt x="1783" y="6135"/>
                </a:lnTo>
                <a:lnTo>
                  <a:pt x="1757" y="6126"/>
                </a:lnTo>
                <a:lnTo>
                  <a:pt x="1773" y="6123"/>
                </a:lnTo>
                <a:lnTo>
                  <a:pt x="1771" y="6103"/>
                </a:lnTo>
                <a:lnTo>
                  <a:pt x="1756" y="6108"/>
                </a:lnTo>
                <a:lnTo>
                  <a:pt x="1735" y="6109"/>
                </a:lnTo>
                <a:lnTo>
                  <a:pt x="1678" y="6072"/>
                </a:lnTo>
                <a:lnTo>
                  <a:pt x="1617" y="6041"/>
                </a:lnTo>
                <a:lnTo>
                  <a:pt x="1632" y="6053"/>
                </a:lnTo>
                <a:lnTo>
                  <a:pt x="1636" y="6064"/>
                </a:lnTo>
                <a:lnTo>
                  <a:pt x="1613" y="6048"/>
                </a:lnTo>
                <a:lnTo>
                  <a:pt x="1603" y="6031"/>
                </a:lnTo>
                <a:lnTo>
                  <a:pt x="1593" y="6031"/>
                </a:lnTo>
                <a:lnTo>
                  <a:pt x="1588" y="6022"/>
                </a:lnTo>
                <a:lnTo>
                  <a:pt x="1584" y="6031"/>
                </a:lnTo>
                <a:lnTo>
                  <a:pt x="1582" y="6047"/>
                </a:lnTo>
                <a:lnTo>
                  <a:pt x="1574" y="6044"/>
                </a:lnTo>
                <a:lnTo>
                  <a:pt x="1568" y="6047"/>
                </a:lnTo>
                <a:lnTo>
                  <a:pt x="1516" y="6016"/>
                </a:lnTo>
                <a:lnTo>
                  <a:pt x="1469" y="6003"/>
                </a:lnTo>
                <a:lnTo>
                  <a:pt x="1490" y="6017"/>
                </a:lnTo>
                <a:lnTo>
                  <a:pt x="1500" y="6029"/>
                </a:lnTo>
                <a:lnTo>
                  <a:pt x="1515" y="6033"/>
                </a:lnTo>
                <a:lnTo>
                  <a:pt x="1526" y="6031"/>
                </a:lnTo>
                <a:lnTo>
                  <a:pt x="1526" y="6038"/>
                </a:lnTo>
                <a:lnTo>
                  <a:pt x="1517" y="6045"/>
                </a:lnTo>
                <a:lnTo>
                  <a:pt x="1527" y="6052"/>
                </a:lnTo>
                <a:lnTo>
                  <a:pt x="1571" y="6064"/>
                </a:lnTo>
                <a:lnTo>
                  <a:pt x="1618" y="6122"/>
                </a:lnTo>
                <a:lnTo>
                  <a:pt x="1610" y="6104"/>
                </a:lnTo>
                <a:lnTo>
                  <a:pt x="1605" y="6087"/>
                </a:lnTo>
                <a:lnTo>
                  <a:pt x="1620" y="6095"/>
                </a:lnTo>
                <a:lnTo>
                  <a:pt x="1635" y="6104"/>
                </a:lnTo>
                <a:lnTo>
                  <a:pt x="1632" y="6092"/>
                </a:lnTo>
                <a:lnTo>
                  <a:pt x="1639" y="6094"/>
                </a:lnTo>
                <a:lnTo>
                  <a:pt x="1639" y="6086"/>
                </a:lnTo>
                <a:lnTo>
                  <a:pt x="1629" y="6077"/>
                </a:lnTo>
                <a:lnTo>
                  <a:pt x="1648" y="6088"/>
                </a:lnTo>
                <a:lnTo>
                  <a:pt x="1662" y="6099"/>
                </a:lnTo>
                <a:lnTo>
                  <a:pt x="1699" y="6154"/>
                </a:lnTo>
                <a:lnTo>
                  <a:pt x="1795" y="6210"/>
                </a:lnTo>
                <a:lnTo>
                  <a:pt x="1792" y="6199"/>
                </a:lnTo>
                <a:lnTo>
                  <a:pt x="1775" y="6188"/>
                </a:lnTo>
                <a:lnTo>
                  <a:pt x="1807" y="6208"/>
                </a:lnTo>
                <a:lnTo>
                  <a:pt x="1820" y="6237"/>
                </a:lnTo>
                <a:lnTo>
                  <a:pt x="1803" y="6227"/>
                </a:lnTo>
                <a:lnTo>
                  <a:pt x="1789" y="6223"/>
                </a:lnTo>
                <a:lnTo>
                  <a:pt x="1803" y="6234"/>
                </a:lnTo>
                <a:lnTo>
                  <a:pt x="1823" y="6242"/>
                </a:lnTo>
                <a:lnTo>
                  <a:pt x="1830" y="6238"/>
                </a:lnTo>
                <a:lnTo>
                  <a:pt x="1833" y="6224"/>
                </a:lnTo>
                <a:lnTo>
                  <a:pt x="1840" y="6239"/>
                </a:lnTo>
                <a:lnTo>
                  <a:pt x="1849" y="6254"/>
                </a:lnTo>
                <a:lnTo>
                  <a:pt x="1844" y="6256"/>
                </a:lnTo>
                <a:lnTo>
                  <a:pt x="1840" y="6260"/>
                </a:lnTo>
                <a:lnTo>
                  <a:pt x="1811" y="6246"/>
                </a:lnTo>
                <a:lnTo>
                  <a:pt x="1773" y="6226"/>
                </a:lnTo>
                <a:lnTo>
                  <a:pt x="1722" y="6177"/>
                </a:lnTo>
                <a:lnTo>
                  <a:pt x="1633" y="6130"/>
                </a:lnTo>
                <a:lnTo>
                  <a:pt x="1645" y="6143"/>
                </a:lnTo>
                <a:lnTo>
                  <a:pt x="1641" y="6150"/>
                </a:lnTo>
                <a:lnTo>
                  <a:pt x="1662" y="6161"/>
                </a:lnTo>
                <a:lnTo>
                  <a:pt x="1679" y="6164"/>
                </a:lnTo>
                <a:lnTo>
                  <a:pt x="1690" y="6189"/>
                </a:lnTo>
                <a:lnTo>
                  <a:pt x="1697" y="6202"/>
                </a:lnTo>
                <a:lnTo>
                  <a:pt x="1712" y="6213"/>
                </a:lnTo>
                <a:lnTo>
                  <a:pt x="1726" y="6207"/>
                </a:lnTo>
                <a:lnTo>
                  <a:pt x="1734" y="6216"/>
                </a:lnTo>
                <a:lnTo>
                  <a:pt x="1743" y="6224"/>
                </a:lnTo>
                <a:lnTo>
                  <a:pt x="1730" y="6223"/>
                </a:lnTo>
                <a:lnTo>
                  <a:pt x="1718" y="6222"/>
                </a:lnTo>
                <a:lnTo>
                  <a:pt x="1732" y="6239"/>
                </a:lnTo>
                <a:lnTo>
                  <a:pt x="1750" y="6257"/>
                </a:lnTo>
                <a:lnTo>
                  <a:pt x="1753" y="6252"/>
                </a:lnTo>
                <a:lnTo>
                  <a:pt x="1740" y="6239"/>
                </a:lnTo>
                <a:lnTo>
                  <a:pt x="1748" y="6240"/>
                </a:lnTo>
                <a:lnTo>
                  <a:pt x="1751" y="6244"/>
                </a:lnTo>
                <a:lnTo>
                  <a:pt x="1754" y="6243"/>
                </a:lnTo>
                <a:lnTo>
                  <a:pt x="1758" y="6241"/>
                </a:lnTo>
                <a:lnTo>
                  <a:pt x="1788" y="6287"/>
                </a:lnTo>
                <a:lnTo>
                  <a:pt x="1825" y="6319"/>
                </a:lnTo>
                <a:lnTo>
                  <a:pt x="1802" y="6288"/>
                </a:lnTo>
                <a:lnTo>
                  <a:pt x="1784" y="6259"/>
                </a:lnTo>
                <a:lnTo>
                  <a:pt x="1796" y="6271"/>
                </a:lnTo>
                <a:lnTo>
                  <a:pt x="1802" y="6281"/>
                </a:lnTo>
                <a:lnTo>
                  <a:pt x="1826" y="6292"/>
                </a:lnTo>
                <a:lnTo>
                  <a:pt x="1844" y="6298"/>
                </a:lnTo>
                <a:lnTo>
                  <a:pt x="1839" y="6288"/>
                </a:lnTo>
                <a:lnTo>
                  <a:pt x="1829" y="6278"/>
                </a:lnTo>
                <a:lnTo>
                  <a:pt x="1812" y="6271"/>
                </a:lnTo>
                <a:lnTo>
                  <a:pt x="1796" y="6268"/>
                </a:lnTo>
                <a:lnTo>
                  <a:pt x="1801" y="6259"/>
                </a:lnTo>
                <a:lnTo>
                  <a:pt x="1805" y="6252"/>
                </a:lnTo>
                <a:lnTo>
                  <a:pt x="1817" y="6263"/>
                </a:lnTo>
                <a:lnTo>
                  <a:pt x="1836" y="6265"/>
                </a:lnTo>
                <a:lnTo>
                  <a:pt x="1854" y="6299"/>
                </a:lnTo>
                <a:lnTo>
                  <a:pt x="1863" y="6333"/>
                </a:lnTo>
                <a:lnTo>
                  <a:pt x="1894" y="6350"/>
                </a:lnTo>
                <a:lnTo>
                  <a:pt x="1903" y="6365"/>
                </a:lnTo>
                <a:lnTo>
                  <a:pt x="1879" y="6349"/>
                </a:lnTo>
                <a:lnTo>
                  <a:pt x="1855" y="6336"/>
                </a:lnTo>
                <a:lnTo>
                  <a:pt x="1851" y="6324"/>
                </a:lnTo>
                <a:lnTo>
                  <a:pt x="1851" y="6318"/>
                </a:lnTo>
                <a:lnTo>
                  <a:pt x="1844" y="6309"/>
                </a:lnTo>
                <a:lnTo>
                  <a:pt x="1830" y="6298"/>
                </a:lnTo>
                <a:lnTo>
                  <a:pt x="1830" y="6312"/>
                </a:lnTo>
                <a:lnTo>
                  <a:pt x="1836" y="6325"/>
                </a:lnTo>
                <a:lnTo>
                  <a:pt x="1821" y="6321"/>
                </a:lnTo>
                <a:lnTo>
                  <a:pt x="1803" y="6314"/>
                </a:lnTo>
                <a:lnTo>
                  <a:pt x="1807" y="6321"/>
                </a:lnTo>
                <a:lnTo>
                  <a:pt x="1813" y="6329"/>
                </a:lnTo>
                <a:lnTo>
                  <a:pt x="1809" y="6328"/>
                </a:lnTo>
                <a:lnTo>
                  <a:pt x="1792" y="6320"/>
                </a:lnTo>
                <a:lnTo>
                  <a:pt x="1786" y="6307"/>
                </a:lnTo>
                <a:lnTo>
                  <a:pt x="1791" y="6299"/>
                </a:lnTo>
                <a:lnTo>
                  <a:pt x="1779" y="6289"/>
                </a:lnTo>
                <a:lnTo>
                  <a:pt x="1772" y="6277"/>
                </a:lnTo>
                <a:lnTo>
                  <a:pt x="1758" y="6280"/>
                </a:lnTo>
                <a:lnTo>
                  <a:pt x="1740" y="6275"/>
                </a:lnTo>
                <a:lnTo>
                  <a:pt x="1726" y="6252"/>
                </a:lnTo>
                <a:lnTo>
                  <a:pt x="1710" y="6225"/>
                </a:lnTo>
                <a:lnTo>
                  <a:pt x="1696" y="6223"/>
                </a:lnTo>
                <a:lnTo>
                  <a:pt x="1677" y="6203"/>
                </a:lnTo>
                <a:lnTo>
                  <a:pt x="1666" y="6207"/>
                </a:lnTo>
                <a:lnTo>
                  <a:pt x="1675" y="6218"/>
                </a:lnTo>
                <a:lnTo>
                  <a:pt x="1647" y="6210"/>
                </a:lnTo>
                <a:lnTo>
                  <a:pt x="1613" y="6202"/>
                </a:lnTo>
                <a:lnTo>
                  <a:pt x="1608" y="6191"/>
                </a:lnTo>
                <a:lnTo>
                  <a:pt x="1598" y="6182"/>
                </a:lnTo>
                <a:lnTo>
                  <a:pt x="1597" y="6198"/>
                </a:lnTo>
                <a:lnTo>
                  <a:pt x="1622" y="6219"/>
                </a:lnTo>
                <a:lnTo>
                  <a:pt x="1645" y="6220"/>
                </a:lnTo>
                <a:lnTo>
                  <a:pt x="1675" y="6229"/>
                </a:lnTo>
                <a:lnTo>
                  <a:pt x="1664" y="6236"/>
                </a:lnTo>
                <a:lnTo>
                  <a:pt x="1665" y="6247"/>
                </a:lnTo>
                <a:lnTo>
                  <a:pt x="1651" y="6244"/>
                </a:lnTo>
                <a:lnTo>
                  <a:pt x="1647" y="6234"/>
                </a:lnTo>
                <a:lnTo>
                  <a:pt x="1642" y="6233"/>
                </a:lnTo>
                <a:lnTo>
                  <a:pt x="1636" y="6231"/>
                </a:lnTo>
                <a:lnTo>
                  <a:pt x="1639" y="6242"/>
                </a:lnTo>
                <a:lnTo>
                  <a:pt x="1626" y="6237"/>
                </a:lnTo>
                <a:lnTo>
                  <a:pt x="1630" y="6245"/>
                </a:lnTo>
                <a:lnTo>
                  <a:pt x="1624" y="6252"/>
                </a:lnTo>
                <a:lnTo>
                  <a:pt x="1648" y="6258"/>
                </a:lnTo>
                <a:lnTo>
                  <a:pt x="1669" y="6253"/>
                </a:lnTo>
                <a:lnTo>
                  <a:pt x="1666" y="6263"/>
                </a:lnTo>
                <a:lnTo>
                  <a:pt x="1672" y="6271"/>
                </a:lnTo>
                <a:lnTo>
                  <a:pt x="1666" y="6272"/>
                </a:lnTo>
                <a:lnTo>
                  <a:pt x="1660" y="6269"/>
                </a:lnTo>
                <a:lnTo>
                  <a:pt x="1665" y="6277"/>
                </a:lnTo>
                <a:lnTo>
                  <a:pt x="1663" y="6287"/>
                </a:lnTo>
                <a:lnTo>
                  <a:pt x="1690" y="6283"/>
                </a:lnTo>
                <a:lnTo>
                  <a:pt x="1714" y="6276"/>
                </a:lnTo>
                <a:lnTo>
                  <a:pt x="1719" y="6284"/>
                </a:lnTo>
                <a:lnTo>
                  <a:pt x="1711" y="6293"/>
                </a:lnTo>
                <a:lnTo>
                  <a:pt x="1726" y="6294"/>
                </a:lnTo>
                <a:lnTo>
                  <a:pt x="1729" y="6283"/>
                </a:lnTo>
                <a:lnTo>
                  <a:pt x="1740" y="6290"/>
                </a:lnTo>
                <a:lnTo>
                  <a:pt x="1747" y="6287"/>
                </a:lnTo>
                <a:lnTo>
                  <a:pt x="1766" y="6297"/>
                </a:lnTo>
                <a:lnTo>
                  <a:pt x="1780" y="6309"/>
                </a:lnTo>
                <a:lnTo>
                  <a:pt x="1769" y="6307"/>
                </a:lnTo>
                <a:lnTo>
                  <a:pt x="1759" y="6297"/>
                </a:lnTo>
                <a:lnTo>
                  <a:pt x="1753" y="6299"/>
                </a:lnTo>
                <a:lnTo>
                  <a:pt x="1748" y="6307"/>
                </a:lnTo>
                <a:lnTo>
                  <a:pt x="1783" y="6324"/>
                </a:lnTo>
                <a:lnTo>
                  <a:pt x="1806" y="6332"/>
                </a:lnTo>
                <a:lnTo>
                  <a:pt x="1817" y="6344"/>
                </a:lnTo>
                <a:lnTo>
                  <a:pt x="1828" y="6349"/>
                </a:lnTo>
                <a:lnTo>
                  <a:pt x="1827" y="6355"/>
                </a:lnTo>
                <a:lnTo>
                  <a:pt x="1817" y="6358"/>
                </a:lnTo>
                <a:lnTo>
                  <a:pt x="1808" y="6349"/>
                </a:lnTo>
                <a:lnTo>
                  <a:pt x="1807" y="6340"/>
                </a:lnTo>
                <a:lnTo>
                  <a:pt x="1767" y="6326"/>
                </a:lnTo>
                <a:lnTo>
                  <a:pt x="1733" y="6322"/>
                </a:lnTo>
                <a:lnTo>
                  <a:pt x="1726" y="6314"/>
                </a:lnTo>
                <a:lnTo>
                  <a:pt x="1724" y="6305"/>
                </a:lnTo>
                <a:lnTo>
                  <a:pt x="1719" y="6305"/>
                </a:lnTo>
                <a:lnTo>
                  <a:pt x="1722" y="6308"/>
                </a:lnTo>
                <a:lnTo>
                  <a:pt x="1713" y="6306"/>
                </a:lnTo>
                <a:lnTo>
                  <a:pt x="1702" y="6296"/>
                </a:lnTo>
                <a:lnTo>
                  <a:pt x="1736" y="6329"/>
                </a:lnTo>
                <a:lnTo>
                  <a:pt x="1780" y="6345"/>
                </a:lnTo>
                <a:lnTo>
                  <a:pt x="1780" y="6357"/>
                </a:lnTo>
                <a:lnTo>
                  <a:pt x="1787" y="6376"/>
                </a:lnTo>
                <a:lnTo>
                  <a:pt x="1800" y="6379"/>
                </a:lnTo>
                <a:lnTo>
                  <a:pt x="1808" y="6373"/>
                </a:lnTo>
                <a:lnTo>
                  <a:pt x="1808" y="6381"/>
                </a:lnTo>
                <a:lnTo>
                  <a:pt x="1806" y="6388"/>
                </a:lnTo>
                <a:lnTo>
                  <a:pt x="1786" y="6390"/>
                </a:lnTo>
                <a:lnTo>
                  <a:pt x="1766" y="6380"/>
                </a:lnTo>
                <a:lnTo>
                  <a:pt x="1798" y="6406"/>
                </a:lnTo>
                <a:lnTo>
                  <a:pt x="1833" y="6431"/>
                </a:lnTo>
                <a:lnTo>
                  <a:pt x="1813" y="6427"/>
                </a:lnTo>
                <a:lnTo>
                  <a:pt x="1790" y="6418"/>
                </a:lnTo>
                <a:lnTo>
                  <a:pt x="1809" y="6434"/>
                </a:lnTo>
                <a:lnTo>
                  <a:pt x="1840" y="6455"/>
                </a:lnTo>
                <a:lnTo>
                  <a:pt x="1843" y="6440"/>
                </a:lnTo>
                <a:lnTo>
                  <a:pt x="1837" y="6426"/>
                </a:lnTo>
                <a:lnTo>
                  <a:pt x="1851" y="6432"/>
                </a:lnTo>
                <a:lnTo>
                  <a:pt x="1857" y="6425"/>
                </a:lnTo>
                <a:lnTo>
                  <a:pt x="1866" y="6439"/>
                </a:lnTo>
                <a:lnTo>
                  <a:pt x="1856" y="6448"/>
                </a:lnTo>
                <a:lnTo>
                  <a:pt x="1871" y="6461"/>
                </a:lnTo>
                <a:lnTo>
                  <a:pt x="1886" y="6463"/>
                </a:lnTo>
                <a:lnTo>
                  <a:pt x="1879" y="6457"/>
                </a:lnTo>
                <a:lnTo>
                  <a:pt x="1871" y="6445"/>
                </a:lnTo>
                <a:lnTo>
                  <a:pt x="1884" y="6445"/>
                </a:lnTo>
                <a:lnTo>
                  <a:pt x="1905" y="6454"/>
                </a:lnTo>
                <a:lnTo>
                  <a:pt x="1911" y="6468"/>
                </a:lnTo>
                <a:lnTo>
                  <a:pt x="1914" y="6483"/>
                </a:lnTo>
                <a:lnTo>
                  <a:pt x="1924" y="6487"/>
                </a:lnTo>
                <a:lnTo>
                  <a:pt x="1935" y="6492"/>
                </a:lnTo>
                <a:lnTo>
                  <a:pt x="1929" y="6498"/>
                </a:lnTo>
                <a:lnTo>
                  <a:pt x="1932" y="6510"/>
                </a:lnTo>
                <a:lnTo>
                  <a:pt x="1968" y="6521"/>
                </a:lnTo>
                <a:lnTo>
                  <a:pt x="1973" y="6505"/>
                </a:lnTo>
                <a:lnTo>
                  <a:pt x="1983" y="6505"/>
                </a:lnTo>
                <a:lnTo>
                  <a:pt x="1995" y="6511"/>
                </a:lnTo>
                <a:lnTo>
                  <a:pt x="1989" y="6514"/>
                </a:lnTo>
                <a:lnTo>
                  <a:pt x="1984" y="6520"/>
                </a:lnTo>
                <a:lnTo>
                  <a:pt x="2009" y="6526"/>
                </a:lnTo>
                <a:lnTo>
                  <a:pt x="2017" y="6540"/>
                </a:lnTo>
                <a:lnTo>
                  <a:pt x="2006" y="6530"/>
                </a:lnTo>
                <a:lnTo>
                  <a:pt x="1993" y="6526"/>
                </a:lnTo>
                <a:lnTo>
                  <a:pt x="2003" y="6536"/>
                </a:lnTo>
                <a:lnTo>
                  <a:pt x="2002" y="6546"/>
                </a:lnTo>
                <a:lnTo>
                  <a:pt x="2024" y="6560"/>
                </a:lnTo>
                <a:lnTo>
                  <a:pt x="2036" y="6575"/>
                </a:lnTo>
                <a:lnTo>
                  <a:pt x="2056" y="6581"/>
                </a:lnTo>
                <a:lnTo>
                  <a:pt x="2069" y="6574"/>
                </a:lnTo>
                <a:lnTo>
                  <a:pt x="2063" y="6570"/>
                </a:lnTo>
                <a:lnTo>
                  <a:pt x="2048" y="6566"/>
                </a:lnTo>
                <a:lnTo>
                  <a:pt x="2059" y="6565"/>
                </a:lnTo>
                <a:lnTo>
                  <a:pt x="2082" y="6574"/>
                </a:lnTo>
                <a:lnTo>
                  <a:pt x="2062" y="6587"/>
                </a:lnTo>
                <a:lnTo>
                  <a:pt x="2047" y="6602"/>
                </a:lnTo>
                <a:lnTo>
                  <a:pt x="2025" y="6579"/>
                </a:lnTo>
                <a:lnTo>
                  <a:pt x="1993" y="6561"/>
                </a:lnTo>
                <a:lnTo>
                  <a:pt x="2027" y="6591"/>
                </a:lnTo>
                <a:lnTo>
                  <a:pt x="2071" y="6616"/>
                </a:lnTo>
                <a:lnTo>
                  <a:pt x="2044" y="6610"/>
                </a:lnTo>
                <a:lnTo>
                  <a:pt x="2022" y="6590"/>
                </a:lnTo>
                <a:lnTo>
                  <a:pt x="2022" y="6602"/>
                </a:lnTo>
                <a:lnTo>
                  <a:pt x="2021" y="6613"/>
                </a:lnTo>
                <a:lnTo>
                  <a:pt x="2067" y="6642"/>
                </a:lnTo>
                <a:lnTo>
                  <a:pt x="2104" y="6671"/>
                </a:lnTo>
                <a:lnTo>
                  <a:pt x="2111" y="6669"/>
                </a:lnTo>
                <a:lnTo>
                  <a:pt x="2111" y="6660"/>
                </a:lnTo>
                <a:lnTo>
                  <a:pt x="2125" y="6671"/>
                </a:lnTo>
                <a:lnTo>
                  <a:pt x="2139" y="6678"/>
                </a:lnTo>
                <a:lnTo>
                  <a:pt x="2136" y="6668"/>
                </a:lnTo>
                <a:lnTo>
                  <a:pt x="2126" y="6665"/>
                </a:lnTo>
                <a:lnTo>
                  <a:pt x="2134" y="6662"/>
                </a:lnTo>
                <a:lnTo>
                  <a:pt x="2156" y="6671"/>
                </a:lnTo>
                <a:lnTo>
                  <a:pt x="2146" y="6661"/>
                </a:lnTo>
                <a:lnTo>
                  <a:pt x="2132" y="6657"/>
                </a:lnTo>
                <a:lnTo>
                  <a:pt x="2134" y="6649"/>
                </a:lnTo>
                <a:lnTo>
                  <a:pt x="2126" y="6645"/>
                </a:lnTo>
                <a:lnTo>
                  <a:pt x="2131" y="6640"/>
                </a:lnTo>
                <a:lnTo>
                  <a:pt x="2141" y="6630"/>
                </a:lnTo>
                <a:lnTo>
                  <a:pt x="2153" y="6645"/>
                </a:lnTo>
                <a:lnTo>
                  <a:pt x="2163" y="6660"/>
                </a:lnTo>
                <a:lnTo>
                  <a:pt x="2174" y="6658"/>
                </a:lnTo>
                <a:lnTo>
                  <a:pt x="2178" y="6644"/>
                </a:lnTo>
                <a:lnTo>
                  <a:pt x="2187" y="6661"/>
                </a:lnTo>
                <a:lnTo>
                  <a:pt x="2212" y="6677"/>
                </a:lnTo>
                <a:lnTo>
                  <a:pt x="2191" y="6675"/>
                </a:lnTo>
                <a:lnTo>
                  <a:pt x="2167" y="6665"/>
                </a:lnTo>
                <a:lnTo>
                  <a:pt x="2197" y="6684"/>
                </a:lnTo>
                <a:lnTo>
                  <a:pt x="2225" y="6708"/>
                </a:lnTo>
                <a:lnTo>
                  <a:pt x="2229" y="6707"/>
                </a:lnTo>
                <a:lnTo>
                  <a:pt x="2224" y="6700"/>
                </a:lnTo>
                <a:lnTo>
                  <a:pt x="2243" y="6711"/>
                </a:lnTo>
                <a:lnTo>
                  <a:pt x="2259" y="6730"/>
                </a:lnTo>
                <a:lnTo>
                  <a:pt x="2264" y="6726"/>
                </a:lnTo>
                <a:lnTo>
                  <a:pt x="2253" y="6718"/>
                </a:lnTo>
                <a:lnTo>
                  <a:pt x="2269" y="6719"/>
                </a:lnTo>
                <a:lnTo>
                  <a:pt x="2287" y="6726"/>
                </a:lnTo>
                <a:lnTo>
                  <a:pt x="2284" y="6734"/>
                </a:lnTo>
                <a:lnTo>
                  <a:pt x="2268" y="6735"/>
                </a:lnTo>
                <a:lnTo>
                  <a:pt x="2269" y="6739"/>
                </a:lnTo>
                <a:lnTo>
                  <a:pt x="2270" y="6744"/>
                </a:lnTo>
                <a:lnTo>
                  <a:pt x="2290" y="6752"/>
                </a:lnTo>
                <a:lnTo>
                  <a:pt x="2299" y="6761"/>
                </a:lnTo>
                <a:lnTo>
                  <a:pt x="2335" y="6767"/>
                </a:lnTo>
                <a:lnTo>
                  <a:pt x="2359" y="6771"/>
                </a:lnTo>
                <a:lnTo>
                  <a:pt x="2368" y="6781"/>
                </a:lnTo>
                <a:lnTo>
                  <a:pt x="2373" y="6791"/>
                </a:lnTo>
                <a:lnTo>
                  <a:pt x="2378" y="6792"/>
                </a:lnTo>
                <a:lnTo>
                  <a:pt x="2383" y="6794"/>
                </a:lnTo>
                <a:lnTo>
                  <a:pt x="2380" y="6789"/>
                </a:lnTo>
                <a:lnTo>
                  <a:pt x="2371" y="6782"/>
                </a:lnTo>
                <a:lnTo>
                  <a:pt x="2404" y="6803"/>
                </a:lnTo>
                <a:lnTo>
                  <a:pt x="2434" y="6830"/>
                </a:lnTo>
                <a:lnTo>
                  <a:pt x="2436" y="6827"/>
                </a:lnTo>
                <a:lnTo>
                  <a:pt x="2438" y="6824"/>
                </a:lnTo>
                <a:lnTo>
                  <a:pt x="2421" y="6811"/>
                </a:lnTo>
                <a:lnTo>
                  <a:pt x="2401" y="6797"/>
                </a:lnTo>
                <a:lnTo>
                  <a:pt x="2407" y="6793"/>
                </a:lnTo>
                <a:lnTo>
                  <a:pt x="2379" y="6779"/>
                </a:lnTo>
                <a:lnTo>
                  <a:pt x="2394" y="6779"/>
                </a:lnTo>
                <a:lnTo>
                  <a:pt x="2411" y="6782"/>
                </a:lnTo>
                <a:lnTo>
                  <a:pt x="2440" y="6819"/>
                </a:lnTo>
                <a:lnTo>
                  <a:pt x="2455" y="6850"/>
                </a:lnTo>
                <a:lnTo>
                  <a:pt x="2462" y="6849"/>
                </a:lnTo>
                <a:lnTo>
                  <a:pt x="2467" y="6842"/>
                </a:lnTo>
                <a:lnTo>
                  <a:pt x="2474" y="6852"/>
                </a:lnTo>
                <a:lnTo>
                  <a:pt x="2474" y="6862"/>
                </a:lnTo>
                <a:lnTo>
                  <a:pt x="2465" y="6857"/>
                </a:lnTo>
                <a:lnTo>
                  <a:pt x="2457" y="6857"/>
                </a:lnTo>
                <a:lnTo>
                  <a:pt x="2469" y="6865"/>
                </a:lnTo>
                <a:lnTo>
                  <a:pt x="2485" y="6865"/>
                </a:lnTo>
                <a:lnTo>
                  <a:pt x="2492" y="6876"/>
                </a:lnTo>
                <a:lnTo>
                  <a:pt x="2499" y="6886"/>
                </a:lnTo>
                <a:lnTo>
                  <a:pt x="2517" y="6886"/>
                </a:lnTo>
                <a:lnTo>
                  <a:pt x="2540" y="6895"/>
                </a:lnTo>
                <a:lnTo>
                  <a:pt x="2529" y="6900"/>
                </a:lnTo>
                <a:lnTo>
                  <a:pt x="2513" y="6895"/>
                </a:lnTo>
                <a:lnTo>
                  <a:pt x="2533" y="6915"/>
                </a:lnTo>
                <a:lnTo>
                  <a:pt x="2556" y="6922"/>
                </a:lnTo>
                <a:lnTo>
                  <a:pt x="2614" y="6969"/>
                </a:lnTo>
                <a:lnTo>
                  <a:pt x="2669" y="7006"/>
                </a:lnTo>
                <a:lnTo>
                  <a:pt x="2704" y="7013"/>
                </a:lnTo>
                <a:lnTo>
                  <a:pt x="2736" y="7025"/>
                </a:lnTo>
                <a:lnTo>
                  <a:pt x="2732" y="7030"/>
                </a:lnTo>
                <a:lnTo>
                  <a:pt x="2715" y="7027"/>
                </a:lnTo>
                <a:lnTo>
                  <a:pt x="2741" y="7047"/>
                </a:lnTo>
                <a:lnTo>
                  <a:pt x="2748" y="7061"/>
                </a:lnTo>
                <a:lnTo>
                  <a:pt x="2788" y="7079"/>
                </a:lnTo>
                <a:lnTo>
                  <a:pt x="2820" y="7103"/>
                </a:lnTo>
                <a:lnTo>
                  <a:pt x="2791" y="7090"/>
                </a:lnTo>
                <a:lnTo>
                  <a:pt x="2776" y="7090"/>
                </a:lnTo>
                <a:lnTo>
                  <a:pt x="2781" y="7095"/>
                </a:lnTo>
                <a:lnTo>
                  <a:pt x="2787" y="7102"/>
                </a:lnTo>
                <a:lnTo>
                  <a:pt x="2802" y="7104"/>
                </a:lnTo>
                <a:lnTo>
                  <a:pt x="2807" y="7123"/>
                </a:lnTo>
                <a:lnTo>
                  <a:pt x="2819" y="7126"/>
                </a:lnTo>
                <a:lnTo>
                  <a:pt x="2829" y="7130"/>
                </a:lnTo>
                <a:lnTo>
                  <a:pt x="2821" y="7117"/>
                </a:lnTo>
                <a:lnTo>
                  <a:pt x="2850" y="7130"/>
                </a:lnTo>
                <a:lnTo>
                  <a:pt x="2844" y="7139"/>
                </a:lnTo>
                <a:lnTo>
                  <a:pt x="2844" y="7148"/>
                </a:lnTo>
                <a:lnTo>
                  <a:pt x="2911" y="7190"/>
                </a:lnTo>
                <a:lnTo>
                  <a:pt x="2981" y="7237"/>
                </a:lnTo>
                <a:lnTo>
                  <a:pt x="2975" y="7241"/>
                </a:lnTo>
                <a:lnTo>
                  <a:pt x="2971" y="7251"/>
                </a:lnTo>
                <a:lnTo>
                  <a:pt x="2963" y="7246"/>
                </a:lnTo>
                <a:lnTo>
                  <a:pt x="2953" y="7239"/>
                </a:lnTo>
                <a:lnTo>
                  <a:pt x="2962" y="7241"/>
                </a:lnTo>
                <a:lnTo>
                  <a:pt x="2971" y="7242"/>
                </a:lnTo>
                <a:lnTo>
                  <a:pt x="2948" y="7222"/>
                </a:lnTo>
                <a:lnTo>
                  <a:pt x="2916" y="7203"/>
                </a:lnTo>
                <a:lnTo>
                  <a:pt x="2906" y="7208"/>
                </a:lnTo>
                <a:lnTo>
                  <a:pt x="2896" y="7214"/>
                </a:lnTo>
                <a:lnTo>
                  <a:pt x="2898" y="7199"/>
                </a:lnTo>
                <a:lnTo>
                  <a:pt x="2886" y="7178"/>
                </a:lnTo>
                <a:lnTo>
                  <a:pt x="2865" y="7175"/>
                </a:lnTo>
                <a:lnTo>
                  <a:pt x="2846" y="7165"/>
                </a:lnTo>
                <a:lnTo>
                  <a:pt x="2850" y="7161"/>
                </a:lnTo>
                <a:lnTo>
                  <a:pt x="2853" y="7157"/>
                </a:lnTo>
                <a:lnTo>
                  <a:pt x="2838" y="7146"/>
                </a:lnTo>
                <a:lnTo>
                  <a:pt x="2826" y="7136"/>
                </a:lnTo>
                <a:lnTo>
                  <a:pt x="2810" y="7137"/>
                </a:lnTo>
                <a:lnTo>
                  <a:pt x="2794" y="7135"/>
                </a:lnTo>
                <a:lnTo>
                  <a:pt x="2800" y="7127"/>
                </a:lnTo>
                <a:lnTo>
                  <a:pt x="2794" y="7115"/>
                </a:lnTo>
                <a:lnTo>
                  <a:pt x="2773" y="7107"/>
                </a:lnTo>
                <a:lnTo>
                  <a:pt x="2755" y="7090"/>
                </a:lnTo>
                <a:lnTo>
                  <a:pt x="2763" y="7085"/>
                </a:lnTo>
                <a:lnTo>
                  <a:pt x="2772" y="7084"/>
                </a:lnTo>
                <a:lnTo>
                  <a:pt x="2771" y="7080"/>
                </a:lnTo>
                <a:lnTo>
                  <a:pt x="2771" y="7075"/>
                </a:lnTo>
                <a:lnTo>
                  <a:pt x="2743" y="7074"/>
                </a:lnTo>
                <a:lnTo>
                  <a:pt x="2711" y="7066"/>
                </a:lnTo>
                <a:lnTo>
                  <a:pt x="2724" y="7083"/>
                </a:lnTo>
                <a:lnTo>
                  <a:pt x="2745" y="7087"/>
                </a:lnTo>
                <a:lnTo>
                  <a:pt x="2747" y="7091"/>
                </a:lnTo>
                <a:lnTo>
                  <a:pt x="2736" y="7099"/>
                </a:lnTo>
                <a:lnTo>
                  <a:pt x="2750" y="7106"/>
                </a:lnTo>
                <a:lnTo>
                  <a:pt x="2757" y="7099"/>
                </a:lnTo>
                <a:lnTo>
                  <a:pt x="2780" y="7128"/>
                </a:lnTo>
                <a:lnTo>
                  <a:pt x="2802" y="7153"/>
                </a:lnTo>
                <a:lnTo>
                  <a:pt x="2810" y="7146"/>
                </a:lnTo>
                <a:lnTo>
                  <a:pt x="2818" y="7139"/>
                </a:lnTo>
                <a:lnTo>
                  <a:pt x="2824" y="7150"/>
                </a:lnTo>
                <a:lnTo>
                  <a:pt x="2822" y="7162"/>
                </a:lnTo>
                <a:lnTo>
                  <a:pt x="2854" y="7181"/>
                </a:lnTo>
                <a:lnTo>
                  <a:pt x="2879" y="7187"/>
                </a:lnTo>
                <a:lnTo>
                  <a:pt x="2879" y="7196"/>
                </a:lnTo>
                <a:lnTo>
                  <a:pt x="2868" y="7196"/>
                </a:lnTo>
                <a:lnTo>
                  <a:pt x="2884" y="7211"/>
                </a:lnTo>
                <a:lnTo>
                  <a:pt x="2898" y="7220"/>
                </a:lnTo>
                <a:lnTo>
                  <a:pt x="2920" y="7223"/>
                </a:lnTo>
                <a:lnTo>
                  <a:pt x="2954" y="7248"/>
                </a:lnTo>
                <a:lnTo>
                  <a:pt x="2947" y="7248"/>
                </a:lnTo>
                <a:lnTo>
                  <a:pt x="2941" y="7248"/>
                </a:lnTo>
                <a:lnTo>
                  <a:pt x="2960" y="7268"/>
                </a:lnTo>
                <a:lnTo>
                  <a:pt x="2982" y="7288"/>
                </a:lnTo>
                <a:lnTo>
                  <a:pt x="3005" y="7303"/>
                </a:lnTo>
                <a:lnTo>
                  <a:pt x="3029" y="7306"/>
                </a:lnTo>
                <a:lnTo>
                  <a:pt x="3035" y="7320"/>
                </a:lnTo>
                <a:lnTo>
                  <a:pt x="3032" y="7333"/>
                </a:lnTo>
                <a:lnTo>
                  <a:pt x="3055" y="7348"/>
                </a:lnTo>
                <a:lnTo>
                  <a:pt x="3059" y="7364"/>
                </a:lnTo>
                <a:lnTo>
                  <a:pt x="3064" y="7365"/>
                </a:lnTo>
                <a:lnTo>
                  <a:pt x="3071" y="7367"/>
                </a:lnTo>
                <a:lnTo>
                  <a:pt x="3060" y="7344"/>
                </a:lnTo>
                <a:lnTo>
                  <a:pt x="3053" y="7322"/>
                </a:lnTo>
                <a:lnTo>
                  <a:pt x="3077" y="7348"/>
                </a:lnTo>
                <a:lnTo>
                  <a:pt x="3100" y="7371"/>
                </a:lnTo>
                <a:lnTo>
                  <a:pt x="3132" y="7385"/>
                </a:lnTo>
                <a:lnTo>
                  <a:pt x="3165" y="7405"/>
                </a:lnTo>
                <a:lnTo>
                  <a:pt x="3167" y="7416"/>
                </a:lnTo>
                <a:lnTo>
                  <a:pt x="3170" y="7426"/>
                </a:lnTo>
                <a:lnTo>
                  <a:pt x="3177" y="7431"/>
                </a:lnTo>
                <a:lnTo>
                  <a:pt x="3186" y="7436"/>
                </a:lnTo>
                <a:lnTo>
                  <a:pt x="3184" y="7438"/>
                </a:lnTo>
                <a:lnTo>
                  <a:pt x="3182" y="7439"/>
                </a:lnTo>
                <a:lnTo>
                  <a:pt x="3186" y="7441"/>
                </a:lnTo>
                <a:lnTo>
                  <a:pt x="3187" y="7444"/>
                </a:lnTo>
                <a:lnTo>
                  <a:pt x="3212" y="7456"/>
                </a:lnTo>
                <a:lnTo>
                  <a:pt x="3222" y="7473"/>
                </a:lnTo>
                <a:lnTo>
                  <a:pt x="3204" y="7459"/>
                </a:lnTo>
                <a:lnTo>
                  <a:pt x="3185" y="7448"/>
                </a:lnTo>
                <a:lnTo>
                  <a:pt x="3185" y="7449"/>
                </a:lnTo>
                <a:lnTo>
                  <a:pt x="3185" y="7451"/>
                </a:lnTo>
                <a:lnTo>
                  <a:pt x="3238" y="7489"/>
                </a:lnTo>
                <a:lnTo>
                  <a:pt x="3286" y="7523"/>
                </a:lnTo>
                <a:lnTo>
                  <a:pt x="3292" y="7526"/>
                </a:lnTo>
                <a:lnTo>
                  <a:pt x="3298" y="7527"/>
                </a:lnTo>
                <a:lnTo>
                  <a:pt x="3297" y="7525"/>
                </a:lnTo>
                <a:lnTo>
                  <a:pt x="3296" y="7524"/>
                </a:lnTo>
                <a:lnTo>
                  <a:pt x="3304" y="7526"/>
                </a:lnTo>
                <a:lnTo>
                  <a:pt x="3314" y="7528"/>
                </a:lnTo>
                <a:lnTo>
                  <a:pt x="3327" y="7526"/>
                </a:lnTo>
                <a:lnTo>
                  <a:pt x="3341" y="7524"/>
                </a:lnTo>
                <a:lnTo>
                  <a:pt x="3341" y="7525"/>
                </a:lnTo>
                <a:lnTo>
                  <a:pt x="3342" y="7525"/>
                </a:lnTo>
                <a:lnTo>
                  <a:pt x="3339" y="7513"/>
                </a:lnTo>
                <a:lnTo>
                  <a:pt x="3324" y="7500"/>
                </a:lnTo>
                <a:lnTo>
                  <a:pt x="3335" y="7504"/>
                </a:lnTo>
                <a:lnTo>
                  <a:pt x="3349" y="7514"/>
                </a:lnTo>
                <a:lnTo>
                  <a:pt x="3348" y="7523"/>
                </a:lnTo>
                <a:lnTo>
                  <a:pt x="3351" y="7532"/>
                </a:lnTo>
                <a:lnTo>
                  <a:pt x="3355" y="7546"/>
                </a:lnTo>
                <a:lnTo>
                  <a:pt x="3355" y="7559"/>
                </a:lnTo>
                <a:lnTo>
                  <a:pt x="3376" y="7561"/>
                </a:lnTo>
                <a:lnTo>
                  <a:pt x="3397" y="7562"/>
                </a:lnTo>
                <a:lnTo>
                  <a:pt x="3413" y="7585"/>
                </a:lnTo>
                <a:lnTo>
                  <a:pt x="3414" y="7605"/>
                </a:lnTo>
                <a:lnTo>
                  <a:pt x="3412" y="7599"/>
                </a:lnTo>
                <a:lnTo>
                  <a:pt x="3414" y="7594"/>
                </a:lnTo>
                <a:lnTo>
                  <a:pt x="3404" y="7589"/>
                </a:lnTo>
                <a:lnTo>
                  <a:pt x="3395" y="7590"/>
                </a:lnTo>
                <a:lnTo>
                  <a:pt x="3409" y="7609"/>
                </a:lnTo>
                <a:lnTo>
                  <a:pt x="3425" y="7632"/>
                </a:lnTo>
                <a:lnTo>
                  <a:pt x="3428" y="7619"/>
                </a:lnTo>
                <a:lnTo>
                  <a:pt x="3437" y="7605"/>
                </a:lnTo>
                <a:lnTo>
                  <a:pt x="3446" y="7618"/>
                </a:lnTo>
                <a:lnTo>
                  <a:pt x="3441" y="7626"/>
                </a:lnTo>
                <a:lnTo>
                  <a:pt x="3459" y="7636"/>
                </a:lnTo>
                <a:lnTo>
                  <a:pt x="3473" y="7640"/>
                </a:lnTo>
                <a:lnTo>
                  <a:pt x="3461" y="7624"/>
                </a:lnTo>
                <a:lnTo>
                  <a:pt x="3456" y="7609"/>
                </a:lnTo>
                <a:lnTo>
                  <a:pt x="3477" y="7624"/>
                </a:lnTo>
                <a:lnTo>
                  <a:pt x="3496" y="7640"/>
                </a:lnTo>
                <a:lnTo>
                  <a:pt x="3502" y="7632"/>
                </a:lnTo>
                <a:lnTo>
                  <a:pt x="3492" y="7620"/>
                </a:lnTo>
                <a:lnTo>
                  <a:pt x="3520" y="7646"/>
                </a:lnTo>
                <a:lnTo>
                  <a:pt x="3529" y="7691"/>
                </a:lnTo>
                <a:lnTo>
                  <a:pt x="3557" y="7709"/>
                </a:lnTo>
                <a:lnTo>
                  <a:pt x="3576" y="7728"/>
                </a:lnTo>
                <a:lnTo>
                  <a:pt x="3581" y="7726"/>
                </a:lnTo>
                <a:lnTo>
                  <a:pt x="3589" y="7726"/>
                </a:lnTo>
                <a:lnTo>
                  <a:pt x="3583" y="7715"/>
                </a:lnTo>
                <a:lnTo>
                  <a:pt x="3575" y="7704"/>
                </a:lnTo>
                <a:lnTo>
                  <a:pt x="3583" y="7707"/>
                </a:lnTo>
                <a:lnTo>
                  <a:pt x="3592" y="7710"/>
                </a:lnTo>
                <a:lnTo>
                  <a:pt x="3604" y="7721"/>
                </a:lnTo>
                <a:lnTo>
                  <a:pt x="3618" y="7744"/>
                </a:lnTo>
                <a:lnTo>
                  <a:pt x="3622" y="7737"/>
                </a:lnTo>
                <a:lnTo>
                  <a:pt x="3628" y="7720"/>
                </a:lnTo>
                <a:lnTo>
                  <a:pt x="3636" y="7728"/>
                </a:lnTo>
                <a:lnTo>
                  <a:pt x="3644" y="7728"/>
                </a:lnTo>
                <a:lnTo>
                  <a:pt x="3645" y="7747"/>
                </a:lnTo>
                <a:lnTo>
                  <a:pt x="3635" y="7763"/>
                </a:lnTo>
                <a:lnTo>
                  <a:pt x="3643" y="7779"/>
                </a:lnTo>
                <a:lnTo>
                  <a:pt x="3651" y="7794"/>
                </a:lnTo>
                <a:lnTo>
                  <a:pt x="3667" y="7798"/>
                </a:lnTo>
                <a:lnTo>
                  <a:pt x="3672" y="7791"/>
                </a:lnTo>
                <a:lnTo>
                  <a:pt x="3668" y="7786"/>
                </a:lnTo>
                <a:lnTo>
                  <a:pt x="3661" y="7782"/>
                </a:lnTo>
                <a:lnTo>
                  <a:pt x="3664" y="7781"/>
                </a:lnTo>
                <a:lnTo>
                  <a:pt x="3667" y="7780"/>
                </a:lnTo>
                <a:lnTo>
                  <a:pt x="3667" y="7779"/>
                </a:lnTo>
                <a:lnTo>
                  <a:pt x="3667" y="7778"/>
                </a:lnTo>
                <a:lnTo>
                  <a:pt x="3669" y="7776"/>
                </a:lnTo>
                <a:lnTo>
                  <a:pt x="3671" y="7776"/>
                </a:lnTo>
                <a:lnTo>
                  <a:pt x="3671" y="7776"/>
                </a:lnTo>
                <a:lnTo>
                  <a:pt x="3671" y="7776"/>
                </a:lnTo>
                <a:lnTo>
                  <a:pt x="3672" y="7776"/>
                </a:lnTo>
                <a:lnTo>
                  <a:pt x="3672" y="7776"/>
                </a:lnTo>
                <a:lnTo>
                  <a:pt x="3698" y="7818"/>
                </a:lnTo>
                <a:lnTo>
                  <a:pt x="3739" y="7836"/>
                </a:lnTo>
                <a:lnTo>
                  <a:pt x="3765" y="7867"/>
                </a:lnTo>
                <a:lnTo>
                  <a:pt x="3804" y="7901"/>
                </a:lnTo>
                <a:lnTo>
                  <a:pt x="3803" y="7893"/>
                </a:lnTo>
                <a:lnTo>
                  <a:pt x="3811" y="7894"/>
                </a:lnTo>
                <a:lnTo>
                  <a:pt x="3803" y="7872"/>
                </a:lnTo>
                <a:lnTo>
                  <a:pt x="3800" y="7843"/>
                </a:lnTo>
                <a:lnTo>
                  <a:pt x="3812" y="7866"/>
                </a:lnTo>
                <a:lnTo>
                  <a:pt x="3833" y="7882"/>
                </a:lnTo>
                <a:lnTo>
                  <a:pt x="3829" y="7896"/>
                </a:lnTo>
                <a:lnTo>
                  <a:pt x="3839" y="7912"/>
                </a:lnTo>
                <a:lnTo>
                  <a:pt x="3851" y="7912"/>
                </a:lnTo>
                <a:lnTo>
                  <a:pt x="3859" y="7903"/>
                </a:lnTo>
                <a:lnTo>
                  <a:pt x="3870" y="7921"/>
                </a:lnTo>
                <a:lnTo>
                  <a:pt x="3872" y="7914"/>
                </a:lnTo>
                <a:lnTo>
                  <a:pt x="3892" y="7945"/>
                </a:lnTo>
                <a:lnTo>
                  <a:pt x="3883" y="7965"/>
                </a:lnTo>
                <a:lnTo>
                  <a:pt x="3917" y="7954"/>
                </a:lnTo>
                <a:lnTo>
                  <a:pt x="3924" y="7909"/>
                </a:lnTo>
                <a:lnTo>
                  <a:pt x="3934" y="7920"/>
                </a:lnTo>
                <a:lnTo>
                  <a:pt x="3933" y="7911"/>
                </a:lnTo>
                <a:lnTo>
                  <a:pt x="3951" y="7930"/>
                </a:lnTo>
                <a:lnTo>
                  <a:pt x="3960" y="7956"/>
                </a:lnTo>
                <a:lnTo>
                  <a:pt x="3990" y="7942"/>
                </a:lnTo>
                <a:lnTo>
                  <a:pt x="4011" y="7938"/>
                </a:lnTo>
                <a:lnTo>
                  <a:pt x="3976" y="7899"/>
                </a:lnTo>
                <a:lnTo>
                  <a:pt x="3949" y="7856"/>
                </a:lnTo>
                <a:lnTo>
                  <a:pt x="3972" y="7875"/>
                </a:lnTo>
                <a:lnTo>
                  <a:pt x="3979" y="7899"/>
                </a:lnTo>
                <a:lnTo>
                  <a:pt x="4009" y="7910"/>
                </a:lnTo>
                <a:lnTo>
                  <a:pt x="4043" y="7929"/>
                </a:lnTo>
                <a:lnTo>
                  <a:pt x="4037" y="7939"/>
                </a:lnTo>
                <a:lnTo>
                  <a:pt x="4034" y="7951"/>
                </a:lnTo>
                <a:lnTo>
                  <a:pt x="4069" y="7951"/>
                </a:lnTo>
                <a:lnTo>
                  <a:pt x="4108" y="7958"/>
                </a:lnTo>
                <a:lnTo>
                  <a:pt x="4088" y="7963"/>
                </a:lnTo>
                <a:lnTo>
                  <a:pt x="4105" y="7987"/>
                </a:lnTo>
                <a:lnTo>
                  <a:pt x="4086" y="7979"/>
                </a:lnTo>
                <a:lnTo>
                  <a:pt x="4075" y="7968"/>
                </a:lnTo>
                <a:lnTo>
                  <a:pt x="4065" y="7967"/>
                </a:lnTo>
                <a:lnTo>
                  <a:pt x="4056" y="7964"/>
                </a:lnTo>
                <a:lnTo>
                  <a:pt x="4053" y="7976"/>
                </a:lnTo>
                <a:lnTo>
                  <a:pt x="4056" y="7989"/>
                </a:lnTo>
                <a:lnTo>
                  <a:pt x="4070" y="7988"/>
                </a:lnTo>
                <a:lnTo>
                  <a:pt x="4059" y="7973"/>
                </a:lnTo>
                <a:lnTo>
                  <a:pt x="4082" y="7987"/>
                </a:lnTo>
                <a:lnTo>
                  <a:pt x="4095" y="8009"/>
                </a:lnTo>
                <a:lnTo>
                  <a:pt x="4090" y="8028"/>
                </a:lnTo>
                <a:lnTo>
                  <a:pt x="4092" y="8049"/>
                </a:lnTo>
                <a:lnTo>
                  <a:pt x="4109" y="8067"/>
                </a:lnTo>
                <a:lnTo>
                  <a:pt x="4127" y="8085"/>
                </a:lnTo>
                <a:lnTo>
                  <a:pt x="4119" y="8055"/>
                </a:lnTo>
                <a:lnTo>
                  <a:pt x="4124" y="8027"/>
                </a:lnTo>
                <a:lnTo>
                  <a:pt x="4141" y="8036"/>
                </a:lnTo>
                <a:lnTo>
                  <a:pt x="4160" y="8051"/>
                </a:lnTo>
                <a:lnTo>
                  <a:pt x="4145" y="8050"/>
                </a:lnTo>
                <a:lnTo>
                  <a:pt x="4133" y="8054"/>
                </a:lnTo>
                <a:lnTo>
                  <a:pt x="4149" y="8076"/>
                </a:lnTo>
                <a:lnTo>
                  <a:pt x="4169" y="8089"/>
                </a:lnTo>
                <a:lnTo>
                  <a:pt x="4170" y="8078"/>
                </a:lnTo>
                <a:lnTo>
                  <a:pt x="4160" y="8063"/>
                </a:lnTo>
                <a:lnTo>
                  <a:pt x="4192" y="8086"/>
                </a:lnTo>
                <a:lnTo>
                  <a:pt x="4218" y="8100"/>
                </a:lnTo>
                <a:lnTo>
                  <a:pt x="4256" y="8144"/>
                </a:lnTo>
                <a:lnTo>
                  <a:pt x="4319" y="8200"/>
                </a:lnTo>
                <a:lnTo>
                  <a:pt x="4312" y="8199"/>
                </a:lnTo>
                <a:lnTo>
                  <a:pt x="4303" y="8193"/>
                </a:lnTo>
                <a:lnTo>
                  <a:pt x="4305" y="8199"/>
                </a:lnTo>
                <a:lnTo>
                  <a:pt x="4313" y="8207"/>
                </a:lnTo>
                <a:lnTo>
                  <a:pt x="4293" y="8193"/>
                </a:lnTo>
                <a:lnTo>
                  <a:pt x="4268" y="8169"/>
                </a:lnTo>
                <a:lnTo>
                  <a:pt x="4265" y="8172"/>
                </a:lnTo>
                <a:lnTo>
                  <a:pt x="4261" y="8175"/>
                </a:lnTo>
                <a:lnTo>
                  <a:pt x="4282" y="8203"/>
                </a:lnTo>
                <a:lnTo>
                  <a:pt x="4293" y="8227"/>
                </a:lnTo>
                <a:lnTo>
                  <a:pt x="4322" y="8213"/>
                </a:lnTo>
                <a:lnTo>
                  <a:pt x="4330" y="8178"/>
                </a:lnTo>
                <a:lnTo>
                  <a:pt x="4346" y="8197"/>
                </a:lnTo>
                <a:lnTo>
                  <a:pt x="4349" y="8195"/>
                </a:lnTo>
                <a:lnTo>
                  <a:pt x="4360" y="8209"/>
                </a:lnTo>
                <a:lnTo>
                  <a:pt x="4371" y="8232"/>
                </a:lnTo>
                <a:lnTo>
                  <a:pt x="4375" y="8221"/>
                </a:lnTo>
                <a:lnTo>
                  <a:pt x="4371" y="8208"/>
                </a:lnTo>
                <a:lnTo>
                  <a:pt x="4407" y="8229"/>
                </a:lnTo>
                <a:lnTo>
                  <a:pt x="4439" y="8235"/>
                </a:lnTo>
                <a:lnTo>
                  <a:pt x="4441" y="8244"/>
                </a:lnTo>
                <a:lnTo>
                  <a:pt x="4432" y="8242"/>
                </a:lnTo>
                <a:lnTo>
                  <a:pt x="4442" y="8259"/>
                </a:lnTo>
                <a:lnTo>
                  <a:pt x="4438" y="8272"/>
                </a:lnTo>
                <a:lnTo>
                  <a:pt x="4424" y="8262"/>
                </a:lnTo>
                <a:lnTo>
                  <a:pt x="4406" y="8244"/>
                </a:lnTo>
                <a:lnTo>
                  <a:pt x="4403" y="8251"/>
                </a:lnTo>
                <a:lnTo>
                  <a:pt x="4403" y="8260"/>
                </a:lnTo>
                <a:lnTo>
                  <a:pt x="4428" y="8276"/>
                </a:lnTo>
                <a:lnTo>
                  <a:pt x="4444" y="8289"/>
                </a:lnTo>
                <a:lnTo>
                  <a:pt x="4478" y="8285"/>
                </a:lnTo>
                <a:lnTo>
                  <a:pt x="4515" y="8315"/>
                </a:lnTo>
                <a:lnTo>
                  <a:pt x="4488" y="8315"/>
                </a:lnTo>
                <a:lnTo>
                  <a:pt x="4457" y="8301"/>
                </a:lnTo>
                <a:lnTo>
                  <a:pt x="4457" y="8309"/>
                </a:lnTo>
                <a:lnTo>
                  <a:pt x="4454" y="8317"/>
                </a:lnTo>
                <a:lnTo>
                  <a:pt x="4474" y="8318"/>
                </a:lnTo>
                <a:lnTo>
                  <a:pt x="4495" y="8322"/>
                </a:lnTo>
                <a:lnTo>
                  <a:pt x="4501" y="8338"/>
                </a:lnTo>
                <a:lnTo>
                  <a:pt x="4491" y="8350"/>
                </a:lnTo>
                <a:lnTo>
                  <a:pt x="4515" y="8355"/>
                </a:lnTo>
                <a:lnTo>
                  <a:pt x="4535" y="8377"/>
                </a:lnTo>
                <a:lnTo>
                  <a:pt x="4544" y="8369"/>
                </a:lnTo>
                <a:lnTo>
                  <a:pt x="4542" y="8358"/>
                </a:lnTo>
                <a:lnTo>
                  <a:pt x="4555" y="8364"/>
                </a:lnTo>
                <a:lnTo>
                  <a:pt x="4549" y="8376"/>
                </a:lnTo>
                <a:lnTo>
                  <a:pt x="4563" y="8378"/>
                </a:lnTo>
                <a:lnTo>
                  <a:pt x="4571" y="8390"/>
                </a:lnTo>
                <a:lnTo>
                  <a:pt x="4583" y="8375"/>
                </a:lnTo>
                <a:lnTo>
                  <a:pt x="4616" y="8379"/>
                </a:lnTo>
                <a:lnTo>
                  <a:pt x="4604" y="8356"/>
                </a:lnTo>
                <a:lnTo>
                  <a:pt x="4581" y="8331"/>
                </a:lnTo>
                <a:lnTo>
                  <a:pt x="4567" y="8324"/>
                </a:lnTo>
                <a:lnTo>
                  <a:pt x="4556" y="8333"/>
                </a:lnTo>
                <a:lnTo>
                  <a:pt x="4551" y="8319"/>
                </a:lnTo>
                <a:lnTo>
                  <a:pt x="4534" y="8306"/>
                </a:lnTo>
                <a:lnTo>
                  <a:pt x="4558" y="8306"/>
                </a:lnTo>
                <a:lnTo>
                  <a:pt x="4579" y="8297"/>
                </a:lnTo>
                <a:lnTo>
                  <a:pt x="4588" y="8313"/>
                </a:lnTo>
                <a:lnTo>
                  <a:pt x="4573" y="8316"/>
                </a:lnTo>
                <a:lnTo>
                  <a:pt x="4606" y="8337"/>
                </a:lnTo>
                <a:lnTo>
                  <a:pt x="4633" y="8351"/>
                </a:lnTo>
                <a:lnTo>
                  <a:pt x="4628" y="8339"/>
                </a:lnTo>
                <a:lnTo>
                  <a:pt x="4630" y="8330"/>
                </a:lnTo>
                <a:lnTo>
                  <a:pt x="4659" y="8362"/>
                </a:lnTo>
                <a:lnTo>
                  <a:pt x="4690" y="8389"/>
                </a:lnTo>
                <a:lnTo>
                  <a:pt x="4676" y="8386"/>
                </a:lnTo>
                <a:lnTo>
                  <a:pt x="4670" y="8396"/>
                </a:lnTo>
                <a:lnTo>
                  <a:pt x="4694" y="8404"/>
                </a:lnTo>
                <a:lnTo>
                  <a:pt x="4713" y="8402"/>
                </a:lnTo>
                <a:lnTo>
                  <a:pt x="4714" y="8417"/>
                </a:lnTo>
                <a:lnTo>
                  <a:pt x="4708" y="8430"/>
                </a:lnTo>
                <a:lnTo>
                  <a:pt x="4756" y="8470"/>
                </a:lnTo>
                <a:lnTo>
                  <a:pt x="4780" y="8513"/>
                </a:lnTo>
                <a:lnTo>
                  <a:pt x="4792" y="8505"/>
                </a:lnTo>
                <a:lnTo>
                  <a:pt x="4778" y="8480"/>
                </a:lnTo>
                <a:lnTo>
                  <a:pt x="4786" y="8480"/>
                </a:lnTo>
                <a:lnTo>
                  <a:pt x="4794" y="8484"/>
                </a:lnTo>
                <a:lnTo>
                  <a:pt x="4795" y="8474"/>
                </a:lnTo>
                <a:lnTo>
                  <a:pt x="4786" y="8465"/>
                </a:lnTo>
                <a:lnTo>
                  <a:pt x="4792" y="8466"/>
                </a:lnTo>
                <a:lnTo>
                  <a:pt x="4809" y="8471"/>
                </a:lnTo>
                <a:lnTo>
                  <a:pt x="4808" y="8483"/>
                </a:lnTo>
                <a:lnTo>
                  <a:pt x="4801" y="8490"/>
                </a:lnTo>
                <a:lnTo>
                  <a:pt x="4809" y="8507"/>
                </a:lnTo>
                <a:lnTo>
                  <a:pt x="4799" y="8519"/>
                </a:lnTo>
                <a:lnTo>
                  <a:pt x="4825" y="8541"/>
                </a:lnTo>
                <a:lnTo>
                  <a:pt x="4847" y="8555"/>
                </a:lnTo>
                <a:lnTo>
                  <a:pt x="4835" y="8541"/>
                </a:lnTo>
                <a:lnTo>
                  <a:pt x="4828" y="8525"/>
                </a:lnTo>
                <a:lnTo>
                  <a:pt x="4849" y="8538"/>
                </a:lnTo>
                <a:lnTo>
                  <a:pt x="4873" y="8555"/>
                </a:lnTo>
                <a:lnTo>
                  <a:pt x="4880" y="8553"/>
                </a:lnTo>
                <a:lnTo>
                  <a:pt x="4884" y="8548"/>
                </a:lnTo>
                <a:lnTo>
                  <a:pt x="4890" y="8559"/>
                </a:lnTo>
                <a:lnTo>
                  <a:pt x="4902" y="8571"/>
                </a:lnTo>
                <a:lnTo>
                  <a:pt x="4894" y="8570"/>
                </a:lnTo>
                <a:lnTo>
                  <a:pt x="4886" y="8565"/>
                </a:lnTo>
                <a:lnTo>
                  <a:pt x="4916" y="8593"/>
                </a:lnTo>
                <a:lnTo>
                  <a:pt x="4944" y="8625"/>
                </a:lnTo>
                <a:lnTo>
                  <a:pt x="4957" y="8620"/>
                </a:lnTo>
                <a:lnTo>
                  <a:pt x="4996" y="8634"/>
                </a:lnTo>
                <a:lnTo>
                  <a:pt x="4998" y="8649"/>
                </a:lnTo>
                <a:lnTo>
                  <a:pt x="5000" y="8664"/>
                </a:lnTo>
                <a:lnTo>
                  <a:pt x="4990" y="8657"/>
                </a:lnTo>
                <a:lnTo>
                  <a:pt x="4973" y="8645"/>
                </a:lnTo>
                <a:lnTo>
                  <a:pt x="4994" y="8674"/>
                </a:lnTo>
                <a:lnTo>
                  <a:pt x="5034" y="8702"/>
                </a:lnTo>
                <a:lnTo>
                  <a:pt x="5026" y="8691"/>
                </a:lnTo>
                <a:lnTo>
                  <a:pt x="5003" y="8673"/>
                </a:lnTo>
                <a:lnTo>
                  <a:pt x="5048" y="8690"/>
                </a:lnTo>
                <a:lnTo>
                  <a:pt x="5094" y="8726"/>
                </a:lnTo>
                <a:lnTo>
                  <a:pt x="5086" y="8735"/>
                </a:lnTo>
                <a:lnTo>
                  <a:pt x="5087" y="8745"/>
                </a:lnTo>
                <a:lnTo>
                  <a:pt x="5074" y="8737"/>
                </a:lnTo>
                <a:lnTo>
                  <a:pt x="5058" y="8738"/>
                </a:lnTo>
                <a:lnTo>
                  <a:pt x="5071" y="8749"/>
                </a:lnTo>
                <a:lnTo>
                  <a:pt x="5083" y="8760"/>
                </a:lnTo>
                <a:lnTo>
                  <a:pt x="5076" y="8765"/>
                </a:lnTo>
                <a:lnTo>
                  <a:pt x="5059" y="8770"/>
                </a:lnTo>
                <a:lnTo>
                  <a:pt x="5097" y="8781"/>
                </a:lnTo>
                <a:lnTo>
                  <a:pt x="5130" y="8785"/>
                </a:lnTo>
                <a:lnTo>
                  <a:pt x="5186" y="8832"/>
                </a:lnTo>
                <a:lnTo>
                  <a:pt x="5206" y="8875"/>
                </a:lnTo>
                <a:lnTo>
                  <a:pt x="5221" y="8874"/>
                </a:lnTo>
                <a:lnTo>
                  <a:pt x="5233" y="8862"/>
                </a:lnTo>
                <a:lnTo>
                  <a:pt x="5243" y="8886"/>
                </a:lnTo>
                <a:lnTo>
                  <a:pt x="5234" y="8895"/>
                </a:lnTo>
                <a:lnTo>
                  <a:pt x="5253" y="8909"/>
                </a:lnTo>
                <a:lnTo>
                  <a:pt x="5264" y="8925"/>
                </a:lnTo>
                <a:lnTo>
                  <a:pt x="5253" y="8931"/>
                </a:lnTo>
                <a:lnTo>
                  <a:pt x="5241" y="8935"/>
                </a:lnTo>
                <a:lnTo>
                  <a:pt x="5263" y="8943"/>
                </a:lnTo>
                <a:lnTo>
                  <a:pt x="5280" y="8933"/>
                </a:lnTo>
                <a:lnTo>
                  <a:pt x="5272" y="8922"/>
                </a:lnTo>
                <a:lnTo>
                  <a:pt x="5266" y="8912"/>
                </a:lnTo>
                <a:lnTo>
                  <a:pt x="5284" y="8918"/>
                </a:lnTo>
                <a:lnTo>
                  <a:pt x="5290" y="8936"/>
                </a:lnTo>
                <a:lnTo>
                  <a:pt x="5306" y="8941"/>
                </a:lnTo>
                <a:lnTo>
                  <a:pt x="5324" y="8950"/>
                </a:lnTo>
                <a:lnTo>
                  <a:pt x="5341" y="8978"/>
                </a:lnTo>
                <a:lnTo>
                  <a:pt x="5353" y="9003"/>
                </a:lnTo>
                <a:lnTo>
                  <a:pt x="5352" y="8980"/>
                </a:lnTo>
                <a:lnTo>
                  <a:pt x="5352" y="8970"/>
                </a:lnTo>
                <a:lnTo>
                  <a:pt x="5379" y="8979"/>
                </a:lnTo>
                <a:lnTo>
                  <a:pt x="5410" y="9020"/>
                </a:lnTo>
                <a:lnTo>
                  <a:pt x="5397" y="9008"/>
                </a:lnTo>
                <a:lnTo>
                  <a:pt x="5377" y="8994"/>
                </a:lnTo>
                <a:lnTo>
                  <a:pt x="5409" y="9026"/>
                </a:lnTo>
                <a:lnTo>
                  <a:pt x="5430" y="9058"/>
                </a:lnTo>
                <a:lnTo>
                  <a:pt x="5443" y="9055"/>
                </a:lnTo>
                <a:lnTo>
                  <a:pt x="5454" y="9049"/>
                </a:lnTo>
                <a:lnTo>
                  <a:pt x="5460" y="9069"/>
                </a:lnTo>
                <a:lnTo>
                  <a:pt x="5470" y="9090"/>
                </a:lnTo>
                <a:lnTo>
                  <a:pt x="5490" y="9098"/>
                </a:lnTo>
                <a:lnTo>
                  <a:pt x="5509" y="9101"/>
                </a:lnTo>
                <a:lnTo>
                  <a:pt x="5555" y="9160"/>
                </a:lnTo>
                <a:lnTo>
                  <a:pt x="5607" y="9205"/>
                </a:lnTo>
                <a:lnTo>
                  <a:pt x="5595" y="9206"/>
                </a:lnTo>
                <a:lnTo>
                  <a:pt x="5587" y="9211"/>
                </a:lnTo>
                <a:lnTo>
                  <a:pt x="5675" y="9274"/>
                </a:lnTo>
                <a:lnTo>
                  <a:pt x="5758" y="9363"/>
                </a:lnTo>
                <a:lnTo>
                  <a:pt x="5772" y="9367"/>
                </a:lnTo>
                <a:lnTo>
                  <a:pt x="5776" y="9381"/>
                </a:lnTo>
                <a:lnTo>
                  <a:pt x="5784" y="9385"/>
                </a:lnTo>
                <a:lnTo>
                  <a:pt x="5792" y="9390"/>
                </a:lnTo>
                <a:lnTo>
                  <a:pt x="5788" y="9378"/>
                </a:lnTo>
                <a:lnTo>
                  <a:pt x="5781" y="9366"/>
                </a:lnTo>
                <a:lnTo>
                  <a:pt x="5823" y="9410"/>
                </a:lnTo>
                <a:lnTo>
                  <a:pt x="5875" y="9441"/>
                </a:lnTo>
                <a:lnTo>
                  <a:pt x="5896" y="9481"/>
                </a:lnTo>
                <a:lnTo>
                  <a:pt x="5936" y="9510"/>
                </a:lnTo>
                <a:lnTo>
                  <a:pt x="5937" y="9512"/>
                </a:lnTo>
                <a:lnTo>
                  <a:pt x="5938" y="9515"/>
                </a:lnTo>
                <a:lnTo>
                  <a:pt x="4200" y="9515"/>
                </a:lnTo>
                <a:lnTo>
                  <a:pt x="4190" y="9506"/>
                </a:lnTo>
                <a:lnTo>
                  <a:pt x="4180" y="9498"/>
                </a:lnTo>
                <a:lnTo>
                  <a:pt x="4185" y="9493"/>
                </a:lnTo>
                <a:lnTo>
                  <a:pt x="4190" y="9487"/>
                </a:lnTo>
                <a:lnTo>
                  <a:pt x="4134" y="9450"/>
                </a:lnTo>
                <a:lnTo>
                  <a:pt x="4100" y="9406"/>
                </a:lnTo>
                <a:lnTo>
                  <a:pt x="4048" y="9364"/>
                </a:lnTo>
                <a:lnTo>
                  <a:pt x="4016" y="9310"/>
                </a:lnTo>
                <a:lnTo>
                  <a:pt x="4007" y="9311"/>
                </a:lnTo>
                <a:lnTo>
                  <a:pt x="4012" y="9325"/>
                </a:lnTo>
                <a:lnTo>
                  <a:pt x="3952" y="9277"/>
                </a:lnTo>
                <a:lnTo>
                  <a:pt x="3905" y="9216"/>
                </a:lnTo>
                <a:lnTo>
                  <a:pt x="3861" y="9197"/>
                </a:lnTo>
                <a:lnTo>
                  <a:pt x="3841" y="9165"/>
                </a:lnTo>
                <a:lnTo>
                  <a:pt x="3868" y="9192"/>
                </a:lnTo>
                <a:lnTo>
                  <a:pt x="3882" y="9182"/>
                </a:lnTo>
                <a:lnTo>
                  <a:pt x="3860" y="9167"/>
                </a:lnTo>
                <a:lnTo>
                  <a:pt x="3851" y="9155"/>
                </a:lnTo>
                <a:lnTo>
                  <a:pt x="3840" y="9155"/>
                </a:lnTo>
                <a:lnTo>
                  <a:pt x="3832" y="9163"/>
                </a:lnTo>
                <a:lnTo>
                  <a:pt x="3778" y="9126"/>
                </a:lnTo>
                <a:lnTo>
                  <a:pt x="3750" y="9085"/>
                </a:lnTo>
                <a:lnTo>
                  <a:pt x="3739" y="9090"/>
                </a:lnTo>
                <a:lnTo>
                  <a:pt x="3717" y="9074"/>
                </a:lnTo>
                <a:lnTo>
                  <a:pt x="3716" y="9050"/>
                </a:lnTo>
                <a:lnTo>
                  <a:pt x="3684" y="9026"/>
                </a:lnTo>
                <a:lnTo>
                  <a:pt x="3688" y="9021"/>
                </a:lnTo>
                <a:lnTo>
                  <a:pt x="3685" y="9015"/>
                </a:lnTo>
                <a:lnTo>
                  <a:pt x="3695" y="9015"/>
                </a:lnTo>
                <a:lnTo>
                  <a:pt x="3709" y="9023"/>
                </a:lnTo>
                <a:lnTo>
                  <a:pt x="3713" y="9013"/>
                </a:lnTo>
                <a:lnTo>
                  <a:pt x="3701" y="8998"/>
                </a:lnTo>
                <a:lnTo>
                  <a:pt x="3685" y="8996"/>
                </a:lnTo>
                <a:lnTo>
                  <a:pt x="3672" y="9004"/>
                </a:lnTo>
                <a:lnTo>
                  <a:pt x="3649" y="8975"/>
                </a:lnTo>
                <a:lnTo>
                  <a:pt x="3636" y="8948"/>
                </a:lnTo>
                <a:lnTo>
                  <a:pt x="3627" y="8949"/>
                </a:lnTo>
                <a:lnTo>
                  <a:pt x="3624" y="8962"/>
                </a:lnTo>
                <a:lnTo>
                  <a:pt x="3573" y="8912"/>
                </a:lnTo>
                <a:lnTo>
                  <a:pt x="3522" y="8872"/>
                </a:lnTo>
                <a:lnTo>
                  <a:pt x="3480" y="8913"/>
                </a:lnTo>
                <a:lnTo>
                  <a:pt x="3427" y="8935"/>
                </a:lnTo>
                <a:lnTo>
                  <a:pt x="3431" y="8952"/>
                </a:lnTo>
                <a:lnTo>
                  <a:pt x="3422" y="8968"/>
                </a:lnTo>
                <a:lnTo>
                  <a:pt x="3389" y="8961"/>
                </a:lnTo>
                <a:lnTo>
                  <a:pt x="3360" y="8978"/>
                </a:lnTo>
                <a:lnTo>
                  <a:pt x="3395" y="8996"/>
                </a:lnTo>
                <a:lnTo>
                  <a:pt x="3430" y="9013"/>
                </a:lnTo>
                <a:lnTo>
                  <a:pt x="3409" y="9019"/>
                </a:lnTo>
                <a:lnTo>
                  <a:pt x="3389" y="9020"/>
                </a:lnTo>
                <a:lnTo>
                  <a:pt x="3356" y="9083"/>
                </a:lnTo>
                <a:lnTo>
                  <a:pt x="3296" y="9125"/>
                </a:lnTo>
                <a:lnTo>
                  <a:pt x="3271" y="9105"/>
                </a:lnTo>
                <a:lnTo>
                  <a:pt x="3256" y="9086"/>
                </a:lnTo>
                <a:lnTo>
                  <a:pt x="3249" y="9083"/>
                </a:lnTo>
                <a:lnTo>
                  <a:pt x="3243" y="9080"/>
                </a:lnTo>
                <a:lnTo>
                  <a:pt x="3244" y="9087"/>
                </a:lnTo>
                <a:lnTo>
                  <a:pt x="3249" y="9092"/>
                </a:lnTo>
                <a:lnTo>
                  <a:pt x="3235" y="9082"/>
                </a:lnTo>
                <a:lnTo>
                  <a:pt x="3232" y="9065"/>
                </a:lnTo>
                <a:lnTo>
                  <a:pt x="3202" y="9085"/>
                </a:lnTo>
                <a:lnTo>
                  <a:pt x="3187" y="9112"/>
                </a:lnTo>
                <a:lnTo>
                  <a:pt x="3213" y="9127"/>
                </a:lnTo>
                <a:lnTo>
                  <a:pt x="3232" y="9145"/>
                </a:lnTo>
                <a:lnTo>
                  <a:pt x="3171" y="9172"/>
                </a:lnTo>
                <a:lnTo>
                  <a:pt x="3100" y="9193"/>
                </a:lnTo>
                <a:lnTo>
                  <a:pt x="3120" y="9210"/>
                </a:lnTo>
                <a:lnTo>
                  <a:pt x="3150" y="9222"/>
                </a:lnTo>
                <a:lnTo>
                  <a:pt x="3157" y="9248"/>
                </a:lnTo>
                <a:lnTo>
                  <a:pt x="3168" y="9275"/>
                </a:lnTo>
                <a:lnTo>
                  <a:pt x="3152" y="9288"/>
                </a:lnTo>
                <a:lnTo>
                  <a:pt x="3141" y="9301"/>
                </a:lnTo>
                <a:lnTo>
                  <a:pt x="3096" y="9297"/>
                </a:lnTo>
                <a:lnTo>
                  <a:pt x="3049" y="9291"/>
                </a:lnTo>
                <a:lnTo>
                  <a:pt x="3044" y="9278"/>
                </a:lnTo>
                <a:lnTo>
                  <a:pt x="3040" y="9264"/>
                </a:lnTo>
                <a:lnTo>
                  <a:pt x="3005" y="9251"/>
                </a:lnTo>
                <a:lnTo>
                  <a:pt x="2976" y="9223"/>
                </a:lnTo>
                <a:lnTo>
                  <a:pt x="2954" y="9229"/>
                </a:lnTo>
                <a:lnTo>
                  <a:pt x="2927" y="9205"/>
                </a:lnTo>
                <a:lnTo>
                  <a:pt x="2920" y="9242"/>
                </a:lnTo>
                <a:lnTo>
                  <a:pt x="2937" y="9282"/>
                </a:lnTo>
                <a:lnTo>
                  <a:pt x="2939" y="9269"/>
                </a:lnTo>
                <a:lnTo>
                  <a:pt x="2943" y="9286"/>
                </a:lnTo>
                <a:lnTo>
                  <a:pt x="2948" y="9284"/>
                </a:lnTo>
                <a:lnTo>
                  <a:pt x="2952" y="9276"/>
                </a:lnTo>
                <a:lnTo>
                  <a:pt x="2958" y="9283"/>
                </a:lnTo>
                <a:lnTo>
                  <a:pt x="2963" y="9291"/>
                </a:lnTo>
                <a:lnTo>
                  <a:pt x="2988" y="9291"/>
                </a:lnTo>
                <a:lnTo>
                  <a:pt x="3012" y="9284"/>
                </a:lnTo>
                <a:lnTo>
                  <a:pt x="3022" y="9303"/>
                </a:lnTo>
                <a:lnTo>
                  <a:pt x="3044" y="9323"/>
                </a:lnTo>
                <a:lnTo>
                  <a:pt x="3012" y="9325"/>
                </a:lnTo>
                <a:lnTo>
                  <a:pt x="2991" y="9333"/>
                </a:lnTo>
                <a:lnTo>
                  <a:pt x="2970" y="9319"/>
                </a:lnTo>
                <a:lnTo>
                  <a:pt x="2953" y="9319"/>
                </a:lnTo>
                <a:lnTo>
                  <a:pt x="2942" y="9304"/>
                </a:lnTo>
                <a:lnTo>
                  <a:pt x="2931" y="9289"/>
                </a:lnTo>
                <a:lnTo>
                  <a:pt x="2914" y="9293"/>
                </a:lnTo>
                <a:lnTo>
                  <a:pt x="2897" y="9297"/>
                </a:lnTo>
                <a:lnTo>
                  <a:pt x="2901" y="9283"/>
                </a:lnTo>
                <a:lnTo>
                  <a:pt x="2915" y="9270"/>
                </a:lnTo>
                <a:lnTo>
                  <a:pt x="2910" y="9256"/>
                </a:lnTo>
                <a:lnTo>
                  <a:pt x="2907" y="9243"/>
                </a:lnTo>
                <a:lnTo>
                  <a:pt x="2849" y="9240"/>
                </a:lnTo>
                <a:lnTo>
                  <a:pt x="2789" y="9242"/>
                </a:lnTo>
                <a:lnTo>
                  <a:pt x="2799" y="9257"/>
                </a:lnTo>
                <a:lnTo>
                  <a:pt x="2810" y="9273"/>
                </a:lnTo>
                <a:lnTo>
                  <a:pt x="2816" y="9271"/>
                </a:lnTo>
                <a:lnTo>
                  <a:pt x="2813" y="9261"/>
                </a:lnTo>
                <a:lnTo>
                  <a:pt x="2820" y="9265"/>
                </a:lnTo>
                <a:lnTo>
                  <a:pt x="2829" y="9271"/>
                </a:lnTo>
                <a:lnTo>
                  <a:pt x="2831" y="9283"/>
                </a:lnTo>
                <a:lnTo>
                  <a:pt x="2831" y="9296"/>
                </a:lnTo>
                <a:lnTo>
                  <a:pt x="2806" y="9298"/>
                </a:lnTo>
                <a:lnTo>
                  <a:pt x="2784" y="9317"/>
                </a:lnTo>
                <a:lnTo>
                  <a:pt x="2759" y="9307"/>
                </a:lnTo>
                <a:lnTo>
                  <a:pt x="2737" y="9321"/>
                </a:lnTo>
                <a:lnTo>
                  <a:pt x="2707" y="9313"/>
                </a:lnTo>
                <a:lnTo>
                  <a:pt x="2675" y="9298"/>
                </a:lnTo>
                <a:lnTo>
                  <a:pt x="2658" y="9315"/>
                </a:lnTo>
                <a:lnTo>
                  <a:pt x="2633" y="9303"/>
                </a:lnTo>
                <a:lnTo>
                  <a:pt x="2605" y="9282"/>
                </a:lnTo>
                <a:lnTo>
                  <a:pt x="2609" y="9271"/>
                </a:lnTo>
                <a:lnTo>
                  <a:pt x="2620" y="9258"/>
                </a:lnTo>
                <a:lnTo>
                  <a:pt x="2634" y="9270"/>
                </a:lnTo>
                <a:lnTo>
                  <a:pt x="2647" y="9275"/>
                </a:lnTo>
                <a:lnTo>
                  <a:pt x="2647" y="9261"/>
                </a:lnTo>
                <a:lnTo>
                  <a:pt x="2656" y="9264"/>
                </a:lnTo>
                <a:lnTo>
                  <a:pt x="2653" y="9252"/>
                </a:lnTo>
                <a:lnTo>
                  <a:pt x="2639" y="9238"/>
                </a:lnTo>
                <a:lnTo>
                  <a:pt x="2634" y="9240"/>
                </a:lnTo>
                <a:lnTo>
                  <a:pt x="2630" y="9248"/>
                </a:lnTo>
                <a:lnTo>
                  <a:pt x="2607" y="9233"/>
                </a:lnTo>
                <a:lnTo>
                  <a:pt x="2586" y="9223"/>
                </a:lnTo>
                <a:lnTo>
                  <a:pt x="2571" y="9237"/>
                </a:lnTo>
                <a:lnTo>
                  <a:pt x="2548" y="9227"/>
                </a:lnTo>
                <a:lnTo>
                  <a:pt x="2570" y="9253"/>
                </a:lnTo>
                <a:lnTo>
                  <a:pt x="2596" y="9275"/>
                </a:lnTo>
                <a:lnTo>
                  <a:pt x="2528" y="9238"/>
                </a:lnTo>
                <a:lnTo>
                  <a:pt x="2464" y="9218"/>
                </a:lnTo>
                <a:lnTo>
                  <a:pt x="2441" y="9189"/>
                </a:lnTo>
                <a:lnTo>
                  <a:pt x="2417" y="9161"/>
                </a:lnTo>
                <a:lnTo>
                  <a:pt x="2318" y="9110"/>
                </a:lnTo>
                <a:lnTo>
                  <a:pt x="2215" y="9018"/>
                </a:lnTo>
                <a:lnTo>
                  <a:pt x="2220" y="9030"/>
                </a:lnTo>
                <a:lnTo>
                  <a:pt x="2219" y="9040"/>
                </a:lnTo>
                <a:lnTo>
                  <a:pt x="2175" y="9008"/>
                </a:lnTo>
                <a:lnTo>
                  <a:pt x="2120" y="8977"/>
                </a:lnTo>
                <a:lnTo>
                  <a:pt x="2131" y="8973"/>
                </a:lnTo>
                <a:lnTo>
                  <a:pt x="2140" y="8963"/>
                </a:lnTo>
                <a:lnTo>
                  <a:pt x="2136" y="8960"/>
                </a:lnTo>
                <a:lnTo>
                  <a:pt x="2131" y="8956"/>
                </a:lnTo>
                <a:lnTo>
                  <a:pt x="2122" y="8958"/>
                </a:lnTo>
                <a:lnTo>
                  <a:pt x="2118" y="8969"/>
                </a:lnTo>
                <a:lnTo>
                  <a:pt x="2114" y="8952"/>
                </a:lnTo>
                <a:lnTo>
                  <a:pt x="2115" y="8936"/>
                </a:lnTo>
                <a:lnTo>
                  <a:pt x="2100" y="8940"/>
                </a:lnTo>
                <a:lnTo>
                  <a:pt x="2082" y="8945"/>
                </a:lnTo>
                <a:lnTo>
                  <a:pt x="2074" y="8928"/>
                </a:lnTo>
                <a:lnTo>
                  <a:pt x="2059" y="8926"/>
                </a:lnTo>
                <a:lnTo>
                  <a:pt x="2058" y="8918"/>
                </a:lnTo>
                <a:lnTo>
                  <a:pt x="2063" y="8912"/>
                </a:lnTo>
                <a:lnTo>
                  <a:pt x="2049" y="8912"/>
                </a:lnTo>
                <a:lnTo>
                  <a:pt x="2036" y="8914"/>
                </a:lnTo>
                <a:lnTo>
                  <a:pt x="2004" y="8884"/>
                </a:lnTo>
                <a:lnTo>
                  <a:pt x="1992" y="8853"/>
                </a:lnTo>
                <a:lnTo>
                  <a:pt x="1940" y="8833"/>
                </a:lnTo>
                <a:lnTo>
                  <a:pt x="1877" y="8779"/>
                </a:lnTo>
                <a:lnTo>
                  <a:pt x="1880" y="8778"/>
                </a:lnTo>
                <a:lnTo>
                  <a:pt x="1876" y="8766"/>
                </a:lnTo>
                <a:lnTo>
                  <a:pt x="1867" y="8749"/>
                </a:lnTo>
                <a:lnTo>
                  <a:pt x="1862" y="8742"/>
                </a:lnTo>
                <a:lnTo>
                  <a:pt x="1850" y="8741"/>
                </a:lnTo>
                <a:lnTo>
                  <a:pt x="1840" y="8747"/>
                </a:lnTo>
                <a:lnTo>
                  <a:pt x="1800" y="8711"/>
                </a:lnTo>
                <a:lnTo>
                  <a:pt x="1796" y="8677"/>
                </a:lnTo>
                <a:lnTo>
                  <a:pt x="1784" y="8668"/>
                </a:lnTo>
                <a:lnTo>
                  <a:pt x="1772" y="8658"/>
                </a:lnTo>
                <a:lnTo>
                  <a:pt x="1764" y="8673"/>
                </a:lnTo>
                <a:lnTo>
                  <a:pt x="1746" y="8678"/>
                </a:lnTo>
                <a:lnTo>
                  <a:pt x="1727" y="8651"/>
                </a:lnTo>
                <a:lnTo>
                  <a:pt x="1699" y="8630"/>
                </a:lnTo>
                <a:lnTo>
                  <a:pt x="1703" y="8619"/>
                </a:lnTo>
                <a:lnTo>
                  <a:pt x="1710" y="8609"/>
                </a:lnTo>
                <a:lnTo>
                  <a:pt x="1687" y="8602"/>
                </a:lnTo>
                <a:lnTo>
                  <a:pt x="1672" y="8614"/>
                </a:lnTo>
                <a:lnTo>
                  <a:pt x="1657" y="8583"/>
                </a:lnTo>
                <a:lnTo>
                  <a:pt x="1622" y="8570"/>
                </a:lnTo>
                <a:lnTo>
                  <a:pt x="1630" y="8555"/>
                </a:lnTo>
                <a:lnTo>
                  <a:pt x="1603" y="8536"/>
                </a:lnTo>
                <a:lnTo>
                  <a:pt x="1605" y="8549"/>
                </a:lnTo>
                <a:lnTo>
                  <a:pt x="1619" y="8555"/>
                </a:lnTo>
                <a:lnTo>
                  <a:pt x="1599" y="8556"/>
                </a:lnTo>
                <a:lnTo>
                  <a:pt x="1592" y="8528"/>
                </a:lnTo>
                <a:lnTo>
                  <a:pt x="1583" y="8521"/>
                </a:lnTo>
                <a:lnTo>
                  <a:pt x="1573" y="8512"/>
                </a:lnTo>
                <a:lnTo>
                  <a:pt x="1560" y="8519"/>
                </a:lnTo>
                <a:lnTo>
                  <a:pt x="1542" y="8511"/>
                </a:lnTo>
                <a:lnTo>
                  <a:pt x="1556" y="8504"/>
                </a:lnTo>
                <a:lnTo>
                  <a:pt x="1561" y="8490"/>
                </a:lnTo>
                <a:lnTo>
                  <a:pt x="1551" y="8497"/>
                </a:lnTo>
                <a:lnTo>
                  <a:pt x="1541" y="8504"/>
                </a:lnTo>
                <a:lnTo>
                  <a:pt x="1498" y="8468"/>
                </a:lnTo>
                <a:lnTo>
                  <a:pt x="1439" y="8425"/>
                </a:lnTo>
                <a:lnTo>
                  <a:pt x="1445" y="8415"/>
                </a:lnTo>
                <a:lnTo>
                  <a:pt x="1447" y="8407"/>
                </a:lnTo>
                <a:lnTo>
                  <a:pt x="1438" y="8409"/>
                </a:lnTo>
                <a:lnTo>
                  <a:pt x="1430" y="8417"/>
                </a:lnTo>
                <a:lnTo>
                  <a:pt x="1398" y="8388"/>
                </a:lnTo>
                <a:lnTo>
                  <a:pt x="1371" y="8362"/>
                </a:lnTo>
                <a:lnTo>
                  <a:pt x="1345" y="8338"/>
                </a:lnTo>
                <a:lnTo>
                  <a:pt x="1313" y="8308"/>
                </a:lnTo>
                <a:lnTo>
                  <a:pt x="1305" y="8312"/>
                </a:lnTo>
                <a:lnTo>
                  <a:pt x="1301" y="8322"/>
                </a:lnTo>
                <a:lnTo>
                  <a:pt x="1290" y="8307"/>
                </a:lnTo>
                <a:lnTo>
                  <a:pt x="1269" y="8304"/>
                </a:lnTo>
                <a:lnTo>
                  <a:pt x="1248" y="8272"/>
                </a:lnTo>
                <a:lnTo>
                  <a:pt x="1220" y="8238"/>
                </a:lnTo>
                <a:lnTo>
                  <a:pt x="1149" y="8187"/>
                </a:lnTo>
                <a:lnTo>
                  <a:pt x="1076" y="8134"/>
                </a:lnTo>
                <a:lnTo>
                  <a:pt x="1088" y="8119"/>
                </a:lnTo>
                <a:lnTo>
                  <a:pt x="1061" y="8103"/>
                </a:lnTo>
                <a:lnTo>
                  <a:pt x="1043" y="8079"/>
                </a:lnTo>
                <a:lnTo>
                  <a:pt x="1015" y="8070"/>
                </a:lnTo>
                <a:lnTo>
                  <a:pt x="990" y="8056"/>
                </a:lnTo>
                <a:lnTo>
                  <a:pt x="994" y="8050"/>
                </a:lnTo>
                <a:lnTo>
                  <a:pt x="999" y="8045"/>
                </a:lnTo>
                <a:lnTo>
                  <a:pt x="953" y="8023"/>
                </a:lnTo>
                <a:lnTo>
                  <a:pt x="926" y="7989"/>
                </a:lnTo>
                <a:lnTo>
                  <a:pt x="882" y="7963"/>
                </a:lnTo>
                <a:lnTo>
                  <a:pt x="857" y="7920"/>
                </a:lnTo>
                <a:lnTo>
                  <a:pt x="849" y="7922"/>
                </a:lnTo>
                <a:lnTo>
                  <a:pt x="852" y="7934"/>
                </a:lnTo>
                <a:lnTo>
                  <a:pt x="803" y="7904"/>
                </a:lnTo>
                <a:lnTo>
                  <a:pt x="765" y="7858"/>
                </a:lnTo>
                <a:lnTo>
                  <a:pt x="729" y="7850"/>
                </a:lnTo>
                <a:lnTo>
                  <a:pt x="712" y="7826"/>
                </a:lnTo>
                <a:lnTo>
                  <a:pt x="734" y="7845"/>
                </a:lnTo>
                <a:lnTo>
                  <a:pt x="746" y="7834"/>
                </a:lnTo>
                <a:lnTo>
                  <a:pt x="729" y="7824"/>
                </a:lnTo>
                <a:lnTo>
                  <a:pt x="721" y="7815"/>
                </a:lnTo>
                <a:lnTo>
                  <a:pt x="712" y="7817"/>
                </a:lnTo>
                <a:lnTo>
                  <a:pt x="704" y="7826"/>
                </a:lnTo>
                <a:lnTo>
                  <a:pt x="659" y="7803"/>
                </a:lnTo>
                <a:lnTo>
                  <a:pt x="638" y="7771"/>
                </a:lnTo>
                <a:lnTo>
                  <a:pt x="627" y="7778"/>
                </a:lnTo>
                <a:lnTo>
                  <a:pt x="609" y="7768"/>
                </a:lnTo>
                <a:lnTo>
                  <a:pt x="609" y="7746"/>
                </a:lnTo>
                <a:lnTo>
                  <a:pt x="584" y="7731"/>
                </a:lnTo>
                <a:lnTo>
                  <a:pt x="587" y="7726"/>
                </a:lnTo>
                <a:lnTo>
                  <a:pt x="585" y="7720"/>
                </a:lnTo>
                <a:lnTo>
                  <a:pt x="594" y="7719"/>
                </a:lnTo>
                <a:lnTo>
                  <a:pt x="605" y="7725"/>
                </a:lnTo>
                <a:lnTo>
                  <a:pt x="609" y="7713"/>
                </a:lnTo>
                <a:lnTo>
                  <a:pt x="600" y="7702"/>
                </a:lnTo>
                <a:lnTo>
                  <a:pt x="586" y="7704"/>
                </a:lnTo>
                <a:lnTo>
                  <a:pt x="574" y="7713"/>
                </a:lnTo>
                <a:lnTo>
                  <a:pt x="556" y="7692"/>
                </a:lnTo>
                <a:lnTo>
                  <a:pt x="547" y="7670"/>
                </a:lnTo>
                <a:lnTo>
                  <a:pt x="538" y="7673"/>
                </a:lnTo>
                <a:lnTo>
                  <a:pt x="535" y="7684"/>
                </a:lnTo>
                <a:lnTo>
                  <a:pt x="500" y="7654"/>
                </a:lnTo>
                <a:lnTo>
                  <a:pt x="463" y="7628"/>
                </a:lnTo>
                <a:lnTo>
                  <a:pt x="446" y="7617"/>
                </a:lnTo>
                <a:lnTo>
                  <a:pt x="431" y="7605"/>
                </a:lnTo>
                <a:lnTo>
                  <a:pt x="419" y="7591"/>
                </a:lnTo>
                <a:lnTo>
                  <a:pt x="410" y="7577"/>
                </a:lnTo>
                <a:lnTo>
                  <a:pt x="401" y="7581"/>
                </a:lnTo>
                <a:lnTo>
                  <a:pt x="393" y="7587"/>
                </a:lnTo>
                <a:lnTo>
                  <a:pt x="381" y="7565"/>
                </a:lnTo>
                <a:lnTo>
                  <a:pt x="401" y="7559"/>
                </a:lnTo>
                <a:lnTo>
                  <a:pt x="397" y="7553"/>
                </a:lnTo>
                <a:lnTo>
                  <a:pt x="386" y="7548"/>
                </a:lnTo>
                <a:lnTo>
                  <a:pt x="371" y="7566"/>
                </a:lnTo>
                <a:lnTo>
                  <a:pt x="317" y="7508"/>
                </a:lnTo>
                <a:lnTo>
                  <a:pt x="246" y="7467"/>
                </a:lnTo>
                <a:lnTo>
                  <a:pt x="255" y="7452"/>
                </a:lnTo>
                <a:lnTo>
                  <a:pt x="228" y="7431"/>
                </a:lnTo>
                <a:lnTo>
                  <a:pt x="234" y="7424"/>
                </a:lnTo>
                <a:lnTo>
                  <a:pt x="240" y="7417"/>
                </a:lnTo>
                <a:lnTo>
                  <a:pt x="218" y="7403"/>
                </a:lnTo>
                <a:lnTo>
                  <a:pt x="205" y="7381"/>
                </a:lnTo>
                <a:lnTo>
                  <a:pt x="198" y="7401"/>
                </a:lnTo>
                <a:lnTo>
                  <a:pt x="189" y="7421"/>
                </a:lnTo>
                <a:lnTo>
                  <a:pt x="181" y="7402"/>
                </a:lnTo>
                <a:lnTo>
                  <a:pt x="168" y="7388"/>
                </a:lnTo>
                <a:lnTo>
                  <a:pt x="163" y="7392"/>
                </a:lnTo>
                <a:lnTo>
                  <a:pt x="159" y="7400"/>
                </a:lnTo>
                <a:lnTo>
                  <a:pt x="144" y="7385"/>
                </a:lnTo>
                <a:lnTo>
                  <a:pt x="127" y="7371"/>
                </a:lnTo>
                <a:lnTo>
                  <a:pt x="137" y="7369"/>
                </a:lnTo>
                <a:lnTo>
                  <a:pt x="146" y="7367"/>
                </a:lnTo>
                <a:lnTo>
                  <a:pt x="132" y="7364"/>
                </a:lnTo>
                <a:lnTo>
                  <a:pt x="126" y="7353"/>
                </a:lnTo>
                <a:lnTo>
                  <a:pt x="112" y="7356"/>
                </a:lnTo>
                <a:lnTo>
                  <a:pt x="97" y="7350"/>
                </a:lnTo>
                <a:lnTo>
                  <a:pt x="103" y="7339"/>
                </a:lnTo>
                <a:lnTo>
                  <a:pt x="107" y="7328"/>
                </a:lnTo>
                <a:lnTo>
                  <a:pt x="83" y="7326"/>
                </a:lnTo>
                <a:lnTo>
                  <a:pt x="82" y="7340"/>
                </a:lnTo>
                <a:lnTo>
                  <a:pt x="70" y="7340"/>
                </a:lnTo>
                <a:lnTo>
                  <a:pt x="56" y="7332"/>
                </a:lnTo>
                <a:lnTo>
                  <a:pt x="62" y="7319"/>
                </a:lnTo>
                <a:lnTo>
                  <a:pt x="73" y="7311"/>
                </a:lnTo>
                <a:lnTo>
                  <a:pt x="58" y="7301"/>
                </a:lnTo>
                <a:lnTo>
                  <a:pt x="59" y="7289"/>
                </a:lnTo>
                <a:lnTo>
                  <a:pt x="32" y="7274"/>
                </a:lnTo>
                <a:lnTo>
                  <a:pt x="17" y="7254"/>
                </a:lnTo>
                <a:lnTo>
                  <a:pt x="25" y="7256"/>
                </a:lnTo>
                <a:lnTo>
                  <a:pt x="32" y="7265"/>
                </a:lnTo>
                <a:lnTo>
                  <a:pt x="34" y="7250"/>
                </a:lnTo>
                <a:lnTo>
                  <a:pt x="15" y="7236"/>
                </a:lnTo>
                <a:lnTo>
                  <a:pt x="9" y="7238"/>
                </a:lnTo>
                <a:lnTo>
                  <a:pt x="0" y="7237"/>
                </a:lnTo>
                <a:lnTo>
                  <a:pt x="0" y="4000"/>
                </a:lnTo>
                <a:lnTo>
                  <a:pt x="55" y="4007"/>
                </a:lnTo>
                <a:lnTo>
                  <a:pt x="104" y="4007"/>
                </a:lnTo>
                <a:lnTo>
                  <a:pt x="133" y="4020"/>
                </a:lnTo>
                <a:lnTo>
                  <a:pt x="151" y="4017"/>
                </a:lnTo>
                <a:lnTo>
                  <a:pt x="164" y="4025"/>
                </a:lnTo>
                <a:lnTo>
                  <a:pt x="170" y="4033"/>
                </a:lnTo>
                <a:lnTo>
                  <a:pt x="171" y="4027"/>
                </a:lnTo>
                <a:lnTo>
                  <a:pt x="176" y="4020"/>
                </a:lnTo>
                <a:lnTo>
                  <a:pt x="184" y="4027"/>
                </a:lnTo>
                <a:lnTo>
                  <a:pt x="184" y="4032"/>
                </a:lnTo>
                <a:lnTo>
                  <a:pt x="199" y="4027"/>
                </a:lnTo>
                <a:lnTo>
                  <a:pt x="214" y="4023"/>
                </a:lnTo>
                <a:lnTo>
                  <a:pt x="252" y="4037"/>
                </a:lnTo>
                <a:lnTo>
                  <a:pt x="295" y="4056"/>
                </a:lnTo>
                <a:lnTo>
                  <a:pt x="298" y="4052"/>
                </a:lnTo>
                <a:lnTo>
                  <a:pt x="301" y="4048"/>
                </a:lnTo>
                <a:lnTo>
                  <a:pt x="318" y="4057"/>
                </a:lnTo>
                <a:lnTo>
                  <a:pt x="340" y="4056"/>
                </a:lnTo>
                <a:lnTo>
                  <a:pt x="350" y="4070"/>
                </a:lnTo>
                <a:lnTo>
                  <a:pt x="362" y="4081"/>
                </a:lnTo>
                <a:lnTo>
                  <a:pt x="367" y="4082"/>
                </a:lnTo>
                <a:lnTo>
                  <a:pt x="371" y="4083"/>
                </a:lnTo>
                <a:lnTo>
                  <a:pt x="377" y="4087"/>
                </a:lnTo>
                <a:lnTo>
                  <a:pt x="380" y="4091"/>
                </a:lnTo>
                <a:lnTo>
                  <a:pt x="397" y="4100"/>
                </a:lnTo>
                <a:lnTo>
                  <a:pt x="415" y="4109"/>
                </a:lnTo>
                <a:lnTo>
                  <a:pt x="424" y="4112"/>
                </a:lnTo>
                <a:lnTo>
                  <a:pt x="434" y="4116"/>
                </a:lnTo>
                <a:lnTo>
                  <a:pt x="465" y="4123"/>
                </a:lnTo>
                <a:lnTo>
                  <a:pt x="493" y="4140"/>
                </a:lnTo>
                <a:lnTo>
                  <a:pt x="492" y="4133"/>
                </a:lnTo>
                <a:lnTo>
                  <a:pt x="499" y="4127"/>
                </a:lnTo>
                <a:lnTo>
                  <a:pt x="510" y="4139"/>
                </a:lnTo>
                <a:lnTo>
                  <a:pt x="520" y="4153"/>
                </a:lnTo>
                <a:lnTo>
                  <a:pt x="517" y="4156"/>
                </a:lnTo>
                <a:lnTo>
                  <a:pt x="515" y="4158"/>
                </a:lnTo>
                <a:lnTo>
                  <a:pt x="525" y="4164"/>
                </a:lnTo>
                <a:lnTo>
                  <a:pt x="534" y="4170"/>
                </a:lnTo>
                <a:lnTo>
                  <a:pt x="540" y="4159"/>
                </a:lnTo>
                <a:lnTo>
                  <a:pt x="554" y="4153"/>
                </a:lnTo>
                <a:lnTo>
                  <a:pt x="565" y="4167"/>
                </a:lnTo>
                <a:lnTo>
                  <a:pt x="587" y="4163"/>
                </a:lnTo>
                <a:lnTo>
                  <a:pt x="588" y="4173"/>
                </a:lnTo>
                <a:lnTo>
                  <a:pt x="587" y="4179"/>
                </a:lnTo>
                <a:lnTo>
                  <a:pt x="605" y="4178"/>
                </a:lnTo>
                <a:lnTo>
                  <a:pt x="621" y="4179"/>
                </a:lnTo>
                <a:lnTo>
                  <a:pt x="597" y="4189"/>
                </a:lnTo>
                <a:lnTo>
                  <a:pt x="568" y="4175"/>
                </a:lnTo>
                <a:lnTo>
                  <a:pt x="566" y="4181"/>
                </a:lnTo>
                <a:lnTo>
                  <a:pt x="560" y="4185"/>
                </a:lnTo>
                <a:lnTo>
                  <a:pt x="577" y="4196"/>
                </a:lnTo>
                <a:lnTo>
                  <a:pt x="594" y="4206"/>
                </a:lnTo>
                <a:lnTo>
                  <a:pt x="604" y="4208"/>
                </a:lnTo>
                <a:lnTo>
                  <a:pt x="614" y="4209"/>
                </a:lnTo>
                <a:lnTo>
                  <a:pt x="619" y="4214"/>
                </a:lnTo>
                <a:lnTo>
                  <a:pt x="621" y="4219"/>
                </a:lnTo>
                <a:lnTo>
                  <a:pt x="626" y="4221"/>
                </a:lnTo>
                <a:lnTo>
                  <a:pt x="631" y="4225"/>
                </a:lnTo>
                <a:lnTo>
                  <a:pt x="633" y="4223"/>
                </a:lnTo>
                <a:lnTo>
                  <a:pt x="637" y="4222"/>
                </a:lnTo>
                <a:lnTo>
                  <a:pt x="638" y="4225"/>
                </a:lnTo>
                <a:lnTo>
                  <a:pt x="638" y="4228"/>
                </a:lnTo>
                <a:lnTo>
                  <a:pt x="643" y="4230"/>
                </a:lnTo>
                <a:lnTo>
                  <a:pt x="648" y="4232"/>
                </a:lnTo>
                <a:lnTo>
                  <a:pt x="651" y="4238"/>
                </a:lnTo>
                <a:lnTo>
                  <a:pt x="657" y="4244"/>
                </a:lnTo>
                <a:lnTo>
                  <a:pt x="664" y="4245"/>
                </a:lnTo>
                <a:lnTo>
                  <a:pt x="673" y="4244"/>
                </a:lnTo>
                <a:lnTo>
                  <a:pt x="674" y="4248"/>
                </a:lnTo>
                <a:lnTo>
                  <a:pt x="674" y="4254"/>
                </a:lnTo>
                <a:lnTo>
                  <a:pt x="678" y="4256"/>
                </a:lnTo>
                <a:lnTo>
                  <a:pt x="683" y="4258"/>
                </a:lnTo>
                <a:lnTo>
                  <a:pt x="688" y="4246"/>
                </a:lnTo>
                <a:lnTo>
                  <a:pt x="705" y="4238"/>
                </a:lnTo>
                <a:lnTo>
                  <a:pt x="710" y="4262"/>
                </a:lnTo>
                <a:lnTo>
                  <a:pt x="715" y="4284"/>
                </a:lnTo>
                <a:lnTo>
                  <a:pt x="734" y="4276"/>
                </a:lnTo>
                <a:lnTo>
                  <a:pt x="752" y="4277"/>
                </a:lnTo>
                <a:lnTo>
                  <a:pt x="733" y="4265"/>
                </a:lnTo>
                <a:lnTo>
                  <a:pt x="725" y="4248"/>
                </a:lnTo>
                <a:lnTo>
                  <a:pt x="755" y="4265"/>
                </a:lnTo>
                <a:lnTo>
                  <a:pt x="783" y="4284"/>
                </a:lnTo>
                <a:lnTo>
                  <a:pt x="815" y="4284"/>
                </a:lnTo>
                <a:lnTo>
                  <a:pt x="858" y="4304"/>
                </a:lnTo>
                <a:lnTo>
                  <a:pt x="827" y="4266"/>
                </a:lnTo>
                <a:lnTo>
                  <a:pt x="827" y="4229"/>
                </a:lnTo>
                <a:lnTo>
                  <a:pt x="816" y="4223"/>
                </a:lnTo>
                <a:lnTo>
                  <a:pt x="803" y="4225"/>
                </a:lnTo>
                <a:lnTo>
                  <a:pt x="804" y="4235"/>
                </a:lnTo>
                <a:lnTo>
                  <a:pt x="797" y="4243"/>
                </a:lnTo>
                <a:lnTo>
                  <a:pt x="772" y="4239"/>
                </a:lnTo>
                <a:lnTo>
                  <a:pt x="746" y="4243"/>
                </a:lnTo>
                <a:lnTo>
                  <a:pt x="763" y="4236"/>
                </a:lnTo>
                <a:lnTo>
                  <a:pt x="769" y="4225"/>
                </a:lnTo>
                <a:lnTo>
                  <a:pt x="761" y="4218"/>
                </a:lnTo>
                <a:lnTo>
                  <a:pt x="753" y="4213"/>
                </a:lnTo>
                <a:lnTo>
                  <a:pt x="742" y="4216"/>
                </a:lnTo>
                <a:lnTo>
                  <a:pt x="733" y="4219"/>
                </a:lnTo>
                <a:lnTo>
                  <a:pt x="721" y="4204"/>
                </a:lnTo>
                <a:lnTo>
                  <a:pt x="711" y="4189"/>
                </a:lnTo>
                <a:lnTo>
                  <a:pt x="732" y="4185"/>
                </a:lnTo>
                <a:lnTo>
                  <a:pt x="750" y="4188"/>
                </a:lnTo>
                <a:lnTo>
                  <a:pt x="742" y="4177"/>
                </a:lnTo>
                <a:lnTo>
                  <a:pt x="733" y="4172"/>
                </a:lnTo>
                <a:lnTo>
                  <a:pt x="717" y="4176"/>
                </a:lnTo>
                <a:lnTo>
                  <a:pt x="702" y="4181"/>
                </a:lnTo>
                <a:lnTo>
                  <a:pt x="709" y="4189"/>
                </a:lnTo>
                <a:lnTo>
                  <a:pt x="702" y="4197"/>
                </a:lnTo>
                <a:lnTo>
                  <a:pt x="674" y="4174"/>
                </a:lnTo>
                <a:lnTo>
                  <a:pt x="642" y="4157"/>
                </a:lnTo>
                <a:lnTo>
                  <a:pt x="601" y="4165"/>
                </a:lnTo>
                <a:lnTo>
                  <a:pt x="568" y="4144"/>
                </a:lnTo>
                <a:lnTo>
                  <a:pt x="537" y="4117"/>
                </a:lnTo>
                <a:lnTo>
                  <a:pt x="504" y="4110"/>
                </a:lnTo>
                <a:lnTo>
                  <a:pt x="526" y="4102"/>
                </a:lnTo>
                <a:lnTo>
                  <a:pt x="536" y="4089"/>
                </a:lnTo>
                <a:lnTo>
                  <a:pt x="563" y="4126"/>
                </a:lnTo>
                <a:lnTo>
                  <a:pt x="597" y="4128"/>
                </a:lnTo>
                <a:lnTo>
                  <a:pt x="609" y="4148"/>
                </a:lnTo>
                <a:lnTo>
                  <a:pt x="629" y="4156"/>
                </a:lnTo>
                <a:lnTo>
                  <a:pt x="624" y="4141"/>
                </a:lnTo>
                <a:lnTo>
                  <a:pt x="624" y="4125"/>
                </a:lnTo>
                <a:lnTo>
                  <a:pt x="597" y="4118"/>
                </a:lnTo>
                <a:lnTo>
                  <a:pt x="576" y="4119"/>
                </a:lnTo>
                <a:lnTo>
                  <a:pt x="556" y="4092"/>
                </a:lnTo>
                <a:lnTo>
                  <a:pt x="531" y="4074"/>
                </a:lnTo>
                <a:lnTo>
                  <a:pt x="546" y="4073"/>
                </a:lnTo>
                <a:lnTo>
                  <a:pt x="550" y="4063"/>
                </a:lnTo>
                <a:lnTo>
                  <a:pt x="544" y="4062"/>
                </a:lnTo>
                <a:lnTo>
                  <a:pt x="541" y="4055"/>
                </a:lnTo>
                <a:lnTo>
                  <a:pt x="528" y="4056"/>
                </a:lnTo>
                <a:lnTo>
                  <a:pt x="516" y="4054"/>
                </a:lnTo>
                <a:lnTo>
                  <a:pt x="516" y="4060"/>
                </a:lnTo>
                <a:lnTo>
                  <a:pt x="511" y="4065"/>
                </a:lnTo>
                <a:lnTo>
                  <a:pt x="492" y="4052"/>
                </a:lnTo>
                <a:lnTo>
                  <a:pt x="476" y="4036"/>
                </a:lnTo>
                <a:lnTo>
                  <a:pt x="475" y="4036"/>
                </a:lnTo>
                <a:lnTo>
                  <a:pt x="474" y="4036"/>
                </a:lnTo>
                <a:lnTo>
                  <a:pt x="454" y="4050"/>
                </a:lnTo>
                <a:lnTo>
                  <a:pt x="439" y="4055"/>
                </a:lnTo>
                <a:lnTo>
                  <a:pt x="440" y="4038"/>
                </a:lnTo>
                <a:lnTo>
                  <a:pt x="430" y="4016"/>
                </a:lnTo>
                <a:lnTo>
                  <a:pt x="380" y="4026"/>
                </a:lnTo>
                <a:lnTo>
                  <a:pt x="337" y="4038"/>
                </a:lnTo>
                <a:lnTo>
                  <a:pt x="323" y="4030"/>
                </a:lnTo>
                <a:lnTo>
                  <a:pt x="305" y="4032"/>
                </a:lnTo>
                <a:lnTo>
                  <a:pt x="281" y="4000"/>
                </a:lnTo>
                <a:lnTo>
                  <a:pt x="216" y="4008"/>
                </a:lnTo>
                <a:lnTo>
                  <a:pt x="233" y="3992"/>
                </a:lnTo>
                <a:lnTo>
                  <a:pt x="251" y="3988"/>
                </a:lnTo>
                <a:lnTo>
                  <a:pt x="240" y="3970"/>
                </a:lnTo>
                <a:lnTo>
                  <a:pt x="226" y="3958"/>
                </a:lnTo>
                <a:lnTo>
                  <a:pt x="222" y="3970"/>
                </a:lnTo>
                <a:lnTo>
                  <a:pt x="209" y="3961"/>
                </a:lnTo>
                <a:lnTo>
                  <a:pt x="203" y="3979"/>
                </a:lnTo>
                <a:lnTo>
                  <a:pt x="191" y="3991"/>
                </a:lnTo>
                <a:lnTo>
                  <a:pt x="195" y="3974"/>
                </a:lnTo>
                <a:lnTo>
                  <a:pt x="203" y="3959"/>
                </a:lnTo>
                <a:lnTo>
                  <a:pt x="187" y="3939"/>
                </a:lnTo>
                <a:lnTo>
                  <a:pt x="188" y="3910"/>
                </a:lnTo>
                <a:lnTo>
                  <a:pt x="171" y="3934"/>
                </a:lnTo>
                <a:lnTo>
                  <a:pt x="153" y="3957"/>
                </a:lnTo>
                <a:lnTo>
                  <a:pt x="152" y="3951"/>
                </a:lnTo>
                <a:lnTo>
                  <a:pt x="150" y="3946"/>
                </a:lnTo>
                <a:lnTo>
                  <a:pt x="148" y="3949"/>
                </a:lnTo>
                <a:lnTo>
                  <a:pt x="146" y="3951"/>
                </a:lnTo>
                <a:lnTo>
                  <a:pt x="130" y="3939"/>
                </a:lnTo>
                <a:lnTo>
                  <a:pt x="124" y="3926"/>
                </a:lnTo>
                <a:lnTo>
                  <a:pt x="134" y="3936"/>
                </a:lnTo>
                <a:lnTo>
                  <a:pt x="148" y="3942"/>
                </a:lnTo>
                <a:lnTo>
                  <a:pt x="133" y="3927"/>
                </a:lnTo>
                <a:lnTo>
                  <a:pt x="123" y="3912"/>
                </a:lnTo>
                <a:lnTo>
                  <a:pt x="124" y="3941"/>
                </a:lnTo>
                <a:lnTo>
                  <a:pt x="129" y="3971"/>
                </a:lnTo>
                <a:lnTo>
                  <a:pt x="107" y="3943"/>
                </a:lnTo>
                <a:lnTo>
                  <a:pt x="72" y="3935"/>
                </a:lnTo>
                <a:lnTo>
                  <a:pt x="97" y="3965"/>
                </a:lnTo>
                <a:lnTo>
                  <a:pt x="123" y="4000"/>
                </a:lnTo>
                <a:lnTo>
                  <a:pt x="94" y="3992"/>
                </a:lnTo>
                <a:lnTo>
                  <a:pt x="77" y="3976"/>
                </a:lnTo>
                <a:lnTo>
                  <a:pt x="82" y="3979"/>
                </a:lnTo>
                <a:lnTo>
                  <a:pt x="89" y="3976"/>
                </a:lnTo>
                <a:lnTo>
                  <a:pt x="74" y="3945"/>
                </a:lnTo>
                <a:lnTo>
                  <a:pt x="53" y="3934"/>
                </a:lnTo>
                <a:lnTo>
                  <a:pt x="65" y="3922"/>
                </a:lnTo>
                <a:lnTo>
                  <a:pt x="64" y="3902"/>
                </a:lnTo>
                <a:lnTo>
                  <a:pt x="52" y="3897"/>
                </a:lnTo>
                <a:lnTo>
                  <a:pt x="38" y="3898"/>
                </a:lnTo>
                <a:lnTo>
                  <a:pt x="47" y="3908"/>
                </a:lnTo>
                <a:lnTo>
                  <a:pt x="39" y="3916"/>
                </a:lnTo>
                <a:lnTo>
                  <a:pt x="39" y="3916"/>
                </a:lnTo>
                <a:lnTo>
                  <a:pt x="38" y="3915"/>
                </a:lnTo>
                <a:lnTo>
                  <a:pt x="40" y="3917"/>
                </a:lnTo>
                <a:lnTo>
                  <a:pt x="42" y="3919"/>
                </a:lnTo>
                <a:lnTo>
                  <a:pt x="20" y="3917"/>
                </a:lnTo>
                <a:lnTo>
                  <a:pt x="0" y="3913"/>
                </a:lnTo>
                <a:lnTo>
                  <a:pt x="0" y="1375"/>
                </a:lnTo>
                <a:lnTo>
                  <a:pt x="50" y="1378"/>
                </a:lnTo>
                <a:lnTo>
                  <a:pt x="101" y="1373"/>
                </a:lnTo>
                <a:lnTo>
                  <a:pt x="146" y="1367"/>
                </a:lnTo>
                <a:lnTo>
                  <a:pt x="189" y="1362"/>
                </a:lnTo>
                <a:lnTo>
                  <a:pt x="227" y="1362"/>
                </a:lnTo>
                <a:lnTo>
                  <a:pt x="260" y="1368"/>
                </a:lnTo>
                <a:lnTo>
                  <a:pt x="323" y="1345"/>
                </a:lnTo>
                <a:lnTo>
                  <a:pt x="390" y="1348"/>
                </a:lnTo>
                <a:lnTo>
                  <a:pt x="401" y="1344"/>
                </a:lnTo>
                <a:lnTo>
                  <a:pt x="412" y="1341"/>
                </a:lnTo>
                <a:lnTo>
                  <a:pt x="412" y="1341"/>
                </a:lnTo>
                <a:lnTo>
                  <a:pt x="412" y="1340"/>
                </a:lnTo>
                <a:lnTo>
                  <a:pt x="412" y="1341"/>
                </a:lnTo>
                <a:lnTo>
                  <a:pt x="414" y="1341"/>
                </a:lnTo>
                <a:lnTo>
                  <a:pt x="418" y="1339"/>
                </a:lnTo>
                <a:lnTo>
                  <a:pt x="422" y="1338"/>
                </a:lnTo>
                <a:lnTo>
                  <a:pt x="415" y="1329"/>
                </a:lnTo>
                <a:lnTo>
                  <a:pt x="411" y="1320"/>
                </a:lnTo>
                <a:lnTo>
                  <a:pt x="443" y="1319"/>
                </a:lnTo>
                <a:lnTo>
                  <a:pt x="477" y="1325"/>
                </a:lnTo>
                <a:lnTo>
                  <a:pt x="474" y="1328"/>
                </a:lnTo>
                <a:lnTo>
                  <a:pt x="471" y="1329"/>
                </a:lnTo>
                <a:lnTo>
                  <a:pt x="475" y="1329"/>
                </a:lnTo>
                <a:lnTo>
                  <a:pt x="479" y="1329"/>
                </a:lnTo>
                <a:lnTo>
                  <a:pt x="478" y="1327"/>
                </a:lnTo>
                <a:lnTo>
                  <a:pt x="477" y="1325"/>
                </a:lnTo>
                <a:lnTo>
                  <a:pt x="491" y="1311"/>
                </a:lnTo>
                <a:lnTo>
                  <a:pt x="508" y="1317"/>
                </a:lnTo>
                <a:lnTo>
                  <a:pt x="504" y="1323"/>
                </a:lnTo>
                <a:lnTo>
                  <a:pt x="501" y="1329"/>
                </a:lnTo>
                <a:lnTo>
                  <a:pt x="510" y="1329"/>
                </a:lnTo>
                <a:lnTo>
                  <a:pt x="518" y="1329"/>
                </a:lnTo>
                <a:lnTo>
                  <a:pt x="516" y="1319"/>
                </a:lnTo>
                <a:lnTo>
                  <a:pt x="520" y="1306"/>
                </a:lnTo>
                <a:lnTo>
                  <a:pt x="576" y="1307"/>
                </a:lnTo>
                <a:lnTo>
                  <a:pt x="629" y="1330"/>
                </a:lnTo>
                <a:lnTo>
                  <a:pt x="637" y="1328"/>
                </a:lnTo>
                <a:lnTo>
                  <a:pt x="643" y="1327"/>
                </a:lnTo>
                <a:lnTo>
                  <a:pt x="650" y="1323"/>
                </a:lnTo>
                <a:lnTo>
                  <a:pt x="648" y="1312"/>
                </a:lnTo>
                <a:lnTo>
                  <a:pt x="633" y="1310"/>
                </a:lnTo>
                <a:lnTo>
                  <a:pt x="625" y="1299"/>
                </a:lnTo>
                <a:lnTo>
                  <a:pt x="667" y="1298"/>
                </a:lnTo>
                <a:lnTo>
                  <a:pt x="693" y="1319"/>
                </a:lnTo>
                <a:lnTo>
                  <a:pt x="702" y="1318"/>
                </a:lnTo>
                <a:lnTo>
                  <a:pt x="711" y="1316"/>
                </a:lnTo>
                <a:lnTo>
                  <a:pt x="709" y="1304"/>
                </a:lnTo>
                <a:lnTo>
                  <a:pt x="713" y="1292"/>
                </a:lnTo>
                <a:lnTo>
                  <a:pt x="805" y="1289"/>
                </a:lnTo>
                <a:lnTo>
                  <a:pt x="886" y="1272"/>
                </a:lnTo>
                <a:lnTo>
                  <a:pt x="910" y="1277"/>
                </a:lnTo>
                <a:lnTo>
                  <a:pt x="935" y="1280"/>
                </a:lnTo>
                <a:lnTo>
                  <a:pt x="958" y="1280"/>
                </a:lnTo>
                <a:lnTo>
                  <a:pt x="982" y="1279"/>
                </a:lnTo>
                <a:lnTo>
                  <a:pt x="1029" y="1274"/>
                </a:lnTo>
                <a:lnTo>
                  <a:pt x="1075" y="1272"/>
                </a:lnTo>
                <a:lnTo>
                  <a:pt x="1071" y="1267"/>
                </a:lnTo>
                <a:lnTo>
                  <a:pt x="1071" y="1261"/>
                </a:lnTo>
                <a:lnTo>
                  <a:pt x="1090" y="1270"/>
                </a:lnTo>
                <a:lnTo>
                  <a:pt x="1110" y="1274"/>
                </a:lnTo>
                <a:lnTo>
                  <a:pt x="1132" y="1275"/>
                </a:lnTo>
                <a:lnTo>
                  <a:pt x="1157" y="1274"/>
                </a:lnTo>
                <a:lnTo>
                  <a:pt x="1204" y="1269"/>
                </a:lnTo>
                <a:lnTo>
                  <a:pt x="1250" y="1270"/>
                </a:lnTo>
                <a:lnTo>
                  <a:pt x="1251" y="1260"/>
                </a:lnTo>
                <a:lnTo>
                  <a:pt x="1252" y="1249"/>
                </a:lnTo>
                <a:lnTo>
                  <a:pt x="1267" y="1252"/>
                </a:lnTo>
                <a:lnTo>
                  <a:pt x="1283" y="1254"/>
                </a:lnTo>
                <a:lnTo>
                  <a:pt x="1297" y="1254"/>
                </a:lnTo>
                <a:lnTo>
                  <a:pt x="1312" y="1255"/>
                </a:lnTo>
                <a:lnTo>
                  <a:pt x="1342" y="1255"/>
                </a:lnTo>
                <a:lnTo>
                  <a:pt x="1371" y="1261"/>
                </a:lnTo>
                <a:lnTo>
                  <a:pt x="1367" y="1252"/>
                </a:lnTo>
                <a:lnTo>
                  <a:pt x="1370" y="1244"/>
                </a:lnTo>
                <a:lnTo>
                  <a:pt x="1405" y="1265"/>
                </a:lnTo>
                <a:lnTo>
                  <a:pt x="1430" y="1246"/>
                </a:lnTo>
                <a:lnTo>
                  <a:pt x="1463" y="1257"/>
                </a:lnTo>
                <a:lnTo>
                  <a:pt x="1496" y="1253"/>
                </a:lnTo>
                <a:lnTo>
                  <a:pt x="1529" y="1250"/>
                </a:lnTo>
                <a:lnTo>
                  <a:pt x="1563" y="1261"/>
                </a:lnTo>
                <a:lnTo>
                  <a:pt x="1577" y="1249"/>
                </a:lnTo>
                <a:lnTo>
                  <a:pt x="1584" y="1269"/>
                </a:lnTo>
                <a:lnTo>
                  <a:pt x="1567" y="1264"/>
                </a:lnTo>
                <a:lnTo>
                  <a:pt x="1560" y="1282"/>
                </a:lnTo>
                <a:lnTo>
                  <a:pt x="1574" y="1294"/>
                </a:lnTo>
                <a:lnTo>
                  <a:pt x="1581" y="1315"/>
                </a:lnTo>
                <a:lnTo>
                  <a:pt x="1603" y="1286"/>
                </a:lnTo>
                <a:lnTo>
                  <a:pt x="1601" y="1256"/>
                </a:lnTo>
                <a:lnTo>
                  <a:pt x="1650" y="1256"/>
                </a:lnTo>
                <a:lnTo>
                  <a:pt x="1698" y="1248"/>
                </a:lnTo>
                <a:lnTo>
                  <a:pt x="1703" y="1258"/>
                </a:lnTo>
                <a:lnTo>
                  <a:pt x="1709" y="1269"/>
                </a:lnTo>
                <a:lnTo>
                  <a:pt x="1740" y="1257"/>
                </a:lnTo>
                <a:lnTo>
                  <a:pt x="1774" y="1252"/>
                </a:lnTo>
                <a:lnTo>
                  <a:pt x="1808" y="1251"/>
                </a:lnTo>
                <a:lnTo>
                  <a:pt x="1841" y="1253"/>
                </a:lnTo>
                <a:lnTo>
                  <a:pt x="1906" y="1258"/>
                </a:lnTo>
                <a:lnTo>
                  <a:pt x="1966" y="1251"/>
                </a:lnTo>
                <a:lnTo>
                  <a:pt x="1984" y="1263"/>
                </a:lnTo>
                <a:lnTo>
                  <a:pt x="1996" y="1273"/>
                </a:lnTo>
                <a:lnTo>
                  <a:pt x="1999" y="1265"/>
                </a:lnTo>
                <a:lnTo>
                  <a:pt x="2004" y="1256"/>
                </a:lnTo>
                <a:lnTo>
                  <a:pt x="2103" y="1265"/>
                </a:lnTo>
                <a:lnTo>
                  <a:pt x="2198" y="1266"/>
                </a:lnTo>
                <a:lnTo>
                  <a:pt x="2293" y="1270"/>
                </a:lnTo>
                <a:lnTo>
                  <a:pt x="2389" y="1281"/>
                </a:lnTo>
                <a:lnTo>
                  <a:pt x="2392" y="1276"/>
                </a:lnTo>
                <a:lnTo>
                  <a:pt x="2395" y="1274"/>
                </a:lnTo>
                <a:lnTo>
                  <a:pt x="2383" y="1258"/>
                </a:lnTo>
                <a:lnTo>
                  <a:pt x="2367" y="1245"/>
                </a:lnTo>
                <a:lnTo>
                  <a:pt x="2380" y="1243"/>
                </a:lnTo>
                <a:lnTo>
                  <a:pt x="2397" y="1246"/>
                </a:lnTo>
                <a:lnTo>
                  <a:pt x="2397" y="1258"/>
                </a:lnTo>
                <a:lnTo>
                  <a:pt x="2400" y="1271"/>
                </a:lnTo>
                <a:lnTo>
                  <a:pt x="2426" y="1276"/>
                </a:lnTo>
                <a:lnTo>
                  <a:pt x="2450" y="1295"/>
                </a:lnTo>
                <a:lnTo>
                  <a:pt x="2483" y="1286"/>
                </a:lnTo>
                <a:lnTo>
                  <a:pt x="2513" y="1294"/>
                </a:lnTo>
                <a:lnTo>
                  <a:pt x="2536" y="1286"/>
                </a:lnTo>
                <a:lnTo>
                  <a:pt x="2576" y="1286"/>
                </a:lnTo>
                <a:lnTo>
                  <a:pt x="2622" y="1288"/>
                </a:lnTo>
                <a:lnTo>
                  <a:pt x="2661" y="1287"/>
                </a:lnTo>
                <a:lnTo>
                  <a:pt x="2658" y="1298"/>
                </a:lnTo>
                <a:lnTo>
                  <a:pt x="2661" y="1308"/>
                </a:lnTo>
                <a:lnTo>
                  <a:pt x="2711" y="1302"/>
                </a:lnTo>
                <a:lnTo>
                  <a:pt x="2748" y="1295"/>
                </a:lnTo>
                <a:lnTo>
                  <a:pt x="2753" y="1307"/>
                </a:lnTo>
                <a:lnTo>
                  <a:pt x="2755" y="1318"/>
                </a:lnTo>
                <a:lnTo>
                  <a:pt x="2768" y="1312"/>
                </a:lnTo>
                <a:lnTo>
                  <a:pt x="2776" y="1299"/>
                </a:lnTo>
                <a:lnTo>
                  <a:pt x="2791" y="1303"/>
                </a:lnTo>
                <a:lnTo>
                  <a:pt x="2794" y="1319"/>
                </a:lnTo>
                <a:lnTo>
                  <a:pt x="2831" y="1318"/>
                </a:lnTo>
                <a:lnTo>
                  <a:pt x="2870" y="1309"/>
                </a:lnTo>
                <a:lnTo>
                  <a:pt x="2863" y="1317"/>
                </a:lnTo>
                <a:lnTo>
                  <a:pt x="2866" y="1326"/>
                </a:lnTo>
                <a:lnTo>
                  <a:pt x="2895" y="1325"/>
                </a:lnTo>
                <a:lnTo>
                  <a:pt x="2925" y="1319"/>
                </a:lnTo>
                <a:lnTo>
                  <a:pt x="2925" y="1332"/>
                </a:lnTo>
                <a:lnTo>
                  <a:pt x="2935" y="1337"/>
                </a:lnTo>
                <a:lnTo>
                  <a:pt x="2941" y="1335"/>
                </a:lnTo>
                <a:lnTo>
                  <a:pt x="2942" y="1331"/>
                </a:lnTo>
                <a:lnTo>
                  <a:pt x="2928" y="1317"/>
                </a:lnTo>
                <a:lnTo>
                  <a:pt x="2911" y="1303"/>
                </a:lnTo>
                <a:lnTo>
                  <a:pt x="2901" y="1309"/>
                </a:lnTo>
                <a:lnTo>
                  <a:pt x="2901" y="1324"/>
                </a:lnTo>
                <a:lnTo>
                  <a:pt x="2888" y="1319"/>
                </a:lnTo>
                <a:lnTo>
                  <a:pt x="2875" y="1313"/>
                </a:lnTo>
                <a:lnTo>
                  <a:pt x="2864" y="1289"/>
                </a:lnTo>
                <a:lnTo>
                  <a:pt x="2803" y="1268"/>
                </a:lnTo>
                <a:lnTo>
                  <a:pt x="2614" y="1252"/>
                </a:lnTo>
                <a:lnTo>
                  <a:pt x="2425" y="1238"/>
                </a:lnTo>
                <a:lnTo>
                  <a:pt x="2397" y="1236"/>
                </a:lnTo>
                <a:lnTo>
                  <a:pt x="2370" y="1235"/>
                </a:lnTo>
                <a:lnTo>
                  <a:pt x="2315" y="1232"/>
                </a:lnTo>
                <a:lnTo>
                  <a:pt x="2310" y="1232"/>
                </a:lnTo>
                <a:lnTo>
                  <a:pt x="2346" y="1253"/>
                </a:lnTo>
                <a:lnTo>
                  <a:pt x="2378" y="1273"/>
                </a:lnTo>
                <a:lnTo>
                  <a:pt x="2333" y="1257"/>
                </a:lnTo>
                <a:lnTo>
                  <a:pt x="2287" y="1230"/>
                </a:lnTo>
                <a:lnTo>
                  <a:pt x="2275" y="1230"/>
                </a:lnTo>
                <a:lnTo>
                  <a:pt x="2296" y="1245"/>
                </a:lnTo>
                <a:lnTo>
                  <a:pt x="2315" y="1260"/>
                </a:lnTo>
                <a:lnTo>
                  <a:pt x="2278" y="1246"/>
                </a:lnTo>
                <a:lnTo>
                  <a:pt x="2241" y="1228"/>
                </a:lnTo>
                <a:lnTo>
                  <a:pt x="2204" y="1226"/>
                </a:lnTo>
                <a:lnTo>
                  <a:pt x="2094" y="1221"/>
                </a:lnTo>
                <a:lnTo>
                  <a:pt x="2039" y="1219"/>
                </a:lnTo>
                <a:lnTo>
                  <a:pt x="2010" y="1218"/>
                </a:lnTo>
                <a:lnTo>
                  <a:pt x="1983" y="1217"/>
                </a:lnTo>
                <a:lnTo>
                  <a:pt x="1873" y="1215"/>
                </a:lnTo>
                <a:lnTo>
                  <a:pt x="1818" y="1214"/>
                </a:lnTo>
                <a:lnTo>
                  <a:pt x="1762" y="1213"/>
                </a:lnTo>
                <a:lnTo>
                  <a:pt x="1652" y="1212"/>
                </a:lnTo>
                <a:lnTo>
                  <a:pt x="1624" y="1212"/>
                </a:lnTo>
                <a:lnTo>
                  <a:pt x="1596" y="1212"/>
                </a:lnTo>
                <a:lnTo>
                  <a:pt x="1541" y="1212"/>
                </a:lnTo>
                <a:lnTo>
                  <a:pt x="1320" y="1214"/>
                </a:lnTo>
                <a:lnTo>
                  <a:pt x="1098" y="1218"/>
                </a:lnTo>
                <a:lnTo>
                  <a:pt x="1042" y="1220"/>
                </a:lnTo>
                <a:lnTo>
                  <a:pt x="986" y="1223"/>
                </a:lnTo>
                <a:lnTo>
                  <a:pt x="931" y="1224"/>
                </a:lnTo>
                <a:lnTo>
                  <a:pt x="875" y="1227"/>
                </a:lnTo>
                <a:lnTo>
                  <a:pt x="762" y="1231"/>
                </a:lnTo>
                <a:lnTo>
                  <a:pt x="706" y="1234"/>
                </a:lnTo>
                <a:lnTo>
                  <a:pt x="650" y="1237"/>
                </a:lnTo>
                <a:lnTo>
                  <a:pt x="576" y="1247"/>
                </a:lnTo>
                <a:lnTo>
                  <a:pt x="512" y="1245"/>
                </a:lnTo>
                <a:lnTo>
                  <a:pt x="478" y="1261"/>
                </a:lnTo>
                <a:lnTo>
                  <a:pt x="443" y="1276"/>
                </a:lnTo>
                <a:lnTo>
                  <a:pt x="429" y="1265"/>
                </a:lnTo>
                <a:lnTo>
                  <a:pt x="419" y="1264"/>
                </a:lnTo>
                <a:lnTo>
                  <a:pt x="398" y="1275"/>
                </a:lnTo>
                <a:lnTo>
                  <a:pt x="366" y="1268"/>
                </a:lnTo>
                <a:lnTo>
                  <a:pt x="325" y="1281"/>
                </a:lnTo>
                <a:lnTo>
                  <a:pt x="296" y="1281"/>
                </a:lnTo>
                <a:lnTo>
                  <a:pt x="310" y="1273"/>
                </a:lnTo>
                <a:lnTo>
                  <a:pt x="326" y="1271"/>
                </a:lnTo>
                <a:lnTo>
                  <a:pt x="299" y="1260"/>
                </a:lnTo>
                <a:lnTo>
                  <a:pt x="271" y="1272"/>
                </a:lnTo>
                <a:lnTo>
                  <a:pt x="241" y="1286"/>
                </a:lnTo>
                <a:lnTo>
                  <a:pt x="211" y="1275"/>
                </a:lnTo>
                <a:lnTo>
                  <a:pt x="180" y="1295"/>
                </a:lnTo>
                <a:lnTo>
                  <a:pt x="140" y="1298"/>
                </a:lnTo>
                <a:lnTo>
                  <a:pt x="105" y="1301"/>
                </a:lnTo>
                <a:lnTo>
                  <a:pt x="87" y="1322"/>
                </a:lnTo>
                <a:lnTo>
                  <a:pt x="75" y="1318"/>
                </a:lnTo>
                <a:lnTo>
                  <a:pt x="62" y="1310"/>
                </a:lnTo>
                <a:lnTo>
                  <a:pt x="40" y="1329"/>
                </a:lnTo>
                <a:lnTo>
                  <a:pt x="14" y="1308"/>
                </a:lnTo>
                <a:lnTo>
                  <a:pt x="8" y="1310"/>
                </a:lnTo>
                <a:lnTo>
                  <a:pt x="0" y="1313"/>
                </a:lnTo>
                <a:lnTo>
                  <a:pt x="0" y="717"/>
                </a:lnTo>
                <a:lnTo>
                  <a:pt x="8" y="716"/>
                </a:lnTo>
                <a:lnTo>
                  <a:pt x="14" y="715"/>
                </a:lnTo>
                <a:lnTo>
                  <a:pt x="41" y="708"/>
                </a:lnTo>
                <a:lnTo>
                  <a:pt x="71" y="691"/>
                </a:lnTo>
                <a:lnTo>
                  <a:pt x="84" y="702"/>
                </a:lnTo>
                <a:lnTo>
                  <a:pt x="90" y="716"/>
                </a:lnTo>
                <a:lnTo>
                  <a:pt x="112" y="696"/>
                </a:lnTo>
                <a:lnTo>
                  <a:pt x="129" y="686"/>
                </a:lnTo>
                <a:lnTo>
                  <a:pt x="128" y="689"/>
                </a:lnTo>
                <a:lnTo>
                  <a:pt x="127" y="691"/>
                </a:lnTo>
                <a:lnTo>
                  <a:pt x="132" y="693"/>
                </a:lnTo>
                <a:lnTo>
                  <a:pt x="138" y="693"/>
                </a:lnTo>
                <a:lnTo>
                  <a:pt x="140" y="695"/>
                </a:lnTo>
                <a:lnTo>
                  <a:pt x="141" y="696"/>
                </a:lnTo>
                <a:lnTo>
                  <a:pt x="151" y="685"/>
                </a:lnTo>
                <a:lnTo>
                  <a:pt x="162" y="681"/>
                </a:lnTo>
                <a:lnTo>
                  <a:pt x="163" y="682"/>
                </a:lnTo>
                <a:lnTo>
                  <a:pt x="165" y="683"/>
                </a:lnTo>
                <a:lnTo>
                  <a:pt x="165" y="682"/>
                </a:lnTo>
                <a:lnTo>
                  <a:pt x="165" y="681"/>
                </a:lnTo>
                <a:lnTo>
                  <a:pt x="171" y="678"/>
                </a:lnTo>
                <a:lnTo>
                  <a:pt x="175" y="673"/>
                </a:lnTo>
                <a:lnTo>
                  <a:pt x="177" y="680"/>
                </a:lnTo>
                <a:lnTo>
                  <a:pt x="186" y="687"/>
                </a:lnTo>
                <a:lnTo>
                  <a:pt x="220" y="657"/>
                </a:lnTo>
                <a:lnTo>
                  <a:pt x="253" y="665"/>
                </a:lnTo>
                <a:lnTo>
                  <a:pt x="280" y="636"/>
                </a:lnTo>
                <a:lnTo>
                  <a:pt x="300" y="609"/>
                </a:lnTo>
                <a:lnTo>
                  <a:pt x="364" y="614"/>
                </a:lnTo>
                <a:lnTo>
                  <a:pt x="391" y="627"/>
                </a:lnTo>
                <a:lnTo>
                  <a:pt x="405" y="623"/>
                </a:lnTo>
                <a:lnTo>
                  <a:pt x="412" y="612"/>
                </a:lnTo>
                <a:lnTo>
                  <a:pt x="412" y="614"/>
                </a:lnTo>
                <a:lnTo>
                  <a:pt x="414" y="617"/>
                </a:lnTo>
                <a:lnTo>
                  <a:pt x="418" y="614"/>
                </a:lnTo>
                <a:lnTo>
                  <a:pt x="421" y="613"/>
                </a:lnTo>
                <a:lnTo>
                  <a:pt x="423" y="614"/>
                </a:lnTo>
                <a:lnTo>
                  <a:pt x="425" y="617"/>
                </a:lnTo>
                <a:lnTo>
                  <a:pt x="426" y="618"/>
                </a:lnTo>
                <a:lnTo>
                  <a:pt x="427" y="618"/>
                </a:lnTo>
                <a:lnTo>
                  <a:pt x="427" y="620"/>
                </a:lnTo>
                <a:lnTo>
                  <a:pt x="427" y="623"/>
                </a:lnTo>
                <a:lnTo>
                  <a:pt x="414" y="625"/>
                </a:lnTo>
                <a:lnTo>
                  <a:pt x="414" y="636"/>
                </a:lnTo>
                <a:lnTo>
                  <a:pt x="419" y="637"/>
                </a:lnTo>
                <a:lnTo>
                  <a:pt x="425" y="637"/>
                </a:lnTo>
                <a:lnTo>
                  <a:pt x="425" y="639"/>
                </a:lnTo>
                <a:lnTo>
                  <a:pt x="425" y="640"/>
                </a:lnTo>
                <a:lnTo>
                  <a:pt x="435" y="640"/>
                </a:lnTo>
                <a:lnTo>
                  <a:pt x="441" y="636"/>
                </a:lnTo>
                <a:lnTo>
                  <a:pt x="455" y="630"/>
                </a:lnTo>
                <a:lnTo>
                  <a:pt x="461" y="619"/>
                </a:lnTo>
                <a:lnTo>
                  <a:pt x="456" y="617"/>
                </a:lnTo>
                <a:lnTo>
                  <a:pt x="452" y="617"/>
                </a:lnTo>
                <a:lnTo>
                  <a:pt x="456" y="612"/>
                </a:lnTo>
                <a:lnTo>
                  <a:pt x="460" y="609"/>
                </a:lnTo>
                <a:lnTo>
                  <a:pt x="461" y="609"/>
                </a:lnTo>
                <a:lnTo>
                  <a:pt x="462" y="610"/>
                </a:lnTo>
                <a:lnTo>
                  <a:pt x="459" y="606"/>
                </a:lnTo>
                <a:lnTo>
                  <a:pt x="456" y="602"/>
                </a:lnTo>
                <a:lnTo>
                  <a:pt x="480" y="601"/>
                </a:lnTo>
                <a:lnTo>
                  <a:pt x="501" y="605"/>
                </a:lnTo>
                <a:lnTo>
                  <a:pt x="495" y="609"/>
                </a:lnTo>
                <a:lnTo>
                  <a:pt x="494" y="616"/>
                </a:lnTo>
                <a:lnTo>
                  <a:pt x="477" y="609"/>
                </a:lnTo>
                <a:lnTo>
                  <a:pt x="467" y="612"/>
                </a:lnTo>
                <a:lnTo>
                  <a:pt x="498" y="616"/>
                </a:lnTo>
                <a:lnTo>
                  <a:pt x="523" y="604"/>
                </a:lnTo>
                <a:lnTo>
                  <a:pt x="518" y="603"/>
                </a:lnTo>
                <a:lnTo>
                  <a:pt x="514" y="603"/>
                </a:lnTo>
                <a:lnTo>
                  <a:pt x="513" y="600"/>
                </a:lnTo>
                <a:lnTo>
                  <a:pt x="512" y="597"/>
                </a:lnTo>
                <a:lnTo>
                  <a:pt x="511" y="594"/>
                </a:lnTo>
                <a:lnTo>
                  <a:pt x="510" y="592"/>
                </a:lnTo>
                <a:lnTo>
                  <a:pt x="506" y="589"/>
                </a:lnTo>
                <a:lnTo>
                  <a:pt x="498" y="588"/>
                </a:lnTo>
                <a:lnTo>
                  <a:pt x="493" y="592"/>
                </a:lnTo>
                <a:lnTo>
                  <a:pt x="488" y="600"/>
                </a:lnTo>
                <a:lnTo>
                  <a:pt x="479" y="593"/>
                </a:lnTo>
                <a:lnTo>
                  <a:pt x="470" y="587"/>
                </a:lnTo>
                <a:lnTo>
                  <a:pt x="467" y="594"/>
                </a:lnTo>
                <a:lnTo>
                  <a:pt x="442" y="590"/>
                </a:lnTo>
                <a:lnTo>
                  <a:pt x="438" y="587"/>
                </a:lnTo>
                <a:lnTo>
                  <a:pt x="431" y="583"/>
                </a:lnTo>
                <a:lnTo>
                  <a:pt x="445" y="583"/>
                </a:lnTo>
                <a:lnTo>
                  <a:pt x="462" y="586"/>
                </a:lnTo>
                <a:lnTo>
                  <a:pt x="454" y="573"/>
                </a:lnTo>
                <a:lnTo>
                  <a:pt x="460" y="563"/>
                </a:lnTo>
                <a:lnTo>
                  <a:pt x="469" y="575"/>
                </a:lnTo>
                <a:lnTo>
                  <a:pt x="480" y="571"/>
                </a:lnTo>
                <a:lnTo>
                  <a:pt x="492" y="582"/>
                </a:lnTo>
                <a:lnTo>
                  <a:pt x="512" y="588"/>
                </a:lnTo>
                <a:lnTo>
                  <a:pt x="513" y="586"/>
                </a:lnTo>
                <a:lnTo>
                  <a:pt x="515" y="585"/>
                </a:lnTo>
                <a:lnTo>
                  <a:pt x="530" y="591"/>
                </a:lnTo>
                <a:lnTo>
                  <a:pt x="537" y="587"/>
                </a:lnTo>
                <a:lnTo>
                  <a:pt x="526" y="584"/>
                </a:lnTo>
                <a:lnTo>
                  <a:pt x="514" y="582"/>
                </a:lnTo>
                <a:lnTo>
                  <a:pt x="519" y="579"/>
                </a:lnTo>
                <a:lnTo>
                  <a:pt x="541" y="585"/>
                </a:lnTo>
                <a:lnTo>
                  <a:pt x="543" y="585"/>
                </a:lnTo>
                <a:lnTo>
                  <a:pt x="544" y="584"/>
                </a:lnTo>
                <a:lnTo>
                  <a:pt x="545" y="583"/>
                </a:lnTo>
                <a:lnTo>
                  <a:pt x="544" y="580"/>
                </a:lnTo>
                <a:lnTo>
                  <a:pt x="532" y="569"/>
                </a:lnTo>
                <a:lnTo>
                  <a:pt x="526" y="558"/>
                </a:lnTo>
                <a:lnTo>
                  <a:pt x="503" y="570"/>
                </a:lnTo>
                <a:lnTo>
                  <a:pt x="478" y="557"/>
                </a:lnTo>
                <a:lnTo>
                  <a:pt x="479" y="556"/>
                </a:lnTo>
                <a:lnTo>
                  <a:pt x="479" y="555"/>
                </a:lnTo>
                <a:lnTo>
                  <a:pt x="446" y="544"/>
                </a:lnTo>
                <a:lnTo>
                  <a:pt x="408" y="539"/>
                </a:lnTo>
                <a:lnTo>
                  <a:pt x="406" y="528"/>
                </a:lnTo>
                <a:lnTo>
                  <a:pt x="406" y="516"/>
                </a:lnTo>
                <a:lnTo>
                  <a:pt x="456" y="534"/>
                </a:lnTo>
                <a:lnTo>
                  <a:pt x="516" y="540"/>
                </a:lnTo>
                <a:lnTo>
                  <a:pt x="514" y="544"/>
                </a:lnTo>
                <a:lnTo>
                  <a:pt x="508" y="544"/>
                </a:lnTo>
                <a:lnTo>
                  <a:pt x="491" y="544"/>
                </a:lnTo>
                <a:lnTo>
                  <a:pt x="484" y="553"/>
                </a:lnTo>
                <a:lnTo>
                  <a:pt x="502" y="554"/>
                </a:lnTo>
                <a:lnTo>
                  <a:pt x="519" y="547"/>
                </a:lnTo>
                <a:lnTo>
                  <a:pt x="544" y="569"/>
                </a:lnTo>
                <a:lnTo>
                  <a:pt x="564" y="573"/>
                </a:lnTo>
                <a:lnTo>
                  <a:pt x="569" y="556"/>
                </a:lnTo>
                <a:lnTo>
                  <a:pt x="572" y="540"/>
                </a:lnTo>
                <a:lnTo>
                  <a:pt x="549" y="536"/>
                </a:lnTo>
                <a:lnTo>
                  <a:pt x="523" y="537"/>
                </a:lnTo>
                <a:lnTo>
                  <a:pt x="554" y="532"/>
                </a:lnTo>
                <a:lnTo>
                  <a:pt x="590" y="532"/>
                </a:lnTo>
                <a:lnTo>
                  <a:pt x="591" y="542"/>
                </a:lnTo>
                <a:lnTo>
                  <a:pt x="601" y="548"/>
                </a:lnTo>
                <a:lnTo>
                  <a:pt x="644" y="546"/>
                </a:lnTo>
                <a:lnTo>
                  <a:pt x="694" y="553"/>
                </a:lnTo>
                <a:lnTo>
                  <a:pt x="694" y="550"/>
                </a:lnTo>
                <a:lnTo>
                  <a:pt x="694" y="546"/>
                </a:lnTo>
                <a:lnTo>
                  <a:pt x="699" y="550"/>
                </a:lnTo>
                <a:lnTo>
                  <a:pt x="701" y="555"/>
                </a:lnTo>
                <a:lnTo>
                  <a:pt x="709" y="557"/>
                </a:lnTo>
                <a:lnTo>
                  <a:pt x="716" y="559"/>
                </a:lnTo>
                <a:lnTo>
                  <a:pt x="717" y="555"/>
                </a:lnTo>
                <a:lnTo>
                  <a:pt x="718" y="551"/>
                </a:lnTo>
                <a:lnTo>
                  <a:pt x="725" y="553"/>
                </a:lnTo>
                <a:lnTo>
                  <a:pt x="733" y="555"/>
                </a:lnTo>
                <a:lnTo>
                  <a:pt x="742" y="552"/>
                </a:lnTo>
                <a:lnTo>
                  <a:pt x="753" y="552"/>
                </a:lnTo>
                <a:lnTo>
                  <a:pt x="760" y="548"/>
                </a:lnTo>
                <a:lnTo>
                  <a:pt x="768" y="540"/>
                </a:lnTo>
                <a:lnTo>
                  <a:pt x="773" y="552"/>
                </a:lnTo>
                <a:lnTo>
                  <a:pt x="769" y="567"/>
                </a:lnTo>
                <a:lnTo>
                  <a:pt x="770" y="567"/>
                </a:lnTo>
                <a:lnTo>
                  <a:pt x="770" y="568"/>
                </a:lnTo>
                <a:lnTo>
                  <a:pt x="780" y="566"/>
                </a:lnTo>
                <a:lnTo>
                  <a:pt x="792" y="565"/>
                </a:lnTo>
                <a:lnTo>
                  <a:pt x="798" y="556"/>
                </a:lnTo>
                <a:lnTo>
                  <a:pt x="804" y="548"/>
                </a:lnTo>
                <a:lnTo>
                  <a:pt x="821" y="566"/>
                </a:lnTo>
                <a:lnTo>
                  <a:pt x="850" y="572"/>
                </a:lnTo>
                <a:lnTo>
                  <a:pt x="852" y="564"/>
                </a:lnTo>
                <a:lnTo>
                  <a:pt x="855" y="554"/>
                </a:lnTo>
                <a:lnTo>
                  <a:pt x="898" y="558"/>
                </a:lnTo>
                <a:lnTo>
                  <a:pt x="926" y="526"/>
                </a:lnTo>
                <a:lnTo>
                  <a:pt x="949" y="538"/>
                </a:lnTo>
                <a:lnTo>
                  <a:pt x="965" y="521"/>
                </a:lnTo>
                <a:lnTo>
                  <a:pt x="999" y="533"/>
                </a:lnTo>
                <a:lnTo>
                  <a:pt x="1032" y="528"/>
                </a:lnTo>
                <a:lnTo>
                  <a:pt x="1035" y="518"/>
                </a:lnTo>
                <a:lnTo>
                  <a:pt x="1047" y="518"/>
                </a:lnTo>
                <a:lnTo>
                  <a:pt x="1041" y="510"/>
                </a:lnTo>
                <a:lnTo>
                  <a:pt x="1037" y="502"/>
                </a:lnTo>
                <a:lnTo>
                  <a:pt x="1055" y="490"/>
                </a:lnTo>
                <a:lnTo>
                  <a:pt x="1075" y="491"/>
                </a:lnTo>
                <a:lnTo>
                  <a:pt x="1056" y="500"/>
                </a:lnTo>
                <a:lnTo>
                  <a:pt x="1054" y="517"/>
                </a:lnTo>
                <a:lnTo>
                  <a:pt x="1100" y="522"/>
                </a:lnTo>
                <a:lnTo>
                  <a:pt x="1145" y="530"/>
                </a:lnTo>
                <a:lnTo>
                  <a:pt x="1159" y="516"/>
                </a:lnTo>
                <a:lnTo>
                  <a:pt x="1158" y="496"/>
                </a:lnTo>
                <a:lnTo>
                  <a:pt x="1137" y="503"/>
                </a:lnTo>
                <a:lnTo>
                  <a:pt x="1121" y="515"/>
                </a:lnTo>
                <a:lnTo>
                  <a:pt x="1127" y="490"/>
                </a:lnTo>
                <a:lnTo>
                  <a:pt x="1124" y="465"/>
                </a:lnTo>
                <a:lnTo>
                  <a:pt x="1145" y="483"/>
                </a:lnTo>
                <a:lnTo>
                  <a:pt x="1173" y="485"/>
                </a:lnTo>
                <a:lnTo>
                  <a:pt x="1166" y="508"/>
                </a:lnTo>
                <a:lnTo>
                  <a:pt x="1176" y="528"/>
                </a:lnTo>
                <a:lnTo>
                  <a:pt x="1182" y="512"/>
                </a:lnTo>
                <a:lnTo>
                  <a:pt x="1194" y="506"/>
                </a:lnTo>
                <a:lnTo>
                  <a:pt x="1191" y="516"/>
                </a:lnTo>
                <a:lnTo>
                  <a:pt x="1192" y="527"/>
                </a:lnTo>
                <a:lnTo>
                  <a:pt x="1216" y="518"/>
                </a:lnTo>
                <a:lnTo>
                  <a:pt x="1240" y="511"/>
                </a:lnTo>
                <a:lnTo>
                  <a:pt x="1283" y="524"/>
                </a:lnTo>
                <a:lnTo>
                  <a:pt x="1334" y="521"/>
                </a:lnTo>
                <a:lnTo>
                  <a:pt x="1334" y="511"/>
                </a:lnTo>
                <a:lnTo>
                  <a:pt x="1337" y="500"/>
                </a:lnTo>
                <a:lnTo>
                  <a:pt x="1350" y="505"/>
                </a:lnTo>
                <a:lnTo>
                  <a:pt x="1364" y="494"/>
                </a:lnTo>
                <a:lnTo>
                  <a:pt x="1368" y="502"/>
                </a:lnTo>
                <a:lnTo>
                  <a:pt x="1374" y="508"/>
                </a:lnTo>
                <a:lnTo>
                  <a:pt x="1368" y="492"/>
                </a:lnTo>
                <a:lnTo>
                  <a:pt x="1349" y="479"/>
                </a:lnTo>
                <a:lnTo>
                  <a:pt x="1343" y="480"/>
                </a:lnTo>
                <a:lnTo>
                  <a:pt x="1340" y="485"/>
                </a:lnTo>
                <a:lnTo>
                  <a:pt x="1319" y="473"/>
                </a:lnTo>
                <a:lnTo>
                  <a:pt x="1304" y="458"/>
                </a:lnTo>
                <a:lnTo>
                  <a:pt x="1349" y="466"/>
                </a:lnTo>
                <a:lnTo>
                  <a:pt x="1378" y="485"/>
                </a:lnTo>
                <a:lnTo>
                  <a:pt x="1393" y="481"/>
                </a:lnTo>
                <a:lnTo>
                  <a:pt x="1415" y="487"/>
                </a:lnTo>
                <a:lnTo>
                  <a:pt x="1356" y="456"/>
                </a:lnTo>
                <a:lnTo>
                  <a:pt x="1288" y="435"/>
                </a:lnTo>
                <a:lnTo>
                  <a:pt x="1274" y="443"/>
                </a:lnTo>
                <a:lnTo>
                  <a:pt x="1244" y="440"/>
                </a:lnTo>
                <a:lnTo>
                  <a:pt x="1239" y="440"/>
                </a:lnTo>
                <a:lnTo>
                  <a:pt x="1235" y="439"/>
                </a:lnTo>
                <a:lnTo>
                  <a:pt x="1249" y="452"/>
                </a:lnTo>
                <a:lnTo>
                  <a:pt x="1256" y="465"/>
                </a:lnTo>
                <a:lnTo>
                  <a:pt x="1232" y="459"/>
                </a:lnTo>
                <a:lnTo>
                  <a:pt x="1209" y="448"/>
                </a:lnTo>
                <a:lnTo>
                  <a:pt x="1202" y="454"/>
                </a:lnTo>
                <a:lnTo>
                  <a:pt x="1191" y="458"/>
                </a:lnTo>
                <a:lnTo>
                  <a:pt x="1183" y="447"/>
                </a:lnTo>
                <a:lnTo>
                  <a:pt x="1173" y="435"/>
                </a:lnTo>
                <a:lnTo>
                  <a:pt x="1176" y="447"/>
                </a:lnTo>
                <a:lnTo>
                  <a:pt x="1171" y="461"/>
                </a:lnTo>
                <a:lnTo>
                  <a:pt x="1148" y="458"/>
                </a:lnTo>
                <a:lnTo>
                  <a:pt x="1127" y="461"/>
                </a:lnTo>
                <a:lnTo>
                  <a:pt x="1137" y="444"/>
                </a:lnTo>
                <a:lnTo>
                  <a:pt x="1140" y="429"/>
                </a:lnTo>
                <a:lnTo>
                  <a:pt x="1118" y="430"/>
                </a:lnTo>
                <a:lnTo>
                  <a:pt x="1094" y="430"/>
                </a:lnTo>
                <a:lnTo>
                  <a:pt x="1094" y="429"/>
                </a:lnTo>
                <a:lnTo>
                  <a:pt x="1094" y="428"/>
                </a:lnTo>
                <a:lnTo>
                  <a:pt x="1060" y="435"/>
                </a:lnTo>
                <a:lnTo>
                  <a:pt x="1024" y="441"/>
                </a:lnTo>
                <a:lnTo>
                  <a:pt x="1019" y="442"/>
                </a:lnTo>
                <a:lnTo>
                  <a:pt x="1014" y="443"/>
                </a:lnTo>
                <a:lnTo>
                  <a:pt x="1018" y="444"/>
                </a:lnTo>
                <a:lnTo>
                  <a:pt x="1023" y="446"/>
                </a:lnTo>
                <a:lnTo>
                  <a:pt x="1016" y="452"/>
                </a:lnTo>
                <a:lnTo>
                  <a:pt x="1012" y="458"/>
                </a:lnTo>
                <a:lnTo>
                  <a:pt x="988" y="453"/>
                </a:lnTo>
                <a:lnTo>
                  <a:pt x="963" y="446"/>
                </a:lnTo>
                <a:lnTo>
                  <a:pt x="939" y="443"/>
                </a:lnTo>
                <a:lnTo>
                  <a:pt x="916" y="435"/>
                </a:lnTo>
                <a:lnTo>
                  <a:pt x="929" y="437"/>
                </a:lnTo>
                <a:lnTo>
                  <a:pt x="942" y="427"/>
                </a:lnTo>
                <a:lnTo>
                  <a:pt x="932" y="417"/>
                </a:lnTo>
                <a:lnTo>
                  <a:pt x="924" y="405"/>
                </a:lnTo>
                <a:lnTo>
                  <a:pt x="906" y="419"/>
                </a:lnTo>
                <a:lnTo>
                  <a:pt x="889" y="408"/>
                </a:lnTo>
                <a:lnTo>
                  <a:pt x="900" y="423"/>
                </a:lnTo>
                <a:lnTo>
                  <a:pt x="922" y="434"/>
                </a:lnTo>
                <a:lnTo>
                  <a:pt x="896" y="440"/>
                </a:lnTo>
                <a:lnTo>
                  <a:pt x="862" y="439"/>
                </a:lnTo>
                <a:lnTo>
                  <a:pt x="863" y="437"/>
                </a:lnTo>
                <a:lnTo>
                  <a:pt x="864" y="436"/>
                </a:lnTo>
                <a:lnTo>
                  <a:pt x="847" y="421"/>
                </a:lnTo>
                <a:lnTo>
                  <a:pt x="830" y="416"/>
                </a:lnTo>
                <a:lnTo>
                  <a:pt x="826" y="426"/>
                </a:lnTo>
                <a:lnTo>
                  <a:pt x="829" y="437"/>
                </a:lnTo>
                <a:lnTo>
                  <a:pt x="828" y="436"/>
                </a:lnTo>
                <a:lnTo>
                  <a:pt x="826" y="436"/>
                </a:lnTo>
                <a:lnTo>
                  <a:pt x="825" y="435"/>
                </a:lnTo>
                <a:lnTo>
                  <a:pt x="824" y="435"/>
                </a:lnTo>
                <a:lnTo>
                  <a:pt x="823" y="436"/>
                </a:lnTo>
                <a:lnTo>
                  <a:pt x="818" y="436"/>
                </a:lnTo>
                <a:lnTo>
                  <a:pt x="815" y="437"/>
                </a:lnTo>
                <a:lnTo>
                  <a:pt x="811" y="437"/>
                </a:lnTo>
                <a:lnTo>
                  <a:pt x="808" y="437"/>
                </a:lnTo>
                <a:lnTo>
                  <a:pt x="796" y="442"/>
                </a:lnTo>
                <a:lnTo>
                  <a:pt x="785" y="443"/>
                </a:lnTo>
                <a:lnTo>
                  <a:pt x="784" y="444"/>
                </a:lnTo>
                <a:lnTo>
                  <a:pt x="784" y="445"/>
                </a:lnTo>
                <a:lnTo>
                  <a:pt x="779" y="443"/>
                </a:lnTo>
                <a:lnTo>
                  <a:pt x="777" y="438"/>
                </a:lnTo>
                <a:lnTo>
                  <a:pt x="793" y="437"/>
                </a:lnTo>
                <a:lnTo>
                  <a:pt x="807" y="426"/>
                </a:lnTo>
                <a:lnTo>
                  <a:pt x="786" y="415"/>
                </a:lnTo>
                <a:lnTo>
                  <a:pt x="778" y="387"/>
                </a:lnTo>
                <a:lnTo>
                  <a:pt x="776" y="389"/>
                </a:lnTo>
                <a:lnTo>
                  <a:pt x="774" y="391"/>
                </a:lnTo>
                <a:lnTo>
                  <a:pt x="774" y="406"/>
                </a:lnTo>
                <a:lnTo>
                  <a:pt x="776" y="425"/>
                </a:lnTo>
                <a:lnTo>
                  <a:pt x="771" y="423"/>
                </a:lnTo>
                <a:lnTo>
                  <a:pt x="763" y="421"/>
                </a:lnTo>
                <a:lnTo>
                  <a:pt x="724" y="424"/>
                </a:lnTo>
                <a:lnTo>
                  <a:pt x="680" y="423"/>
                </a:lnTo>
                <a:lnTo>
                  <a:pt x="725" y="434"/>
                </a:lnTo>
                <a:lnTo>
                  <a:pt x="755" y="425"/>
                </a:lnTo>
                <a:lnTo>
                  <a:pt x="769" y="441"/>
                </a:lnTo>
                <a:lnTo>
                  <a:pt x="754" y="458"/>
                </a:lnTo>
                <a:lnTo>
                  <a:pt x="722" y="444"/>
                </a:lnTo>
                <a:lnTo>
                  <a:pt x="670" y="439"/>
                </a:lnTo>
                <a:lnTo>
                  <a:pt x="659" y="448"/>
                </a:lnTo>
                <a:lnTo>
                  <a:pt x="648" y="460"/>
                </a:lnTo>
                <a:lnTo>
                  <a:pt x="643" y="443"/>
                </a:lnTo>
                <a:lnTo>
                  <a:pt x="636" y="427"/>
                </a:lnTo>
                <a:lnTo>
                  <a:pt x="615" y="454"/>
                </a:lnTo>
                <a:lnTo>
                  <a:pt x="594" y="467"/>
                </a:lnTo>
                <a:lnTo>
                  <a:pt x="604" y="473"/>
                </a:lnTo>
                <a:lnTo>
                  <a:pt x="607" y="478"/>
                </a:lnTo>
                <a:lnTo>
                  <a:pt x="605" y="476"/>
                </a:lnTo>
                <a:lnTo>
                  <a:pt x="602" y="476"/>
                </a:lnTo>
                <a:lnTo>
                  <a:pt x="622" y="482"/>
                </a:lnTo>
                <a:lnTo>
                  <a:pt x="645" y="482"/>
                </a:lnTo>
                <a:lnTo>
                  <a:pt x="626" y="489"/>
                </a:lnTo>
                <a:lnTo>
                  <a:pt x="592" y="481"/>
                </a:lnTo>
                <a:lnTo>
                  <a:pt x="589" y="488"/>
                </a:lnTo>
                <a:lnTo>
                  <a:pt x="589" y="494"/>
                </a:lnTo>
                <a:lnTo>
                  <a:pt x="593" y="495"/>
                </a:lnTo>
                <a:lnTo>
                  <a:pt x="599" y="496"/>
                </a:lnTo>
                <a:lnTo>
                  <a:pt x="599" y="512"/>
                </a:lnTo>
                <a:lnTo>
                  <a:pt x="580" y="516"/>
                </a:lnTo>
                <a:lnTo>
                  <a:pt x="582" y="509"/>
                </a:lnTo>
                <a:lnTo>
                  <a:pt x="583" y="500"/>
                </a:lnTo>
                <a:lnTo>
                  <a:pt x="568" y="503"/>
                </a:lnTo>
                <a:lnTo>
                  <a:pt x="551" y="499"/>
                </a:lnTo>
                <a:lnTo>
                  <a:pt x="562" y="489"/>
                </a:lnTo>
                <a:lnTo>
                  <a:pt x="573" y="488"/>
                </a:lnTo>
                <a:lnTo>
                  <a:pt x="566" y="481"/>
                </a:lnTo>
                <a:lnTo>
                  <a:pt x="568" y="476"/>
                </a:lnTo>
                <a:lnTo>
                  <a:pt x="564" y="475"/>
                </a:lnTo>
                <a:lnTo>
                  <a:pt x="559" y="475"/>
                </a:lnTo>
                <a:lnTo>
                  <a:pt x="563" y="472"/>
                </a:lnTo>
                <a:lnTo>
                  <a:pt x="565" y="471"/>
                </a:lnTo>
                <a:lnTo>
                  <a:pt x="550" y="466"/>
                </a:lnTo>
                <a:lnTo>
                  <a:pt x="538" y="456"/>
                </a:lnTo>
                <a:lnTo>
                  <a:pt x="547" y="455"/>
                </a:lnTo>
                <a:lnTo>
                  <a:pt x="552" y="446"/>
                </a:lnTo>
                <a:lnTo>
                  <a:pt x="562" y="446"/>
                </a:lnTo>
                <a:lnTo>
                  <a:pt x="571" y="445"/>
                </a:lnTo>
                <a:lnTo>
                  <a:pt x="562" y="442"/>
                </a:lnTo>
                <a:lnTo>
                  <a:pt x="552" y="440"/>
                </a:lnTo>
                <a:lnTo>
                  <a:pt x="551" y="441"/>
                </a:lnTo>
                <a:lnTo>
                  <a:pt x="551" y="441"/>
                </a:lnTo>
                <a:lnTo>
                  <a:pt x="550" y="441"/>
                </a:lnTo>
                <a:lnTo>
                  <a:pt x="549" y="441"/>
                </a:lnTo>
                <a:lnTo>
                  <a:pt x="509" y="453"/>
                </a:lnTo>
                <a:lnTo>
                  <a:pt x="471" y="474"/>
                </a:lnTo>
                <a:lnTo>
                  <a:pt x="483" y="455"/>
                </a:lnTo>
                <a:lnTo>
                  <a:pt x="473" y="440"/>
                </a:lnTo>
                <a:lnTo>
                  <a:pt x="451" y="477"/>
                </a:lnTo>
                <a:lnTo>
                  <a:pt x="419" y="478"/>
                </a:lnTo>
                <a:lnTo>
                  <a:pt x="431" y="478"/>
                </a:lnTo>
                <a:lnTo>
                  <a:pt x="434" y="467"/>
                </a:lnTo>
                <a:lnTo>
                  <a:pt x="404" y="472"/>
                </a:lnTo>
                <a:lnTo>
                  <a:pt x="375" y="482"/>
                </a:lnTo>
                <a:lnTo>
                  <a:pt x="362" y="472"/>
                </a:lnTo>
                <a:lnTo>
                  <a:pt x="355" y="460"/>
                </a:lnTo>
                <a:lnTo>
                  <a:pt x="344" y="472"/>
                </a:lnTo>
                <a:lnTo>
                  <a:pt x="336" y="489"/>
                </a:lnTo>
                <a:lnTo>
                  <a:pt x="325" y="484"/>
                </a:lnTo>
                <a:lnTo>
                  <a:pt x="314" y="480"/>
                </a:lnTo>
                <a:lnTo>
                  <a:pt x="312" y="472"/>
                </a:lnTo>
                <a:lnTo>
                  <a:pt x="311" y="464"/>
                </a:lnTo>
                <a:lnTo>
                  <a:pt x="278" y="465"/>
                </a:lnTo>
                <a:lnTo>
                  <a:pt x="252" y="477"/>
                </a:lnTo>
                <a:lnTo>
                  <a:pt x="228" y="492"/>
                </a:lnTo>
                <a:lnTo>
                  <a:pt x="202" y="506"/>
                </a:lnTo>
                <a:lnTo>
                  <a:pt x="202" y="500"/>
                </a:lnTo>
                <a:lnTo>
                  <a:pt x="202" y="495"/>
                </a:lnTo>
                <a:lnTo>
                  <a:pt x="196" y="494"/>
                </a:lnTo>
                <a:lnTo>
                  <a:pt x="190" y="491"/>
                </a:lnTo>
                <a:lnTo>
                  <a:pt x="190" y="491"/>
                </a:lnTo>
                <a:lnTo>
                  <a:pt x="190" y="491"/>
                </a:lnTo>
                <a:lnTo>
                  <a:pt x="179" y="495"/>
                </a:lnTo>
                <a:lnTo>
                  <a:pt x="165" y="493"/>
                </a:lnTo>
                <a:lnTo>
                  <a:pt x="187" y="478"/>
                </a:lnTo>
                <a:lnTo>
                  <a:pt x="213" y="481"/>
                </a:lnTo>
                <a:lnTo>
                  <a:pt x="195" y="465"/>
                </a:lnTo>
                <a:lnTo>
                  <a:pt x="167" y="467"/>
                </a:lnTo>
                <a:lnTo>
                  <a:pt x="181" y="469"/>
                </a:lnTo>
                <a:lnTo>
                  <a:pt x="193" y="475"/>
                </a:lnTo>
                <a:lnTo>
                  <a:pt x="178" y="480"/>
                </a:lnTo>
                <a:lnTo>
                  <a:pt x="156" y="478"/>
                </a:lnTo>
                <a:lnTo>
                  <a:pt x="156" y="476"/>
                </a:lnTo>
                <a:lnTo>
                  <a:pt x="157" y="474"/>
                </a:lnTo>
                <a:lnTo>
                  <a:pt x="153" y="476"/>
                </a:lnTo>
                <a:lnTo>
                  <a:pt x="151" y="479"/>
                </a:lnTo>
                <a:lnTo>
                  <a:pt x="159" y="488"/>
                </a:lnTo>
                <a:lnTo>
                  <a:pt x="163" y="493"/>
                </a:lnTo>
                <a:lnTo>
                  <a:pt x="147" y="487"/>
                </a:lnTo>
                <a:lnTo>
                  <a:pt x="130" y="478"/>
                </a:lnTo>
                <a:lnTo>
                  <a:pt x="131" y="495"/>
                </a:lnTo>
                <a:lnTo>
                  <a:pt x="145" y="509"/>
                </a:lnTo>
                <a:lnTo>
                  <a:pt x="109" y="509"/>
                </a:lnTo>
                <a:lnTo>
                  <a:pt x="76" y="519"/>
                </a:lnTo>
                <a:lnTo>
                  <a:pt x="55" y="530"/>
                </a:lnTo>
                <a:lnTo>
                  <a:pt x="35" y="540"/>
                </a:lnTo>
                <a:lnTo>
                  <a:pt x="78" y="546"/>
                </a:lnTo>
                <a:lnTo>
                  <a:pt x="121" y="542"/>
                </a:lnTo>
                <a:lnTo>
                  <a:pt x="113" y="551"/>
                </a:lnTo>
                <a:lnTo>
                  <a:pt x="132" y="557"/>
                </a:lnTo>
                <a:lnTo>
                  <a:pt x="89" y="559"/>
                </a:lnTo>
                <a:lnTo>
                  <a:pt x="23" y="547"/>
                </a:lnTo>
                <a:lnTo>
                  <a:pt x="21" y="548"/>
                </a:lnTo>
                <a:lnTo>
                  <a:pt x="20" y="549"/>
                </a:lnTo>
                <a:lnTo>
                  <a:pt x="20" y="548"/>
                </a:lnTo>
                <a:lnTo>
                  <a:pt x="20" y="547"/>
                </a:lnTo>
                <a:lnTo>
                  <a:pt x="9" y="544"/>
                </a:lnTo>
                <a:lnTo>
                  <a:pt x="0" y="543"/>
                </a:lnTo>
                <a:lnTo>
                  <a:pt x="0" y="543"/>
                </a:lnTo>
                <a:lnTo>
                  <a:pt x="13" y="540"/>
                </a:lnTo>
                <a:lnTo>
                  <a:pt x="25" y="540"/>
                </a:lnTo>
                <a:lnTo>
                  <a:pt x="34" y="539"/>
                </a:lnTo>
                <a:lnTo>
                  <a:pt x="41" y="535"/>
                </a:lnTo>
                <a:lnTo>
                  <a:pt x="32" y="522"/>
                </a:lnTo>
                <a:lnTo>
                  <a:pt x="22" y="510"/>
                </a:lnTo>
                <a:lnTo>
                  <a:pt x="21" y="511"/>
                </a:lnTo>
                <a:lnTo>
                  <a:pt x="20" y="512"/>
                </a:lnTo>
                <a:lnTo>
                  <a:pt x="20" y="509"/>
                </a:lnTo>
                <a:lnTo>
                  <a:pt x="20" y="507"/>
                </a:lnTo>
                <a:lnTo>
                  <a:pt x="31" y="505"/>
                </a:lnTo>
                <a:lnTo>
                  <a:pt x="38" y="510"/>
                </a:lnTo>
                <a:lnTo>
                  <a:pt x="38" y="503"/>
                </a:lnTo>
                <a:lnTo>
                  <a:pt x="37" y="496"/>
                </a:lnTo>
                <a:lnTo>
                  <a:pt x="18" y="501"/>
                </a:lnTo>
                <a:lnTo>
                  <a:pt x="0" y="511"/>
                </a:lnTo>
                <a:lnTo>
                  <a:pt x="0" y="80"/>
                </a:lnTo>
                <a:lnTo>
                  <a:pt x="22" y="75"/>
                </a:lnTo>
                <a:lnTo>
                  <a:pt x="45" y="63"/>
                </a:lnTo>
                <a:lnTo>
                  <a:pt x="76" y="70"/>
                </a:lnTo>
                <a:lnTo>
                  <a:pt x="113" y="64"/>
                </a:lnTo>
                <a:lnTo>
                  <a:pt x="132" y="59"/>
                </a:lnTo>
                <a:lnTo>
                  <a:pt x="156" y="68"/>
                </a:lnTo>
                <a:lnTo>
                  <a:pt x="165" y="65"/>
                </a:lnTo>
                <a:lnTo>
                  <a:pt x="174" y="54"/>
                </a:lnTo>
                <a:lnTo>
                  <a:pt x="164" y="47"/>
                </a:lnTo>
                <a:lnTo>
                  <a:pt x="161" y="39"/>
                </a:lnTo>
                <a:lnTo>
                  <a:pt x="202" y="36"/>
                </a:lnTo>
                <a:lnTo>
                  <a:pt x="250" y="28"/>
                </a:lnTo>
                <a:lnTo>
                  <a:pt x="220" y="45"/>
                </a:lnTo>
                <a:lnTo>
                  <a:pt x="200" y="57"/>
                </a:lnTo>
                <a:lnTo>
                  <a:pt x="269" y="53"/>
                </a:lnTo>
                <a:lnTo>
                  <a:pt x="300" y="69"/>
                </a:lnTo>
                <a:lnTo>
                  <a:pt x="348" y="50"/>
                </a:lnTo>
                <a:lnTo>
                  <a:pt x="406" y="42"/>
                </a:lnTo>
                <a:lnTo>
                  <a:pt x="429" y="61"/>
                </a:lnTo>
                <a:lnTo>
                  <a:pt x="448" y="66"/>
                </a:lnTo>
                <a:lnTo>
                  <a:pt x="445" y="85"/>
                </a:lnTo>
                <a:lnTo>
                  <a:pt x="438" y="101"/>
                </a:lnTo>
                <a:lnTo>
                  <a:pt x="446" y="102"/>
                </a:lnTo>
                <a:lnTo>
                  <a:pt x="455" y="98"/>
                </a:lnTo>
                <a:lnTo>
                  <a:pt x="460" y="83"/>
                </a:lnTo>
                <a:lnTo>
                  <a:pt x="470" y="66"/>
                </a:lnTo>
                <a:lnTo>
                  <a:pt x="476" y="84"/>
                </a:lnTo>
                <a:lnTo>
                  <a:pt x="472" y="104"/>
                </a:lnTo>
                <a:lnTo>
                  <a:pt x="491" y="92"/>
                </a:lnTo>
                <a:lnTo>
                  <a:pt x="511" y="80"/>
                </a:lnTo>
                <a:lnTo>
                  <a:pt x="506" y="94"/>
                </a:lnTo>
                <a:lnTo>
                  <a:pt x="514" y="105"/>
                </a:lnTo>
                <a:lnTo>
                  <a:pt x="528" y="92"/>
                </a:lnTo>
                <a:lnTo>
                  <a:pt x="531" y="73"/>
                </a:lnTo>
                <a:lnTo>
                  <a:pt x="544" y="75"/>
                </a:lnTo>
                <a:lnTo>
                  <a:pt x="556" y="78"/>
                </a:lnTo>
                <a:lnTo>
                  <a:pt x="551" y="89"/>
                </a:lnTo>
                <a:lnTo>
                  <a:pt x="548" y="101"/>
                </a:lnTo>
                <a:lnTo>
                  <a:pt x="555" y="104"/>
                </a:lnTo>
                <a:lnTo>
                  <a:pt x="562" y="102"/>
                </a:lnTo>
                <a:lnTo>
                  <a:pt x="560" y="103"/>
                </a:lnTo>
                <a:lnTo>
                  <a:pt x="559" y="105"/>
                </a:lnTo>
                <a:lnTo>
                  <a:pt x="567" y="121"/>
                </a:lnTo>
                <a:lnTo>
                  <a:pt x="580" y="128"/>
                </a:lnTo>
                <a:lnTo>
                  <a:pt x="586" y="104"/>
                </a:lnTo>
                <a:lnTo>
                  <a:pt x="607" y="83"/>
                </a:lnTo>
                <a:lnTo>
                  <a:pt x="610" y="94"/>
                </a:lnTo>
                <a:lnTo>
                  <a:pt x="614" y="105"/>
                </a:lnTo>
                <a:lnTo>
                  <a:pt x="621" y="106"/>
                </a:lnTo>
                <a:lnTo>
                  <a:pt x="626" y="107"/>
                </a:lnTo>
                <a:lnTo>
                  <a:pt x="630" y="97"/>
                </a:lnTo>
                <a:lnTo>
                  <a:pt x="632" y="88"/>
                </a:lnTo>
                <a:lnTo>
                  <a:pt x="609" y="73"/>
                </a:lnTo>
                <a:lnTo>
                  <a:pt x="583" y="71"/>
                </a:lnTo>
                <a:lnTo>
                  <a:pt x="586" y="68"/>
                </a:lnTo>
                <a:lnTo>
                  <a:pt x="588" y="66"/>
                </a:lnTo>
                <a:lnTo>
                  <a:pt x="563" y="60"/>
                </a:lnTo>
                <a:lnTo>
                  <a:pt x="558" y="36"/>
                </a:lnTo>
                <a:lnTo>
                  <a:pt x="607" y="39"/>
                </a:lnTo>
                <a:lnTo>
                  <a:pt x="655" y="27"/>
                </a:lnTo>
                <a:lnTo>
                  <a:pt x="649" y="21"/>
                </a:lnTo>
                <a:lnTo>
                  <a:pt x="648" y="15"/>
                </a:lnTo>
                <a:lnTo>
                  <a:pt x="658" y="39"/>
                </a:lnTo>
                <a:lnTo>
                  <a:pt x="664" y="64"/>
                </a:lnTo>
                <a:lnTo>
                  <a:pt x="677" y="55"/>
                </a:lnTo>
                <a:lnTo>
                  <a:pt x="692" y="63"/>
                </a:lnTo>
                <a:lnTo>
                  <a:pt x="688" y="65"/>
                </a:lnTo>
                <a:lnTo>
                  <a:pt x="685" y="70"/>
                </a:lnTo>
                <a:lnTo>
                  <a:pt x="703" y="88"/>
                </a:lnTo>
                <a:lnTo>
                  <a:pt x="720" y="83"/>
                </a:lnTo>
                <a:lnTo>
                  <a:pt x="715" y="73"/>
                </a:lnTo>
                <a:lnTo>
                  <a:pt x="706" y="65"/>
                </a:lnTo>
                <a:lnTo>
                  <a:pt x="709" y="63"/>
                </a:lnTo>
                <a:lnTo>
                  <a:pt x="710" y="61"/>
                </a:lnTo>
                <a:lnTo>
                  <a:pt x="691" y="48"/>
                </a:lnTo>
                <a:lnTo>
                  <a:pt x="687" y="22"/>
                </a:lnTo>
                <a:lnTo>
                  <a:pt x="705" y="37"/>
                </a:lnTo>
                <a:lnTo>
                  <a:pt x="717" y="52"/>
                </a:lnTo>
                <a:lnTo>
                  <a:pt x="730" y="36"/>
                </a:lnTo>
                <a:lnTo>
                  <a:pt x="741" y="20"/>
                </a:lnTo>
                <a:lnTo>
                  <a:pt x="780" y="23"/>
                </a:lnTo>
                <a:lnTo>
                  <a:pt x="818" y="28"/>
                </a:lnTo>
                <a:lnTo>
                  <a:pt x="809" y="33"/>
                </a:lnTo>
                <a:lnTo>
                  <a:pt x="802" y="30"/>
                </a:lnTo>
                <a:lnTo>
                  <a:pt x="804" y="40"/>
                </a:lnTo>
                <a:lnTo>
                  <a:pt x="809" y="50"/>
                </a:lnTo>
                <a:lnTo>
                  <a:pt x="843" y="24"/>
                </a:lnTo>
                <a:lnTo>
                  <a:pt x="888" y="16"/>
                </a:lnTo>
                <a:lnTo>
                  <a:pt x="896" y="30"/>
                </a:lnTo>
                <a:lnTo>
                  <a:pt x="904" y="43"/>
                </a:lnTo>
                <a:lnTo>
                  <a:pt x="925" y="45"/>
                </a:lnTo>
                <a:lnTo>
                  <a:pt x="940" y="28"/>
                </a:lnTo>
                <a:lnTo>
                  <a:pt x="952" y="42"/>
                </a:lnTo>
                <a:lnTo>
                  <a:pt x="952" y="59"/>
                </a:lnTo>
                <a:lnTo>
                  <a:pt x="972" y="54"/>
                </a:lnTo>
                <a:lnTo>
                  <a:pt x="992" y="48"/>
                </a:lnTo>
                <a:lnTo>
                  <a:pt x="988" y="64"/>
                </a:lnTo>
                <a:lnTo>
                  <a:pt x="1007" y="75"/>
                </a:lnTo>
                <a:lnTo>
                  <a:pt x="1023" y="63"/>
                </a:lnTo>
                <a:lnTo>
                  <a:pt x="1031" y="73"/>
                </a:lnTo>
                <a:lnTo>
                  <a:pt x="994" y="76"/>
                </a:lnTo>
                <a:lnTo>
                  <a:pt x="957" y="75"/>
                </a:lnTo>
                <a:lnTo>
                  <a:pt x="938" y="74"/>
                </a:lnTo>
                <a:lnTo>
                  <a:pt x="919" y="72"/>
                </a:lnTo>
                <a:lnTo>
                  <a:pt x="901" y="71"/>
                </a:lnTo>
                <a:lnTo>
                  <a:pt x="882" y="71"/>
                </a:lnTo>
                <a:lnTo>
                  <a:pt x="882" y="88"/>
                </a:lnTo>
                <a:lnTo>
                  <a:pt x="878" y="105"/>
                </a:lnTo>
                <a:lnTo>
                  <a:pt x="899" y="103"/>
                </a:lnTo>
                <a:lnTo>
                  <a:pt x="922" y="104"/>
                </a:lnTo>
                <a:lnTo>
                  <a:pt x="947" y="105"/>
                </a:lnTo>
                <a:lnTo>
                  <a:pt x="973" y="106"/>
                </a:lnTo>
                <a:lnTo>
                  <a:pt x="1016" y="98"/>
                </a:lnTo>
                <a:lnTo>
                  <a:pt x="1044" y="68"/>
                </a:lnTo>
                <a:lnTo>
                  <a:pt x="1054" y="75"/>
                </a:lnTo>
                <a:lnTo>
                  <a:pt x="1062" y="91"/>
                </a:lnTo>
                <a:lnTo>
                  <a:pt x="1082" y="82"/>
                </a:lnTo>
                <a:lnTo>
                  <a:pt x="1103" y="79"/>
                </a:lnTo>
                <a:lnTo>
                  <a:pt x="1122" y="89"/>
                </a:lnTo>
                <a:lnTo>
                  <a:pt x="1150" y="80"/>
                </a:lnTo>
                <a:lnTo>
                  <a:pt x="1136" y="75"/>
                </a:lnTo>
                <a:lnTo>
                  <a:pt x="1110" y="76"/>
                </a:lnTo>
                <a:lnTo>
                  <a:pt x="1113" y="69"/>
                </a:lnTo>
                <a:lnTo>
                  <a:pt x="1119" y="65"/>
                </a:lnTo>
                <a:lnTo>
                  <a:pt x="1127" y="67"/>
                </a:lnTo>
                <a:lnTo>
                  <a:pt x="1137" y="60"/>
                </a:lnTo>
                <a:lnTo>
                  <a:pt x="1131" y="48"/>
                </a:lnTo>
                <a:lnTo>
                  <a:pt x="1126" y="34"/>
                </a:lnTo>
                <a:lnTo>
                  <a:pt x="1131" y="35"/>
                </a:lnTo>
                <a:lnTo>
                  <a:pt x="1136" y="35"/>
                </a:lnTo>
                <a:lnTo>
                  <a:pt x="1136" y="43"/>
                </a:lnTo>
                <a:lnTo>
                  <a:pt x="1136" y="52"/>
                </a:lnTo>
                <a:lnTo>
                  <a:pt x="1156" y="46"/>
                </a:lnTo>
                <a:lnTo>
                  <a:pt x="1147" y="22"/>
                </a:lnTo>
                <a:lnTo>
                  <a:pt x="1144" y="24"/>
                </a:lnTo>
                <a:lnTo>
                  <a:pt x="1142" y="27"/>
                </a:lnTo>
                <a:lnTo>
                  <a:pt x="1142" y="21"/>
                </a:lnTo>
                <a:lnTo>
                  <a:pt x="1142" y="14"/>
                </a:lnTo>
                <a:lnTo>
                  <a:pt x="1153" y="15"/>
                </a:lnTo>
                <a:lnTo>
                  <a:pt x="1162" y="8"/>
                </a:lnTo>
                <a:lnTo>
                  <a:pt x="1174" y="22"/>
                </a:lnTo>
                <a:lnTo>
                  <a:pt x="1184" y="28"/>
                </a:lnTo>
                <a:lnTo>
                  <a:pt x="1185" y="19"/>
                </a:lnTo>
                <a:lnTo>
                  <a:pt x="1183" y="11"/>
                </a:lnTo>
                <a:lnTo>
                  <a:pt x="1202" y="12"/>
                </a:lnTo>
                <a:lnTo>
                  <a:pt x="1220" y="12"/>
                </a:lnTo>
                <a:lnTo>
                  <a:pt x="1207" y="29"/>
                </a:lnTo>
                <a:lnTo>
                  <a:pt x="1214" y="45"/>
                </a:lnTo>
                <a:lnTo>
                  <a:pt x="1232" y="34"/>
                </a:lnTo>
                <a:lnTo>
                  <a:pt x="1251" y="30"/>
                </a:lnTo>
                <a:lnTo>
                  <a:pt x="1250" y="47"/>
                </a:lnTo>
                <a:lnTo>
                  <a:pt x="1260" y="63"/>
                </a:lnTo>
                <a:lnTo>
                  <a:pt x="1275" y="48"/>
                </a:lnTo>
                <a:lnTo>
                  <a:pt x="1279" y="24"/>
                </a:lnTo>
                <a:lnTo>
                  <a:pt x="1251" y="21"/>
                </a:lnTo>
                <a:lnTo>
                  <a:pt x="1221" y="12"/>
                </a:lnTo>
                <a:lnTo>
                  <a:pt x="1232" y="13"/>
                </a:lnTo>
                <a:lnTo>
                  <a:pt x="1241" y="15"/>
                </a:lnTo>
                <a:lnTo>
                  <a:pt x="1244" y="5"/>
                </a:lnTo>
                <a:lnTo>
                  <a:pt x="1252" y="0"/>
                </a:lnTo>
                <a:close/>
                <a:moveTo>
                  <a:pt x="0" y="531"/>
                </a:moveTo>
                <a:lnTo>
                  <a:pt x="0" y="519"/>
                </a:lnTo>
                <a:lnTo>
                  <a:pt x="11" y="517"/>
                </a:lnTo>
                <a:lnTo>
                  <a:pt x="20" y="513"/>
                </a:lnTo>
                <a:lnTo>
                  <a:pt x="11" y="524"/>
                </a:lnTo>
                <a:lnTo>
                  <a:pt x="0" y="531"/>
                </a:lnTo>
                <a:close/>
                <a:moveTo>
                  <a:pt x="1119" y="32"/>
                </a:moveTo>
                <a:lnTo>
                  <a:pt x="1099" y="28"/>
                </a:lnTo>
                <a:lnTo>
                  <a:pt x="1082" y="39"/>
                </a:lnTo>
                <a:lnTo>
                  <a:pt x="1074" y="23"/>
                </a:lnTo>
                <a:lnTo>
                  <a:pt x="1064" y="16"/>
                </a:lnTo>
                <a:lnTo>
                  <a:pt x="1062" y="41"/>
                </a:lnTo>
                <a:lnTo>
                  <a:pt x="1060" y="67"/>
                </a:lnTo>
                <a:lnTo>
                  <a:pt x="1076" y="69"/>
                </a:lnTo>
                <a:lnTo>
                  <a:pt x="1093" y="71"/>
                </a:lnTo>
                <a:lnTo>
                  <a:pt x="1091" y="64"/>
                </a:lnTo>
                <a:lnTo>
                  <a:pt x="1084" y="56"/>
                </a:lnTo>
                <a:lnTo>
                  <a:pt x="1098" y="47"/>
                </a:lnTo>
                <a:lnTo>
                  <a:pt x="1113" y="49"/>
                </a:lnTo>
                <a:lnTo>
                  <a:pt x="1116" y="40"/>
                </a:lnTo>
                <a:lnTo>
                  <a:pt x="1119" y="32"/>
                </a:lnTo>
                <a:close/>
                <a:moveTo>
                  <a:pt x="576" y="80"/>
                </a:moveTo>
                <a:lnTo>
                  <a:pt x="572" y="88"/>
                </a:lnTo>
                <a:lnTo>
                  <a:pt x="567" y="96"/>
                </a:lnTo>
                <a:lnTo>
                  <a:pt x="578" y="90"/>
                </a:lnTo>
                <a:lnTo>
                  <a:pt x="590" y="85"/>
                </a:lnTo>
                <a:lnTo>
                  <a:pt x="583" y="83"/>
                </a:lnTo>
                <a:lnTo>
                  <a:pt x="576" y="80"/>
                </a:lnTo>
                <a:close/>
                <a:moveTo>
                  <a:pt x="6568" y="5161"/>
                </a:moveTo>
                <a:lnTo>
                  <a:pt x="6568" y="5162"/>
                </a:lnTo>
                <a:lnTo>
                  <a:pt x="6569" y="5162"/>
                </a:lnTo>
                <a:lnTo>
                  <a:pt x="6569" y="5162"/>
                </a:lnTo>
                <a:lnTo>
                  <a:pt x="6568" y="5161"/>
                </a:lnTo>
                <a:close/>
                <a:moveTo>
                  <a:pt x="7727" y="6188"/>
                </a:moveTo>
                <a:lnTo>
                  <a:pt x="7728" y="6192"/>
                </a:lnTo>
                <a:lnTo>
                  <a:pt x="7728" y="6197"/>
                </a:lnTo>
                <a:lnTo>
                  <a:pt x="7705" y="6198"/>
                </a:lnTo>
                <a:lnTo>
                  <a:pt x="7698" y="6171"/>
                </a:lnTo>
                <a:lnTo>
                  <a:pt x="7678" y="6169"/>
                </a:lnTo>
                <a:lnTo>
                  <a:pt x="7666" y="6162"/>
                </a:lnTo>
                <a:lnTo>
                  <a:pt x="7675" y="6188"/>
                </a:lnTo>
                <a:lnTo>
                  <a:pt x="7705" y="6203"/>
                </a:lnTo>
                <a:lnTo>
                  <a:pt x="7694" y="6220"/>
                </a:lnTo>
                <a:lnTo>
                  <a:pt x="7683" y="6237"/>
                </a:lnTo>
                <a:lnTo>
                  <a:pt x="7728" y="6246"/>
                </a:lnTo>
                <a:lnTo>
                  <a:pt x="7766" y="6281"/>
                </a:lnTo>
                <a:lnTo>
                  <a:pt x="7757" y="6285"/>
                </a:lnTo>
                <a:lnTo>
                  <a:pt x="7744" y="6282"/>
                </a:lnTo>
                <a:lnTo>
                  <a:pt x="7745" y="6296"/>
                </a:lnTo>
                <a:lnTo>
                  <a:pt x="7739" y="6315"/>
                </a:lnTo>
                <a:lnTo>
                  <a:pt x="7763" y="6331"/>
                </a:lnTo>
                <a:lnTo>
                  <a:pt x="7789" y="6345"/>
                </a:lnTo>
                <a:lnTo>
                  <a:pt x="7805" y="6368"/>
                </a:lnTo>
                <a:lnTo>
                  <a:pt x="7859" y="6370"/>
                </a:lnTo>
                <a:lnTo>
                  <a:pt x="7839" y="6357"/>
                </a:lnTo>
                <a:lnTo>
                  <a:pt x="7825" y="6338"/>
                </a:lnTo>
                <a:lnTo>
                  <a:pt x="7816" y="6342"/>
                </a:lnTo>
                <a:lnTo>
                  <a:pt x="7812" y="6350"/>
                </a:lnTo>
                <a:lnTo>
                  <a:pt x="7799" y="6343"/>
                </a:lnTo>
                <a:lnTo>
                  <a:pt x="7793" y="6329"/>
                </a:lnTo>
                <a:lnTo>
                  <a:pt x="7801" y="6326"/>
                </a:lnTo>
                <a:lnTo>
                  <a:pt x="7808" y="6334"/>
                </a:lnTo>
                <a:lnTo>
                  <a:pt x="7815" y="6298"/>
                </a:lnTo>
                <a:lnTo>
                  <a:pt x="7790" y="6275"/>
                </a:lnTo>
                <a:lnTo>
                  <a:pt x="7793" y="6256"/>
                </a:lnTo>
                <a:lnTo>
                  <a:pt x="7783" y="6238"/>
                </a:lnTo>
                <a:lnTo>
                  <a:pt x="7775" y="6228"/>
                </a:lnTo>
                <a:lnTo>
                  <a:pt x="7764" y="6220"/>
                </a:lnTo>
                <a:lnTo>
                  <a:pt x="7752" y="6228"/>
                </a:lnTo>
                <a:lnTo>
                  <a:pt x="7742" y="6223"/>
                </a:lnTo>
                <a:lnTo>
                  <a:pt x="7748" y="6220"/>
                </a:lnTo>
                <a:lnTo>
                  <a:pt x="7751" y="6214"/>
                </a:lnTo>
                <a:lnTo>
                  <a:pt x="7750" y="6213"/>
                </a:lnTo>
                <a:lnTo>
                  <a:pt x="7749" y="6213"/>
                </a:lnTo>
                <a:lnTo>
                  <a:pt x="7754" y="6198"/>
                </a:lnTo>
                <a:lnTo>
                  <a:pt x="7740" y="6197"/>
                </a:lnTo>
                <a:lnTo>
                  <a:pt x="7739" y="6189"/>
                </a:lnTo>
                <a:lnTo>
                  <a:pt x="7739" y="6183"/>
                </a:lnTo>
                <a:lnTo>
                  <a:pt x="7734" y="6185"/>
                </a:lnTo>
                <a:lnTo>
                  <a:pt x="7730" y="6191"/>
                </a:lnTo>
                <a:lnTo>
                  <a:pt x="7729" y="6189"/>
                </a:lnTo>
                <a:lnTo>
                  <a:pt x="7727" y="6188"/>
                </a:lnTo>
                <a:close/>
                <a:moveTo>
                  <a:pt x="7429" y="5684"/>
                </a:moveTo>
                <a:lnTo>
                  <a:pt x="7434" y="5696"/>
                </a:lnTo>
                <a:lnTo>
                  <a:pt x="7434" y="5716"/>
                </a:lnTo>
                <a:lnTo>
                  <a:pt x="7443" y="5705"/>
                </a:lnTo>
                <a:lnTo>
                  <a:pt x="7452" y="5698"/>
                </a:lnTo>
                <a:lnTo>
                  <a:pt x="7445" y="5692"/>
                </a:lnTo>
                <a:lnTo>
                  <a:pt x="7439" y="5685"/>
                </a:lnTo>
                <a:lnTo>
                  <a:pt x="7433" y="5685"/>
                </a:lnTo>
                <a:lnTo>
                  <a:pt x="7429" y="5684"/>
                </a:lnTo>
                <a:close/>
                <a:moveTo>
                  <a:pt x="7055" y="5239"/>
                </a:moveTo>
                <a:lnTo>
                  <a:pt x="7056" y="5239"/>
                </a:lnTo>
                <a:lnTo>
                  <a:pt x="7057" y="5238"/>
                </a:lnTo>
                <a:lnTo>
                  <a:pt x="7042" y="5210"/>
                </a:lnTo>
                <a:lnTo>
                  <a:pt x="7033" y="5185"/>
                </a:lnTo>
                <a:lnTo>
                  <a:pt x="7017" y="5187"/>
                </a:lnTo>
                <a:lnTo>
                  <a:pt x="7022" y="5192"/>
                </a:lnTo>
                <a:lnTo>
                  <a:pt x="7026" y="5197"/>
                </a:lnTo>
                <a:lnTo>
                  <a:pt x="7017" y="5204"/>
                </a:lnTo>
                <a:lnTo>
                  <a:pt x="7010" y="5207"/>
                </a:lnTo>
                <a:lnTo>
                  <a:pt x="7010" y="5210"/>
                </a:lnTo>
                <a:lnTo>
                  <a:pt x="7028" y="5213"/>
                </a:lnTo>
                <a:lnTo>
                  <a:pt x="7033" y="5230"/>
                </a:lnTo>
                <a:lnTo>
                  <a:pt x="7047" y="5231"/>
                </a:lnTo>
                <a:lnTo>
                  <a:pt x="7055" y="5239"/>
                </a:lnTo>
                <a:close/>
                <a:moveTo>
                  <a:pt x="7330" y="5376"/>
                </a:moveTo>
                <a:lnTo>
                  <a:pt x="7326" y="5380"/>
                </a:lnTo>
                <a:lnTo>
                  <a:pt x="7325" y="5389"/>
                </a:lnTo>
                <a:lnTo>
                  <a:pt x="7334" y="5389"/>
                </a:lnTo>
                <a:lnTo>
                  <a:pt x="7340" y="5388"/>
                </a:lnTo>
                <a:lnTo>
                  <a:pt x="7334" y="5383"/>
                </a:lnTo>
                <a:lnTo>
                  <a:pt x="7330" y="5376"/>
                </a:lnTo>
                <a:close/>
                <a:moveTo>
                  <a:pt x="7721" y="5901"/>
                </a:moveTo>
                <a:lnTo>
                  <a:pt x="7722" y="5902"/>
                </a:lnTo>
                <a:lnTo>
                  <a:pt x="7722" y="5902"/>
                </a:lnTo>
                <a:lnTo>
                  <a:pt x="7721" y="5901"/>
                </a:lnTo>
                <a:close/>
                <a:moveTo>
                  <a:pt x="8016" y="6220"/>
                </a:moveTo>
                <a:lnTo>
                  <a:pt x="8013" y="6228"/>
                </a:lnTo>
                <a:lnTo>
                  <a:pt x="8013" y="6237"/>
                </a:lnTo>
                <a:lnTo>
                  <a:pt x="8020" y="6232"/>
                </a:lnTo>
                <a:lnTo>
                  <a:pt x="8026" y="6229"/>
                </a:lnTo>
                <a:lnTo>
                  <a:pt x="8022" y="6224"/>
                </a:lnTo>
                <a:lnTo>
                  <a:pt x="8016" y="6220"/>
                </a:lnTo>
                <a:close/>
                <a:moveTo>
                  <a:pt x="8063" y="6290"/>
                </a:moveTo>
                <a:lnTo>
                  <a:pt x="8063" y="6291"/>
                </a:lnTo>
                <a:lnTo>
                  <a:pt x="8064" y="6293"/>
                </a:lnTo>
                <a:lnTo>
                  <a:pt x="8063" y="6292"/>
                </a:lnTo>
                <a:lnTo>
                  <a:pt x="8063" y="6290"/>
                </a:lnTo>
                <a:close/>
                <a:moveTo>
                  <a:pt x="8045" y="6302"/>
                </a:moveTo>
                <a:lnTo>
                  <a:pt x="8044" y="6302"/>
                </a:lnTo>
                <a:lnTo>
                  <a:pt x="8042" y="6302"/>
                </a:lnTo>
                <a:lnTo>
                  <a:pt x="8044" y="6306"/>
                </a:lnTo>
                <a:lnTo>
                  <a:pt x="8045" y="6305"/>
                </a:lnTo>
                <a:lnTo>
                  <a:pt x="8045" y="6302"/>
                </a:lnTo>
                <a:close/>
                <a:moveTo>
                  <a:pt x="8419" y="6382"/>
                </a:moveTo>
                <a:lnTo>
                  <a:pt x="8419" y="6389"/>
                </a:lnTo>
                <a:lnTo>
                  <a:pt x="8416" y="6400"/>
                </a:lnTo>
                <a:lnTo>
                  <a:pt x="8426" y="6398"/>
                </a:lnTo>
                <a:lnTo>
                  <a:pt x="8433" y="6398"/>
                </a:lnTo>
                <a:lnTo>
                  <a:pt x="8426" y="6390"/>
                </a:lnTo>
                <a:lnTo>
                  <a:pt x="8419" y="6382"/>
                </a:lnTo>
                <a:close/>
                <a:moveTo>
                  <a:pt x="8446" y="6409"/>
                </a:moveTo>
                <a:lnTo>
                  <a:pt x="8450" y="6434"/>
                </a:lnTo>
                <a:lnTo>
                  <a:pt x="8450" y="6461"/>
                </a:lnTo>
                <a:lnTo>
                  <a:pt x="8468" y="6453"/>
                </a:lnTo>
                <a:lnTo>
                  <a:pt x="8492" y="6452"/>
                </a:lnTo>
                <a:lnTo>
                  <a:pt x="8471" y="6442"/>
                </a:lnTo>
                <a:lnTo>
                  <a:pt x="8460" y="6420"/>
                </a:lnTo>
                <a:lnTo>
                  <a:pt x="8460" y="6423"/>
                </a:lnTo>
                <a:lnTo>
                  <a:pt x="8459" y="6425"/>
                </a:lnTo>
                <a:lnTo>
                  <a:pt x="8453" y="6417"/>
                </a:lnTo>
                <a:lnTo>
                  <a:pt x="8446" y="6409"/>
                </a:lnTo>
                <a:close/>
                <a:moveTo>
                  <a:pt x="7827" y="5084"/>
                </a:moveTo>
                <a:lnTo>
                  <a:pt x="7820" y="5078"/>
                </a:lnTo>
                <a:lnTo>
                  <a:pt x="7816" y="5083"/>
                </a:lnTo>
                <a:lnTo>
                  <a:pt x="7818" y="5094"/>
                </a:lnTo>
                <a:lnTo>
                  <a:pt x="7823" y="5097"/>
                </a:lnTo>
                <a:lnTo>
                  <a:pt x="7822" y="5090"/>
                </a:lnTo>
                <a:lnTo>
                  <a:pt x="7827" y="5084"/>
                </a:lnTo>
                <a:close/>
                <a:moveTo>
                  <a:pt x="9502" y="2457"/>
                </a:moveTo>
                <a:lnTo>
                  <a:pt x="9470" y="2431"/>
                </a:lnTo>
                <a:lnTo>
                  <a:pt x="9429" y="2415"/>
                </a:lnTo>
                <a:lnTo>
                  <a:pt x="9440" y="2406"/>
                </a:lnTo>
                <a:lnTo>
                  <a:pt x="9452" y="2400"/>
                </a:lnTo>
                <a:lnTo>
                  <a:pt x="9430" y="2393"/>
                </a:lnTo>
                <a:lnTo>
                  <a:pt x="9428" y="2376"/>
                </a:lnTo>
                <a:lnTo>
                  <a:pt x="9458" y="2380"/>
                </a:lnTo>
                <a:lnTo>
                  <a:pt x="9493" y="2373"/>
                </a:lnTo>
                <a:lnTo>
                  <a:pt x="9498" y="2389"/>
                </a:lnTo>
                <a:lnTo>
                  <a:pt x="9518" y="2387"/>
                </a:lnTo>
                <a:lnTo>
                  <a:pt x="9515" y="2410"/>
                </a:lnTo>
                <a:lnTo>
                  <a:pt x="9507" y="2433"/>
                </a:lnTo>
                <a:lnTo>
                  <a:pt x="9532" y="2420"/>
                </a:lnTo>
                <a:lnTo>
                  <a:pt x="9541" y="2395"/>
                </a:lnTo>
                <a:lnTo>
                  <a:pt x="9540" y="2433"/>
                </a:lnTo>
                <a:lnTo>
                  <a:pt x="9502" y="2457"/>
                </a:lnTo>
                <a:close/>
                <a:moveTo>
                  <a:pt x="9399" y="2391"/>
                </a:moveTo>
                <a:lnTo>
                  <a:pt x="9417" y="2395"/>
                </a:lnTo>
                <a:lnTo>
                  <a:pt x="9423" y="2410"/>
                </a:lnTo>
                <a:lnTo>
                  <a:pt x="9405" y="2408"/>
                </a:lnTo>
                <a:lnTo>
                  <a:pt x="9399" y="2391"/>
                </a:lnTo>
                <a:close/>
                <a:moveTo>
                  <a:pt x="9457" y="2350"/>
                </a:moveTo>
                <a:lnTo>
                  <a:pt x="9466" y="2347"/>
                </a:lnTo>
                <a:lnTo>
                  <a:pt x="9474" y="2341"/>
                </a:lnTo>
                <a:lnTo>
                  <a:pt x="9476" y="2356"/>
                </a:lnTo>
                <a:lnTo>
                  <a:pt x="9486" y="2351"/>
                </a:lnTo>
                <a:lnTo>
                  <a:pt x="9472" y="2363"/>
                </a:lnTo>
                <a:lnTo>
                  <a:pt x="9457" y="2350"/>
                </a:lnTo>
                <a:close/>
                <a:moveTo>
                  <a:pt x="9313" y="2330"/>
                </a:moveTo>
                <a:lnTo>
                  <a:pt x="9345" y="2338"/>
                </a:lnTo>
                <a:lnTo>
                  <a:pt x="9368" y="2356"/>
                </a:lnTo>
                <a:lnTo>
                  <a:pt x="9334" y="2350"/>
                </a:lnTo>
                <a:lnTo>
                  <a:pt x="9313" y="2330"/>
                </a:lnTo>
                <a:close/>
                <a:moveTo>
                  <a:pt x="9282" y="2288"/>
                </a:moveTo>
                <a:lnTo>
                  <a:pt x="9272" y="2279"/>
                </a:lnTo>
                <a:lnTo>
                  <a:pt x="9263" y="2268"/>
                </a:lnTo>
                <a:lnTo>
                  <a:pt x="9284" y="2271"/>
                </a:lnTo>
                <a:lnTo>
                  <a:pt x="9282" y="2288"/>
                </a:lnTo>
                <a:close/>
                <a:moveTo>
                  <a:pt x="9168" y="2706"/>
                </a:moveTo>
                <a:lnTo>
                  <a:pt x="9172" y="2708"/>
                </a:lnTo>
                <a:lnTo>
                  <a:pt x="9173" y="2717"/>
                </a:lnTo>
                <a:lnTo>
                  <a:pt x="9151" y="2706"/>
                </a:lnTo>
                <a:lnTo>
                  <a:pt x="9133" y="2722"/>
                </a:lnTo>
                <a:lnTo>
                  <a:pt x="9130" y="2708"/>
                </a:lnTo>
                <a:lnTo>
                  <a:pt x="9138" y="2693"/>
                </a:lnTo>
                <a:lnTo>
                  <a:pt x="9156" y="2692"/>
                </a:lnTo>
                <a:lnTo>
                  <a:pt x="9179" y="2682"/>
                </a:lnTo>
                <a:lnTo>
                  <a:pt x="9177" y="2697"/>
                </a:lnTo>
                <a:lnTo>
                  <a:pt x="9168" y="2706"/>
                </a:lnTo>
                <a:close/>
                <a:moveTo>
                  <a:pt x="9145" y="2743"/>
                </a:moveTo>
                <a:lnTo>
                  <a:pt x="9166" y="2737"/>
                </a:lnTo>
                <a:lnTo>
                  <a:pt x="9174" y="2749"/>
                </a:lnTo>
                <a:lnTo>
                  <a:pt x="9156" y="2756"/>
                </a:lnTo>
                <a:lnTo>
                  <a:pt x="9145" y="2743"/>
                </a:lnTo>
                <a:close/>
                <a:moveTo>
                  <a:pt x="8966" y="1982"/>
                </a:moveTo>
                <a:lnTo>
                  <a:pt x="8942" y="1978"/>
                </a:lnTo>
                <a:lnTo>
                  <a:pt x="8928" y="1960"/>
                </a:lnTo>
                <a:lnTo>
                  <a:pt x="8958" y="1961"/>
                </a:lnTo>
                <a:lnTo>
                  <a:pt x="8967" y="1925"/>
                </a:lnTo>
                <a:lnTo>
                  <a:pt x="8981" y="1924"/>
                </a:lnTo>
                <a:lnTo>
                  <a:pt x="8992" y="1927"/>
                </a:lnTo>
                <a:lnTo>
                  <a:pt x="8976" y="1952"/>
                </a:lnTo>
                <a:lnTo>
                  <a:pt x="8966" y="1982"/>
                </a:lnTo>
                <a:close/>
                <a:moveTo>
                  <a:pt x="8713" y="2876"/>
                </a:moveTo>
                <a:lnTo>
                  <a:pt x="8713" y="2854"/>
                </a:lnTo>
                <a:lnTo>
                  <a:pt x="8765" y="2851"/>
                </a:lnTo>
                <a:lnTo>
                  <a:pt x="8817" y="2871"/>
                </a:lnTo>
                <a:lnTo>
                  <a:pt x="8764" y="2867"/>
                </a:lnTo>
                <a:lnTo>
                  <a:pt x="8713" y="2876"/>
                </a:lnTo>
                <a:close/>
                <a:moveTo>
                  <a:pt x="8690" y="2858"/>
                </a:moveTo>
                <a:lnTo>
                  <a:pt x="8653" y="2845"/>
                </a:lnTo>
                <a:lnTo>
                  <a:pt x="8619" y="2826"/>
                </a:lnTo>
                <a:lnTo>
                  <a:pt x="8661" y="2830"/>
                </a:lnTo>
                <a:lnTo>
                  <a:pt x="8701" y="2834"/>
                </a:lnTo>
                <a:lnTo>
                  <a:pt x="8699" y="2848"/>
                </a:lnTo>
                <a:lnTo>
                  <a:pt x="8690" y="2858"/>
                </a:lnTo>
                <a:close/>
                <a:moveTo>
                  <a:pt x="8584" y="2804"/>
                </a:moveTo>
                <a:lnTo>
                  <a:pt x="8551" y="2795"/>
                </a:lnTo>
                <a:lnTo>
                  <a:pt x="8508" y="2784"/>
                </a:lnTo>
                <a:lnTo>
                  <a:pt x="8508" y="2774"/>
                </a:lnTo>
                <a:lnTo>
                  <a:pt x="8514" y="2767"/>
                </a:lnTo>
                <a:lnTo>
                  <a:pt x="8564" y="2767"/>
                </a:lnTo>
                <a:lnTo>
                  <a:pt x="8617" y="2776"/>
                </a:lnTo>
                <a:lnTo>
                  <a:pt x="8608" y="2796"/>
                </a:lnTo>
                <a:lnTo>
                  <a:pt x="8584" y="2804"/>
                </a:lnTo>
                <a:close/>
                <a:moveTo>
                  <a:pt x="8657" y="1869"/>
                </a:moveTo>
                <a:lnTo>
                  <a:pt x="8628" y="1876"/>
                </a:lnTo>
                <a:lnTo>
                  <a:pt x="8603" y="1861"/>
                </a:lnTo>
                <a:lnTo>
                  <a:pt x="8634" y="1860"/>
                </a:lnTo>
                <a:lnTo>
                  <a:pt x="8657" y="1869"/>
                </a:lnTo>
                <a:close/>
                <a:moveTo>
                  <a:pt x="8995" y="3050"/>
                </a:moveTo>
                <a:lnTo>
                  <a:pt x="9011" y="3052"/>
                </a:lnTo>
                <a:lnTo>
                  <a:pt x="9030" y="3050"/>
                </a:lnTo>
                <a:lnTo>
                  <a:pt x="9021" y="3066"/>
                </a:lnTo>
                <a:lnTo>
                  <a:pt x="9006" y="3076"/>
                </a:lnTo>
                <a:lnTo>
                  <a:pt x="8998" y="3066"/>
                </a:lnTo>
                <a:lnTo>
                  <a:pt x="8995" y="3050"/>
                </a:lnTo>
                <a:close/>
                <a:moveTo>
                  <a:pt x="7986" y="1544"/>
                </a:moveTo>
                <a:lnTo>
                  <a:pt x="7984" y="1536"/>
                </a:lnTo>
                <a:lnTo>
                  <a:pt x="7983" y="1527"/>
                </a:lnTo>
                <a:lnTo>
                  <a:pt x="8001" y="1527"/>
                </a:lnTo>
                <a:lnTo>
                  <a:pt x="8008" y="1539"/>
                </a:lnTo>
                <a:lnTo>
                  <a:pt x="7997" y="1542"/>
                </a:lnTo>
                <a:lnTo>
                  <a:pt x="7986" y="1544"/>
                </a:lnTo>
                <a:close/>
                <a:moveTo>
                  <a:pt x="7926" y="1505"/>
                </a:moveTo>
                <a:lnTo>
                  <a:pt x="7959" y="1511"/>
                </a:lnTo>
                <a:lnTo>
                  <a:pt x="7973" y="1541"/>
                </a:lnTo>
                <a:lnTo>
                  <a:pt x="7947" y="1527"/>
                </a:lnTo>
                <a:lnTo>
                  <a:pt x="7926" y="1505"/>
                </a:lnTo>
                <a:close/>
                <a:moveTo>
                  <a:pt x="7915" y="1513"/>
                </a:moveTo>
                <a:lnTo>
                  <a:pt x="7897" y="1502"/>
                </a:lnTo>
                <a:lnTo>
                  <a:pt x="7876" y="1493"/>
                </a:lnTo>
                <a:lnTo>
                  <a:pt x="7910" y="1492"/>
                </a:lnTo>
                <a:lnTo>
                  <a:pt x="7915" y="1513"/>
                </a:lnTo>
                <a:close/>
                <a:moveTo>
                  <a:pt x="7631" y="2910"/>
                </a:moveTo>
                <a:lnTo>
                  <a:pt x="7605" y="2883"/>
                </a:lnTo>
                <a:lnTo>
                  <a:pt x="7591" y="2856"/>
                </a:lnTo>
                <a:lnTo>
                  <a:pt x="7600" y="2853"/>
                </a:lnTo>
                <a:lnTo>
                  <a:pt x="7612" y="2855"/>
                </a:lnTo>
                <a:lnTo>
                  <a:pt x="7598" y="2848"/>
                </a:lnTo>
                <a:lnTo>
                  <a:pt x="7584" y="2840"/>
                </a:lnTo>
                <a:lnTo>
                  <a:pt x="7594" y="2829"/>
                </a:lnTo>
                <a:lnTo>
                  <a:pt x="7598" y="2816"/>
                </a:lnTo>
                <a:lnTo>
                  <a:pt x="7630" y="2834"/>
                </a:lnTo>
                <a:lnTo>
                  <a:pt x="7655" y="2858"/>
                </a:lnTo>
                <a:lnTo>
                  <a:pt x="7648" y="2884"/>
                </a:lnTo>
                <a:lnTo>
                  <a:pt x="7631" y="2910"/>
                </a:lnTo>
                <a:close/>
                <a:moveTo>
                  <a:pt x="7597" y="2984"/>
                </a:moveTo>
                <a:lnTo>
                  <a:pt x="7605" y="3001"/>
                </a:lnTo>
                <a:lnTo>
                  <a:pt x="7629" y="3015"/>
                </a:lnTo>
                <a:lnTo>
                  <a:pt x="7603" y="3009"/>
                </a:lnTo>
                <a:lnTo>
                  <a:pt x="7576" y="2998"/>
                </a:lnTo>
                <a:lnTo>
                  <a:pt x="7579" y="3010"/>
                </a:lnTo>
                <a:lnTo>
                  <a:pt x="7584" y="3021"/>
                </a:lnTo>
                <a:lnTo>
                  <a:pt x="7594" y="3019"/>
                </a:lnTo>
                <a:lnTo>
                  <a:pt x="7596" y="3007"/>
                </a:lnTo>
                <a:lnTo>
                  <a:pt x="7603" y="3018"/>
                </a:lnTo>
                <a:lnTo>
                  <a:pt x="7614" y="3020"/>
                </a:lnTo>
                <a:lnTo>
                  <a:pt x="7613" y="3032"/>
                </a:lnTo>
                <a:lnTo>
                  <a:pt x="7599" y="3038"/>
                </a:lnTo>
                <a:lnTo>
                  <a:pt x="7581" y="3024"/>
                </a:lnTo>
                <a:lnTo>
                  <a:pt x="7566" y="3019"/>
                </a:lnTo>
                <a:lnTo>
                  <a:pt x="7559" y="2996"/>
                </a:lnTo>
                <a:lnTo>
                  <a:pt x="7541" y="2982"/>
                </a:lnTo>
                <a:lnTo>
                  <a:pt x="7560" y="2968"/>
                </a:lnTo>
                <a:lnTo>
                  <a:pt x="7554" y="2945"/>
                </a:lnTo>
                <a:lnTo>
                  <a:pt x="7577" y="2950"/>
                </a:lnTo>
                <a:lnTo>
                  <a:pt x="7603" y="2965"/>
                </a:lnTo>
                <a:lnTo>
                  <a:pt x="7603" y="2955"/>
                </a:lnTo>
                <a:lnTo>
                  <a:pt x="7603" y="2943"/>
                </a:lnTo>
                <a:lnTo>
                  <a:pt x="7586" y="2937"/>
                </a:lnTo>
                <a:lnTo>
                  <a:pt x="7568" y="2927"/>
                </a:lnTo>
                <a:lnTo>
                  <a:pt x="7577" y="2914"/>
                </a:lnTo>
                <a:lnTo>
                  <a:pt x="7581" y="2902"/>
                </a:lnTo>
                <a:lnTo>
                  <a:pt x="7599" y="2919"/>
                </a:lnTo>
                <a:lnTo>
                  <a:pt x="7621" y="2944"/>
                </a:lnTo>
                <a:lnTo>
                  <a:pt x="7611" y="2963"/>
                </a:lnTo>
                <a:lnTo>
                  <a:pt x="7636" y="2984"/>
                </a:lnTo>
                <a:lnTo>
                  <a:pt x="7617" y="2985"/>
                </a:lnTo>
                <a:lnTo>
                  <a:pt x="7597" y="2984"/>
                </a:lnTo>
                <a:close/>
                <a:moveTo>
                  <a:pt x="7675" y="3140"/>
                </a:moveTo>
                <a:lnTo>
                  <a:pt x="7647" y="3121"/>
                </a:lnTo>
                <a:lnTo>
                  <a:pt x="7623" y="3098"/>
                </a:lnTo>
                <a:lnTo>
                  <a:pt x="7646" y="3104"/>
                </a:lnTo>
                <a:lnTo>
                  <a:pt x="7661" y="3111"/>
                </a:lnTo>
                <a:lnTo>
                  <a:pt x="7628" y="3085"/>
                </a:lnTo>
                <a:lnTo>
                  <a:pt x="7593" y="3057"/>
                </a:lnTo>
                <a:lnTo>
                  <a:pt x="7653" y="3093"/>
                </a:lnTo>
                <a:lnTo>
                  <a:pt x="7675" y="3140"/>
                </a:lnTo>
                <a:close/>
                <a:moveTo>
                  <a:pt x="7533" y="3013"/>
                </a:moveTo>
                <a:lnTo>
                  <a:pt x="7561" y="3024"/>
                </a:lnTo>
                <a:lnTo>
                  <a:pt x="7578" y="3052"/>
                </a:lnTo>
                <a:lnTo>
                  <a:pt x="7556" y="3037"/>
                </a:lnTo>
                <a:lnTo>
                  <a:pt x="7533" y="3013"/>
                </a:lnTo>
                <a:close/>
                <a:moveTo>
                  <a:pt x="7528" y="3220"/>
                </a:moveTo>
                <a:lnTo>
                  <a:pt x="7537" y="3207"/>
                </a:lnTo>
                <a:lnTo>
                  <a:pt x="7541" y="3194"/>
                </a:lnTo>
                <a:lnTo>
                  <a:pt x="7555" y="3221"/>
                </a:lnTo>
                <a:lnTo>
                  <a:pt x="7580" y="3249"/>
                </a:lnTo>
                <a:lnTo>
                  <a:pt x="7557" y="3236"/>
                </a:lnTo>
                <a:lnTo>
                  <a:pt x="7528" y="3220"/>
                </a:lnTo>
                <a:close/>
                <a:moveTo>
                  <a:pt x="7592" y="3323"/>
                </a:moveTo>
                <a:lnTo>
                  <a:pt x="7563" y="3314"/>
                </a:lnTo>
                <a:lnTo>
                  <a:pt x="7540" y="3294"/>
                </a:lnTo>
                <a:lnTo>
                  <a:pt x="7566" y="3302"/>
                </a:lnTo>
                <a:lnTo>
                  <a:pt x="7592" y="3323"/>
                </a:lnTo>
                <a:close/>
                <a:moveTo>
                  <a:pt x="7506" y="3244"/>
                </a:moveTo>
                <a:lnTo>
                  <a:pt x="7504" y="3231"/>
                </a:lnTo>
                <a:lnTo>
                  <a:pt x="7492" y="3216"/>
                </a:lnTo>
                <a:lnTo>
                  <a:pt x="7506" y="3219"/>
                </a:lnTo>
                <a:lnTo>
                  <a:pt x="7508" y="3209"/>
                </a:lnTo>
                <a:lnTo>
                  <a:pt x="7523" y="3222"/>
                </a:lnTo>
                <a:lnTo>
                  <a:pt x="7536" y="3243"/>
                </a:lnTo>
                <a:lnTo>
                  <a:pt x="7520" y="3240"/>
                </a:lnTo>
                <a:lnTo>
                  <a:pt x="7506" y="3244"/>
                </a:lnTo>
                <a:close/>
                <a:moveTo>
                  <a:pt x="7456" y="3024"/>
                </a:moveTo>
                <a:lnTo>
                  <a:pt x="7459" y="3019"/>
                </a:lnTo>
                <a:lnTo>
                  <a:pt x="7456" y="3013"/>
                </a:lnTo>
                <a:lnTo>
                  <a:pt x="7471" y="3018"/>
                </a:lnTo>
                <a:lnTo>
                  <a:pt x="7483" y="3015"/>
                </a:lnTo>
                <a:lnTo>
                  <a:pt x="7484" y="3034"/>
                </a:lnTo>
                <a:lnTo>
                  <a:pt x="7456" y="3024"/>
                </a:lnTo>
                <a:close/>
                <a:moveTo>
                  <a:pt x="7531" y="3004"/>
                </a:moveTo>
                <a:lnTo>
                  <a:pt x="7515" y="3002"/>
                </a:lnTo>
                <a:lnTo>
                  <a:pt x="7499" y="2998"/>
                </a:lnTo>
                <a:lnTo>
                  <a:pt x="7483" y="2977"/>
                </a:lnTo>
                <a:lnTo>
                  <a:pt x="7475" y="2957"/>
                </a:lnTo>
                <a:lnTo>
                  <a:pt x="7505" y="2976"/>
                </a:lnTo>
                <a:lnTo>
                  <a:pt x="7531" y="3004"/>
                </a:lnTo>
                <a:close/>
                <a:moveTo>
                  <a:pt x="7540" y="2798"/>
                </a:moveTo>
                <a:lnTo>
                  <a:pt x="7532" y="2802"/>
                </a:lnTo>
                <a:lnTo>
                  <a:pt x="7523" y="2799"/>
                </a:lnTo>
                <a:lnTo>
                  <a:pt x="7520" y="2796"/>
                </a:lnTo>
                <a:lnTo>
                  <a:pt x="7517" y="2793"/>
                </a:lnTo>
                <a:lnTo>
                  <a:pt x="7528" y="2796"/>
                </a:lnTo>
                <a:lnTo>
                  <a:pt x="7540" y="2798"/>
                </a:lnTo>
                <a:close/>
                <a:moveTo>
                  <a:pt x="7584" y="2864"/>
                </a:moveTo>
                <a:lnTo>
                  <a:pt x="7590" y="2877"/>
                </a:lnTo>
                <a:lnTo>
                  <a:pt x="7607" y="2893"/>
                </a:lnTo>
                <a:lnTo>
                  <a:pt x="7596" y="2895"/>
                </a:lnTo>
                <a:lnTo>
                  <a:pt x="7581" y="2890"/>
                </a:lnTo>
                <a:lnTo>
                  <a:pt x="7577" y="2876"/>
                </a:lnTo>
                <a:lnTo>
                  <a:pt x="7584" y="2864"/>
                </a:lnTo>
                <a:close/>
                <a:moveTo>
                  <a:pt x="7395" y="3460"/>
                </a:moveTo>
                <a:lnTo>
                  <a:pt x="7393" y="3454"/>
                </a:lnTo>
                <a:lnTo>
                  <a:pt x="7395" y="3448"/>
                </a:lnTo>
                <a:lnTo>
                  <a:pt x="7378" y="3440"/>
                </a:lnTo>
                <a:lnTo>
                  <a:pt x="7363" y="3441"/>
                </a:lnTo>
                <a:lnTo>
                  <a:pt x="7373" y="3431"/>
                </a:lnTo>
                <a:lnTo>
                  <a:pt x="7396" y="3437"/>
                </a:lnTo>
                <a:lnTo>
                  <a:pt x="7402" y="3448"/>
                </a:lnTo>
                <a:lnTo>
                  <a:pt x="7395" y="3460"/>
                </a:lnTo>
                <a:close/>
                <a:moveTo>
                  <a:pt x="7267" y="1211"/>
                </a:moveTo>
                <a:lnTo>
                  <a:pt x="7245" y="1203"/>
                </a:lnTo>
                <a:lnTo>
                  <a:pt x="7227" y="1193"/>
                </a:lnTo>
                <a:lnTo>
                  <a:pt x="7252" y="1193"/>
                </a:lnTo>
                <a:lnTo>
                  <a:pt x="7267" y="1211"/>
                </a:lnTo>
                <a:close/>
                <a:moveTo>
                  <a:pt x="7443" y="3904"/>
                </a:moveTo>
                <a:lnTo>
                  <a:pt x="7468" y="3917"/>
                </a:lnTo>
                <a:lnTo>
                  <a:pt x="7483" y="3941"/>
                </a:lnTo>
                <a:lnTo>
                  <a:pt x="7450" y="3930"/>
                </a:lnTo>
                <a:lnTo>
                  <a:pt x="7443" y="3904"/>
                </a:lnTo>
                <a:close/>
                <a:moveTo>
                  <a:pt x="7624" y="4073"/>
                </a:moveTo>
                <a:lnTo>
                  <a:pt x="7603" y="4072"/>
                </a:lnTo>
                <a:lnTo>
                  <a:pt x="7598" y="4052"/>
                </a:lnTo>
                <a:lnTo>
                  <a:pt x="7615" y="4059"/>
                </a:lnTo>
                <a:lnTo>
                  <a:pt x="7624" y="4073"/>
                </a:lnTo>
                <a:close/>
                <a:moveTo>
                  <a:pt x="7698" y="4155"/>
                </a:moveTo>
                <a:lnTo>
                  <a:pt x="7725" y="4160"/>
                </a:lnTo>
                <a:lnTo>
                  <a:pt x="7735" y="4146"/>
                </a:lnTo>
                <a:lnTo>
                  <a:pt x="7767" y="4164"/>
                </a:lnTo>
                <a:lnTo>
                  <a:pt x="7787" y="4195"/>
                </a:lnTo>
                <a:lnTo>
                  <a:pt x="7768" y="4196"/>
                </a:lnTo>
                <a:lnTo>
                  <a:pt x="7745" y="4203"/>
                </a:lnTo>
                <a:lnTo>
                  <a:pt x="7744" y="4190"/>
                </a:lnTo>
                <a:lnTo>
                  <a:pt x="7738" y="4181"/>
                </a:lnTo>
                <a:lnTo>
                  <a:pt x="7731" y="4186"/>
                </a:lnTo>
                <a:lnTo>
                  <a:pt x="7726" y="4194"/>
                </a:lnTo>
                <a:lnTo>
                  <a:pt x="7707" y="4180"/>
                </a:lnTo>
                <a:lnTo>
                  <a:pt x="7698" y="4155"/>
                </a:lnTo>
                <a:close/>
                <a:moveTo>
                  <a:pt x="7930" y="4325"/>
                </a:moveTo>
                <a:lnTo>
                  <a:pt x="7948" y="4328"/>
                </a:lnTo>
                <a:lnTo>
                  <a:pt x="7955" y="4342"/>
                </a:lnTo>
                <a:lnTo>
                  <a:pt x="7937" y="4346"/>
                </a:lnTo>
                <a:lnTo>
                  <a:pt x="7930" y="4325"/>
                </a:lnTo>
                <a:close/>
                <a:moveTo>
                  <a:pt x="8083" y="4475"/>
                </a:moveTo>
                <a:lnTo>
                  <a:pt x="8063" y="4472"/>
                </a:lnTo>
                <a:lnTo>
                  <a:pt x="8053" y="4459"/>
                </a:lnTo>
                <a:lnTo>
                  <a:pt x="8074" y="4461"/>
                </a:lnTo>
                <a:lnTo>
                  <a:pt x="8083" y="4475"/>
                </a:lnTo>
                <a:close/>
                <a:moveTo>
                  <a:pt x="7066" y="3414"/>
                </a:moveTo>
                <a:lnTo>
                  <a:pt x="7100" y="3392"/>
                </a:lnTo>
                <a:lnTo>
                  <a:pt x="7123" y="3369"/>
                </a:lnTo>
                <a:lnTo>
                  <a:pt x="7136" y="3375"/>
                </a:lnTo>
                <a:lnTo>
                  <a:pt x="7152" y="3390"/>
                </a:lnTo>
                <a:lnTo>
                  <a:pt x="7105" y="3404"/>
                </a:lnTo>
                <a:lnTo>
                  <a:pt x="7066" y="3414"/>
                </a:lnTo>
                <a:close/>
                <a:moveTo>
                  <a:pt x="7148" y="3717"/>
                </a:moveTo>
                <a:lnTo>
                  <a:pt x="7137" y="3706"/>
                </a:lnTo>
                <a:lnTo>
                  <a:pt x="7138" y="3695"/>
                </a:lnTo>
                <a:lnTo>
                  <a:pt x="7157" y="3702"/>
                </a:lnTo>
                <a:lnTo>
                  <a:pt x="7148" y="3717"/>
                </a:lnTo>
                <a:close/>
                <a:moveTo>
                  <a:pt x="6845" y="1033"/>
                </a:moveTo>
                <a:lnTo>
                  <a:pt x="6828" y="1030"/>
                </a:lnTo>
                <a:lnTo>
                  <a:pt x="6813" y="1026"/>
                </a:lnTo>
                <a:lnTo>
                  <a:pt x="6837" y="1017"/>
                </a:lnTo>
                <a:lnTo>
                  <a:pt x="6845" y="1033"/>
                </a:lnTo>
                <a:close/>
                <a:moveTo>
                  <a:pt x="6901" y="2616"/>
                </a:moveTo>
                <a:lnTo>
                  <a:pt x="6892" y="2602"/>
                </a:lnTo>
                <a:lnTo>
                  <a:pt x="6895" y="2590"/>
                </a:lnTo>
                <a:lnTo>
                  <a:pt x="6906" y="2602"/>
                </a:lnTo>
                <a:lnTo>
                  <a:pt x="6915" y="2615"/>
                </a:lnTo>
                <a:lnTo>
                  <a:pt x="6909" y="2616"/>
                </a:lnTo>
                <a:lnTo>
                  <a:pt x="6901" y="2616"/>
                </a:lnTo>
                <a:close/>
                <a:moveTo>
                  <a:pt x="6772" y="1009"/>
                </a:moveTo>
                <a:lnTo>
                  <a:pt x="6773" y="995"/>
                </a:lnTo>
                <a:lnTo>
                  <a:pt x="6779" y="984"/>
                </a:lnTo>
                <a:lnTo>
                  <a:pt x="6798" y="986"/>
                </a:lnTo>
                <a:lnTo>
                  <a:pt x="6812" y="996"/>
                </a:lnTo>
                <a:lnTo>
                  <a:pt x="6797" y="1004"/>
                </a:lnTo>
                <a:lnTo>
                  <a:pt x="6772" y="1009"/>
                </a:lnTo>
                <a:close/>
                <a:moveTo>
                  <a:pt x="6926" y="3589"/>
                </a:moveTo>
                <a:lnTo>
                  <a:pt x="6923" y="3586"/>
                </a:lnTo>
                <a:lnTo>
                  <a:pt x="6920" y="3584"/>
                </a:lnTo>
                <a:lnTo>
                  <a:pt x="6926" y="3585"/>
                </a:lnTo>
                <a:lnTo>
                  <a:pt x="6931" y="3587"/>
                </a:lnTo>
                <a:lnTo>
                  <a:pt x="6928" y="3588"/>
                </a:lnTo>
                <a:lnTo>
                  <a:pt x="6926" y="3589"/>
                </a:lnTo>
                <a:close/>
                <a:moveTo>
                  <a:pt x="6842" y="2575"/>
                </a:moveTo>
                <a:lnTo>
                  <a:pt x="6835" y="2564"/>
                </a:lnTo>
                <a:lnTo>
                  <a:pt x="6839" y="2555"/>
                </a:lnTo>
                <a:lnTo>
                  <a:pt x="6841" y="2556"/>
                </a:lnTo>
                <a:lnTo>
                  <a:pt x="6844" y="2557"/>
                </a:lnTo>
                <a:lnTo>
                  <a:pt x="6851" y="2564"/>
                </a:lnTo>
                <a:lnTo>
                  <a:pt x="6859" y="2564"/>
                </a:lnTo>
                <a:lnTo>
                  <a:pt x="6861" y="2573"/>
                </a:lnTo>
                <a:lnTo>
                  <a:pt x="6865" y="2580"/>
                </a:lnTo>
                <a:lnTo>
                  <a:pt x="6859" y="2579"/>
                </a:lnTo>
                <a:lnTo>
                  <a:pt x="6842" y="2575"/>
                </a:lnTo>
                <a:close/>
                <a:moveTo>
                  <a:pt x="7189" y="4698"/>
                </a:moveTo>
                <a:lnTo>
                  <a:pt x="7166" y="4689"/>
                </a:lnTo>
                <a:lnTo>
                  <a:pt x="7152" y="4668"/>
                </a:lnTo>
                <a:lnTo>
                  <a:pt x="7176" y="4677"/>
                </a:lnTo>
                <a:lnTo>
                  <a:pt x="7189" y="4698"/>
                </a:lnTo>
                <a:close/>
                <a:moveTo>
                  <a:pt x="7223" y="4499"/>
                </a:moveTo>
                <a:lnTo>
                  <a:pt x="7223" y="4505"/>
                </a:lnTo>
                <a:lnTo>
                  <a:pt x="7223" y="4510"/>
                </a:lnTo>
                <a:lnTo>
                  <a:pt x="7228" y="4511"/>
                </a:lnTo>
                <a:lnTo>
                  <a:pt x="7229" y="4515"/>
                </a:lnTo>
                <a:lnTo>
                  <a:pt x="7200" y="4522"/>
                </a:lnTo>
                <a:lnTo>
                  <a:pt x="7180" y="4504"/>
                </a:lnTo>
                <a:lnTo>
                  <a:pt x="7205" y="4504"/>
                </a:lnTo>
                <a:lnTo>
                  <a:pt x="7223" y="4499"/>
                </a:lnTo>
                <a:close/>
                <a:moveTo>
                  <a:pt x="7631" y="4861"/>
                </a:moveTo>
                <a:lnTo>
                  <a:pt x="7617" y="4865"/>
                </a:lnTo>
                <a:lnTo>
                  <a:pt x="7606" y="4863"/>
                </a:lnTo>
                <a:lnTo>
                  <a:pt x="7618" y="4845"/>
                </a:lnTo>
                <a:lnTo>
                  <a:pt x="7631" y="4861"/>
                </a:lnTo>
                <a:close/>
                <a:moveTo>
                  <a:pt x="8154" y="4706"/>
                </a:moveTo>
                <a:lnTo>
                  <a:pt x="8122" y="4697"/>
                </a:lnTo>
                <a:lnTo>
                  <a:pt x="8104" y="4661"/>
                </a:lnTo>
                <a:lnTo>
                  <a:pt x="8130" y="4682"/>
                </a:lnTo>
                <a:lnTo>
                  <a:pt x="8154" y="4706"/>
                </a:lnTo>
                <a:close/>
                <a:moveTo>
                  <a:pt x="8239" y="4820"/>
                </a:moveTo>
                <a:lnTo>
                  <a:pt x="8265" y="4835"/>
                </a:lnTo>
                <a:lnTo>
                  <a:pt x="8263" y="4848"/>
                </a:lnTo>
                <a:lnTo>
                  <a:pt x="8247" y="4837"/>
                </a:lnTo>
                <a:lnTo>
                  <a:pt x="8239" y="4820"/>
                </a:lnTo>
                <a:close/>
                <a:moveTo>
                  <a:pt x="8441" y="5032"/>
                </a:moveTo>
                <a:lnTo>
                  <a:pt x="8418" y="5033"/>
                </a:lnTo>
                <a:lnTo>
                  <a:pt x="8405" y="5016"/>
                </a:lnTo>
                <a:lnTo>
                  <a:pt x="8427" y="5014"/>
                </a:lnTo>
                <a:lnTo>
                  <a:pt x="8441" y="5032"/>
                </a:lnTo>
                <a:close/>
                <a:moveTo>
                  <a:pt x="8534" y="5582"/>
                </a:moveTo>
                <a:lnTo>
                  <a:pt x="8552" y="5594"/>
                </a:lnTo>
                <a:lnTo>
                  <a:pt x="8561" y="5612"/>
                </a:lnTo>
                <a:lnTo>
                  <a:pt x="8534" y="5601"/>
                </a:lnTo>
                <a:lnTo>
                  <a:pt x="8534" y="5582"/>
                </a:lnTo>
                <a:close/>
                <a:moveTo>
                  <a:pt x="8535" y="5120"/>
                </a:moveTo>
                <a:lnTo>
                  <a:pt x="8515" y="5108"/>
                </a:lnTo>
                <a:lnTo>
                  <a:pt x="8506" y="5085"/>
                </a:lnTo>
                <a:lnTo>
                  <a:pt x="8527" y="5097"/>
                </a:lnTo>
                <a:lnTo>
                  <a:pt x="8535" y="5120"/>
                </a:lnTo>
                <a:close/>
                <a:moveTo>
                  <a:pt x="8625" y="5256"/>
                </a:moveTo>
                <a:lnTo>
                  <a:pt x="8648" y="5275"/>
                </a:lnTo>
                <a:lnTo>
                  <a:pt x="8646" y="5302"/>
                </a:lnTo>
                <a:lnTo>
                  <a:pt x="8632" y="5282"/>
                </a:lnTo>
                <a:lnTo>
                  <a:pt x="8625" y="5256"/>
                </a:lnTo>
                <a:close/>
                <a:moveTo>
                  <a:pt x="8731" y="5375"/>
                </a:moveTo>
                <a:lnTo>
                  <a:pt x="8710" y="5366"/>
                </a:lnTo>
                <a:lnTo>
                  <a:pt x="8703" y="5345"/>
                </a:lnTo>
                <a:lnTo>
                  <a:pt x="8724" y="5349"/>
                </a:lnTo>
                <a:lnTo>
                  <a:pt x="8731" y="5375"/>
                </a:lnTo>
                <a:close/>
                <a:moveTo>
                  <a:pt x="6839" y="3586"/>
                </a:moveTo>
                <a:lnTo>
                  <a:pt x="6811" y="3568"/>
                </a:lnTo>
                <a:lnTo>
                  <a:pt x="6785" y="3550"/>
                </a:lnTo>
                <a:lnTo>
                  <a:pt x="6803" y="3549"/>
                </a:lnTo>
                <a:lnTo>
                  <a:pt x="6817" y="3565"/>
                </a:lnTo>
                <a:lnTo>
                  <a:pt x="6821" y="3556"/>
                </a:lnTo>
                <a:lnTo>
                  <a:pt x="6826" y="3554"/>
                </a:lnTo>
                <a:lnTo>
                  <a:pt x="6842" y="3569"/>
                </a:lnTo>
                <a:lnTo>
                  <a:pt x="6848" y="3583"/>
                </a:lnTo>
                <a:lnTo>
                  <a:pt x="6836" y="3576"/>
                </a:lnTo>
                <a:lnTo>
                  <a:pt x="6839" y="3586"/>
                </a:lnTo>
                <a:close/>
                <a:moveTo>
                  <a:pt x="6763" y="2650"/>
                </a:moveTo>
                <a:lnTo>
                  <a:pt x="6769" y="2663"/>
                </a:lnTo>
                <a:lnTo>
                  <a:pt x="6763" y="2673"/>
                </a:lnTo>
                <a:lnTo>
                  <a:pt x="6743" y="2658"/>
                </a:lnTo>
                <a:lnTo>
                  <a:pt x="6730" y="2645"/>
                </a:lnTo>
                <a:lnTo>
                  <a:pt x="6752" y="2658"/>
                </a:lnTo>
                <a:lnTo>
                  <a:pt x="6763" y="2650"/>
                </a:lnTo>
                <a:close/>
                <a:moveTo>
                  <a:pt x="6581" y="4300"/>
                </a:moveTo>
                <a:lnTo>
                  <a:pt x="6592" y="4281"/>
                </a:lnTo>
                <a:lnTo>
                  <a:pt x="6610" y="4289"/>
                </a:lnTo>
                <a:lnTo>
                  <a:pt x="6597" y="4295"/>
                </a:lnTo>
                <a:lnTo>
                  <a:pt x="6581" y="4300"/>
                </a:lnTo>
                <a:close/>
                <a:moveTo>
                  <a:pt x="6410" y="842"/>
                </a:moveTo>
                <a:lnTo>
                  <a:pt x="6388" y="827"/>
                </a:lnTo>
                <a:lnTo>
                  <a:pt x="6388" y="808"/>
                </a:lnTo>
                <a:lnTo>
                  <a:pt x="6405" y="823"/>
                </a:lnTo>
                <a:lnTo>
                  <a:pt x="6410" y="842"/>
                </a:lnTo>
                <a:close/>
                <a:moveTo>
                  <a:pt x="6268" y="795"/>
                </a:moveTo>
                <a:lnTo>
                  <a:pt x="6265" y="787"/>
                </a:lnTo>
                <a:lnTo>
                  <a:pt x="6263" y="779"/>
                </a:lnTo>
                <a:lnTo>
                  <a:pt x="6285" y="779"/>
                </a:lnTo>
                <a:lnTo>
                  <a:pt x="6302" y="766"/>
                </a:lnTo>
                <a:lnTo>
                  <a:pt x="6314" y="777"/>
                </a:lnTo>
                <a:lnTo>
                  <a:pt x="6323" y="794"/>
                </a:lnTo>
                <a:lnTo>
                  <a:pt x="6292" y="801"/>
                </a:lnTo>
                <a:lnTo>
                  <a:pt x="6268" y="795"/>
                </a:lnTo>
                <a:close/>
                <a:moveTo>
                  <a:pt x="6472" y="4233"/>
                </a:moveTo>
                <a:lnTo>
                  <a:pt x="6481" y="4244"/>
                </a:lnTo>
                <a:lnTo>
                  <a:pt x="6487" y="4259"/>
                </a:lnTo>
                <a:lnTo>
                  <a:pt x="6416" y="4215"/>
                </a:lnTo>
                <a:lnTo>
                  <a:pt x="6356" y="4157"/>
                </a:lnTo>
                <a:lnTo>
                  <a:pt x="6379" y="4164"/>
                </a:lnTo>
                <a:lnTo>
                  <a:pt x="6400" y="4177"/>
                </a:lnTo>
                <a:lnTo>
                  <a:pt x="6395" y="4163"/>
                </a:lnTo>
                <a:lnTo>
                  <a:pt x="6403" y="4154"/>
                </a:lnTo>
                <a:lnTo>
                  <a:pt x="6408" y="4170"/>
                </a:lnTo>
                <a:lnTo>
                  <a:pt x="6407" y="4193"/>
                </a:lnTo>
                <a:lnTo>
                  <a:pt x="6432" y="4203"/>
                </a:lnTo>
                <a:lnTo>
                  <a:pt x="6458" y="4212"/>
                </a:lnTo>
                <a:lnTo>
                  <a:pt x="6447" y="4201"/>
                </a:lnTo>
                <a:lnTo>
                  <a:pt x="6442" y="4181"/>
                </a:lnTo>
                <a:lnTo>
                  <a:pt x="6456" y="4182"/>
                </a:lnTo>
                <a:lnTo>
                  <a:pt x="6472" y="4181"/>
                </a:lnTo>
                <a:lnTo>
                  <a:pt x="6467" y="4199"/>
                </a:lnTo>
                <a:lnTo>
                  <a:pt x="6470" y="4210"/>
                </a:lnTo>
                <a:lnTo>
                  <a:pt x="6479" y="4198"/>
                </a:lnTo>
                <a:lnTo>
                  <a:pt x="6491" y="4189"/>
                </a:lnTo>
                <a:lnTo>
                  <a:pt x="6500" y="4196"/>
                </a:lnTo>
                <a:lnTo>
                  <a:pt x="6506" y="4210"/>
                </a:lnTo>
                <a:lnTo>
                  <a:pt x="6487" y="4220"/>
                </a:lnTo>
                <a:lnTo>
                  <a:pt x="6472" y="4233"/>
                </a:lnTo>
                <a:close/>
                <a:moveTo>
                  <a:pt x="6529" y="4669"/>
                </a:moveTo>
                <a:lnTo>
                  <a:pt x="6530" y="4677"/>
                </a:lnTo>
                <a:lnTo>
                  <a:pt x="6530" y="4686"/>
                </a:lnTo>
                <a:lnTo>
                  <a:pt x="6512" y="4687"/>
                </a:lnTo>
                <a:lnTo>
                  <a:pt x="6506" y="4673"/>
                </a:lnTo>
                <a:lnTo>
                  <a:pt x="6517" y="4671"/>
                </a:lnTo>
                <a:lnTo>
                  <a:pt x="6529" y="4669"/>
                </a:lnTo>
                <a:close/>
                <a:moveTo>
                  <a:pt x="6554" y="4795"/>
                </a:moveTo>
                <a:lnTo>
                  <a:pt x="6544" y="4790"/>
                </a:lnTo>
                <a:lnTo>
                  <a:pt x="6531" y="4799"/>
                </a:lnTo>
                <a:lnTo>
                  <a:pt x="6530" y="4777"/>
                </a:lnTo>
                <a:lnTo>
                  <a:pt x="6554" y="4778"/>
                </a:lnTo>
                <a:lnTo>
                  <a:pt x="6554" y="4795"/>
                </a:lnTo>
                <a:close/>
                <a:moveTo>
                  <a:pt x="6580" y="4950"/>
                </a:moveTo>
                <a:lnTo>
                  <a:pt x="6580" y="4965"/>
                </a:lnTo>
                <a:lnTo>
                  <a:pt x="6563" y="4964"/>
                </a:lnTo>
                <a:lnTo>
                  <a:pt x="6557" y="4952"/>
                </a:lnTo>
                <a:lnTo>
                  <a:pt x="6561" y="4951"/>
                </a:lnTo>
                <a:lnTo>
                  <a:pt x="6570" y="4951"/>
                </a:lnTo>
                <a:lnTo>
                  <a:pt x="6580" y="4950"/>
                </a:lnTo>
                <a:close/>
                <a:moveTo>
                  <a:pt x="6607" y="4910"/>
                </a:moveTo>
                <a:lnTo>
                  <a:pt x="6600" y="4919"/>
                </a:lnTo>
                <a:lnTo>
                  <a:pt x="6588" y="4926"/>
                </a:lnTo>
                <a:lnTo>
                  <a:pt x="6583" y="4920"/>
                </a:lnTo>
                <a:lnTo>
                  <a:pt x="6579" y="4915"/>
                </a:lnTo>
                <a:lnTo>
                  <a:pt x="6594" y="4901"/>
                </a:lnTo>
                <a:lnTo>
                  <a:pt x="6607" y="4910"/>
                </a:lnTo>
                <a:close/>
                <a:moveTo>
                  <a:pt x="6613" y="4903"/>
                </a:moveTo>
                <a:lnTo>
                  <a:pt x="6626" y="4908"/>
                </a:lnTo>
                <a:lnTo>
                  <a:pt x="6631" y="4922"/>
                </a:lnTo>
                <a:lnTo>
                  <a:pt x="6614" y="4930"/>
                </a:lnTo>
                <a:lnTo>
                  <a:pt x="6600" y="4937"/>
                </a:lnTo>
                <a:lnTo>
                  <a:pt x="6598" y="4935"/>
                </a:lnTo>
                <a:lnTo>
                  <a:pt x="6597" y="4934"/>
                </a:lnTo>
                <a:lnTo>
                  <a:pt x="6606" y="4919"/>
                </a:lnTo>
                <a:lnTo>
                  <a:pt x="6613" y="4903"/>
                </a:lnTo>
                <a:close/>
                <a:moveTo>
                  <a:pt x="6617" y="4880"/>
                </a:moveTo>
                <a:lnTo>
                  <a:pt x="6645" y="4893"/>
                </a:lnTo>
                <a:lnTo>
                  <a:pt x="6642" y="4915"/>
                </a:lnTo>
                <a:lnTo>
                  <a:pt x="6638" y="4902"/>
                </a:lnTo>
                <a:lnTo>
                  <a:pt x="6626" y="4895"/>
                </a:lnTo>
                <a:lnTo>
                  <a:pt x="6616" y="4889"/>
                </a:lnTo>
                <a:lnTo>
                  <a:pt x="6617" y="4880"/>
                </a:lnTo>
                <a:close/>
                <a:moveTo>
                  <a:pt x="6465" y="4866"/>
                </a:moveTo>
                <a:lnTo>
                  <a:pt x="6453" y="4855"/>
                </a:lnTo>
                <a:lnTo>
                  <a:pt x="6440" y="4843"/>
                </a:lnTo>
                <a:lnTo>
                  <a:pt x="6465" y="4847"/>
                </a:lnTo>
                <a:lnTo>
                  <a:pt x="6465" y="4866"/>
                </a:lnTo>
                <a:close/>
                <a:moveTo>
                  <a:pt x="6503" y="4916"/>
                </a:moveTo>
                <a:lnTo>
                  <a:pt x="6484" y="4913"/>
                </a:lnTo>
                <a:lnTo>
                  <a:pt x="6490" y="4896"/>
                </a:lnTo>
                <a:lnTo>
                  <a:pt x="6499" y="4902"/>
                </a:lnTo>
                <a:lnTo>
                  <a:pt x="6503" y="4916"/>
                </a:lnTo>
                <a:close/>
                <a:moveTo>
                  <a:pt x="6520" y="4891"/>
                </a:moveTo>
                <a:lnTo>
                  <a:pt x="6518" y="4891"/>
                </a:lnTo>
                <a:lnTo>
                  <a:pt x="6518" y="4891"/>
                </a:lnTo>
                <a:lnTo>
                  <a:pt x="6518" y="4891"/>
                </a:lnTo>
                <a:lnTo>
                  <a:pt x="6518" y="4891"/>
                </a:lnTo>
                <a:lnTo>
                  <a:pt x="6518" y="4891"/>
                </a:lnTo>
                <a:lnTo>
                  <a:pt x="6520" y="4891"/>
                </a:lnTo>
                <a:close/>
                <a:moveTo>
                  <a:pt x="6537" y="4809"/>
                </a:moveTo>
                <a:lnTo>
                  <a:pt x="6557" y="4823"/>
                </a:lnTo>
                <a:lnTo>
                  <a:pt x="6557" y="4845"/>
                </a:lnTo>
                <a:lnTo>
                  <a:pt x="6542" y="4835"/>
                </a:lnTo>
                <a:lnTo>
                  <a:pt x="6537" y="4809"/>
                </a:lnTo>
                <a:close/>
                <a:moveTo>
                  <a:pt x="6511" y="4858"/>
                </a:moveTo>
                <a:lnTo>
                  <a:pt x="6511" y="4858"/>
                </a:lnTo>
                <a:lnTo>
                  <a:pt x="6511" y="4859"/>
                </a:lnTo>
                <a:lnTo>
                  <a:pt x="6527" y="4866"/>
                </a:lnTo>
                <a:lnTo>
                  <a:pt x="6547" y="4870"/>
                </a:lnTo>
                <a:lnTo>
                  <a:pt x="6547" y="4878"/>
                </a:lnTo>
                <a:lnTo>
                  <a:pt x="6543" y="4883"/>
                </a:lnTo>
                <a:lnTo>
                  <a:pt x="6527" y="4874"/>
                </a:lnTo>
                <a:lnTo>
                  <a:pt x="6507" y="4864"/>
                </a:lnTo>
                <a:lnTo>
                  <a:pt x="6507" y="4865"/>
                </a:lnTo>
                <a:lnTo>
                  <a:pt x="6507" y="4866"/>
                </a:lnTo>
                <a:lnTo>
                  <a:pt x="6495" y="4858"/>
                </a:lnTo>
                <a:lnTo>
                  <a:pt x="6487" y="4846"/>
                </a:lnTo>
                <a:lnTo>
                  <a:pt x="6506" y="4830"/>
                </a:lnTo>
                <a:lnTo>
                  <a:pt x="6527" y="4827"/>
                </a:lnTo>
                <a:lnTo>
                  <a:pt x="6528" y="4840"/>
                </a:lnTo>
                <a:lnTo>
                  <a:pt x="6523" y="4846"/>
                </a:lnTo>
                <a:lnTo>
                  <a:pt x="6515" y="4843"/>
                </a:lnTo>
                <a:lnTo>
                  <a:pt x="6505" y="4842"/>
                </a:lnTo>
                <a:lnTo>
                  <a:pt x="6505" y="4853"/>
                </a:lnTo>
                <a:lnTo>
                  <a:pt x="6511" y="4858"/>
                </a:lnTo>
                <a:close/>
                <a:moveTo>
                  <a:pt x="6341" y="4760"/>
                </a:moveTo>
                <a:lnTo>
                  <a:pt x="6360" y="4756"/>
                </a:lnTo>
                <a:lnTo>
                  <a:pt x="6369" y="4749"/>
                </a:lnTo>
                <a:lnTo>
                  <a:pt x="6346" y="4744"/>
                </a:lnTo>
                <a:lnTo>
                  <a:pt x="6323" y="4741"/>
                </a:lnTo>
                <a:lnTo>
                  <a:pt x="6327" y="4749"/>
                </a:lnTo>
                <a:lnTo>
                  <a:pt x="6324" y="4758"/>
                </a:lnTo>
                <a:lnTo>
                  <a:pt x="6301" y="4738"/>
                </a:lnTo>
                <a:lnTo>
                  <a:pt x="6292" y="4718"/>
                </a:lnTo>
                <a:lnTo>
                  <a:pt x="6321" y="4728"/>
                </a:lnTo>
                <a:lnTo>
                  <a:pt x="6343" y="4703"/>
                </a:lnTo>
                <a:lnTo>
                  <a:pt x="6311" y="4700"/>
                </a:lnTo>
                <a:lnTo>
                  <a:pt x="6300" y="4671"/>
                </a:lnTo>
                <a:lnTo>
                  <a:pt x="6324" y="4692"/>
                </a:lnTo>
                <a:lnTo>
                  <a:pt x="6348" y="4685"/>
                </a:lnTo>
                <a:lnTo>
                  <a:pt x="6339" y="4680"/>
                </a:lnTo>
                <a:lnTo>
                  <a:pt x="6334" y="4670"/>
                </a:lnTo>
                <a:lnTo>
                  <a:pt x="6357" y="4696"/>
                </a:lnTo>
                <a:lnTo>
                  <a:pt x="6357" y="4734"/>
                </a:lnTo>
                <a:lnTo>
                  <a:pt x="6371" y="4731"/>
                </a:lnTo>
                <a:lnTo>
                  <a:pt x="6386" y="4729"/>
                </a:lnTo>
                <a:lnTo>
                  <a:pt x="6410" y="4769"/>
                </a:lnTo>
                <a:lnTo>
                  <a:pt x="6449" y="4790"/>
                </a:lnTo>
                <a:lnTo>
                  <a:pt x="6474" y="4774"/>
                </a:lnTo>
                <a:lnTo>
                  <a:pt x="6494" y="4771"/>
                </a:lnTo>
                <a:lnTo>
                  <a:pt x="6496" y="4784"/>
                </a:lnTo>
                <a:lnTo>
                  <a:pt x="6513" y="4796"/>
                </a:lnTo>
                <a:lnTo>
                  <a:pt x="6496" y="4798"/>
                </a:lnTo>
                <a:lnTo>
                  <a:pt x="6480" y="4799"/>
                </a:lnTo>
                <a:lnTo>
                  <a:pt x="6470" y="4796"/>
                </a:lnTo>
                <a:lnTo>
                  <a:pt x="6458" y="4795"/>
                </a:lnTo>
                <a:lnTo>
                  <a:pt x="6457" y="4799"/>
                </a:lnTo>
                <a:lnTo>
                  <a:pt x="6455" y="4802"/>
                </a:lnTo>
                <a:lnTo>
                  <a:pt x="6441" y="4806"/>
                </a:lnTo>
                <a:lnTo>
                  <a:pt x="6426" y="4811"/>
                </a:lnTo>
                <a:lnTo>
                  <a:pt x="6396" y="4774"/>
                </a:lnTo>
                <a:lnTo>
                  <a:pt x="6341" y="4760"/>
                </a:lnTo>
                <a:close/>
                <a:moveTo>
                  <a:pt x="6385" y="4802"/>
                </a:moveTo>
                <a:lnTo>
                  <a:pt x="6370" y="4792"/>
                </a:lnTo>
                <a:lnTo>
                  <a:pt x="6360" y="4779"/>
                </a:lnTo>
                <a:lnTo>
                  <a:pt x="6383" y="4785"/>
                </a:lnTo>
                <a:lnTo>
                  <a:pt x="6385" y="4802"/>
                </a:lnTo>
                <a:close/>
                <a:moveTo>
                  <a:pt x="6266" y="4683"/>
                </a:moveTo>
                <a:lnTo>
                  <a:pt x="6291" y="4691"/>
                </a:lnTo>
                <a:lnTo>
                  <a:pt x="6309" y="4709"/>
                </a:lnTo>
                <a:lnTo>
                  <a:pt x="6292" y="4715"/>
                </a:lnTo>
                <a:lnTo>
                  <a:pt x="6274" y="4710"/>
                </a:lnTo>
                <a:lnTo>
                  <a:pt x="6273" y="4699"/>
                </a:lnTo>
                <a:lnTo>
                  <a:pt x="6266" y="4683"/>
                </a:lnTo>
                <a:close/>
                <a:moveTo>
                  <a:pt x="6238" y="4633"/>
                </a:moveTo>
                <a:lnTo>
                  <a:pt x="6262" y="4624"/>
                </a:lnTo>
                <a:lnTo>
                  <a:pt x="6278" y="4630"/>
                </a:lnTo>
                <a:lnTo>
                  <a:pt x="6272" y="4640"/>
                </a:lnTo>
                <a:lnTo>
                  <a:pt x="6263" y="4650"/>
                </a:lnTo>
                <a:lnTo>
                  <a:pt x="6251" y="4641"/>
                </a:lnTo>
                <a:lnTo>
                  <a:pt x="6238" y="4633"/>
                </a:lnTo>
                <a:close/>
                <a:moveTo>
                  <a:pt x="6211" y="4660"/>
                </a:moveTo>
                <a:lnTo>
                  <a:pt x="6210" y="4646"/>
                </a:lnTo>
                <a:lnTo>
                  <a:pt x="6215" y="4637"/>
                </a:lnTo>
                <a:lnTo>
                  <a:pt x="6238" y="4651"/>
                </a:lnTo>
                <a:lnTo>
                  <a:pt x="6253" y="4675"/>
                </a:lnTo>
                <a:lnTo>
                  <a:pt x="6231" y="4664"/>
                </a:lnTo>
                <a:lnTo>
                  <a:pt x="6211" y="4660"/>
                </a:lnTo>
                <a:close/>
                <a:moveTo>
                  <a:pt x="6131" y="4563"/>
                </a:moveTo>
                <a:lnTo>
                  <a:pt x="6143" y="4550"/>
                </a:lnTo>
                <a:lnTo>
                  <a:pt x="6146" y="4531"/>
                </a:lnTo>
                <a:lnTo>
                  <a:pt x="6133" y="4543"/>
                </a:lnTo>
                <a:lnTo>
                  <a:pt x="6118" y="4538"/>
                </a:lnTo>
                <a:lnTo>
                  <a:pt x="6121" y="4526"/>
                </a:lnTo>
                <a:lnTo>
                  <a:pt x="6127" y="4519"/>
                </a:lnTo>
                <a:lnTo>
                  <a:pt x="6112" y="4523"/>
                </a:lnTo>
                <a:lnTo>
                  <a:pt x="6103" y="4512"/>
                </a:lnTo>
                <a:lnTo>
                  <a:pt x="6091" y="4523"/>
                </a:lnTo>
                <a:lnTo>
                  <a:pt x="6079" y="4506"/>
                </a:lnTo>
                <a:lnTo>
                  <a:pt x="6094" y="4501"/>
                </a:lnTo>
                <a:lnTo>
                  <a:pt x="6120" y="4497"/>
                </a:lnTo>
                <a:lnTo>
                  <a:pt x="6136" y="4517"/>
                </a:lnTo>
                <a:lnTo>
                  <a:pt x="6156" y="4512"/>
                </a:lnTo>
                <a:lnTo>
                  <a:pt x="6163" y="4527"/>
                </a:lnTo>
                <a:lnTo>
                  <a:pt x="6154" y="4542"/>
                </a:lnTo>
                <a:lnTo>
                  <a:pt x="6199" y="4562"/>
                </a:lnTo>
                <a:lnTo>
                  <a:pt x="6213" y="4609"/>
                </a:lnTo>
                <a:lnTo>
                  <a:pt x="6177" y="4574"/>
                </a:lnTo>
                <a:lnTo>
                  <a:pt x="6131" y="4563"/>
                </a:lnTo>
                <a:close/>
                <a:moveTo>
                  <a:pt x="5926" y="4409"/>
                </a:moveTo>
                <a:lnTo>
                  <a:pt x="5970" y="4423"/>
                </a:lnTo>
                <a:lnTo>
                  <a:pt x="6013" y="4446"/>
                </a:lnTo>
                <a:lnTo>
                  <a:pt x="6015" y="4430"/>
                </a:lnTo>
                <a:lnTo>
                  <a:pt x="6028" y="4420"/>
                </a:lnTo>
                <a:lnTo>
                  <a:pt x="6027" y="4443"/>
                </a:lnTo>
                <a:lnTo>
                  <a:pt x="6045" y="4462"/>
                </a:lnTo>
                <a:lnTo>
                  <a:pt x="6019" y="4467"/>
                </a:lnTo>
                <a:lnTo>
                  <a:pt x="6000" y="4489"/>
                </a:lnTo>
                <a:lnTo>
                  <a:pt x="5974" y="4442"/>
                </a:lnTo>
                <a:lnTo>
                  <a:pt x="5926" y="4409"/>
                </a:lnTo>
                <a:close/>
                <a:moveTo>
                  <a:pt x="5796" y="4312"/>
                </a:moveTo>
                <a:lnTo>
                  <a:pt x="5839" y="4323"/>
                </a:lnTo>
                <a:lnTo>
                  <a:pt x="5848" y="4346"/>
                </a:lnTo>
                <a:lnTo>
                  <a:pt x="5822" y="4330"/>
                </a:lnTo>
                <a:lnTo>
                  <a:pt x="5796" y="4312"/>
                </a:lnTo>
                <a:close/>
                <a:moveTo>
                  <a:pt x="5712" y="2926"/>
                </a:moveTo>
                <a:lnTo>
                  <a:pt x="5695" y="2919"/>
                </a:lnTo>
                <a:lnTo>
                  <a:pt x="5679" y="2910"/>
                </a:lnTo>
                <a:lnTo>
                  <a:pt x="5693" y="2896"/>
                </a:lnTo>
                <a:lnTo>
                  <a:pt x="5719" y="2904"/>
                </a:lnTo>
                <a:lnTo>
                  <a:pt x="5714" y="2915"/>
                </a:lnTo>
                <a:lnTo>
                  <a:pt x="5712" y="2926"/>
                </a:lnTo>
                <a:close/>
                <a:moveTo>
                  <a:pt x="5738" y="4195"/>
                </a:moveTo>
                <a:lnTo>
                  <a:pt x="5756" y="4195"/>
                </a:lnTo>
                <a:lnTo>
                  <a:pt x="5769" y="4204"/>
                </a:lnTo>
                <a:lnTo>
                  <a:pt x="5751" y="4210"/>
                </a:lnTo>
                <a:lnTo>
                  <a:pt x="5738" y="4195"/>
                </a:lnTo>
                <a:close/>
                <a:moveTo>
                  <a:pt x="5764" y="4291"/>
                </a:moveTo>
                <a:lnTo>
                  <a:pt x="5731" y="4259"/>
                </a:lnTo>
                <a:lnTo>
                  <a:pt x="5707" y="4231"/>
                </a:lnTo>
                <a:lnTo>
                  <a:pt x="5752" y="4255"/>
                </a:lnTo>
                <a:lnTo>
                  <a:pt x="5764" y="4291"/>
                </a:lnTo>
                <a:close/>
                <a:moveTo>
                  <a:pt x="5224" y="2696"/>
                </a:moveTo>
                <a:lnTo>
                  <a:pt x="4729" y="2487"/>
                </a:lnTo>
                <a:lnTo>
                  <a:pt x="4227" y="2298"/>
                </a:lnTo>
                <a:lnTo>
                  <a:pt x="4229" y="2282"/>
                </a:lnTo>
                <a:lnTo>
                  <a:pt x="4245" y="2273"/>
                </a:lnTo>
                <a:lnTo>
                  <a:pt x="4315" y="2311"/>
                </a:lnTo>
                <a:lnTo>
                  <a:pt x="4393" y="2335"/>
                </a:lnTo>
                <a:lnTo>
                  <a:pt x="4412" y="2340"/>
                </a:lnTo>
                <a:lnTo>
                  <a:pt x="4432" y="2347"/>
                </a:lnTo>
                <a:lnTo>
                  <a:pt x="4451" y="2352"/>
                </a:lnTo>
                <a:lnTo>
                  <a:pt x="4470" y="2359"/>
                </a:lnTo>
                <a:lnTo>
                  <a:pt x="4507" y="2375"/>
                </a:lnTo>
                <a:lnTo>
                  <a:pt x="4541" y="2396"/>
                </a:lnTo>
                <a:lnTo>
                  <a:pt x="4559" y="2388"/>
                </a:lnTo>
                <a:lnTo>
                  <a:pt x="4578" y="2390"/>
                </a:lnTo>
                <a:lnTo>
                  <a:pt x="4573" y="2394"/>
                </a:lnTo>
                <a:lnTo>
                  <a:pt x="4561" y="2396"/>
                </a:lnTo>
                <a:lnTo>
                  <a:pt x="4586" y="2403"/>
                </a:lnTo>
                <a:lnTo>
                  <a:pt x="4607" y="2417"/>
                </a:lnTo>
                <a:lnTo>
                  <a:pt x="4620" y="2405"/>
                </a:lnTo>
                <a:lnTo>
                  <a:pt x="4631" y="2391"/>
                </a:lnTo>
                <a:lnTo>
                  <a:pt x="4657" y="2426"/>
                </a:lnTo>
                <a:lnTo>
                  <a:pt x="4696" y="2448"/>
                </a:lnTo>
                <a:lnTo>
                  <a:pt x="4742" y="2461"/>
                </a:lnTo>
                <a:lnTo>
                  <a:pt x="4792" y="2467"/>
                </a:lnTo>
                <a:lnTo>
                  <a:pt x="4853" y="2504"/>
                </a:lnTo>
                <a:lnTo>
                  <a:pt x="4925" y="2522"/>
                </a:lnTo>
                <a:lnTo>
                  <a:pt x="4926" y="2531"/>
                </a:lnTo>
                <a:lnTo>
                  <a:pt x="4923" y="2536"/>
                </a:lnTo>
                <a:lnTo>
                  <a:pt x="4953" y="2541"/>
                </a:lnTo>
                <a:lnTo>
                  <a:pt x="4982" y="2552"/>
                </a:lnTo>
                <a:lnTo>
                  <a:pt x="5012" y="2564"/>
                </a:lnTo>
                <a:lnTo>
                  <a:pt x="5040" y="2578"/>
                </a:lnTo>
                <a:lnTo>
                  <a:pt x="5095" y="2601"/>
                </a:lnTo>
                <a:lnTo>
                  <a:pt x="5144" y="2608"/>
                </a:lnTo>
                <a:lnTo>
                  <a:pt x="5144" y="2621"/>
                </a:lnTo>
                <a:lnTo>
                  <a:pt x="5150" y="2630"/>
                </a:lnTo>
                <a:lnTo>
                  <a:pt x="5153" y="2623"/>
                </a:lnTo>
                <a:lnTo>
                  <a:pt x="5151" y="2612"/>
                </a:lnTo>
                <a:lnTo>
                  <a:pt x="5180" y="2633"/>
                </a:lnTo>
                <a:lnTo>
                  <a:pt x="5209" y="2648"/>
                </a:lnTo>
                <a:lnTo>
                  <a:pt x="5225" y="2654"/>
                </a:lnTo>
                <a:lnTo>
                  <a:pt x="5241" y="2661"/>
                </a:lnTo>
                <a:lnTo>
                  <a:pt x="5256" y="2666"/>
                </a:lnTo>
                <a:lnTo>
                  <a:pt x="5272" y="2671"/>
                </a:lnTo>
                <a:lnTo>
                  <a:pt x="5334" y="2696"/>
                </a:lnTo>
                <a:lnTo>
                  <a:pt x="5391" y="2737"/>
                </a:lnTo>
                <a:lnTo>
                  <a:pt x="5399" y="2733"/>
                </a:lnTo>
                <a:lnTo>
                  <a:pt x="5407" y="2733"/>
                </a:lnTo>
                <a:lnTo>
                  <a:pt x="5424" y="2743"/>
                </a:lnTo>
                <a:lnTo>
                  <a:pt x="5441" y="2753"/>
                </a:lnTo>
                <a:lnTo>
                  <a:pt x="5454" y="2763"/>
                </a:lnTo>
                <a:lnTo>
                  <a:pt x="5465" y="2771"/>
                </a:lnTo>
                <a:lnTo>
                  <a:pt x="5479" y="2776"/>
                </a:lnTo>
                <a:lnTo>
                  <a:pt x="5493" y="2779"/>
                </a:lnTo>
                <a:lnTo>
                  <a:pt x="5506" y="2789"/>
                </a:lnTo>
                <a:lnTo>
                  <a:pt x="5517" y="2800"/>
                </a:lnTo>
                <a:lnTo>
                  <a:pt x="5527" y="2797"/>
                </a:lnTo>
                <a:lnTo>
                  <a:pt x="5528" y="2786"/>
                </a:lnTo>
                <a:lnTo>
                  <a:pt x="5533" y="2790"/>
                </a:lnTo>
                <a:lnTo>
                  <a:pt x="5537" y="2793"/>
                </a:lnTo>
                <a:lnTo>
                  <a:pt x="5531" y="2801"/>
                </a:lnTo>
                <a:lnTo>
                  <a:pt x="5520" y="2808"/>
                </a:lnTo>
                <a:lnTo>
                  <a:pt x="5540" y="2814"/>
                </a:lnTo>
                <a:lnTo>
                  <a:pt x="5554" y="2808"/>
                </a:lnTo>
                <a:lnTo>
                  <a:pt x="5567" y="2816"/>
                </a:lnTo>
                <a:lnTo>
                  <a:pt x="5578" y="2823"/>
                </a:lnTo>
                <a:lnTo>
                  <a:pt x="5574" y="2837"/>
                </a:lnTo>
                <a:lnTo>
                  <a:pt x="5589" y="2851"/>
                </a:lnTo>
                <a:lnTo>
                  <a:pt x="5607" y="2858"/>
                </a:lnTo>
                <a:lnTo>
                  <a:pt x="5611" y="2850"/>
                </a:lnTo>
                <a:lnTo>
                  <a:pt x="5595" y="2845"/>
                </a:lnTo>
                <a:lnTo>
                  <a:pt x="5590" y="2831"/>
                </a:lnTo>
                <a:lnTo>
                  <a:pt x="5624" y="2850"/>
                </a:lnTo>
                <a:lnTo>
                  <a:pt x="5618" y="2865"/>
                </a:lnTo>
                <a:lnTo>
                  <a:pt x="5657" y="2878"/>
                </a:lnTo>
                <a:lnTo>
                  <a:pt x="5679" y="2910"/>
                </a:lnTo>
                <a:lnTo>
                  <a:pt x="5453" y="2801"/>
                </a:lnTo>
                <a:lnTo>
                  <a:pt x="5224" y="2696"/>
                </a:lnTo>
                <a:close/>
                <a:moveTo>
                  <a:pt x="5654" y="4071"/>
                </a:moveTo>
                <a:lnTo>
                  <a:pt x="5673" y="4070"/>
                </a:lnTo>
                <a:lnTo>
                  <a:pt x="5684" y="4081"/>
                </a:lnTo>
                <a:lnTo>
                  <a:pt x="5667" y="4085"/>
                </a:lnTo>
                <a:lnTo>
                  <a:pt x="5654" y="4071"/>
                </a:lnTo>
                <a:close/>
                <a:moveTo>
                  <a:pt x="5640" y="4138"/>
                </a:moveTo>
                <a:lnTo>
                  <a:pt x="5623" y="4105"/>
                </a:lnTo>
                <a:lnTo>
                  <a:pt x="5595" y="4086"/>
                </a:lnTo>
                <a:lnTo>
                  <a:pt x="5633" y="4094"/>
                </a:lnTo>
                <a:lnTo>
                  <a:pt x="5667" y="4125"/>
                </a:lnTo>
                <a:lnTo>
                  <a:pt x="5655" y="4133"/>
                </a:lnTo>
                <a:lnTo>
                  <a:pt x="5640" y="4138"/>
                </a:lnTo>
                <a:close/>
                <a:moveTo>
                  <a:pt x="5624" y="4148"/>
                </a:moveTo>
                <a:lnTo>
                  <a:pt x="5617" y="4137"/>
                </a:lnTo>
                <a:lnTo>
                  <a:pt x="5606" y="4138"/>
                </a:lnTo>
                <a:lnTo>
                  <a:pt x="5609" y="4134"/>
                </a:lnTo>
                <a:lnTo>
                  <a:pt x="5618" y="4134"/>
                </a:lnTo>
                <a:lnTo>
                  <a:pt x="5613" y="4124"/>
                </a:lnTo>
                <a:lnTo>
                  <a:pt x="5607" y="4118"/>
                </a:lnTo>
                <a:lnTo>
                  <a:pt x="5607" y="4118"/>
                </a:lnTo>
                <a:lnTo>
                  <a:pt x="5628" y="4129"/>
                </a:lnTo>
                <a:lnTo>
                  <a:pt x="5624" y="4148"/>
                </a:lnTo>
                <a:close/>
                <a:moveTo>
                  <a:pt x="5590" y="4142"/>
                </a:moveTo>
                <a:lnTo>
                  <a:pt x="5581" y="4141"/>
                </a:lnTo>
                <a:lnTo>
                  <a:pt x="5573" y="4132"/>
                </a:lnTo>
                <a:lnTo>
                  <a:pt x="5584" y="4132"/>
                </a:lnTo>
                <a:lnTo>
                  <a:pt x="5590" y="4130"/>
                </a:lnTo>
                <a:lnTo>
                  <a:pt x="5589" y="4136"/>
                </a:lnTo>
                <a:lnTo>
                  <a:pt x="5590" y="4142"/>
                </a:lnTo>
                <a:close/>
                <a:moveTo>
                  <a:pt x="5516" y="4072"/>
                </a:moveTo>
                <a:lnTo>
                  <a:pt x="5539" y="4069"/>
                </a:lnTo>
                <a:lnTo>
                  <a:pt x="5553" y="4080"/>
                </a:lnTo>
                <a:lnTo>
                  <a:pt x="5530" y="4089"/>
                </a:lnTo>
                <a:lnTo>
                  <a:pt x="5516" y="4072"/>
                </a:lnTo>
                <a:close/>
                <a:moveTo>
                  <a:pt x="5433" y="3937"/>
                </a:moveTo>
                <a:lnTo>
                  <a:pt x="5455" y="3938"/>
                </a:lnTo>
                <a:lnTo>
                  <a:pt x="5454" y="3955"/>
                </a:lnTo>
                <a:lnTo>
                  <a:pt x="5441" y="3950"/>
                </a:lnTo>
                <a:lnTo>
                  <a:pt x="5433" y="3937"/>
                </a:lnTo>
                <a:close/>
                <a:moveTo>
                  <a:pt x="5314" y="3946"/>
                </a:moveTo>
                <a:lnTo>
                  <a:pt x="5335" y="3925"/>
                </a:lnTo>
                <a:lnTo>
                  <a:pt x="5362" y="3945"/>
                </a:lnTo>
                <a:lnTo>
                  <a:pt x="5353" y="3953"/>
                </a:lnTo>
                <a:lnTo>
                  <a:pt x="5347" y="3961"/>
                </a:lnTo>
                <a:lnTo>
                  <a:pt x="5334" y="3942"/>
                </a:lnTo>
                <a:lnTo>
                  <a:pt x="5314" y="3946"/>
                </a:lnTo>
                <a:close/>
                <a:moveTo>
                  <a:pt x="5378" y="3998"/>
                </a:moveTo>
                <a:lnTo>
                  <a:pt x="5352" y="3990"/>
                </a:lnTo>
                <a:lnTo>
                  <a:pt x="5329" y="3995"/>
                </a:lnTo>
                <a:lnTo>
                  <a:pt x="5327" y="3983"/>
                </a:lnTo>
                <a:lnTo>
                  <a:pt x="5325" y="3973"/>
                </a:lnTo>
                <a:lnTo>
                  <a:pt x="5343" y="3971"/>
                </a:lnTo>
                <a:lnTo>
                  <a:pt x="5353" y="3964"/>
                </a:lnTo>
                <a:lnTo>
                  <a:pt x="5372" y="3982"/>
                </a:lnTo>
                <a:lnTo>
                  <a:pt x="5397" y="3970"/>
                </a:lnTo>
                <a:lnTo>
                  <a:pt x="5397" y="3986"/>
                </a:lnTo>
                <a:lnTo>
                  <a:pt x="5389" y="3995"/>
                </a:lnTo>
                <a:lnTo>
                  <a:pt x="5403" y="3992"/>
                </a:lnTo>
                <a:lnTo>
                  <a:pt x="5418" y="3988"/>
                </a:lnTo>
                <a:lnTo>
                  <a:pt x="5411" y="4017"/>
                </a:lnTo>
                <a:lnTo>
                  <a:pt x="5421" y="4040"/>
                </a:lnTo>
                <a:lnTo>
                  <a:pt x="5389" y="4025"/>
                </a:lnTo>
                <a:lnTo>
                  <a:pt x="5378" y="3998"/>
                </a:lnTo>
                <a:close/>
                <a:moveTo>
                  <a:pt x="5260" y="3951"/>
                </a:moveTo>
                <a:lnTo>
                  <a:pt x="5269" y="3927"/>
                </a:lnTo>
                <a:lnTo>
                  <a:pt x="5296" y="3917"/>
                </a:lnTo>
                <a:lnTo>
                  <a:pt x="5305" y="3922"/>
                </a:lnTo>
                <a:lnTo>
                  <a:pt x="5311" y="3931"/>
                </a:lnTo>
                <a:lnTo>
                  <a:pt x="5285" y="3938"/>
                </a:lnTo>
                <a:lnTo>
                  <a:pt x="5260" y="3951"/>
                </a:lnTo>
                <a:close/>
                <a:moveTo>
                  <a:pt x="5229" y="3819"/>
                </a:moveTo>
                <a:lnTo>
                  <a:pt x="5250" y="3820"/>
                </a:lnTo>
                <a:lnTo>
                  <a:pt x="5261" y="3833"/>
                </a:lnTo>
                <a:lnTo>
                  <a:pt x="5240" y="3834"/>
                </a:lnTo>
                <a:lnTo>
                  <a:pt x="5229" y="3819"/>
                </a:lnTo>
                <a:close/>
                <a:moveTo>
                  <a:pt x="5050" y="3773"/>
                </a:moveTo>
                <a:lnTo>
                  <a:pt x="5033" y="3769"/>
                </a:lnTo>
                <a:lnTo>
                  <a:pt x="5008" y="3773"/>
                </a:lnTo>
                <a:lnTo>
                  <a:pt x="5034" y="3750"/>
                </a:lnTo>
                <a:lnTo>
                  <a:pt x="5050" y="3773"/>
                </a:lnTo>
                <a:close/>
                <a:moveTo>
                  <a:pt x="4838" y="4072"/>
                </a:moveTo>
                <a:lnTo>
                  <a:pt x="4858" y="4075"/>
                </a:lnTo>
                <a:lnTo>
                  <a:pt x="4871" y="4091"/>
                </a:lnTo>
                <a:lnTo>
                  <a:pt x="4849" y="4090"/>
                </a:lnTo>
                <a:lnTo>
                  <a:pt x="4838" y="4072"/>
                </a:lnTo>
                <a:close/>
                <a:moveTo>
                  <a:pt x="4972" y="4146"/>
                </a:moveTo>
                <a:lnTo>
                  <a:pt x="4956" y="4166"/>
                </a:lnTo>
                <a:lnTo>
                  <a:pt x="4937" y="4181"/>
                </a:lnTo>
                <a:lnTo>
                  <a:pt x="4942" y="4198"/>
                </a:lnTo>
                <a:lnTo>
                  <a:pt x="4949" y="4217"/>
                </a:lnTo>
                <a:lnTo>
                  <a:pt x="4926" y="4209"/>
                </a:lnTo>
                <a:lnTo>
                  <a:pt x="4903" y="4199"/>
                </a:lnTo>
                <a:lnTo>
                  <a:pt x="4880" y="4178"/>
                </a:lnTo>
                <a:lnTo>
                  <a:pt x="4855" y="4156"/>
                </a:lnTo>
                <a:lnTo>
                  <a:pt x="4850" y="4160"/>
                </a:lnTo>
                <a:lnTo>
                  <a:pt x="4845" y="4164"/>
                </a:lnTo>
                <a:lnTo>
                  <a:pt x="4834" y="4155"/>
                </a:lnTo>
                <a:lnTo>
                  <a:pt x="4823" y="4146"/>
                </a:lnTo>
                <a:lnTo>
                  <a:pt x="4823" y="4144"/>
                </a:lnTo>
                <a:lnTo>
                  <a:pt x="4823" y="4141"/>
                </a:lnTo>
                <a:lnTo>
                  <a:pt x="4820" y="4142"/>
                </a:lnTo>
                <a:lnTo>
                  <a:pt x="4818" y="4142"/>
                </a:lnTo>
                <a:lnTo>
                  <a:pt x="4801" y="4129"/>
                </a:lnTo>
                <a:lnTo>
                  <a:pt x="4784" y="4117"/>
                </a:lnTo>
                <a:lnTo>
                  <a:pt x="4853" y="4137"/>
                </a:lnTo>
                <a:lnTo>
                  <a:pt x="4937" y="4181"/>
                </a:lnTo>
                <a:lnTo>
                  <a:pt x="4935" y="4170"/>
                </a:lnTo>
                <a:lnTo>
                  <a:pt x="4939" y="4163"/>
                </a:lnTo>
                <a:lnTo>
                  <a:pt x="4927" y="4156"/>
                </a:lnTo>
                <a:lnTo>
                  <a:pt x="4918" y="4146"/>
                </a:lnTo>
                <a:lnTo>
                  <a:pt x="4939" y="4140"/>
                </a:lnTo>
                <a:lnTo>
                  <a:pt x="4956" y="4158"/>
                </a:lnTo>
                <a:lnTo>
                  <a:pt x="4980" y="4139"/>
                </a:lnTo>
                <a:lnTo>
                  <a:pt x="5002" y="4155"/>
                </a:lnTo>
                <a:lnTo>
                  <a:pt x="4987" y="4158"/>
                </a:lnTo>
                <a:lnTo>
                  <a:pt x="4972" y="4146"/>
                </a:lnTo>
                <a:close/>
                <a:moveTo>
                  <a:pt x="4911" y="4412"/>
                </a:moveTo>
                <a:lnTo>
                  <a:pt x="4937" y="4422"/>
                </a:lnTo>
                <a:lnTo>
                  <a:pt x="4952" y="4445"/>
                </a:lnTo>
                <a:lnTo>
                  <a:pt x="4920" y="4436"/>
                </a:lnTo>
                <a:lnTo>
                  <a:pt x="4911" y="4412"/>
                </a:lnTo>
                <a:close/>
                <a:moveTo>
                  <a:pt x="4779" y="4103"/>
                </a:moveTo>
                <a:lnTo>
                  <a:pt x="4773" y="4103"/>
                </a:lnTo>
                <a:lnTo>
                  <a:pt x="4766" y="4103"/>
                </a:lnTo>
                <a:lnTo>
                  <a:pt x="4755" y="4096"/>
                </a:lnTo>
                <a:lnTo>
                  <a:pt x="4743" y="4087"/>
                </a:lnTo>
                <a:lnTo>
                  <a:pt x="4762" y="4093"/>
                </a:lnTo>
                <a:lnTo>
                  <a:pt x="4779" y="4103"/>
                </a:lnTo>
                <a:close/>
                <a:moveTo>
                  <a:pt x="4818" y="4090"/>
                </a:moveTo>
                <a:lnTo>
                  <a:pt x="4784" y="4088"/>
                </a:lnTo>
                <a:lnTo>
                  <a:pt x="4764" y="4061"/>
                </a:lnTo>
                <a:lnTo>
                  <a:pt x="4745" y="4065"/>
                </a:lnTo>
                <a:lnTo>
                  <a:pt x="4738" y="4047"/>
                </a:lnTo>
                <a:lnTo>
                  <a:pt x="4732" y="4062"/>
                </a:lnTo>
                <a:lnTo>
                  <a:pt x="4720" y="4071"/>
                </a:lnTo>
                <a:lnTo>
                  <a:pt x="4715" y="4067"/>
                </a:lnTo>
                <a:lnTo>
                  <a:pt x="4708" y="4064"/>
                </a:lnTo>
                <a:lnTo>
                  <a:pt x="4724" y="4053"/>
                </a:lnTo>
                <a:lnTo>
                  <a:pt x="4729" y="4037"/>
                </a:lnTo>
                <a:lnTo>
                  <a:pt x="4721" y="4045"/>
                </a:lnTo>
                <a:lnTo>
                  <a:pt x="4708" y="4050"/>
                </a:lnTo>
                <a:lnTo>
                  <a:pt x="4699" y="4035"/>
                </a:lnTo>
                <a:lnTo>
                  <a:pt x="4702" y="4017"/>
                </a:lnTo>
                <a:lnTo>
                  <a:pt x="4761" y="4029"/>
                </a:lnTo>
                <a:lnTo>
                  <a:pt x="4776" y="4057"/>
                </a:lnTo>
                <a:lnTo>
                  <a:pt x="4807" y="4067"/>
                </a:lnTo>
                <a:lnTo>
                  <a:pt x="4818" y="4090"/>
                </a:lnTo>
                <a:close/>
                <a:moveTo>
                  <a:pt x="4689" y="4051"/>
                </a:moveTo>
                <a:lnTo>
                  <a:pt x="4690" y="4051"/>
                </a:lnTo>
                <a:lnTo>
                  <a:pt x="4691" y="4050"/>
                </a:lnTo>
                <a:lnTo>
                  <a:pt x="4690" y="4051"/>
                </a:lnTo>
                <a:lnTo>
                  <a:pt x="4690" y="4052"/>
                </a:lnTo>
                <a:lnTo>
                  <a:pt x="4690" y="4052"/>
                </a:lnTo>
                <a:lnTo>
                  <a:pt x="4689" y="4051"/>
                </a:lnTo>
                <a:close/>
                <a:moveTo>
                  <a:pt x="4626" y="4249"/>
                </a:moveTo>
                <a:lnTo>
                  <a:pt x="4615" y="4239"/>
                </a:lnTo>
                <a:lnTo>
                  <a:pt x="4616" y="4227"/>
                </a:lnTo>
                <a:lnTo>
                  <a:pt x="4634" y="4233"/>
                </a:lnTo>
                <a:lnTo>
                  <a:pt x="4626" y="4249"/>
                </a:lnTo>
                <a:close/>
                <a:moveTo>
                  <a:pt x="4613" y="3994"/>
                </a:moveTo>
                <a:lnTo>
                  <a:pt x="4604" y="3985"/>
                </a:lnTo>
                <a:lnTo>
                  <a:pt x="4596" y="3971"/>
                </a:lnTo>
                <a:lnTo>
                  <a:pt x="4617" y="3978"/>
                </a:lnTo>
                <a:lnTo>
                  <a:pt x="4613" y="3994"/>
                </a:lnTo>
                <a:close/>
                <a:moveTo>
                  <a:pt x="4552" y="3957"/>
                </a:moveTo>
                <a:lnTo>
                  <a:pt x="4541" y="3954"/>
                </a:lnTo>
                <a:lnTo>
                  <a:pt x="4532" y="3952"/>
                </a:lnTo>
                <a:lnTo>
                  <a:pt x="4528" y="3949"/>
                </a:lnTo>
                <a:lnTo>
                  <a:pt x="4523" y="3945"/>
                </a:lnTo>
                <a:lnTo>
                  <a:pt x="4525" y="3938"/>
                </a:lnTo>
                <a:lnTo>
                  <a:pt x="4528" y="3931"/>
                </a:lnTo>
                <a:lnTo>
                  <a:pt x="4551" y="3942"/>
                </a:lnTo>
                <a:lnTo>
                  <a:pt x="4575" y="3955"/>
                </a:lnTo>
                <a:lnTo>
                  <a:pt x="4570" y="3962"/>
                </a:lnTo>
                <a:lnTo>
                  <a:pt x="4560" y="3971"/>
                </a:lnTo>
                <a:lnTo>
                  <a:pt x="4556" y="3968"/>
                </a:lnTo>
                <a:lnTo>
                  <a:pt x="4552" y="3964"/>
                </a:lnTo>
                <a:lnTo>
                  <a:pt x="4553" y="3960"/>
                </a:lnTo>
                <a:lnTo>
                  <a:pt x="4552" y="3957"/>
                </a:lnTo>
                <a:close/>
                <a:moveTo>
                  <a:pt x="4452" y="3913"/>
                </a:moveTo>
                <a:lnTo>
                  <a:pt x="4460" y="3904"/>
                </a:lnTo>
                <a:lnTo>
                  <a:pt x="4471" y="3897"/>
                </a:lnTo>
                <a:lnTo>
                  <a:pt x="4498" y="3913"/>
                </a:lnTo>
                <a:lnTo>
                  <a:pt x="4522" y="3932"/>
                </a:lnTo>
                <a:lnTo>
                  <a:pt x="4515" y="3933"/>
                </a:lnTo>
                <a:lnTo>
                  <a:pt x="4508" y="3935"/>
                </a:lnTo>
                <a:lnTo>
                  <a:pt x="4499" y="3928"/>
                </a:lnTo>
                <a:lnTo>
                  <a:pt x="4491" y="3922"/>
                </a:lnTo>
                <a:lnTo>
                  <a:pt x="4485" y="3923"/>
                </a:lnTo>
                <a:lnTo>
                  <a:pt x="4480" y="3922"/>
                </a:lnTo>
                <a:lnTo>
                  <a:pt x="4478" y="3920"/>
                </a:lnTo>
                <a:lnTo>
                  <a:pt x="4477" y="3918"/>
                </a:lnTo>
                <a:lnTo>
                  <a:pt x="4475" y="3920"/>
                </a:lnTo>
                <a:lnTo>
                  <a:pt x="4473" y="3921"/>
                </a:lnTo>
                <a:lnTo>
                  <a:pt x="4463" y="3918"/>
                </a:lnTo>
                <a:lnTo>
                  <a:pt x="4452" y="3913"/>
                </a:lnTo>
                <a:close/>
                <a:moveTo>
                  <a:pt x="4421" y="3885"/>
                </a:moveTo>
                <a:lnTo>
                  <a:pt x="4419" y="3887"/>
                </a:lnTo>
                <a:lnTo>
                  <a:pt x="4417" y="3889"/>
                </a:lnTo>
                <a:lnTo>
                  <a:pt x="4412" y="3886"/>
                </a:lnTo>
                <a:lnTo>
                  <a:pt x="4409" y="3884"/>
                </a:lnTo>
                <a:lnTo>
                  <a:pt x="4414" y="3883"/>
                </a:lnTo>
                <a:lnTo>
                  <a:pt x="4421" y="3885"/>
                </a:lnTo>
                <a:close/>
                <a:moveTo>
                  <a:pt x="4407" y="3878"/>
                </a:moveTo>
                <a:lnTo>
                  <a:pt x="4404" y="3878"/>
                </a:lnTo>
                <a:lnTo>
                  <a:pt x="4401" y="3878"/>
                </a:lnTo>
                <a:lnTo>
                  <a:pt x="4390" y="3869"/>
                </a:lnTo>
                <a:lnTo>
                  <a:pt x="4380" y="3862"/>
                </a:lnTo>
                <a:lnTo>
                  <a:pt x="4380" y="3860"/>
                </a:lnTo>
                <a:lnTo>
                  <a:pt x="4378" y="3859"/>
                </a:lnTo>
                <a:lnTo>
                  <a:pt x="4399" y="3858"/>
                </a:lnTo>
                <a:lnTo>
                  <a:pt x="4411" y="3870"/>
                </a:lnTo>
                <a:lnTo>
                  <a:pt x="4407" y="3873"/>
                </a:lnTo>
                <a:lnTo>
                  <a:pt x="4407" y="3878"/>
                </a:lnTo>
                <a:close/>
                <a:moveTo>
                  <a:pt x="4354" y="3843"/>
                </a:moveTo>
                <a:lnTo>
                  <a:pt x="4360" y="3842"/>
                </a:lnTo>
                <a:lnTo>
                  <a:pt x="4368" y="3839"/>
                </a:lnTo>
                <a:lnTo>
                  <a:pt x="4370" y="3847"/>
                </a:lnTo>
                <a:lnTo>
                  <a:pt x="4371" y="3856"/>
                </a:lnTo>
                <a:lnTo>
                  <a:pt x="4363" y="3849"/>
                </a:lnTo>
                <a:lnTo>
                  <a:pt x="4354" y="3843"/>
                </a:lnTo>
                <a:close/>
                <a:moveTo>
                  <a:pt x="4326" y="3825"/>
                </a:moveTo>
                <a:lnTo>
                  <a:pt x="4330" y="3823"/>
                </a:lnTo>
                <a:lnTo>
                  <a:pt x="4334" y="3822"/>
                </a:lnTo>
                <a:lnTo>
                  <a:pt x="4337" y="3826"/>
                </a:lnTo>
                <a:lnTo>
                  <a:pt x="4342" y="3834"/>
                </a:lnTo>
                <a:lnTo>
                  <a:pt x="4337" y="3831"/>
                </a:lnTo>
                <a:lnTo>
                  <a:pt x="4333" y="3829"/>
                </a:lnTo>
                <a:lnTo>
                  <a:pt x="4330" y="3827"/>
                </a:lnTo>
                <a:lnTo>
                  <a:pt x="4326" y="3825"/>
                </a:lnTo>
                <a:close/>
                <a:moveTo>
                  <a:pt x="5018" y="4571"/>
                </a:moveTo>
                <a:lnTo>
                  <a:pt x="5022" y="4567"/>
                </a:lnTo>
                <a:lnTo>
                  <a:pt x="5023" y="4560"/>
                </a:lnTo>
                <a:lnTo>
                  <a:pt x="5109" y="4623"/>
                </a:lnTo>
                <a:lnTo>
                  <a:pt x="5185" y="4698"/>
                </a:lnTo>
                <a:lnTo>
                  <a:pt x="5266" y="4749"/>
                </a:lnTo>
                <a:lnTo>
                  <a:pt x="5343" y="4818"/>
                </a:lnTo>
                <a:lnTo>
                  <a:pt x="5358" y="4810"/>
                </a:lnTo>
                <a:lnTo>
                  <a:pt x="5371" y="4802"/>
                </a:lnTo>
                <a:lnTo>
                  <a:pt x="5380" y="4805"/>
                </a:lnTo>
                <a:lnTo>
                  <a:pt x="5384" y="4812"/>
                </a:lnTo>
                <a:lnTo>
                  <a:pt x="5370" y="4832"/>
                </a:lnTo>
                <a:lnTo>
                  <a:pt x="5382" y="4848"/>
                </a:lnTo>
                <a:lnTo>
                  <a:pt x="5403" y="4864"/>
                </a:lnTo>
                <a:lnTo>
                  <a:pt x="5418" y="4882"/>
                </a:lnTo>
                <a:lnTo>
                  <a:pt x="5421" y="4869"/>
                </a:lnTo>
                <a:lnTo>
                  <a:pt x="5410" y="4854"/>
                </a:lnTo>
                <a:lnTo>
                  <a:pt x="5425" y="4848"/>
                </a:lnTo>
                <a:lnTo>
                  <a:pt x="5441" y="4856"/>
                </a:lnTo>
                <a:lnTo>
                  <a:pt x="5441" y="4857"/>
                </a:lnTo>
                <a:lnTo>
                  <a:pt x="5440" y="4858"/>
                </a:lnTo>
                <a:lnTo>
                  <a:pt x="5439" y="4858"/>
                </a:lnTo>
                <a:lnTo>
                  <a:pt x="5438" y="4859"/>
                </a:lnTo>
                <a:lnTo>
                  <a:pt x="5439" y="4859"/>
                </a:lnTo>
                <a:lnTo>
                  <a:pt x="5440" y="4860"/>
                </a:lnTo>
                <a:lnTo>
                  <a:pt x="5463" y="4916"/>
                </a:lnTo>
                <a:lnTo>
                  <a:pt x="5506" y="4962"/>
                </a:lnTo>
                <a:lnTo>
                  <a:pt x="5520" y="4954"/>
                </a:lnTo>
                <a:lnTo>
                  <a:pt x="5535" y="4947"/>
                </a:lnTo>
                <a:lnTo>
                  <a:pt x="5540" y="4952"/>
                </a:lnTo>
                <a:lnTo>
                  <a:pt x="5547" y="4956"/>
                </a:lnTo>
                <a:lnTo>
                  <a:pt x="5547" y="4958"/>
                </a:lnTo>
                <a:lnTo>
                  <a:pt x="5545" y="4959"/>
                </a:lnTo>
                <a:lnTo>
                  <a:pt x="5536" y="4950"/>
                </a:lnTo>
                <a:lnTo>
                  <a:pt x="5524" y="4953"/>
                </a:lnTo>
                <a:lnTo>
                  <a:pt x="5529" y="4958"/>
                </a:lnTo>
                <a:lnTo>
                  <a:pt x="5537" y="4963"/>
                </a:lnTo>
                <a:lnTo>
                  <a:pt x="5531" y="4964"/>
                </a:lnTo>
                <a:lnTo>
                  <a:pt x="5524" y="4965"/>
                </a:lnTo>
                <a:lnTo>
                  <a:pt x="5532" y="4982"/>
                </a:lnTo>
                <a:lnTo>
                  <a:pt x="5554" y="4984"/>
                </a:lnTo>
                <a:lnTo>
                  <a:pt x="5557" y="4979"/>
                </a:lnTo>
                <a:lnTo>
                  <a:pt x="5558" y="4972"/>
                </a:lnTo>
                <a:lnTo>
                  <a:pt x="5569" y="4982"/>
                </a:lnTo>
                <a:lnTo>
                  <a:pt x="5584" y="4988"/>
                </a:lnTo>
                <a:lnTo>
                  <a:pt x="5573" y="4994"/>
                </a:lnTo>
                <a:lnTo>
                  <a:pt x="5554" y="4984"/>
                </a:lnTo>
                <a:lnTo>
                  <a:pt x="5574" y="5016"/>
                </a:lnTo>
                <a:lnTo>
                  <a:pt x="5598" y="5041"/>
                </a:lnTo>
                <a:lnTo>
                  <a:pt x="5605" y="5030"/>
                </a:lnTo>
                <a:lnTo>
                  <a:pt x="5609" y="5018"/>
                </a:lnTo>
                <a:lnTo>
                  <a:pt x="5614" y="5021"/>
                </a:lnTo>
                <a:lnTo>
                  <a:pt x="5616" y="5028"/>
                </a:lnTo>
                <a:lnTo>
                  <a:pt x="5625" y="5020"/>
                </a:lnTo>
                <a:lnTo>
                  <a:pt x="5621" y="5010"/>
                </a:lnTo>
                <a:lnTo>
                  <a:pt x="5657" y="5014"/>
                </a:lnTo>
                <a:lnTo>
                  <a:pt x="5693" y="5019"/>
                </a:lnTo>
                <a:lnTo>
                  <a:pt x="5697" y="5035"/>
                </a:lnTo>
                <a:lnTo>
                  <a:pt x="5688" y="5048"/>
                </a:lnTo>
                <a:lnTo>
                  <a:pt x="5719" y="5053"/>
                </a:lnTo>
                <a:lnTo>
                  <a:pt x="5742" y="5065"/>
                </a:lnTo>
                <a:lnTo>
                  <a:pt x="5731" y="5073"/>
                </a:lnTo>
                <a:lnTo>
                  <a:pt x="5713" y="5074"/>
                </a:lnTo>
                <a:lnTo>
                  <a:pt x="5727" y="5083"/>
                </a:lnTo>
                <a:lnTo>
                  <a:pt x="5742" y="5070"/>
                </a:lnTo>
                <a:lnTo>
                  <a:pt x="5754" y="5084"/>
                </a:lnTo>
                <a:lnTo>
                  <a:pt x="5767" y="5097"/>
                </a:lnTo>
                <a:lnTo>
                  <a:pt x="5757" y="5105"/>
                </a:lnTo>
                <a:lnTo>
                  <a:pt x="5755" y="5120"/>
                </a:lnTo>
                <a:lnTo>
                  <a:pt x="5810" y="5129"/>
                </a:lnTo>
                <a:lnTo>
                  <a:pt x="5822" y="5165"/>
                </a:lnTo>
                <a:lnTo>
                  <a:pt x="5840" y="5184"/>
                </a:lnTo>
                <a:lnTo>
                  <a:pt x="5869" y="5189"/>
                </a:lnTo>
                <a:lnTo>
                  <a:pt x="5887" y="5223"/>
                </a:lnTo>
                <a:lnTo>
                  <a:pt x="5900" y="5249"/>
                </a:lnTo>
                <a:lnTo>
                  <a:pt x="5928" y="5249"/>
                </a:lnTo>
                <a:lnTo>
                  <a:pt x="5944" y="5272"/>
                </a:lnTo>
                <a:lnTo>
                  <a:pt x="5960" y="5300"/>
                </a:lnTo>
                <a:lnTo>
                  <a:pt x="5990" y="5309"/>
                </a:lnTo>
                <a:lnTo>
                  <a:pt x="6023" y="5345"/>
                </a:lnTo>
                <a:lnTo>
                  <a:pt x="6054" y="5385"/>
                </a:lnTo>
                <a:lnTo>
                  <a:pt x="6047" y="5387"/>
                </a:lnTo>
                <a:lnTo>
                  <a:pt x="6043" y="5396"/>
                </a:lnTo>
                <a:lnTo>
                  <a:pt x="6094" y="5424"/>
                </a:lnTo>
                <a:lnTo>
                  <a:pt x="6128" y="5469"/>
                </a:lnTo>
                <a:lnTo>
                  <a:pt x="6116" y="5475"/>
                </a:lnTo>
                <a:lnTo>
                  <a:pt x="6101" y="5461"/>
                </a:lnTo>
                <a:lnTo>
                  <a:pt x="6110" y="5463"/>
                </a:lnTo>
                <a:lnTo>
                  <a:pt x="6122" y="5466"/>
                </a:lnTo>
                <a:lnTo>
                  <a:pt x="6093" y="5455"/>
                </a:lnTo>
                <a:lnTo>
                  <a:pt x="6065" y="5462"/>
                </a:lnTo>
                <a:lnTo>
                  <a:pt x="6062" y="5449"/>
                </a:lnTo>
                <a:lnTo>
                  <a:pt x="6063" y="5436"/>
                </a:lnTo>
                <a:lnTo>
                  <a:pt x="6042" y="5432"/>
                </a:lnTo>
                <a:lnTo>
                  <a:pt x="6023" y="5433"/>
                </a:lnTo>
                <a:lnTo>
                  <a:pt x="6025" y="5417"/>
                </a:lnTo>
                <a:lnTo>
                  <a:pt x="6011" y="5400"/>
                </a:lnTo>
                <a:lnTo>
                  <a:pt x="6008" y="5429"/>
                </a:lnTo>
                <a:lnTo>
                  <a:pt x="5981" y="5442"/>
                </a:lnTo>
                <a:lnTo>
                  <a:pt x="6030" y="5452"/>
                </a:lnTo>
                <a:lnTo>
                  <a:pt x="6017" y="5477"/>
                </a:lnTo>
                <a:lnTo>
                  <a:pt x="6029" y="5487"/>
                </a:lnTo>
                <a:lnTo>
                  <a:pt x="6038" y="5500"/>
                </a:lnTo>
                <a:lnTo>
                  <a:pt x="6005" y="5485"/>
                </a:lnTo>
                <a:lnTo>
                  <a:pt x="5977" y="5456"/>
                </a:lnTo>
                <a:lnTo>
                  <a:pt x="5962" y="5458"/>
                </a:lnTo>
                <a:lnTo>
                  <a:pt x="5951" y="5450"/>
                </a:lnTo>
                <a:lnTo>
                  <a:pt x="5952" y="5449"/>
                </a:lnTo>
                <a:lnTo>
                  <a:pt x="5952" y="5449"/>
                </a:lnTo>
                <a:lnTo>
                  <a:pt x="5914" y="5410"/>
                </a:lnTo>
                <a:lnTo>
                  <a:pt x="5864" y="5382"/>
                </a:lnTo>
                <a:lnTo>
                  <a:pt x="5866" y="5349"/>
                </a:lnTo>
                <a:lnTo>
                  <a:pt x="5834" y="5340"/>
                </a:lnTo>
                <a:lnTo>
                  <a:pt x="5832" y="5325"/>
                </a:lnTo>
                <a:lnTo>
                  <a:pt x="5828" y="5313"/>
                </a:lnTo>
                <a:lnTo>
                  <a:pt x="5797" y="5309"/>
                </a:lnTo>
                <a:lnTo>
                  <a:pt x="5772" y="5281"/>
                </a:lnTo>
                <a:lnTo>
                  <a:pt x="5758" y="5264"/>
                </a:lnTo>
                <a:lnTo>
                  <a:pt x="5742" y="5249"/>
                </a:lnTo>
                <a:lnTo>
                  <a:pt x="5724" y="5238"/>
                </a:lnTo>
                <a:lnTo>
                  <a:pt x="5703" y="5234"/>
                </a:lnTo>
                <a:lnTo>
                  <a:pt x="5659" y="5186"/>
                </a:lnTo>
                <a:lnTo>
                  <a:pt x="5619" y="5141"/>
                </a:lnTo>
                <a:lnTo>
                  <a:pt x="5632" y="5153"/>
                </a:lnTo>
                <a:lnTo>
                  <a:pt x="5649" y="5160"/>
                </a:lnTo>
                <a:lnTo>
                  <a:pt x="5628" y="5137"/>
                </a:lnTo>
                <a:lnTo>
                  <a:pt x="5588" y="5111"/>
                </a:lnTo>
                <a:lnTo>
                  <a:pt x="5571" y="5080"/>
                </a:lnTo>
                <a:lnTo>
                  <a:pt x="5546" y="5070"/>
                </a:lnTo>
                <a:lnTo>
                  <a:pt x="5538" y="5061"/>
                </a:lnTo>
                <a:lnTo>
                  <a:pt x="5538" y="5043"/>
                </a:lnTo>
                <a:lnTo>
                  <a:pt x="5500" y="5024"/>
                </a:lnTo>
                <a:lnTo>
                  <a:pt x="5460" y="5007"/>
                </a:lnTo>
                <a:lnTo>
                  <a:pt x="5414" y="4955"/>
                </a:lnTo>
                <a:lnTo>
                  <a:pt x="5348" y="4902"/>
                </a:lnTo>
                <a:lnTo>
                  <a:pt x="4965" y="4584"/>
                </a:lnTo>
                <a:lnTo>
                  <a:pt x="4560" y="4290"/>
                </a:lnTo>
                <a:lnTo>
                  <a:pt x="4135" y="4023"/>
                </a:lnTo>
                <a:lnTo>
                  <a:pt x="3693" y="3778"/>
                </a:lnTo>
                <a:lnTo>
                  <a:pt x="2772" y="3356"/>
                </a:lnTo>
                <a:lnTo>
                  <a:pt x="1818" y="3012"/>
                </a:lnTo>
                <a:lnTo>
                  <a:pt x="1820" y="2997"/>
                </a:lnTo>
                <a:lnTo>
                  <a:pt x="1833" y="2986"/>
                </a:lnTo>
                <a:lnTo>
                  <a:pt x="1901" y="3021"/>
                </a:lnTo>
                <a:lnTo>
                  <a:pt x="1975" y="3042"/>
                </a:lnTo>
                <a:lnTo>
                  <a:pt x="2050" y="3062"/>
                </a:lnTo>
                <a:lnTo>
                  <a:pt x="2118" y="3095"/>
                </a:lnTo>
                <a:lnTo>
                  <a:pt x="2135" y="3086"/>
                </a:lnTo>
                <a:lnTo>
                  <a:pt x="2153" y="3087"/>
                </a:lnTo>
                <a:lnTo>
                  <a:pt x="2149" y="3091"/>
                </a:lnTo>
                <a:lnTo>
                  <a:pt x="2136" y="3093"/>
                </a:lnTo>
                <a:lnTo>
                  <a:pt x="2160" y="3099"/>
                </a:lnTo>
                <a:lnTo>
                  <a:pt x="2180" y="3112"/>
                </a:lnTo>
                <a:lnTo>
                  <a:pt x="2192" y="3101"/>
                </a:lnTo>
                <a:lnTo>
                  <a:pt x="2199" y="3087"/>
                </a:lnTo>
                <a:lnTo>
                  <a:pt x="2201" y="3087"/>
                </a:lnTo>
                <a:lnTo>
                  <a:pt x="2204" y="3087"/>
                </a:lnTo>
                <a:lnTo>
                  <a:pt x="2266" y="3139"/>
                </a:lnTo>
                <a:lnTo>
                  <a:pt x="2357" y="3152"/>
                </a:lnTo>
                <a:lnTo>
                  <a:pt x="2372" y="3161"/>
                </a:lnTo>
                <a:lnTo>
                  <a:pt x="2386" y="3170"/>
                </a:lnTo>
                <a:lnTo>
                  <a:pt x="2388" y="3175"/>
                </a:lnTo>
                <a:lnTo>
                  <a:pt x="2389" y="3179"/>
                </a:lnTo>
                <a:lnTo>
                  <a:pt x="2381" y="3182"/>
                </a:lnTo>
                <a:lnTo>
                  <a:pt x="2376" y="3179"/>
                </a:lnTo>
                <a:lnTo>
                  <a:pt x="2394" y="3196"/>
                </a:lnTo>
                <a:lnTo>
                  <a:pt x="2425" y="3204"/>
                </a:lnTo>
                <a:lnTo>
                  <a:pt x="2411" y="3191"/>
                </a:lnTo>
                <a:lnTo>
                  <a:pt x="2402" y="3179"/>
                </a:lnTo>
                <a:lnTo>
                  <a:pt x="2440" y="3196"/>
                </a:lnTo>
                <a:lnTo>
                  <a:pt x="2485" y="3201"/>
                </a:lnTo>
                <a:lnTo>
                  <a:pt x="2487" y="3208"/>
                </a:lnTo>
                <a:lnTo>
                  <a:pt x="2483" y="3214"/>
                </a:lnTo>
                <a:lnTo>
                  <a:pt x="2596" y="3250"/>
                </a:lnTo>
                <a:lnTo>
                  <a:pt x="2695" y="3274"/>
                </a:lnTo>
                <a:lnTo>
                  <a:pt x="2695" y="3288"/>
                </a:lnTo>
                <a:lnTo>
                  <a:pt x="2702" y="3295"/>
                </a:lnTo>
                <a:lnTo>
                  <a:pt x="2705" y="3288"/>
                </a:lnTo>
                <a:lnTo>
                  <a:pt x="2702" y="3277"/>
                </a:lnTo>
                <a:lnTo>
                  <a:pt x="2758" y="3310"/>
                </a:lnTo>
                <a:lnTo>
                  <a:pt x="2818" y="3329"/>
                </a:lnTo>
                <a:lnTo>
                  <a:pt x="2847" y="3338"/>
                </a:lnTo>
                <a:lnTo>
                  <a:pt x="2877" y="3350"/>
                </a:lnTo>
                <a:lnTo>
                  <a:pt x="2906" y="3366"/>
                </a:lnTo>
                <a:lnTo>
                  <a:pt x="2933" y="3388"/>
                </a:lnTo>
                <a:lnTo>
                  <a:pt x="2968" y="3391"/>
                </a:lnTo>
                <a:lnTo>
                  <a:pt x="3003" y="3418"/>
                </a:lnTo>
                <a:lnTo>
                  <a:pt x="3052" y="3427"/>
                </a:lnTo>
                <a:lnTo>
                  <a:pt x="3079" y="3446"/>
                </a:lnTo>
                <a:lnTo>
                  <a:pt x="3130" y="3455"/>
                </a:lnTo>
                <a:lnTo>
                  <a:pt x="3165" y="3490"/>
                </a:lnTo>
                <a:lnTo>
                  <a:pt x="3174" y="3480"/>
                </a:lnTo>
                <a:lnTo>
                  <a:pt x="3185" y="3471"/>
                </a:lnTo>
                <a:lnTo>
                  <a:pt x="3194" y="3480"/>
                </a:lnTo>
                <a:lnTo>
                  <a:pt x="3190" y="3493"/>
                </a:lnTo>
                <a:lnTo>
                  <a:pt x="3225" y="3497"/>
                </a:lnTo>
                <a:lnTo>
                  <a:pt x="3256" y="3508"/>
                </a:lnTo>
                <a:lnTo>
                  <a:pt x="3256" y="3517"/>
                </a:lnTo>
                <a:lnTo>
                  <a:pt x="3247" y="3522"/>
                </a:lnTo>
                <a:lnTo>
                  <a:pt x="3292" y="3529"/>
                </a:lnTo>
                <a:lnTo>
                  <a:pt x="3333" y="3543"/>
                </a:lnTo>
                <a:lnTo>
                  <a:pt x="3330" y="3558"/>
                </a:lnTo>
                <a:lnTo>
                  <a:pt x="3345" y="3569"/>
                </a:lnTo>
                <a:lnTo>
                  <a:pt x="3358" y="3558"/>
                </a:lnTo>
                <a:lnTo>
                  <a:pt x="3373" y="3559"/>
                </a:lnTo>
                <a:lnTo>
                  <a:pt x="3371" y="3570"/>
                </a:lnTo>
                <a:lnTo>
                  <a:pt x="3373" y="3584"/>
                </a:lnTo>
                <a:lnTo>
                  <a:pt x="3415" y="3593"/>
                </a:lnTo>
                <a:lnTo>
                  <a:pt x="3471" y="3607"/>
                </a:lnTo>
                <a:lnTo>
                  <a:pt x="3470" y="3619"/>
                </a:lnTo>
                <a:lnTo>
                  <a:pt x="3464" y="3627"/>
                </a:lnTo>
                <a:lnTo>
                  <a:pt x="3505" y="3643"/>
                </a:lnTo>
                <a:lnTo>
                  <a:pt x="3554" y="3665"/>
                </a:lnTo>
                <a:lnTo>
                  <a:pt x="3597" y="3683"/>
                </a:lnTo>
                <a:lnTo>
                  <a:pt x="3625" y="3686"/>
                </a:lnTo>
                <a:lnTo>
                  <a:pt x="3653" y="3707"/>
                </a:lnTo>
                <a:lnTo>
                  <a:pt x="3691" y="3714"/>
                </a:lnTo>
                <a:lnTo>
                  <a:pt x="3717" y="3751"/>
                </a:lnTo>
                <a:lnTo>
                  <a:pt x="3750" y="3756"/>
                </a:lnTo>
                <a:lnTo>
                  <a:pt x="3797" y="3786"/>
                </a:lnTo>
                <a:lnTo>
                  <a:pt x="3845" y="3813"/>
                </a:lnTo>
                <a:lnTo>
                  <a:pt x="3893" y="3840"/>
                </a:lnTo>
                <a:lnTo>
                  <a:pt x="3942" y="3864"/>
                </a:lnTo>
                <a:lnTo>
                  <a:pt x="3966" y="3877"/>
                </a:lnTo>
                <a:lnTo>
                  <a:pt x="3990" y="3889"/>
                </a:lnTo>
                <a:lnTo>
                  <a:pt x="4015" y="3902"/>
                </a:lnTo>
                <a:lnTo>
                  <a:pt x="4038" y="3916"/>
                </a:lnTo>
                <a:lnTo>
                  <a:pt x="4087" y="3945"/>
                </a:lnTo>
                <a:lnTo>
                  <a:pt x="4134" y="3977"/>
                </a:lnTo>
                <a:lnTo>
                  <a:pt x="4144" y="3973"/>
                </a:lnTo>
                <a:lnTo>
                  <a:pt x="4151" y="3967"/>
                </a:lnTo>
                <a:lnTo>
                  <a:pt x="4159" y="3983"/>
                </a:lnTo>
                <a:lnTo>
                  <a:pt x="4169" y="4004"/>
                </a:lnTo>
                <a:lnTo>
                  <a:pt x="4233" y="4030"/>
                </a:lnTo>
                <a:lnTo>
                  <a:pt x="4295" y="4072"/>
                </a:lnTo>
                <a:lnTo>
                  <a:pt x="4312" y="4084"/>
                </a:lnTo>
                <a:lnTo>
                  <a:pt x="4330" y="4096"/>
                </a:lnTo>
                <a:lnTo>
                  <a:pt x="4323" y="4094"/>
                </a:lnTo>
                <a:lnTo>
                  <a:pt x="4318" y="4094"/>
                </a:lnTo>
                <a:lnTo>
                  <a:pt x="4366" y="4128"/>
                </a:lnTo>
                <a:lnTo>
                  <a:pt x="4388" y="4177"/>
                </a:lnTo>
                <a:lnTo>
                  <a:pt x="4391" y="4146"/>
                </a:lnTo>
                <a:lnTo>
                  <a:pt x="4371" y="4119"/>
                </a:lnTo>
                <a:lnTo>
                  <a:pt x="4402" y="4130"/>
                </a:lnTo>
                <a:lnTo>
                  <a:pt x="4434" y="4139"/>
                </a:lnTo>
                <a:lnTo>
                  <a:pt x="4432" y="4151"/>
                </a:lnTo>
                <a:lnTo>
                  <a:pt x="4432" y="4162"/>
                </a:lnTo>
                <a:lnTo>
                  <a:pt x="4484" y="4185"/>
                </a:lnTo>
                <a:lnTo>
                  <a:pt x="4531" y="4216"/>
                </a:lnTo>
                <a:lnTo>
                  <a:pt x="4547" y="4191"/>
                </a:lnTo>
                <a:lnTo>
                  <a:pt x="4586" y="4181"/>
                </a:lnTo>
                <a:lnTo>
                  <a:pt x="4580" y="4202"/>
                </a:lnTo>
                <a:lnTo>
                  <a:pt x="4586" y="4221"/>
                </a:lnTo>
                <a:lnTo>
                  <a:pt x="4568" y="4231"/>
                </a:lnTo>
                <a:lnTo>
                  <a:pt x="4555" y="4217"/>
                </a:lnTo>
                <a:lnTo>
                  <a:pt x="4550" y="4237"/>
                </a:lnTo>
                <a:lnTo>
                  <a:pt x="4570" y="4237"/>
                </a:lnTo>
                <a:lnTo>
                  <a:pt x="4628" y="4285"/>
                </a:lnTo>
                <a:lnTo>
                  <a:pt x="4685" y="4335"/>
                </a:lnTo>
                <a:lnTo>
                  <a:pt x="4721" y="4337"/>
                </a:lnTo>
                <a:lnTo>
                  <a:pt x="4739" y="4376"/>
                </a:lnTo>
                <a:lnTo>
                  <a:pt x="4747" y="4372"/>
                </a:lnTo>
                <a:lnTo>
                  <a:pt x="4750" y="4362"/>
                </a:lnTo>
                <a:lnTo>
                  <a:pt x="4799" y="4406"/>
                </a:lnTo>
                <a:lnTo>
                  <a:pt x="4850" y="4452"/>
                </a:lnTo>
                <a:lnTo>
                  <a:pt x="4857" y="4445"/>
                </a:lnTo>
                <a:lnTo>
                  <a:pt x="4866" y="4438"/>
                </a:lnTo>
                <a:lnTo>
                  <a:pt x="4954" y="4501"/>
                </a:lnTo>
                <a:lnTo>
                  <a:pt x="5018" y="4571"/>
                </a:lnTo>
                <a:close/>
                <a:moveTo>
                  <a:pt x="5090" y="4565"/>
                </a:moveTo>
                <a:lnTo>
                  <a:pt x="5070" y="4565"/>
                </a:lnTo>
                <a:lnTo>
                  <a:pt x="5064" y="4546"/>
                </a:lnTo>
                <a:lnTo>
                  <a:pt x="5081" y="4550"/>
                </a:lnTo>
                <a:lnTo>
                  <a:pt x="5090" y="4565"/>
                </a:lnTo>
                <a:close/>
                <a:moveTo>
                  <a:pt x="5162" y="4639"/>
                </a:moveTo>
                <a:lnTo>
                  <a:pt x="5187" y="4643"/>
                </a:lnTo>
                <a:lnTo>
                  <a:pt x="5197" y="4628"/>
                </a:lnTo>
                <a:lnTo>
                  <a:pt x="5229" y="4643"/>
                </a:lnTo>
                <a:lnTo>
                  <a:pt x="5249" y="4672"/>
                </a:lnTo>
                <a:lnTo>
                  <a:pt x="5231" y="4675"/>
                </a:lnTo>
                <a:lnTo>
                  <a:pt x="5207" y="4683"/>
                </a:lnTo>
                <a:lnTo>
                  <a:pt x="5206" y="4670"/>
                </a:lnTo>
                <a:lnTo>
                  <a:pt x="5200" y="4662"/>
                </a:lnTo>
                <a:lnTo>
                  <a:pt x="5194" y="4669"/>
                </a:lnTo>
                <a:lnTo>
                  <a:pt x="5189" y="4675"/>
                </a:lnTo>
                <a:lnTo>
                  <a:pt x="5170" y="4663"/>
                </a:lnTo>
                <a:lnTo>
                  <a:pt x="5162" y="4639"/>
                </a:lnTo>
                <a:close/>
                <a:moveTo>
                  <a:pt x="5315" y="4673"/>
                </a:moveTo>
                <a:lnTo>
                  <a:pt x="5322" y="4714"/>
                </a:lnTo>
                <a:lnTo>
                  <a:pt x="5338" y="4745"/>
                </a:lnTo>
                <a:lnTo>
                  <a:pt x="5300" y="4744"/>
                </a:lnTo>
                <a:lnTo>
                  <a:pt x="5264" y="4727"/>
                </a:lnTo>
                <a:lnTo>
                  <a:pt x="5280" y="4719"/>
                </a:lnTo>
                <a:lnTo>
                  <a:pt x="5288" y="4706"/>
                </a:lnTo>
                <a:lnTo>
                  <a:pt x="5263" y="4712"/>
                </a:lnTo>
                <a:lnTo>
                  <a:pt x="5246" y="4724"/>
                </a:lnTo>
                <a:lnTo>
                  <a:pt x="5243" y="4712"/>
                </a:lnTo>
                <a:lnTo>
                  <a:pt x="5239" y="4701"/>
                </a:lnTo>
                <a:lnTo>
                  <a:pt x="5278" y="4687"/>
                </a:lnTo>
                <a:lnTo>
                  <a:pt x="5315" y="4673"/>
                </a:lnTo>
                <a:close/>
                <a:moveTo>
                  <a:pt x="5389" y="4788"/>
                </a:moveTo>
                <a:lnTo>
                  <a:pt x="5406" y="4790"/>
                </a:lnTo>
                <a:lnTo>
                  <a:pt x="5414" y="4802"/>
                </a:lnTo>
                <a:lnTo>
                  <a:pt x="5396" y="4808"/>
                </a:lnTo>
                <a:lnTo>
                  <a:pt x="5389" y="4788"/>
                </a:lnTo>
                <a:close/>
                <a:moveTo>
                  <a:pt x="5539" y="4922"/>
                </a:moveTo>
                <a:lnTo>
                  <a:pt x="5519" y="4921"/>
                </a:lnTo>
                <a:lnTo>
                  <a:pt x="5509" y="4910"/>
                </a:lnTo>
                <a:lnTo>
                  <a:pt x="5530" y="4910"/>
                </a:lnTo>
                <a:lnTo>
                  <a:pt x="5539" y="4922"/>
                </a:lnTo>
                <a:close/>
                <a:moveTo>
                  <a:pt x="5558" y="4944"/>
                </a:moveTo>
                <a:lnTo>
                  <a:pt x="5562" y="4943"/>
                </a:lnTo>
                <a:lnTo>
                  <a:pt x="5564" y="4943"/>
                </a:lnTo>
                <a:lnTo>
                  <a:pt x="5561" y="4946"/>
                </a:lnTo>
                <a:lnTo>
                  <a:pt x="5558" y="4950"/>
                </a:lnTo>
                <a:lnTo>
                  <a:pt x="5558" y="4947"/>
                </a:lnTo>
                <a:lnTo>
                  <a:pt x="5558" y="4944"/>
                </a:lnTo>
                <a:close/>
                <a:moveTo>
                  <a:pt x="5570" y="4945"/>
                </a:moveTo>
                <a:lnTo>
                  <a:pt x="5582" y="4954"/>
                </a:lnTo>
                <a:lnTo>
                  <a:pt x="5601" y="4955"/>
                </a:lnTo>
                <a:lnTo>
                  <a:pt x="5605" y="4981"/>
                </a:lnTo>
                <a:lnTo>
                  <a:pt x="5621" y="4993"/>
                </a:lnTo>
                <a:lnTo>
                  <a:pt x="5605" y="4991"/>
                </a:lnTo>
                <a:lnTo>
                  <a:pt x="5586" y="4981"/>
                </a:lnTo>
                <a:lnTo>
                  <a:pt x="5575" y="4965"/>
                </a:lnTo>
                <a:lnTo>
                  <a:pt x="5570" y="4945"/>
                </a:lnTo>
                <a:close/>
                <a:moveTo>
                  <a:pt x="5743" y="4916"/>
                </a:moveTo>
                <a:lnTo>
                  <a:pt x="5762" y="4909"/>
                </a:lnTo>
                <a:lnTo>
                  <a:pt x="5774" y="4925"/>
                </a:lnTo>
                <a:lnTo>
                  <a:pt x="5752" y="4927"/>
                </a:lnTo>
                <a:lnTo>
                  <a:pt x="5743" y="4916"/>
                </a:lnTo>
                <a:close/>
                <a:moveTo>
                  <a:pt x="6068" y="5224"/>
                </a:moveTo>
                <a:lnTo>
                  <a:pt x="6041" y="5221"/>
                </a:lnTo>
                <a:lnTo>
                  <a:pt x="6032" y="5198"/>
                </a:lnTo>
                <a:lnTo>
                  <a:pt x="6055" y="5198"/>
                </a:lnTo>
                <a:lnTo>
                  <a:pt x="6068" y="5224"/>
                </a:lnTo>
                <a:close/>
                <a:moveTo>
                  <a:pt x="6137" y="5606"/>
                </a:moveTo>
                <a:lnTo>
                  <a:pt x="6130" y="5609"/>
                </a:lnTo>
                <a:lnTo>
                  <a:pt x="6126" y="5613"/>
                </a:lnTo>
                <a:lnTo>
                  <a:pt x="6122" y="5608"/>
                </a:lnTo>
                <a:lnTo>
                  <a:pt x="6119" y="5601"/>
                </a:lnTo>
                <a:lnTo>
                  <a:pt x="6122" y="5598"/>
                </a:lnTo>
                <a:lnTo>
                  <a:pt x="6127" y="5597"/>
                </a:lnTo>
                <a:lnTo>
                  <a:pt x="6137" y="5606"/>
                </a:lnTo>
                <a:close/>
                <a:moveTo>
                  <a:pt x="6138" y="5480"/>
                </a:moveTo>
                <a:lnTo>
                  <a:pt x="6141" y="5482"/>
                </a:lnTo>
                <a:lnTo>
                  <a:pt x="6143" y="5484"/>
                </a:lnTo>
                <a:lnTo>
                  <a:pt x="6136" y="5483"/>
                </a:lnTo>
                <a:lnTo>
                  <a:pt x="6129" y="5484"/>
                </a:lnTo>
                <a:lnTo>
                  <a:pt x="6135" y="5482"/>
                </a:lnTo>
                <a:lnTo>
                  <a:pt x="6138" y="5480"/>
                </a:lnTo>
                <a:close/>
                <a:moveTo>
                  <a:pt x="6171" y="5561"/>
                </a:moveTo>
                <a:lnTo>
                  <a:pt x="6180" y="5581"/>
                </a:lnTo>
                <a:lnTo>
                  <a:pt x="6193" y="5592"/>
                </a:lnTo>
                <a:lnTo>
                  <a:pt x="6176" y="5597"/>
                </a:lnTo>
                <a:lnTo>
                  <a:pt x="6149" y="5574"/>
                </a:lnTo>
                <a:lnTo>
                  <a:pt x="6163" y="5572"/>
                </a:lnTo>
                <a:lnTo>
                  <a:pt x="6171" y="5561"/>
                </a:lnTo>
                <a:close/>
                <a:moveTo>
                  <a:pt x="6160" y="5473"/>
                </a:moveTo>
                <a:lnTo>
                  <a:pt x="6160" y="5473"/>
                </a:lnTo>
                <a:lnTo>
                  <a:pt x="6160" y="5473"/>
                </a:lnTo>
                <a:lnTo>
                  <a:pt x="6171" y="5483"/>
                </a:lnTo>
                <a:lnTo>
                  <a:pt x="6175" y="5491"/>
                </a:lnTo>
                <a:lnTo>
                  <a:pt x="6170" y="5492"/>
                </a:lnTo>
                <a:lnTo>
                  <a:pt x="6164" y="5491"/>
                </a:lnTo>
                <a:lnTo>
                  <a:pt x="6161" y="5484"/>
                </a:lnTo>
                <a:lnTo>
                  <a:pt x="6160" y="5473"/>
                </a:lnTo>
                <a:close/>
                <a:moveTo>
                  <a:pt x="6172" y="5462"/>
                </a:moveTo>
                <a:lnTo>
                  <a:pt x="6176" y="5467"/>
                </a:lnTo>
                <a:lnTo>
                  <a:pt x="6178" y="5472"/>
                </a:lnTo>
                <a:lnTo>
                  <a:pt x="6170" y="5470"/>
                </a:lnTo>
                <a:lnTo>
                  <a:pt x="6161" y="5471"/>
                </a:lnTo>
                <a:lnTo>
                  <a:pt x="6168" y="5468"/>
                </a:lnTo>
                <a:lnTo>
                  <a:pt x="6172" y="5462"/>
                </a:lnTo>
                <a:close/>
                <a:moveTo>
                  <a:pt x="6186" y="5507"/>
                </a:moveTo>
                <a:lnTo>
                  <a:pt x="6191" y="5509"/>
                </a:lnTo>
                <a:lnTo>
                  <a:pt x="6195" y="5511"/>
                </a:lnTo>
                <a:lnTo>
                  <a:pt x="6198" y="5517"/>
                </a:lnTo>
                <a:lnTo>
                  <a:pt x="6201" y="5522"/>
                </a:lnTo>
                <a:lnTo>
                  <a:pt x="6201" y="5534"/>
                </a:lnTo>
                <a:lnTo>
                  <a:pt x="6194" y="5544"/>
                </a:lnTo>
                <a:lnTo>
                  <a:pt x="6185" y="5525"/>
                </a:lnTo>
                <a:lnTo>
                  <a:pt x="6186" y="5507"/>
                </a:lnTo>
                <a:close/>
                <a:moveTo>
                  <a:pt x="6237" y="5599"/>
                </a:moveTo>
                <a:lnTo>
                  <a:pt x="6246" y="5622"/>
                </a:lnTo>
                <a:lnTo>
                  <a:pt x="6267" y="5624"/>
                </a:lnTo>
                <a:lnTo>
                  <a:pt x="6278" y="5642"/>
                </a:lnTo>
                <a:lnTo>
                  <a:pt x="6286" y="5658"/>
                </a:lnTo>
                <a:lnTo>
                  <a:pt x="6296" y="5661"/>
                </a:lnTo>
                <a:lnTo>
                  <a:pt x="6305" y="5656"/>
                </a:lnTo>
                <a:lnTo>
                  <a:pt x="6311" y="5671"/>
                </a:lnTo>
                <a:lnTo>
                  <a:pt x="6304" y="5685"/>
                </a:lnTo>
                <a:lnTo>
                  <a:pt x="6290" y="5671"/>
                </a:lnTo>
                <a:lnTo>
                  <a:pt x="6283" y="5680"/>
                </a:lnTo>
                <a:lnTo>
                  <a:pt x="6270" y="5667"/>
                </a:lnTo>
                <a:lnTo>
                  <a:pt x="6252" y="5648"/>
                </a:lnTo>
                <a:lnTo>
                  <a:pt x="6239" y="5642"/>
                </a:lnTo>
                <a:lnTo>
                  <a:pt x="6227" y="5638"/>
                </a:lnTo>
                <a:lnTo>
                  <a:pt x="6232" y="5650"/>
                </a:lnTo>
                <a:lnTo>
                  <a:pt x="6248" y="5663"/>
                </a:lnTo>
                <a:lnTo>
                  <a:pt x="6229" y="5659"/>
                </a:lnTo>
                <a:lnTo>
                  <a:pt x="6215" y="5642"/>
                </a:lnTo>
                <a:lnTo>
                  <a:pt x="6227" y="5630"/>
                </a:lnTo>
                <a:lnTo>
                  <a:pt x="6205" y="5615"/>
                </a:lnTo>
                <a:lnTo>
                  <a:pt x="6222" y="5610"/>
                </a:lnTo>
                <a:lnTo>
                  <a:pt x="6237" y="5599"/>
                </a:lnTo>
                <a:close/>
                <a:moveTo>
                  <a:pt x="6231" y="5528"/>
                </a:moveTo>
                <a:lnTo>
                  <a:pt x="6232" y="5533"/>
                </a:lnTo>
                <a:lnTo>
                  <a:pt x="6235" y="5538"/>
                </a:lnTo>
                <a:lnTo>
                  <a:pt x="6237" y="5537"/>
                </a:lnTo>
                <a:lnTo>
                  <a:pt x="6238" y="5537"/>
                </a:lnTo>
                <a:lnTo>
                  <a:pt x="6244" y="5543"/>
                </a:lnTo>
                <a:lnTo>
                  <a:pt x="6250" y="5550"/>
                </a:lnTo>
                <a:lnTo>
                  <a:pt x="6254" y="5542"/>
                </a:lnTo>
                <a:lnTo>
                  <a:pt x="6250" y="5535"/>
                </a:lnTo>
                <a:lnTo>
                  <a:pt x="6269" y="5543"/>
                </a:lnTo>
                <a:lnTo>
                  <a:pt x="6282" y="5565"/>
                </a:lnTo>
                <a:lnTo>
                  <a:pt x="6265" y="5560"/>
                </a:lnTo>
                <a:lnTo>
                  <a:pt x="6249" y="5560"/>
                </a:lnTo>
                <a:lnTo>
                  <a:pt x="6232" y="5543"/>
                </a:lnTo>
                <a:lnTo>
                  <a:pt x="6218" y="5528"/>
                </a:lnTo>
                <a:lnTo>
                  <a:pt x="6226" y="5526"/>
                </a:lnTo>
                <a:lnTo>
                  <a:pt x="6231" y="5528"/>
                </a:lnTo>
                <a:close/>
                <a:moveTo>
                  <a:pt x="6294" y="5583"/>
                </a:moveTo>
                <a:lnTo>
                  <a:pt x="6284" y="5592"/>
                </a:lnTo>
                <a:lnTo>
                  <a:pt x="6277" y="5602"/>
                </a:lnTo>
                <a:lnTo>
                  <a:pt x="6276" y="5597"/>
                </a:lnTo>
                <a:lnTo>
                  <a:pt x="6279" y="5592"/>
                </a:lnTo>
                <a:lnTo>
                  <a:pt x="6268" y="5585"/>
                </a:lnTo>
                <a:lnTo>
                  <a:pt x="6256" y="5579"/>
                </a:lnTo>
                <a:lnTo>
                  <a:pt x="6264" y="5578"/>
                </a:lnTo>
                <a:lnTo>
                  <a:pt x="6263" y="5573"/>
                </a:lnTo>
                <a:lnTo>
                  <a:pt x="6276" y="5576"/>
                </a:lnTo>
                <a:lnTo>
                  <a:pt x="6286" y="5573"/>
                </a:lnTo>
                <a:lnTo>
                  <a:pt x="6290" y="5578"/>
                </a:lnTo>
                <a:lnTo>
                  <a:pt x="6294" y="5583"/>
                </a:lnTo>
                <a:close/>
                <a:moveTo>
                  <a:pt x="6314" y="5607"/>
                </a:moveTo>
                <a:lnTo>
                  <a:pt x="6311" y="5610"/>
                </a:lnTo>
                <a:lnTo>
                  <a:pt x="6307" y="5612"/>
                </a:lnTo>
                <a:lnTo>
                  <a:pt x="6302" y="5607"/>
                </a:lnTo>
                <a:lnTo>
                  <a:pt x="6296" y="5601"/>
                </a:lnTo>
                <a:lnTo>
                  <a:pt x="6305" y="5602"/>
                </a:lnTo>
                <a:lnTo>
                  <a:pt x="6314" y="5607"/>
                </a:lnTo>
                <a:close/>
                <a:moveTo>
                  <a:pt x="6316" y="5597"/>
                </a:moveTo>
                <a:lnTo>
                  <a:pt x="6316" y="5601"/>
                </a:lnTo>
                <a:lnTo>
                  <a:pt x="6314" y="5606"/>
                </a:lnTo>
                <a:lnTo>
                  <a:pt x="6312" y="5602"/>
                </a:lnTo>
                <a:lnTo>
                  <a:pt x="6308" y="5598"/>
                </a:lnTo>
                <a:lnTo>
                  <a:pt x="6312" y="5597"/>
                </a:lnTo>
                <a:lnTo>
                  <a:pt x="6316" y="5597"/>
                </a:lnTo>
                <a:close/>
                <a:moveTo>
                  <a:pt x="6345" y="5626"/>
                </a:moveTo>
                <a:lnTo>
                  <a:pt x="6345" y="5630"/>
                </a:lnTo>
                <a:lnTo>
                  <a:pt x="6343" y="5634"/>
                </a:lnTo>
                <a:lnTo>
                  <a:pt x="6346" y="5634"/>
                </a:lnTo>
                <a:lnTo>
                  <a:pt x="6349" y="5633"/>
                </a:lnTo>
                <a:lnTo>
                  <a:pt x="6343" y="5639"/>
                </a:lnTo>
                <a:lnTo>
                  <a:pt x="6332" y="5642"/>
                </a:lnTo>
                <a:lnTo>
                  <a:pt x="6324" y="5631"/>
                </a:lnTo>
                <a:lnTo>
                  <a:pt x="6315" y="5621"/>
                </a:lnTo>
                <a:lnTo>
                  <a:pt x="6315" y="5620"/>
                </a:lnTo>
                <a:lnTo>
                  <a:pt x="6315" y="5619"/>
                </a:lnTo>
                <a:lnTo>
                  <a:pt x="6333" y="5618"/>
                </a:lnTo>
                <a:lnTo>
                  <a:pt x="6345" y="5626"/>
                </a:lnTo>
                <a:close/>
                <a:moveTo>
                  <a:pt x="6336" y="5645"/>
                </a:moveTo>
                <a:lnTo>
                  <a:pt x="6338" y="5646"/>
                </a:lnTo>
                <a:lnTo>
                  <a:pt x="6341" y="5647"/>
                </a:lnTo>
                <a:lnTo>
                  <a:pt x="6340" y="5648"/>
                </a:lnTo>
                <a:lnTo>
                  <a:pt x="6339" y="5648"/>
                </a:lnTo>
                <a:lnTo>
                  <a:pt x="6337" y="5647"/>
                </a:lnTo>
                <a:lnTo>
                  <a:pt x="6336" y="5645"/>
                </a:lnTo>
                <a:close/>
                <a:moveTo>
                  <a:pt x="6369" y="5717"/>
                </a:moveTo>
                <a:lnTo>
                  <a:pt x="6373" y="5724"/>
                </a:lnTo>
                <a:lnTo>
                  <a:pt x="6373" y="5731"/>
                </a:lnTo>
                <a:lnTo>
                  <a:pt x="6364" y="5731"/>
                </a:lnTo>
                <a:lnTo>
                  <a:pt x="6356" y="5730"/>
                </a:lnTo>
                <a:lnTo>
                  <a:pt x="6357" y="5743"/>
                </a:lnTo>
                <a:lnTo>
                  <a:pt x="6365" y="5756"/>
                </a:lnTo>
                <a:lnTo>
                  <a:pt x="6383" y="5748"/>
                </a:lnTo>
                <a:lnTo>
                  <a:pt x="6385" y="5737"/>
                </a:lnTo>
                <a:lnTo>
                  <a:pt x="6400" y="5746"/>
                </a:lnTo>
                <a:lnTo>
                  <a:pt x="6395" y="5762"/>
                </a:lnTo>
                <a:lnTo>
                  <a:pt x="6414" y="5766"/>
                </a:lnTo>
                <a:lnTo>
                  <a:pt x="6425" y="5758"/>
                </a:lnTo>
                <a:lnTo>
                  <a:pt x="6422" y="5788"/>
                </a:lnTo>
                <a:lnTo>
                  <a:pt x="6441" y="5778"/>
                </a:lnTo>
                <a:lnTo>
                  <a:pt x="6444" y="5785"/>
                </a:lnTo>
                <a:lnTo>
                  <a:pt x="6444" y="5793"/>
                </a:lnTo>
                <a:lnTo>
                  <a:pt x="6436" y="5793"/>
                </a:lnTo>
                <a:lnTo>
                  <a:pt x="6429" y="5791"/>
                </a:lnTo>
                <a:lnTo>
                  <a:pt x="6430" y="5796"/>
                </a:lnTo>
                <a:lnTo>
                  <a:pt x="6426" y="5801"/>
                </a:lnTo>
                <a:lnTo>
                  <a:pt x="6457" y="5818"/>
                </a:lnTo>
                <a:lnTo>
                  <a:pt x="6462" y="5846"/>
                </a:lnTo>
                <a:lnTo>
                  <a:pt x="6447" y="5840"/>
                </a:lnTo>
                <a:lnTo>
                  <a:pt x="6421" y="5834"/>
                </a:lnTo>
                <a:lnTo>
                  <a:pt x="6420" y="5868"/>
                </a:lnTo>
                <a:lnTo>
                  <a:pt x="6449" y="5895"/>
                </a:lnTo>
                <a:lnTo>
                  <a:pt x="6445" y="5879"/>
                </a:lnTo>
                <a:lnTo>
                  <a:pt x="6470" y="5883"/>
                </a:lnTo>
                <a:lnTo>
                  <a:pt x="6458" y="5872"/>
                </a:lnTo>
                <a:lnTo>
                  <a:pt x="6454" y="5863"/>
                </a:lnTo>
                <a:lnTo>
                  <a:pt x="6474" y="5852"/>
                </a:lnTo>
                <a:lnTo>
                  <a:pt x="6496" y="5856"/>
                </a:lnTo>
                <a:lnTo>
                  <a:pt x="6480" y="5865"/>
                </a:lnTo>
                <a:lnTo>
                  <a:pt x="6463" y="5871"/>
                </a:lnTo>
                <a:lnTo>
                  <a:pt x="6480" y="5888"/>
                </a:lnTo>
                <a:lnTo>
                  <a:pt x="6503" y="5893"/>
                </a:lnTo>
                <a:lnTo>
                  <a:pt x="6505" y="5912"/>
                </a:lnTo>
                <a:lnTo>
                  <a:pt x="6518" y="5931"/>
                </a:lnTo>
                <a:lnTo>
                  <a:pt x="6542" y="5923"/>
                </a:lnTo>
                <a:lnTo>
                  <a:pt x="6565" y="5911"/>
                </a:lnTo>
                <a:lnTo>
                  <a:pt x="6552" y="5904"/>
                </a:lnTo>
                <a:lnTo>
                  <a:pt x="6540" y="5901"/>
                </a:lnTo>
                <a:lnTo>
                  <a:pt x="6544" y="5894"/>
                </a:lnTo>
                <a:lnTo>
                  <a:pt x="6545" y="5887"/>
                </a:lnTo>
                <a:lnTo>
                  <a:pt x="6577" y="5905"/>
                </a:lnTo>
                <a:lnTo>
                  <a:pt x="6604" y="5922"/>
                </a:lnTo>
                <a:lnTo>
                  <a:pt x="6597" y="5933"/>
                </a:lnTo>
                <a:lnTo>
                  <a:pt x="6591" y="5952"/>
                </a:lnTo>
                <a:lnTo>
                  <a:pt x="6606" y="5944"/>
                </a:lnTo>
                <a:lnTo>
                  <a:pt x="6610" y="5926"/>
                </a:lnTo>
                <a:lnTo>
                  <a:pt x="6625" y="5940"/>
                </a:lnTo>
                <a:lnTo>
                  <a:pt x="6636" y="5956"/>
                </a:lnTo>
                <a:lnTo>
                  <a:pt x="6640" y="5952"/>
                </a:lnTo>
                <a:lnTo>
                  <a:pt x="6643" y="5949"/>
                </a:lnTo>
                <a:lnTo>
                  <a:pt x="6647" y="5955"/>
                </a:lnTo>
                <a:lnTo>
                  <a:pt x="6655" y="5958"/>
                </a:lnTo>
                <a:lnTo>
                  <a:pt x="6658" y="5964"/>
                </a:lnTo>
                <a:lnTo>
                  <a:pt x="6663" y="5967"/>
                </a:lnTo>
                <a:lnTo>
                  <a:pt x="6647" y="5979"/>
                </a:lnTo>
                <a:lnTo>
                  <a:pt x="6632" y="5989"/>
                </a:lnTo>
                <a:lnTo>
                  <a:pt x="6627" y="5988"/>
                </a:lnTo>
                <a:lnTo>
                  <a:pt x="6622" y="5986"/>
                </a:lnTo>
                <a:lnTo>
                  <a:pt x="6651" y="6018"/>
                </a:lnTo>
                <a:lnTo>
                  <a:pt x="6682" y="6033"/>
                </a:lnTo>
                <a:lnTo>
                  <a:pt x="6665" y="6017"/>
                </a:lnTo>
                <a:lnTo>
                  <a:pt x="6660" y="6002"/>
                </a:lnTo>
                <a:lnTo>
                  <a:pt x="6670" y="6009"/>
                </a:lnTo>
                <a:lnTo>
                  <a:pt x="6676" y="6012"/>
                </a:lnTo>
                <a:lnTo>
                  <a:pt x="6688" y="6012"/>
                </a:lnTo>
                <a:lnTo>
                  <a:pt x="6695" y="6003"/>
                </a:lnTo>
                <a:lnTo>
                  <a:pt x="6700" y="6034"/>
                </a:lnTo>
                <a:lnTo>
                  <a:pt x="6701" y="6060"/>
                </a:lnTo>
                <a:lnTo>
                  <a:pt x="6728" y="6074"/>
                </a:lnTo>
                <a:lnTo>
                  <a:pt x="6738" y="6100"/>
                </a:lnTo>
                <a:lnTo>
                  <a:pt x="6751" y="6088"/>
                </a:lnTo>
                <a:lnTo>
                  <a:pt x="6771" y="6085"/>
                </a:lnTo>
                <a:lnTo>
                  <a:pt x="6772" y="6069"/>
                </a:lnTo>
                <a:lnTo>
                  <a:pt x="6794" y="6070"/>
                </a:lnTo>
                <a:lnTo>
                  <a:pt x="6827" y="6075"/>
                </a:lnTo>
                <a:lnTo>
                  <a:pt x="6813" y="6084"/>
                </a:lnTo>
                <a:lnTo>
                  <a:pt x="6798" y="6086"/>
                </a:lnTo>
                <a:lnTo>
                  <a:pt x="6822" y="6093"/>
                </a:lnTo>
                <a:lnTo>
                  <a:pt x="6842" y="6095"/>
                </a:lnTo>
                <a:lnTo>
                  <a:pt x="6834" y="6099"/>
                </a:lnTo>
                <a:lnTo>
                  <a:pt x="6825" y="6104"/>
                </a:lnTo>
                <a:lnTo>
                  <a:pt x="6832" y="6114"/>
                </a:lnTo>
                <a:lnTo>
                  <a:pt x="6846" y="6117"/>
                </a:lnTo>
                <a:lnTo>
                  <a:pt x="6838" y="6153"/>
                </a:lnTo>
                <a:lnTo>
                  <a:pt x="6812" y="6168"/>
                </a:lnTo>
                <a:lnTo>
                  <a:pt x="6807" y="6186"/>
                </a:lnTo>
                <a:lnTo>
                  <a:pt x="6803" y="6204"/>
                </a:lnTo>
                <a:lnTo>
                  <a:pt x="6842" y="6211"/>
                </a:lnTo>
                <a:lnTo>
                  <a:pt x="6893" y="6229"/>
                </a:lnTo>
                <a:lnTo>
                  <a:pt x="6889" y="6219"/>
                </a:lnTo>
                <a:lnTo>
                  <a:pt x="6881" y="6206"/>
                </a:lnTo>
                <a:lnTo>
                  <a:pt x="6873" y="6213"/>
                </a:lnTo>
                <a:lnTo>
                  <a:pt x="6862" y="6207"/>
                </a:lnTo>
                <a:lnTo>
                  <a:pt x="6873" y="6200"/>
                </a:lnTo>
                <a:lnTo>
                  <a:pt x="6883" y="6196"/>
                </a:lnTo>
                <a:lnTo>
                  <a:pt x="6896" y="6210"/>
                </a:lnTo>
                <a:lnTo>
                  <a:pt x="6904" y="6227"/>
                </a:lnTo>
                <a:lnTo>
                  <a:pt x="6890" y="6236"/>
                </a:lnTo>
                <a:lnTo>
                  <a:pt x="6876" y="6246"/>
                </a:lnTo>
                <a:lnTo>
                  <a:pt x="6889" y="6254"/>
                </a:lnTo>
                <a:lnTo>
                  <a:pt x="6894" y="6263"/>
                </a:lnTo>
                <a:lnTo>
                  <a:pt x="6911" y="6246"/>
                </a:lnTo>
                <a:lnTo>
                  <a:pt x="6929" y="6238"/>
                </a:lnTo>
                <a:lnTo>
                  <a:pt x="6918" y="6261"/>
                </a:lnTo>
                <a:lnTo>
                  <a:pt x="6918" y="6292"/>
                </a:lnTo>
                <a:lnTo>
                  <a:pt x="6973" y="6339"/>
                </a:lnTo>
                <a:lnTo>
                  <a:pt x="7017" y="6391"/>
                </a:lnTo>
                <a:lnTo>
                  <a:pt x="7023" y="6397"/>
                </a:lnTo>
                <a:lnTo>
                  <a:pt x="7027" y="6404"/>
                </a:lnTo>
                <a:lnTo>
                  <a:pt x="7022" y="6398"/>
                </a:lnTo>
                <a:lnTo>
                  <a:pt x="7017" y="6391"/>
                </a:lnTo>
                <a:lnTo>
                  <a:pt x="6986" y="6379"/>
                </a:lnTo>
                <a:lnTo>
                  <a:pt x="6960" y="6355"/>
                </a:lnTo>
                <a:lnTo>
                  <a:pt x="6974" y="6366"/>
                </a:lnTo>
                <a:lnTo>
                  <a:pt x="6976" y="6357"/>
                </a:lnTo>
                <a:lnTo>
                  <a:pt x="6964" y="6350"/>
                </a:lnTo>
                <a:lnTo>
                  <a:pt x="6949" y="6332"/>
                </a:lnTo>
                <a:lnTo>
                  <a:pt x="6932" y="6339"/>
                </a:lnTo>
                <a:lnTo>
                  <a:pt x="6917" y="6354"/>
                </a:lnTo>
                <a:lnTo>
                  <a:pt x="6957" y="6386"/>
                </a:lnTo>
                <a:lnTo>
                  <a:pt x="7001" y="6412"/>
                </a:lnTo>
                <a:lnTo>
                  <a:pt x="6990" y="6402"/>
                </a:lnTo>
                <a:lnTo>
                  <a:pt x="6986" y="6391"/>
                </a:lnTo>
                <a:lnTo>
                  <a:pt x="7003" y="6399"/>
                </a:lnTo>
                <a:lnTo>
                  <a:pt x="7025" y="6416"/>
                </a:lnTo>
                <a:lnTo>
                  <a:pt x="7012" y="6434"/>
                </a:lnTo>
                <a:lnTo>
                  <a:pt x="6988" y="6432"/>
                </a:lnTo>
                <a:lnTo>
                  <a:pt x="6956" y="6394"/>
                </a:lnTo>
                <a:lnTo>
                  <a:pt x="6919" y="6387"/>
                </a:lnTo>
                <a:lnTo>
                  <a:pt x="6916" y="6372"/>
                </a:lnTo>
                <a:lnTo>
                  <a:pt x="6914" y="6357"/>
                </a:lnTo>
                <a:lnTo>
                  <a:pt x="6889" y="6346"/>
                </a:lnTo>
                <a:lnTo>
                  <a:pt x="6864" y="6318"/>
                </a:lnTo>
                <a:lnTo>
                  <a:pt x="6861" y="6338"/>
                </a:lnTo>
                <a:lnTo>
                  <a:pt x="6850" y="6349"/>
                </a:lnTo>
                <a:lnTo>
                  <a:pt x="6854" y="6343"/>
                </a:lnTo>
                <a:lnTo>
                  <a:pt x="6847" y="6334"/>
                </a:lnTo>
                <a:lnTo>
                  <a:pt x="6840" y="6332"/>
                </a:lnTo>
                <a:lnTo>
                  <a:pt x="6832" y="6332"/>
                </a:lnTo>
                <a:lnTo>
                  <a:pt x="6834" y="6327"/>
                </a:lnTo>
                <a:lnTo>
                  <a:pt x="6835" y="6321"/>
                </a:lnTo>
                <a:lnTo>
                  <a:pt x="6850" y="6321"/>
                </a:lnTo>
                <a:lnTo>
                  <a:pt x="6859" y="6307"/>
                </a:lnTo>
                <a:lnTo>
                  <a:pt x="6877" y="6320"/>
                </a:lnTo>
                <a:lnTo>
                  <a:pt x="6894" y="6333"/>
                </a:lnTo>
                <a:lnTo>
                  <a:pt x="6902" y="6319"/>
                </a:lnTo>
                <a:lnTo>
                  <a:pt x="6897" y="6303"/>
                </a:lnTo>
                <a:lnTo>
                  <a:pt x="6885" y="6306"/>
                </a:lnTo>
                <a:lnTo>
                  <a:pt x="6875" y="6308"/>
                </a:lnTo>
                <a:lnTo>
                  <a:pt x="6862" y="6289"/>
                </a:lnTo>
                <a:lnTo>
                  <a:pt x="6868" y="6271"/>
                </a:lnTo>
                <a:lnTo>
                  <a:pt x="6847" y="6264"/>
                </a:lnTo>
                <a:lnTo>
                  <a:pt x="6826" y="6251"/>
                </a:lnTo>
                <a:lnTo>
                  <a:pt x="6837" y="6238"/>
                </a:lnTo>
                <a:lnTo>
                  <a:pt x="6837" y="6223"/>
                </a:lnTo>
                <a:lnTo>
                  <a:pt x="6847" y="6228"/>
                </a:lnTo>
                <a:lnTo>
                  <a:pt x="6848" y="6221"/>
                </a:lnTo>
                <a:lnTo>
                  <a:pt x="6818" y="6223"/>
                </a:lnTo>
                <a:lnTo>
                  <a:pt x="6792" y="6232"/>
                </a:lnTo>
                <a:lnTo>
                  <a:pt x="6806" y="6236"/>
                </a:lnTo>
                <a:lnTo>
                  <a:pt x="6821" y="6239"/>
                </a:lnTo>
                <a:lnTo>
                  <a:pt x="6809" y="6245"/>
                </a:lnTo>
                <a:lnTo>
                  <a:pt x="6808" y="6259"/>
                </a:lnTo>
                <a:lnTo>
                  <a:pt x="6770" y="6214"/>
                </a:lnTo>
                <a:lnTo>
                  <a:pt x="6725" y="6176"/>
                </a:lnTo>
                <a:lnTo>
                  <a:pt x="6740" y="6183"/>
                </a:lnTo>
                <a:lnTo>
                  <a:pt x="6746" y="6189"/>
                </a:lnTo>
                <a:lnTo>
                  <a:pt x="6745" y="6195"/>
                </a:lnTo>
                <a:lnTo>
                  <a:pt x="6744" y="6200"/>
                </a:lnTo>
                <a:lnTo>
                  <a:pt x="6720" y="6199"/>
                </a:lnTo>
                <a:lnTo>
                  <a:pt x="6705" y="6196"/>
                </a:lnTo>
                <a:lnTo>
                  <a:pt x="6696" y="6210"/>
                </a:lnTo>
                <a:lnTo>
                  <a:pt x="6684" y="6215"/>
                </a:lnTo>
                <a:lnTo>
                  <a:pt x="6686" y="6204"/>
                </a:lnTo>
                <a:lnTo>
                  <a:pt x="6680" y="6192"/>
                </a:lnTo>
                <a:lnTo>
                  <a:pt x="6690" y="6187"/>
                </a:lnTo>
                <a:lnTo>
                  <a:pt x="6700" y="6173"/>
                </a:lnTo>
                <a:lnTo>
                  <a:pt x="6709" y="6190"/>
                </a:lnTo>
                <a:lnTo>
                  <a:pt x="6726" y="6183"/>
                </a:lnTo>
                <a:lnTo>
                  <a:pt x="6707" y="6165"/>
                </a:lnTo>
                <a:lnTo>
                  <a:pt x="6677" y="6134"/>
                </a:lnTo>
                <a:lnTo>
                  <a:pt x="6670" y="6143"/>
                </a:lnTo>
                <a:lnTo>
                  <a:pt x="6661" y="6151"/>
                </a:lnTo>
                <a:lnTo>
                  <a:pt x="6672" y="6168"/>
                </a:lnTo>
                <a:lnTo>
                  <a:pt x="6678" y="6178"/>
                </a:lnTo>
                <a:lnTo>
                  <a:pt x="6656" y="6196"/>
                </a:lnTo>
                <a:lnTo>
                  <a:pt x="6624" y="6205"/>
                </a:lnTo>
                <a:lnTo>
                  <a:pt x="6615" y="6196"/>
                </a:lnTo>
                <a:lnTo>
                  <a:pt x="6598" y="6187"/>
                </a:lnTo>
                <a:lnTo>
                  <a:pt x="6596" y="6169"/>
                </a:lnTo>
                <a:lnTo>
                  <a:pt x="6606" y="6152"/>
                </a:lnTo>
                <a:lnTo>
                  <a:pt x="6598" y="6147"/>
                </a:lnTo>
                <a:lnTo>
                  <a:pt x="6591" y="6132"/>
                </a:lnTo>
                <a:lnTo>
                  <a:pt x="6581" y="6143"/>
                </a:lnTo>
                <a:lnTo>
                  <a:pt x="6568" y="6137"/>
                </a:lnTo>
                <a:lnTo>
                  <a:pt x="6576" y="6135"/>
                </a:lnTo>
                <a:lnTo>
                  <a:pt x="6583" y="6132"/>
                </a:lnTo>
                <a:lnTo>
                  <a:pt x="6573" y="6124"/>
                </a:lnTo>
                <a:lnTo>
                  <a:pt x="6564" y="6115"/>
                </a:lnTo>
                <a:lnTo>
                  <a:pt x="6555" y="6134"/>
                </a:lnTo>
                <a:lnTo>
                  <a:pt x="6560" y="6154"/>
                </a:lnTo>
                <a:lnTo>
                  <a:pt x="6572" y="6152"/>
                </a:lnTo>
                <a:lnTo>
                  <a:pt x="6578" y="6164"/>
                </a:lnTo>
                <a:lnTo>
                  <a:pt x="6569" y="6165"/>
                </a:lnTo>
                <a:lnTo>
                  <a:pt x="6562" y="6162"/>
                </a:lnTo>
                <a:lnTo>
                  <a:pt x="6550" y="6148"/>
                </a:lnTo>
                <a:lnTo>
                  <a:pt x="6545" y="6135"/>
                </a:lnTo>
                <a:lnTo>
                  <a:pt x="6548" y="6109"/>
                </a:lnTo>
                <a:lnTo>
                  <a:pt x="6552" y="6092"/>
                </a:lnTo>
                <a:lnTo>
                  <a:pt x="6536" y="6087"/>
                </a:lnTo>
                <a:lnTo>
                  <a:pt x="6525" y="6093"/>
                </a:lnTo>
                <a:lnTo>
                  <a:pt x="6502" y="6069"/>
                </a:lnTo>
                <a:lnTo>
                  <a:pt x="6481" y="6067"/>
                </a:lnTo>
                <a:lnTo>
                  <a:pt x="6461" y="6049"/>
                </a:lnTo>
                <a:lnTo>
                  <a:pt x="6481" y="6049"/>
                </a:lnTo>
                <a:lnTo>
                  <a:pt x="6458" y="6031"/>
                </a:lnTo>
                <a:lnTo>
                  <a:pt x="6437" y="6017"/>
                </a:lnTo>
                <a:lnTo>
                  <a:pt x="6418" y="5992"/>
                </a:lnTo>
                <a:lnTo>
                  <a:pt x="6394" y="5972"/>
                </a:lnTo>
                <a:lnTo>
                  <a:pt x="6402" y="5963"/>
                </a:lnTo>
                <a:lnTo>
                  <a:pt x="6407" y="5949"/>
                </a:lnTo>
                <a:lnTo>
                  <a:pt x="6377" y="5942"/>
                </a:lnTo>
                <a:lnTo>
                  <a:pt x="6363" y="5911"/>
                </a:lnTo>
                <a:lnTo>
                  <a:pt x="6343" y="5920"/>
                </a:lnTo>
                <a:lnTo>
                  <a:pt x="6328" y="5930"/>
                </a:lnTo>
                <a:lnTo>
                  <a:pt x="6327" y="5928"/>
                </a:lnTo>
                <a:lnTo>
                  <a:pt x="6325" y="5927"/>
                </a:lnTo>
                <a:lnTo>
                  <a:pt x="6324" y="5924"/>
                </a:lnTo>
                <a:lnTo>
                  <a:pt x="6321" y="5922"/>
                </a:lnTo>
                <a:lnTo>
                  <a:pt x="6311" y="5911"/>
                </a:lnTo>
                <a:lnTo>
                  <a:pt x="6300" y="5902"/>
                </a:lnTo>
                <a:lnTo>
                  <a:pt x="6300" y="5900"/>
                </a:lnTo>
                <a:lnTo>
                  <a:pt x="6299" y="5896"/>
                </a:lnTo>
                <a:lnTo>
                  <a:pt x="6297" y="5898"/>
                </a:lnTo>
                <a:lnTo>
                  <a:pt x="6296" y="5900"/>
                </a:lnTo>
                <a:lnTo>
                  <a:pt x="6286" y="5894"/>
                </a:lnTo>
                <a:lnTo>
                  <a:pt x="6272" y="5889"/>
                </a:lnTo>
                <a:lnTo>
                  <a:pt x="6276" y="5882"/>
                </a:lnTo>
                <a:lnTo>
                  <a:pt x="6276" y="5876"/>
                </a:lnTo>
                <a:lnTo>
                  <a:pt x="6277" y="5873"/>
                </a:lnTo>
                <a:lnTo>
                  <a:pt x="6277" y="5869"/>
                </a:lnTo>
                <a:lnTo>
                  <a:pt x="6274" y="5870"/>
                </a:lnTo>
                <a:lnTo>
                  <a:pt x="6271" y="5870"/>
                </a:lnTo>
                <a:lnTo>
                  <a:pt x="6258" y="5865"/>
                </a:lnTo>
                <a:lnTo>
                  <a:pt x="6245" y="5857"/>
                </a:lnTo>
                <a:lnTo>
                  <a:pt x="6244" y="5855"/>
                </a:lnTo>
                <a:lnTo>
                  <a:pt x="6242" y="5854"/>
                </a:lnTo>
                <a:lnTo>
                  <a:pt x="6254" y="5845"/>
                </a:lnTo>
                <a:lnTo>
                  <a:pt x="6268" y="5836"/>
                </a:lnTo>
                <a:lnTo>
                  <a:pt x="6312" y="5873"/>
                </a:lnTo>
                <a:lnTo>
                  <a:pt x="6358" y="5901"/>
                </a:lnTo>
                <a:lnTo>
                  <a:pt x="6351" y="5888"/>
                </a:lnTo>
                <a:lnTo>
                  <a:pt x="6348" y="5872"/>
                </a:lnTo>
                <a:lnTo>
                  <a:pt x="6308" y="5857"/>
                </a:lnTo>
                <a:lnTo>
                  <a:pt x="6287" y="5826"/>
                </a:lnTo>
                <a:lnTo>
                  <a:pt x="6267" y="5795"/>
                </a:lnTo>
                <a:lnTo>
                  <a:pt x="6234" y="5777"/>
                </a:lnTo>
                <a:lnTo>
                  <a:pt x="6255" y="5761"/>
                </a:lnTo>
                <a:lnTo>
                  <a:pt x="6286" y="5749"/>
                </a:lnTo>
                <a:lnTo>
                  <a:pt x="6293" y="5771"/>
                </a:lnTo>
                <a:lnTo>
                  <a:pt x="6281" y="5781"/>
                </a:lnTo>
                <a:lnTo>
                  <a:pt x="6284" y="5780"/>
                </a:lnTo>
                <a:lnTo>
                  <a:pt x="6289" y="5782"/>
                </a:lnTo>
                <a:lnTo>
                  <a:pt x="6289" y="5786"/>
                </a:lnTo>
                <a:lnTo>
                  <a:pt x="6293" y="5786"/>
                </a:lnTo>
                <a:lnTo>
                  <a:pt x="6301" y="5771"/>
                </a:lnTo>
                <a:lnTo>
                  <a:pt x="6315" y="5781"/>
                </a:lnTo>
                <a:lnTo>
                  <a:pt x="6313" y="5759"/>
                </a:lnTo>
                <a:lnTo>
                  <a:pt x="6295" y="5739"/>
                </a:lnTo>
                <a:lnTo>
                  <a:pt x="6308" y="5742"/>
                </a:lnTo>
                <a:lnTo>
                  <a:pt x="6322" y="5750"/>
                </a:lnTo>
                <a:lnTo>
                  <a:pt x="6322" y="5754"/>
                </a:lnTo>
                <a:lnTo>
                  <a:pt x="6321" y="5759"/>
                </a:lnTo>
                <a:lnTo>
                  <a:pt x="6330" y="5757"/>
                </a:lnTo>
                <a:lnTo>
                  <a:pt x="6340" y="5760"/>
                </a:lnTo>
                <a:lnTo>
                  <a:pt x="6336" y="5775"/>
                </a:lnTo>
                <a:lnTo>
                  <a:pt x="6342" y="5791"/>
                </a:lnTo>
                <a:lnTo>
                  <a:pt x="6349" y="5778"/>
                </a:lnTo>
                <a:lnTo>
                  <a:pt x="6354" y="5762"/>
                </a:lnTo>
                <a:lnTo>
                  <a:pt x="6354" y="5762"/>
                </a:lnTo>
                <a:lnTo>
                  <a:pt x="6355" y="5762"/>
                </a:lnTo>
                <a:lnTo>
                  <a:pt x="6354" y="5761"/>
                </a:lnTo>
                <a:lnTo>
                  <a:pt x="6354" y="5760"/>
                </a:lnTo>
                <a:lnTo>
                  <a:pt x="6356" y="5758"/>
                </a:lnTo>
                <a:lnTo>
                  <a:pt x="6358" y="5756"/>
                </a:lnTo>
                <a:lnTo>
                  <a:pt x="6355" y="5756"/>
                </a:lnTo>
                <a:lnTo>
                  <a:pt x="6351" y="5754"/>
                </a:lnTo>
                <a:lnTo>
                  <a:pt x="6347" y="5748"/>
                </a:lnTo>
                <a:lnTo>
                  <a:pt x="6342" y="5745"/>
                </a:lnTo>
                <a:lnTo>
                  <a:pt x="6337" y="5739"/>
                </a:lnTo>
                <a:lnTo>
                  <a:pt x="6333" y="5736"/>
                </a:lnTo>
                <a:lnTo>
                  <a:pt x="6345" y="5736"/>
                </a:lnTo>
                <a:lnTo>
                  <a:pt x="6346" y="5722"/>
                </a:lnTo>
                <a:lnTo>
                  <a:pt x="6358" y="5718"/>
                </a:lnTo>
                <a:lnTo>
                  <a:pt x="6369" y="5717"/>
                </a:lnTo>
                <a:close/>
                <a:moveTo>
                  <a:pt x="6415" y="5513"/>
                </a:moveTo>
                <a:lnTo>
                  <a:pt x="6403" y="5522"/>
                </a:lnTo>
                <a:lnTo>
                  <a:pt x="6388" y="5515"/>
                </a:lnTo>
                <a:lnTo>
                  <a:pt x="6400" y="5505"/>
                </a:lnTo>
                <a:lnTo>
                  <a:pt x="6415" y="5513"/>
                </a:lnTo>
                <a:close/>
                <a:moveTo>
                  <a:pt x="6460" y="5557"/>
                </a:moveTo>
                <a:lnTo>
                  <a:pt x="6444" y="5556"/>
                </a:lnTo>
                <a:lnTo>
                  <a:pt x="6425" y="5539"/>
                </a:lnTo>
                <a:lnTo>
                  <a:pt x="6444" y="5539"/>
                </a:lnTo>
                <a:lnTo>
                  <a:pt x="6460" y="5557"/>
                </a:lnTo>
                <a:close/>
                <a:moveTo>
                  <a:pt x="6467" y="5633"/>
                </a:moveTo>
                <a:lnTo>
                  <a:pt x="6458" y="5631"/>
                </a:lnTo>
                <a:lnTo>
                  <a:pt x="6451" y="5627"/>
                </a:lnTo>
                <a:lnTo>
                  <a:pt x="6457" y="5620"/>
                </a:lnTo>
                <a:lnTo>
                  <a:pt x="6472" y="5628"/>
                </a:lnTo>
                <a:lnTo>
                  <a:pt x="6469" y="5631"/>
                </a:lnTo>
                <a:lnTo>
                  <a:pt x="6467" y="5633"/>
                </a:lnTo>
                <a:close/>
                <a:moveTo>
                  <a:pt x="6482" y="5659"/>
                </a:moveTo>
                <a:lnTo>
                  <a:pt x="6478" y="5657"/>
                </a:lnTo>
                <a:lnTo>
                  <a:pt x="6471" y="5658"/>
                </a:lnTo>
                <a:lnTo>
                  <a:pt x="6470" y="5658"/>
                </a:lnTo>
                <a:lnTo>
                  <a:pt x="6470" y="5658"/>
                </a:lnTo>
                <a:lnTo>
                  <a:pt x="6471" y="5652"/>
                </a:lnTo>
                <a:lnTo>
                  <a:pt x="6474" y="5649"/>
                </a:lnTo>
                <a:lnTo>
                  <a:pt x="6479" y="5653"/>
                </a:lnTo>
                <a:lnTo>
                  <a:pt x="6482" y="5659"/>
                </a:lnTo>
                <a:close/>
                <a:moveTo>
                  <a:pt x="6431" y="5608"/>
                </a:moveTo>
                <a:lnTo>
                  <a:pt x="6438" y="5608"/>
                </a:lnTo>
                <a:lnTo>
                  <a:pt x="6450" y="5615"/>
                </a:lnTo>
                <a:lnTo>
                  <a:pt x="6449" y="5621"/>
                </a:lnTo>
                <a:lnTo>
                  <a:pt x="6445" y="5622"/>
                </a:lnTo>
                <a:lnTo>
                  <a:pt x="6438" y="5616"/>
                </a:lnTo>
                <a:lnTo>
                  <a:pt x="6431" y="5608"/>
                </a:lnTo>
                <a:close/>
                <a:moveTo>
                  <a:pt x="6482" y="5818"/>
                </a:moveTo>
                <a:lnTo>
                  <a:pt x="6480" y="5818"/>
                </a:lnTo>
                <a:lnTo>
                  <a:pt x="6477" y="5818"/>
                </a:lnTo>
                <a:lnTo>
                  <a:pt x="6484" y="5826"/>
                </a:lnTo>
                <a:lnTo>
                  <a:pt x="6490" y="5827"/>
                </a:lnTo>
                <a:lnTo>
                  <a:pt x="6492" y="5829"/>
                </a:lnTo>
                <a:lnTo>
                  <a:pt x="6495" y="5831"/>
                </a:lnTo>
                <a:lnTo>
                  <a:pt x="6472" y="5822"/>
                </a:lnTo>
                <a:lnTo>
                  <a:pt x="6454" y="5800"/>
                </a:lnTo>
                <a:lnTo>
                  <a:pt x="6470" y="5804"/>
                </a:lnTo>
                <a:lnTo>
                  <a:pt x="6482" y="5818"/>
                </a:lnTo>
                <a:close/>
                <a:moveTo>
                  <a:pt x="6496" y="5651"/>
                </a:moveTo>
                <a:lnTo>
                  <a:pt x="6500" y="5661"/>
                </a:lnTo>
                <a:lnTo>
                  <a:pt x="6505" y="5670"/>
                </a:lnTo>
                <a:lnTo>
                  <a:pt x="6498" y="5671"/>
                </a:lnTo>
                <a:lnTo>
                  <a:pt x="6493" y="5670"/>
                </a:lnTo>
                <a:lnTo>
                  <a:pt x="6491" y="5668"/>
                </a:lnTo>
                <a:lnTo>
                  <a:pt x="6489" y="5667"/>
                </a:lnTo>
                <a:lnTo>
                  <a:pt x="6487" y="5664"/>
                </a:lnTo>
                <a:lnTo>
                  <a:pt x="6484" y="5661"/>
                </a:lnTo>
                <a:lnTo>
                  <a:pt x="6490" y="5654"/>
                </a:lnTo>
                <a:lnTo>
                  <a:pt x="6496" y="5651"/>
                </a:lnTo>
                <a:close/>
                <a:moveTo>
                  <a:pt x="6508" y="5646"/>
                </a:moveTo>
                <a:lnTo>
                  <a:pt x="6511" y="5649"/>
                </a:lnTo>
                <a:lnTo>
                  <a:pt x="6509" y="5654"/>
                </a:lnTo>
                <a:lnTo>
                  <a:pt x="6507" y="5651"/>
                </a:lnTo>
                <a:lnTo>
                  <a:pt x="6503" y="5649"/>
                </a:lnTo>
                <a:lnTo>
                  <a:pt x="6506" y="5648"/>
                </a:lnTo>
                <a:lnTo>
                  <a:pt x="6508" y="5646"/>
                </a:lnTo>
                <a:close/>
                <a:moveTo>
                  <a:pt x="6508" y="5671"/>
                </a:moveTo>
                <a:lnTo>
                  <a:pt x="6509" y="5666"/>
                </a:lnTo>
                <a:lnTo>
                  <a:pt x="6509" y="5661"/>
                </a:lnTo>
                <a:lnTo>
                  <a:pt x="6510" y="5661"/>
                </a:lnTo>
                <a:lnTo>
                  <a:pt x="6511" y="5661"/>
                </a:lnTo>
                <a:lnTo>
                  <a:pt x="6510" y="5665"/>
                </a:lnTo>
                <a:lnTo>
                  <a:pt x="6508" y="5671"/>
                </a:lnTo>
                <a:close/>
                <a:moveTo>
                  <a:pt x="6517" y="5849"/>
                </a:moveTo>
                <a:lnTo>
                  <a:pt x="6517" y="5847"/>
                </a:lnTo>
                <a:lnTo>
                  <a:pt x="6516" y="5843"/>
                </a:lnTo>
                <a:lnTo>
                  <a:pt x="6523" y="5851"/>
                </a:lnTo>
                <a:lnTo>
                  <a:pt x="6529" y="5867"/>
                </a:lnTo>
                <a:lnTo>
                  <a:pt x="6520" y="5872"/>
                </a:lnTo>
                <a:lnTo>
                  <a:pt x="6508" y="5879"/>
                </a:lnTo>
                <a:lnTo>
                  <a:pt x="6504" y="5868"/>
                </a:lnTo>
                <a:lnTo>
                  <a:pt x="6511" y="5858"/>
                </a:lnTo>
                <a:lnTo>
                  <a:pt x="6515" y="5861"/>
                </a:lnTo>
                <a:lnTo>
                  <a:pt x="6522" y="5863"/>
                </a:lnTo>
                <a:lnTo>
                  <a:pt x="6522" y="5853"/>
                </a:lnTo>
                <a:lnTo>
                  <a:pt x="6517" y="5849"/>
                </a:lnTo>
                <a:close/>
                <a:moveTo>
                  <a:pt x="6549" y="5718"/>
                </a:moveTo>
                <a:lnTo>
                  <a:pt x="6546" y="5714"/>
                </a:lnTo>
                <a:lnTo>
                  <a:pt x="6544" y="5711"/>
                </a:lnTo>
                <a:lnTo>
                  <a:pt x="6541" y="5706"/>
                </a:lnTo>
                <a:lnTo>
                  <a:pt x="6539" y="5701"/>
                </a:lnTo>
                <a:lnTo>
                  <a:pt x="6545" y="5708"/>
                </a:lnTo>
                <a:lnTo>
                  <a:pt x="6549" y="5718"/>
                </a:lnTo>
                <a:close/>
                <a:moveTo>
                  <a:pt x="6543" y="5682"/>
                </a:moveTo>
                <a:lnTo>
                  <a:pt x="6544" y="5691"/>
                </a:lnTo>
                <a:lnTo>
                  <a:pt x="6551" y="5701"/>
                </a:lnTo>
                <a:lnTo>
                  <a:pt x="6553" y="5703"/>
                </a:lnTo>
                <a:lnTo>
                  <a:pt x="6555" y="5705"/>
                </a:lnTo>
                <a:lnTo>
                  <a:pt x="6547" y="5696"/>
                </a:lnTo>
                <a:lnTo>
                  <a:pt x="6539" y="5688"/>
                </a:lnTo>
                <a:lnTo>
                  <a:pt x="6541" y="5685"/>
                </a:lnTo>
                <a:lnTo>
                  <a:pt x="6543" y="5682"/>
                </a:lnTo>
                <a:close/>
                <a:moveTo>
                  <a:pt x="6574" y="5735"/>
                </a:moveTo>
                <a:lnTo>
                  <a:pt x="6572" y="5738"/>
                </a:lnTo>
                <a:lnTo>
                  <a:pt x="6571" y="5743"/>
                </a:lnTo>
                <a:lnTo>
                  <a:pt x="6565" y="5736"/>
                </a:lnTo>
                <a:lnTo>
                  <a:pt x="6559" y="5728"/>
                </a:lnTo>
                <a:lnTo>
                  <a:pt x="6567" y="5730"/>
                </a:lnTo>
                <a:lnTo>
                  <a:pt x="6574" y="5735"/>
                </a:lnTo>
                <a:close/>
                <a:moveTo>
                  <a:pt x="6583" y="5722"/>
                </a:moveTo>
                <a:lnTo>
                  <a:pt x="6584" y="5728"/>
                </a:lnTo>
                <a:lnTo>
                  <a:pt x="6581" y="5731"/>
                </a:lnTo>
                <a:lnTo>
                  <a:pt x="6576" y="5725"/>
                </a:lnTo>
                <a:lnTo>
                  <a:pt x="6569" y="5719"/>
                </a:lnTo>
                <a:lnTo>
                  <a:pt x="6568" y="5718"/>
                </a:lnTo>
                <a:lnTo>
                  <a:pt x="6567" y="5717"/>
                </a:lnTo>
                <a:lnTo>
                  <a:pt x="6573" y="5717"/>
                </a:lnTo>
                <a:lnTo>
                  <a:pt x="6583" y="5722"/>
                </a:lnTo>
                <a:close/>
                <a:moveTo>
                  <a:pt x="6615" y="5744"/>
                </a:moveTo>
                <a:lnTo>
                  <a:pt x="6605" y="5746"/>
                </a:lnTo>
                <a:lnTo>
                  <a:pt x="6602" y="5754"/>
                </a:lnTo>
                <a:lnTo>
                  <a:pt x="6596" y="5746"/>
                </a:lnTo>
                <a:lnTo>
                  <a:pt x="6589" y="5740"/>
                </a:lnTo>
                <a:lnTo>
                  <a:pt x="6601" y="5738"/>
                </a:lnTo>
                <a:lnTo>
                  <a:pt x="6615" y="5744"/>
                </a:lnTo>
                <a:close/>
                <a:moveTo>
                  <a:pt x="6639" y="5845"/>
                </a:moveTo>
                <a:lnTo>
                  <a:pt x="6637" y="5847"/>
                </a:lnTo>
                <a:lnTo>
                  <a:pt x="6637" y="5850"/>
                </a:lnTo>
                <a:lnTo>
                  <a:pt x="6633" y="5847"/>
                </a:lnTo>
                <a:lnTo>
                  <a:pt x="6629" y="5842"/>
                </a:lnTo>
                <a:lnTo>
                  <a:pt x="6635" y="5843"/>
                </a:lnTo>
                <a:lnTo>
                  <a:pt x="6639" y="5845"/>
                </a:lnTo>
                <a:close/>
                <a:moveTo>
                  <a:pt x="6651" y="5771"/>
                </a:moveTo>
                <a:lnTo>
                  <a:pt x="6653" y="5788"/>
                </a:lnTo>
                <a:lnTo>
                  <a:pt x="6651" y="5806"/>
                </a:lnTo>
                <a:lnTo>
                  <a:pt x="6611" y="5791"/>
                </a:lnTo>
                <a:lnTo>
                  <a:pt x="6576" y="5784"/>
                </a:lnTo>
                <a:lnTo>
                  <a:pt x="6572" y="5767"/>
                </a:lnTo>
                <a:lnTo>
                  <a:pt x="6565" y="5749"/>
                </a:lnTo>
                <a:lnTo>
                  <a:pt x="6573" y="5747"/>
                </a:lnTo>
                <a:lnTo>
                  <a:pt x="6582" y="5743"/>
                </a:lnTo>
                <a:lnTo>
                  <a:pt x="6597" y="5764"/>
                </a:lnTo>
                <a:lnTo>
                  <a:pt x="6618" y="5776"/>
                </a:lnTo>
                <a:lnTo>
                  <a:pt x="6611" y="5766"/>
                </a:lnTo>
                <a:lnTo>
                  <a:pt x="6605" y="5758"/>
                </a:lnTo>
                <a:lnTo>
                  <a:pt x="6628" y="5768"/>
                </a:lnTo>
                <a:lnTo>
                  <a:pt x="6651" y="5771"/>
                </a:lnTo>
                <a:close/>
                <a:moveTo>
                  <a:pt x="6644" y="5857"/>
                </a:moveTo>
                <a:lnTo>
                  <a:pt x="6644" y="5857"/>
                </a:lnTo>
                <a:lnTo>
                  <a:pt x="6643" y="5857"/>
                </a:lnTo>
                <a:lnTo>
                  <a:pt x="6643" y="5856"/>
                </a:lnTo>
                <a:lnTo>
                  <a:pt x="6643" y="5855"/>
                </a:lnTo>
                <a:lnTo>
                  <a:pt x="6643" y="5856"/>
                </a:lnTo>
                <a:lnTo>
                  <a:pt x="6644" y="5857"/>
                </a:lnTo>
                <a:close/>
                <a:moveTo>
                  <a:pt x="6662" y="5849"/>
                </a:moveTo>
                <a:lnTo>
                  <a:pt x="6657" y="5848"/>
                </a:lnTo>
                <a:lnTo>
                  <a:pt x="6655" y="5843"/>
                </a:lnTo>
                <a:lnTo>
                  <a:pt x="6655" y="5841"/>
                </a:lnTo>
                <a:lnTo>
                  <a:pt x="6654" y="5839"/>
                </a:lnTo>
                <a:lnTo>
                  <a:pt x="6650" y="5833"/>
                </a:lnTo>
                <a:lnTo>
                  <a:pt x="6639" y="5828"/>
                </a:lnTo>
                <a:lnTo>
                  <a:pt x="6660" y="5827"/>
                </a:lnTo>
                <a:lnTo>
                  <a:pt x="6681" y="5829"/>
                </a:lnTo>
                <a:lnTo>
                  <a:pt x="6671" y="5843"/>
                </a:lnTo>
                <a:lnTo>
                  <a:pt x="6662" y="5849"/>
                </a:lnTo>
                <a:close/>
                <a:moveTo>
                  <a:pt x="6639" y="5992"/>
                </a:moveTo>
                <a:lnTo>
                  <a:pt x="6656" y="5982"/>
                </a:lnTo>
                <a:lnTo>
                  <a:pt x="6672" y="5971"/>
                </a:lnTo>
                <a:lnTo>
                  <a:pt x="6675" y="5972"/>
                </a:lnTo>
                <a:lnTo>
                  <a:pt x="6678" y="5975"/>
                </a:lnTo>
                <a:lnTo>
                  <a:pt x="6657" y="5987"/>
                </a:lnTo>
                <a:lnTo>
                  <a:pt x="6639" y="5992"/>
                </a:lnTo>
                <a:close/>
                <a:moveTo>
                  <a:pt x="6683" y="5992"/>
                </a:moveTo>
                <a:lnTo>
                  <a:pt x="6683" y="5993"/>
                </a:lnTo>
                <a:lnTo>
                  <a:pt x="6684" y="5993"/>
                </a:lnTo>
                <a:lnTo>
                  <a:pt x="6681" y="5995"/>
                </a:lnTo>
                <a:lnTo>
                  <a:pt x="6678" y="5997"/>
                </a:lnTo>
                <a:lnTo>
                  <a:pt x="6676" y="5993"/>
                </a:lnTo>
                <a:lnTo>
                  <a:pt x="6674" y="5988"/>
                </a:lnTo>
                <a:lnTo>
                  <a:pt x="6678" y="5990"/>
                </a:lnTo>
                <a:lnTo>
                  <a:pt x="6683" y="5992"/>
                </a:lnTo>
                <a:close/>
                <a:moveTo>
                  <a:pt x="6681" y="5784"/>
                </a:moveTo>
                <a:lnTo>
                  <a:pt x="6694" y="5810"/>
                </a:lnTo>
                <a:lnTo>
                  <a:pt x="6698" y="5831"/>
                </a:lnTo>
                <a:lnTo>
                  <a:pt x="6683" y="5826"/>
                </a:lnTo>
                <a:lnTo>
                  <a:pt x="6668" y="5816"/>
                </a:lnTo>
                <a:lnTo>
                  <a:pt x="6666" y="5795"/>
                </a:lnTo>
                <a:lnTo>
                  <a:pt x="6681" y="5784"/>
                </a:lnTo>
                <a:close/>
                <a:moveTo>
                  <a:pt x="6715" y="6019"/>
                </a:moveTo>
                <a:lnTo>
                  <a:pt x="6707" y="6008"/>
                </a:lnTo>
                <a:lnTo>
                  <a:pt x="6700" y="5997"/>
                </a:lnTo>
                <a:lnTo>
                  <a:pt x="6710" y="6000"/>
                </a:lnTo>
                <a:lnTo>
                  <a:pt x="6719" y="6004"/>
                </a:lnTo>
                <a:lnTo>
                  <a:pt x="6724" y="6015"/>
                </a:lnTo>
                <a:lnTo>
                  <a:pt x="6715" y="6019"/>
                </a:lnTo>
                <a:close/>
                <a:moveTo>
                  <a:pt x="6721" y="5851"/>
                </a:moveTo>
                <a:lnTo>
                  <a:pt x="6719" y="5868"/>
                </a:lnTo>
                <a:lnTo>
                  <a:pt x="6702" y="5871"/>
                </a:lnTo>
                <a:lnTo>
                  <a:pt x="6698" y="5861"/>
                </a:lnTo>
                <a:lnTo>
                  <a:pt x="6703" y="5860"/>
                </a:lnTo>
                <a:lnTo>
                  <a:pt x="6701" y="5853"/>
                </a:lnTo>
                <a:lnTo>
                  <a:pt x="6693" y="5845"/>
                </a:lnTo>
                <a:lnTo>
                  <a:pt x="6706" y="5841"/>
                </a:lnTo>
                <a:lnTo>
                  <a:pt x="6721" y="5851"/>
                </a:lnTo>
                <a:close/>
                <a:moveTo>
                  <a:pt x="6723" y="5815"/>
                </a:moveTo>
                <a:lnTo>
                  <a:pt x="6733" y="5819"/>
                </a:lnTo>
                <a:lnTo>
                  <a:pt x="6745" y="5829"/>
                </a:lnTo>
                <a:lnTo>
                  <a:pt x="6736" y="5836"/>
                </a:lnTo>
                <a:lnTo>
                  <a:pt x="6736" y="5846"/>
                </a:lnTo>
                <a:lnTo>
                  <a:pt x="6721" y="5834"/>
                </a:lnTo>
                <a:lnTo>
                  <a:pt x="6723" y="5815"/>
                </a:lnTo>
                <a:close/>
                <a:moveTo>
                  <a:pt x="6728" y="5882"/>
                </a:moveTo>
                <a:lnTo>
                  <a:pt x="6742" y="5874"/>
                </a:lnTo>
                <a:lnTo>
                  <a:pt x="6758" y="5877"/>
                </a:lnTo>
                <a:lnTo>
                  <a:pt x="6749" y="5887"/>
                </a:lnTo>
                <a:lnTo>
                  <a:pt x="6728" y="5882"/>
                </a:lnTo>
                <a:close/>
                <a:moveTo>
                  <a:pt x="6745" y="6050"/>
                </a:moveTo>
                <a:lnTo>
                  <a:pt x="6736" y="6041"/>
                </a:lnTo>
                <a:lnTo>
                  <a:pt x="6726" y="6030"/>
                </a:lnTo>
                <a:lnTo>
                  <a:pt x="6730" y="6023"/>
                </a:lnTo>
                <a:lnTo>
                  <a:pt x="6737" y="6014"/>
                </a:lnTo>
                <a:lnTo>
                  <a:pt x="6756" y="6030"/>
                </a:lnTo>
                <a:lnTo>
                  <a:pt x="6765" y="6039"/>
                </a:lnTo>
                <a:lnTo>
                  <a:pt x="6761" y="6043"/>
                </a:lnTo>
                <a:lnTo>
                  <a:pt x="6756" y="6048"/>
                </a:lnTo>
                <a:lnTo>
                  <a:pt x="6756" y="6044"/>
                </a:lnTo>
                <a:lnTo>
                  <a:pt x="6757" y="6038"/>
                </a:lnTo>
                <a:lnTo>
                  <a:pt x="6748" y="6040"/>
                </a:lnTo>
                <a:lnTo>
                  <a:pt x="6745" y="6050"/>
                </a:lnTo>
                <a:close/>
                <a:moveTo>
                  <a:pt x="6777" y="5938"/>
                </a:moveTo>
                <a:lnTo>
                  <a:pt x="6765" y="5946"/>
                </a:lnTo>
                <a:lnTo>
                  <a:pt x="6761" y="5955"/>
                </a:lnTo>
                <a:lnTo>
                  <a:pt x="6753" y="5952"/>
                </a:lnTo>
                <a:lnTo>
                  <a:pt x="6744" y="5945"/>
                </a:lnTo>
                <a:lnTo>
                  <a:pt x="6746" y="5942"/>
                </a:lnTo>
                <a:lnTo>
                  <a:pt x="6743" y="5938"/>
                </a:lnTo>
                <a:lnTo>
                  <a:pt x="6760" y="5937"/>
                </a:lnTo>
                <a:lnTo>
                  <a:pt x="6777" y="5938"/>
                </a:lnTo>
                <a:close/>
                <a:moveTo>
                  <a:pt x="6791" y="5889"/>
                </a:moveTo>
                <a:lnTo>
                  <a:pt x="6798" y="5911"/>
                </a:lnTo>
                <a:lnTo>
                  <a:pt x="6776" y="5912"/>
                </a:lnTo>
                <a:lnTo>
                  <a:pt x="6788" y="5904"/>
                </a:lnTo>
                <a:lnTo>
                  <a:pt x="6791" y="5889"/>
                </a:lnTo>
                <a:close/>
                <a:moveTo>
                  <a:pt x="6866" y="6186"/>
                </a:moveTo>
                <a:lnTo>
                  <a:pt x="6850" y="6188"/>
                </a:lnTo>
                <a:lnTo>
                  <a:pt x="6837" y="6197"/>
                </a:lnTo>
                <a:lnTo>
                  <a:pt x="6839" y="6181"/>
                </a:lnTo>
                <a:lnTo>
                  <a:pt x="6856" y="6170"/>
                </a:lnTo>
                <a:lnTo>
                  <a:pt x="6859" y="6178"/>
                </a:lnTo>
                <a:lnTo>
                  <a:pt x="6866" y="6186"/>
                </a:lnTo>
                <a:close/>
                <a:moveTo>
                  <a:pt x="6863" y="6171"/>
                </a:moveTo>
                <a:lnTo>
                  <a:pt x="6858" y="6162"/>
                </a:lnTo>
                <a:lnTo>
                  <a:pt x="6848" y="6151"/>
                </a:lnTo>
                <a:lnTo>
                  <a:pt x="6855" y="6145"/>
                </a:lnTo>
                <a:lnTo>
                  <a:pt x="6861" y="6137"/>
                </a:lnTo>
                <a:lnTo>
                  <a:pt x="6868" y="6155"/>
                </a:lnTo>
                <a:lnTo>
                  <a:pt x="6863" y="6171"/>
                </a:lnTo>
                <a:close/>
                <a:moveTo>
                  <a:pt x="6864" y="5941"/>
                </a:moveTo>
                <a:lnTo>
                  <a:pt x="6884" y="5961"/>
                </a:lnTo>
                <a:lnTo>
                  <a:pt x="6880" y="5979"/>
                </a:lnTo>
                <a:lnTo>
                  <a:pt x="6877" y="5967"/>
                </a:lnTo>
                <a:lnTo>
                  <a:pt x="6876" y="5957"/>
                </a:lnTo>
                <a:lnTo>
                  <a:pt x="6864" y="5969"/>
                </a:lnTo>
                <a:lnTo>
                  <a:pt x="6841" y="5964"/>
                </a:lnTo>
                <a:lnTo>
                  <a:pt x="6854" y="5956"/>
                </a:lnTo>
                <a:lnTo>
                  <a:pt x="6864" y="5941"/>
                </a:lnTo>
                <a:close/>
                <a:moveTo>
                  <a:pt x="6912" y="6185"/>
                </a:moveTo>
                <a:lnTo>
                  <a:pt x="6905" y="6191"/>
                </a:lnTo>
                <a:lnTo>
                  <a:pt x="6906" y="6199"/>
                </a:lnTo>
                <a:lnTo>
                  <a:pt x="6896" y="6192"/>
                </a:lnTo>
                <a:lnTo>
                  <a:pt x="6883" y="6178"/>
                </a:lnTo>
                <a:lnTo>
                  <a:pt x="6890" y="6177"/>
                </a:lnTo>
                <a:lnTo>
                  <a:pt x="6895" y="6176"/>
                </a:lnTo>
                <a:lnTo>
                  <a:pt x="6884" y="6170"/>
                </a:lnTo>
                <a:lnTo>
                  <a:pt x="6876" y="6177"/>
                </a:lnTo>
                <a:lnTo>
                  <a:pt x="6874" y="6160"/>
                </a:lnTo>
                <a:lnTo>
                  <a:pt x="6883" y="6151"/>
                </a:lnTo>
                <a:lnTo>
                  <a:pt x="6894" y="6168"/>
                </a:lnTo>
                <a:lnTo>
                  <a:pt x="6912" y="6185"/>
                </a:lnTo>
                <a:close/>
                <a:moveTo>
                  <a:pt x="7043" y="6432"/>
                </a:moveTo>
                <a:lnTo>
                  <a:pt x="7043" y="6450"/>
                </a:lnTo>
                <a:lnTo>
                  <a:pt x="7042" y="6476"/>
                </a:lnTo>
                <a:lnTo>
                  <a:pt x="7021" y="6455"/>
                </a:lnTo>
                <a:lnTo>
                  <a:pt x="7021" y="6437"/>
                </a:lnTo>
                <a:lnTo>
                  <a:pt x="7033" y="6447"/>
                </a:lnTo>
                <a:lnTo>
                  <a:pt x="7043" y="6432"/>
                </a:lnTo>
                <a:close/>
                <a:moveTo>
                  <a:pt x="7061" y="6518"/>
                </a:moveTo>
                <a:lnTo>
                  <a:pt x="7069" y="6530"/>
                </a:lnTo>
                <a:lnTo>
                  <a:pt x="7080" y="6542"/>
                </a:lnTo>
                <a:lnTo>
                  <a:pt x="7060" y="6534"/>
                </a:lnTo>
                <a:lnTo>
                  <a:pt x="7041" y="6519"/>
                </a:lnTo>
                <a:lnTo>
                  <a:pt x="7051" y="6519"/>
                </a:lnTo>
                <a:lnTo>
                  <a:pt x="7061" y="6518"/>
                </a:lnTo>
                <a:close/>
                <a:moveTo>
                  <a:pt x="7122" y="6486"/>
                </a:moveTo>
                <a:lnTo>
                  <a:pt x="7111" y="6495"/>
                </a:lnTo>
                <a:lnTo>
                  <a:pt x="7087" y="6493"/>
                </a:lnTo>
                <a:lnTo>
                  <a:pt x="7075" y="6474"/>
                </a:lnTo>
                <a:lnTo>
                  <a:pt x="7055" y="6456"/>
                </a:lnTo>
                <a:lnTo>
                  <a:pt x="7088" y="6475"/>
                </a:lnTo>
                <a:lnTo>
                  <a:pt x="7122" y="6486"/>
                </a:lnTo>
                <a:close/>
                <a:moveTo>
                  <a:pt x="7031" y="5972"/>
                </a:moveTo>
                <a:lnTo>
                  <a:pt x="7038" y="5986"/>
                </a:lnTo>
                <a:lnTo>
                  <a:pt x="7048" y="6000"/>
                </a:lnTo>
                <a:lnTo>
                  <a:pt x="7053" y="5976"/>
                </a:lnTo>
                <a:lnTo>
                  <a:pt x="7043" y="5951"/>
                </a:lnTo>
                <a:lnTo>
                  <a:pt x="7065" y="5961"/>
                </a:lnTo>
                <a:lnTo>
                  <a:pt x="7087" y="5980"/>
                </a:lnTo>
                <a:lnTo>
                  <a:pt x="7070" y="5979"/>
                </a:lnTo>
                <a:lnTo>
                  <a:pt x="7058" y="5990"/>
                </a:lnTo>
                <a:lnTo>
                  <a:pt x="7068" y="6007"/>
                </a:lnTo>
                <a:lnTo>
                  <a:pt x="7092" y="6029"/>
                </a:lnTo>
                <a:lnTo>
                  <a:pt x="7082" y="6038"/>
                </a:lnTo>
                <a:lnTo>
                  <a:pt x="7076" y="6030"/>
                </a:lnTo>
                <a:lnTo>
                  <a:pt x="7079" y="6022"/>
                </a:lnTo>
                <a:lnTo>
                  <a:pt x="7066" y="6024"/>
                </a:lnTo>
                <a:lnTo>
                  <a:pt x="7053" y="6031"/>
                </a:lnTo>
                <a:lnTo>
                  <a:pt x="7034" y="6000"/>
                </a:lnTo>
                <a:lnTo>
                  <a:pt x="7031" y="5972"/>
                </a:lnTo>
                <a:close/>
                <a:moveTo>
                  <a:pt x="7127" y="6473"/>
                </a:moveTo>
                <a:lnTo>
                  <a:pt x="7115" y="6469"/>
                </a:lnTo>
                <a:lnTo>
                  <a:pt x="7103" y="6469"/>
                </a:lnTo>
                <a:lnTo>
                  <a:pt x="7104" y="6460"/>
                </a:lnTo>
                <a:lnTo>
                  <a:pt x="7113" y="6453"/>
                </a:lnTo>
                <a:lnTo>
                  <a:pt x="7122" y="6462"/>
                </a:lnTo>
                <a:lnTo>
                  <a:pt x="7127" y="6473"/>
                </a:lnTo>
                <a:close/>
                <a:moveTo>
                  <a:pt x="7105" y="6041"/>
                </a:moveTo>
                <a:lnTo>
                  <a:pt x="7108" y="6056"/>
                </a:lnTo>
                <a:lnTo>
                  <a:pt x="7111" y="6071"/>
                </a:lnTo>
                <a:lnTo>
                  <a:pt x="7117" y="6069"/>
                </a:lnTo>
                <a:lnTo>
                  <a:pt x="7124" y="6058"/>
                </a:lnTo>
                <a:lnTo>
                  <a:pt x="7157" y="6082"/>
                </a:lnTo>
                <a:lnTo>
                  <a:pt x="7193" y="6115"/>
                </a:lnTo>
                <a:lnTo>
                  <a:pt x="7190" y="6124"/>
                </a:lnTo>
                <a:lnTo>
                  <a:pt x="7179" y="6128"/>
                </a:lnTo>
                <a:lnTo>
                  <a:pt x="7197" y="6130"/>
                </a:lnTo>
                <a:lnTo>
                  <a:pt x="7216" y="6136"/>
                </a:lnTo>
                <a:lnTo>
                  <a:pt x="7216" y="6150"/>
                </a:lnTo>
                <a:lnTo>
                  <a:pt x="7230" y="6150"/>
                </a:lnTo>
                <a:lnTo>
                  <a:pt x="7237" y="6160"/>
                </a:lnTo>
                <a:lnTo>
                  <a:pt x="7246" y="6170"/>
                </a:lnTo>
                <a:lnTo>
                  <a:pt x="7235" y="6179"/>
                </a:lnTo>
                <a:lnTo>
                  <a:pt x="7224" y="6182"/>
                </a:lnTo>
                <a:lnTo>
                  <a:pt x="7212" y="6166"/>
                </a:lnTo>
                <a:lnTo>
                  <a:pt x="7203" y="6149"/>
                </a:lnTo>
                <a:lnTo>
                  <a:pt x="7191" y="6150"/>
                </a:lnTo>
                <a:lnTo>
                  <a:pt x="7180" y="6153"/>
                </a:lnTo>
                <a:lnTo>
                  <a:pt x="7179" y="6147"/>
                </a:lnTo>
                <a:lnTo>
                  <a:pt x="7186" y="6140"/>
                </a:lnTo>
                <a:lnTo>
                  <a:pt x="7170" y="6140"/>
                </a:lnTo>
                <a:lnTo>
                  <a:pt x="7152" y="6128"/>
                </a:lnTo>
                <a:lnTo>
                  <a:pt x="7169" y="6123"/>
                </a:lnTo>
                <a:lnTo>
                  <a:pt x="7177" y="6113"/>
                </a:lnTo>
                <a:lnTo>
                  <a:pt x="7151" y="6104"/>
                </a:lnTo>
                <a:lnTo>
                  <a:pt x="7136" y="6081"/>
                </a:lnTo>
                <a:lnTo>
                  <a:pt x="7130" y="6090"/>
                </a:lnTo>
                <a:lnTo>
                  <a:pt x="7116" y="6101"/>
                </a:lnTo>
                <a:lnTo>
                  <a:pt x="7115" y="6084"/>
                </a:lnTo>
                <a:lnTo>
                  <a:pt x="7100" y="6073"/>
                </a:lnTo>
                <a:lnTo>
                  <a:pt x="7098" y="6056"/>
                </a:lnTo>
                <a:lnTo>
                  <a:pt x="7105" y="6041"/>
                </a:lnTo>
                <a:close/>
                <a:moveTo>
                  <a:pt x="7272" y="6188"/>
                </a:moveTo>
                <a:lnTo>
                  <a:pt x="7268" y="6193"/>
                </a:lnTo>
                <a:lnTo>
                  <a:pt x="7270" y="6199"/>
                </a:lnTo>
                <a:lnTo>
                  <a:pt x="7255" y="6196"/>
                </a:lnTo>
                <a:lnTo>
                  <a:pt x="7247" y="6178"/>
                </a:lnTo>
                <a:lnTo>
                  <a:pt x="7259" y="6180"/>
                </a:lnTo>
                <a:lnTo>
                  <a:pt x="7272" y="6188"/>
                </a:lnTo>
                <a:close/>
                <a:moveTo>
                  <a:pt x="7361" y="7381"/>
                </a:moveTo>
                <a:lnTo>
                  <a:pt x="7353" y="7388"/>
                </a:lnTo>
                <a:lnTo>
                  <a:pt x="7334" y="7392"/>
                </a:lnTo>
                <a:lnTo>
                  <a:pt x="7332" y="7369"/>
                </a:lnTo>
                <a:lnTo>
                  <a:pt x="7329" y="7355"/>
                </a:lnTo>
                <a:lnTo>
                  <a:pt x="7332" y="7345"/>
                </a:lnTo>
                <a:lnTo>
                  <a:pt x="7340" y="7342"/>
                </a:lnTo>
                <a:lnTo>
                  <a:pt x="7347" y="7364"/>
                </a:lnTo>
                <a:lnTo>
                  <a:pt x="7361" y="7381"/>
                </a:lnTo>
                <a:close/>
                <a:moveTo>
                  <a:pt x="7372" y="7416"/>
                </a:moveTo>
                <a:lnTo>
                  <a:pt x="7360" y="7411"/>
                </a:lnTo>
                <a:lnTo>
                  <a:pt x="7347" y="7404"/>
                </a:lnTo>
                <a:lnTo>
                  <a:pt x="7351" y="7401"/>
                </a:lnTo>
                <a:lnTo>
                  <a:pt x="7355" y="7397"/>
                </a:lnTo>
                <a:lnTo>
                  <a:pt x="7362" y="7404"/>
                </a:lnTo>
                <a:lnTo>
                  <a:pt x="7370" y="7411"/>
                </a:lnTo>
                <a:lnTo>
                  <a:pt x="7371" y="7414"/>
                </a:lnTo>
                <a:lnTo>
                  <a:pt x="7372" y="7416"/>
                </a:lnTo>
                <a:close/>
                <a:moveTo>
                  <a:pt x="7390" y="7452"/>
                </a:moveTo>
                <a:lnTo>
                  <a:pt x="7386" y="7459"/>
                </a:lnTo>
                <a:lnTo>
                  <a:pt x="7382" y="7467"/>
                </a:lnTo>
                <a:lnTo>
                  <a:pt x="7367" y="7451"/>
                </a:lnTo>
                <a:lnTo>
                  <a:pt x="7366" y="7463"/>
                </a:lnTo>
                <a:lnTo>
                  <a:pt x="7358" y="7461"/>
                </a:lnTo>
                <a:lnTo>
                  <a:pt x="7351" y="7460"/>
                </a:lnTo>
                <a:lnTo>
                  <a:pt x="7352" y="7440"/>
                </a:lnTo>
                <a:lnTo>
                  <a:pt x="7357" y="7421"/>
                </a:lnTo>
                <a:lnTo>
                  <a:pt x="7361" y="7428"/>
                </a:lnTo>
                <a:lnTo>
                  <a:pt x="7365" y="7434"/>
                </a:lnTo>
                <a:lnTo>
                  <a:pt x="7365" y="7434"/>
                </a:lnTo>
                <a:lnTo>
                  <a:pt x="7365" y="7434"/>
                </a:lnTo>
                <a:lnTo>
                  <a:pt x="7365" y="7434"/>
                </a:lnTo>
                <a:lnTo>
                  <a:pt x="7366" y="7434"/>
                </a:lnTo>
                <a:lnTo>
                  <a:pt x="7371" y="7439"/>
                </a:lnTo>
                <a:lnTo>
                  <a:pt x="7376" y="7442"/>
                </a:lnTo>
                <a:lnTo>
                  <a:pt x="7383" y="7447"/>
                </a:lnTo>
                <a:lnTo>
                  <a:pt x="7390" y="7452"/>
                </a:lnTo>
                <a:close/>
                <a:moveTo>
                  <a:pt x="7341" y="6245"/>
                </a:moveTo>
                <a:lnTo>
                  <a:pt x="7359" y="6262"/>
                </a:lnTo>
                <a:lnTo>
                  <a:pt x="7378" y="6280"/>
                </a:lnTo>
                <a:lnTo>
                  <a:pt x="7371" y="6287"/>
                </a:lnTo>
                <a:lnTo>
                  <a:pt x="7365" y="6300"/>
                </a:lnTo>
                <a:lnTo>
                  <a:pt x="7355" y="6293"/>
                </a:lnTo>
                <a:lnTo>
                  <a:pt x="7342" y="6279"/>
                </a:lnTo>
                <a:lnTo>
                  <a:pt x="7354" y="6275"/>
                </a:lnTo>
                <a:lnTo>
                  <a:pt x="7365" y="6275"/>
                </a:lnTo>
                <a:lnTo>
                  <a:pt x="7342" y="6258"/>
                </a:lnTo>
                <a:lnTo>
                  <a:pt x="7318" y="6250"/>
                </a:lnTo>
                <a:lnTo>
                  <a:pt x="7329" y="6250"/>
                </a:lnTo>
                <a:lnTo>
                  <a:pt x="7341" y="6245"/>
                </a:lnTo>
                <a:close/>
                <a:moveTo>
                  <a:pt x="7454" y="7522"/>
                </a:moveTo>
                <a:lnTo>
                  <a:pt x="7456" y="7525"/>
                </a:lnTo>
                <a:lnTo>
                  <a:pt x="7457" y="7527"/>
                </a:lnTo>
                <a:lnTo>
                  <a:pt x="7455" y="7525"/>
                </a:lnTo>
                <a:lnTo>
                  <a:pt x="7452" y="7523"/>
                </a:lnTo>
                <a:lnTo>
                  <a:pt x="7453" y="7523"/>
                </a:lnTo>
                <a:lnTo>
                  <a:pt x="7454" y="7522"/>
                </a:lnTo>
                <a:close/>
                <a:moveTo>
                  <a:pt x="7388" y="7478"/>
                </a:moveTo>
                <a:lnTo>
                  <a:pt x="7393" y="7490"/>
                </a:lnTo>
                <a:lnTo>
                  <a:pt x="7383" y="7507"/>
                </a:lnTo>
                <a:lnTo>
                  <a:pt x="7375" y="7493"/>
                </a:lnTo>
                <a:lnTo>
                  <a:pt x="7388" y="7478"/>
                </a:lnTo>
                <a:close/>
                <a:moveTo>
                  <a:pt x="7588" y="9155"/>
                </a:moveTo>
                <a:lnTo>
                  <a:pt x="7597" y="9148"/>
                </a:lnTo>
                <a:lnTo>
                  <a:pt x="7606" y="9148"/>
                </a:lnTo>
                <a:lnTo>
                  <a:pt x="7603" y="9156"/>
                </a:lnTo>
                <a:lnTo>
                  <a:pt x="7596" y="9164"/>
                </a:lnTo>
                <a:lnTo>
                  <a:pt x="7648" y="9218"/>
                </a:lnTo>
                <a:lnTo>
                  <a:pt x="7681" y="9260"/>
                </a:lnTo>
                <a:lnTo>
                  <a:pt x="7694" y="9255"/>
                </a:lnTo>
                <a:lnTo>
                  <a:pt x="7704" y="9251"/>
                </a:lnTo>
                <a:lnTo>
                  <a:pt x="7697" y="9262"/>
                </a:lnTo>
                <a:lnTo>
                  <a:pt x="7683" y="9267"/>
                </a:lnTo>
                <a:lnTo>
                  <a:pt x="7698" y="9278"/>
                </a:lnTo>
                <a:lnTo>
                  <a:pt x="7713" y="9275"/>
                </a:lnTo>
                <a:lnTo>
                  <a:pt x="7722" y="9283"/>
                </a:lnTo>
                <a:lnTo>
                  <a:pt x="7729" y="9293"/>
                </a:lnTo>
                <a:lnTo>
                  <a:pt x="7730" y="9321"/>
                </a:lnTo>
                <a:lnTo>
                  <a:pt x="7750" y="9323"/>
                </a:lnTo>
                <a:lnTo>
                  <a:pt x="7738" y="9316"/>
                </a:lnTo>
                <a:lnTo>
                  <a:pt x="7738" y="9302"/>
                </a:lnTo>
                <a:lnTo>
                  <a:pt x="7762" y="9326"/>
                </a:lnTo>
                <a:lnTo>
                  <a:pt x="7751" y="9338"/>
                </a:lnTo>
                <a:lnTo>
                  <a:pt x="7783" y="9358"/>
                </a:lnTo>
                <a:lnTo>
                  <a:pt x="7793" y="9391"/>
                </a:lnTo>
                <a:lnTo>
                  <a:pt x="7809" y="9382"/>
                </a:lnTo>
                <a:lnTo>
                  <a:pt x="7831" y="9392"/>
                </a:lnTo>
                <a:lnTo>
                  <a:pt x="7822" y="9402"/>
                </a:lnTo>
                <a:lnTo>
                  <a:pt x="7816" y="9411"/>
                </a:lnTo>
                <a:lnTo>
                  <a:pt x="7840" y="9438"/>
                </a:lnTo>
                <a:lnTo>
                  <a:pt x="7854" y="9467"/>
                </a:lnTo>
                <a:lnTo>
                  <a:pt x="7872" y="9465"/>
                </a:lnTo>
                <a:lnTo>
                  <a:pt x="7883" y="9452"/>
                </a:lnTo>
                <a:lnTo>
                  <a:pt x="7894" y="9463"/>
                </a:lnTo>
                <a:lnTo>
                  <a:pt x="7904" y="9475"/>
                </a:lnTo>
                <a:lnTo>
                  <a:pt x="7897" y="9490"/>
                </a:lnTo>
                <a:lnTo>
                  <a:pt x="7900" y="9506"/>
                </a:lnTo>
                <a:lnTo>
                  <a:pt x="7813" y="9473"/>
                </a:lnTo>
                <a:lnTo>
                  <a:pt x="7744" y="9428"/>
                </a:lnTo>
                <a:lnTo>
                  <a:pt x="7746" y="9419"/>
                </a:lnTo>
                <a:lnTo>
                  <a:pt x="7752" y="9414"/>
                </a:lnTo>
                <a:lnTo>
                  <a:pt x="7720" y="9405"/>
                </a:lnTo>
                <a:lnTo>
                  <a:pt x="7684" y="9378"/>
                </a:lnTo>
                <a:lnTo>
                  <a:pt x="7713" y="9380"/>
                </a:lnTo>
                <a:lnTo>
                  <a:pt x="7738" y="9385"/>
                </a:lnTo>
                <a:lnTo>
                  <a:pt x="7736" y="9400"/>
                </a:lnTo>
                <a:lnTo>
                  <a:pt x="7743" y="9386"/>
                </a:lnTo>
                <a:lnTo>
                  <a:pt x="7715" y="9367"/>
                </a:lnTo>
                <a:lnTo>
                  <a:pt x="7691" y="9348"/>
                </a:lnTo>
                <a:lnTo>
                  <a:pt x="7671" y="9329"/>
                </a:lnTo>
                <a:lnTo>
                  <a:pt x="7655" y="9309"/>
                </a:lnTo>
                <a:lnTo>
                  <a:pt x="7681" y="9310"/>
                </a:lnTo>
                <a:lnTo>
                  <a:pt x="7714" y="9316"/>
                </a:lnTo>
                <a:lnTo>
                  <a:pt x="7706" y="9303"/>
                </a:lnTo>
                <a:lnTo>
                  <a:pt x="7690" y="9301"/>
                </a:lnTo>
                <a:lnTo>
                  <a:pt x="7624" y="9233"/>
                </a:lnTo>
                <a:lnTo>
                  <a:pt x="7541" y="9175"/>
                </a:lnTo>
                <a:lnTo>
                  <a:pt x="7558" y="9173"/>
                </a:lnTo>
                <a:lnTo>
                  <a:pt x="7570" y="9166"/>
                </a:lnTo>
                <a:lnTo>
                  <a:pt x="7541" y="9164"/>
                </a:lnTo>
                <a:lnTo>
                  <a:pt x="7519" y="9150"/>
                </a:lnTo>
                <a:lnTo>
                  <a:pt x="7523" y="9167"/>
                </a:lnTo>
                <a:lnTo>
                  <a:pt x="7533" y="9180"/>
                </a:lnTo>
                <a:lnTo>
                  <a:pt x="7530" y="9184"/>
                </a:lnTo>
                <a:lnTo>
                  <a:pt x="7526" y="9188"/>
                </a:lnTo>
                <a:lnTo>
                  <a:pt x="7506" y="9162"/>
                </a:lnTo>
                <a:lnTo>
                  <a:pt x="7476" y="9142"/>
                </a:lnTo>
                <a:lnTo>
                  <a:pt x="7481" y="9132"/>
                </a:lnTo>
                <a:lnTo>
                  <a:pt x="7486" y="9123"/>
                </a:lnTo>
                <a:lnTo>
                  <a:pt x="7462" y="9107"/>
                </a:lnTo>
                <a:lnTo>
                  <a:pt x="7443" y="9089"/>
                </a:lnTo>
                <a:lnTo>
                  <a:pt x="7447" y="9079"/>
                </a:lnTo>
                <a:lnTo>
                  <a:pt x="7456" y="9075"/>
                </a:lnTo>
                <a:lnTo>
                  <a:pt x="7447" y="9065"/>
                </a:lnTo>
                <a:lnTo>
                  <a:pt x="7445" y="9052"/>
                </a:lnTo>
                <a:lnTo>
                  <a:pt x="7435" y="9053"/>
                </a:lnTo>
                <a:lnTo>
                  <a:pt x="7432" y="9060"/>
                </a:lnTo>
                <a:lnTo>
                  <a:pt x="7375" y="8988"/>
                </a:lnTo>
                <a:lnTo>
                  <a:pt x="7310" y="8923"/>
                </a:lnTo>
                <a:lnTo>
                  <a:pt x="7319" y="8915"/>
                </a:lnTo>
                <a:lnTo>
                  <a:pt x="7334" y="8916"/>
                </a:lnTo>
                <a:lnTo>
                  <a:pt x="7321" y="8905"/>
                </a:lnTo>
                <a:lnTo>
                  <a:pt x="7310" y="8892"/>
                </a:lnTo>
                <a:lnTo>
                  <a:pt x="7296" y="8896"/>
                </a:lnTo>
                <a:lnTo>
                  <a:pt x="7281" y="8903"/>
                </a:lnTo>
                <a:lnTo>
                  <a:pt x="7272" y="8877"/>
                </a:lnTo>
                <a:lnTo>
                  <a:pt x="7244" y="8866"/>
                </a:lnTo>
                <a:lnTo>
                  <a:pt x="7249" y="8854"/>
                </a:lnTo>
                <a:lnTo>
                  <a:pt x="7253" y="8841"/>
                </a:lnTo>
                <a:lnTo>
                  <a:pt x="7242" y="8847"/>
                </a:lnTo>
                <a:lnTo>
                  <a:pt x="7229" y="8852"/>
                </a:lnTo>
                <a:lnTo>
                  <a:pt x="7223" y="8833"/>
                </a:lnTo>
                <a:lnTo>
                  <a:pt x="7196" y="8821"/>
                </a:lnTo>
                <a:lnTo>
                  <a:pt x="7203" y="8810"/>
                </a:lnTo>
                <a:lnTo>
                  <a:pt x="7207" y="8797"/>
                </a:lnTo>
                <a:lnTo>
                  <a:pt x="7197" y="8800"/>
                </a:lnTo>
                <a:lnTo>
                  <a:pt x="7193" y="8810"/>
                </a:lnTo>
                <a:lnTo>
                  <a:pt x="7170" y="8770"/>
                </a:lnTo>
                <a:lnTo>
                  <a:pt x="7179" y="8730"/>
                </a:lnTo>
                <a:lnTo>
                  <a:pt x="7163" y="8740"/>
                </a:lnTo>
                <a:lnTo>
                  <a:pt x="7146" y="8761"/>
                </a:lnTo>
                <a:lnTo>
                  <a:pt x="7145" y="8748"/>
                </a:lnTo>
                <a:lnTo>
                  <a:pt x="7146" y="8729"/>
                </a:lnTo>
                <a:lnTo>
                  <a:pt x="7123" y="8714"/>
                </a:lnTo>
                <a:lnTo>
                  <a:pt x="7096" y="8711"/>
                </a:lnTo>
                <a:lnTo>
                  <a:pt x="7081" y="8691"/>
                </a:lnTo>
                <a:lnTo>
                  <a:pt x="7086" y="8668"/>
                </a:lnTo>
                <a:lnTo>
                  <a:pt x="7072" y="8667"/>
                </a:lnTo>
                <a:lnTo>
                  <a:pt x="7059" y="8665"/>
                </a:lnTo>
                <a:lnTo>
                  <a:pt x="7063" y="8673"/>
                </a:lnTo>
                <a:lnTo>
                  <a:pt x="7067" y="8681"/>
                </a:lnTo>
                <a:lnTo>
                  <a:pt x="7028" y="8659"/>
                </a:lnTo>
                <a:lnTo>
                  <a:pt x="6984" y="8622"/>
                </a:lnTo>
                <a:lnTo>
                  <a:pt x="7004" y="8614"/>
                </a:lnTo>
                <a:lnTo>
                  <a:pt x="7023" y="8617"/>
                </a:lnTo>
                <a:lnTo>
                  <a:pt x="7000" y="8600"/>
                </a:lnTo>
                <a:lnTo>
                  <a:pt x="6961" y="8593"/>
                </a:lnTo>
                <a:lnTo>
                  <a:pt x="6952" y="8567"/>
                </a:lnTo>
                <a:lnTo>
                  <a:pt x="6923" y="8557"/>
                </a:lnTo>
                <a:lnTo>
                  <a:pt x="6914" y="8525"/>
                </a:lnTo>
                <a:lnTo>
                  <a:pt x="6887" y="8505"/>
                </a:lnTo>
                <a:lnTo>
                  <a:pt x="6901" y="8505"/>
                </a:lnTo>
                <a:lnTo>
                  <a:pt x="6919" y="8515"/>
                </a:lnTo>
                <a:lnTo>
                  <a:pt x="6933" y="8506"/>
                </a:lnTo>
                <a:lnTo>
                  <a:pt x="6949" y="8498"/>
                </a:lnTo>
                <a:lnTo>
                  <a:pt x="6906" y="8486"/>
                </a:lnTo>
                <a:lnTo>
                  <a:pt x="6864" y="8476"/>
                </a:lnTo>
                <a:lnTo>
                  <a:pt x="6860" y="8465"/>
                </a:lnTo>
                <a:lnTo>
                  <a:pt x="6851" y="8449"/>
                </a:lnTo>
                <a:lnTo>
                  <a:pt x="6873" y="8453"/>
                </a:lnTo>
                <a:lnTo>
                  <a:pt x="6885" y="8444"/>
                </a:lnTo>
                <a:lnTo>
                  <a:pt x="6900" y="8453"/>
                </a:lnTo>
                <a:lnTo>
                  <a:pt x="6915" y="8463"/>
                </a:lnTo>
                <a:lnTo>
                  <a:pt x="6901" y="8442"/>
                </a:lnTo>
                <a:lnTo>
                  <a:pt x="6899" y="8425"/>
                </a:lnTo>
                <a:lnTo>
                  <a:pt x="6878" y="8416"/>
                </a:lnTo>
                <a:lnTo>
                  <a:pt x="6853" y="8402"/>
                </a:lnTo>
                <a:lnTo>
                  <a:pt x="6856" y="8384"/>
                </a:lnTo>
                <a:lnTo>
                  <a:pt x="6842" y="8360"/>
                </a:lnTo>
                <a:lnTo>
                  <a:pt x="6806" y="8345"/>
                </a:lnTo>
                <a:lnTo>
                  <a:pt x="6775" y="8326"/>
                </a:lnTo>
                <a:lnTo>
                  <a:pt x="6769" y="8344"/>
                </a:lnTo>
                <a:lnTo>
                  <a:pt x="6783" y="8358"/>
                </a:lnTo>
                <a:lnTo>
                  <a:pt x="6757" y="8352"/>
                </a:lnTo>
                <a:lnTo>
                  <a:pt x="6743" y="8327"/>
                </a:lnTo>
                <a:lnTo>
                  <a:pt x="6757" y="8319"/>
                </a:lnTo>
                <a:lnTo>
                  <a:pt x="6771" y="8320"/>
                </a:lnTo>
                <a:lnTo>
                  <a:pt x="6776" y="8306"/>
                </a:lnTo>
                <a:lnTo>
                  <a:pt x="6786" y="8291"/>
                </a:lnTo>
                <a:lnTo>
                  <a:pt x="6761" y="8292"/>
                </a:lnTo>
                <a:lnTo>
                  <a:pt x="6733" y="8280"/>
                </a:lnTo>
                <a:lnTo>
                  <a:pt x="6735" y="8294"/>
                </a:lnTo>
                <a:lnTo>
                  <a:pt x="6740" y="8306"/>
                </a:lnTo>
                <a:lnTo>
                  <a:pt x="6724" y="8296"/>
                </a:lnTo>
                <a:lnTo>
                  <a:pt x="6716" y="8278"/>
                </a:lnTo>
                <a:lnTo>
                  <a:pt x="6723" y="8277"/>
                </a:lnTo>
                <a:lnTo>
                  <a:pt x="6733" y="8280"/>
                </a:lnTo>
                <a:lnTo>
                  <a:pt x="6731" y="8269"/>
                </a:lnTo>
                <a:lnTo>
                  <a:pt x="6734" y="8264"/>
                </a:lnTo>
                <a:lnTo>
                  <a:pt x="6725" y="8261"/>
                </a:lnTo>
                <a:lnTo>
                  <a:pt x="6719" y="8252"/>
                </a:lnTo>
                <a:lnTo>
                  <a:pt x="6709" y="8268"/>
                </a:lnTo>
                <a:lnTo>
                  <a:pt x="6690" y="8275"/>
                </a:lnTo>
                <a:lnTo>
                  <a:pt x="6690" y="8263"/>
                </a:lnTo>
                <a:lnTo>
                  <a:pt x="6698" y="8250"/>
                </a:lnTo>
                <a:lnTo>
                  <a:pt x="6683" y="8252"/>
                </a:lnTo>
                <a:lnTo>
                  <a:pt x="6675" y="8263"/>
                </a:lnTo>
                <a:lnTo>
                  <a:pt x="6670" y="8255"/>
                </a:lnTo>
                <a:lnTo>
                  <a:pt x="6660" y="8250"/>
                </a:lnTo>
                <a:lnTo>
                  <a:pt x="6677" y="8233"/>
                </a:lnTo>
                <a:lnTo>
                  <a:pt x="6696" y="8218"/>
                </a:lnTo>
                <a:lnTo>
                  <a:pt x="6680" y="8223"/>
                </a:lnTo>
                <a:lnTo>
                  <a:pt x="6668" y="8231"/>
                </a:lnTo>
                <a:lnTo>
                  <a:pt x="6655" y="8217"/>
                </a:lnTo>
                <a:lnTo>
                  <a:pt x="6638" y="8207"/>
                </a:lnTo>
                <a:lnTo>
                  <a:pt x="6641" y="8191"/>
                </a:lnTo>
                <a:lnTo>
                  <a:pt x="6646" y="8177"/>
                </a:lnTo>
                <a:lnTo>
                  <a:pt x="6624" y="8165"/>
                </a:lnTo>
                <a:lnTo>
                  <a:pt x="6613" y="8142"/>
                </a:lnTo>
                <a:lnTo>
                  <a:pt x="6582" y="8136"/>
                </a:lnTo>
                <a:lnTo>
                  <a:pt x="6562" y="8112"/>
                </a:lnTo>
                <a:lnTo>
                  <a:pt x="6573" y="8107"/>
                </a:lnTo>
                <a:lnTo>
                  <a:pt x="6580" y="8098"/>
                </a:lnTo>
                <a:lnTo>
                  <a:pt x="6550" y="8087"/>
                </a:lnTo>
                <a:lnTo>
                  <a:pt x="6529" y="8062"/>
                </a:lnTo>
                <a:lnTo>
                  <a:pt x="6516" y="8067"/>
                </a:lnTo>
                <a:lnTo>
                  <a:pt x="6506" y="8075"/>
                </a:lnTo>
                <a:lnTo>
                  <a:pt x="6506" y="8060"/>
                </a:lnTo>
                <a:lnTo>
                  <a:pt x="6515" y="8040"/>
                </a:lnTo>
                <a:lnTo>
                  <a:pt x="6505" y="8034"/>
                </a:lnTo>
                <a:lnTo>
                  <a:pt x="6494" y="8038"/>
                </a:lnTo>
                <a:lnTo>
                  <a:pt x="6462" y="7992"/>
                </a:lnTo>
                <a:lnTo>
                  <a:pt x="6420" y="7954"/>
                </a:lnTo>
                <a:lnTo>
                  <a:pt x="6392" y="7954"/>
                </a:lnTo>
                <a:lnTo>
                  <a:pt x="6362" y="7944"/>
                </a:lnTo>
                <a:lnTo>
                  <a:pt x="6360" y="7932"/>
                </a:lnTo>
                <a:lnTo>
                  <a:pt x="6354" y="7917"/>
                </a:lnTo>
                <a:lnTo>
                  <a:pt x="6371" y="7917"/>
                </a:lnTo>
                <a:lnTo>
                  <a:pt x="6391" y="7926"/>
                </a:lnTo>
                <a:lnTo>
                  <a:pt x="6370" y="7902"/>
                </a:lnTo>
                <a:lnTo>
                  <a:pt x="6339" y="7896"/>
                </a:lnTo>
                <a:lnTo>
                  <a:pt x="6339" y="7878"/>
                </a:lnTo>
                <a:lnTo>
                  <a:pt x="6347" y="7861"/>
                </a:lnTo>
                <a:lnTo>
                  <a:pt x="6333" y="7848"/>
                </a:lnTo>
                <a:lnTo>
                  <a:pt x="6315" y="7848"/>
                </a:lnTo>
                <a:lnTo>
                  <a:pt x="6316" y="7838"/>
                </a:lnTo>
                <a:lnTo>
                  <a:pt x="6318" y="7827"/>
                </a:lnTo>
                <a:lnTo>
                  <a:pt x="6292" y="7828"/>
                </a:lnTo>
                <a:lnTo>
                  <a:pt x="6283" y="7794"/>
                </a:lnTo>
                <a:lnTo>
                  <a:pt x="6257" y="7792"/>
                </a:lnTo>
                <a:lnTo>
                  <a:pt x="6246" y="7771"/>
                </a:lnTo>
                <a:lnTo>
                  <a:pt x="6237" y="7773"/>
                </a:lnTo>
                <a:lnTo>
                  <a:pt x="6239" y="7786"/>
                </a:lnTo>
                <a:lnTo>
                  <a:pt x="6228" y="7779"/>
                </a:lnTo>
                <a:lnTo>
                  <a:pt x="6219" y="7769"/>
                </a:lnTo>
                <a:lnTo>
                  <a:pt x="6228" y="7753"/>
                </a:lnTo>
                <a:lnTo>
                  <a:pt x="6242" y="7750"/>
                </a:lnTo>
                <a:lnTo>
                  <a:pt x="6230" y="7730"/>
                </a:lnTo>
                <a:lnTo>
                  <a:pt x="6230" y="7698"/>
                </a:lnTo>
                <a:lnTo>
                  <a:pt x="6237" y="7699"/>
                </a:lnTo>
                <a:lnTo>
                  <a:pt x="6240" y="7704"/>
                </a:lnTo>
                <a:lnTo>
                  <a:pt x="6233" y="7682"/>
                </a:lnTo>
                <a:lnTo>
                  <a:pt x="6211" y="7661"/>
                </a:lnTo>
                <a:lnTo>
                  <a:pt x="6218" y="7701"/>
                </a:lnTo>
                <a:lnTo>
                  <a:pt x="6227" y="7738"/>
                </a:lnTo>
                <a:lnTo>
                  <a:pt x="6201" y="7713"/>
                </a:lnTo>
                <a:lnTo>
                  <a:pt x="6194" y="7680"/>
                </a:lnTo>
                <a:lnTo>
                  <a:pt x="6184" y="7706"/>
                </a:lnTo>
                <a:lnTo>
                  <a:pt x="6174" y="7730"/>
                </a:lnTo>
                <a:lnTo>
                  <a:pt x="6168" y="7705"/>
                </a:lnTo>
                <a:lnTo>
                  <a:pt x="6166" y="7678"/>
                </a:lnTo>
                <a:lnTo>
                  <a:pt x="6141" y="7687"/>
                </a:lnTo>
                <a:lnTo>
                  <a:pt x="6117" y="7695"/>
                </a:lnTo>
                <a:lnTo>
                  <a:pt x="6129" y="7674"/>
                </a:lnTo>
                <a:lnTo>
                  <a:pt x="6125" y="7650"/>
                </a:lnTo>
                <a:lnTo>
                  <a:pt x="6138" y="7643"/>
                </a:lnTo>
                <a:lnTo>
                  <a:pt x="6147" y="7632"/>
                </a:lnTo>
                <a:lnTo>
                  <a:pt x="6133" y="7634"/>
                </a:lnTo>
                <a:lnTo>
                  <a:pt x="6120" y="7644"/>
                </a:lnTo>
                <a:lnTo>
                  <a:pt x="6112" y="7632"/>
                </a:lnTo>
                <a:lnTo>
                  <a:pt x="6104" y="7639"/>
                </a:lnTo>
                <a:lnTo>
                  <a:pt x="6097" y="7622"/>
                </a:lnTo>
                <a:lnTo>
                  <a:pt x="6096" y="7602"/>
                </a:lnTo>
                <a:lnTo>
                  <a:pt x="6112" y="7608"/>
                </a:lnTo>
                <a:lnTo>
                  <a:pt x="6133" y="7605"/>
                </a:lnTo>
                <a:lnTo>
                  <a:pt x="6074" y="7577"/>
                </a:lnTo>
                <a:lnTo>
                  <a:pt x="6066" y="7540"/>
                </a:lnTo>
                <a:lnTo>
                  <a:pt x="6050" y="7531"/>
                </a:lnTo>
                <a:lnTo>
                  <a:pt x="6041" y="7517"/>
                </a:lnTo>
                <a:lnTo>
                  <a:pt x="6017" y="7516"/>
                </a:lnTo>
                <a:lnTo>
                  <a:pt x="5998" y="7505"/>
                </a:lnTo>
                <a:lnTo>
                  <a:pt x="5978" y="7491"/>
                </a:lnTo>
                <a:lnTo>
                  <a:pt x="5950" y="7487"/>
                </a:lnTo>
                <a:lnTo>
                  <a:pt x="5951" y="7465"/>
                </a:lnTo>
                <a:lnTo>
                  <a:pt x="5957" y="7452"/>
                </a:lnTo>
                <a:lnTo>
                  <a:pt x="5942" y="7449"/>
                </a:lnTo>
                <a:lnTo>
                  <a:pt x="5919" y="7450"/>
                </a:lnTo>
                <a:lnTo>
                  <a:pt x="5891" y="7417"/>
                </a:lnTo>
                <a:lnTo>
                  <a:pt x="5851" y="7396"/>
                </a:lnTo>
                <a:lnTo>
                  <a:pt x="5850" y="7376"/>
                </a:lnTo>
                <a:lnTo>
                  <a:pt x="5830" y="7375"/>
                </a:lnTo>
                <a:lnTo>
                  <a:pt x="5828" y="7355"/>
                </a:lnTo>
                <a:lnTo>
                  <a:pt x="5821" y="7339"/>
                </a:lnTo>
                <a:lnTo>
                  <a:pt x="5816" y="7351"/>
                </a:lnTo>
                <a:lnTo>
                  <a:pt x="5809" y="7368"/>
                </a:lnTo>
                <a:lnTo>
                  <a:pt x="5798" y="7348"/>
                </a:lnTo>
                <a:lnTo>
                  <a:pt x="5799" y="7327"/>
                </a:lnTo>
                <a:lnTo>
                  <a:pt x="5784" y="7321"/>
                </a:lnTo>
                <a:lnTo>
                  <a:pt x="5773" y="7301"/>
                </a:lnTo>
                <a:lnTo>
                  <a:pt x="5767" y="7308"/>
                </a:lnTo>
                <a:lnTo>
                  <a:pt x="5757" y="7310"/>
                </a:lnTo>
                <a:lnTo>
                  <a:pt x="5774" y="7327"/>
                </a:lnTo>
                <a:lnTo>
                  <a:pt x="5783" y="7351"/>
                </a:lnTo>
                <a:lnTo>
                  <a:pt x="5754" y="7323"/>
                </a:lnTo>
                <a:lnTo>
                  <a:pt x="5724" y="7294"/>
                </a:lnTo>
                <a:lnTo>
                  <a:pt x="5728" y="7290"/>
                </a:lnTo>
                <a:lnTo>
                  <a:pt x="5731" y="7285"/>
                </a:lnTo>
                <a:lnTo>
                  <a:pt x="5748" y="7300"/>
                </a:lnTo>
                <a:lnTo>
                  <a:pt x="5768" y="7301"/>
                </a:lnTo>
                <a:lnTo>
                  <a:pt x="5746" y="7282"/>
                </a:lnTo>
                <a:lnTo>
                  <a:pt x="5725" y="7254"/>
                </a:lnTo>
                <a:lnTo>
                  <a:pt x="5715" y="7253"/>
                </a:lnTo>
                <a:lnTo>
                  <a:pt x="5710" y="7248"/>
                </a:lnTo>
                <a:lnTo>
                  <a:pt x="5701" y="7253"/>
                </a:lnTo>
                <a:lnTo>
                  <a:pt x="5699" y="7263"/>
                </a:lnTo>
                <a:lnTo>
                  <a:pt x="5677" y="7250"/>
                </a:lnTo>
                <a:lnTo>
                  <a:pt x="5656" y="7236"/>
                </a:lnTo>
                <a:lnTo>
                  <a:pt x="5658" y="7222"/>
                </a:lnTo>
                <a:lnTo>
                  <a:pt x="5662" y="7211"/>
                </a:lnTo>
                <a:lnTo>
                  <a:pt x="5650" y="7217"/>
                </a:lnTo>
                <a:lnTo>
                  <a:pt x="5641" y="7215"/>
                </a:lnTo>
                <a:lnTo>
                  <a:pt x="5647" y="7204"/>
                </a:lnTo>
                <a:lnTo>
                  <a:pt x="5646" y="7195"/>
                </a:lnTo>
                <a:lnTo>
                  <a:pt x="5637" y="7199"/>
                </a:lnTo>
                <a:lnTo>
                  <a:pt x="5630" y="7204"/>
                </a:lnTo>
                <a:lnTo>
                  <a:pt x="5623" y="7181"/>
                </a:lnTo>
                <a:lnTo>
                  <a:pt x="5611" y="7161"/>
                </a:lnTo>
                <a:lnTo>
                  <a:pt x="5595" y="7144"/>
                </a:lnTo>
                <a:lnTo>
                  <a:pt x="5577" y="7129"/>
                </a:lnTo>
                <a:lnTo>
                  <a:pt x="5543" y="7102"/>
                </a:lnTo>
                <a:lnTo>
                  <a:pt x="5518" y="7070"/>
                </a:lnTo>
                <a:lnTo>
                  <a:pt x="5528" y="7065"/>
                </a:lnTo>
                <a:lnTo>
                  <a:pt x="5539" y="7061"/>
                </a:lnTo>
                <a:lnTo>
                  <a:pt x="5512" y="7044"/>
                </a:lnTo>
                <a:lnTo>
                  <a:pt x="5497" y="7014"/>
                </a:lnTo>
                <a:lnTo>
                  <a:pt x="5489" y="7019"/>
                </a:lnTo>
                <a:lnTo>
                  <a:pt x="5485" y="7029"/>
                </a:lnTo>
                <a:lnTo>
                  <a:pt x="5472" y="7028"/>
                </a:lnTo>
                <a:lnTo>
                  <a:pt x="5459" y="7024"/>
                </a:lnTo>
                <a:lnTo>
                  <a:pt x="5463" y="7015"/>
                </a:lnTo>
                <a:lnTo>
                  <a:pt x="5475" y="7014"/>
                </a:lnTo>
                <a:lnTo>
                  <a:pt x="5465" y="7000"/>
                </a:lnTo>
                <a:lnTo>
                  <a:pt x="5454" y="6988"/>
                </a:lnTo>
                <a:lnTo>
                  <a:pt x="5448" y="6994"/>
                </a:lnTo>
                <a:lnTo>
                  <a:pt x="5448" y="7003"/>
                </a:lnTo>
                <a:lnTo>
                  <a:pt x="5436" y="6999"/>
                </a:lnTo>
                <a:lnTo>
                  <a:pt x="5426" y="6993"/>
                </a:lnTo>
                <a:lnTo>
                  <a:pt x="5434" y="6988"/>
                </a:lnTo>
                <a:lnTo>
                  <a:pt x="5438" y="6978"/>
                </a:lnTo>
                <a:lnTo>
                  <a:pt x="5426" y="6978"/>
                </a:lnTo>
                <a:lnTo>
                  <a:pt x="5416" y="6977"/>
                </a:lnTo>
                <a:lnTo>
                  <a:pt x="5420" y="6965"/>
                </a:lnTo>
                <a:lnTo>
                  <a:pt x="5421" y="6952"/>
                </a:lnTo>
                <a:lnTo>
                  <a:pt x="5375" y="6921"/>
                </a:lnTo>
                <a:lnTo>
                  <a:pt x="5334" y="6886"/>
                </a:lnTo>
                <a:lnTo>
                  <a:pt x="5334" y="6894"/>
                </a:lnTo>
                <a:lnTo>
                  <a:pt x="5334" y="6901"/>
                </a:lnTo>
                <a:lnTo>
                  <a:pt x="5318" y="6896"/>
                </a:lnTo>
                <a:lnTo>
                  <a:pt x="5307" y="6886"/>
                </a:lnTo>
                <a:lnTo>
                  <a:pt x="5311" y="6877"/>
                </a:lnTo>
                <a:lnTo>
                  <a:pt x="5323" y="6876"/>
                </a:lnTo>
                <a:lnTo>
                  <a:pt x="5291" y="6851"/>
                </a:lnTo>
                <a:lnTo>
                  <a:pt x="5258" y="6841"/>
                </a:lnTo>
                <a:lnTo>
                  <a:pt x="5259" y="6823"/>
                </a:lnTo>
                <a:lnTo>
                  <a:pt x="5241" y="6815"/>
                </a:lnTo>
                <a:lnTo>
                  <a:pt x="5237" y="6829"/>
                </a:lnTo>
                <a:lnTo>
                  <a:pt x="5220" y="6825"/>
                </a:lnTo>
                <a:lnTo>
                  <a:pt x="5249" y="6855"/>
                </a:lnTo>
                <a:lnTo>
                  <a:pt x="5280" y="6886"/>
                </a:lnTo>
                <a:lnTo>
                  <a:pt x="5282" y="6882"/>
                </a:lnTo>
                <a:lnTo>
                  <a:pt x="5280" y="6876"/>
                </a:lnTo>
                <a:lnTo>
                  <a:pt x="5291" y="6881"/>
                </a:lnTo>
                <a:lnTo>
                  <a:pt x="5301" y="6886"/>
                </a:lnTo>
                <a:lnTo>
                  <a:pt x="5299" y="6905"/>
                </a:lnTo>
                <a:lnTo>
                  <a:pt x="5301" y="6926"/>
                </a:lnTo>
                <a:lnTo>
                  <a:pt x="5250" y="6878"/>
                </a:lnTo>
                <a:lnTo>
                  <a:pt x="5209" y="6830"/>
                </a:lnTo>
                <a:lnTo>
                  <a:pt x="5204" y="6833"/>
                </a:lnTo>
                <a:lnTo>
                  <a:pt x="5198" y="6835"/>
                </a:lnTo>
                <a:lnTo>
                  <a:pt x="5194" y="6832"/>
                </a:lnTo>
                <a:lnTo>
                  <a:pt x="5197" y="6829"/>
                </a:lnTo>
                <a:lnTo>
                  <a:pt x="5209" y="6829"/>
                </a:lnTo>
                <a:lnTo>
                  <a:pt x="5223" y="6830"/>
                </a:lnTo>
                <a:lnTo>
                  <a:pt x="5215" y="6825"/>
                </a:lnTo>
                <a:lnTo>
                  <a:pt x="5204" y="6819"/>
                </a:lnTo>
                <a:lnTo>
                  <a:pt x="5204" y="6817"/>
                </a:lnTo>
                <a:lnTo>
                  <a:pt x="5203" y="6815"/>
                </a:lnTo>
                <a:lnTo>
                  <a:pt x="5201" y="6815"/>
                </a:lnTo>
                <a:lnTo>
                  <a:pt x="5199" y="6815"/>
                </a:lnTo>
                <a:lnTo>
                  <a:pt x="5193" y="6810"/>
                </a:lnTo>
                <a:lnTo>
                  <a:pt x="5189" y="6803"/>
                </a:lnTo>
                <a:lnTo>
                  <a:pt x="5181" y="6805"/>
                </a:lnTo>
                <a:lnTo>
                  <a:pt x="5177" y="6812"/>
                </a:lnTo>
                <a:lnTo>
                  <a:pt x="5166" y="6804"/>
                </a:lnTo>
                <a:lnTo>
                  <a:pt x="5158" y="6792"/>
                </a:lnTo>
                <a:lnTo>
                  <a:pt x="5167" y="6792"/>
                </a:lnTo>
                <a:lnTo>
                  <a:pt x="5174" y="6798"/>
                </a:lnTo>
                <a:lnTo>
                  <a:pt x="5177" y="6784"/>
                </a:lnTo>
                <a:lnTo>
                  <a:pt x="5177" y="6763"/>
                </a:lnTo>
                <a:lnTo>
                  <a:pt x="5175" y="6755"/>
                </a:lnTo>
                <a:lnTo>
                  <a:pt x="5170" y="6748"/>
                </a:lnTo>
                <a:lnTo>
                  <a:pt x="5176" y="6748"/>
                </a:lnTo>
                <a:lnTo>
                  <a:pt x="5180" y="6744"/>
                </a:lnTo>
                <a:lnTo>
                  <a:pt x="5170" y="6735"/>
                </a:lnTo>
                <a:lnTo>
                  <a:pt x="5174" y="6719"/>
                </a:lnTo>
                <a:lnTo>
                  <a:pt x="5162" y="6722"/>
                </a:lnTo>
                <a:lnTo>
                  <a:pt x="5152" y="6722"/>
                </a:lnTo>
                <a:lnTo>
                  <a:pt x="5135" y="6699"/>
                </a:lnTo>
                <a:lnTo>
                  <a:pt x="5110" y="6685"/>
                </a:lnTo>
                <a:lnTo>
                  <a:pt x="5115" y="6670"/>
                </a:lnTo>
                <a:lnTo>
                  <a:pt x="5101" y="6670"/>
                </a:lnTo>
                <a:lnTo>
                  <a:pt x="5081" y="6615"/>
                </a:lnTo>
                <a:lnTo>
                  <a:pt x="5038" y="6584"/>
                </a:lnTo>
                <a:lnTo>
                  <a:pt x="5038" y="6558"/>
                </a:lnTo>
                <a:lnTo>
                  <a:pt x="5042" y="6540"/>
                </a:lnTo>
                <a:lnTo>
                  <a:pt x="5028" y="6537"/>
                </a:lnTo>
                <a:lnTo>
                  <a:pt x="5011" y="6529"/>
                </a:lnTo>
                <a:lnTo>
                  <a:pt x="5013" y="6539"/>
                </a:lnTo>
                <a:lnTo>
                  <a:pt x="5014" y="6550"/>
                </a:lnTo>
                <a:lnTo>
                  <a:pt x="5003" y="6546"/>
                </a:lnTo>
                <a:lnTo>
                  <a:pt x="4993" y="6541"/>
                </a:lnTo>
                <a:lnTo>
                  <a:pt x="4999" y="6533"/>
                </a:lnTo>
                <a:lnTo>
                  <a:pt x="5011" y="6529"/>
                </a:lnTo>
                <a:lnTo>
                  <a:pt x="5006" y="6513"/>
                </a:lnTo>
                <a:lnTo>
                  <a:pt x="5002" y="6498"/>
                </a:lnTo>
                <a:lnTo>
                  <a:pt x="4993" y="6501"/>
                </a:lnTo>
                <a:lnTo>
                  <a:pt x="4985" y="6505"/>
                </a:lnTo>
                <a:lnTo>
                  <a:pt x="4985" y="6487"/>
                </a:lnTo>
                <a:lnTo>
                  <a:pt x="4971" y="6486"/>
                </a:lnTo>
                <a:lnTo>
                  <a:pt x="4972" y="6473"/>
                </a:lnTo>
                <a:lnTo>
                  <a:pt x="4966" y="6466"/>
                </a:lnTo>
                <a:lnTo>
                  <a:pt x="4977" y="6459"/>
                </a:lnTo>
                <a:lnTo>
                  <a:pt x="4984" y="6448"/>
                </a:lnTo>
                <a:lnTo>
                  <a:pt x="4986" y="6448"/>
                </a:lnTo>
                <a:lnTo>
                  <a:pt x="4987" y="6449"/>
                </a:lnTo>
                <a:lnTo>
                  <a:pt x="4985" y="6457"/>
                </a:lnTo>
                <a:lnTo>
                  <a:pt x="4978" y="6459"/>
                </a:lnTo>
                <a:lnTo>
                  <a:pt x="5003" y="6469"/>
                </a:lnTo>
                <a:lnTo>
                  <a:pt x="5017" y="6462"/>
                </a:lnTo>
                <a:lnTo>
                  <a:pt x="5015" y="6478"/>
                </a:lnTo>
                <a:lnTo>
                  <a:pt x="5020" y="6495"/>
                </a:lnTo>
                <a:lnTo>
                  <a:pt x="5046" y="6480"/>
                </a:lnTo>
                <a:lnTo>
                  <a:pt x="5085" y="6489"/>
                </a:lnTo>
                <a:lnTo>
                  <a:pt x="5083" y="6495"/>
                </a:lnTo>
                <a:lnTo>
                  <a:pt x="5079" y="6502"/>
                </a:lnTo>
                <a:lnTo>
                  <a:pt x="5060" y="6492"/>
                </a:lnTo>
                <a:lnTo>
                  <a:pt x="5039" y="6511"/>
                </a:lnTo>
                <a:lnTo>
                  <a:pt x="5052" y="6518"/>
                </a:lnTo>
                <a:lnTo>
                  <a:pt x="5063" y="6530"/>
                </a:lnTo>
                <a:lnTo>
                  <a:pt x="5067" y="6518"/>
                </a:lnTo>
                <a:lnTo>
                  <a:pt x="5075" y="6516"/>
                </a:lnTo>
                <a:lnTo>
                  <a:pt x="5076" y="6537"/>
                </a:lnTo>
                <a:lnTo>
                  <a:pt x="5093" y="6550"/>
                </a:lnTo>
                <a:lnTo>
                  <a:pt x="5090" y="6541"/>
                </a:lnTo>
                <a:lnTo>
                  <a:pt x="5095" y="6539"/>
                </a:lnTo>
                <a:lnTo>
                  <a:pt x="5109" y="6560"/>
                </a:lnTo>
                <a:lnTo>
                  <a:pt x="5123" y="6582"/>
                </a:lnTo>
                <a:lnTo>
                  <a:pt x="5151" y="6592"/>
                </a:lnTo>
                <a:lnTo>
                  <a:pt x="5172" y="6618"/>
                </a:lnTo>
                <a:lnTo>
                  <a:pt x="5197" y="6610"/>
                </a:lnTo>
                <a:lnTo>
                  <a:pt x="5216" y="6603"/>
                </a:lnTo>
                <a:lnTo>
                  <a:pt x="5221" y="6623"/>
                </a:lnTo>
                <a:lnTo>
                  <a:pt x="5224" y="6645"/>
                </a:lnTo>
                <a:lnTo>
                  <a:pt x="5198" y="6645"/>
                </a:lnTo>
                <a:lnTo>
                  <a:pt x="5175" y="6645"/>
                </a:lnTo>
                <a:lnTo>
                  <a:pt x="5220" y="6670"/>
                </a:lnTo>
                <a:lnTo>
                  <a:pt x="5240" y="6701"/>
                </a:lnTo>
                <a:lnTo>
                  <a:pt x="5280" y="6677"/>
                </a:lnTo>
                <a:lnTo>
                  <a:pt x="5318" y="6645"/>
                </a:lnTo>
                <a:lnTo>
                  <a:pt x="5329" y="6670"/>
                </a:lnTo>
                <a:lnTo>
                  <a:pt x="5340" y="6696"/>
                </a:lnTo>
                <a:lnTo>
                  <a:pt x="5336" y="6655"/>
                </a:lnTo>
                <a:lnTo>
                  <a:pt x="5338" y="6611"/>
                </a:lnTo>
                <a:lnTo>
                  <a:pt x="5344" y="6621"/>
                </a:lnTo>
                <a:lnTo>
                  <a:pt x="5341" y="6638"/>
                </a:lnTo>
                <a:lnTo>
                  <a:pt x="5363" y="6639"/>
                </a:lnTo>
                <a:lnTo>
                  <a:pt x="5389" y="6648"/>
                </a:lnTo>
                <a:lnTo>
                  <a:pt x="5373" y="6663"/>
                </a:lnTo>
                <a:lnTo>
                  <a:pt x="5368" y="6687"/>
                </a:lnTo>
                <a:lnTo>
                  <a:pt x="5388" y="6677"/>
                </a:lnTo>
                <a:lnTo>
                  <a:pt x="5414" y="6678"/>
                </a:lnTo>
                <a:lnTo>
                  <a:pt x="5411" y="6706"/>
                </a:lnTo>
                <a:lnTo>
                  <a:pt x="5426" y="6708"/>
                </a:lnTo>
                <a:lnTo>
                  <a:pt x="5420" y="6726"/>
                </a:lnTo>
                <a:lnTo>
                  <a:pt x="5422" y="6740"/>
                </a:lnTo>
                <a:lnTo>
                  <a:pt x="5414" y="6750"/>
                </a:lnTo>
                <a:lnTo>
                  <a:pt x="5399" y="6748"/>
                </a:lnTo>
                <a:lnTo>
                  <a:pt x="5412" y="6767"/>
                </a:lnTo>
                <a:lnTo>
                  <a:pt x="5434" y="6776"/>
                </a:lnTo>
                <a:lnTo>
                  <a:pt x="5418" y="6791"/>
                </a:lnTo>
                <a:lnTo>
                  <a:pt x="5402" y="6806"/>
                </a:lnTo>
                <a:lnTo>
                  <a:pt x="5424" y="6798"/>
                </a:lnTo>
                <a:lnTo>
                  <a:pt x="5435" y="6808"/>
                </a:lnTo>
                <a:lnTo>
                  <a:pt x="5448" y="6800"/>
                </a:lnTo>
                <a:lnTo>
                  <a:pt x="5455" y="6786"/>
                </a:lnTo>
                <a:lnTo>
                  <a:pt x="5474" y="6790"/>
                </a:lnTo>
                <a:lnTo>
                  <a:pt x="5494" y="6781"/>
                </a:lnTo>
                <a:lnTo>
                  <a:pt x="5498" y="6792"/>
                </a:lnTo>
                <a:lnTo>
                  <a:pt x="5502" y="6803"/>
                </a:lnTo>
                <a:lnTo>
                  <a:pt x="5514" y="6792"/>
                </a:lnTo>
                <a:lnTo>
                  <a:pt x="5512" y="6775"/>
                </a:lnTo>
                <a:lnTo>
                  <a:pt x="5519" y="6786"/>
                </a:lnTo>
                <a:lnTo>
                  <a:pt x="5531" y="6794"/>
                </a:lnTo>
                <a:lnTo>
                  <a:pt x="5516" y="6805"/>
                </a:lnTo>
                <a:lnTo>
                  <a:pt x="5506" y="6817"/>
                </a:lnTo>
                <a:lnTo>
                  <a:pt x="5521" y="6821"/>
                </a:lnTo>
                <a:lnTo>
                  <a:pt x="5514" y="6833"/>
                </a:lnTo>
                <a:lnTo>
                  <a:pt x="5554" y="6849"/>
                </a:lnTo>
                <a:lnTo>
                  <a:pt x="5564" y="6903"/>
                </a:lnTo>
                <a:lnTo>
                  <a:pt x="5578" y="6897"/>
                </a:lnTo>
                <a:lnTo>
                  <a:pt x="5593" y="6890"/>
                </a:lnTo>
                <a:lnTo>
                  <a:pt x="5593" y="6876"/>
                </a:lnTo>
                <a:lnTo>
                  <a:pt x="5599" y="6858"/>
                </a:lnTo>
                <a:lnTo>
                  <a:pt x="5588" y="6863"/>
                </a:lnTo>
                <a:lnTo>
                  <a:pt x="5585" y="6874"/>
                </a:lnTo>
                <a:lnTo>
                  <a:pt x="5562" y="6839"/>
                </a:lnTo>
                <a:lnTo>
                  <a:pt x="5548" y="6793"/>
                </a:lnTo>
                <a:lnTo>
                  <a:pt x="5571" y="6821"/>
                </a:lnTo>
                <a:lnTo>
                  <a:pt x="5594" y="6848"/>
                </a:lnTo>
                <a:lnTo>
                  <a:pt x="5588" y="6829"/>
                </a:lnTo>
                <a:lnTo>
                  <a:pt x="5584" y="6806"/>
                </a:lnTo>
                <a:lnTo>
                  <a:pt x="5600" y="6821"/>
                </a:lnTo>
                <a:lnTo>
                  <a:pt x="5626" y="6824"/>
                </a:lnTo>
                <a:lnTo>
                  <a:pt x="5614" y="6836"/>
                </a:lnTo>
                <a:lnTo>
                  <a:pt x="5605" y="6852"/>
                </a:lnTo>
                <a:lnTo>
                  <a:pt x="5616" y="6854"/>
                </a:lnTo>
                <a:lnTo>
                  <a:pt x="5627" y="6857"/>
                </a:lnTo>
                <a:lnTo>
                  <a:pt x="5621" y="6866"/>
                </a:lnTo>
                <a:lnTo>
                  <a:pt x="5608" y="6868"/>
                </a:lnTo>
                <a:lnTo>
                  <a:pt x="5613" y="6877"/>
                </a:lnTo>
                <a:lnTo>
                  <a:pt x="5616" y="6888"/>
                </a:lnTo>
                <a:lnTo>
                  <a:pt x="5639" y="6887"/>
                </a:lnTo>
                <a:lnTo>
                  <a:pt x="5661" y="6885"/>
                </a:lnTo>
                <a:lnTo>
                  <a:pt x="5650" y="6906"/>
                </a:lnTo>
                <a:lnTo>
                  <a:pt x="5638" y="6924"/>
                </a:lnTo>
                <a:lnTo>
                  <a:pt x="5659" y="6943"/>
                </a:lnTo>
                <a:lnTo>
                  <a:pt x="5658" y="6970"/>
                </a:lnTo>
                <a:lnTo>
                  <a:pt x="5673" y="6984"/>
                </a:lnTo>
                <a:lnTo>
                  <a:pt x="5685" y="7000"/>
                </a:lnTo>
                <a:lnTo>
                  <a:pt x="5676" y="7005"/>
                </a:lnTo>
                <a:lnTo>
                  <a:pt x="5663" y="7001"/>
                </a:lnTo>
                <a:lnTo>
                  <a:pt x="5676" y="7028"/>
                </a:lnTo>
                <a:lnTo>
                  <a:pt x="5692" y="7052"/>
                </a:lnTo>
                <a:lnTo>
                  <a:pt x="5710" y="7047"/>
                </a:lnTo>
                <a:lnTo>
                  <a:pt x="5729" y="7034"/>
                </a:lnTo>
                <a:lnTo>
                  <a:pt x="5744" y="7048"/>
                </a:lnTo>
                <a:lnTo>
                  <a:pt x="5771" y="7043"/>
                </a:lnTo>
                <a:lnTo>
                  <a:pt x="5764" y="7053"/>
                </a:lnTo>
                <a:lnTo>
                  <a:pt x="5756" y="7064"/>
                </a:lnTo>
                <a:lnTo>
                  <a:pt x="5767" y="7074"/>
                </a:lnTo>
                <a:lnTo>
                  <a:pt x="5773" y="7090"/>
                </a:lnTo>
                <a:lnTo>
                  <a:pt x="5778" y="7090"/>
                </a:lnTo>
                <a:lnTo>
                  <a:pt x="5784" y="7089"/>
                </a:lnTo>
                <a:lnTo>
                  <a:pt x="5780" y="7092"/>
                </a:lnTo>
                <a:lnTo>
                  <a:pt x="5778" y="7094"/>
                </a:lnTo>
                <a:lnTo>
                  <a:pt x="5781" y="7097"/>
                </a:lnTo>
                <a:lnTo>
                  <a:pt x="5783" y="7100"/>
                </a:lnTo>
                <a:lnTo>
                  <a:pt x="5769" y="7101"/>
                </a:lnTo>
                <a:lnTo>
                  <a:pt x="5758" y="7106"/>
                </a:lnTo>
                <a:lnTo>
                  <a:pt x="5755" y="7093"/>
                </a:lnTo>
                <a:lnTo>
                  <a:pt x="5746" y="7086"/>
                </a:lnTo>
                <a:lnTo>
                  <a:pt x="5746" y="7106"/>
                </a:lnTo>
                <a:lnTo>
                  <a:pt x="5767" y="7120"/>
                </a:lnTo>
                <a:lnTo>
                  <a:pt x="5759" y="7127"/>
                </a:lnTo>
                <a:lnTo>
                  <a:pt x="5757" y="7131"/>
                </a:lnTo>
                <a:lnTo>
                  <a:pt x="5740" y="7110"/>
                </a:lnTo>
                <a:lnTo>
                  <a:pt x="5717" y="7102"/>
                </a:lnTo>
                <a:lnTo>
                  <a:pt x="5740" y="7129"/>
                </a:lnTo>
                <a:lnTo>
                  <a:pt x="5761" y="7147"/>
                </a:lnTo>
                <a:lnTo>
                  <a:pt x="5761" y="7147"/>
                </a:lnTo>
                <a:lnTo>
                  <a:pt x="5761" y="7147"/>
                </a:lnTo>
                <a:lnTo>
                  <a:pt x="5761" y="7148"/>
                </a:lnTo>
                <a:lnTo>
                  <a:pt x="5762" y="7148"/>
                </a:lnTo>
                <a:lnTo>
                  <a:pt x="5784" y="7160"/>
                </a:lnTo>
                <a:lnTo>
                  <a:pt x="5810" y="7175"/>
                </a:lnTo>
                <a:lnTo>
                  <a:pt x="5802" y="7181"/>
                </a:lnTo>
                <a:lnTo>
                  <a:pt x="5792" y="7183"/>
                </a:lnTo>
                <a:lnTo>
                  <a:pt x="5815" y="7193"/>
                </a:lnTo>
                <a:lnTo>
                  <a:pt x="5831" y="7213"/>
                </a:lnTo>
                <a:lnTo>
                  <a:pt x="5833" y="7213"/>
                </a:lnTo>
                <a:lnTo>
                  <a:pt x="5836" y="7212"/>
                </a:lnTo>
                <a:lnTo>
                  <a:pt x="5845" y="7212"/>
                </a:lnTo>
                <a:lnTo>
                  <a:pt x="5851" y="7214"/>
                </a:lnTo>
                <a:lnTo>
                  <a:pt x="5899" y="7265"/>
                </a:lnTo>
                <a:lnTo>
                  <a:pt x="5910" y="7299"/>
                </a:lnTo>
                <a:lnTo>
                  <a:pt x="5919" y="7307"/>
                </a:lnTo>
                <a:lnTo>
                  <a:pt x="5928" y="7315"/>
                </a:lnTo>
                <a:lnTo>
                  <a:pt x="5934" y="7303"/>
                </a:lnTo>
                <a:lnTo>
                  <a:pt x="5945" y="7300"/>
                </a:lnTo>
                <a:lnTo>
                  <a:pt x="5955" y="7322"/>
                </a:lnTo>
                <a:lnTo>
                  <a:pt x="5975" y="7346"/>
                </a:lnTo>
                <a:lnTo>
                  <a:pt x="5999" y="7349"/>
                </a:lnTo>
                <a:lnTo>
                  <a:pt x="6007" y="7376"/>
                </a:lnTo>
                <a:lnTo>
                  <a:pt x="6023" y="7375"/>
                </a:lnTo>
                <a:lnTo>
                  <a:pt x="6038" y="7380"/>
                </a:lnTo>
                <a:lnTo>
                  <a:pt x="6051" y="7405"/>
                </a:lnTo>
                <a:lnTo>
                  <a:pt x="6073" y="7439"/>
                </a:lnTo>
                <a:lnTo>
                  <a:pt x="6076" y="7424"/>
                </a:lnTo>
                <a:lnTo>
                  <a:pt x="6069" y="7410"/>
                </a:lnTo>
                <a:lnTo>
                  <a:pt x="6090" y="7426"/>
                </a:lnTo>
                <a:lnTo>
                  <a:pt x="6105" y="7443"/>
                </a:lnTo>
                <a:lnTo>
                  <a:pt x="6094" y="7441"/>
                </a:lnTo>
                <a:lnTo>
                  <a:pt x="6085" y="7437"/>
                </a:lnTo>
                <a:lnTo>
                  <a:pt x="6082" y="7442"/>
                </a:lnTo>
                <a:lnTo>
                  <a:pt x="6079" y="7451"/>
                </a:lnTo>
                <a:lnTo>
                  <a:pt x="6101" y="7449"/>
                </a:lnTo>
                <a:lnTo>
                  <a:pt x="6116" y="7467"/>
                </a:lnTo>
                <a:lnTo>
                  <a:pt x="6106" y="7465"/>
                </a:lnTo>
                <a:lnTo>
                  <a:pt x="6096" y="7460"/>
                </a:lnTo>
                <a:lnTo>
                  <a:pt x="6121" y="7476"/>
                </a:lnTo>
                <a:lnTo>
                  <a:pt x="6139" y="7495"/>
                </a:lnTo>
                <a:lnTo>
                  <a:pt x="6154" y="7487"/>
                </a:lnTo>
                <a:lnTo>
                  <a:pt x="6168" y="7485"/>
                </a:lnTo>
                <a:lnTo>
                  <a:pt x="6185" y="7508"/>
                </a:lnTo>
                <a:lnTo>
                  <a:pt x="6201" y="7530"/>
                </a:lnTo>
                <a:lnTo>
                  <a:pt x="6182" y="7516"/>
                </a:lnTo>
                <a:lnTo>
                  <a:pt x="6171" y="7499"/>
                </a:lnTo>
                <a:lnTo>
                  <a:pt x="6157" y="7502"/>
                </a:lnTo>
                <a:lnTo>
                  <a:pt x="6143" y="7499"/>
                </a:lnTo>
                <a:lnTo>
                  <a:pt x="6145" y="7514"/>
                </a:lnTo>
                <a:lnTo>
                  <a:pt x="6147" y="7529"/>
                </a:lnTo>
                <a:lnTo>
                  <a:pt x="6177" y="7529"/>
                </a:lnTo>
                <a:lnTo>
                  <a:pt x="6204" y="7552"/>
                </a:lnTo>
                <a:lnTo>
                  <a:pt x="6199" y="7546"/>
                </a:lnTo>
                <a:lnTo>
                  <a:pt x="6199" y="7541"/>
                </a:lnTo>
                <a:lnTo>
                  <a:pt x="6218" y="7551"/>
                </a:lnTo>
                <a:lnTo>
                  <a:pt x="6229" y="7563"/>
                </a:lnTo>
                <a:lnTo>
                  <a:pt x="6214" y="7563"/>
                </a:lnTo>
                <a:lnTo>
                  <a:pt x="6215" y="7576"/>
                </a:lnTo>
                <a:lnTo>
                  <a:pt x="6233" y="7582"/>
                </a:lnTo>
                <a:lnTo>
                  <a:pt x="6238" y="7604"/>
                </a:lnTo>
                <a:lnTo>
                  <a:pt x="6252" y="7599"/>
                </a:lnTo>
                <a:lnTo>
                  <a:pt x="6274" y="7613"/>
                </a:lnTo>
                <a:lnTo>
                  <a:pt x="6264" y="7625"/>
                </a:lnTo>
                <a:lnTo>
                  <a:pt x="6269" y="7634"/>
                </a:lnTo>
                <a:lnTo>
                  <a:pt x="6262" y="7635"/>
                </a:lnTo>
                <a:lnTo>
                  <a:pt x="6253" y="7632"/>
                </a:lnTo>
                <a:lnTo>
                  <a:pt x="6260" y="7620"/>
                </a:lnTo>
                <a:lnTo>
                  <a:pt x="6254" y="7606"/>
                </a:lnTo>
                <a:lnTo>
                  <a:pt x="6252" y="7639"/>
                </a:lnTo>
                <a:lnTo>
                  <a:pt x="6278" y="7675"/>
                </a:lnTo>
                <a:lnTo>
                  <a:pt x="6287" y="7670"/>
                </a:lnTo>
                <a:lnTo>
                  <a:pt x="6296" y="7666"/>
                </a:lnTo>
                <a:lnTo>
                  <a:pt x="6309" y="7697"/>
                </a:lnTo>
                <a:lnTo>
                  <a:pt x="6327" y="7696"/>
                </a:lnTo>
                <a:lnTo>
                  <a:pt x="6336" y="7716"/>
                </a:lnTo>
                <a:lnTo>
                  <a:pt x="6348" y="7736"/>
                </a:lnTo>
                <a:lnTo>
                  <a:pt x="6351" y="7724"/>
                </a:lnTo>
                <a:lnTo>
                  <a:pt x="6348" y="7711"/>
                </a:lnTo>
                <a:lnTo>
                  <a:pt x="6375" y="7738"/>
                </a:lnTo>
                <a:lnTo>
                  <a:pt x="6400" y="7747"/>
                </a:lnTo>
                <a:lnTo>
                  <a:pt x="6415" y="7764"/>
                </a:lnTo>
                <a:lnTo>
                  <a:pt x="6411" y="7778"/>
                </a:lnTo>
                <a:lnTo>
                  <a:pt x="6406" y="7768"/>
                </a:lnTo>
                <a:lnTo>
                  <a:pt x="6398" y="7765"/>
                </a:lnTo>
                <a:lnTo>
                  <a:pt x="6408" y="7788"/>
                </a:lnTo>
                <a:lnTo>
                  <a:pt x="6433" y="7807"/>
                </a:lnTo>
                <a:lnTo>
                  <a:pt x="6431" y="7818"/>
                </a:lnTo>
                <a:lnTo>
                  <a:pt x="6443" y="7830"/>
                </a:lnTo>
                <a:lnTo>
                  <a:pt x="6432" y="7836"/>
                </a:lnTo>
                <a:lnTo>
                  <a:pt x="6423" y="7849"/>
                </a:lnTo>
                <a:lnTo>
                  <a:pt x="6435" y="7858"/>
                </a:lnTo>
                <a:lnTo>
                  <a:pt x="6448" y="7861"/>
                </a:lnTo>
                <a:lnTo>
                  <a:pt x="6450" y="7847"/>
                </a:lnTo>
                <a:lnTo>
                  <a:pt x="6473" y="7854"/>
                </a:lnTo>
                <a:lnTo>
                  <a:pt x="6468" y="7863"/>
                </a:lnTo>
                <a:lnTo>
                  <a:pt x="6460" y="7874"/>
                </a:lnTo>
                <a:lnTo>
                  <a:pt x="6474" y="7881"/>
                </a:lnTo>
                <a:lnTo>
                  <a:pt x="6488" y="7881"/>
                </a:lnTo>
                <a:lnTo>
                  <a:pt x="6492" y="7893"/>
                </a:lnTo>
                <a:lnTo>
                  <a:pt x="6505" y="7899"/>
                </a:lnTo>
                <a:lnTo>
                  <a:pt x="6495" y="7900"/>
                </a:lnTo>
                <a:lnTo>
                  <a:pt x="6486" y="7900"/>
                </a:lnTo>
                <a:lnTo>
                  <a:pt x="6500" y="7917"/>
                </a:lnTo>
                <a:lnTo>
                  <a:pt x="6513" y="7933"/>
                </a:lnTo>
                <a:lnTo>
                  <a:pt x="6518" y="7926"/>
                </a:lnTo>
                <a:lnTo>
                  <a:pt x="6524" y="7923"/>
                </a:lnTo>
                <a:lnTo>
                  <a:pt x="6533" y="7939"/>
                </a:lnTo>
                <a:lnTo>
                  <a:pt x="6539" y="7959"/>
                </a:lnTo>
                <a:lnTo>
                  <a:pt x="6551" y="7940"/>
                </a:lnTo>
                <a:lnTo>
                  <a:pt x="6562" y="7922"/>
                </a:lnTo>
                <a:lnTo>
                  <a:pt x="6569" y="7947"/>
                </a:lnTo>
                <a:lnTo>
                  <a:pt x="6589" y="7964"/>
                </a:lnTo>
                <a:lnTo>
                  <a:pt x="6582" y="7970"/>
                </a:lnTo>
                <a:lnTo>
                  <a:pt x="6576" y="7976"/>
                </a:lnTo>
                <a:lnTo>
                  <a:pt x="6599" y="8002"/>
                </a:lnTo>
                <a:lnTo>
                  <a:pt x="6587" y="8014"/>
                </a:lnTo>
                <a:lnTo>
                  <a:pt x="6650" y="8067"/>
                </a:lnTo>
                <a:lnTo>
                  <a:pt x="6693" y="8134"/>
                </a:lnTo>
                <a:lnTo>
                  <a:pt x="6710" y="8118"/>
                </a:lnTo>
                <a:lnTo>
                  <a:pt x="6720" y="8125"/>
                </a:lnTo>
                <a:lnTo>
                  <a:pt x="6724" y="8131"/>
                </a:lnTo>
                <a:lnTo>
                  <a:pt x="6702" y="8135"/>
                </a:lnTo>
                <a:lnTo>
                  <a:pt x="6711" y="8158"/>
                </a:lnTo>
                <a:lnTo>
                  <a:pt x="6719" y="8153"/>
                </a:lnTo>
                <a:lnTo>
                  <a:pt x="6729" y="8151"/>
                </a:lnTo>
                <a:lnTo>
                  <a:pt x="6735" y="8167"/>
                </a:lnTo>
                <a:lnTo>
                  <a:pt x="6746" y="8183"/>
                </a:lnTo>
                <a:lnTo>
                  <a:pt x="6758" y="8197"/>
                </a:lnTo>
                <a:lnTo>
                  <a:pt x="6773" y="8211"/>
                </a:lnTo>
                <a:lnTo>
                  <a:pt x="6804" y="8242"/>
                </a:lnTo>
                <a:lnTo>
                  <a:pt x="6834" y="8279"/>
                </a:lnTo>
                <a:lnTo>
                  <a:pt x="6839" y="8268"/>
                </a:lnTo>
                <a:lnTo>
                  <a:pt x="6847" y="8266"/>
                </a:lnTo>
                <a:lnTo>
                  <a:pt x="6854" y="8289"/>
                </a:lnTo>
                <a:lnTo>
                  <a:pt x="6867" y="8314"/>
                </a:lnTo>
                <a:lnTo>
                  <a:pt x="6880" y="8306"/>
                </a:lnTo>
                <a:lnTo>
                  <a:pt x="6894" y="8307"/>
                </a:lnTo>
                <a:lnTo>
                  <a:pt x="6901" y="8320"/>
                </a:lnTo>
                <a:lnTo>
                  <a:pt x="6896" y="8331"/>
                </a:lnTo>
                <a:lnTo>
                  <a:pt x="6885" y="8323"/>
                </a:lnTo>
                <a:lnTo>
                  <a:pt x="6876" y="8323"/>
                </a:lnTo>
                <a:lnTo>
                  <a:pt x="6877" y="8328"/>
                </a:lnTo>
                <a:lnTo>
                  <a:pt x="6873" y="8334"/>
                </a:lnTo>
                <a:lnTo>
                  <a:pt x="6896" y="8353"/>
                </a:lnTo>
                <a:lnTo>
                  <a:pt x="6892" y="8374"/>
                </a:lnTo>
                <a:lnTo>
                  <a:pt x="6909" y="8387"/>
                </a:lnTo>
                <a:lnTo>
                  <a:pt x="6920" y="8382"/>
                </a:lnTo>
                <a:lnTo>
                  <a:pt x="6935" y="8417"/>
                </a:lnTo>
                <a:lnTo>
                  <a:pt x="6975" y="8447"/>
                </a:lnTo>
                <a:lnTo>
                  <a:pt x="6985" y="8439"/>
                </a:lnTo>
                <a:lnTo>
                  <a:pt x="6994" y="8439"/>
                </a:lnTo>
                <a:lnTo>
                  <a:pt x="7000" y="8450"/>
                </a:lnTo>
                <a:lnTo>
                  <a:pt x="7015" y="8462"/>
                </a:lnTo>
                <a:lnTo>
                  <a:pt x="7002" y="8471"/>
                </a:lnTo>
                <a:lnTo>
                  <a:pt x="6984" y="8449"/>
                </a:lnTo>
                <a:lnTo>
                  <a:pt x="6995" y="8475"/>
                </a:lnTo>
                <a:lnTo>
                  <a:pt x="7029" y="8490"/>
                </a:lnTo>
                <a:lnTo>
                  <a:pt x="7060" y="8541"/>
                </a:lnTo>
                <a:lnTo>
                  <a:pt x="7103" y="8580"/>
                </a:lnTo>
                <a:lnTo>
                  <a:pt x="7102" y="8568"/>
                </a:lnTo>
                <a:lnTo>
                  <a:pt x="7109" y="8566"/>
                </a:lnTo>
                <a:lnTo>
                  <a:pt x="7126" y="8612"/>
                </a:lnTo>
                <a:lnTo>
                  <a:pt x="7166" y="8647"/>
                </a:lnTo>
                <a:lnTo>
                  <a:pt x="7187" y="8684"/>
                </a:lnTo>
                <a:lnTo>
                  <a:pt x="7228" y="8714"/>
                </a:lnTo>
                <a:lnTo>
                  <a:pt x="7223" y="8719"/>
                </a:lnTo>
                <a:lnTo>
                  <a:pt x="7217" y="8723"/>
                </a:lnTo>
                <a:lnTo>
                  <a:pt x="7240" y="8742"/>
                </a:lnTo>
                <a:lnTo>
                  <a:pt x="7266" y="8755"/>
                </a:lnTo>
                <a:lnTo>
                  <a:pt x="7279" y="8782"/>
                </a:lnTo>
                <a:lnTo>
                  <a:pt x="7304" y="8803"/>
                </a:lnTo>
                <a:lnTo>
                  <a:pt x="7289" y="8815"/>
                </a:lnTo>
                <a:lnTo>
                  <a:pt x="7353" y="8880"/>
                </a:lnTo>
                <a:lnTo>
                  <a:pt x="7413" y="8943"/>
                </a:lnTo>
                <a:lnTo>
                  <a:pt x="7433" y="8981"/>
                </a:lnTo>
                <a:lnTo>
                  <a:pt x="7449" y="9016"/>
                </a:lnTo>
                <a:lnTo>
                  <a:pt x="7469" y="9023"/>
                </a:lnTo>
                <a:lnTo>
                  <a:pt x="7477" y="9040"/>
                </a:lnTo>
                <a:lnTo>
                  <a:pt x="7484" y="9030"/>
                </a:lnTo>
                <a:lnTo>
                  <a:pt x="7492" y="9028"/>
                </a:lnTo>
                <a:lnTo>
                  <a:pt x="7519" y="9062"/>
                </a:lnTo>
                <a:lnTo>
                  <a:pt x="7541" y="9092"/>
                </a:lnTo>
                <a:lnTo>
                  <a:pt x="7562" y="9122"/>
                </a:lnTo>
                <a:lnTo>
                  <a:pt x="7588" y="9155"/>
                </a:lnTo>
                <a:close/>
                <a:moveTo>
                  <a:pt x="7538" y="6382"/>
                </a:moveTo>
                <a:lnTo>
                  <a:pt x="7531" y="6382"/>
                </a:lnTo>
                <a:lnTo>
                  <a:pt x="7525" y="6376"/>
                </a:lnTo>
                <a:lnTo>
                  <a:pt x="7509" y="6377"/>
                </a:lnTo>
                <a:lnTo>
                  <a:pt x="7492" y="6364"/>
                </a:lnTo>
                <a:lnTo>
                  <a:pt x="7513" y="6365"/>
                </a:lnTo>
                <a:lnTo>
                  <a:pt x="7538" y="6382"/>
                </a:lnTo>
                <a:close/>
                <a:moveTo>
                  <a:pt x="7573" y="6436"/>
                </a:moveTo>
                <a:lnTo>
                  <a:pt x="7578" y="6436"/>
                </a:lnTo>
                <a:lnTo>
                  <a:pt x="7577" y="6440"/>
                </a:lnTo>
                <a:lnTo>
                  <a:pt x="7591" y="6441"/>
                </a:lnTo>
                <a:lnTo>
                  <a:pt x="7605" y="6448"/>
                </a:lnTo>
                <a:lnTo>
                  <a:pt x="7593" y="6454"/>
                </a:lnTo>
                <a:lnTo>
                  <a:pt x="7581" y="6463"/>
                </a:lnTo>
                <a:lnTo>
                  <a:pt x="7575" y="6449"/>
                </a:lnTo>
                <a:lnTo>
                  <a:pt x="7573" y="6436"/>
                </a:lnTo>
                <a:close/>
                <a:moveTo>
                  <a:pt x="7627" y="6455"/>
                </a:moveTo>
                <a:lnTo>
                  <a:pt x="7629" y="6471"/>
                </a:lnTo>
                <a:lnTo>
                  <a:pt x="7614" y="6475"/>
                </a:lnTo>
                <a:lnTo>
                  <a:pt x="7612" y="6461"/>
                </a:lnTo>
                <a:lnTo>
                  <a:pt x="7627" y="6455"/>
                </a:lnTo>
                <a:close/>
                <a:moveTo>
                  <a:pt x="8027" y="6792"/>
                </a:moveTo>
                <a:lnTo>
                  <a:pt x="8022" y="6796"/>
                </a:lnTo>
                <a:lnTo>
                  <a:pt x="8017" y="6802"/>
                </a:lnTo>
                <a:lnTo>
                  <a:pt x="8006" y="6785"/>
                </a:lnTo>
                <a:lnTo>
                  <a:pt x="7998" y="6768"/>
                </a:lnTo>
                <a:lnTo>
                  <a:pt x="8010" y="6778"/>
                </a:lnTo>
                <a:lnTo>
                  <a:pt x="8027" y="6792"/>
                </a:lnTo>
                <a:close/>
                <a:moveTo>
                  <a:pt x="8096" y="6808"/>
                </a:moveTo>
                <a:lnTo>
                  <a:pt x="8114" y="6826"/>
                </a:lnTo>
                <a:lnTo>
                  <a:pt x="8092" y="6842"/>
                </a:lnTo>
                <a:lnTo>
                  <a:pt x="8093" y="6878"/>
                </a:lnTo>
                <a:lnTo>
                  <a:pt x="8082" y="6859"/>
                </a:lnTo>
                <a:lnTo>
                  <a:pt x="8074" y="6844"/>
                </a:lnTo>
                <a:lnTo>
                  <a:pt x="8086" y="6826"/>
                </a:lnTo>
                <a:lnTo>
                  <a:pt x="8096" y="6808"/>
                </a:lnTo>
                <a:close/>
                <a:moveTo>
                  <a:pt x="8135" y="6841"/>
                </a:moveTo>
                <a:lnTo>
                  <a:pt x="8148" y="6859"/>
                </a:lnTo>
                <a:lnTo>
                  <a:pt x="8165" y="6857"/>
                </a:lnTo>
                <a:lnTo>
                  <a:pt x="8168" y="6872"/>
                </a:lnTo>
                <a:lnTo>
                  <a:pt x="8160" y="6885"/>
                </a:lnTo>
                <a:lnTo>
                  <a:pt x="8146" y="6870"/>
                </a:lnTo>
                <a:lnTo>
                  <a:pt x="8145" y="6883"/>
                </a:lnTo>
                <a:lnTo>
                  <a:pt x="8136" y="6881"/>
                </a:lnTo>
                <a:lnTo>
                  <a:pt x="8129" y="6880"/>
                </a:lnTo>
                <a:lnTo>
                  <a:pt x="8130" y="6860"/>
                </a:lnTo>
                <a:lnTo>
                  <a:pt x="8135" y="6841"/>
                </a:lnTo>
                <a:close/>
                <a:moveTo>
                  <a:pt x="8164" y="6815"/>
                </a:moveTo>
                <a:lnTo>
                  <a:pt x="8149" y="6824"/>
                </a:lnTo>
                <a:lnTo>
                  <a:pt x="8150" y="6835"/>
                </a:lnTo>
                <a:lnTo>
                  <a:pt x="8138" y="6830"/>
                </a:lnTo>
                <a:lnTo>
                  <a:pt x="8126" y="6824"/>
                </a:lnTo>
                <a:lnTo>
                  <a:pt x="8140" y="6811"/>
                </a:lnTo>
                <a:lnTo>
                  <a:pt x="8164" y="6815"/>
                </a:lnTo>
                <a:close/>
                <a:moveTo>
                  <a:pt x="8181" y="6826"/>
                </a:moveTo>
                <a:lnTo>
                  <a:pt x="8189" y="6846"/>
                </a:lnTo>
                <a:lnTo>
                  <a:pt x="8185" y="6864"/>
                </a:lnTo>
                <a:lnTo>
                  <a:pt x="8170" y="6845"/>
                </a:lnTo>
                <a:lnTo>
                  <a:pt x="8160" y="6827"/>
                </a:lnTo>
                <a:lnTo>
                  <a:pt x="8171" y="6827"/>
                </a:lnTo>
                <a:lnTo>
                  <a:pt x="8181" y="6826"/>
                </a:lnTo>
                <a:close/>
                <a:moveTo>
                  <a:pt x="8247" y="6920"/>
                </a:moveTo>
                <a:lnTo>
                  <a:pt x="8258" y="6928"/>
                </a:lnTo>
                <a:lnTo>
                  <a:pt x="8266" y="6945"/>
                </a:lnTo>
                <a:lnTo>
                  <a:pt x="8244" y="6943"/>
                </a:lnTo>
                <a:lnTo>
                  <a:pt x="8252" y="6964"/>
                </a:lnTo>
                <a:lnTo>
                  <a:pt x="8242" y="6958"/>
                </a:lnTo>
                <a:lnTo>
                  <a:pt x="8230" y="6942"/>
                </a:lnTo>
                <a:lnTo>
                  <a:pt x="8241" y="6932"/>
                </a:lnTo>
                <a:lnTo>
                  <a:pt x="8247" y="6920"/>
                </a:lnTo>
                <a:close/>
                <a:moveTo>
                  <a:pt x="8166" y="6898"/>
                </a:moveTo>
                <a:lnTo>
                  <a:pt x="8171" y="6909"/>
                </a:lnTo>
                <a:lnTo>
                  <a:pt x="8162" y="6926"/>
                </a:lnTo>
                <a:lnTo>
                  <a:pt x="8153" y="6911"/>
                </a:lnTo>
                <a:lnTo>
                  <a:pt x="8166" y="6898"/>
                </a:lnTo>
                <a:close/>
                <a:moveTo>
                  <a:pt x="7631" y="9294"/>
                </a:moveTo>
                <a:lnTo>
                  <a:pt x="7632" y="9286"/>
                </a:lnTo>
                <a:lnTo>
                  <a:pt x="7634" y="9279"/>
                </a:lnTo>
                <a:lnTo>
                  <a:pt x="7649" y="9285"/>
                </a:lnTo>
                <a:lnTo>
                  <a:pt x="7652" y="9298"/>
                </a:lnTo>
                <a:lnTo>
                  <a:pt x="7641" y="9296"/>
                </a:lnTo>
                <a:lnTo>
                  <a:pt x="7631" y="9294"/>
                </a:lnTo>
                <a:close/>
                <a:moveTo>
                  <a:pt x="7593" y="9239"/>
                </a:moveTo>
                <a:lnTo>
                  <a:pt x="7618" y="9256"/>
                </a:lnTo>
                <a:lnTo>
                  <a:pt x="7621" y="9286"/>
                </a:lnTo>
                <a:lnTo>
                  <a:pt x="7603" y="9264"/>
                </a:lnTo>
                <a:lnTo>
                  <a:pt x="7593" y="9239"/>
                </a:lnTo>
                <a:close/>
                <a:moveTo>
                  <a:pt x="7581" y="9241"/>
                </a:moveTo>
                <a:lnTo>
                  <a:pt x="7569" y="9225"/>
                </a:lnTo>
                <a:lnTo>
                  <a:pt x="7555" y="9210"/>
                </a:lnTo>
                <a:lnTo>
                  <a:pt x="7583" y="9222"/>
                </a:lnTo>
                <a:lnTo>
                  <a:pt x="7581" y="9241"/>
                </a:lnTo>
                <a:close/>
                <a:moveTo>
                  <a:pt x="7106" y="8712"/>
                </a:moveTo>
                <a:lnTo>
                  <a:pt x="7127" y="8723"/>
                </a:lnTo>
                <a:lnTo>
                  <a:pt x="7134" y="8743"/>
                </a:lnTo>
                <a:lnTo>
                  <a:pt x="7118" y="8729"/>
                </a:lnTo>
                <a:lnTo>
                  <a:pt x="7106" y="8712"/>
                </a:lnTo>
                <a:close/>
                <a:moveTo>
                  <a:pt x="6837" y="8437"/>
                </a:moveTo>
                <a:lnTo>
                  <a:pt x="6823" y="8428"/>
                </a:lnTo>
                <a:lnTo>
                  <a:pt x="6812" y="8418"/>
                </a:lnTo>
                <a:lnTo>
                  <a:pt x="6835" y="8420"/>
                </a:lnTo>
                <a:lnTo>
                  <a:pt x="6837" y="8437"/>
                </a:lnTo>
                <a:close/>
                <a:moveTo>
                  <a:pt x="6784" y="8389"/>
                </a:moveTo>
                <a:lnTo>
                  <a:pt x="6789" y="8378"/>
                </a:lnTo>
                <a:lnTo>
                  <a:pt x="6797" y="8370"/>
                </a:lnTo>
                <a:lnTo>
                  <a:pt x="6812" y="8379"/>
                </a:lnTo>
                <a:lnTo>
                  <a:pt x="6821" y="8394"/>
                </a:lnTo>
                <a:lnTo>
                  <a:pt x="6806" y="8393"/>
                </a:lnTo>
                <a:lnTo>
                  <a:pt x="6784" y="8389"/>
                </a:lnTo>
                <a:close/>
                <a:moveTo>
                  <a:pt x="6535" y="8114"/>
                </a:moveTo>
                <a:lnTo>
                  <a:pt x="6522" y="8093"/>
                </a:lnTo>
                <a:lnTo>
                  <a:pt x="6528" y="8077"/>
                </a:lnTo>
                <a:lnTo>
                  <a:pt x="6537" y="8096"/>
                </a:lnTo>
                <a:lnTo>
                  <a:pt x="6535" y="8114"/>
                </a:lnTo>
                <a:close/>
                <a:moveTo>
                  <a:pt x="6477" y="8042"/>
                </a:moveTo>
                <a:lnTo>
                  <a:pt x="6450" y="8034"/>
                </a:lnTo>
                <a:lnTo>
                  <a:pt x="6430" y="8022"/>
                </a:lnTo>
                <a:lnTo>
                  <a:pt x="6431" y="8014"/>
                </a:lnTo>
                <a:lnTo>
                  <a:pt x="6432" y="8007"/>
                </a:lnTo>
                <a:lnTo>
                  <a:pt x="6450" y="8014"/>
                </a:lnTo>
                <a:lnTo>
                  <a:pt x="6469" y="8010"/>
                </a:lnTo>
                <a:lnTo>
                  <a:pt x="6475" y="8024"/>
                </a:lnTo>
                <a:lnTo>
                  <a:pt x="6477" y="8042"/>
                </a:lnTo>
                <a:close/>
                <a:moveTo>
                  <a:pt x="6323" y="7899"/>
                </a:moveTo>
                <a:lnTo>
                  <a:pt x="6320" y="7879"/>
                </a:lnTo>
                <a:lnTo>
                  <a:pt x="6325" y="7864"/>
                </a:lnTo>
                <a:lnTo>
                  <a:pt x="6331" y="7886"/>
                </a:lnTo>
                <a:lnTo>
                  <a:pt x="6323" y="7899"/>
                </a:lnTo>
                <a:close/>
                <a:moveTo>
                  <a:pt x="5710" y="7264"/>
                </a:moveTo>
                <a:lnTo>
                  <a:pt x="5721" y="7273"/>
                </a:lnTo>
                <a:lnTo>
                  <a:pt x="5725" y="7289"/>
                </a:lnTo>
                <a:lnTo>
                  <a:pt x="5706" y="7279"/>
                </a:lnTo>
                <a:lnTo>
                  <a:pt x="5710" y="7264"/>
                </a:lnTo>
                <a:close/>
                <a:moveTo>
                  <a:pt x="5367" y="6962"/>
                </a:moveTo>
                <a:lnTo>
                  <a:pt x="5352" y="6953"/>
                </a:lnTo>
                <a:lnTo>
                  <a:pt x="5356" y="6937"/>
                </a:lnTo>
                <a:lnTo>
                  <a:pt x="5362" y="6940"/>
                </a:lnTo>
                <a:lnTo>
                  <a:pt x="5367" y="6942"/>
                </a:lnTo>
                <a:lnTo>
                  <a:pt x="5365" y="6948"/>
                </a:lnTo>
                <a:lnTo>
                  <a:pt x="5367" y="6962"/>
                </a:lnTo>
                <a:close/>
                <a:moveTo>
                  <a:pt x="5121" y="6756"/>
                </a:moveTo>
                <a:lnTo>
                  <a:pt x="5125" y="6755"/>
                </a:lnTo>
                <a:lnTo>
                  <a:pt x="5129" y="6753"/>
                </a:lnTo>
                <a:lnTo>
                  <a:pt x="5125" y="6758"/>
                </a:lnTo>
                <a:lnTo>
                  <a:pt x="5121" y="6756"/>
                </a:lnTo>
                <a:close/>
                <a:moveTo>
                  <a:pt x="5152" y="6743"/>
                </a:moveTo>
                <a:lnTo>
                  <a:pt x="5153" y="6740"/>
                </a:lnTo>
                <a:lnTo>
                  <a:pt x="5153" y="6738"/>
                </a:lnTo>
                <a:lnTo>
                  <a:pt x="5157" y="6740"/>
                </a:lnTo>
                <a:lnTo>
                  <a:pt x="5161" y="6742"/>
                </a:lnTo>
                <a:lnTo>
                  <a:pt x="5157" y="6742"/>
                </a:lnTo>
                <a:lnTo>
                  <a:pt x="5152" y="6743"/>
                </a:lnTo>
                <a:close/>
                <a:moveTo>
                  <a:pt x="5170" y="6778"/>
                </a:moveTo>
                <a:lnTo>
                  <a:pt x="5162" y="6781"/>
                </a:lnTo>
                <a:lnTo>
                  <a:pt x="5153" y="6784"/>
                </a:lnTo>
                <a:lnTo>
                  <a:pt x="5151" y="6779"/>
                </a:lnTo>
                <a:lnTo>
                  <a:pt x="5148" y="6775"/>
                </a:lnTo>
                <a:lnTo>
                  <a:pt x="5145" y="6776"/>
                </a:lnTo>
                <a:lnTo>
                  <a:pt x="5143" y="6777"/>
                </a:lnTo>
                <a:lnTo>
                  <a:pt x="5139" y="6772"/>
                </a:lnTo>
                <a:lnTo>
                  <a:pt x="5127" y="6777"/>
                </a:lnTo>
                <a:lnTo>
                  <a:pt x="5127" y="6777"/>
                </a:lnTo>
                <a:lnTo>
                  <a:pt x="5127" y="6777"/>
                </a:lnTo>
                <a:lnTo>
                  <a:pt x="5133" y="6763"/>
                </a:lnTo>
                <a:lnTo>
                  <a:pt x="5146" y="6755"/>
                </a:lnTo>
                <a:lnTo>
                  <a:pt x="5158" y="6763"/>
                </a:lnTo>
                <a:lnTo>
                  <a:pt x="5170" y="6778"/>
                </a:lnTo>
                <a:close/>
                <a:moveTo>
                  <a:pt x="5161" y="6851"/>
                </a:moveTo>
                <a:lnTo>
                  <a:pt x="5133" y="6845"/>
                </a:lnTo>
                <a:lnTo>
                  <a:pt x="5122" y="6822"/>
                </a:lnTo>
                <a:lnTo>
                  <a:pt x="5146" y="6832"/>
                </a:lnTo>
                <a:lnTo>
                  <a:pt x="5164" y="6831"/>
                </a:lnTo>
                <a:lnTo>
                  <a:pt x="5165" y="6831"/>
                </a:lnTo>
                <a:lnTo>
                  <a:pt x="5165" y="6831"/>
                </a:lnTo>
                <a:lnTo>
                  <a:pt x="5162" y="6840"/>
                </a:lnTo>
                <a:lnTo>
                  <a:pt x="5161" y="6851"/>
                </a:lnTo>
                <a:close/>
                <a:moveTo>
                  <a:pt x="5083" y="6716"/>
                </a:moveTo>
                <a:lnTo>
                  <a:pt x="5100" y="6726"/>
                </a:lnTo>
                <a:lnTo>
                  <a:pt x="5116" y="6739"/>
                </a:lnTo>
                <a:lnTo>
                  <a:pt x="5096" y="6732"/>
                </a:lnTo>
                <a:lnTo>
                  <a:pt x="5083" y="6716"/>
                </a:lnTo>
                <a:close/>
                <a:moveTo>
                  <a:pt x="5111" y="6762"/>
                </a:moveTo>
                <a:lnTo>
                  <a:pt x="5111" y="6761"/>
                </a:lnTo>
                <a:lnTo>
                  <a:pt x="5110" y="6760"/>
                </a:lnTo>
                <a:lnTo>
                  <a:pt x="5111" y="6760"/>
                </a:lnTo>
                <a:lnTo>
                  <a:pt x="5111" y="6760"/>
                </a:lnTo>
                <a:lnTo>
                  <a:pt x="5111" y="6761"/>
                </a:lnTo>
                <a:lnTo>
                  <a:pt x="5111" y="6762"/>
                </a:lnTo>
                <a:close/>
                <a:moveTo>
                  <a:pt x="5045" y="6721"/>
                </a:moveTo>
                <a:lnTo>
                  <a:pt x="5071" y="6736"/>
                </a:lnTo>
                <a:lnTo>
                  <a:pt x="5094" y="6756"/>
                </a:lnTo>
                <a:lnTo>
                  <a:pt x="5061" y="6745"/>
                </a:lnTo>
                <a:lnTo>
                  <a:pt x="5045" y="6721"/>
                </a:lnTo>
                <a:close/>
                <a:moveTo>
                  <a:pt x="5033" y="6721"/>
                </a:moveTo>
                <a:lnTo>
                  <a:pt x="5028" y="6714"/>
                </a:lnTo>
                <a:lnTo>
                  <a:pt x="5022" y="6706"/>
                </a:lnTo>
                <a:lnTo>
                  <a:pt x="5028" y="6701"/>
                </a:lnTo>
                <a:lnTo>
                  <a:pt x="5033" y="6696"/>
                </a:lnTo>
                <a:lnTo>
                  <a:pt x="5036" y="6700"/>
                </a:lnTo>
                <a:lnTo>
                  <a:pt x="5043" y="6701"/>
                </a:lnTo>
                <a:lnTo>
                  <a:pt x="5042" y="6715"/>
                </a:lnTo>
                <a:lnTo>
                  <a:pt x="5033" y="6721"/>
                </a:lnTo>
                <a:close/>
                <a:moveTo>
                  <a:pt x="5043" y="6696"/>
                </a:moveTo>
                <a:lnTo>
                  <a:pt x="5031" y="6682"/>
                </a:lnTo>
                <a:lnTo>
                  <a:pt x="5021" y="6665"/>
                </a:lnTo>
                <a:lnTo>
                  <a:pt x="5043" y="6677"/>
                </a:lnTo>
                <a:lnTo>
                  <a:pt x="5043" y="6696"/>
                </a:lnTo>
                <a:close/>
                <a:moveTo>
                  <a:pt x="5057" y="6649"/>
                </a:moveTo>
                <a:lnTo>
                  <a:pt x="5057" y="6637"/>
                </a:lnTo>
                <a:lnTo>
                  <a:pt x="5039" y="6630"/>
                </a:lnTo>
                <a:lnTo>
                  <a:pt x="5038" y="6626"/>
                </a:lnTo>
                <a:lnTo>
                  <a:pt x="5040" y="6621"/>
                </a:lnTo>
                <a:lnTo>
                  <a:pt x="5049" y="6620"/>
                </a:lnTo>
                <a:lnTo>
                  <a:pt x="5057" y="6618"/>
                </a:lnTo>
                <a:lnTo>
                  <a:pt x="5073" y="6644"/>
                </a:lnTo>
                <a:lnTo>
                  <a:pt x="5089" y="6669"/>
                </a:lnTo>
                <a:lnTo>
                  <a:pt x="5074" y="6662"/>
                </a:lnTo>
                <a:lnTo>
                  <a:pt x="5058" y="6657"/>
                </a:lnTo>
                <a:lnTo>
                  <a:pt x="5058" y="6652"/>
                </a:lnTo>
                <a:lnTo>
                  <a:pt x="5059" y="6649"/>
                </a:lnTo>
                <a:lnTo>
                  <a:pt x="5058" y="6649"/>
                </a:lnTo>
                <a:lnTo>
                  <a:pt x="5057" y="6649"/>
                </a:lnTo>
                <a:close/>
                <a:moveTo>
                  <a:pt x="5013" y="6640"/>
                </a:moveTo>
                <a:lnTo>
                  <a:pt x="5018" y="6640"/>
                </a:lnTo>
                <a:lnTo>
                  <a:pt x="5024" y="6638"/>
                </a:lnTo>
                <a:lnTo>
                  <a:pt x="5026" y="6639"/>
                </a:lnTo>
                <a:lnTo>
                  <a:pt x="5026" y="6640"/>
                </a:lnTo>
                <a:lnTo>
                  <a:pt x="5018" y="6641"/>
                </a:lnTo>
                <a:lnTo>
                  <a:pt x="5013" y="6640"/>
                </a:lnTo>
                <a:close/>
                <a:moveTo>
                  <a:pt x="4987" y="6578"/>
                </a:moveTo>
                <a:lnTo>
                  <a:pt x="4989" y="6576"/>
                </a:lnTo>
                <a:lnTo>
                  <a:pt x="4991" y="6574"/>
                </a:lnTo>
                <a:lnTo>
                  <a:pt x="5000" y="6583"/>
                </a:lnTo>
                <a:lnTo>
                  <a:pt x="5008" y="6592"/>
                </a:lnTo>
                <a:lnTo>
                  <a:pt x="4997" y="6587"/>
                </a:lnTo>
                <a:lnTo>
                  <a:pt x="4987" y="6578"/>
                </a:lnTo>
                <a:close/>
                <a:moveTo>
                  <a:pt x="5011" y="6640"/>
                </a:moveTo>
                <a:lnTo>
                  <a:pt x="5004" y="6632"/>
                </a:lnTo>
                <a:lnTo>
                  <a:pt x="4998" y="6626"/>
                </a:lnTo>
                <a:lnTo>
                  <a:pt x="4997" y="6632"/>
                </a:lnTo>
                <a:lnTo>
                  <a:pt x="4993" y="6635"/>
                </a:lnTo>
                <a:lnTo>
                  <a:pt x="4994" y="6627"/>
                </a:lnTo>
                <a:lnTo>
                  <a:pt x="4998" y="6621"/>
                </a:lnTo>
                <a:lnTo>
                  <a:pt x="5003" y="6623"/>
                </a:lnTo>
                <a:lnTo>
                  <a:pt x="5010" y="6625"/>
                </a:lnTo>
                <a:lnTo>
                  <a:pt x="5011" y="6631"/>
                </a:lnTo>
                <a:lnTo>
                  <a:pt x="5011" y="6640"/>
                </a:lnTo>
                <a:close/>
                <a:moveTo>
                  <a:pt x="4969" y="6561"/>
                </a:moveTo>
                <a:lnTo>
                  <a:pt x="4959" y="6546"/>
                </a:lnTo>
                <a:lnTo>
                  <a:pt x="4967" y="6524"/>
                </a:lnTo>
                <a:lnTo>
                  <a:pt x="4974" y="6542"/>
                </a:lnTo>
                <a:lnTo>
                  <a:pt x="4969" y="6561"/>
                </a:lnTo>
                <a:close/>
                <a:moveTo>
                  <a:pt x="4969" y="6591"/>
                </a:moveTo>
                <a:lnTo>
                  <a:pt x="4964" y="6588"/>
                </a:lnTo>
                <a:lnTo>
                  <a:pt x="4963" y="6582"/>
                </a:lnTo>
                <a:lnTo>
                  <a:pt x="4967" y="6586"/>
                </a:lnTo>
                <a:lnTo>
                  <a:pt x="4972" y="6591"/>
                </a:lnTo>
                <a:lnTo>
                  <a:pt x="4971" y="6591"/>
                </a:lnTo>
                <a:lnTo>
                  <a:pt x="4969" y="6591"/>
                </a:lnTo>
                <a:close/>
                <a:moveTo>
                  <a:pt x="4953" y="6576"/>
                </a:moveTo>
                <a:lnTo>
                  <a:pt x="4953" y="6574"/>
                </a:lnTo>
                <a:lnTo>
                  <a:pt x="4953" y="6572"/>
                </a:lnTo>
                <a:lnTo>
                  <a:pt x="4955" y="6573"/>
                </a:lnTo>
                <a:lnTo>
                  <a:pt x="4956" y="6575"/>
                </a:lnTo>
                <a:lnTo>
                  <a:pt x="4955" y="6575"/>
                </a:lnTo>
                <a:lnTo>
                  <a:pt x="4953" y="6576"/>
                </a:lnTo>
                <a:close/>
                <a:moveTo>
                  <a:pt x="4942" y="6557"/>
                </a:moveTo>
                <a:lnTo>
                  <a:pt x="4941" y="6556"/>
                </a:lnTo>
                <a:lnTo>
                  <a:pt x="4941" y="6556"/>
                </a:lnTo>
                <a:lnTo>
                  <a:pt x="4941" y="6545"/>
                </a:lnTo>
                <a:lnTo>
                  <a:pt x="4946" y="6537"/>
                </a:lnTo>
                <a:lnTo>
                  <a:pt x="4947" y="6537"/>
                </a:lnTo>
                <a:lnTo>
                  <a:pt x="4949" y="6537"/>
                </a:lnTo>
                <a:lnTo>
                  <a:pt x="4946" y="6549"/>
                </a:lnTo>
                <a:lnTo>
                  <a:pt x="4942" y="6557"/>
                </a:lnTo>
                <a:close/>
                <a:moveTo>
                  <a:pt x="4916" y="6587"/>
                </a:moveTo>
                <a:lnTo>
                  <a:pt x="4931" y="6597"/>
                </a:lnTo>
                <a:lnTo>
                  <a:pt x="4943" y="6612"/>
                </a:lnTo>
                <a:lnTo>
                  <a:pt x="4916" y="6608"/>
                </a:lnTo>
                <a:lnTo>
                  <a:pt x="4916" y="6587"/>
                </a:lnTo>
                <a:close/>
                <a:moveTo>
                  <a:pt x="4898" y="6547"/>
                </a:moveTo>
                <a:lnTo>
                  <a:pt x="4897" y="6537"/>
                </a:lnTo>
                <a:lnTo>
                  <a:pt x="4891" y="6532"/>
                </a:lnTo>
                <a:lnTo>
                  <a:pt x="4886" y="6537"/>
                </a:lnTo>
                <a:lnTo>
                  <a:pt x="4875" y="6537"/>
                </a:lnTo>
                <a:lnTo>
                  <a:pt x="4874" y="6530"/>
                </a:lnTo>
                <a:lnTo>
                  <a:pt x="4874" y="6522"/>
                </a:lnTo>
                <a:lnTo>
                  <a:pt x="4897" y="6523"/>
                </a:lnTo>
                <a:lnTo>
                  <a:pt x="4912" y="6516"/>
                </a:lnTo>
                <a:lnTo>
                  <a:pt x="4910" y="6527"/>
                </a:lnTo>
                <a:lnTo>
                  <a:pt x="4907" y="6536"/>
                </a:lnTo>
                <a:lnTo>
                  <a:pt x="4911" y="6535"/>
                </a:lnTo>
                <a:lnTo>
                  <a:pt x="4915" y="6533"/>
                </a:lnTo>
                <a:lnTo>
                  <a:pt x="4917" y="6533"/>
                </a:lnTo>
                <a:lnTo>
                  <a:pt x="4919" y="6534"/>
                </a:lnTo>
                <a:lnTo>
                  <a:pt x="4915" y="6546"/>
                </a:lnTo>
                <a:lnTo>
                  <a:pt x="4898" y="6547"/>
                </a:lnTo>
                <a:close/>
                <a:moveTo>
                  <a:pt x="4901" y="6471"/>
                </a:moveTo>
                <a:lnTo>
                  <a:pt x="4898" y="6480"/>
                </a:lnTo>
                <a:lnTo>
                  <a:pt x="4889" y="6485"/>
                </a:lnTo>
                <a:lnTo>
                  <a:pt x="4884" y="6477"/>
                </a:lnTo>
                <a:lnTo>
                  <a:pt x="4883" y="6471"/>
                </a:lnTo>
                <a:lnTo>
                  <a:pt x="4873" y="6466"/>
                </a:lnTo>
                <a:lnTo>
                  <a:pt x="4864" y="6464"/>
                </a:lnTo>
                <a:lnTo>
                  <a:pt x="4886" y="6461"/>
                </a:lnTo>
                <a:lnTo>
                  <a:pt x="4901" y="6471"/>
                </a:lnTo>
                <a:close/>
                <a:moveTo>
                  <a:pt x="4854" y="6544"/>
                </a:moveTo>
                <a:lnTo>
                  <a:pt x="4823" y="6531"/>
                </a:lnTo>
                <a:lnTo>
                  <a:pt x="4803" y="6504"/>
                </a:lnTo>
                <a:lnTo>
                  <a:pt x="4819" y="6499"/>
                </a:lnTo>
                <a:lnTo>
                  <a:pt x="4835" y="6493"/>
                </a:lnTo>
                <a:lnTo>
                  <a:pt x="4850" y="6510"/>
                </a:lnTo>
                <a:lnTo>
                  <a:pt x="4864" y="6528"/>
                </a:lnTo>
                <a:lnTo>
                  <a:pt x="4857" y="6535"/>
                </a:lnTo>
                <a:lnTo>
                  <a:pt x="4854" y="6544"/>
                </a:lnTo>
                <a:close/>
                <a:moveTo>
                  <a:pt x="4782" y="6516"/>
                </a:moveTo>
                <a:lnTo>
                  <a:pt x="4780" y="6506"/>
                </a:lnTo>
                <a:lnTo>
                  <a:pt x="4776" y="6501"/>
                </a:lnTo>
                <a:lnTo>
                  <a:pt x="4789" y="6484"/>
                </a:lnTo>
                <a:lnTo>
                  <a:pt x="4807" y="6474"/>
                </a:lnTo>
                <a:lnTo>
                  <a:pt x="4801" y="6500"/>
                </a:lnTo>
                <a:lnTo>
                  <a:pt x="4782" y="6516"/>
                </a:lnTo>
                <a:close/>
                <a:moveTo>
                  <a:pt x="4832" y="8129"/>
                </a:moveTo>
                <a:lnTo>
                  <a:pt x="4824" y="8115"/>
                </a:lnTo>
                <a:lnTo>
                  <a:pt x="4813" y="8104"/>
                </a:lnTo>
                <a:lnTo>
                  <a:pt x="4829" y="8095"/>
                </a:lnTo>
                <a:lnTo>
                  <a:pt x="4834" y="8084"/>
                </a:lnTo>
                <a:lnTo>
                  <a:pt x="4850" y="8103"/>
                </a:lnTo>
                <a:lnTo>
                  <a:pt x="4869" y="8118"/>
                </a:lnTo>
                <a:lnTo>
                  <a:pt x="4846" y="8119"/>
                </a:lnTo>
                <a:lnTo>
                  <a:pt x="4832" y="8129"/>
                </a:lnTo>
                <a:close/>
                <a:moveTo>
                  <a:pt x="4679" y="6408"/>
                </a:moveTo>
                <a:lnTo>
                  <a:pt x="4679" y="6391"/>
                </a:lnTo>
                <a:lnTo>
                  <a:pt x="4688" y="6383"/>
                </a:lnTo>
                <a:lnTo>
                  <a:pt x="4676" y="6366"/>
                </a:lnTo>
                <a:lnTo>
                  <a:pt x="4664" y="6348"/>
                </a:lnTo>
                <a:lnTo>
                  <a:pt x="4652" y="6356"/>
                </a:lnTo>
                <a:lnTo>
                  <a:pt x="4637" y="6354"/>
                </a:lnTo>
                <a:lnTo>
                  <a:pt x="4666" y="6345"/>
                </a:lnTo>
                <a:lnTo>
                  <a:pt x="4698" y="6345"/>
                </a:lnTo>
                <a:lnTo>
                  <a:pt x="4708" y="6365"/>
                </a:lnTo>
                <a:lnTo>
                  <a:pt x="4720" y="6382"/>
                </a:lnTo>
                <a:lnTo>
                  <a:pt x="4714" y="6388"/>
                </a:lnTo>
                <a:lnTo>
                  <a:pt x="4703" y="6390"/>
                </a:lnTo>
                <a:lnTo>
                  <a:pt x="4713" y="6403"/>
                </a:lnTo>
                <a:lnTo>
                  <a:pt x="4729" y="6407"/>
                </a:lnTo>
                <a:lnTo>
                  <a:pt x="4731" y="6406"/>
                </a:lnTo>
                <a:lnTo>
                  <a:pt x="4732" y="6406"/>
                </a:lnTo>
                <a:lnTo>
                  <a:pt x="4738" y="6409"/>
                </a:lnTo>
                <a:lnTo>
                  <a:pt x="4744" y="6410"/>
                </a:lnTo>
                <a:lnTo>
                  <a:pt x="4733" y="6413"/>
                </a:lnTo>
                <a:lnTo>
                  <a:pt x="4717" y="6407"/>
                </a:lnTo>
                <a:lnTo>
                  <a:pt x="4716" y="6418"/>
                </a:lnTo>
                <a:lnTo>
                  <a:pt x="4728" y="6426"/>
                </a:lnTo>
                <a:lnTo>
                  <a:pt x="4720" y="6431"/>
                </a:lnTo>
                <a:lnTo>
                  <a:pt x="4707" y="6432"/>
                </a:lnTo>
                <a:lnTo>
                  <a:pt x="4701" y="6418"/>
                </a:lnTo>
                <a:lnTo>
                  <a:pt x="4679" y="6408"/>
                </a:lnTo>
                <a:close/>
                <a:moveTo>
                  <a:pt x="4789" y="8075"/>
                </a:moveTo>
                <a:lnTo>
                  <a:pt x="4773" y="8073"/>
                </a:lnTo>
                <a:lnTo>
                  <a:pt x="4769" y="8060"/>
                </a:lnTo>
                <a:lnTo>
                  <a:pt x="4784" y="8062"/>
                </a:lnTo>
                <a:lnTo>
                  <a:pt x="4789" y="8075"/>
                </a:lnTo>
                <a:close/>
                <a:moveTo>
                  <a:pt x="4780" y="8041"/>
                </a:moveTo>
                <a:lnTo>
                  <a:pt x="4769" y="8046"/>
                </a:lnTo>
                <a:lnTo>
                  <a:pt x="4754" y="8050"/>
                </a:lnTo>
                <a:lnTo>
                  <a:pt x="4766" y="8033"/>
                </a:lnTo>
                <a:lnTo>
                  <a:pt x="4780" y="8041"/>
                </a:lnTo>
                <a:close/>
                <a:moveTo>
                  <a:pt x="4644" y="6369"/>
                </a:moveTo>
                <a:lnTo>
                  <a:pt x="4648" y="6368"/>
                </a:lnTo>
                <a:lnTo>
                  <a:pt x="4649" y="6364"/>
                </a:lnTo>
                <a:lnTo>
                  <a:pt x="4666" y="6371"/>
                </a:lnTo>
                <a:lnTo>
                  <a:pt x="4672" y="6388"/>
                </a:lnTo>
                <a:lnTo>
                  <a:pt x="4653" y="6384"/>
                </a:lnTo>
                <a:lnTo>
                  <a:pt x="4644" y="6369"/>
                </a:lnTo>
                <a:close/>
                <a:moveTo>
                  <a:pt x="4720" y="8022"/>
                </a:moveTo>
                <a:lnTo>
                  <a:pt x="4729" y="8014"/>
                </a:lnTo>
                <a:lnTo>
                  <a:pt x="4720" y="8007"/>
                </a:lnTo>
                <a:lnTo>
                  <a:pt x="4714" y="8015"/>
                </a:lnTo>
                <a:lnTo>
                  <a:pt x="4704" y="8022"/>
                </a:lnTo>
                <a:lnTo>
                  <a:pt x="4698" y="8013"/>
                </a:lnTo>
                <a:lnTo>
                  <a:pt x="4695" y="8003"/>
                </a:lnTo>
                <a:lnTo>
                  <a:pt x="4714" y="7997"/>
                </a:lnTo>
                <a:lnTo>
                  <a:pt x="4732" y="7992"/>
                </a:lnTo>
                <a:lnTo>
                  <a:pt x="4737" y="8003"/>
                </a:lnTo>
                <a:lnTo>
                  <a:pt x="4741" y="8017"/>
                </a:lnTo>
                <a:lnTo>
                  <a:pt x="4729" y="8024"/>
                </a:lnTo>
                <a:lnTo>
                  <a:pt x="4720" y="8022"/>
                </a:lnTo>
                <a:close/>
                <a:moveTo>
                  <a:pt x="4552" y="6288"/>
                </a:moveTo>
                <a:lnTo>
                  <a:pt x="4556" y="6289"/>
                </a:lnTo>
                <a:lnTo>
                  <a:pt x="4560" y="6289"/>
                </a:lnTo>
                <a:lnTo>
                  <a:pt x="4571" y="6293"/>
                </a:lnTo>
                <a:lnTo>
                  <a:pt x="4583" y="6294"/>
                </a:lnTo>
                <a:lnTo>
                  <a:pt x="4587" y="6303"/>
                </a:lnTo>
                <a:lnTo>
                  <a:pt x="4591" y="6311"/>
                </a:lnTo>
                <a:lnTo>
                  <a:pt x="4593" y="6311"/>
                </a:lnTo>
                <a:lnTo>
                  <a:pt x="4594" y="6310"/>
                </a:lnTo>
                <a:lnTo>
                  <a:pt x="4605" y="6315"/>
                </a:lnTo>
                <a:lnTo>
                  <a:pt x="4612" y="6322"/>
                </a:lnTo>
                <a:lnTo>
                  <a:pt x="4605" y="6328"/>
                </a:lnTo>
                <a:lnTo>
                  <a:pt x="4593" y="6331"/>
                </a:lnTo>
                <a:lnTo>
                  <a:pt x="4571" y="6311"/>
                </a:lnTo>
                <a:lnTo>
                  <a:pt x="4552" y="6288"/>
                </a:lnTo>
                <a:close/>
                <a:moveTo>
                  <a:pt x="4547" y="6289"/>
                </a:moveTo>
                <a:lnTo>
                  <a:pt x="4526" y="6272"/>
                </a:lnTo>
                <a:lnTo>
                  <a:pt x="4506" y="6255"/>
                </a:lnTo>
                <a:lnTo>
                  <a:pt x="4512" y="6248"/>
                </a:lnTo>
                <a:lnTo>
                  <a:pt x="4522" y="6244"/>
                </a:lnTo>
                <a:lnTo>
                  <a:pt x="4525" y="6248"/>
                </a:lnTo>
                <a:lnTo>
                  <a:pt x="4528" y="6253"/>
                </a:lnTo>
                <a:lnTo>
                  <a:pt x="4528" y="6256"/>
                </a:lnTo>
                <a:lnTo>
                  <a:pt x="4528" y="6259"/>
                </a:lnTo>
                <a:lnTo>
                  <a:pt x="4532" y="6260"/>
                </a:lnTo>
                <a:lnTo>
                  <a:pt x="4535" y="6262"/>
                </a:lnTo>
                <a:lnTo>
                  <a:pt x="4542" y="6272"/>
                </a:lnTo>
                <a:lnTo>
                  <a:pt x="4550" y="6280"/>
                </a:lnTo>
                <a:lnTo>
                  <a:pt x="4548" y="6284"/>
                </a:lnTo>
                <a:lnTo>
                  <a:pt x="4547" y="6289"/>
                </a:lnTo>
                <a:close/>
                <a:moveTo>
                  <a:pt x="4486" y="6205"/>
                </a:moveTo>
                <a:lnTo>
                  <a:pt x="4486" y="6206"/>
                </a:lnTo>
                <a:lnTo>
                  <a:pt x="4486" y="6207"/>
                </a:lnTo>
                <a:lnTo>
                  <a:pt x="4484" y="6206"/>
                </a:lnTo>
                <a:lnTo>
                  <a:pt x="4481" y="6205"/>
                </a:lnTo>
                <a:lnTo>
                  <a:pt x="4482" y="6202"/>
                </a:lnTo>
                <a:lnTo>
                  <a:pt x="4483" y="6199"/>
                </a:lnTo>
                <a:lnTo>
                  <a:pt x="4487" y="6196"/>
                </a:lnTo>
                <a:lnTo>
                  <a:pt x="4498" y="6192"/>
                </a:lnTo>
                <a:lnTo>
                  <a:pt x="4492" y="6199"/>
                </a:lnTo>
                <a:lnTo>
                  <a:pt x="4486" y="6205"/>
                </a:lnTo>
                <a:close/>
                <a:moveTo>
                  <a:pt x="4579" y="7927"/>
                </a:moveTo>
                <a:lnTo>
                  <a:pt x="4580" y="7907"/>
                </a:lnTo>
                <a:lnTo>
                  <a:pt x="4595" y="7916"/>
                </a:lnTo>
                <a:lnTo>
                  <a:pt x="4579" y="7927"/>
                </a:lnTo>
                <a:close/>
                <a:moveTo>
                  <a:pt x="4476" y="6210"/>
                </a:moveTo>
                <a:lnTo>
                  <a:pt x="4483" y="6222"/>
                </a:lnTo>
                <a:lnTo>
                  <a:pt x="4488" y="6236"/>
                </a:lnTo>
                <a:lnTo>
                  <a:pt x="4469" y="6224"/>
                </a:lnTo>
                <a:lnTo>
                  <a:pt x="4476" y="6210"/>
                </a:lnTo>
                <a:close/>
                <a:moveTo>
                  <a:pt x="4484" y="6182"/>
                </a:moveTo>
                <a:lnTo>
                  <a:pt x="4480" y="6185"/>
                </a:lnTo>
                <a:lnTo>
                  <a:pt x="4477" y="6189"/>
                </a:lnTo>
                <a:lnTo>
                  <a:pt x="4474" y="6188"/>
                </a:lnTo>
                <a:lnTo>
                  <a:pt x="4469" y="6186"/>
                </a:lnTo>
                <a:lnTo>
                  <a:pt x="4475" y="6183"/>
                </a:lnTo>
                <a:lnTo>
                  <a:pt x="4480" y="6180"/>
                </a:lnTo>
                <a:lnTo>
                  <a:pt x="4482" y="6181"/>
                </a:lnTo>
                <a:lnTo>
                  <a:pt x="4484" y="6182"/>
                </a:lnTo>
                <a:close/>
                <a:moveTo>
                  <a:pt x="4456" y="6060"/>
                </a:moveTo>
                <a:lnTo>
                  <a:pt x="4486" y="6068"/>
                </a:lnTo>
                <a:lnTo>
                  <a:pt x="4505" y="6089"/>
                </a:lnTo>
                <a:lnTo>
                  <a:pt x="4489" y="6093"/>
                </a:lnTo>
                <a:lnTo>
                  <a:pt x="4474" y="6091"/>
                </a:lnTo>
                <a:lnTo>
                  <a:pt x="4475" y="6088"/>
                </a:lnTo>
                <a:lnTo>
                  <a:pt x="4476" y="6084"/>
                </a:lnTo>
                <a:lnTo>
                  <a:pt x="4476" y="6084"/>
                </a:lnTo>
                <a:lnTo>
                  <a:pt x="4475" y="6084"/>
                </a:lnTo>
                <a:lnTo>
                  <a:pt x="4477" y="6081"/>
                </a:lnTo>
                <a:lnTo>
                  <a:pt x="4478" y="6078"/>
                </a:lnTo>
                <a:lnTo>
                  <a:pt x="4465" y="6072"/>
                </a:lnTo>
                <a:lnTo>
                  <a:pt x="4456" y="6060"/>
                </a:lnTo>
                <a:close/>
                <a:moveTo>
                  <a:pt x="4412" y="6009"/>
                </a:moveTo>
                <a:lnTo>
                  <a:pt x="4423" y="5988"/>
                </a:lnTo>
                <a:lnTo>
                  <a:pt x="4445" y="5976"/>
                </a:lnTo>
                <a:lnTo>
                  <a:pt x="4434" y="6003"/>
                </a:lnTo>
                <a:lnTo>
                  <a:pt x="4412" y="6009"/>
                </a:lnTo>
                <a:close/>
                <a:moveTo>
                  <a:pt x="4536" y="7870"/>
                </a:moveTo>
                <a:lnTo>
                  <a:pt x="4534" y="7855"/>
                </a:lnTo>
                <a:lnTo>
                  <a:pt x="4526" y="7845"/>
                </a:lnTo>
                <a:lnTo>
                  <a:pt x="4548" y="7848"/>
                </a:lnTo>
                <a:lnTo>
                  <a:pt x="4556" y="7863"/>
                </a:lnTo>
                <a:lnTo>
                  <a:pt x="4548" y="7867"/>
                </a:lnTo>
                <a:lnTo>
                  <a:pt x="4536" y="7870"/>
                </a:lnTo>
                <a:close/>
                <a:moveTo>
                  <a:pt x="4424" y="6130"/>
                </a:moveTo>
                <a:lnTo>
                  <a:pt x="4419" y="6132"/>
                </a:lnTo>
                <a:lnTo>
                  <a:pt x="4414" y="6134"/>
                </a:lnTo>
                <a:lnTo>
                  <a:pt x="4419" y="6131"/>
                </a:lnTo>
                <a:lnTo>
                  <a:pt x="4424" y="6130"/>
                </a:lnTo>
                <a:close/>
                <a:moveTo>
                  <a:pt x="4409" y="6048"/>
                </a:moveTo>
                <a:lnTo>
                  <a:pt x="4391" y="6043"/>
                </a:lnTo>
                <a:lnTo>
                  <a:pt x="4375" y="6043"/>
                </a:lnTo>
                <a:lnTo>
                  <a:pt x="4384" y="6036"/>
                </a:lnTo>
                <a:lnTo>
                  <a:pt x="4390" y="6025"/>
                </a:lnTo>
                <a:lnTo>
                  <a:pt x="4404" y="6032"/>
                </a:lnTo>
                <a:lnTo>
                  <a:pt x="4423" y="6030"/>
                </a:lnTo>
                <a:lnTo>
                  <a:pt x="4418" y="6039"/>
                </a:lnTo>
                <a:lnTo>
                  <a:pt x="4409" y="6048"/>
                </a:lnTo>
                <a:close/>
                <a:moveTo>
                  <a:pt x="4410" y="6144"/>
                </a:moveTo>
                <a:lnTo>
                  <a:pt x="4410" y="6143"/>
                </a:lnTo>
                <a:lnTo>
                  <a:pt x="4411" y="6142"/>
                </a:lnTo>
                <a:lnTo>
                  <a:pt x="4411" y="6143"/>
                </a:lnTo>
                <a:lnTo>
                  <a:pt x="4411" y="6144"/>
                </a:lnTo>
                <a:lnTo>
                  <a:pt x="4410" y="6144"/>
                </a:lnTo>
                <a:lnTo>
                  <a:pt x="4410" y="6144"/>
                </a:lnTo>
                <a:close/>
                <a:moveTo>
                  <a:pt x="4372" y="6147"/>
                </a:moveTo>
                <a:lnTo>
                  <a:pt x="4382" y="6142"/>
                </a:lnTo>
                <a:lnTo>
                  <a:pt x="4393" y="6140"/>
                </a:lnTo>
                <a:lnTo>
                  <a:pt x="4401" y="6155"/>
                </a:lnTo>
                <a:lnTo>
                  <a:pt x="4396" y="6170"/>
                </a:lnTo>
                <a:lnTo>
                  <a:pt x="4341" y="6148"/>
                </a:lnTo>
                <a:lnTo>
                  <a:pt x="4332" y="6118"/>
                </a:lnTo>
                <a:lnTo>
                  <a:pt x="4304" y="6104"/>
                </a:lnTo>
                <a:lnTo>
                  <a:pt x="4296" y="6080"/>
                </a:lnTo>
                <a:lnTo>
                  <a:pt x="4328" y="6090"/>
                </a:lnTo>
                <a:lnTo>
                  <a:pt x="4342" y="6118"/>
                </a:lnTo>
                <a:lnTo>
                  <a:pt x="4362" y="6118"/>
                </a:lnTo>
                <a:lnTo>
                  <a:pt x="4366" y="6136"/>
                </a:lnTo>
                <a:lnTo>
                  <a:pt x="4376" y="6123"/>
                </a:lnTo>
                <a:lnTo>
                  <a:pt x="4392" y="6117"/>
                </a:lnTo>
                <a:lnTo>
                  <a:pt x="4399" y="6119"/>
                </a:lnTo>
                <a:lnTo>
                  <a:pt x="4407" y="6121"/>
                </a:lnTo>
                <a:lnTo>
                  <a:pt x="4386" y="6131"/>
                </a:lnTo>
                <a:lnTo>
                  <a:pt x="4372" y="6147"/>
                </a:lnTo>
                <a:close/>
                <a:moveTo>
                  <a:pt x="4461" y="7788"/>
                </a:moveTo>
                <a:lnTo>
                  <a:pt x="4433" y="7773"/>
                </a:lnTo>
                <a:lnTo>
                  <a:pt x="4426" y="7750"/>
                </a:lnTo>
                <a:lnTo>
                  <a:pt x="4451" y="7768"/>
                </a:lnTo>
                <a:lnTo>
                  <a:pt x="4461" y="7788"/>
                </a:lnTo>
                <a:close/>
                <a:moveTo>
                  <a:pt x="4400" y="7751"/>
                </a:moveTo>
                <a:lnTo>
                  <a:pt x="4356" y="7704"/>
                </a:lnTo>
                <a:lnTo>
                  <a:pt x="4301" y="7664"/>
                </a:lnTo>
                <a:lnTo>
                  <a:pt x="4253" y="7631"/>
                </a:lnTo>
                <a:lnTo>
                  <a:pt x="4210" y="7590"/>
                </a:lnTo>
                <a:lnTo>
                  <a:pt x="4221" y="7598"/>
                </a:lnTo>
                <a:lnTo>
                  <a:pt x="4231" y="7606"/>
                </a:lnTo>
                <a:lnTo>
                  <a:pt x="4237" y="7602"/>
                </a:lnTo>
                <a:lnTo>
                  <a:pt x="4237" y="7598"/>
                </a:lnTo>
                <a:lnTo>
                  <a:pt x="4222" y="7591"/>
                </a:lnTo>
                <a:lnTo>
                  <a:pt x="4208" y="7588"/>
                </a:lnTo>
                <a:lnTo>
                  <a:pt x="4205" y="7584"/>
                </a:lnTo>
                <a:lnTo>
                  <a:pt x="4201" y="7580"/>
                </a:lnTo>
                <a:lnTo>
                  <a:pt x="4185" y="7583"/>
                </a:lnTo>
                <a:lnTo>
                  <a:pt x="4170" y="7577"/>
                </a:lnTo>
                <a:lnTo>
                  <a:pt x="4175" y="7574"/>
                </a:lnTo>
                <a:lnTo>
                  <a:pt x="4186" y="7576"/>
                </a:lnTo>
                <a:lnTo>
                  <a:pt x="4167" y="7565"/>
                </a:lnTo>
                <a:lnTo>
                  <a:pt x="4154" y="7548"/>
                </a:lnTo>
                <a:lnTo>
                  <a:pt x="4142" y="7557"/>
                </a:lnTo>
                <a:lnTo>
                  <a:pt x="4129" y="7565"/>
                </a:lnTo>
                <a:lnTo>
                  <a:pt x="4092" y="7505"/>
                </a:lnTo>
                <a:lnTo>
                  <a:pt x="4020" y="7469"/>
                </a:lnTo>
                <a:lnTo>
                  <a:pt x="3980" y="7426"/>
                </a:lnTo>
                <a:lnTo>
                  <a:pt x="3926" y="7398"/>
                </a:lnTo>
                <a:lnTo>
                  <a:pt x="3927" y="7391"/>
                </a:lnTo>
                <a:lnTo>
                  <a:pt x="3931" y="7387"/>
                </a:lnTo>
                <a:lnTo>
                  <a:pt x="3899" y="7371"/>
                </a:lnTo>
                <a:lnTo>
                  <a:pt x="3871" y="7350"/>
                </a:lnTo>
                <a:lnTo>
                  <a:pt x="3867" y="7343"/>
                </a:lnTo>
                <a:lnTo>
                  <a:pt x="3869" y="7336"/>
                </a:lnTo>
                <a:lnTo>
                  <a:pt x="3854" y="7326"/>
                </a:lnTo>
                <a:lnTo>
                  <a:pt x="3856" y="7334"/>
                </a:lnTo>
                <a:lnTo>
                  <a:pt x="3860" y="7343"/>
                </a:lnTo>
                <a:lnTo>
                  <a:pt x="3815" y="7307"/>
                </a:lnTo>
                <a:lnTo>
                  <a:pt x="3770" y="7288"/>
                </a:lnTo>
                <a:lnTo>
                  <a:pt x="3769" y="7287"/>
                </a:lnTo>
                <a:lnTo>
                  <a:pt x="3768" y="7286"/>
                </a:lnTo>
                <a:lnTo>
                  <a:pt x="3772" y="7277"/>
                </a:lnTo>
                <a:lnTo>
                  <a:pt x="3770" y="7271"/>
                </a:lnTo>
                <a:lnTo>
                  <a:pt x="3768" y="7266"/>
                </a:lnTo>
                <a:lnTo>
                  <a:pt x="3767" y="7260"/>
                </a:lnTo>
                <a:lnTo>
                  <a:pt x="3802" y="7283"/>
                </a:lnTo>
                <a:lnTo>
                  <a:pt x="3829" y="7312"/>
                </a:lnTo>
                <a:lnTo>
                  <a:pt x="3821" y="7296"/>
                </a:lnTo>
                <a:lnTo>
                  <a:pt x="3809" y="7282"/>
                </a:lnTo>
                <a:lnTo>
                  <a:pt x="3818" y="7283"/>
                </a:lnTo>
                <a:lnTo>
                  <a:pt x="3827" y="7285"/>
                </a:lnTo>
                <a:lnTo>
                  <a:pt x="3811" y="7270"/>
                </a:lnTo>
                <a:lnTo>
                  <a:pt x="3794" y="7255"/>
                </a:lnTo>
                <a:lnTo>
                  <a:pt x="3830" y="7282"/>
                </a:lnTo>
                <a:lnTo>
                  <a:pt x="3866" y="7308"/>
                </a:lnTo>
                <a:lnTo>
                  <a:pt x="3866" y="7308"/>
                </a:lnTo>
                <a:lnTo>
                  <a:pt x="3867" y="7309"/>
                </a:lnTo>
                <a:lnTo>
                  <a:pt x="3867" y="7309"/>
                </a:lnTo>
                <a:lnTo>
                  <a:pt x="3867" y="7308"/>
                </a:lnTo>
                <a:lnTo>
                  <a:pt x="4146" y="7520"/>
                </a:lnTo>
                <a:lnTo>
                  <a:pt x="4421" y="7736"/>
                </a:lnTo>
                <a:lnTo>
                  <a:pt x="4414" y="7748"/>
                </a:lnTo>
                <a:lnTo>
                  <a:pt x="4400" y="7751"/>
                </a:lnTo>
                <a:close/>
                <a:moveTo>
                  <a:pt x="4216" y="7638"/>
                </a:moveTo>
                <a:lnTo>
                  <a:pt x="4204" y="7629"/>
                </a:lnTo>
                <a:lnTo>
                  <a:pt x="4196" y="7620"/>
                </a:lnTo>
                <a:lnTo>
                  <a:pt x="4220" y="7620"/>
                </a:lnTo>
                <a:lnTo>
                  <a:pt x="4216" y="7638"/>
                </a:lnTo>
                <a:close/>
                <a:moveTo>
                  <a:pt x="4174" y="7616"/>
                </a:moveTo>
                <a:lnTo>
                  <a:pt x="4159" y="7609"/>
                </a:lnTo>
                <a:lnTo>
                  <a:pt x="4138" y="7623"/>
                </a:lnTo>
                <a:lnTo>
                  <a:pt x="4146" y="7602"/>
                </a:lnTo>
                <a:lnTo>
                  <a:pt x="4160" y="7587"/>
                </a:lnTo>
                <a:lnTo>
                  <a:pt x="4133" y="7586"/>
                </a:lnTo>
                <a:lnTo>
                  <a:pt x="4133" y="7569"/>
                </a:lnTo>
                <a:lnTo>
                  <a:pt x="4167" y="7586"/>
                </a:lnTo>
                <a:lnTo>
                  <a:pt x="4174" y="7616"/>
                </a:lnTo>
                <a:close/>
                <a:moveTo>
                  <a:pt x="4108" y="7562"/>
                </a:moveTo>
                <a:lnTo>
                  <a:pt x="4097" y="7552"/>
                </a:lnTo>
                <a:lnTo>
                  <a:pt x="4082" y="7559"/>
                </a:lnTo>
                <a:lnTo>
                  <a:pt x="4082" y="7547"/>
                </a:lnTo>
                <a:lnTo>
                  <a:pt x="4088" y="7539"/>
                </a:lnTo>
                <a:lnTo>
                  <a:pt x="4108" y="7546"/>
                </a:lnTo>
                <a:lnTo>
                  <a:pt x="4108" y="7562"/>
                </a:lnTo>
                <a:close/>
                <a:moveTo>
                  <a:pt x="3696" y="6091"/>
                </a:moveTo>
                <a:lnTo>
                  <a:pt x="3708" y="6097"/>
                </a:lnTo>
                <a:lnTo>
                  <a:pt x="3714" y="6110"/>
                </a:lnTo>
                <a:lnTo>
                  <a:pt x="3694" y="6107"/>
                </a:lnTo>
                <a:lnTo>
                  <a:pt x="3696" y="6091"/>
                </a:lnTo>
                <a:close/>
                <a:moveTo>
                  <a:pt x="3636" y="5691"/>
                </a:moveTo>
                <a:lnTo>
                  <a:pt x="3619" y="5691"/>
                </a:lnTo>
                <a:lnTo>
                  <a:pt x="3613" y="5679"/>
                </a:lnTo>
                <a:lnTo>
                  <a:pt x="3629" y="5669"/>
                </a:lnTo>
                <a:lnTo>
                  <a:pt x="3644" y="5670"/>
                </a:lnTo>
                <a:lnTo>
                  <a:pt x="3639" y="5680"/>
                </a:lnTo>
                <a:lnTo>
                  <a:pt x="3636" y="5691"/>
                </a:lnTo>
                <a:close/>
                <a:moveTo>
                  <a:pt x="3646" y="5981"/>
                </a:moveTo>
                <a:lnTo>
                  <a:pt x="3625" y="5981"/>
                </a:lnTo>
                <a:lnTo>
                  <a:pt x="3612" y="5969"/>
                </a:lnTo>
                <a:lnTo>
                  <a:pt x="3634" y="5963"/>
                </a:lnTo>
                <a:lnTo>
                  <a:pt x="3646" y="5981"/>
                </a:lnTo>
                <a:close/>
                <a:moveTo>
                  <a:pt x="3620" y="5621"/>
                </a:moveTo>
                <a:lnTo>
                  <a:pt x="3598" y="5619"/>
                </a:lnTo>
                <a:lnTo>
                  <a:pt x="3585" y="5606"/>
                </a:lnTo>
                <a:lnTo>
                  <a:pt x="3607" y="5610"/>
                </a:lnTo>
                <a:lnTo>
                  <a:pt x="3620" y="5621"/>
                </a:lnTo>
                <a:close/>
                <a:moveTo>
                  <a:pt x="3564" y="5929"/>
                </a:moveTo>
                <a:lnTo>
                  <a:pt x="3545" y="5916"/>
                </a:lnTo>
                <a:lnTo>
                  <a:pt x="3550" y="5901"/>
                </a:lnTo>
                <a:lnTo>
                  <a:pt x="3572" y="5910"/>
                </a:lnTo>
                <a:lnTo>
                  <a:pt x="3596" y="5921"/>
                </a:lnTo>
                <a:lnTo>
                  <a:pt x="3577" y="5921"/>
                </a:lnTo>
                <a:lnTo>
                  <a:pt x="3564" y="5929"/>
                </a:lnTo>
                <a:close/>
                <a:moveTo>
                  <a:pt x="3508" y="5915"/>
                </a:moveTo>
                <a:lnTo>
                  <a:pt x="3521" y="5910"/>
                </a:lnTo>
                <a:lnTo>
                  <a:pt x="3535" y="5907"/>
                </a:lnTo>
                <a:lnTo>
                  <a:pt x="3550" y="5939"/>
                </a:lnTo>
                <a:lnTo>
                  <a:pt x="3574" y="5959"/>
                </a:lnTo>
                <a:lnTo>
                  <a:pt x="3539" y="5946"/>
                </a:lnTo>
                <a:lnTo>
                  <a:pt x="3508" y="5915"/>
                </a:lnTo>
                <a:close/>
                <a:moveTo>
                  <a:pt x="3491" y="5953"/>
                </a:moveTo>
                <a:lnTo>
                  <a:pt x="3507" y="5951"/>
                </a:lnTo>
                <a:lnTo>
                  <a:pt x="3520" y="5965"/>
                </a:lnTo>
                <a:lnTo>
                  <a:pt x="3502" y="5964"/>
                </a:lnTo>
                <a:lnTo>
                  <a:pt x="3491" y="5953"/>
                </a:lnTo>
                <a:close/>
                <a:moveTo>
                  <a:pt x="3481" y="5410"/>
                </a:moveTo>
                <a:lnTo>
                  <a:pt x="3485" y="5423"/>
                </a:lnTo>
                <a:lnTo>
                  <a:pt x="3504" y="5419"/>
                </a:lnTo>
                <a:lnTo>
                  <a:pt x="3500" y="5432"/>
                </a:lnTo>
                <a:lnTo>
                  <a:pt x="3495" y="5445"/>
                </a:lnTo>
                <a:lnTo>
                  <a:pt x="3515" y="5432"/>
                </a:lnTo>
                <a:lnTo>
                  <a:pt x="3529" y="5451"/>
                </a:lnTo>
                <a:lnTo>
                  <a:pt x="3538" y="5438"/>
                </a:lnTo>
                <a:lnTo>
                  <a:pt x="3527" y="5430"/>
                </a:lnTo>
                <a:lnTo>
                  <a:pt x="3537" y="5429"/>
                </a:lnTo>
                <a:lnTo>
                  <a:pt x="3545" y="5430"/>
                </a:lnTo>
                <a:lnTo>
                  <a:pt x="3547" y="5431"/>
                </a:lnTo>
                <a:lnTo>
                  <a:pt x="3548" y="5433"/>
                </a:lnTo>
                <a:lnTo>
                  <a:pt x="3552" y="5450"/>
                </a:lnTo>
                <a:lnTo>
                  <a:pt x="3546" y="5463"/>
                </a:lnTo>
                <a:lnTo>
                  <a:pt x="3565" y="5466"/>
                </a:lnTo>
                <a:lnTo>
                  <a:pt x="3565" y="5480"/>
                </a:lnTo>
                <a:lnTo>
                  <a:pt x="3587" y="5477"/>
                </a:lnTo>
                <a:lnTo>
                  <a:pt x="3609" y="5479"/>
                </a:lnTo>
                <a:lnTo>
                  <a:pt x="3601" y="5486"/>
                </a:lnTo>
                <a:lnTo>
                  <a:pt x="3588" y="5490"/>
                </a:lnTo>
                <a:lnTo>
                  <a:pt x="3599" y="5504"/>
                </a:lnTo>
                <a:lnTo>
                  <a:pt x="3612" y="5520"/>
                </a:lnTo>
                <a:lnTo>
                  <a:pt x="3587" y="5525"/>
                </a:lnTo>
                <a:lnTo>
                  <a:pt x="3558" y="5532"/>
                </a:lnTo>
                <a:lnTo>
                  <a:pt x="3552" y="5517"/>
                </a:lnTo>
                <a:lnTo>
                  <a:pt x="3553" y="5497"/>
                </a:lnTo>
                <a:lnTo>
                  <a:pt x="3532" y="5488"/>
                </a:lnTo>
                <a:lnTo>
                  <a:pt x="3527" y="5473"/>
                </a:lnTo>
                <a:lnTo>
                  <a:pt x="3504" y="5470"/>
                </a:lnTo>
                <a:lnTo>
                  <a:pt x="3485" y="5462"/>
                </a:lnTo>
                <a:lnTo>
                  <a:pt x="3489" y="5458"/>
                </a:lnTo>
                <a:lnTo>
                  <a:pt x="3496" y="5455"/>
                </a:lnTo>
                <a:lnTo>
                  <a:pt x="3479" y="5436"/>
                </a:lnTo>
                <a:lnTo>
                  <a:pt x="3461" y="5433"/>
                </a:lnTo>
                <a:lnTo>
                  <a:pt x="3467" y="5419"/>
                </a:lnTo>
                <a:lnTo>
                  <a:pt x="3481" y="5410"/>
                </a:lnTo>
                <a:close/>
                <a:moveTo>
                  <a:pt x="3452" y="5411"/>
                </a:moveTo>
                <a:lnTo>
                  <a:pt x="3441" y="5406"/>
                </a:lnTo>
                <a:lnTo>
                  <a:pt x="3429" y="5401"/>
                </a:lnTo>
                <a:lnTo>
                  <a:pt x="3431" y="5392"/>
                </a:lnTo>
                <a:lnTo>
                  <a:pt x="3431" y="5383"/>
                </a:lnTo>
                <a:lnTo>
                  <a:pt x="3426" y="5382"/>
                </a:lnTo>
                <a:lnTo>
                  <a:pt x="3422" y="5380"/>
                </a:lnTo>
                <a:lnTo>
                  <a:pt x="3441" y="5371"/>
                </a:lnTo>
                <a:lnTo>
                  <a:pt x="3460" y="5367"/>
                </a:lnTo>
                <a:lnTo>
                  <a:pt x="3454" y="5390"/>
                </a:lnTo>
                <a:lnTo>
                  <a:pt x="3451" y="5403"/>
                </a:lnTo>
                <a:lnTo>
                  <a:pt x="3462" y="5391"/>
                </a:lnTo>
                <a:lnTo>
                  <a:pt x="3478" y="5383"/>
                </a:lnTo>
                <a:lnTo>
                  <a:pt x="3476" y="5397"/>
                </a:lnTo>
                <a:lnTo>
                  <a:pt x="3468" y="5407"/>
                </a:lnTo>
                <a:lnTo>
                  <a:pt x="3467" y="5406"/>
                </a:lnTo>
                <a:lnTo>
                  <a:pt x="3467" y="5405"/>
                </a:lnTo>
                <a:lnTo>
                  <a:pt x="3456" y="5406"/>
                </a:lnTo>
                <a:lnTo>
                  <a:pt x="3452" y="5411"/>
                </a:lnTo>
                <a:close/>
                <a:moveTo>
                  <a:pt x="3423" y="5759"/>
                </a:moveTo>
                <a:lnTo>
                  <a:pt x="3452" y="5791"/>
                </a:lnTo>
                <a:lnTo>
                  <a:pt x="3474" y="5818"/>
                </a:lnTo>
                <a:lnTo>
                  <a:pt x="3434" y="5792"/>
                </a:lnTo>
                <a:lnTo>
                  <a:pt x="3423" y="5759"/>
                </a:lnTo>
                <a:close/>
                <a:moveTo>
                  <a:pt x="3506" y="7054"/>
                </a:moveTo>
                <a:lnTo>
                  <a:pt x="3523" y="7060"/>
                </a:lnTo>
                <a:lnTo>
                  <a:pt x="3545" y="7078"/>
                </a:lnTo>
                <a:lnTo>
                  <a:pt x="3525" y="7073"/>
                </a:lnTo>
                <a:lnTo>
                  <a:pt x="3506" y="7054"/>
                </a:lnTo>
                <a:close/>
                <a:moveTo>
                  <a:pt x="3417" y="5836"/>
                </a:moveTo>
                <a:lnTo>
                  <a:pt x="3433" y="5833"/>
                </a:lnTo>
                <a:lnTo>
                  <a:pt x="3446" y="5848"/>
                </a:lnTo>
                <a:lnTo>
                  <a:pt x="3428" y="5846"/>
                </a:lnTo>
                <a:lnTo>
                  <a:pt x="3417" y="5836"/>
                </a:lnTo>
                <a:close/>
                <a:moveTo>
                  <a:pt x="3377" y="5344"/>
                </a:moveTo>
                <a:lnTo>
                  <a:pt x="3386" y="5337"/>
                </a:lnTo>
                <a:lnTo>
                  <a:pt x="3394" y="5331"/>
                </a:lnTo>
                <a:lnTo>
                  <a:pt x="3403" y="5333"/>
                </a:lnTo>
                <a:lnTo>
                  <a:pt x="3409" y="5337"/>
                </a:lnTo>
                <a:lnTo>
                  <a:pt x="3401" y="5341"/>
                </a:lnTo>
                <a:lnTo>
                  <a:pt x="3396" y="5337"/>
                </a:lnTo>
                <a:lnTo>
                  <a:pt x="3394" y="5343"/>
                </a:lnTo>
                <a:lnTo>
                  <a:pt x="3399" y="5357"/>
                </a:lnTo>
                <a:lnTo>
                  <a:pt x="3385" y="5355"/>
                </a:lnTo>
                <a:lnTo>
                  <a:pt x="3377" y="5344"/>
                </a:lnTo>
                <a:close/>
                <a:moveTo>
                  <a:pt x="3391" y="4949"/>
                </a:moveTo>
                <a:lnTo>
                  <a:pt x="3366" y="4934"/>
                </a:lnTo>
                <a:lnTo>
                  <a:pt x="3340" y="4919"/>
                </a:lnTo>
                <a:lnTo>
                  <a:pt x="3381" y="4926"/>
                </a:lnTo>
                <a:lnTo>
                  <a:pt x="3391" y="4949"/>
                </a:lnTo>
                <a:close/>
                <a:moveTo>
                  <a:pt x="3435" y="5357"/>
                </a:moveTo>
                <a:lnTo>
                  <a:pt x="3427" y="5367"/>
                </a:lnTo>
                <a:lnTo>
                  <a:pt x="3415" y="5374"/>
                </a:lnTo>
                <a:lnTo>
                  <a:pt x="3411" y="5370"/>
                </a:lnTo>
                <a:lnTo>
                  <a:pt x="3406" y="5367"/>
                </a:lnTo>
                <a:lnTo>
                  <a:pt x="3413" y="5356"/>
                </a:lnTo>
                <a:lnTo>
                  <a:pt x="3413" y="5340"/>
                </a:lnTo>
                <a:lnTo>
                  <a:pt x="3424" y="5350"/>
                </a:lnTo>
                <a:lnTo>
                  <a:pt x="3435" y="5357"/>
                </a:lnTo>
                <a:close/>
                <a:moveTo>
                  <a:pt x="3447" y="5308"/>
                </a:moveTo>
                <a:lnTo>
                  <a:pt x="3453" y="5325"/>
                </a:lnTo>
                <a:lnTo>
                  <a:pt x="3462" y="5338"/>
                </a:lnTo>
                <a:lnTo>
                  <a:pt x="3456" y="5339"/>
                </a:lnTo>
                <a:lnTo>
                  <a:pt x="3451" y="5341"/>
                </a:lnTo>
                <a:lnTo>
                  <a:pt x="3441" y="5330"/>
                </a:lnTo>
                <a:lnTo>
                  <a:pt x="3421" y="5322"/>
                </a:lnTo>
                <a:lnTo>
                  <a:pt x="3431" y="5314"/>
                </a:lnTo>
                <a:lnTo>
                  <a:pt x="3447" y="5308"/>
                </a:lnTo>
                <a:close/>
                <a:moveTo>
                  <a:pt x="3441" y="4939"/>
                </a:moveTo>
                <a:lnTo>
                  <a:pt x="3442" y="4945"/>
                </a:lnTo>
                <a:lnTo>
                  <a:pt x="3442" y="4950"/>
                </a:lnTo>
                <a:lnTo>
                  <a:pt x="3431" y="4970"/>
                </a:lnTo>
                <a:lnTo>
                  <a:pt x="3442" y="4990"/>
                </a:lnTo>
                <a:lnTo>
                  <a:pt x="3421" y="4982"/>
                </a:lnTo>
                <a:lnTo>
                  <a:pt x="3419" y="4951"/>
                </a:lnTo>
                <a:lnTo>
                  <a:pt x="3432" y="4947"/>
                </a:lnTo>
                <a:lnTo>
                  <a:pt x="3441" y="4939"/>
                </a:lnTo>
                <a:close/>
                <a:moveTo>
                  <a:pt x="3424" y="4470"/>
                </a:moveTo>
                <a:lnTo>
                  <a:pt x="3419" y="4456"/>
                </a:lnTo>
                <a:lnTo>
                  <a:pt x="3404" y="4458"/>
                </a:lnTo>
                <a:lnTo>
                  <a:pt x="3431" y="4433"/>
                </a:lnTo>
                <a:lnTo>
                  <a:pt x="3466" y="4446"/>
                </a:lnTo>
                <a:lnTo>
                  <a:pt x="3440" y="4452"/>
                </a:lnTo>
                <a:lnTo>
                  <a:pt x="3424" y="4470"/>
                </a:lnTo>
                <a:close/>
                <a:moveTo>
                  <a:pt x="3526" y="4897"/>
                </a:moveTo>
                <a:lnTo>
                  <a:pt x="3501" y="4880"/>
                </a:lnTo>
                <a:lnTo>
                  <a:pt x="3491" y="4856"/>
                </a:lnTo>
                <a:lnTo>
                  <a:pt x="3518" y="4872"/>
                </a:lnTo>
                <a:lnTo>
                  <a:pt x="3526" y="4897"/>
                </a:lnTo>
                <a:close/>
                <a:moveTo>
                  <a:pt x="3435" y="4901"/>
                </a:moveTo>
                <a:lnTo>
                  <a:pt x="3474" y="4913"/>
                </a:lnTo>
                <a:lnTo>
                  <a:pt x="3492" y="4941"/>
                </a:lnTo>
                <a:lnTo>
                  <a:pt x="3485" y="4938"/>
                </a:lnTo>
                <a:lnTo>
                  <a:pt x="3476" y="4946"/>
                </a:lnTo>
                <a:lnTo>
                  <a:pt x="3456" y="4922"/>
                </a:lnTo>
                <a:lnTo>
                  <a:pt x="3435" y="4901"/>
                </a:lnTo>
                <a:close/>
                <a:moveTo>
                  <a:pt x="3488" y="5360"/>
                </a:moveTo>
                <a:lnTo>
                  <a:pt x="3472" y="5358"/>
                </a:lnTo>
                <a:lnTo>
                  <a:pt x="3463" y="5349"/>
                </a:lnTo>
                <a:lnTo>
                  <a:pt x="3484" y="5346"/>
                </a:lnTo>
                <a:lnTo>
                  <a:pt x="3497" y="5358"/>
                </a:lnTo>
                <a:lnTo>
                  <a:pt x="3492" y="5359"/>
                </a:lnTo>
                <a:lnTo>
                  <a:pt x="3488" y="5359"/>
                </a:lnTo>
                <a:lnTo>
                  <a:pt x="3488" y="5359"/>
                </a:lnTo>
                <a:lnTo>
                  <a:pt x="3488" y="5360"/>
                </a:lnTo>
                <a:close/>
                <a:moveTo>
                  <a:pt x="3541" y="5398"/>
                </a:moveTo>
                <a:lnTo>
                  <a:pt x="3522" y="5403"/>
                </a:lnTo>
                <a:lnTo>
                  <a:pt x="3513" y="5395"/>
                </a:lnTo>
                <a:lnTo>
                  <a:pt x="3518" y="5386"/>
                </a:lnTo>
                <a:lnTo>
                  <a:pt x="3522" y="5376"/>
                </a:lnTo>
                <a:lnTo>
                  <a:pt x="3533" y="5385"/>
                </a:lnTo>
                <a:lnTo>
                  <a:pt x="3541" y="5398"/>
                </a:lnTo>
                <a:close/>
                <a:moveTo>
                  <a:pt x="3551" y="5406"/>
                </a:moveTo>
                <a:lnTo>
                  <a:pt x="3546" y="5405"/>
                </a:lnTo>
                <a:lnTo>
                  <a:pt x="3542" y="5405"/>
                </a:lnTo>
                <a:lnTo>
                  <a:pt x="3542" y="5405"/>
                </a:lnTo>
                <a:lnTo>
                  <a:pt x="3541" y="5404"/>
                </a:lnTo>
                <a:lnTo>
                  <a:pt x="3545" y="5405"/>
                </a:lnTo>
                <a:lnTo>
                  <a:pt x="3551" y="5406"/>
                </a:lnTo>
                <a:close/>
                <a:moveTo>
                  <a:pt x="3554" y="5407"/>
                </a:moveTo>
                <a:lnTo>
                  <a:pt x="3575" y="5422"/>
                </a:lnTo>
                <a:lnTo>
                  <a:pt x="3595" y="5438"/>
                </a:lnTo>
                <a:lnTo>
                  <a:pt x="3587" y="5441"/>
                </a:lnTo>
                <a:lnTo>
                  <a:pt x="3578" y="5443"/>
                </a:lnTo>
                <a:lnTo>
                  <a:pt x="3576" y="5438"/>
                </a:lnTo>
                <a:lnTo>
                  <a:pt x="3573" y="5435"/>
                </a:lnTo>
                <a:lnTo>
                  <a:pt x="3574" y="5435"/>
                </a:lnTo>
                <a:lnTo>
                  <a:pt x="3576" y="5435"/>
                </a:lnTo>
                <a:lnTo>
                  <a:pt x="3566" y="5419"/>
                </a:lnTo>
                <a:lnTo>
                  <a:pt x="3554" y="5407"/>
                </a:lnTo>
                <a:close/>
                <a:moveTo>
                  <a:pt x="3617" y="5265"/>
                </a:moveTo>
                <a:lnTo>
                  <a:pt x="3589" y="5267"/>
                </a:lnTo>
                <a:lnTo>
                  <a:pt x="3576" y="5248"/>
                </a:lnTo>
                <a:lnTo>
                  <a:pt x="3596" y="5257"/>
                </a:lnTo>
                <a:lnTo>
                  <a:pt x="3617" y="5265"/>
                </a:lnTo>
                <a:close/>
                <a:moveTo>
                  <a:pt x="3601" y="5079"/>
                </a:moveTo>
                <a:lnTo>
                  <a:pt x="3590" y="5065"/>
                </a:lnTo>
                <a:lnTo>
                  <a:pt x="3588" y="5055"/>
                </a:lnTo>
                <a:lnTo>
                  <a:pt x="3608" y="5061"/>
                </a:lnTo>
                <a:lnTo>
                  <a:pt x="3601" y="5079"/>
                </a:lnTo>
                <a:close/>
                <a:moveTo>
                  <a:pt x="3638" y="5471"/>
                </a:moveTo>
                <a:lnTo>
                  <a:pt x="3636" y="5475"/>
                </a:lnTo>
                <a:lnTo>
                  <a:pt x="3634" y="5480"/>
                </a:lnTo>
                <a:lnTo>
                  <a:pt x="3634" y="5475"/>
                </a:lnTo>
                <a:lnTo>
                  <a:pt x="3638" y="5471"/>
                </a:lnTo>
                <a:close/>
                <a:moveTo>
                  <a:pt x="3784" y="5246"/>
                </a:moveTo>
                <a:lnTo>
                  <a:pt x="3762" y="5238"/>
                </a:lnTo>
                <a:lnTo>
                  <a:pt x="3743" y="5235"/>
                </a:lnTo>
                <a:lnTo>
                  <a:pt x="3742" y="5222"/>
                </a:lnTo>
                <a:lnTo>
                  <a:pt x="3747" y="5212"/>
                </a:lnTo>
                <a:lnTo>
                  <a:pt x="3769" y="5224"/>
                </a:lnTo>
                <a:lnTo>
                  <a:pt x="3784" y="5246"/>
                </a:lnTo>
                <a:close/>
                <a:moveTo>
                  <a:pt x="3801" y="5130"/>
                </a:moveTo>
                <a:lnTo>
                  <a:pt x="3775" y="5138"/>
                </a:lnTo>
                <a:lnTo>
                  <a:pt x="3751" y="5149"/>
                </a:lnTo>
                <a:lnTo>
                  <a:pt x="3749" y="5136"/>
                </a:lnTo>
                <a:lnTo>
                  <a:pt x="3744" y="5129"/>
                </a:lnTo>
                <a:lnTo>
                  <a:pt x="3749" y="5127"/>
                </a:lnTo>
                <a:lnTo>
                  <a:pt x="3755" y="5125"/>
                </a:lnTo>
                <a:lnTo>
                  <a:pt x="3756" y="5120"/>
                </a:lnTo>
                <a:lnTo>
                  <a:pt x="3760" y="5118"/>
                </a:lnTo>
                <a:lnTo>
                  <a:pt x="3770" y="5122"/>
                </a:lnTo>
                <a:lnTo>
                  <a:pt x="3786" y="5105"/>
                </a:lnTo>
                <a:lnTo>
                  <a:pt x="3796" y="5115"/>
                </a:lnTo>
                <a:lnTo>
                  <a:pt x="3801" y="5130"/>
                </a:lnTo>
                <a:close/>
                <a:moveTo>
                  <a:pt x="3793" y="5222"/>
                </a:moveTo>
                <a:lnTo>
                  <a:pt x="3781" y="5213"/>
                </a:lnTo>
                <a:lnTo>
                  <a:pt x="3768" y="5206"/>
                </a:lnTo>
                <a:lnTo>
                  <a:pt x="3792" y="5196"/>
                </a:lnTo>
                <a:lnTo>
                  <a:pt x="3807" y="5201"/>
                </a:lnTo>
                <a:lnTo>
                  <a:pt x="3801" y="5212"/>
                </a:lnTo>
                <a:lnTo>
                  <a:pt x="3793" y="5222"/>
                </a:lnTo>
                <a:close/>
                <a:moveTo>
                  <a:pt x="3838" y="5277"/>
                </a:moveTo>
                <a:lnTo>
                  <a:pt x="3822" y="5283"/>
                </a:lnTo>
                <a:lnTo>
                  <a:pt x="3804" y="5280"/>
                </a:lnTo>
                <a:lnTo>
                  <a:pt x="3804" y="5269"/>
                </a:lnTo>
                <a:lnTo>
                  <a:pt x="3796" y="5254"/>
                </a:lnTo>
                <a:lnTo>
                  <a:pt x="3821" y="5260"/>
                </a:lnTo>
                <a:lnTo>
                  <a:pt x="3838" y="5277"/>
                </a:lnTo>
                <a:close/>
                <a:moveTo>
                  <a:pt x="3875" y="5250"/>
                </a:moveTo>
                <a:lnTo>
                  <a:pt x="3867" y="5247"/>
                </a:lnTo>
                <a:lnTo>
                  <a:pt x="3862" y="5237"/>
                </a:lnTo>
                <a:lnTo>
                  <a:pt x="3885" y="5261"/>
                </a:lnTo>
                <a:lnTo>
                  <a:pt x="3885" y="5298"/>
                </a:lnTo>
                <a:lnTo>
                  <a:pt x="3898" y="5294"/>
                </a:lnTo>
                <a:lnTo>
                  <a:pt x="3912" y="5290"/>
                </a:lnTo>
                <a:lnTo>
                  <a:pt x="3935" y="5330"/>
                </a:lnTo>
                <a:lnTo>
                  <a:pt x="3973" y="5348"/>
                </a:lnTo>
                <a:lnTo>
                  <a:pt x="3998" y="5331"/>
                </a:lnTo>
                <a:lnTo>
                  <a:pt x="4018" y="5325"/>
                </a:lnTo>
                <a:lnTo>
                  <a:pt x="4020" y="5338"/>
                </a:lnTo>
                <a:lnTo>
                  <a:pt x="4036" y="5349"/>
                </a:lnTo>
                <a:lnTo>
                  <a:pt x="3993" y="5355"/>
                </a:lnTo>
                <a:lnTo>
                  <a:pt x="3953" y="5370"/>
                </a:lnTo>
                <a:lnTo>
                  <a:pt x="3923" y="5335"/>
                </a:lnTo>
                <a:lnTo>
                  <a:pt x="3871" y="5324"/>
                </a:lnTo>
                <a:lnTo>
                  <a:pt x="3888" y="5320"/>
                </a:lnTo>
                <a:lnTo>
                  <a:pt x="3897" y="5312"/>
                </a:lnTo>
                <a:lnTo>
                  <a:pt x="3875" y="5308"/>
                </a:lnTo>
                <a:lnTo>
                  <a:pt x="3852" y="5306"/>
                </a:lnTo>
                <a:lnTo>
                  <a:pt x="3857" y="5315"/>
                </a:lnTo>
                <a:lnTo>
                  <a:pt x="3854" y="5322"/>
                </a:lnTo>
                <a:lnTo>
                  <a:pt x="3832" y="5305"/>
                </a:lnTo>
                <a:lnTo>
                  <a:pt x="3822" y="5286"/>
                </a:lnTo>
                <a:lnTo>
                  <a:pt x="3850" y="5294"/>
                </a:lnTo>
                <a:lnTo>
                  <a:pt x="3871" y="5268"/>
                </a:lnTo>
                <a:lnTo>
                  <a:pt x="3840" y="5267"/>
                </a:lnTo>
                <a:lnTo>
                  <a:pt x="3829" y="5240"/>
                </a:lnTo>
                <a:lnTo>
                  <a:pt x="3852" y="5259"/>
                </a:lnTo>
                <a:lnTo>
                  <a:pt x="3875" y="5250"/>
                </a:lnTo>
                <a:close/>
                <a:moveTo>
                  <a:pt x="3809" y="4680"/>
                </a:moveTo>
                <a:lnTo>
                  <a:pt x="3827" y="4673"/>
                </a:lnTo>
                <a:lnTo>
                  <a:pt x="3853" y="4669"/>
                </a:lnTo>
                <a:lnTo>
                  <a:pt x="3854" y="4677"/>
                </a:lnTo>
                <a:lnTo>
                  <a:pt x="3855" y="4685"/>
                </a:lnTo>
                <a:lnTo>
                  <a:pt x="3825" y="4691"/>
                </a:lnTo>
                <a:lnTo>
                  <a:pt x="3809" y="4680"/>
                </a:lnTo>
                <a:close/>
                <a:moveTo>
                  <a:pt x="3846" y="4699"/>
                </a:moveTo>
                <a:lnTo>
                  <a:pt x="3862" y="4695"/>
                </a:lnTo>
                <a:lnTo>
                  <a:pt x="3878" y="4685"/>
                </a:lnTo>
                <a:lnTo>
                  <a:pt x="3867" y="4706"/>
                </a:lnTo>
                <a:lnTo>
                  <a:pt x="3846" y="4699"/>
                </a:lnTo>
                <a:close/>
                <a:moveTo>
                  <a:pt x="5165" y="6532"/>
                </a:moveTo>
                <a:lnTo>
                  <a:pt x="5171" y="6544"/>
                </a:lnTo>
                <a:lnTo>
                  <a:pt x="5172" y="6558"/>
                </a:lnTo>
                <a:lnTo>
                  <a:pt x="5166" y="6557"/>
                </a:lnTo>
                <a:lnTo>
                  <a:pt x="5160" y="6552"/>
                </a:lnTo>
                <a:lnTo>
                  <a:pt x="5157" y="6539"/>
                </a:lnTo>
                <a:lnTo>
                  <a:pt x="5165" y="6532"/>
                </a:lnTo>
                <a:close/>
                <a:moveTo>
                  <a:pt x="5114" y="5843"/>
                </a:moveTo>
                <a:lnTo>
                  <a:pt x="5100" y="5841"/>
                </a:lnTo>
                <a:lnTo>
                  <a:pt x="5097" y="5824"/>
                </a:lnTo>
                <a:lnTo>
                  <a:pt x="5112" y="5827"/>
                </a:lnTo>
                <a:lnTo>
                  <a:pt x="5114" y="5843"/>
                </a:lnTo>
                <a:close/>
                <a:moveTo>
                  <a:pt x="5070" y="5751"/>
                </a:moveTo>
                <a:lnTo>
                  <a:pt x="5067" y="5758"/>
                </a:lnTo>
                <a:lnTo>
                  <a:pt x="5065" y="5768"/>
                </a:lnTo>
                <a:lnTo>
                  <a:pt x="5033" y="5756"/>
                </a:lnTo>
                <a:lnTo>
                  <a:pt x="5030" y="5724"/>
                </a:lnTo>
                <a:lnTo>
                  <a:pt x="5043" y="5745"/>
                </a:lnTo>
                <a:lnTo>
                  <a:pt x="5070" y="5751"/>
                </a:lnTo>
                <a:close/>
                <a:moveTo>
                  <a:pt x="5052" y="6351"/>
                </a:moveTo>
                <a:lnTo>
                  <a:pt x="5052" y="6349"/>
                </a:lnTo>
                <a:lnTo>
                  <a:pt x="5052" y="6347"/>
                </a:lnTo>
                <a:lnTo>
                  <a:pt x="5061" y="6360"/>
                </a:lnTo>
                <a:lnTo>
                  <a:pt x="5069" y="6377"/>
                </a:lnTo>
                <a:lnTo>
                  <a:pt x="5059" y="6372"/>
                </a:lnTo>
                <a:lnTo>
                  <a:pt x="5048" y="6362"/>
                </a:lnTo>
                <a:lnTo>
                  <a:pt x="5049" y="6361"/>
                </a:lnTo>
                <a:lnTo>
                  <a:pt x="5050" y="6358"/>
                </a:lnTo>
                <a:lnTo>
                  <a:pt x="5054" y="6356"/>
                </a:lnTo>
                <a:lnTo>
                  <a:pt x="5052" y="6351"/>
                </a:lnTo>
                <a:close/>
                <a:moveTo>
                  <a:pt x="4966" y="6191"/>
                </a:moveTo>
                <a:lnTo>
                  <a:pt x="4963" y="6186"/>
                </a:lnTo>
                <a:lnTo>
                  <a:pt x="4962" y="6178"/>
                </a:lnTo>
                <a:lnTo>
                  <a:pt x="4979" y="6186"/>
                </a:lnTo>
                <a:lnTo>
                  <a:pt x="4995" y="6190"/>
                </a:lnTo>
                <a:lnTo>
                  <a:pt x="5001" y="6206"/>
                </a:lnTo>
                <a:lnTo>
                  <a:pt x="4995" y="6220"/>
                </a:lnTo>
                <a:lnTo>
                  <a:pt x="4994" y="6220"/>
                </a:lnTo>
                <a:lnTo>
                  <a:pt x="4993" y="6219"/>
                </a:lnTo>
                <a:lnTo>
                  <a:pt x="4987" y="6205"/>
                </a:lnTo>
                <a:lnTo>
                  <a:pt x="4976" y="6198"/>
                </a:lnTo>
                <a:lnTo>
                  <a:pt x="4975" y="6193"/>
                </a:lnTo>
                <a:lnTo>
                  <a:pt x="4975" y="6189"/>
                </a:lnTo>
                <a:lnTo>
                  <a:pt x="4971" y="6191"/>
                </a:lnTo>
                <a:lnTo>
                  <a:pt x="4966" y="6191"/>
                </a:lnTo>
                <a:close/>
                <a:moveTo>
                  <a:pt x="4910" y="6134"/>
                </a:moveTo>
                <a:lnTo>
                  <a:pt x="4920" y="6136"/>
                </a:lnTo>
                <a:lnTo>
                  <a:pt x="4928" y="6140"/>
                </a:lnTo>
                <a:lnTo>
                  <a:pt x="4930" y="6146"/>
                </a:lnTo>
                <a:lnTo>
                  <a:pt x="4934" y="6152"/>
                </a:lnTo>
                <a:lnTo>
                  <a:pt x="4926" y="6153"/>
                </a:lnTo>
                <a:lnTo>
                  <a:pt x="4913" y="6158"/>
                </a:lnTo>
                <a:lnTo>
                  <a:pt x="4913" y="6158"/>
                </a:lnTo>
                <a:lnTo>
                  <a:pt x="4913" y="6156"/>
                </a:lnTo>
                <a:lnTo>
                  <a:pt x="4913" y="6143"/>
                </a:lnTo>
                <a:lnTo>
                  <a:pt x="4910" y="6134"/>
                </a:lnTo>
                <a:close/>
                <a:moveTo>
                  <a:pt x="4837" y="5849"/>
                </a:moveTo>
                <a:lnTo>
                  <a:pt x="4851" y="5851"/>
                </a:lnTo>
                <a:lnTo>
                  <a:pt x="4853" y="5868"/>
                </a:lnTo>
                <a:lnTo>
                  <a:pt x="4839" y="5866"/>
                </a:lnTo>
                <a:lnTo>
                  <a:pt x="4837" y="5849"/>
                </a:lnTo>
                <a:close/>
                <a:moveTo>
                  <a:pt x="4854" y="6145"/>
                </a:moveTo>
                <a:lnTo>
                  <a:pt x="4851" y="6137"/>
                </a:lnTo>
                <a:lnTo>
                  <a:pt x="4853" y="6131"/>
                </a:lnTo>
                <a:lnTo>
                  <a:pt x="4853" y="6139"/>
                </a:lnTo>
                <a:lnTo>
                  <a:pt x="4854" y="6145"/>
                </a:lnTo>
                <a:close/>
                <a:moveTo>
                  <a:pt x="4729" y="5987"/>
                </a:moveTo>
                <a:lnTo>
                  <a:pt x="4728" y="5987"/>
                </a:lnTo>
                <a:lnTo>
                  <a:pt x="4728" y="5987"/>
                </a:lnTo>
                <a:lnTo>
                  <a:pt x="4727" y="5984"/>
                </a:lnTo>
                <a:lnTo>
                  <a:pt x="4727" y="5981"/>
                </a:lnTo>
                <a:lnTo>
                  <a:pt x="4728" y="5984"/>
                </a:lnTo>
                <a:lnTo>
                  <a:pt x="4729" y="5987"/>
                </a:lnTo>
                <a:close/>
                <a:moveTo>
                  <a:pt x="4844" y="6058"/>
                </a:moveTo>
                <a:lnTo>
                  <a:pt x="4834" y="6052"/>
                </a:lnTo>
                <a:lnTo>
                  <a:pt x="4824" y="6043"/>
                </a:lnTo>
                <a:lnTo>
                  <a:pt x="4821" y="6048"/>
                </a:lnTo>
                <a:lnTo>
                  <a:pt x="4821" y="6051"/>
                </a:lnTo>
                <a:lnTo>
                  <a:pt x="4816" y="6044"/>
                </a:lnTo>
                <a:lnTo>
                  <a:pt x="4811" y="6038"/>
                </a:lnTo>
                <a:lnTo>
                  <a:pt x="4835" y="6040"/>
                </a:lnTo>
                <a:lnTo>
                  <a:pt x="4844" y="6058"/>
                </a:lnTo>
                <a:close/>
                <a:moveTo>
                  <a:pt x="4749" y="5496"/>
                </a:moveTo>
                <a:lnTo>
                  <a:pt x="4779" y="5501"/>
                </a:lnTo>
                <a:lnTo>
                  <a:pt x="4800" y="5519"/>
                </a:lnTo>
                <a:lnTo>
                  <a:pt x="4769" y="5514"/>
                </a:lnTo>
                <a:lnTo>
                  <a:pt x="4749" y="5496"/>
                </a:lnTo>
                <a:close/>
                <a:moveTo>
                  <a:pt x="4808" y="5908"/>
                </a:moveTo>
                <a:lnTo>
                  <a:pt x="4816" y="5904"/>
                </a:lnTo>
                <a:lnTo>
                  <a:pt x="4819" y="5912"/>
                </a:lnTo>
                <a:lnTo>
                  <a:pt x="4808" y="5919"/>
                </a:lnTo>
                <a:lnTo>
                  <a:pt x="4791" y="5922"/>
                </a:lnTo>
                <a:lnTo>
                  <a:pt x="4772" y="5902"/>
                </a:lnTo>
                <a:lnTo>
                  <a:pt x="4746" y="5886"/>
                </a:lnTo>
                <a:lnTo>
                  <a:pt x="4780" y="5886"/>
                </a:lnTo>
                <a:lnTo>
                  <a:pt x="4808" y="5908"/>
                </a:lnTo>
                <a:close/>
                <a:moveTo>
                  <a:pt x="4746" y="5832"/>
                </a:moveTo>
                <a:lnTo>
                  <a:pt x="4745" y="5845"/>
                </a:lnTo>
                <a:lnTo>
                  <a:pt x="4741" y="5854"/>
                </a:lnTo>
                <a:lnTo>
                  <a:pt x="4722" y="5855"/>
                </a:lnTo>
                <a:lnTo>
                  <a:pt x="4707" y="5850"/>
                </a:lnTo>
                <a:lnTo>
                  <a:pt x="4705" y="5830"/>
                </a:lnTo>
                <a:lnTo>
                  <a:pt x="4697" y="5819"/>
                </a:lnTo>
                <a:lnTo>
                  <a:pt x="4711" y="5818"/>
                </a:lnTo>
                <a:lnTo>
                  <a:pt x="4729" y="5813"/>
                </a:lnTo>
                <a:lnTo>
                  <a:pt x="4727" y="5831"/>
                </a:lnTo>
                <a:lnTo>
                  <a:pt x="4746" y="5832"/>
                </a:lnTo>
                <a:close/>
                <a:moveTo>
                  <a:pt x="4684" y="5931"/>
                </a:moveTo>
                <a:lnTo>
                  <a:pt x="4686" y="5931"/>
                </a:lnTo>
                <a:lnTo>
                  <a:pt x="4687" y="5932"/>
                </a:lnTo>
                <a:lnTo>
                  <a:pt x="4691" y="5938"/>
                </a:lnTo>
                <a:lnTo>
                  <a:pt x="4692" y="5945"/>
                </a:lnTo>
                <a:lnTo>
                  <a:pt x="4687" y="5937"/>
                </a:lnTo>
                <a:lnTo>
                  <a:pt x="4684" y="5931"/>
                </a:lnTo>
                <a:close/>
                <a:moveTo>
                  <a:pt x="4625" y="5838"/>
                </a:moveTo>
                <a:lnTo>
                  <a:pt x="4631" y="5843"/>
                </a:lnTo>
                <a:lnTo>
                  <a:pt x="4637" y="5849"/>
                </a:lnTo>
                <a:lnTo>
                  <a:pt x="4636" y="5850"/>
                </a:lnTo>
                <a:lnTo>
                  <a:pt x="4634" y="5852"/>
                </a:lnTo>
                <a:lnTo>
                  <a:pt x="4634" y="5854"/>
                </a:lnTo>
                <a:lnTo>
                  <a:pt x="4634" y="5856"/>
                </a:lnTo>
                <a:lnTo>
                  <a:pt x="4625" y="5850"/>
                </a:lnTo>
                <a:lnTo>
                  <a:pt x="4616" y="5840"/>
                </a:lnTo>
                <a:lnTo>
                  <a:pt x="4621" y="5839"/>
                </a:lnTo>
                <a:lnTo>
                  <a:pt x="4625" y="5838"/>
                </a:lnTo>
                <a:close/>
                <a:moveTo>
                  <a:pt x="4605" y="5334"/>
                </a:moveTo>
                <a:lnTo>
                  <a:pt x="4607" y="5334"/>
                </a:lnTo>
                <a:lnTo>
                  <a:pt x="4608" y="5333"/>
                </a:lnTo>
                <a:lnTo>
                  <a:pt x="4617" y="5336"/>
                </a:lnTo>
                <a:lnTo>
                  <a:pt x="4627" y="5335"/>
                </a:lnTo>
                <a:lnTo>
                  <a:pt x="4637" y="5339"/>
                </a:lnTo>
                <a:lnTo>
                  <a:pt x="4650" y="5341"/>
                </a:lnTo>
                <a:lnTo>
                  <a:pt x="4650" y="5357"/>
                </a:lnTo>
                <a:lnTo>
                  <a:pt x="4641" y="5366"/>
                </a:lnTo>
                <a:lnTo>
                  <a:pt x="4618" y="5355"/>
                </a:lnTo>
                <a:lnTo>
                  <a:pt x="4605" y="5334"/>
                </a:lnTo>
                <a:close/>
                <a:moveTo>
                  <a:pt x="4634" y="5817"/>
                </a:moveTo>
                <a:lnTo>
                  <a:pt x="4627" y="5812"/>
                </a:lnTo>
                <a:lnTo>
                  <a:pt x="4620" y="5805"/>
                </a:lnTo>
                <a:lnTo>
                  <a:pt x="4618" y="5809"/>
                </a:lnTo>
                <a:lnTo>
                  <a:pt x="4617" y="5812"/>
                </a:lnTo>
                <a:lnTo>
                  <a:pt x="4617" y="5809"/>
                </a:lnTo>
                <a:lnTo>
                  <a:pt x="4617" y="5805"/>
                </a:lnTo>
                <a:lnTo>
                  <a:pt x="4631" y="5806"/>
                </a:lnTo>
                <a:lnTo>
                  <a:pt x="4634" y="5817"/>
                </a:lnTo>
                <a:close/>
                <a:moveTo>
                  <a:pt x="4393" y="5681"/>
                </a:moveTo>
                <a:lnTo>
                  <a:pt x="4392" y="5684"/>
                </a:lnTo>
                <a:lnTo>
                  <a:pt x="4391" y="5688"/>
                </a:lnTo>
                <a:lnTo>
                  <a:pt x="4387" y="5685"/>
                </a:lnTo>
                <a:lnTo>
                  <a:pt x="4387" y="5680"/>
                </a:lnTo>
                <a:lnTo>
                  <a:pt x="4390" y="5680"/>
                </a:lnTo>
                <a:lnTo>
                  <a:pt x="4393" y="5681"/>
                </a:lnTo>
                <a:close/>
                <a:moveTo>
                  <a:pt x="4377" y="5649"/>
                </a:moveTo>
                <a:lnTo>
                  <a:pt x="4391" y="5650"/>
                </a:lnTo>
                <a:lnTo>
                  <a:pt x="4402" y="5663"/>
                </a:lnTo>
                <a:lnTo>
                  <a:pt x="4403" y="5667"/>
                </a:lnTo>
                <a:lnTo>
                  <a:pt x="4403" y="5669"/>
                </a:lnTo>
                <a:lnTo>
                  <a:pt x="4390" y="5659"/>
                </a:lnTo>
                <a:lnTo>
                  <a:pt x="4377" y="5649"/>
                </a:lnTo>
                <a:close/>
                <a:moveTo>
                  <a:pt x="4414" y="5681"/>
                </a:moveTo>
                <a:lnTo>
                  <a:pt x="4417" y="5675"/>
                </a:lnTo>
                <a:lnTo>
                  <a:pt x="4419" y="5670"/>
                </a:lnTo>
                <a:lnTo>
                  <a:pt x="4433" y="5674"/>
                </a:lnTo>
                <a:lnTo>
                  <a:pt x="4430" y="5692"/>
                </a:lnTo>
                <a:lnTo>
                  <a:pt x="4425" y="5695"/>
                </a:lnTo>
                <a:lnTo>
                  <a:pt x="4419" y="5701"/>
                </a:lnTo>
                <a:lnTo>
                  <a:pt x="4415" y="5695"/>
                </a:lnTo>
                <a:lnTo>
                  <a:pt x="4413" y="5689"/>
                </a:lnTo>
                <a:lnTo>
                  <a:pt x="4418" y="5689"/>
                </a:lnTo>
                <a:lnTo>
                  <a:pt x="4421" y="5687"/>
                </a:lnTo>
                <a:lnTo>
                  <a:pt x="4418" y="5684"/>
                </a:lnTo>
                <a:lnTo>
                  <a:pt x="4414" y="5681"/>
                </a:lnTo>
                <a:close/>
                <a:moveTo>
                  <a:pt x="4469" y="5665"/>
                </a:moveTo>
                <a:lnTo>
                  <a:pt x="4456" y="5663"/>
                </a:lnTo>
                <a:lnTo>
                  <a:pt x="4447" y="5653"/>
                </a:lnTo>
                <a:lnTo>
                  <a:pt x="4461" y="5651"/>
                </a:lnTo>
                <a:lnTo>
                  <a:pt x="4475" y="5648"/>
                </a:lnTo>
                <a:lnTo>
                  <a:pt x="4475" y="5658"/>
                </a:lnTo>
                <a:lnTo>
                  <a:pt x="4469" y="5665"/>
                </a:lnTo>
                <a:close/>
                <a:moveTo>
                  <a:pt x="4495" y="5727"/>
                </a:moveTo>
                <a:lnTo>
                  <a:pt x="4486" y="5723"/>
                </a:lnTo>
                <a:lnTo>
                  <a:pt x="4478" y="5718"/>
                </a:lnTo>
                <a:lnTo>
                  <a:pt x="4486" y="5712"/>
                </a:lnTo>
                <a:lnTo>
                  <a:pt x="4499" y="5709"/>
                </a:lnTo>
                <a:lnTo>
                  <a:pt x="4499" y="5720"/>
                </a:lnTo>
                <a:lnTo>
                  <a:pt x="4495" y="5727"/>
                </a:lnTo>
                <a:close/>
                <a:moveTo>
                  <a:pt x="4476" y="5670"/>
                </a:moveTo>
                <a:lnTo>
                  <a:pt x="4512" y="5682"/>
                </a:lnTo>
                <a:lnTo>
                  <a:pt x="4538" y="5706"/>
                </a:lnTo>
                <a:lnTo>
                  <a:pt x="4500" y="5708"/>
                </a:lnTo>
                <a:lnTo>
                  <a:pt x="4476" y="5670"/>
                </a:lnTo>
                <a:close/>
                <a:moveTo>
                  <a:pt x="4533" y="5750"/>
                </a:moveTo>
                <a:lnTo>
                  <a:pt x="4521" y="5744"/>
                </a:lnTo>
                <a:lnTo>
                  <a:pt x="4510" y="5737"/>
                </a:lnTo>
                <a:lnTo>
                  <a:pt x="4523" y="5734"/>
                </a:lnTo>
                <a:lnTo>
                  <a:pt x="4538" y="5723"/>
                </a:lnTo>
                <a:lnTo>
                  <a:pt x="4540" y="5736"/>
                </a:lnTo>
                <a:lnTo>
                  <a:pt x="4533" y="5750"/>
                </a:lnTo>
                <a:close/>
                <a:moveTo>
                  <a:pt x="4594" y="5718"/>
                </a:moveTo>
                <a:lnTo>
                  <a:pt x="4593" y="5712"/>
                </a:lnTo>
                <a:lnTo>
                  <a:pt x="4591" y="5708"/>
                </a:lnTo>
                <a:lnTo>
                  <a:pt x="4591" y="5708"/>
                </a:lnTo>
                <a:lnTo>
                  <a:pt x="4591" y="5708"/>
                </a:lnTo>
                <a:lnTo>
                  <a:pt x="4588" y="5700"/>
                </a:lnTo>
                <a:lnTo>
                  <a:pt x="4593" y="5689"/>
                </a:lnTo>
                <a:lnTo>
                  <a:pt x="4599" y="5703"/>
                </a:lnTo>
                <a:lnTo>
                  <a:pt x="4594" y="5718"/>
                </a:lnTo>
                <a:close/>
                <a:moveTo>
                  <a:pt x="4607" y="5792"/>
                </a:moveTo>
                <a:lnTo>
                  <a:pt x="4592" y="5793"/>
                </a:lnTo>
                <a:lnTo>
                  <a:pt x="4580" y="5790"/>
                </a:lnTo>
                <a:lnTo>
                  <a:pt x="4580" y="5788"/>
                </a:lnTo>
                <a:lnTo>
                  <a:pt x="4579" y="5786"/>
                </a:lnTo>
                <a:lnTo>
                  <a:pt x="4578" y="5787"/>
                </a:lnTo>
                <a:lnTo>
                  <a:pt x="4578" y="5788"/>
                </a:lnTo>
                <a:lnTo>
                  <a:pt x="4575" y="5785"/>
                </a:lnTo>
                <a:lnTo>
                  <a:pt x="4573" y="5782"/>
                </a:lnTo>
                <a:lnTo>
                  <a:pt x="4594" y="5782"/>
                </a:lnTo>
                <a:lnTo>
                  <a:pt x="4607" y="5792"/>
                </a:lnTo>
                <a:close/>
                <a:moveTo>
                  <a:pt x="4561" y="5795"/>
                </a:moveTo>
                <a:lnTo>
                  <a:pt x="4561" y="5797"/>
                </a:lnTo>
                <a:lnTo>
                  <a:pt x="4561" y="5799"/>
                </a:lnTo>
                <a:lnTo>
                  <a:pt x="4558" y="5798"/>
                </a:lnTo>
                <a:lnTo>
                  <a:pt x="4555" y="5797"/>
                </a:lnTo>
                <a:lnTo>
                  <a:pt x="4558" y="5796"/>
                </a:lnTo>
                <a:lnTo>
                  <a:pt x="4561" y="5795"/>
                </a:lnTo>
                <a:close/>
                <a:moveTo>
                  <a:pt x="4544" y="5738"/>
                </a:moveTo>
                <a:lnTo>
                  <a:pt x="4561" y="5740"/>
                </a:lnTo>
                <a:lnTo>
                  <a:pt x="4572" y="5749"/>
                </a:lnTo>
                <a:lnTo>
                  <a:pt x="4553" y="5756"/>
                </a:lnTo>
                <a:lnTo>
                  <a:pt x="4544" y="5738"/>
                </a:lnTo>
                <a:close/>
                <a:moveTo>
                  <a:pt x="4591" y="5687"/>
                </a:moveTo>
                <a:lnTo>
                  <a:pt x="4580" y="5693"/>
                </a:lnTo>
                <a:lnTo>
                  <a:pt x="4572" y="5702"/>
                </a:lnTo>
                <a:lnTo>
                  <a:pt x="4567" y="5696"/>
                </a:lnTo>
                <a:lnTo>
                  <a:pt x="4566" y="5685"/>
                </a:lnTo>
                <a:lnTo>
                  <a:pt x="4543" y="5683"/>
                </a:lnTo>
                <a:lnTo>
                  <a:pt x="4537" y="5663"/>
                </a:lnTo>
                <a:lnTo>
                  <a:pt x="4555" y="5665"/>
                </a:lnTo>
                <a:lnTo>
                  <a:pt x="4571" y="5662"/>
                </a:lnTo>
                <a:lnTo>
                  <a:pt x="4570" y="5674"/>
                </a:lnTo>
                <a:lnTo>
                  <a:pt x="4566" y="5685"/>
                </a:lnTo>
                <a:lnTo>
                  <a:pt x="4580" y="5682"/>
                </a:lnTo>
                <a:lnTo>
                  <a:pt x="4591" y="5687"/>
                </a:lnTo>
                <a:close/>
                <a:moveTo>
                  <a:pt x="4485" y="5613"/>
                </a:moveTo>
                <a:lnTo>
                  <a:pt x="4459" y="5594"/>
                </a:lnTo>
                <a:lnTo>
                  <a:pt x="4478" y="5559"/>
                </a:lnTo>
                <a:lnTo>
                  <a:pt x="4475" y="5582"/>
                </a:lnTo>
                <a:lnTo>
                  <a:pt x="4485" y="5613"/>
                </a:lnTo>
                <a:close/>
                <a:moveTo>
                  <a:pt x="4363" y="5977"/>
                </a:moveTo>
                <a:lnTo>
                  <a:pt x="4362" y="5964"/>
                </a:lnTo>
                <a:lnTo>
                  <a:pt x="4357" y="5957"/>
                </a:lnTo>
                <a:lnTo>
                  <a:pt x="4374" y="5964"/>
                </a:lnTo>
                <a:lnTo>
                  <a:pt x="4395" y="5959"/>
                </a:lnTo>
                <a:lnTo>
                  <a:pt x="4396" y="5978"/>
                </a:lnTo>
                <a:lnTo>
                  <a:pt x="4407" y="5995"/>
                </a:lnTo>
                <a:lnTo>
                  <a:pt x="4385" y="5985"/>
                </a:lnTo>
                <a:lnTo>
                  <a:pt x="4363" y="5977"/>
                </a:lnTo>
                <a:close/>
                <a:moveTo>
                  <a:pt x="4368" y="5993"/>
                </a:moveTo>
                <a:lnTo>
                  <a:pt x="4368" y="5992"/>
                </a:lnTo>
                <a:lnTo>
                  <a:pt x="4368" y="5992"/>
                </a:lnTo>
                <a:lnTo>
                  <a:pt x="4382" y="6001"/>
                </a:lnTo>
                <a:lnTo>
                  <a:pt x="4385" y="6016"/>
                </a:lnTo>
                <a:lnTo>
                  <a:pt x="4384" y="6021"/>
                </a:lnTo>
                <a:lnTo>
                  <a:pt x="4381" y="6025"/>
                </a:lnTo>
                <a:lnTo>
                  <a:pt x="4372" y="6011"/>
                </a:lnTo>
                <a:lnTo>
                  <a:pt x="4368" y="5993"/>
                </a:lnTo>
                <a:close/>
                <a:moveTo>
                  <a:pt x="4368" y="6087"/>
                </a:moveTo>
                <a:lnTo>
                  <a:pt x="4371" y="6095"/>
                </a:lnTo>
                <a:lnTo>
                  <a:pt x="4375" y="6103"/>
                </a:lnTo>
                <a:lnTo>
                  <a:pt x="4352" y="6093"/>
                </a:lnTo>
                <a:lnTo>
                  <a:pt x="4334" y="6078"/>
                </a:lnTo>
                <a:lnTo>
                  <a:pt x="4351" y="6081"/>
                </a:lnTo>
                <a:lnTo>
                  <a:pt x="4368" y="6087"/>
                </a:lnTo>
                <a:close/>
                <a:moveTo>
                  <a:pt x="4337" y="6001"/>
                </a:moveTo>
                <a:lnTo>
                  <a:pt x="4337" y="6000"/>
                </a:lnTo>
                <a:lnTo>
                  <a:pt x="4337" y="6000"/>
                </a:lnTo>
                <a:lnTo>
                  <a:pt x="4347" y="5999"/>
                </a:lnTo>
                <a:lnTo>
                  <a:pt x="4356" y="5997"/>
                </a:lnTo>
                <a:lnTo>
                  <a:pt x="4359" y="6000"/>
                </a:lnTo>
                <a:lnTo>
                  <a:pt x="4359" y="6004"/>
                </a:lnTo>
                <a:lnTo>
                  <a:pt x="4339" y="6016"/>
                </a:lnTo>
                <a:lnTo>
                  <a:pt x="4301" y="6019"/>
                </a:lnTo>
                <a:lnTo>
                  <a:pt x="4315" y="6004"/>
                </a:lnTo>
                <a:lnTo>
                  <a:pt x="4337" y="6001"/>
                </a:lnTo>
                <a:close/>
                <a:moveTo>
                  <a:pt x="4329" y="5897"/>
                </a:moveTo>
                <a:lnTo>
                  <a:pt x="4338" y="5888"/>
                </a:lnTo>
                <a:lnTo>
                  <a:pt x="4351" y="5882"/>
                </a:lnTo>
                <a:lnTo>
                  <a:pt x="4355" y="5890"/>
                </a:lnTo>
                <a:lnTo>
                  <a:pt x="4356" y="5902"/>
                </a:lnTo>
                <a:lnTo>
                  <a:pt x="4339" y="5904"/>
                </a:lnTo>
                <a:lnTo>
                  <a:pt x="4329" y="5897"/>
                </a:lnTo>
                <a:close/>
                <a:moveTo>
                  <a:pt x="4357" y="5945"/>
                </a:moveTo>
                <a:lnTo>
                  <a:pt x="4339" y="5934"/>
                </a:lnTo>
                <a:lnTo>
                  <a:pt x="4317" y="5923"/>
                </a:lnTo>
                <a:lnTo>
                  <a:pt x="4303" y="5906"/>
                </a:lnTo>
                <a:lnTo>
                  <a:pt x="4312" y="5885"/>
                </a:lnTo>
                <a:lnTo>
                  <a:pt x="4338" y="5918"/>
                </a:lnTo>
                <a:lnTo>
                  <a:pt x="4357" y="5945"/>
                </a:lnTo>
                <a:close/>
                <a:moveTo>
                  <a:pt x="4211" y="5809"/>
                </a:moveTo>
                <a:lnTo>
                  <a:pt x="4228" y="5810"/>
                </a:lnTo>
                <a:lnTo>
                  <a:pt x="4239" y="5819"/>
                </a:lnTo>
                <a:lnTo>
                  <a:pt x="4230" y="5826"/>
                </a:lnTo>
                <a:lnTo>
                  <a:pt x="4223" y="5833"/>
                </a:lnTo>
                <a:lnTo>
                  <a:pt x="4217" y="5821"/>
                </a:lnTo>
                <a:lnTo>
                  <a:pt x="4211" y="5809"/>
                </a:lnTo>
                <a:close/>
                <a:moveTo>
                  <a:pt x="4229" y="5959"/>
                </a:moveTo>
                <a:lnTo>
                  <a:pt x="4222" y="5952"/>
                </a:lnTo>
                <a:lnTo>
                  <a:pt x="4216" y="5947"/>
                </a:lnTo>
                <a:lnTo>
                  <a:pt x="4228" y="5938"/>
                </a:lnTo>
                <a:lnTo>
                  <a:pt x="4236" y="5950"/>
                </a:lnTo>
                <a:lnTo>
                  <a:pt x="4249" y="5941"/>
                </a:lnTo>
                <a:lnTo>
                  <a:pt x="4257" y="5940"/>
                </a:lnTo>
                <a:lnTo>
                  <a:pt x="4251" y="5955"/>
                </a:lnTo>
                <a:lnTo>
                  <a:pt x="4229" y="5959"/>
                </a:lnTo>
                <a:close/>
                <a:moveTo>
                  <a:pt x="4263" y="5943"/>
                </a:moveTo>
                <a:lnTo>
                  <a:pt x="4267" y="5947"/>
                </a:lnTo>
                <a:lnTo>
                  <a:pt x="4275" y="5952"/>
                </a:lnTo>
                <a:lnTo>
                  <a:pt x="4270" y="5962"/>
                </a:lnTo>
                <a:lnTo>
                  <a:pt x="4258" y="5967"/>
                </a:lnTo>
                <a:lnTo>
                  <a:pt x="4262" y="5955"/>
                </a:lnTo>
                <a:lnTo>
                  <a:pt x="4263" y="5943"/>
                </a:lnTo>
                <a:close/>
                <a:moveTo>
                  <a:pt x="4229" y="5908"/>
                </a:moveTo>
                <a:lnTo>
                  <a:pt x="4237" y="5910"/>
                </a:lnTo>
                <a:lnTo>
                  <a:pt x="4241" y="5916"/>
                </a:lnTo>
                <a:lnTo>
                  <a:pt x="4228" y="5930"/>
                </a:lnTo>
                <a:lnTo>
                  <a:pt x="4208" y="5940"/>
                </a:lnTo>
                <a:lnTo>
                  <a:pt x="4196" y="5928"/>
                </a:lnTo>
                <a:lnTo>
                  <a:pt x="4181" y="5919"/>
                </a:lnTo>
                <a:lnTo>
                  <a:pt x="4200" y="5907"/>
                </a:lnTo>
                <a:lnTo>
                  <a:pt x="4202" y="5925"/>
                </a:lnTo>
                <a:lnTo>
                  <a:pt x="4220" y="5920"/>
                </a:lnTo>
                <a:lnTo>
                  <a:pt x="4229" y="5908"/>
                </a:lnTo>
                <a:close/>
                <a:moveTo>
                  <a:pt x="3967" y="5399"/>
                </a:moveTo>
                <a:lnTo>
                  <a:pt x="3990" y="5403"/>
                </a:lnTo>
                <a:lnTo>
                  <a:pt x="3990" y="5421"/>
                </a:lnTo>
                <a:lnTo>
                  <a:pt x="3979" y="5410"/>
                </a:lnTo>
                <a:lnTo>
                  <a:pt x="3967" y="5399"/>
                </a:lnTo>
                <a:close/>
                <a:moveTo>
                  <a:pt x="4003" y="5611"/>
                </a:moveTo>
                <a:lnTo>
                  <a:pt x="3984" y="5612"/>
                </a:lnTo>
                <a:lnTo>
                  <a:pt x="3975" y="5601"/>
                </a:lnTo>
                <a:lnTo>
                  <a:pt x="3991" y="5596"/>
                </a:lnTo>
                <a:lnTo>
                  <a:pt x="4003" y="5611"/>
                </a:lnTo>
                <a:close/>
                <a:moveTo>
                  <a:pt x="4044" y="5651"/>
                </a:moveTo>
                <a:lnTo>
                  <a:pt x="4021" y="5637"/>
                </a:lnTo>
                <a:lnTo>
                  <a:pt x="4003" y="5617"/>
                </a:lnTo>
                <a:lnTo>
                  <a:pt x="4035" y="5627"/>
                </a:lnTo>
                <a:lnTo>
                  <a:pt x="4044" y="5651"/>
                </a:lnTo>
                <a:close/>
                <a:moveTo>
                  <a:pt x="4015" y="5448"/>
                </a:moveTo>
                <a:lnTo>
                  <a:pt x="4024" y="5453"/>
                </a:lnTo>
                <a:lnTo>
                  <a:pt x="4027" y="5467"/>
                </a:lnTo>
                <a:lnTo>
                  <a:pt x="4011" y="5465"/>
                </a:lnTo>
                <a:lnTo>
                  <a:pt x="4015" y="5448"/>
                </a:lnTo>
                <a:close/>
                <a:moveTo>
                  <a:pt x="4050" y="5378"/>
                </a:moveTo>
                <a:lnTo>
                  <a:pt x="4046" y="5397"/>
                </a:lnTo>
                <a:lnTo>
                  <a:pt x="4035" y="5410"/>
                </a:lnTo>
                <a:lnTo>
                  <a:pt x="4051" y="5416"/>
                </a:lnTo>
                <a:lnTo>
                  <a:pt x="4070" y="5418"/>
                </a:lnTo>
                <a:lnTo>
                  <a:pt x="4063" y="5435"/>
                </a:lnTo>
                <a:lnTo>
                  <a:pt x="4043" y="5442"/>
                </a:lnTo>
                <a:lnTo>
                  <a:pt x="4030" y="5417"/>
                </a:lnTo>
                <a:lnTo>
                  <a:pt x="4012" y="5399"/>
                </a:lnTo>
                <a:lnTo>
                  <a:pt x="4030" y="5382"/>
                </a:lnTo>
                <a:lnTo>
                  <a:pt x="4050" y="5378"/>
                </a:lnTo>
                <a:close/>
                <a:moveTo>
                  <a:pt x="4026" y="5228"/>
                </a:moveTo>
                <a:lnTo>
                  <a:pt x="4037" y="5226"/>
                </a:lnTo>
                <a:lnTo>
                  <a:pt x="4049" y="5223"/>
                </a:lnTo>
                <a:lnTo>
                  <a:pt x="4050" y="5231"/>
                </a:lnTo>
                <a:lnTo>
                  <a:pt x="4050" y="5240"/>
                </a:lnTo>
                <a:lnTo>
                  <a:pt x="4033" y="5242"/>
                </a:lnTo>
                <a:lnTo>
                  <a:pt x="4026" y="5228"/>
                </a:lnTo>
                <a:close/>
                <a:moveTo>
                  <a:pt x="4076" y="5344"/>
                </a:moveTo>
                <a:lnTo>
                  <a:pt x="4065" y="5341"/>
                </a:lnTo>
                <a:lnTo>
                  <a:pt x="4054" y="5350"/>
                </a:lnTo>
                <a:lnTo>
                  <a:pt x="4052" y="5327"/>
                </a:lnTo>
                <a:lnTo>
                  <a:pt x="4076" y="5327"/>
                </a:lnTo>
                <a:lnTo>
                  <a:pt x="4076" y="5344"/>
                </a:lnTo>
                <a:close/>
                <a:moveTo>
                  <a:pt x="4060" y="5359"/>
                </a:moveTo>
                <a:lnTo>
                  <a:pt x="4078" y="5372"/>
                </a:lnTo>
                <a:lnTo>
                  <a:pt x="4079" y="5394"/>
                </a:lnTo>
                <a:lnTo>
                  <a:pt x="4064" y="5385"/>
                </a:lnTo>
                <a:lnTo>
                  <a:pt x="4060" y="5359"/>
                </a:lnTo>
                <a:close/>
                <a:moveTo>
                  <a:pt x="4039" y="5657"/>
                </a:moveTo>
                <a:lnTo>
                  <a:pt x="4065" y="5652"/>
                </a:lnTo>
                <a:lnTo>
                  <a:pt x="4078" y="5664"/>
                </a:lnTo>
                <a:lnTo>
                  <a:pt x="4054" y="5667"/>
                </a:lnTo>
                <a:lnTo>
                  <a:pt x="4039" y="5657"/>
                </a:lnTo>
                <a:close/>
                <a:moveTo>
                  <a:pt x="4079" y="5686"/>
                </a:moveTo>
                <a:lnTo>
                  <a:pt x="4108" y="5692"/>
                </a:lnTo>
                <a:lnTo>
                  <a:pt x="4130" y="5707"/>
                </a:lnTo>
                <a:lnTo>
                  <a:pt x="4113" y="5711"/>
                </a:lnTo>
                <a:lnTo>
                  <a:pt x="4097" y="5714"/>
                </a:lnTo>
                <a:lnTo>
                  <a:pt x="4089" y="5700"/>
                </a:lnTo>
                <a:lnTo>
                  <a:pt x="4079" y="5686"/>
                </a:lnTo>
                <a:close/>
                <a:moveTo>
                  <a:pt x="4102" y="5493"/>
                </a:moveTo>
                <a:lnTo>
                  <a:pt x="4104" y="5509"/>
                </a:lnTo>
                <a:lnTo>
                  <a:pt x="4088" y="5510"/>
                </a:lnTo>
                <a:lnTo>
                  <a:pt x="4080" y="5499"/>
                </a:lnTo>
                <a:lnTo>
                  <a:pt x="4102" y="5493"/>
                </a:lnTo>
                <a:close/>
                <a:moveTo>
                  <a:pt x="4101" y="5471"/>
                </a:moveTo>
                <a:lnTo>
                  <a:pt x="4111" y="5449"/>
                </a:lnTo>
                <a:lnTo>
                  <a:pt x="4128" y="5454"/>
                </a:lnTo>
                <a:lnTo>
                  <a:pt x="4119" y="5466"/>
                </a:lnTo>
                <a:lnTo>
                  <a:pt x="4101" y="5471"/>
                </a:lnTo>
                <a:close/>
                <a:moveTo>
                  <a:pt x="4137" y="5424"/>
                </a:moveTo>
                <a:lnTo>
                  <a:pt x="4165" y="5434"/>
                </a:lnTo>
                <a:lnTo>
                  <a:pt x="4162" y="5456"/>
                </a:lnTo>
                <a:lnTo>
                  <a:pt x="4146" y="5437"/>
                </a:lnTo>
                <a:lnTo>
                  <a:pt x="4137" y="5424"/>
                </a:lnTo>
                <a:close/>
                <a:moveTo>
                  <a:pt x="4151" y="5465"/>
                </a:moveTo>
                <a:lnTo>
                  <a:pt x="4132" y="5475"/>
                </a:lnTo>
                <a:lnTo>
                  <a:pt x="4118" y="5479"/>
                </a:lnTo>
                <a:lnTo>
                  <a:pt x="4127" y="5464"/>
                </a:lnTo>
                <a:lnTo>
                  <a:pt x="4133" y="5447"/>
                </a:lnTo>
                <a:lnTo>
                  <a:pt x="4147" y="5450"/>
                </a:lnTo>
                <a:lnTo>
                  <a:pt x="4151" y="5465"/>
                </a:lnTo>
                <a:close/>
                <a:moveTo>
                  <a:pt x="3889" y="5341"/>
                </a:moveTo>
                <a:lnTo>
                  <a:pt x="3911" y="5346"/>
                </a:lnTo>
                <a:lnTo>
                  <a:pt x="3913" y="5363"/>
                </a:lnTo>
                <a:lnTo>
                  <a:pt x="3899" y="5354"/>
                </a:lnTo>
                <a:lnTo>
                  <a:pt x="3889" y="5341"/>
                </a:lnTo>
                <a:close/>
                <a:moveTo>
                  <a:pt x="3867" y="5486"/>
                </a:moveTo>
                <a:lnTo>
                  <a:pt x="3884" y="5484"/>
                </a:lnTo>
                <a:lnTo>
                  <a:pt x="3890" y="5497"/>
                </a:lnTo>
                <a:lnTo>
                  <a:pt x="3872" y="5499"/>
                </a:lnTo>
                <a:lnTo>
                  <a:pt x="3867" y="5486"/>
                </a:lnTo>
                <a:close/>
                <a:moveTo>
                  <a:pt x="3890" y="6243"/>
                </a:moveTo>
                <a:lnTo>
                  <a:pt x="3871" y="6240"/>
                </a:lnTo>
                <a:lnTo>
                  <a:pt x="3861" y="6225"/>
                </a:lnTo>
                <a:lnTo>
                  <a:pt x="3882" y="6228"/>
                </a:lnTo>
                <a:lnTo>
                  <a:pt x="3890" y="6243"/>
                </a:lnTo>
                <a:close/>
                <a:moveTo>
                  <a:pt x="3872" y="6124"/>
                </a:moveTo>
                <a:lnTo>
                  <a:pt x="3864" y="6142"/>
                </a:lnTo>
                <a:lnTo>
                  <a:pt x="3837" y="6147"/>
                </a:lnTo>
                <a:lnTo>
                  <a:pt x="3830" y="6142"/>
                </a:lnTo>
                <a:lnTo>
                  <a:pt x="3824" y="6133"/>
                </a:lnTo>
                <a:lnTo>
                  <a:pt x="3850" y="6130"/>
                </a:lnTo>
                <a:lnTo>
                  <a:pt x="3872" y="6124"/>
                </a:lnTo>
                <a:close/>
                <a:moveTo>
                  <a:pt x="3792" y="5668"/>
                </a:moveTo>
                <a:lnTo>
                  <a:pt x="3757" y="5656"/>
                </a:lnTo>
                <a:lnTo>
                  <a:pt x="3732" y="5614"/>
                </a:lnTo>
                <a:lnTo>
                  <a:pt x="3766" y="5616"/>
                </a:lnTo>
                <a:lnTo>
                  <a:pt x="3784" y="5662"/>
                </a:lnTo>
                <a:lnTo>
                  <a:pt x="3791" y="5659"/>
                </a:lnTo>
                <a:lnTo>
                  <a:pt x="3797" y="5656"/>
                </a:lnTo>
                <a:lnTo>
                  <a:pt x="3801" y="5665"/>
                </a:lnTo>
                <a:lnTo>
                  <a:pt x="3809" y="5671"/>
                </a:lnTo>
                <a:lnTo>
                  <a:pt x="3805" y="5671"/>
                </a:lnTo>
                <a:lnTo>
                  <a:pt x="3802" y="5672"/>
                </a:lnTo>
                <a:lnTo>
                  <a:pt x="3803" y="5684"/>
                </a:lnTo>
                <a:lnTo>
                  <a:pt x="3800" y="5692"/>
                </a:lnTo>
                <a:lnTo>
                  <a:pt x="3788" y="5684"/>
                </a:lnTo>
                <a:lnTo>
                  <a:pt x="3792" y="5668"/>
                </a:lnTo>
                <a:close/>
                <a:moveTo>
                  <a:pt x="3795" y="6100"/>
                </a:moveTo>
                <a:lnTo>
                  <a:pt x="3804" y="6119"/>
                </a:lnTo>
                <a:lnTo>
                  <a:pt x="3823" y="6118"/>
                </a:lnTo>
                <a:lnTo>
                  <a:pt x="3802" y="6133"/>
                </a:lnTo>
                <a:lnTo>
                  <a:pt x="3780" y="6113"/>
                </a:lnTo>
                <a:lnTo>
                  <a:pt x="3787" y="6107"/>
                </a:lnTo>
                <a:lnTo>
                  <a:pt x="3795" y="6100"/>
                </a:lnTo>
                <a:close/>
                <a:moveTo>
                  <a:pt x="3637" y="5415"/>
                </a:moveTo>
                <a:lnTo>
                  <a:pt x="3655" y="5404"/>
                </a:lnTo>
                <a:lnTo>
                  <a:pt x="3670" y="5411"/>
                </a:lnTo>
                <a:lnTo>
                  <a:pt x="3651" y="5417"/>
                </a:lnTo>
                <a:lnTo>
                  <a:pt x="3637" y="5415"/>
                </a:lnTo>
                <a:close/>
                <a:moveTo>
                  <a:pt x="3657" y="5483"/>
                </a:moveTo>
                <a:lnTo>
                  <a:pt x="3666" y="5493"/>
                </a:lnTo>
                <a:lnTo>
                  <a:pt x="3662" y="5508"/>
                </a:lnTo>
                <a:lnTo>
                  <a:pt x="3654" y="5509"/>
                </a:lnTo>
                <a:lnTo>
                  <a:pt x="3647" y="5510"/>
                </a:lnTo>
                <a:lnTo>
                  <a:pt x="3646" y="5509"/>
                </a:lnTo>
                <a:lnTo>
                  <a:pt x="3646" y="5509"/>
                </a:lnTo>
                <a:lnTo>
                  <a:pt x="3654" y="5497"/>
                </a:lnTo>
                <a:lnTo>
                  <a:pt x="3657" y="5483"/>
                </a:lnTo>
                <a:close/>
                <a:moveTo>
                  <a:pt x="3712" y="5516"/>
                </a:moveTo>
                <a:lnTo>
                  <a:pt x="3712" y="5530"/>
                </a:lnTo>
                <a:lnTo>
                  <a:pt x="3704" y="5540"/>
                </a:lnTo>
                <a:lnTo>
                  <a:pt x="3701" y="5535"/>
                </a:lnTo>
                <a:lnTo>
                  <a:pt x="3698" y="5532"/>
                </a:lnTo>
                <a:lnTo>
                  <a:pt x="3689" y="5526"/>
                </a:lnTo>
                <a:lnTo>
                  <a:pt x="3684" y="5519"/>
                </a:lnTo>
                <a:lnTo>
                  <a:pt x="3681" y="5523"/>
                </a:lnTo>
                <a:lnTo>
                  <a:pt x="3680" y="5532"/>
                </a:lnTo>
                <a:lnTo>
                  <a:pt x="3673" y="5534"/>
                </a:lnTo>
                <a:lnTo>
                  <a:pt x="3667" y="5536"/>
                </a:lnTo>
                <a:lnTo>
                  <a:pt x="3663" y="5529"/>
                </a:lnTo>
                <a:lnTo>
                  <a:pt x="3657" y="5524"/>
                </a:lnTo>
                <a:lnTo>
                  <a:pt x="3671" y="5519"/>
                </a:lnTo>
                <a:lnTo>
                  <a:pt x="3690" y="5511"/>
                </a:lnTo>
                <a:lnTo>
                  <a:pt x="3696" y="5521"/>
                </a:lnTo>
                <a:lnTo>
                  <a:pt x="3712" y="5516"/>
                </a:lnTo>
                <a:close/>
                <a:moveTo>
                  <a:pt x="3651" y="5160"/>
                </a:moveTo>
                <a:lnTo>
                  <a:pt x="3635" y="5141"/>
                </a:lnTo>
                <a:lnTo>
                  <a:pt x="3618" y="5124"/>
                </a:lnTo>
                <a:lnTo>
                  <a:pt x="3637" y="5124"/>
                </a:lnTo>
                <a:lnTo>
                  <a:pt x="3653" y="5131"/>
                </a:lnTo>
                <a:lnTo>
                  <a:pt x="3657" y="5142"/>
                </a:lnTo>
                <a:lnTo>
                  <a:pt x="3651" y="5160"/>
                </a:lnTo>
                <a:close/>
                <a:moveTo>
                  <a:pt x="3637" y="5511"/>
                </a:moveTo>
                <a:lnTo>
                  <a:pt x="3629" y="5511"/>
                </a:lnTo>
                <a:lnTo>
                  <a:pt x="3621" y="5510"/>
                </a:lnTo>
                <a:lnTo>
                  <a:pt x="3633" y="5504"/>
                </a:lnTo>
                <a:lnTo>
                  <a:pt x="3637" y="5511"/>
                </a:lnTo>
                <a:close/>
                <a:moveTo>
                  <a:pt x="3626" y="5473"/>
                </a:moveTo>
                <a:lnTo>
                  <a:pt x="3622" y="5468"/>
                </a:lnTo>
                <a:lnTo>
                  <a:pt x="3617" y="5465"/>
                </a:lnTo>
                <a:lnTo>
                  <a:pt x="3620" y="5462"/>
                </a:lnTo>
                <a:lnTo>
                  <a:pt x="3625" y="5459"/>
                </a:lnTo>
                <a:lnTo>
                  <a:pt x="3619" y="5452"/>
                </a:lnTo>
                <a:lnTo>
                  <a:pt x="3614" y="5445"/>
                </a:lnTo>
                <a:lnTo>
                  <a:pt x="3627" y="5459"/>
                </a:lnTo>
                <a:lnTo>
                  <a:pt x="3626" y="5473"/>
                </a:lnTo>
                <a:close/>
                <a:moveTo>
                  <a:pt x="3604" y="5462"/>
                </a:moveTo>
                <a:lnTo>
                  <a:pt x="3602" y="5461"/>
                </a:lnTo>
                <a:lnTo>
                  <a:pt x="3600" y="5460"/>
                </a:lnTo>
                <a:lnTo>
                  <a:pt x="3598" y="5455"/>
                </a:lnTo>
                <a:lnTo>
                  <a:pt x="3597" y="5448"/>
                </a:lnTo>
                <a:lnTo>
                  <a:pt x="3606" y="5444"/>
                </a:lnTo>
                <a:lnTo>
                  <a:pt x="3611" y="5438"/>
                </a:lnTo>
                <a:lnTo>
                  <a:pt x="3612" y="5442"/>
                </a:lnTo>
                <a:lnTo>
                  <a:pt x="3614" y="5445"/>
                </a:lnTo>
                <a:lnTo>
                  <a:pt x="3611" y="5455"/>
                </a:lnTo>
                <a:lnTo>
                  <a:pt x="3604" y="5462"/>
                </a:lnTo>
                <a:close/>
                <a:moveTo>
                  <a:pt x="3627" y="5496"/>
                </a:moveTo>
                <a:lnTo>
                  <a:pt x="3624" y="5503"/>
                </a:lnTo>
                <a:lnTo>
                  <a:pt x="3619" y="5509"/>
                </a:lnTo>
                <a:lnTo>
                  <a:pt x="3612" y="5505"/>
                </a:lnTo>
                <a:lnTo>
                  <a:pt x="3606" y="5497"/>
                </a:lnTo>
                <a:lnTo>
                  <a:pt x="3617" y="5493"/>
                </a:lnTo>
                <a:lnTo>
                  <a:pt x="3627" y="5496"/>
                </a:lnTo>
                <a:close/>
                <a:moveTo>
                  <a:pt x="3638" y="5553"/>
                </a:moveTo>
                <a:lnTo>
                  <a:pt x="3639" y="5565"/>
                </a:lnTo>
                <a:lnTo>
                  <a:pt x="3652" y="5577"/>
                </a:lnTo>
                <a:lnTo>
                  <a:pt x="3622" y="5573"/>
                </a:lnTo>
                <a:lnTo>
                  <a:pt x="3594" y="5553"/>
                </a:lnTo>
                <a:lnTo>
                  <a:pt x="3608" y="5551"/>
                </a:lnTo>
                <a:lnTo>
                  <a:pt x="3621" y="5550"/>
                </a:lnTo>
                <a:lnTo>
                  <a:pt x="3616" y="5535"/>
                </a:lnTo>
                <a:lnTo>
                  <a:pt x="3616" y="5523"/>
                </a:lnTo>
                <a:lnTo>
                  <a:pt x="3625" y="5525"/>
                </a:lnTo>
                <a:lnTo>
                  <a:pt x="3635" y="5521"/>
                </a:lnTo>
                <a:lnTo>
                  <a:pt x="3637" y="5521"/>
                </a:lnTo>
                <a:lnTo>
                  <a:pt x="3639" y="5523"/>
                </a:lnTo>
                <a:lnTo>
                  <a:pt x="3641" y="5532"/>
                </a:lnTo>
                <a:lnTo>
                  <a:pt x="3645" y="5540"/>
                </a:lnTo>
                <a:lnTo>
                  <a:pt x="3641" y="5541"/>
                </a:lnTo>
                <a:lnTo>
                  <a:pt x="3637" y="5542"/>
                </a:lnTo>
                <a:lnTo>
                  <a:pt x="3662" y="5550"/>
                </a:lnTo>
                <a:lnTo>
                  <a:pt x="3691" y="5551"/>
                </a:lnTo>
                <a:lnTo>
                  <a:pt x="3722" y="5541"/>
                </a:lnTo>
                <a:lnTo>
                  <a:pt x="3751" y="5522"/>
                </a:lnTo>
                <a:lnTo>
                  <a:pt x="3762" y="5528"/>
                </a:lnTo>
                <a:lnTo>
                  <a:pt x="3775" y="5533"/>
                </a:lnTo>
                <a:lnTo>
                  <a:pt x="3763" y="5551"/>
                </a:lnTo>
                <a:lnTo>
                  <a:pt x="3756" y="5571"/>
                </a:lnTo>
                <a:lnTo>
                  <a:pt x="3744" y="5572"/>
                </a:lnTo>
                <a:lnTo>
                  <a:pt x="3738" y="5569"/>
                </a:lnTo>
                <a:lnTo>
                  <a:pt x="3743" y="5569"/>
                </a:lnTo>
                <a:lnTo>
                  <a:pt x="3748" y="5567"/>
                </a:lnTo>
                <a:lnTo>
                  <a:pt x="3741" y="5558"/>
                </a:lnTo>
                <a:lnTo>
                  <a:pt x="3732" y="5548"/>
                </a:lnTo>
                <a:lnTo>
                  <a:pt x="3729" y="5552"/>
                </a:lnTo>
                <a:lnTo>
                  <a:pt x="3728" y="5556"/>
                </a:lnTo>
                <a:lnTo>
                  <a:pt x="3707" y="5565"/>
                </a:lnTo>
                <a:lnTo>
                  <a:pt x="3701" y="5585"/>
                </a:lnTo>
                <a:lnTo>
                  <a:pt x="3705" y="5580"/>
                </a:lnTo>
                <a:lnTo>
                  <a:pt x="3706" y="5573"/>
                </a:lnTo>
                <a:lnTo>
                  <a:pt x="3725" y="5574"/>
                </a:lnTo>
                <a:lnTo>
                  <a:pt x="3735" y="5588"/>
                </a:lnTo>
                <a:lnTo>
                  <a:pt x="3728" y="5592"/>
                </a:lnTo>
                <a:lnTo>
                  <a:pt x="3712" y="5593"/>
                </a:lnTo>
                <a:lnTo>
                  <a:pt x="3721" y="5603"/>
                </a:lnTo>
                <a:lnTo>
                  <a:pt x="3731" y="5613"/>
                </a:lnTo>
                <a:lnTo>
                  <a:pt x="3730" y="5611"/>
                </a:lnTo>
                <a:lnTo>
                  <a:pt x="3728" y="5609"/>
                </a:lnTo>
                <a:lnTo>
                  <a:pt x="3686" y="5584"/>
                </a:lnTo>
                <a:lnTo>
                  <a:pt x="3638" y="5553"/>
                </a:lnTo>
                <a:close/>
                <a:moveTo>
                  <a:pt x="3701" y="5684"/>
                </a:moveTo>
                <a:lnTo>
                  <a:pt x="3684" y="5683"/>
                </a:lnTo>
                <a:lnTo>
                  <a:pt x="3677" y="5671"/>
                </a:lnTo>
                <a:lnTo>
                  <a:pt x="3694" y="5671"/>
                </a:lnTo>
                <a:lnTo>
                  <a:pt x="3701" y="5684"/>
                </a:lnTo>
                <a:close/>
                <a:moveTo>
                  <a:pt x="3604" y="5582"/>
                </a:moveTo>
                <a:lnTo>
                  <a:pt x="3616" y="5591"/>
                </a:lnTo>
                <a:lnTo>
                  <a:pt x="3624" y="5606"/>
                </a:lnTo>
                <a:lnTo>
                  <a:pt x="3604" y="5599"/>
                </a:lnTo>
                <a:lnTo>
                  <a:pt x="3604" y="5582"/>
                </a:lnTo>
                <a:close/>
                <a:moveTo>
                  <a:pt x="3674" y="5651"/>
                </a:moveTo>
                <a:lnTo>
                  <a:pt x="3639" y="5648"/>
                </a:lnTo>
                <a:lnTo>
                  <a:pt x="3617" y="5632"/>
                </a:lnTo>
                <a:lnTo>
                  <a:pt x="3659" y="5609"/>
                </a:lnTo>
                <a:lnTo>
                  <a:pt x="3690" y="5608"/>
                </a:lnTo>
                <a:lnTo>
                  <a:pt x="3675" y="5613"/>
                </a:lnTo>
                <a:lnTo>
                  <a:pt x="3659" y="5627"/>
                </a:lnTo>
                <a:lnTo>
                  <a:pt x="3671" y="5634"/>
                </a:lnTo>
                <a:lnTo>
                  <a:pt x="3674" y="5651"/>
                </a:lnTo>
                <a:close/>
                <a:moveTo>
                  <a:pt x="3731" y="6067"/>
                </a:moveTo>
                <a:lnTo>
                  <a:pt x="3739" y="6042"/>
                </a:lnTo>
                <a:lnTo>
                  <a:pt x="3732" y="6021"/>
                </a:lnTo>
                <a:lnTo>
                  <a:pt x="3760" y="6038"/>
                </a:lnTo>
                <a:lnTo>
                  <a:pt x="3768" y="6063"/>
                </a:lnTo>
                <a:lnTo>
                  <a:pt x="3791" y="6075"/>
                </a:lnTo>
                <a:lnTo>
                  <a:pt x="3813" y="6074"/>
                </a:lnTo>
                <a:lnTo>
                  <a:pt x="3814" y="6084"/>
                </a:lnTo>
                <a:lnTo>
                  <a:pt x="3815" y="6094"/>
                </a:lnTo>
                <a:lnTo>
                  <a:pt x="3799" y="6093"/>
                </a:lnTo>
                <a:lnTo>
                  <a:pt x="3788" y="6096"/>
                </a:lnTo>
                <a:lnTo>
                  <a:pt x="3773" y="6078"/>
                </a:lnTo>
                <a:lnTo>
                  <a:pt x="3749" y="6086"/>
                </a:lnTo>
                <a:lnTo>
                  <a:pt x="3750" y="6072"/>
                </a:lnTo>
                <a:lnTo>
                  <a:pt x="3758" y="6064"/>
                </a:lnTo>
                <a:lnTo>
                  <a:pt x="3745" y="6066"/>
                </a:lnTo>
                <a:lnTo>
                  <a:pt x="3731" y="6067"/>
                </a:lnTo>
                <a:close/>
                <a:moveTo>
                  <a:pt x="4085" y="6321"/>
                </a:moveTo>
                <a:lnTo>
                  <a:pt x="4058" y="6337"/>
                </a:lnTo>
                <a:lnTo>
                  <a:pt x="4046" y="6314"/>
                </a:lnTo>
                <a:lnTo>
                  <a:pt x="4061" y="6320"/>
                </a:lnTo>
                <a:lnTo>
                  <a:pt x="4085" y="6321"/>
                </a:lnTo>
                <a:close/>
                <a:moveTo>
                  <a:pt x="4052" y="5876"/>
                </a:moveTo>
                <a:lnTo>
                  <a:pt x="4059" y="5866"/>
                </a:lnTo>
                <a:lnTo>
                  <a:pt x="4060" y="5851"/>
                </a:lnTo>
                <a:lnTo>
                  <a:pt x="4040" y="5841"/>
                </a:lnTo>
                <a:lnTo>
                  <a:pt x="4015" y="5839"/>
                </a:lnTo>
                <a:lnTo>
                  <a:pt x="4016" y="5854"/>
                </a:lnTo>
                <a:lnTo>
                  <a:pt x="4013" y="5866"/>
                </a:lnTo>
                <a:lnTo>
                  <a:pt x="3987" y="5854"/>
                </a:lnTo>
                <a:lnTo>
                  <a:pt x="3961" y="5845"/>
                </a:lnTo>
                <a:lnTo>
                  <a:pt x="3981" y="5830"/>
                </a:lnTo>
                <a:lnTo>
                  <a:pt x="3999" y="5846"/>
                </a:lnTo>
                <a:lnTo>
                  <a:pt x="4008" y="5833"/>
                </a:lnTo>
                <a:lnTo>
                  <a:pt x="4018" y="5819"/>
                </a:lnTo>
                <a:lnTo>
                  <a:pt x="3984" y="5818"/>
                </a:lnTo>
                <a:lnTo>
                  <a:pt x="3945" y="5805"/>
                </a:lnTo>
                <a:lnTo>
                  <a:pt x="3953" y="5816"/>
                </a:lnTo>
                <a:lnTo>
                  <a:pt x="3964" y="5824"/>
                </a:lnTo>
                <a:lnTo>
                  <a:pt x="3950" y="5827"/>
                </a:lnTo>
                <a:lnTo>
                  <a:pt x="3936" y="5818"/>
                </a:lnTo>
                <a:lnTo>
                  <a:pt x="3935" y="5800"/>
                </a:lnTo>
                <a:lnTo>
                  <a:pt x="3917" y="5794"/>
                </a:lnTo>
                <a:lnTo>
                  <a:pt x="3914" y="5799"/>
                </a:lnTo>
                <a:lnTo>
                  <a:pt x="3913" y="5803"/>
                </a:lnTo>
                <a:lnTo>
                  <a:pt x="3891" y="5787"/>
                </a:lnTo>
                <a:lnTo>
                  <a:pt x="3865" y="5773"/>
                </a:lnTo>
                <a:lnTo>
                  <a:pt x="3888" y="5762"/>
                </a:lnTo>
                <a:lnTo>
                  <a:pt x="3913" y="5762"/>
                </a:lnTo>
                <a:lnTo>
                  <a:pt x="3909" y="5759"/>
                </a:lnTo>
                <a:lnTo>
                  <a:pt x="3902" y="5759"/>
                </a:lnTo>
                <a:lnTo>
                  <a:pt x="3906" y="5748"/>
                </a:lnTo>
                <a:lnTo>
                  <a:pt x="3910" y="5737"/>
                </a:lnTo>
                <a:lnTo>
                  <a:pt x="3889" y="5729"/>
                </a:lnTo>
                <a:lnTo>
                  <a:pt x="3876" y="5736"/>
                </a:lnTo>
                <a:lnTo>
                  <a:pt x="3859" y="5727"/>
                </a:lnTo>
                <a:lnTo>
                  <a:pt x="3847" y="5713"/>
                </a:lnTo>
                <a:lnTo>
                  <a:pt x="3857" y="5704"/>
                </a:lnTo>
                <a:lnTo>
                  <a:pt x="3868" y="5711"/>
                </a:lnTo>
                <a:lnTo>
                  <a:pt x="3850" y="5693"/>
                </a:lnTo>
                <a:lnTo>
                  <a:pt x="3835" y="5668"/>
                </a:lnTo>
                <a:lnTo>
                  <a:pt x="3827" y="5669"/>
                </a:lnTo>
                <a:lnTo>
                  <a:pt x="3818" y="5670"/>
                </a:lnTo>
                <a:lnTo>
                  <a:pt x="3813" y="5658"/>
                </a:lnTo>
                <a:lnTo>
                  <a:pt x="3803" y="5652"/>
                </a:lnTo>
                <a:lnTo>
                  <a:pt x="3815" y="5637"/>
                </a:lnTo>
                <a:lnTo>
                  <a:pt x="3809" y="5622"/>
                </a:lnTo>
                <a:lnTo>
                  <a:pt x="3797" y="5632"/>
                </a:lnTo>
                <a:lnTo>
                  <a:pt x="3786" y="5617"/>
                </a:lnTo>
                <a:lnTo>
                  <a:pt x="3792" y="5613"/>
                </a:lnTo>
                <a:lnTo>
                  <a:pt x="3798" y="5619"/>
                </a:lnTo>
                <a:lnTo>
                  <a:pt x="3783" y="5597"/>
                </a:lnTo>
                <a:lnTo>
                  <a:pt x="3756" y="5576"/>
                </a:lnTo>
                <a:lnTo>
                  <a:pt x="3803" y="5591"/>
                </a:lnTo>
                <a:lnTo>
                  <a:pt x="3850" y="5619"/>
                </a:lnTo>
                <a:lnTo>
                  <a:pt x="3896" y="5650"/>
                </a:lnTo>
                <a:lnTo>
                  <a:pt x="3945" y="5675"/>
                </a:lnTo>
                <a:lnTo>
                  <a:pt x="3940" y="5682"/>
                </a:lnTo>
                <a:lnTo>
                  <a:pt x="3929" y="5685"/>
                </a:lnTo>
                <a:lnTo>
                  <a:pt x="3938" y="5696"/>
                </a:lnTo>
                <a:lnTo>
                  <a:pt x="3957" y="5694"/>
                </a:lnTo>
                <a:lnTo>
                  <a:pt x="3958" y="5711"/>
                </a:lnTo>
                <a:lnTo>
                  <a:pt x="3969" y="5724"/>
                </a:lnTo>
                <a:lnTo>
                  <a:pt x="3957" y="5732"/>
                </a:lnTo>
                <a:lnTo>
                  <a:pt x="3948" y="5745"/>
                </a:lnTo>
                <a:lnTo>
                  <a:pt x="3972" y="5743"/>
                </a:lnTo>
                <a:lnTo>
                  <a:pt x="3988" y="5768"/>
                </a:lnTo>
                <a:lnTo>
                  <a:pt x="4017" y="5761"/>
                </a:lnTo>
                <a:lnTo>
                  <a:pt x="4027" y="5786"/>
                </a:lnTo>
                <a:lnTo>
                  <a:pt x="4050" y="5786"/>
                </a:lnTo>
                <a:lnTo>
                  <a:pt x="4072" y="5786"/>
                </a:lnTo>
                <a:lnTo>
                  <a:pt x="4111" y="5855"/>
                </a:lnTo>
                <a:lnTo>
                  <a:pt x="4179" y="5918"/>
                </a:lnTo>
                <a:lnTo>
                  <a:pt x="4174" y="5914"/>
                </a:lnTo>
                <a:lnTo>
                  <a:pt x="4170" y="5912"/>
                </a:lnTo>
                <a:lnTo>
                  <a:pt x="4170" y="5926"/>
                </a:lnTo>
                <a:lnTo>
                  <a:pt x="4162" y="5933"/>
                </a:lnTo>
                <a:lnTo>
                  <a:pt x="4167" y="5941"/>
                </a:lnTo>
                <a:lnTo>
                  <a:pt x="4173" y="5947"/>
                </a:lnTo>
                <a:lnTo>
                  <a:pt x="4172" y="5948"/>
                </a:lnTo>
                <a:lnTo>
                  <a:pt x="4169" y="5948"/>
                </a:lnTo>
                <a:lnTo>
                  <a:pt x="4172" y="5952"/>
                </a:lnTo>
                <a:lnTo>
                  <a:pt x="4180" y="5952"/>
                </a:lnTo>
                <a:lnTo>
                  <a:pt x="4183" y="5955"/>
                </a:lnTo>
                <a:lnTo>
                  <a:pt x="4186" y="5957"/>
                </a:lnTo>
                <a:lnTo>
                  <a:pt x="4170" y="5962"/>
                </a:lnTo>
                <a:lnTo>
                  <a:pt x="4153" y="5960"/>
                </a:lnTo>
                <a:lnTo>
                  <a:pt x="4154" y="5951"/>
                </a:lnTo>
                <a:lnTo>
                  <a:pt x="4163" y="5948"/>
                </a:lnTo>
                <a:lnTo>
                  <a:pt x="4148" y="5945"/>
                </a:lnTo>
                <a:lnTo>
                  <a:pt x="4130" y="5941"/>
                </a:lnTo>
                <a:lnTo>
                  <a:pt x="4143" y="5930"/>
                </a:lnTo>
                <a:lnTo>
                  <a:pt x="4154" y="5919"/>
                </a:lnTo>
                <a:lnTo>
                  <a:pt x="4128" y="5913"/>
                </a:lnTo>
                <a:lnTo>
                  <a:pt x="4104" y="5897"/>
                </a:lnTo>
                <a:lnTo>
                  <a:pt x="4079" y="5882"/>
                </a:lnTo>
                <a:lnTo>
                  <a:pt x="4052" y="5876"/>
                </a:lnTo>
                <a:close/>
                <a:moveTo>
                  <a:pt x="4275" y="6092"/>
                </a:moveTo>
                <a:lnTo>
                  <a:pt x="4256" y="6086"/>
                </a:lnTo>
                <a:lnTo>
                  <a:pt x="4246" y="6069"/>
                </a:lnTo>
                <a:lnTo>
                  <a:pt x="4266" y="6074"/>
                </a:lnTo>
                <a:lnTo>
                  <a:pt x="4275" y="6092"/>
                </a:lnTo>
                <a:close/>
                <a:moveTo>
                  <a:pt x="4193" y="5977"/>
                </a:moveTo>
                <a:lnTo>
                  <a:pt x="4194" y="5986"/>
                </a:lnTo>
                <a:lnTo>
                  <a:pt x="4189" y="5993"/>
                </a:lnTo>
                <a:lnTo>
                  <a:pt x="4200" y="6001"/>
                </a:lnTo>
                <a:lnTo>
                  <a:pt x="4207" y="6012"/>
                </a:lnTo>
                <a:lnTo>
                  <a:pt x="4187" y="6013"/>
                </a:lnTo>
                <a:lnTo>
                  <a:pt x="4173" y="5994"/>
                </a:lnTo>
                <a:lnTo>
                  <a:pt x="4149" y="6005"/>
                </a:lnTo>
                <a:lnTo>
                  <a:pt x="4129" y="5987"/>
                </a:lnTo>
                <a:lnTo>
                  <a:pt x="4143" y="5987"/>
                </a:lnTo>
                <a:lnTo>
                  <a:pt x="4157" y="6000"/>
                </a:lnTo>
                <a:lnTo>
                  <a:pt x="4173" y="5985"/>
                </a:lnTo>
                <a:lnTo>
                  <a:pt x="4193" y="5977"/>
                </a:lnTo>
                <a:lnTo>
                  <a:pt x="4189" y="5963"/>
                </a:lnTo>
                <a:lnTo>
                  <a:pt x="4188" y="5951"/>
                </a:lnTo>
                <a:lnTo>
                  <a:pt x="4189" y="5951"/>
                </a:lnTo>
                <a:lnTo>
                  <a:pt x="4190" y="5951"/>
                </a:lnTo>
                <a:lnTo>
                  <a:pt x="4190" y="5948"/>
                </a:lnTo>
                <a:lnTo>
                  <a:pt x="4190" y="5945"/>
                </a:lnTo>
                <a:lnTo>
                  <a:pt x="4217" y="5963"/>
                </a:lnTo>
                <a:lnTo>
                  <a:pt x="4258" y="5971"/>
                </a:lnTo>
                <a:lnTo>
                  <a:pt x="4258" y="5971"/>
                </a:lnTo>
                <a:lnTo>
                  <a:pt x="4258" y="5970"/>
                </a:lnTo>
                <a:lnTo>
                  <a:pt x="4281" y="5979"/>
                </a:lnTo>
                <a:lnTo>
                  <a:pt x="4302" y="5990"/>
                </a:lnTo>
                <a:lnTo>
                  <a:pt x="4297" y="6001"/>
                </a:lnTo>
                <a:lnTo>
                  <a:pt x="4290" y="6009"/>
                </a:lnTo>
                <a:lnTo>
                  <a:pt x="4280" y="6000"/>
                </a:lnTo>
                <a:lnTo>
                  <a:pt x="4266" y="5996"/>
                </a:lnTo>
                <a:lnTo>
                  <a:pt x="4284" y="6012"/>
                </a:lnTo>
                <a:lnTo>
                  <a:pt x="4297" y="6035"/>
                </a:lnTo>
                <a:lnTo>
                  <a:pt x="4332" y="6037"/>
                </a:lnTo>
                <a:lnTo>
                  <a:pt x="4358" y="6051"/>
                </a:lnTo>
                <a:lnTo>
                  <a:pt x="4349" y="6052"/>
                </a:lnTo>
                <a:lnTo>
                  <a:pt x="4336" y="6042"/>
                </a:lnTo>
                <a:lnTo>
                  <a:pt x="4333" y="6052"/>
                </a:lnTo>
                <a:lnTo>
                  <a:pt x="4344" y="6055"/>
                </a:lnTo>
                <a:lnTo>
                  <a:pt x="4312" y="6066"/>
                </a:lnTo>
                <a:lnTo>
                  <a:pt x="4278" y="6042"/>
                </a:lnTo>
                <a:lnTo>
                  <a:pt x="4238" y="6004"/>
                </a:lnTo>
                <a:lnTo>
                  <a:pt x="4193" y="5977"/>
                </a:lnTo>
                <a:close/>
                <a:moveTo>
                  <a:pt x="4457" y="5892"/>
                </a:moveTo>
                <a:lnTo>
                  <a:pt x="4443" y="5895"/>
                </a:lnTo>
                <a:lnTo>
                  <a:pt x="4428" y="5898"/>
                </a:lnTo>
                <a:lnTo>
                  <a:pt x="4434" y="5884"/>
                </a:lnTo>
                <a:lnTo>
                  <a:pt x="4450" y="5877"/>
                </a:lnTo>
                <a:lnTo>
                  <a:pt x="4455" y="5884"/>
                </a:lnTo>
                <a:lnTo>
                  <a:pt x="4457" y="5892"/>
                </a:lnTo>
                <a:close/>
                <a:moveTo>
                  <a:pt x="4501" y="6008"/>
                </a:moveTo>
                <a:lnTo>
                  <a:pt x="4516" y="5996"/>
                </a:lnTo>
                <a:lnTo>
                  <a:pt x="4529" y="6003"/>
                </a:lnTo>
                <a:lnTo>
                  <a:pt x="4514" y="6012"/>
                </a:lnTo>
                <a:lnTo>
                  <a:pt x="4501" y="6008"/>
                </a:lnTo>
                <a:close/>
                <a:moveTo>
                  <a:pt x="4508" y="6193"/>
                </a:moveTo>
                <a:lnTo>
                  <a:pt x="4517" y="6199"/>
                </a:lnTo>
                <a:lnTo>
                  <a:pt x="4526" y="6204"/>
                </a:lnTo>
                <a:lnTo>
                  <a:pt x="4516" y="6200"/>
                </a:lnTo>
                <a:lnTo>
                  <a:pt x="4508" y="6193"/>
                </a:lnTo>
                <a:close/>
                <a:moveTo>
                  <a:pt x="4519" y="6210"/>
                </a:moveTo>
                <a:lnTo>
                  <a:pt x="4519" y="6210"/>
                </a:lnTo>
                <a:lnTo>
                  <a:pt x="4519" y="6209"/>
                </a:lnTo>
                <a:lnTo>
                  <a:pt x="4519" y="6210"/>
                </a:lnTo>
                <a:lnTo>
                  <a:pt x="4519" y="6211"/>
                </a:lnTo>
                <a:lnTo>
                  <a:pt x="4519" y="6211"/>
                </a:lnTo>
                <a:lnTo>
                  <a:pt x="4519" y="6210"/>
                </a:lnTo>
                <a:close/>
                <a:moveTo>
                  <a:pt x="4520" y="6215"/>
                </a:moveTo>
                <a:lnTo>
                  <a:pt x="4521" y="6218"/>
                </a:lnTo>
                <a:lnTo>
                  <a:pt x="4524" y="6219"/>
                </a:lnTo>
                <a:lnTo>
                  <a:pt x="4521" y="6224"/>
                </a:lnTo>
                <a:lnTo>
                  <a:pt x="4515" y="6226"/>
                </a:lnTo>
                <a:lnTo>
                  <a:pt x="4513" y="6225"/>
                </a:lnTo>
                <a:lnTo>
                  <a:pt x="4508" y="6224"/>
                </a:lnTo>
                <a:lnTo>
                  <a:pt x="4516" y="6217"/>
                </a:lnTo>
                <a:lnTo>
                  <a:pt x="4520" y="6215"/>
                </a:lnTo>
                <a:close/>
                <a:moveTo>
                  <a:pt x="4577" y="6063"/>
                </a:moveTo>
                <a:lnTo>
                  <a:pt x="4594" y="6067"/>
                </a:lnTo>
                <a:lnTo>
                  <a:pt x="4594" y="6088"/>
                </a:lnTo>
                <a:lnTo>
                  <a:pt x="4581" y="6081"/>
                </a:lnTo>
                <a:lnTo>
                  <a:pt x="4577" y="6063"/>
                </a:lnTo>
                <a:close/>
                <a:moveTo>
                  <a:pt x="4598" y="6125"/>
                </a:moveTo>
                <a:lnTo>
                  <a:pt x="4604" y="6135"/>
                </a:lnTo>
                <a:lnTo>
                  <a:pt x="4604" y="6151"/>
                </a:lnTo>
                <a:lnTo>
                  <a:pt x="4588" y="6148"/>
                </a:lnTo>
                <a:lnTo>
                  <a:pt x="4581" y="6133"/>
                </a:lnTo>
                <a:lnTo>
                  <a:pt x="4591" y="6130"/>
                </a:lnTo>
                <a:lnTo>
                  <a:pt x="4598" y="6125"/>
                </a:lnTo>
                <a:close/>
                <a:moveTo>
                  <a:pt x="4805" y="6336"/>
                </a:moveTo>
                <a:lnTo>
                  <a:pt x="4832" y="6334"/>
                </a:lnTo>
                <a:lnTo>
                  <a:pt x="4848" y="6345"/>
                </a:lnTo>
                <a:lnTo>
                  <a:pt x="4818" y="6349"/>
                </a:lnTo>
                <a:lnTo>
                  <a:pt x="4805" y="6336"/>
                </a:lnTo>
                <a:close/>
                <a:moveTo>
                  <a:pt x="4777" y="6414"/>
                </a:moveTo>
                <a:lnTo>
                  <a:pt x="4783" y="6408"/>
                </a:lnTo>
                <a:lnTo>
                  <a:pt x="4787" y="6399"/>
                </a:lnTo>
                <a:lnTo>
                  <a:pt x="4786" y="6399"/>
                </a:lnTo>
                <a:lnTo>
                  <a:pt x="4783" y="6400"/>
                </a:lnTo>
                <a:lnTo>
                  <a:pt x="4778" y="6389"/>
                </a:lnTo>
                <a:lnTo>
                  <a:pt x="4770" y="6379"/>
                </a:lnTo>
                <a:lnTo>
                  <a:pt x="4779" y="6377"/>
                </a:lnTo>
                <a:lnTo>
                  <a:pt x="4790" y="6375"/>
                </a:lnTo>
                <a:lnTo>
                  <a:pt x="4792" y="6383"/>
                </a:lnTo>
                <a:lnTo>
                  <a:pt x="4798" y="6387"/>
                </a:lnTo>
                <a:lnTo>
                  <a:pt x="4796" y="6391"/>
                </a:lnTo>
                <a:lnTo>
                  <a:pt x="4796" y="6397"/>
                </a:lnTo>
                <a:lnTo>
                  <a:pt x="4836" y="6394"/>
                </a:lnTo>
                <a:lnTo>
                  <a:pt x="4866" y="6411"/>
                </a:lnTo>
                <a:lnTo>
                  <a:pt x="4846" y="6417"/>
                </a:lnTo>
                <a:lnTo>
                  <a:pt x="4821" y="6413"/>
                </a:lnTo>
                <a:lnTo>
                  <a:pt x="4815" y="6426"/>
                </a:lnTo>
                <a:lnTo>
                  <a:pt x="4805" y="6437"/>
                </a:lnTo>
                <a:lnTo>
                  <a:pt x="4790" y="6425"/>
                </a:lnTo>
                <a:lnTo>
                  <a:pt x="4777" y="6414"/>
                </a:lnTo>
                <a:close/>
                <a:moveTo>
                  <a:pt x="4776" y="6401"/>
                </a:moveTo>
                <a:lnTo>
                  <a:pt x="4766" y="6397"/>
                </a:lnTo>
                <a:lnTo>
                  <a:pt x="4757" y="6390"/>
                </a:lnTo>
                <a:lnTo>
                  <a:pt x="4753" y="6384"/>
                </a:lnTo>
                <a:lnTo>
                  <a:pt x="4747" y="6377"/>
                </a:lnTo>
                <a:lnTo>
                  <a:pt x="4765" y="6385"/>
                </a:lnTo>
                <a:lnTo>
                  <a:pt x="4776" y="6401"/>
                </a:lnTo>
                <a:close/>
                <a:moveTo>
                  <a:pt x="4722" y="6350"/>
                </a:moveTo>
                <a:lnTo>
                  <a:pt x="4746" y="6349"/>
                </a:lnTo>
                <a:lnTo>
                  <a:pt x="4772" y="6336"/>
                </a:lnTo>
                <a:lnTo>
                  <a:pt x="4770" y="6354"/>
                </a:lnTo>
                <a:lnTo>
                  <a:pt x="4775" y="6372"/>
                </a:lnTo>
                <a:lnTo>
                  <a:pt x="4736" y="6369"/>
                </a:lnTo>
                <a:lnTo>
                  <a:pt x="4722" y="6350"/>
                </a:lnTo>
                <a:close/>
                <a:moveTo>
                  <a:pt x="4756" y="6262"/>
                </a:moveTo>
                <a:lnTo>
                  <a:pt x="4768" y="6268"/>
                </a:lnTo>
                <a:lnTo>
                  <a:pt x="4775" y="6277"/>
                </a:lnTo>
                <a:lnTo>
                  <a:pt x="4757" y="6275"/>
                </a:lnTo>
                <a:lnTo>
                  <a:pt x="4741" y="6282"/>
                </a:lnTo>
                <a:lnTo>
                  <a:pt x="4751" y="6298"/>
                </a:lnTo>
                <a:lnTo>
                  <a:pt x="4751" y="6313"/>
                </a:lnTo>
                <a:lnTo>
                  <a:pt x="4736" y="6301"/>
                </a:lnTo>
                <a:lnTo>
                  <a:pt x="4731" y="6279"/>
                </a:lnTo>
                <a:lnTo>
                  <a:pt x="4739" y="6275"/>
                </a:lnTo>
                <a:lnTo>
                  <a:pt x="4742" y="6269"/>
                </a:lnTo>
                <a:lnTo>
                  <a:pt x="4750" y="6269"/>
                </a:lnTo>
                <a:lnTo>
                  <a:pt x="4758" y="6268"/>
                </a:lnTo>
                <a:lnTo>
                  <a:pt x="4757" y="6264"/>
                </a:lnTo>
                <a:lnTo>
                  <a:pt x="4756" y="6262"/>
                </a:lnTo>
                <a:close/>
                <a:moveTo>
                  <a:pt x="4716" y="6326"/>
                </a:moveTo>
                <a:lnTo>
                  <a:pt x="4718" y="6320"/>
                </a:lnTo>
                <a:lnTo>
                  <a:pt x="4718" y="6313"/>
                </a:lnTo>
                <a:lnTo>
                  <a:pt x="4734" y="6316"/>
                </a:lnTo>
                <a:lnTo>
                  <a:pt x="4744" y="6325"/>
                </a:lnTo>
                <a:lnTo>
                  <a:pt x="4734" y="6332"/>
                </a:lnTo>
                <a:lnTo>
                  <a:pt x="4725" y="6342"/>
                </a:lnTo>
                <a:lnTo>
                  <a:pt x="4720" y="6334"/>
                </a:lnTo>
                <a:lnTo>
                  <a:pt x="4716" y="6326"/>
                </a:lnTo>
                <a:close/>
                <a:moveTo>
                  <a:pt x="4710" y="6347"/>
                </a:moveTo>
                <a:lnTo>
                  <a:pt x="4715" y="6347"/>
                </a:lnTo>
                <a:lnTo>
                  <a:pt x="4718" y="6348"/>
                </a:lnTo>
                <a:lnTo>
                  <a:pt x="4715" y="6350"/>
                </a:lnTo>
                <a:lnTo>
                  <a:pt x="4710" y="6352"/>
                </a:lnTo>
                <a:lnTo>
                  <a:pt x="4710" y="6349"/>
                </a:lnTo>
                <a:lnTo>
                  <a:pt x="4710" y="6347"/>
                </a:lnTo>
                <a:close/>
                <a:moveTo>
                  <a:pt x="4703" y="6278"/>
                </a:moveTo>
                <a:lnTo>
                  <a:pt x="4714" y="6290"/>
                </a:lnTo>
                <a:lnTo>
                  <a:pt x="4718" y="6308"/>
                </a:lnTo>
                <a:lnTo>
                  <a:pt x="4700" y="6298"/>
                </a:lnTo>
                <a:lnTo>
                  <a:pt x="4703" y="6278"/>
                </a:lnTo>
                <a:close/>
                <a:moveTo>
                  <a:pt x="4701" y="6316"/>
                </a:moveTo>
                <a:lnTo>
                  <a:pt x="4701" y="6317"/>
                </a:lnTo>
                <a:lnTo>
                  <a:pt x="4700" y="6319"/>
                </a:lnTo>
                <a:lnTo>
                  <a:pt x="4692" y="6319"/>
                </a:lnTo>
                <a:lnTo>
                  <a:pt x="4689" y="6311"/>
                </a:lnTo>
                <a:lnTo>
                  <a:pt x="4686" y="6313"/>
                </a:lnTo>
                <a:lnTo>
                  <a:pt x="4683" y="6315"/>
                </a:lnTo>
                <a:lnTo>
                  <a:pt x="4679" y="6308"/>
                </a:lnTo>
                <a:lnTo>
                  <a:pt x="4674" y="6299"/>
                </a:lnTo>
                <a:lnTo>
                  <a:pt x="4689" y="6307"/>
                </a:lnTo>
                <a:lnTo>
                  <a:pt x="4701" y="6316"/>
                </a:lnTo>
                <a:close/>
                <a:moveTo>
                  <a:pt x="4657" y="6195"/>
                </a:moveTo>
                <a:lnTo>
                  <a:pt x="4659" y="6180"/>
                </a:lnTo>
                <a:lnTo>
                  <a:pt x="4669" y="6166"/>
                </a:lnTo>
                <a:lnTo>
                  <a:pt x="4678" y="6181"/>
                </a:lnTo>
                <a:lnTo>
                  <a:pt x="4673" y="6203"/>
                </a:lnTo>
                <a:lnTo>
                  <a:pt x="4630" y="6198"/>
                </a:lnTo>
                <a:lnTo>
                  <a:pt x="4620" y="6169"/>
                </a:lnTo>
                <a:lnTo>
                  <a:pt x="4625" y="6171"/>
                </a:lnTo>
                <a:lnTo>
                  <a:pt x="4635" y="6167"/>
                </a:lnTo>
                <a:lnTo>
                  <a:pt x="4639" y="6186"/>
                </a:lnTo>
                <a:lnTo>
                  <a:pt x="4657" y="6195"/>
                </a:lnTo>
                <a:close/>
                <a:moveTo>
                  <a:pt x="4774" y="6455"/>
                </a:moveTo>
                <a:lnTo>
                  <a:pt x="4754" y="6452"/>
                </a:lnTo>
                <a:lnTo>
                  <a:pt x="4736" y="6457"/>
                </a:lnTo>
                <a:lnTo>
                  <a:pt x="4746" y="6431"/>
                </a:lnTo>
                <a:lnTo>
                  <a:pt x="4760" y="6410"/>
                </a:lnTo>
                <a:lnTo>
                  <a:pt x="4760" y="6410"/>
                </a:lnTo>
                <a:lnTo>
                  <a:pt x="4761" y="6411"/>
                </a:lnTo>
                <a:lnTo>
                  <a:pt x="4763" y="6414"/>
                </a:lnTo>
                <a:lnTo>
                  <a:pt x="4766" y="6418"/>
                </a:lnTo>
                <a:lnTo>
                  <a:pt x="4775" y="6430"/>
                </a:lnTo>
                <a:lnTo>
                  <a:pt x="4783" y="6444"/>
                </a:lnTo>
                <a:lnTo>
                  <a:pt x="4775" y="6440"/>
                </a:lnTo>
                <a:lnTo>
                  <a:pt x="4766" y="6435"/>
                </a:lnTo>
                <a:lnTo>
                  <a:pt x="4770" y="6445"/>
                </a:lnTo>
                <a:lnTo>
                  <a:pt x="4774" y="6455"/>
                </a:lnTo>
                <a:close/>
                <a:moveTo>
                  <a:pt x="4848" y="6461"/>
                </a:moveTo>
                <a:lnTo>
                  <a:pt x="4835" y="6455"/>
                </a:lnTo>
                <a:lnTo>
                  <a:pt x="4827" y="6438"/>
                </a:lnTo>
                <a:lnTo>
                  <a:pt x="4816" y="6441"/>
                </a:lnTo>
                <a:lnTo>
                  <a:pt x="4806" y="6437"/>
                </a:lnTo>
                <a:lnTo>
                  <a:pt x="4839" y="6427"/>
                </a:lnTo>
                <a:lnTo>
                  <a:pt x="4869" y="6443"/>
                </a:lnTo>
                <a:lnTo>
                  <a:pt x="4862" y="6454"/>
                </a:lnTo>
                <a:lnTo>
                  <a:pt x="4847" y="6458"/>
                </a:lnTo>
                <a:lnTo>
                  <a:pt x="4847" y="6460"/>
                </a:lnTo>
                <a:lnTo>
                  <a:pt x="4848" y="6461"/>
                </a:lnTo>
                <a:close/>
                <a:moveTo>
                  <a:pt x="4817" y="6464"/>
                </a:moveTo>
                <a:lnTo>
                  <a:pt x="4832" y="6469"/>
                </a:lnTo>
                <a:lnTo>
                  <a:pt x="4846" y="6478"/>
                </a:lnTo>
                <a:lnTo>
                  <a:pt x="4840" y="6481"/>
                </a:lnTo>
                <a:lnTo>
                  <a:pt x="4840" y="6487"/>
                </a:lnTo>
                <a:lnTo>
                  <a:pt x="4849" y="6490"/>
                </a:lnTo>
                <a:lnTo>
                  <a:pt x="4852" y="6498"/>
                </a:lnTo>
                <a:lnTo>
                  <a:pt x="4831" y="6485"/>
                </a:lnTo>
                <a:lnTo>
                  <a:pt x="4813" y="6469"/>
                </a:lnTo>
                <a:lnTo>
                  <a:pt x="4818" y="6472"/>
                </a:lnTo>
                <a:lnTo>
                  <a:pt x="4824" y="6472"/>
                </a:lnTo>
                <a:lnTo>
                  <a:pt x="4820" y="6467"/>
                </a:lnTo>
                <a:lnTo>
                  <a:pt x="4817" y="6464"/>
                </a:lnTo>
                <a:close/>
                <a:moveTo>
                  <a:pt x="4936" y="6428"/>
                </a:moveTo>
                <a:lnTo>
                  <a:pt x="4945" y="6436"/>
                </a:lnTo>
                <a:lnTo>
                  <a:pt x="4954" y="6444"/>
                </a:lnTo>
                <a:lnTo>
                  <a:pt x="4944" y="6437"/>
                </a:lnTo>
                <a:lnTo>
                  <a:pt x="4936" y="6428"/>
                </a:lnTo>
                <a:close/>
                <a:moveTo>
                  <a:pt x="4880" y="6332"/>
                </a:moveTo>
                <a:lnTo>
                  <a:pt x="4897" y="6340"/>
                </a:lnTo>
                <a:lnTo>
                  <a:pt x="4913" y="6348"/>
                </a:lnTo>
                <a:lnTo>
                  <a:pt x="4886" y="6351"/>
                </a:lnTo>
                <a:lnTo>
                  <a:pt x="4880" y="6332"/>
                </a:lnTo>
                <a:close/>
                <a:moveTo>
                  <a:pt x="4916" y="6484"/>
                </a:moveTo>
                <a:lnTo>
                  <a:pt x="4925" y="6497"/>
                </a:lnTo>
                <a:lnTo>
                  <a:pt x="4942" y="6491"/>
                </a:lnTo>
                <a:lnTo>
                  <a:pt x="4952" y="6498"/>
                </a:lnTo>
                <a:lnTo>
                  <a:pt x="4957" y="6510"/>
                </a:lnTo>
                <a:lnTo>
                  <a:pt x="4945" y="6517"/>
                </a:lnTo>
                <a:lnTo>
                  <a:pt x="4929" y="6521"/>
                </a:lnTo>
                <a:lnTo>
                  <a:pt x="4913" y="6506"/>
                </a:lnTo>
                <a:lnTo>
                  <a:pt x="4895" y="6506"/>
                </a:lnTo>
                <a:lnTo>
                  <a:pt x="4895" y="6498"/>
                </a:lnTo>
                <a:lnTo>
                  <a:pt x="4899" y="6493"/>
                </a:lnTo>
                <a:lnTo>
                  <a:pt x="4906" y="6493"/>
                </a:lnTo>
                <a:lnTo>
                  <a:pt x="4916" y="6484"/>
                </a:lnTo>
                <a:close/>
                <a:moveTo>
                  <a:pt x="4976" y="6434"/>
                </a:moveTo>
                <a:lnTo>
                  <a:pt x="4958" y="6422"/>
                </a:lnTo>
                <a:lnTo>
                  <a:pt x="4963" y="6393"/>
                </a:lnTo>
                <a:lnTo>
                  <a:pt x="4971" y="6414"/>
                </a:lnTo>
                <a:lnTo>
                  <a:pt x="4976" y="6434"/>
                </a:lnTo>
                <a:close/>
                <a:moveTo>
                  <a:pt x="5060" y="6407"/>
                </a:moveTo>
                <a:lnTo>
                  <a:pt x="5056" y="6426"/>
                </a:lnTo>
                <a:lnTo>
                  <a:pt x="5065" y="6447"/>
                </a:lnTo>
                <a:lnTo>
                  <a:pt x="5055" y="6448"/>
                </a:lnTo>
                <a:lnTo>
                  <a:pt x="5045" y="6442"/>
                </a:lnTo>
                <a:lnTo>
                  <a:pt x="5037" y="6430"/>
                </a:lnTo>
                <a:lnTo>
                  <a:pt x="5030" y="6420"/>
                </a:lnTo>
                <a:lnTo>
                  <a:pt x="5019" y="6410"/>
                </a:lnTo>
                <a:lnTo>
                  <a:pt x="5008" y="6401"/>
                </a:lnTo>
                <a:lnTo>
                  <a:pt x="4980" y="6385"/>
                </a:lnTo>
                <a:lnTo>
                  <a:pt x="4947" y="6375"/>
                </a:lnTo>
                <a:lnTo>
                  <a:pt x="4946" y="6366"/>
                </a:lnTo>
                <a:lnTo>
                  <a:pt x="4942" y="6358"/>
                </a:lnTo>
                <a:lnTo>
                  <a:pt x="4947" y="6351"/>
                </a:lnTo>
                <a:lnTo>
                  <a:pt x="4952" y="6340"/>
                </a:lnTo>
                <a:lnTo>
                  <a:pt x="4940" y="6343"/>
                </a:lnTo>
                <a:lnTo>
                  <a:pt x="4931" y="6348"/>
                </a:lnTo>
                <a:lnTo>
                  <a:pt x="4890" y="6326"/>
                </a:lnTo>
                <a:lnTo>
                  <a:pt x="4860" y="6298"/>
                </a:lnTo>
                <a:lnTo>
                  <a:pt x="4849" y="6302"/>
                </a:lnTo>
                <a:lnTo>
                  <a:pt x="4838" y="6307"/>
                </a:lnTo>
                <a:lnTo>
                  <a:pt x="4831" y="6295"/>
                </a:lnTo>
                <a:lnTo>
                  <a:pt x="4824" y="6284"/>
                </a:lnTo>
                <a:lnTo>
                  <a:pt x="4806" y="6287"/>
                </a:lnTo>
                <a:lnTo>
                  <a:pt x="4791" y="6284"/>
                </a:lnTo>
                <a:lnTo>
                  <a:pt x="4802" y="6295"/>
                </a:lnTo>
                <a:lnTo>
                  <a:pt x="4817" y="6301"/>
                </a:lnTo>
                <a:lnTo>
                  <a:pt x="4806" y="6308"/>
                </a:lnTo>
                <a:lnTo>
                  <a:pt x="4799" y="6326"/>
                </a:lnTo>
                <a:lnTo>
                  <a:pt x="4768" y="6317"/>
                </a:lnTo>
                <a:lnTo>
                  <a:pt x="4769" y="6289"/>
                </a:lnTo>
                <a:lnTo>
                  <a:pt x="4778" y="6298"/>
                </a:lnTo>
                <a:lnTo>
                  <a:pt x="4790" y="6307"/>
                </a:lnTo>
                <a:lnTo>
                  <a:pt x="4788" y="6285"/>
                </a:lnTo>
                <a:lnTo>
                  <a:pt x="4808" y="6271"/>
                </a:lnTo>
                <a:lnTo>
                  <a:pt x="4787" y="6245"/>
                </a:lnTo>
                <a:lnTo>
                  <a:pt x="4766" y="6219"/>
                </a:lnTo>
                <a:lnTo>
                  <a:pt x="4779" y="6207"/>
                </a:lnTo>
                <a:lnTo>
                  <a:pt x="4773" y="6190"/>
                </a:lnTo>
                <a:lnTo>
                  <a:pt x="4786" y="6202"/>
                </a:lnTo>
                <a:lnTo>
                  <a:pt x="4788" y="6226"/>
                </a:lnTo>
                <a:lnTo>
                  <a:pt x="4796" y="6216"/>
                </a:lnTo>
                <a:lnTo>
                  <a:pt x="4806" y="6207"/>
                </a:lnTo>
                <a:lnTo>
                  <a:pt x="4791" y="6195"/>
                </a:lnTo>
                <a:lnTo>
                  <a:pt x="4779" y="6179"/>
                </a:lnTo>
                <a:lnTo>
                  <a:pt x="4768" y="6192"/>
                </a:lnTo>
                <a:lnTo>
                  <a:pt x="4766" y="6214"/>
                </a:lnTo>
                <a:lnTo>
                  <a:pt x="4743" y="6196"/>
                </a:lnTo>
                <a:lnTo>
                  <a:pt x="4713" y="6185"/>
                </a:lnTo>
                <a:lnTo>
                  <a:pt x="4702" y="6198"/>
                </a:lnTo>
                <a:lnTo>
                  <a:pt x="4689" y="6210"/>
                </a:lnTo>
                <a:lnTo>
                  <a:pt x="4688" y="6197"/>
                </a:lnTo>
                <a:lnTo>
                  <a:pt x="4696" y="6178"/>
                </a:lnTo>
                <a:lnTo>
                  <a:pt x="4702" y="6174"/>
                </a:lnTo>
                <a:lnTo>
                  <a:pt x="4713" y="6174"/>
                </a:lnTo>
                <a:lnTo>
                  <a:pt x="4692" y="6131"/>
                </a:lnTo>
                <a:lnTo>
                  <a:pt x="4671" y="6085"/>
                </a:lnTo>
                <a:lnTo>
                  <a:pt x="4663" y="6085"/>
                </a:lnTo>
                <a:lnTo>
                  <a:pt x="4657" y="6084"/>
                </a:lnTo>
                <a:lnTo>
                  <a:pt x="4649" y="6079"/>
                </a:lnTo>
                <a:lnTo>
                  <a:pt x="4641" y="6078"/>
                </a:lnTo>
                <a:lnTo>
                  <a:pt x="4634" y="6074"/>
                </a:lnTo>
                <a:lnTo>
                  <a:pt x="4629" y="6069"/>
                </a:lnTo>
                <a:lnTo>
                  <a:pt x="4614" y="6053"/>
                </a:lnTo>
                <a:lnTo>
                  <a:pt x="4600" y="6038"/>
                </a:lnTo>
                <a:lnTo>
                  <a:pt x="4618" y="6026"/>
                </a:lnTo>
                <a:lnTo>
                  <a:pt x="4645" y="6019"/>
                </a:lnTo>
                <a:lnTo>
                  <a:pt x="4626" y="6007"/>
                </a:lnTo>
                <a:lnTo>
                  <a:pt x="4628" y="5989"/>
                </a:lnTo>
                <a:lnTo>
                  <a:pt x="4611" y="6002"/>
                </a:lnTo>
                <a:lnTo>
                  <a:pt x="4600" y="6022"/>
                </a:lnTo>
                <a:lnTo>
                  <a:pt x="4568" y="6003"/>
                </a:lnTo>
                <a:lnTo>
                  <a:pt x="4546" y="5972"/>
                </a:lnTo>
                <a:lnTo>
                  <a:pt x="4515" y="5977"/>
                </a:lnTo>
                <a:lnTo>
                  <a:pt x="4496" y="5956"/>
                </a:lnTo>
                <a:lnTo>
                  <a:pt x="4502" y="5949"/>
                </a:lnTo>
                <a:lnTo>
                  <a:pt x="4512" y="5946"/>
                </a:lnTo>
                <a:lnTo>
                  <a:pt x="4517" y="5953"/>
                </a:lnTo>
                <a:lnTo>
                  <a:pt x="4518" y="5967"/>
                </a:lnTo>
                <a:lnTo>
                  <a:pt x="4525" y="5965"/>
                </a:lnTo>
                <a:lnTo>
                  <a:pt x="4529" y="5960"/>
                </a:lnTo>
                <a:lnTo>
                  <a:pt x="4534" y="5959"/>
                </a:lnTo>
                <a:lnTo>
                  <a:pt x="4540" y="5958"/>
                </a:lnTo>
                <a:lnTo>
                  <a:pt x="4524" y="5945"/>
                </a:lnTo>
                <a:lnTo>
                  <a:pt x="4518" y="5924"/>
                </a:lnTo>
                <a:lnTo>
                  <a:pt x="4531" y="5927"/>
                </a:lnTo>
                <a:lnTo>
                  <a:pt x="4540" y="5935"/>
                </a:lnTo>
                <a:lnTo>
                  <a:pt x="4542" y="5919"/>
                </a:lnTo>
                <a:lnTo>
                  <a:pt x="4529" y="5905"/>
                </a:lnTo>
                <a:lnTo>
                  <a:pt x="4535" y="5886"/>
                </a:lnTo>
                <a:lnTo>
                  <a:pt x="4506" y="5860"/>
                </a:lnTo>
                <a:lnTo>
                  <a:pt x="4488" y="5877"/>
                </a:lnTo>
                <a:lnTo>
                  <a:pt x="4467" y="5879"/>
                </a:lnTo>
                <a:lnTo>
                  <a:pt x="4481" y="5861"/>
                </a:lnTo>
                <a:lnTo>
                  <a:pt x="4489" y="5837"/>
                </a:lnTo>
                <a:lnTo>
                  <a:pt x="4482" y="5837"/>
                </a:lnTo>
                <a:lnTo>
                  <a:pt x="4478" y="5834"/>
                </a:lnTo>
                <a:lnTo>
                  <a:pt x="4459" y="5847"/>
                </a:lnTo>
                <a:lnTo>
                  <a:pt x="4433" y="5853"/>
                </a:lnTo>
                <a:lnTo>
                  <a:pt x="4421" y="5828"/>
                </a:lnTo>
                <a:lnTo>
                  <a:pt x="4389" y="5814"/>
                </a:lnTo>
                <a:lnTo>
                  <a:pt x="4395" y="5797"/>
                </a:lnTo>
                <a:lnTo>
                  <a:pt x="4411" y="5787"/>
                </a:lnTo>
                <a:lnTo>
                  <a:pt x="4395" y="5761"/>
                </a:lnTo>
                <a:lnTo>
                  <a:pt x="4387" y="5738"/>
                </a:lnTo>
                <a:lnTo>
                  <a:pt x="4376" y="5740"/>
                </a:lnTo>
                <a:lnTo>
                  <a:pt x="4365" y="5742"/>
                </a:lnTo>
                <a:lnTo>
                  <a:pt x="4366" y="5764"/>
                </a:lnTo>
                <a:lnTo>
                  <a:pt x="4386" y="5771"/>
                </a:lnTo>
                <a:lnTo>
                  <a:pt x="4394" y="5791"/>
                </a:lnTo>
                <a:lnTo>
                  <a:pt x="4371" y="5779"/>
                </a:lnTo>
                <a:lnTo>
                  <a:pt x="4349" y="5767"/>
                </a:lnTo>
                <a:lnTo>
                  <a:pt x="4352" y="5727"/>
                </a:lnTo>
                <a:lnTo>
                  <a:pt x="4325" y="5690"/>
                </a:lnTo>
                <a:lnTo>
                  <a:pt x="4337" y="5701"/>
                </a:lnTo>
                <a:lnTo>
                  <a:pt x="4348" y="5713"/>
                </a:lnTo>
                <a:lnTo>
                  <a:pt x="4345" y="5692"/>
                </a:lnTo>
                <a:lnTo>
                  <a:pt x="4325" y="5680"/>
                </a:lnTo>
                <a:lnTo>
                  <a:pt x="4311" y="5691"/>
                </a:lnTo>
                <a:lnTo>
                  <a:pt x="4297" y="5702"/>
                </a:lnTo>
                <a:lnTo>
                  <a:pt x="4293" y="5687"/>
                </a:lnTo>
                <a:lnTo>
                  <a:pt x="4301" y="5668"/>
                </a:lnTo>
                <a:lnTo>
                  <a:pt x="4293" y="5668"/>
                </a:lnTo>
                <a:lnTo>
                  <a:pt x="4290" y="5659"/>
                </a:lnTo>
                <a:lnTo>
                  <a:pt x="4268" y="5669"/>
                </a:lnTo>
                <a:lnTo>
                  <a:pt x="4261" y="5638"/>
                </a:lnTo>
                <a:lnTo>
                  <a:pt x="4249" y="5653"/>
                </a:lnTo>
                <a:lnTo>
                  <a:pt x="4222" y="5653"/>
                </a:lnTo>
                <a:lnTo>
                  <a:pt x="4238" y="5636"/>
                </a:lnTo>
                <a:lnTo>
                  <a:pt x="4249" y="5619"/>
                </a:lnTo>
                <a:lnTo>
                  <a:pt x="4222" y="5632"/>
                </a:lnTo>
                <a:lnTo>
                  <a:pt x="4200" y="5636"/>
                </a:lnTo>
                <a:lnTo>
                  <a:pt x="4214" y="5622"/>
                </a:lnTo>
                <a:lnTo>
                  <a:pt x="4233" y="5617"/>
                </a:lnTo>
                <a:lnTo>
                  <a:pt x="4216" y="5609"/>
                </a:lnTo>
                <a:lnTo>
                  <a:pt x="4192" y="5615"/>
                </a:lnTo>
                <a:lnTo>
                  <a:pt x="4201" y="5605"/>
                </a:lnTo>
                <a:lnTo>
                  <a:pt x="4215" y="5599"/>
                </a:lnTo>
                <a:lnTo>
                  <a:pt x="4190" y="5573"/>
                </a:lnTo>
                <a:lnTo>
                  <a:pt x="4146" y="5571"/>
                </a:lnTo>
                <a:lnTo>
                  <a:pt x="4150" y="5555"/>
                </a:lnTo>
                <a:lnTo>
                  <a:pt x="4150" y="5537"/>
                </a:lnTo>
                <a:lnTo>
                  <a:pt x="4125" y="5532"/>
                </a:lnTo>
                <a:lnTo>
                  <a:pt x="4104" y="5521"/>
                </a:lnTo>
                <a:lnTo>
                  <a:pt x="4114" y="5506"/>
                </a:lnTo>
                <a:lnTo>
                  <a:pt x="4125" y="5493"/>
                </a:lnTo>
                <a:lnTo>
                  <a:pt x="4134" y="5493"/>
                </a:lnTo>
                <a:lnTo>
                  <a:pt x="4142" y="5495"/>
                </a:lnTo>
                <a:lnTo>
                  <a:pt x="4137" y="5507"/>
                </a:lnTo>
                <a:lnTo>
                  <a:pt x="4126" y="5516"/>
                </a:lnTo>
                <a:lnTo>
                  <a:pt x="4153" y="5521"/>
                </a:lnTo>
                <a:lnTo>
                  <a:pt x="4178" y="5536"/>
                </a:lnTo>
                <a:lnTo>
                  <a:pt x="4167" y="5513"/>
                </a:lnTo>
                <a:lnTo>
                  <a:pt x="4148" y="5499"/>
                </a:lnTo>
                <a:lnTo>
                  <a:pt x="4155" y="5496"/>
                </a:lnTo>
                <a:lnTo>
                  <a:pt x="4164" y="5489"/>
                </a:lnTo>
                <a:lnTo>
                  <a:pt x="4181" y="5508"/>
                </a:lnTo>
                <a:lnTo>
                  <a:pt x="4200" y="5525"/>
                </a:lnTo>
                <a:lnTo>
                  <a:pt x="4205" y="5519"/>
                </a:lnTo>
                <a:lnTo>
                  <a:pt x="4210" y="5513"/>
                </a:lnTo>
                <a:lnTo>
                  <a:pt x="4215" y="5522"/>
                </a:lnTo>
                <a:lnTo>
                  <a:pt x="4211" y="5540"/>
                </a:lnTo>
                <a:lnTo>
                  <a:pt x="4223" y="5540"/>
                </a:lnTo>
                <a:lnTo>
                  <a:pt x="4229" y="5546"/>
                </a:lnTo>
                <a:lnTo>
                  <a:pt x="4257" y="5544"/>
                </a:lnTo>
                <a:lnTo>
                  <a:pt x="4285" y="5561"/>
                </a:lnTo>
                <a:lnTo>
                  <a:pt x="4280" y="5578"/>
                </a:lnTo>
                <a:lnTo>
                  <a:pt x="4281" y="5590"/>
                </a:lnTo>
                <a:lnTo>
                  <a:pt x="4300" y="5572"/>
                </a:lnTo>
                <a:lnTo>
                  <a:pt x="4319" y="5554"/>
                </a:lnTo>
                <a:lnTo>
                  <a:pt x="4311" y="5542"/>
                </a:lnTo>
                <a:lnTo>
                  <a:pt x="4301" y="5530"/>
                </a:lnTo>
                <a:lnTo>
                  <a:pt x="4297" y="5538"/>
                </a:lnTo>
                <a:lnTo>
                  <a:pt x="4297" y="5548"/>
                </a:lnTo>
                <a:lnTo>
                  <a:pt x="4278" y="5543"/>
                </a:lnTo>
                <a:lnTo>
                  <a:pt x="4267" y="5527"/>
                </a:lnTo>
                <a:lnTo>
                  <a:pt x="4279" y="5521"/>
                </a:lnTo>
                <a:lnTo>
                  <a:pt x="4295" y="5516"/>
                </a:lnTo>
                <a:lnTo>
                  <a:pt x="4313" y="5527"/>
                </a:lnTo>
                <a:lnTo>
                  <a:pt x="4335" y="5534"/>
                </a:lnTo>
                <a:lnTo>
                  <a:pt x="4329" y="5551"/>
                </a:lnTo>
                <a:lnTo>
                  <a:pt x="4331" y="5562"/>
                </a:lnTo>
                <a:lnTo>
                  <a:pt x="4352" y="5554"/>
                </a:lnTo>
                <a:lnTo>
                  <a:pt x="4370" y="5555"/>
                </a:lnTo>
                <a:lnTo>
                  <a:pt x="4388" y="5562"/>
                </a:lnTo>
                <a:lnTo>
                  <a:pt x="4404" y="5575"/>
                </a:lnTo>
                <a:lnTo>
                  <a:pt x="4434" y="5607"/>
                </a:lnTo>
                <a:lnTo>
                  <a:pt x="4463" y="5634"/>
                </a:lnTo>
                <a:lnTo>
                  <a:pt x="4448" y="5644"/>
                </a:lnTo>
                <a:lnTo>
                  <a:pt x="4436" y="5656"/>
                </a:lnTo>
                <a:lnTo>
                  <a:pt x="4399" y="5616"/>
                </a:lnTo>
                <a:lnTo>
                  <a:pt x="4359" y="5578"/>
                </a:lnTo>
                <a:lnTo>
                  <a:pt x="4364" y="5597"/>
                </a:lnTo>
                <a:lnTo>
                  <a:pt x="4350" y="5608"/>
                </a:lnTo>
                <a:lnTo>
                  <a:pt x="4367" y="5615"/>
                </a:lnTo>
                <a:lnTo>
                  <a:pt x="4384" y="5622"/>
                </a:lnTo>
                <a:lnTo>
                  <a:pt x="4375" y="5632"/>
                </a:lnTo>
                <a:lnTo>
                  <a:pt x="4367" y="5643"/>
                </a:lnTo>
                <a:lnTo>
                  <a:pt x="4357" y="5639"/>
                </a:lnTo>
                <a:lnTo>
                  <a:pt x="4352" y="5643"/>
                </a:lnTo>
                <a:lnTo>
                  <a:pt x="4358" y="5642"/>
                </a:lnTo>
                <a:lnTo>
                  <a:pt x="4367" y="5648"/>
                </a:lnTo>
                <a:lnTo>
                  <a:pt x="4367" y="5650"/>
                </a:lnTo>
                <a:lnTo>
                  <a:pt x="4368" y="5653"/>
                </a:lnTo>
                <a:lnTo>
                  <a:pt x="4370" y="5653"/>
                </a:lnTo>
                <a:lnTo>
                  <a:pt x="4372" y="5652"/>
                </a:lnTo>
                <a:lnTo>
                  <a:pt x="4376" y="5655"/>
                </a:lnTo>
                <a:lnTo>
                  <a:pt x="4381" y="5657"/>
                </a:lnTo>
                <a:lnTo>
                  <a:pt x="4380" y="5673"/>
                </a:lnTo>
                <a:lnTo>
                  <a:pt x="4371" y="5680"/>
                </a:lnTo>
                <a:lnTo>
                  <a:pt x="4365" y="5661"/>
                </a:lnTo>
                <a:lnTo>
                  <a:pt x="4347" y="5650"/>
                </a:lnTo>
                <a:lnTo>
                  <a:pt x="4345" y="5659"/>
                </a:lnTo>
                <a:lnTo>
                  <a:pt x="4348" y="5668"/>
                </a:lnTo>
                <a:lnTo>
                  <a:pt x="4327" y="5653"/>
                </a:lnTo>
                <a:lnTo>
                  <a:pt x="4313" y="5632"/>
                </a:lnTo>
                <a:lnTo>
                  <a:pt x="4327" y="5636"/>
                </a:lnTo>
                <a:lnTo>
                  <a:pt x="4339" y="5639"/>
                </a:lnTo>
                <a:lnTo>
                  <a:pt x="4319" y="5618"/>
                </a:lnTo>
                <a:lnTo>
                  <a:pt x="4296" y="5614"/>
                </a:lnTo>
                <a:lnTo>
                  <a:pt x="4303" y="5620"/>
                </a:lnTo>
                <a:lnTo>
                  <a:pt x="4300" y="5628"/>
                </a:lnTo>
                <a:lnTo>
                  <a:pt x="4272" y="5616"/>
                </a:lnTo>
                <a:lnTo>
                  <a:pt x="4252" y="5610"/>
                </a:lnTo>
                <a:lnTo>
                  <a:pt x="4259" y="5619"/>
                </a:lnTo>
                <a:lnTo>
                  <a:pt x="4277" y="5628"/>
                </a:lnTo>
                <a:lnTo>
                  <a:pt x="4267" y="5634"/>
                </a:lnTo>
                <a:lnTo>
                  <a:pt x="4265" y="5643"/>
                </a:lnTo>
                <a:lnTo>
                  <a:pt x="4281" y="5646"/>
                </a:lnTo>
                <a:lnTo>
                  <a:pt x="4292" y="5639"/>
                </a:lnTo>
                <a:lnTo>
                  <a:pt x="4295" y="5645"/>
                </a:lnTo>
                <a:lnTo>
                  <a:pt x="4307" y="5650"/>
                </a:lnTo>
                <a:lnTo>
                  <a:pt x="4388" y="5713"/>
                </a:lnTo>
                <a:lnTo>
                  <a:pt x="4473" y="5761"/>
                </a:lnTo>
                <a:lnTo>
                  <a:pt x="4479" y="5768"/>
                </a:lnTo>
                <a:lnTo>
                  <a:pt x="4483" y="5777"/>
                </a:lnTo>
                <a:lnTo>
                  <a:pt x="4481" y="5778"/>
                </a:lnTo>
                <a:lnTo>
                  <a:pt x="4479" y="5781"/>
                </a:lnTo>
                <a:lnTo>
                  <a:pt x="4497" y="5791"/>
                </a:lnTo>
                <a:lnTo>
                  <a:pt x="4516" y="5800"/>
                </a:lnTo>
                <a:lnTo>
                  <a:pt x="4516" y="5804"/>
                </a:lnTo>
                <a:lnTo>
                  <a:pt x="4517" y="5810"/>
                </a:lnTo>
                <a:lnTo>
                  <a:pt x="4521" y="5806"/>
                </a:lnTo>
                <a:lnTo>
                  <a:pt x="4525" y="5804"/>
                </a:lnTo>
                <a:lnTo>
                  <a:pt x="4526" y="5805"/>
                </a:lnTo>
                <a:lnTo>
                  <a:pt x="4526" y="5805"/>
                </a:lnTo>
                <a:lnTo>
                  <a:pt x="4537" y="5811"/>
                </a:lnTo>
                <a:lnTo>
                  <a:pt x="4546" y="5816"/>
                </a:lnTo>
                <a:lnTo>
                  <a:pt x="4536" y="5824"/>
                </a:lnTo>
                <a:lnTo>
                  <a:pt x="4534" y="5838"/>
                </a:lnTo>
                <a:lnTo>
                  <a:pt x="4538" y="5834"/>
                </a:lnTo>
                <a:lnTo>
                  <a:pt x="4539" y="5827"/>
                </a:lnTo>
                <a:lnTo>
                  <a:pt x="4572" y="5843"/>
                </a:lnTo>
                <a:lnTo>
                  <a:pt x="4594" y="5872"/>
                </a:lnTo>
                <a:lnTo>
                  <a:pt x="4594" y="5877"/>
                </a:lnTo>
                <a:lnTo>
                  <a:pt x="4593" y="5885"/>
                </a:lnTo>
                <a:lnTo>
                  <a:pt x="4600" y="5885"/>
                </a:lnTo>
                <a:lnTo>
                  <a:pt x="4602" y="5880"/>
                </a:lnTo>
                <a:lnTo>
                  <a:pt x="4605" y="5879"/>
                </a:lnTo>
                <a:lnTo>
                  <a:pt x="4607" y="5878"/>
                </a:lnTo>
                <a:lnTo>
                  <a:pt x="4617" y="5893"/>
                </a:lnTo>
                <a:lnTo>
                  <a:pt x="4623" y="5907"/>
                </a:lnTo>
                <a:lnTo>
                  <a:pt x="4645" y="5916"/>
                </a:lnTo>
                <a:lnTo>
                  <a:pt x="4651" y="5941"/>
                </a:lnTo>
                <a:lnTo>
                  <a:pt x="4659" y="5927"/>
                </a:lnTo>
                <a:lnTo>
                  <a:pt x="4671" y="5927"/>
                </a:lnTo>
                <a:lnTo>
                  <a:pt x="4676" y="5940"/>
                </a:lnTo>
                <a:lnTo>
                  <a:pt x="4666" y="5951"/>
                </a:lnTo>
                <a:lnTo>
                  <a:pt x="4678" y="5957"/>
                </a:lnTo>
                <a:lnTo>
                  <a:pt x="4690" y="5961"/>
                </a:lnTo>
                <a:lnTo>
                  <a:pt x="4689" y="5966"/>
                </a:lnTo>
                <a:lnTo>
                  <a:pt x="4690" y="5972"/>
                </a:lnTo>
                <a:lnTo>
                  <a:pt x="4708" y="5995"/>
                </a:lnTo>
                <a:lnTo>
                  <a:pt x="4732" y="6007"/>
                </a:lnTo>
                <a:lnTo>
                  <a:pt x="4732" y="6008"/>
                </a:lnTo>
                <a:lnTo>
                  <a:pt x="4732" y="6008"/>
                </a:lnTo>
                <a:lnTo>
                  <a:pt x="4733" y="6008"/>
                </a:lnTo>
                <a:lnTo>
                  <a:pt x="4733" y="6008"/>
                </a:lnTo>
                <a:lnTo>
                  <a:pt x="4752" y="6016"/>
                </a:lnTo>
                <a:lnTo>
                  <a:pt x="4766" y="6024"/>
                </a:lnTo>
                <a:lnTo>
                  <a:pt x="4771" y="6056"/>
                </a:lnTo>
                <a:lnTo>
                  <a:pt x="4810" y="6098"/>
                </a:lnTo>
                <a:lnTo>
                  <a:pt x="4789" y="6094"/>
                </a:lnTo>
                <a:lnTo>
                  <a:pt x="4760" y="6085"/>
                </a:lnTo>
                <a:lnTo>
                  <a:pt x="4791" y="6110"/>
                </a:lnTo>
                <a:lnTo>
                  <a:pt x="4814" y="6135"/>
                </a:lnTo>
                <a:lnTo>
                  <a:pt x="4819" y="6129"/>
                </a:lnTo>
                <a:lnTo>
                  <a:pt x="4820" y="6118"/>
                </a:lnTo>
                <a:lnTo>
                  <a:pt x="4836" y="6118"/>
                </a:lnTo>
                <a:lnTo>
                  <a:pt x="4847" y="6125"/>
                </a:lnTo>
                <a:lnTo>
                  <a:pt x="4838" y="6131"/>
                </a:lnTo>
                <a:lnTo>
                  <a:pt x="4831" y="6139"/>
                </a:lnTo>
                <a:lnTo>
                  <a:pt x="4849" y="6148"/>
                </a:lnTo>
                <a:lnTo>
                  <a:pt x="4863" y="6160"/>
                </a:lnTo>
                <a:lnTo>
                  <a:pt x="4883" y="6176"/>
                </a:lnTo>
                <a:lnTo>
                  <a:pt x="4889" y="6199"/>
                </a:lnTo>
                <a:lnTo>
                  <a:pt x="4926" y="6219"/>
                </a:lnTo>
                <a:lnTo>
                  <a:pt x="4965" y="6231"/>
                </a:lnTo>
                <a:lnTo>
                  <a:pt x="4961" y="6223"/>
                </a:lnTo>
                <a:lnTo>
                  <a:pt x="4964" y="6218"/>
                </a:lnTo>
                <a:lnTo>
                  <a:pt x="4980" y="6225"/>
                </a:lnTo>
                <a:lnTo>
                  <a:pt x="4994" y="6235"/>
                </a:lnTo>
                <a:lnTo>
                  <a:pt x="4984" y="6260"/>
                </a:lnTo>
                <a:lnTo>
                  <a:pt x="4967" y="6283"/>
                </a:lnTo>
                <a:lnTo>
                  <a:pt x="4989" y="6268"/>
                </a:lnTo>
                <a:lnTo>
                  <a:pt x="5009" y="6251"/>
                </a:lnTo>
                <a:lnTo>
                  <a:pt x="5022" y="6269"/>
                </a:lnTo>
                <a:lnTo>
                  <a:pt x="5034" y="6290"/>
                </a:lnTo>
                <a:lnTo>
                  <a:pt x="5022" y="6293"/>
                </a:lnTo>
                <a:lnTo>
                  <a:pt x="5003" y="6290"/>
                </a:lnTo>
                <a:lnTo>
                  <a:pt x="5018" y="6309"/>
                </a:lnTo>
                <a:lnTo>
                  <a:pt x="5035" y="6333"/>
                </a:lnTo>
                <a:lnTo>
                  <a:pt x="5028" y="6338"/>
                </a:lnTo>
                <a:lnTo>
                  <a:pt x="5028" y="6351"/>
                </a:lnTo>
                <a:lnTo>
                  <a:pt x="4999" y="6336"/>
                </a:lnTo>
                <a:lnTo>
                  <a:pt x="4973" y="6330"/>
                </a:lnTo>
                <a:lnTo>
                  <a:pt x="5006" y="6354"/>
                </a:lnTo>
                <a:lnTo>
                  <a:pt x="5035" y="6373"/>
                </a:lnTo>
                <a:lnTo>
                  <a:pt x="5063" y="6397"/>
                </a:lnTo>
                <a:lnTo>
                  <a:pt x="5090" y="6438"/>
                </a:lnTo>
                <a:lnTo>
                  <a:pt x="5073" y="6426"/>
                </a:lnTo>
                <a:lnTo>
                  <a:pt x="5058" y="6418"/>
                </a:lnTo>
                <a:lnTo>
                  <a:pt x="5061" y="6412"/>
                </a:lnTo>
                <a:lnTo>
                  <a:pt x="5060" y="6407"/>
                </a:lnTo>
                <a:close/>
                <a:moveTo>
                  <a:pt x="5069" y="6450"/>
                </a:moveTo>
                <a:lnTo>
                  <a:pt x="5093" y="6456"/>
                </a:lnTo>
                <a:lnTo>
                  <a:pt x="5116" y="6456"/>
                </a:lnTo>
                <a:lnTo>
                  <a:pt x="5115" y="6461"/>
                </a:lnTo>
                <a:lnTo>
                  <a:pt x="5115" y="6466"/>
                </a:lnTo>
                <a:lnTo>
                  <a:pt x="5124" y="6473"/>
                </a:lnTo>
                <a:lnTo>
                  <a:pt x="5137" y="6475"/>
                </a:lnTo>
                <a:lnTo>
                  <a:pt x="5139" y="6504"/>
                </a:lnTo>
                <a:lnTo>
                  <a:pt x="5155" y="6521"/>
                </a:lnTo>
                <a:lnTo>
                  <a:pt x="5107" y="6489"/>
                </a:lnTo>
                <a:lnTo>
                  <a:pt x="5069" y="6450"/>
                </a:lnTo>
                <a:close/>
                <a:moveTo>
                  <a:pt x="5130" y="6538"/>
                </a:moveTo>
                <a:lnTo>
                  <a:pt x="5127" y="6553"/>
                </a:lnTo>
                <a:lnTo>
                  <a:pt x="5135" y="6568"/>
                </a:lnTo>
                <a:lnTo>
                  <a:pt x="5121" y="6558"/>
                </a:lnTo>
                <a:lnTo>
                  <a:pt x="5103" y="6540"/>
                </a:lnTo>
                <a:lnTo>
                  <a:pt x="5109" y="6523"/>
                </a:lnTo>
                <a:lnTo>
                  <a:pt x="5097" y="6511"/>
                </a:lnTo>
                <a:lnTo>
                  <a:pt x="5129" y="6524"/>
                </a:lnTo>
                <a:lnTo>
                  <a:pt x="5157" y="6555"/>
                </a:lnTo>
                <a:lnTo>
                  <a:pt x="5142" y="6555"/>
                </a:lnTo>
                <a:lnTo>
                  <a:pt x="5142" y="6544"/>
                </a:lnTo>
                <a:lnTo>
                  <a:pt x="5137" y="6541"/>
                </a:lnTo>
                <a:lnTo>
                  <a:pt x="5130" y="6538"/>
                </a:lnTo>
                <a:close/>
                <a:moveTo>
                  <a:pt x="5207" y="6586"/>
                </a:moveTo>
                <a:lnTo>
                  <a:pt x="5205" y="6590"/>
                </a:lnTo>
                <a:lnTo>
                  <a:pt x="5203" y="6594"/>
                </a:lnTo>
                <a:lnTo>
                  <a:pt x="5183" y="6583"/>
                </a:lnTo>
                <a:lnTo>
                  <a:pt x="5174" y="6567"/>
                </a:lnTo>
                <a:lnTo>
                  <a:pt x="5194" y="6573"/>
                </a:lnTo>
                <a:lnTo>
                  <a:pt x="5207" y="6586"/>
                </a:lnTo>
                <a:close/>
                <a:moveTo>
                  <a:pt x="5168" y="5843"/>
                </a:moveTo>
                <a:lnTo>
                  <a:pt x="5178" y="5849"/>
                </a:lnTo>
                <a:lnTo>
                  <a:pt x="5182" y="5856"/>
                </a:lnTo>
                <a:lnTo>
                  <a:pt x="5176" y="5857"/>
                </a:lnTo>
                <a:lnTo>
                  <a:pt x="5170" y="5857"/>
                </a:lnTo>
                <a:lnTo>
                  <a:pt x="5170" y="5849"/>
                </a:lnTo>
                <a:lnTo>
                  <a:pt x="5168" y="5843"/>
                </a:lnTo>
                <a:close/>
                <a:moveTo>
                  <a:pt x="5317" y="6327"/>
                </a:moveTo>
                <a:lnTo>
                  <a:pt x="5323" y="6328"/>
                </a:lnTo>
                <a:lnTo>
                  <a:pt x="5328" y="6332"/>
                </a:lnTo>
                <a:lnTo>
                  <a:pt x="5324" y="6331"/>
                </a:lnTo>
                <a:lnTo>
                  <a:pt x="5317" y="6327"/>
                </a:lnTo>
                <a:close/>
                <a:moveTo>
                  <a:pt x="5263" y="5977"/>
                </a:moveTo>
                <a:lnTo>
                  <a:pt x="5279" y="5961"/>
                </a:lnTo>
                <a:lnTo>
                  <a:pt x="5297" y="5978"/>
                </a:lnTo>
                <a:lnTo>
                  <a:pt x="5280" y="5978"/>
                </a:lnTo>
                <a:lnTo>
                  <a:pt x="5263" y="5977"/>
                </a:lnTo>
                <a:close/>
                <a:moveTo>
                  <a:pt x="5255" y="6348"/>
                </a:moveTo>
                <a:lnTo>
                  <a:pt x="5261" y="6347"/>
                </a:lnTo>
                <a:lnTo>
                  <a:pt x="5267" y="6346"/>
                </a:lnTo>
                <a:lnTo>
                  <a:pt x="5269" y="6352"/>
                </a:lnTo>
                <a:lnTo>
                  <a:pt x="5272" y="6360"/>
                </a:lnTo>
                <a:lnTo>
                  <a:pt x="5270" y="6362"/>
                </a:lnTo>
                <a:lnTo>
                  <a:pt x="5268" y="6364"/>
                </a:lnTo>
                <a:lnTo>
                  <a:pt x="5257" y="6358"/>
                </a:lnTo>
                <a:lnTo>
                  <a:pt x="5255" y="6348"/>
                </a:lnTo>
                <a:close/>
                <a:moveTo>
                  <a:pt x="5281" y="6521"/>
                </a:moveTo>
                <a:lnTo>
                  <a:pt x="5273" y="6527"/>
                </a:lnTo>
                <a:lnTo>
                  <a:pt x="5263" y="6531"/>
                </a:lnTo>
                <a:lnTo>
                  <a:pt x="5261" y="6527"/>
                </a:lnTo>
                <a:lnTo>
                  <a:pt x="5260" y="6521"/>
                </a:lnTo>
                <a:lnTo>
                  <a:pt x="5270" y="6516"/>
                </a:lnTo>
                <a:lnTo>
                  <a:pt x="5281" y="6521"/>
                </a:lnTo>
                <a:close/>
                <a:moveTo>
                  <a:pt x="5242" y="6519"/>
                </a:moveTo>
                <a:lnTo>
                  <a:pt x="5243" y="6517"/>
                </a:lnTo>
                <a:lnTo>
                  <a:pt x="5245" y="6515"/>
                </a:lnTo>
                <a:lnTo>
                  <a:pt x="5246" y="6516"/>
                </a:lnTo>
                <a:lnTo>
                  <a:pt x="5248" y="6518"/>
                </a:lnTo>
                <a:lnTo>
                  <a:pt x="5245" y="6519"/>
                </a:lnTo>
                <a:lnTo>
                  <a:pt x="5243" y="6520"/>
                </a:lnTo>
                <a:lnTo>
                  <a:pt x="5242" y="6519"/>
                </a:lnTo>
                <a:lnTo>
                  <a:pt x="5242" y="6519"/>
                </a:lnTo>
                <a:close/>
                <a:moveTo>
                  <a:pt x="5251" y="6619"/>
                </a:moveTo>
                <a:lnTo>
                  <a:pt x="5250" y="6620"/>
                </a:lnTo>
                <a:lnTo>
                  <a:pt x="5249" y="6621"/>
                </a:lnTo>
                <a:lnTo>
                  <a:pt x="5245" y="6618"/>
                </a:lnTo>
                <a:lnTo>
                  <a:pt x="5242" y="6614"/>
                </a:lnTo>
                <a:lnTo>
                  <a:pt x="5246" y="6616"/>
                </a:lnTo>
                <a:lnTo>
                  <a:pt x="5251" y="6619"/>
                </a:lnTo>
                <a:close/>
                <a:moveTo>
                  <a:pt x="5262" y="6651"/>
                </a:moveTo>
                <a:lnTo>
                  <a:pt x="5271" y="6641"/>
                </a:lnTo>
                <a:lnTo>
                  <a:pt x="5280" y="6633"/>
                </a:lnTo>
                <a:lnTo>
                  <a:pt x="5280" y="6651"/>
                </a:lnTo>
                <a:lnTo>
                  <a:pt x="5262" y="6651"/>
                </a:lnTo>
                <a:close/>
                <a:moveTo>
                  <a:pt x="5281" y="6628"/>
                </a:moveTo>
                <a:lnTo>
                  <a:pt x="5286" y="6618"/>
                </a:lnTo>
                <a:lnTo>
                  <a:pt x="5294" y="6610"/>
                </a:lnTo>
                <a:lnTo>
                  <a:pt x="5289" y="6604"/>
                </a:lnTo>
                <a:lnTo>
                  <a:pt x="5285" y="6595"/>
                </a:lnTo>
                <a:lnTo>
                  <a:pt x="5282" y="6608"/>
                </a:lnTo>
                <a:lnTo>
                  <a:pt x="5277" y="6618"/>
                </a:lnTo>
                <a:lnTo>
                  <a:pt x="5263" y="6614"/>
                </a:lnTo>
                <a:lnTo>
                  <a:pt x="5257" y="6612"/>
                </a:lnTo>
                <a:lnTo>
                  <a:pt x="5257" y="6611"/>
                </a:lnTo>
                <a:lnTo>
                  <a:pt x="5257" y="6609"/>
                </a:lnTo>
                <a:lnTo>
                  <a:pt x="5250" y="6604"/>
                </a:lnTo>
                <a:lnTo>
                  <a:pt x="5240" y="6595"/>
                </a:lnTo>
                <a:lnTo>
                  <a:pt x="5240" y="6595"/>
                </a:lnTo>
                <a:lnTo>
                  <a:pt x="5240" y="6595"/>
                </a:lnTo>
                <a:lnTo>
                  <a:pt x="5252" y="6596"/>
                </a:lnTo>
                <a:lnTo>
                  <a:pt x="5257" y="6593"/>
                </a:lnTo>
                <a:lnTo>
                  <a:pt x="5246" y="6579"/>
                </a:lnTo>
                <a:lnTo>
                  <a:pt x="5238" y="6564"/>
                </a:lnTo>
                <a:lnTo>
                  <a:pt x="5249" y="6561"/>
                </a:lnTo>
                <a:lnTo>
                  <a:pt x="5248" y="6558"/>
                </a:lnTo>
                <a:lnTo>
                  <a:pt x="5253" y="6557"/>
                </a:lnTo>
                <a:lnTo>
                  <a:pt x="5258" y="6556"/>
                </a:lnTo>
                <a:lnTo>
                  <a:pt x="5260" y="6559"/>
                </a:lnTo>
                <a:lnTo>
                  <a:pt x="5264" y="6560"/>
                </a:lnTo>
                <a:lnTo>
                  <a:pt x="5280" y="6581"/>
                </a:lnTo>
                <a:lnTo>
                  <a:pt x="5305" y="6595"/>
                </a:lnTo>
                <a:lnTo>
                  <a:pt x="5306" y="6588"/>
                </a:lnTo>
                <a:lnTo>
                  <a:pt x="5313" y="6577"/>
                </a:lnTo>
                <a:lnTo>
                  <a:pt x="5314" y="6579"/>
                </a:lnTo>
                <a:lnTo>
                  <a:pt x="5316" y="6581"/>
                </a:lnTo>
                <a:lnTo>
                  <a:pt x="5319" y="6586"/>
                </a:lnTo>
                <a:lnTo>
                  <a:pt x="5324" y="6591"/>
                </a:lnTo>
                <a:lnTo>
                  <a:pt x="5327" y="6590"/>
                </a:lnTo>
                <a:lnTo>
                  <a:pt x="5328" y="6589"/>
                </a:lnTo>
                <a:lnTo>
                  <a:pt x="5332" y="6591"/>
                </a:lnTo>
                <a:lnTo>
                  <a:pt x="5336" y="6592"/>
                </a:lnTo>
                <a:lnTo>
                  <a:pt x="5317" y="6612"/>
                </a:lnTo>
                <a:lnTo>
                  <a:pt x="5281" y="6628"/>
                </a:lnTo>
                <a:close/>
                <a:moveTo>
                  <a:pt x="6518" y="7229"/>
                </a:moveTo>
                <a:lnTo>
                  <a:pt x="6505" y="7224"/>
                </a:lnTo>
                <a:lnTo>
                  <a:pt x="6489" y="7213"/>
                </a:lnTo>
                <a:lnTo>
                  <a:pt x="6500" y="7205"/>
                </a:lnTo>
                <a:lnTo>
                  <a:pt x="6518" y="7229"/>
                </a:lnTo>
                <a:close/>
                <a:moveTo>
                  <a:pt x="6419" y="7184"/>
                </a:moveTo>
                <a:lnTo>
                  <a:pt x="6411" y="7196"/>
                </a:lnTo>
                <a:lnTo>
                  <a:pt x="6393" y="7184"/>
                </a:lnTo>
                <a:lnTo>
                  <a:pt x="6405" y="7178"/>
                </a:lnTo>
                <a:lnTo>
                  <a:pt x="6419" y="7184"/>
                </a:lnTo>
                <a:close/>
                <a:moveTo>
                  <a:pt x="6369" y="7162"/>
                </a:moveTo>
                <a:lnTo>
                  <a:pt x="6370" y="7146"/>
                </a:lnTo>
                <a:lnTo>
                  <a:pt x="6393" y="7158"/>
                </a:lnTo>
                <a:lnTo>
                  <a:pt x="6381" y="7160"/>
                </a:lnTo>
                <a:lnTo>
                  <a:pt x="6369" y="7162"/>
                </a:lnTo>
                <a:close/>
                <a:moveTo>
                  <a:pt x="6386" y="7709"/>
                </a:moveTo>
                <a:lnTo>
                  <a:pt x="6400" y="7724"/>
                </a:lnTo>
                <a:lnTo>
                  <a:pt x="6410" y="7737"/>
                </a:lnTo>
                <a:lnTo>
                  <a:pt x="6389" y="7727"/>
                </a:lnTo>
                <a:lnTo>
                  <a:pt x="6386" y="7709"/>
                </a:lnTo>
                <a:close/>
                <a:moveTo>
                  <a:pt x="6365" y="7294"/>
                </a:moveTo>
                <a:lnTo>
                  <a:pt x="6370" y="7289"/>
                </a:lnTo>
                <a:lnTo>
                  <a:pt x="6376" y="7285"/>
                </a:lnTo>
                <a:lnTo>
                  <a:pt x="6375" y="7293"/>
                </a:lnTo>
                <a:lnTo>
                  <a:pt x="6366" y="7302"/>
                </a:lnTo>
                <a:lnTo>
                  <a:pt x="6345" y="7292"/>
                </a:lnTo>
                <a:lnTo>
                  <a:pt x="6331" y="7274"/>
                </a:lnTo>
                <a:lnTo>
                  <a:pt x="6348" y="7279"/>
                </a:lnTo>
                <a:lnTo>
                  <a:pt x="6365" y="7294"/>
                </a:lnTo>
                <a:close/>
                <a:moveTo>
                  <a:pt x="6349" y="7053"/>
                </a:moveTo>
                <a:lnTo>
                  <a:pt x="6338" y="7050"/>
                </a:lnTo>
                <a:lnTo>
                  <a:pt x="6325" y="7050"/>
                </a:lnTo>
                <a:lnTo>
                  <a:pt x="6326" y="7040"/>
                </a:lnTo>
                <a:lnTo>
                  <a:pt x="6334" y="7033"/>
                </a:lnTo>
                <a:lnTo>
                  <a:pt x="6344" y="7044"/>
                </a:lnTo>
                <a:lnTo>
                  <a:pt x="6349" y="7053"/>
                </a:lnTo>
                <a:close/>
                <a:moveTo>
                  <a:pt x="6265" y="6532"/>
                </a:moveTo>
                <a:lnTo>
                  <a:pt x="6287" y="6541"/>
                </a:lnTo>
                <a:lnTo>
                  <a:pt x="6309" y="6560"/>
                </a:lnTo>
                <a:lnTo>
                  <a:pt x="6292" y="6559"/>
                </a:lnTo>
                <a:lnTo>
                  <a:pt x="6279" y="6571"/>
                </a:lnTo>
                <a:lnTo>
                  <a:pt x="6290" y="6588"/>
                </a:lnTo>
                <a:lnTo>
                  <a:pt x="6313" y="6609"/>
                </a:lnTo>
                <a:lnTo>
                  <a:pt x="6304" y="6619"/>
                </a:lnTo>
                <a:lnTo>
                  <a:pt x="6297" y="6610"/>
                </a:lnTo>
                <a:lnTo>
                  <a:pt x="6301" y="6604"/>
                </a:lnTo>
                <a:lnTo>
                  <a:pt x="6288" y="6605"/>
                </a:lnTo>
                <a:lnTo>
                  <a:pt x="6275" y="6611"/>
                </a:lnTo>
                <a:lnTo>
                  <a:pt x="6256" y="6581"/>
                </a:lnTo>
                <a:lnTo>
                  <a:pt x="6253" y="6553"/>
                </a:lnTo>
                <a:lnTo>
                  <a:pt x="6259" y="6567"/>
                </a:lnTo>
                <a:lnTo>
                  <a:pt x="6270" y="6581"/>
                </a:lnTo>
                <a:lnTo>
                  <a:pt x="6275" y="6556"/>
                </a:lnTo>
                <a:lnTo>
                  <a:pt x="6265" y="6532"/>
                </a:lnTo>
                <a:close/>
                <a:moveTo>
                  <a:pt x="6283" y="7654"/>
                </a:moveTo>
                <a:lnTo>
                  <a:pt x="6267" y="7656"/>
                </a:lnTo>
                <a:lnTo>
                  <a:pt x="6254" y="7639"/>
                </a:lnTo>
                <a:lnTo>
                  <a:pt x="6268" y="7640"/>
                </a:lnTo>
                <a:lnTo>
                  <a:pt x="6283" y="7654"/>
                </a:lnTo>
                <a:close/>
                <a:moveTo>
                  <a:pt x="6255" y="7278"/>
                </a:moveTo>
                <a:lnTo>
                  <a:pt x="6259" y="7271"/>
                </a:lnTo>
                <a:lnTo>
                  <a:pt x="6273" y="7270"/>
                </a:lnTo>
                <a:lnTo>
                  <a:pt x="6275" y="7275"/>
                </a:lnTo>
                <a:lnTo>
                  <a:pt x="6278" y="7282"/>
                </a:lnTo>
                <a:lnTo>
                  <a:pt x="6287" y="7285"/>
                </a:lnTo>
                <a:lnTo>
                  <a:pt x="6294" y="7284"/>
                </a:lnTo>
                <a:lnTo>
                  <a:pt x="6281" y="7289"/>
                </a:lnTo>
                <a:lnTo>
                  <a:pt x="6255" y="7278"/>
                </a:lnTo>
                <a:close/>
                <a:moveTo>
                  <a:pt x="6233" y="7509"/>
                </a:moveTo>
                <a:lnTo>
                  <a:pt x="6254" y="7522"/>
                </a:lnTo>
                <a:lnTo>
                  <a:pt x="6276" y="7544"/>
                </a:lnTo>
                <a:lnTo>
                  <a:pt x="6266" y="7553"/>
                </a:lnTo>
                <a:lnTo>
                  <a:pt x="6254" y="7555"/>
                </a:lnTo>
                <a:lnTo>
                  <a:pt x="6244" y="7534"/>
                </a:lnTo>
                <a:lnTo>
                  <a:pt x="6226" y="7515"/>
                </a:lnTo>
                <a:lnTo>
                  <a:pt x="6245" y="7521"/>
                </a:lnTo>
                <a:lnTo>
                  <a:pt x="6233" y="7509"/>
                </a:lnTo>
                <a:close/>
                <a:moveTo>
                  <a:pt x="6234" y="7406"/>
                </a:moveTo>
                <a:lnTo>
                  <a:pt x="6225" y="7416"/>
                </a:lnTo>
                <a:lnTo>
                  <a:pt x="6223" y="7411"/>
                </a:lnTo>
                <a:lnTo>
                  <a:pt x="6227" y="7405"/>
                </a:lnTo>
                <a:lnTo>
                  <a:pt x="6214" y="7397"/>
                </a:lnTo>
                <a:lnTo>
                  <a:pt x="6202" y="7395"/>
                </a:lnTo>
                <a:lnTo>
                  <a:pt x="6214" y="7387"/>
                </a:lnTo>
                <a:lnTo>
                  <a:pt x="6234" y="7406"/>
                </a:lnTo>
                <a:close/>
                <a:moveTo>
                  <a:pt x="6191" y="7339"/>
                </a:moveTo>
                <a:lnTo>
                  <a:pt x="6201" y="7330"/>
                </a:lnTo>
                <a:lnTo>
                  <a:pt x="6227" y="7347"/>
                </a:lnTo>
                <a:lnTo>
                  <a:pt x="6209" y="7344"/>
                </a:lnTo>
                <a:lnTo>
                  <a:pt x="6191" y="7339"/>
                </a:lnTo>
                <a:close/>
                <a:moveTo>
                  <a:pt x="6201" y="7472"/>
                </a:moveTo>
                <a:lnTo>
                  <a:pt x="6199" y="7480"/>
                </a:lnTo>
                <a:lnTo>
                  <a:pt x="6192" y="7489"/>
                </a:lnTo>
                <a:lnTo>
                  <a:pt x="6186" y="7474"/>
                </a:lnTo>
                <a:lnTo>
                  <a:pt x="6173" y="7463"/>
                </a:lnTo>
                <a:lnTo>
                  <a:pt x="6186" y="7461"/>
                </a:lnTo>
                <a:lnTo>
                  <a:pt x="6201" y="7472"/>
                </a:lnTo>
                <a:close/>
                <a:moveTo>
                  <a:pt x="6164" y="7430"/>
                </a:moveTo>
                <a:lnTo>
                  <a:pt x="6180" y="7434"/>
                </a:lnTo>
                <a:lnTo>
                  <a:pt x="6190" y="7448"/>
                </a:lnTo>
                <a:lnTo>
                  <a:pt x="6171" y="7447"/>
                </a:lnTo>
                <a:lnTo>
                  <a:pt x="6149" y="7435"/>
                </a:lnTo>
                <a:lnTo>
                  <a:pt x="6162" y="7435"/>
                </a:lnTo>
                <a:lnTo>
                  <a:pt x="6164" y="7430"/>
                </a:lnTo>
                <a:close/>
                <a:moveTo>
                  <a:pt x="6137" y="7261"/>
                </a:moveTo>
                <a:lnTo>
                  <a:pt x="6113" y="7254"/>
                </a:lnTo>
                <a:lnTo>
                  <a:pt x="6084" y="7269"/>
                </a:lnTo>
                <a:lnTo>
                  <a:pt x="6083" y="7265"/>
                </a:lnTo>
                <a:lnTo>
                  <a:pt x="6087" y="7266"/>
                </a:lnTo>
                <a:lnTo>
                  <a:pt x="6083" y="7253"/>
                </a:lnTo>
                <a:lnTo>
                  <a:pt x="6087" y="7240"/>
                </a:lnTo>
                <a:lnTo>
                  <a:pt x="6101" y="7250"/>
                </a:lnTo>
                <a:lnTo>
                  <a:pt x="6109" y="7236"/>
                </a:lnTo>
                <a:lnTo>
                  <a:pt x="6122" y="7242"/>
                </a:lnTo>
                <a:lnTo>
                  <a:pt x="6134" y="7239"/>
                </a:lnTo>
                <a:lnTo>
                  <a:pt x="6140" y="7251"/>
                </a:lnTo>
                <a:lnTo>
                  <a:pt x="6137" y="7261"/>
                </a:lnTo>
                <a:close/>
                <a:moveTo>
                  <a:pt x="6073" y="7304"/>
                </a:moveTo>
                <a:lnTo>
                  <a:pt x="6105" y="7305"/>
                </a:lnTo>
                <a:lnTo>
                  <a:pt x="6141" y="7316"/>
                </a:lnTo>
                <a:lnTo>
                  <a:pt x="6109" y="7322"/>
                </a:lnTo>
                <a:lnTo>
                  <a:pt x="6073" y="7304"/>
                </a:lnTo>
                <a:close/>
                <a:moveTo>
                  <a:pt x="6031" y="6974"/>
                </a:moveTo>
                <a:lnTo>
                  <a:pt x="6028" y="6971"/>
                </a:lnTo>
                <a:lnTo>
                  <a:pt x="6024" y="6968"/>
                </a:lnTo>
                <a:lnTo>
                  <a:pt x="6037" y="6963"/>
                </a:lnTo>
                <a:lnTo>
                  <a:pt x="6052" y="6975"/>
                </a:lnTo>
                <a:lnTo>
                  <a:pt x="6047" y="6979"/>
                </a:lnTo>
                <a:lnTo>
                  <a:pt x="6041" y="6979"/>
                </a:lnTo>
                <a:lnTo>
                  <a:pt x="6038" y="6974"/>
                </a:lnTo>
                <a:lnTo>
                  <a:pt x="6035" y="6970"/>
                </a:lnTo>
                <a:lnTo>
                  <a:pt x="6032" y="6972"/>
                </a:lnTo>
                <a:lnTo>
                  <a:pt x="6031" y="6974"/>
                </a:lnTo>
                <a:close/>
                <a:moveTo>
                  <a:pt x="6038" y="7228"/>
                </a:moveTo>
                <a:lnTo>
                  <a:pt x="6019" y="7192"/>
                </a:lnTo>
                <a:lnTo>
                  <a:pt x="6049" y="7218"/>
                </a:lnTo>
                <a:lnTo>
                  <a:pt x="6047" y="7222"/>
                </a:lnTo>
                <a:lnTo>
                  <a:pt x="6038" y="7228"/>
                </a:lnTo>
                <a:close/>
                <a:moveTo>
                  <a:pt x="6050" y="7365"/>
                </a:moveTo>
                <a:lnTo>
                  <a:pt x="6056" y="7377"/>
                </a:lnTo>
                <a:lnTo>
                  <a:pt x="6059" y="7386"/>
                </a:lnTo>
                <a:lnTo>
                  <a:pt x="6053" y="7383"/>
                </a:lnTo>
                <a:lnTo>
                  <a:pt x="6045" y="7374"/>
                </a:lnTo>
                <a:lnTo>
                  <a:pt x="6036" y="7362"/>
                </a:lnTo>
                <a:lnTo>
                  <a:pt x="6031" y="7353"/>
                </a:lnTo>
                <a:lnTo>
                  <a:pt x="6042" y="7357"/>
                </a:lnTo>
                <a:lnTo>
                  <a:pt x="6050" y="7365"/>
                </a:lnTo>
                <a:close/>
                <a:moveTo>
                  <a:pt x="6001" y="7237"/>
                </a:moveTo>
                <a:lnTo>
                  <a:pt x="6013" y="7240"/>
                </a:lnTo>
                <a:lnTo>
                  <a:pt x="6024" y="7233"/>
                </a:lnTo>
                <a:lnTo>
                  <a:pt x="6034" y="7248"/>
                </a:lnTo>
                <a:lnTo>
                  <a:pt x="6045" y="7247"/>
                </a:lnTo>
                <a:lnTo>
                  <a:pt x="6045" y="7255"/>
                </a:lnTo>
                <a:lnTo>
                  <a:pt x="6036" y="7264"/>
                </a:lnTo>
                <a:lnTo>
                  <a:pt x="6038" y="7271"/>
                </a:lnTo>
                <a:lnTo>
                  <a:pt x="6047" y="7279"/>
                </a:lnTo>
                <a:lnTo>
                  <a:pt x="6019" y="7259"/>
                </a:lnTo>
                <a:lnTo>
                  <a:pt x="5999" y="7248"/>
                </a:lnTo>
                <a:lnTo>
                  <a:pt x="5992" y="7238"/>
                </a:lnTo>
                <a:lnTo>
                  <a:pt x="5985" y="7228"/>
                </a:lnTo>
                <a:lnTo>
                  <a:pt x="5992" y="7230"/>
                </a:lnTo>
                <a:lnTo>
                  <a:pt x="6001" y="7237"/>
                </a:lnTo>
                <a:close/>
                <a:moveTo>
                  <a:pt x="5880" y="6739"/>
                </a:moveTo>
                <a:lnTo>
                  <a:pt x="5885" y="6742"/>
                </a:lnTo>
                <a:lnTo>
                  <a:pt x="5891" y="6744"/>
                </a:lnTo>
                <a:lnTo>
                  <a:pt x="5896" y="6752"/>
                </a:lnTo>
                <a:lnTo>
                  <a:pt x="5900" y="6759"/>
                </a:lnTo>
                <a:lnTo>
                  <a:pt x="5897" y="6762"/>
                </a:lnTo>
                <a:lnTo>
                  <a:pt x="5893" y="6767"/>
                </a:lnTo>
                <a:lnTo>
                  <a:pt x="5880" y="6758"/>
                </a:lnTo>
                <a:lnTo>
                  <a:pt x="5880" y="6739"/>
                </a:lnTo>
                <a:close/>
                <a:moveTo>
                  <a:pt x="5858" y="7066"/>
                </a:moveTo>
                <a:lnTo>
                  <a:pt x="5857" y="7062"/>
                </a:lnTo>
                <a:lnTo>
                  <a:pt x="5857" y="7057"/>
                </a:lnTo>
                <a:lnTo>
                  <a:pt x="5883" y="7080"/>
                </a:lnTo>
                <a:lnTo>
                  <a:pt x="5904" y="7109"/>
                </a:lnTo>
                <a:lnTo>
                  <a:pt x="5888" y="7110"/>
                </a:lnTo>
                <a:lnTo>
                  <a:pt x="5880" y="7117"/>
                </a:lnTo>
                <a:lnTo>
                  <a:pt x="5871" y="7117"/>
                </a:lnTo>
                <a:lnTo>
                  <a:pt x="5866" y="7113"/>
                </a:lnTo>
                <a:lnTo>
                  <a:pt x="5859" y="7091"/>
                </a:lnTo>
                <a:lnTo>
                  <a:pt x="5846" y="7069"/>
                </a:lnTo>
                <a:lnTo>
                  <a:pt x="5852" y="7066"/>
                </a:lnTo>
                <a:lnTo>
                  <a:pt x="5858" y="7066"/>
                </a:lnTo>
                <a:close/>
                <a:moveTo>
                  <a:pt x="5847" y="6975"/>
                </a:moveTo>
                <a:lnTo>
                  <a:pt x="5864" y="6973"/>
                </a:lnTo>
                <a:lnTo>
                  <a:pt x="5883" y="6983"/>
                </a:lnTo>
                <a:lnTo>
                  <a:pt x="5867" y="6988"/>
                </a:lnTo>
                <a:lnTo>
                  <a:pt x="5847" y="6975"/>
                </a:lnTo>
                <a:close/>
                <a:moveTo>
                  <a:pt x="5854" y="6994"/>
                </a:moveTo>
                <a:lnTo>
                  <a:pt x="5862" y="6993"/>
                </a:lnTo>
                <a:lnTo>
                  <a:pt x="5869" y="6989"/>
                </a:lnTo>
                <a:lnTo>
                  <a:pt x="5872" y="6996"/>
                </a:lnTo>
                <a:lnTo>
                  <a:pt x="5878" y="6997"/>
                </a:lnTo>
                <a:lnTo>
                  <a:pt x="5877" y="7006"/>
                </a:lnTo>
                <a:lnTo>
                  <a:pt x="5869" y="7014"/>
                </a:lnTo>
                <a:lnTo>
                  <a:pt x="5859" y="7008"/>
                </a:lnTo>
                <a:lnTo>
                  <a:pt x="5849" y="7008"/>
                </a:lnTo>
                <a:lnTo>
                  <a:pt x="5870" y="7031"/>
                </a:lnTo>
                <a:lnTo>
                  <a:pt x="5893" y="7061"/>
                </a:lnTo>
                <a:lnTo>
                  <a:pt x="5868" y="7047"/>
                </a:lnTo>
                <a:lnTo>
                  <a:pt x="5845" y="7015"/>
                </a:lnTo>
                <a:lnTo>
                  <a:pt x="5847" y="7009"/>
                </a:lnTo>
                <a:lnTo>
                  <a:pt x="5848" y="7002"/>
                </a:lnTo>
                <a:lnTo>
                  <a:pt x="5860" y="7003"/>
                </a:lnTo>
                <a:lnTo>
                  <a:pt x="5854" y="6994"/>
                </a:lnTo>
                <a:close/>
                <a:moveTo>
                  <a:pt x="5859" y="6929"/>
                </a:moveTo>
                <a:lnTo>
                  <a:pt x="5867" y="6917"/>
                </a:lnTo>
                <a:lnTo>
                  <a:pt x="5867" y="6904"/>
                </a:lnTo>
                <a:lnTo>
                  <a:pt x="5877" y="6908"/>
                </a:lnTo>
                <a:lnTo>
                  <a:pt x="5883" y="6906"/>
                </a:lnTo>
                <a:lnTo>
                  <a:pt x="5883" y="6914"/>
                </a:lnTo>
                <a:lnTo>
                  <a:pt x="5885" y="6921"/>
                </a:lnTo>
                <a:lnTo>
                  <a:pt x="5862" y="6942"/>
                </a:lnTo>
                <a:lnTo>
                  <a:pt x="5839" y="6935"/>
                </a:lnTo>
                <a:lnTo>
                  <a:pt x="5834" y="6933"/>
                </a:lnTo>
                <a:lnTo>
                  <a:pt x="5831" y="6929"/>
                </a:lnTo>
                <a:lnTo>
                  <a:pt x="5825" y="6915"/>
                </a:lnTo>
                <a:lnTo>
                  <a:pt x="5815" y="6903"/>
                </a:lnTo>
                <a:lnTo>
                  <a:pt x="5838" y="6915"/>
                </a:lnTo>
                <a:lnTo>
                  <a:pt x="5859" y="6929"/>
                </a:lnTo>
                <a:close/>
                <a:moveTo>
                  <a:pt x="5798" y="6867"/>
                </a:moveTo>
                <a:lnTo>
                  <a:pt x="5816" y="6869"/>
                </a:lnTo>
                <a:lnTo>
                  <a:pt x="5834" y="6874"/>
                </a:lnTo>
                <a:lnTo>
                  <a:pt x="5831" y="6865"/>
                </a:lnTo>
                <a:lnTo>
                  <a:pt x="5827" y="6854"/>
                </a:lnTo>
                <a:lnTo>
                  <a:pt x="5830" y="6854"/>
                </a:lnTo>
                <a:lnTo>
                  <a:pt x="5833" y="6853"/>
                </a:lnTo>
                <a:lnTo>
                  <a:pt x="5845" y="6859"/>
                </a:lnTo>
                <a:lnTo>
                  <a:pt x="5858" y="6870"/>
                </a:lnTo>
                <a:lnTo>
                  <a:pt x="5844" y="6891"/>
                </a:lnTo>
                <a:lnTo>
                  <a:pt x="5829" y="6907"/>
                </a:lnTo>
                <a:lnTo>
                  <a:pt x="5810" y="6887"/>
                </a:lnTo>
                <a:lnTo>
                  <a:pt x="5798" y="6867"/>
                </a:lnTo>
                <a:close/>
                <a:moveTo>
                  <a:pt x="5811" y="6946"/>
                </a:moveTo>
                <a:lnTo>
                  <a:pt x="5813" y="6950"/>
                </a:lnTo>
                <a:lnTo>
                  <a:pt x="5816" y="6953"/>
                </a:lnTo>
                <a:lnTo>
                  <a:pt x="5811" y="6953"/>
                </a:lnTo>
                <a:lnTo>
                  <a:pt x="5806" y="6950"/>
                </a:lnTo>
                <a:lnTo>
                  <a:pt x="5808" y="6947"/>
                </a:lnTo>
                <a:lnTo>
                  <a:pt x="5811" y="6946"/>
                </a:lnTo>
                <a:close/>
                <a:moveTo>
                  <a:pt x="5751" y="6773"/>
                </a:moveTo>
                <a:lnTo>
                  <a:pt x="5767" y="6786"/>
                </a:lnTo>
                <a:lnTo>
                  <a:pt x="5768" y="6810"/>
                </a:lnTo>
                <a:lnTo>
                  <a:pt x="5788" y="6808"/>
                </a:lnTo>
                <a:lnTo>
                  <a:pt x="5798" y="6822"/>
                </a:lnTo>
                <a:lnTo>
                  <a:pt x="5802" y="6833"/>
                </a:lnTo>
                <a:lnTo>
                  <a:pt x="5803" y="6846"/>
                </a:lnTo>
                <a:lnTo>
                  <a:pt x="5794" y="6859"/>
                </a:lnTo>
                <a:lnTo>
                  <a:pt x="5788" y="6852"/>
                </a:lnTo>
                <a:lnTo>
                  <a:pt x="5787" y="6854"/>
                </a:lnTo>
                <a:lnTo>
                  <a:pt x="5786" y="6857"/>
                </a:lnTo>
                <a:lnTo>
                  <a:pt x="5780" y="6844"/>
                </a:lnTo>
                <a:lnTo>
                  <a:pt x="5781" y="6825"/>
                </a:lnTo>
                <a:lnTo>
                  <a:pt x="5761" y="6819"/>
                </a:lnTo>
                <a:lnTo>
                  <a:pt x="5740" y="6806"/>
                </a:lnTo>
                <a:lnTo>
                  <a:pt x="5749" y="6790"/>
                </a:lnTo>
                <a:lnTo>
                  <a:pt x="5751" y="6773"/>
                </a:lnTo>
                <a:close/>
                <a:moveTo>
                  <a:pt x="5735" y="6762"/>
                </a:moveTo>
                <a:lnTo>
                  <a:pt x="5749" y="6748"/>
                </a:lnTo>
                <a:lnTo>
                  <a:pt x="5746" y="6727"/>
                </a:lnTo>
                <a:lnTo>
                  <a:pt x="5769" y="6748"/>
                </a:lnTo>
                <a:lnTo>
                  <a:pt x="5775" y="6767"/>
                </a:lnTo>
                <a:lnTo>
                  <a:pt x="5760" y="6765"/>
                </a:lnTo>
                <a:lnTo>
                  <a:pt x="5740" y="6769"/>
                </a:lnTo>
                <a:lnTo>
                  <a:pt x="5738" y="6766"/>
                </a:lnTo>
                <a:lnTo>
                  <a:pt x="5735" y="6762"/>
                </a:lnTo>
                <a:close/>
                <a:moveTo>
                  <a:pt x="5741" y="6997"/>
                </a:moveTo>
                <a:lnTo>
                  <a:pt x="5739" y="7012"/>
                </a:lnTo>
                <a:lnTo>
                  <a:pt x="5753" y="7023"/>
                </a:lnTo>
                <a:lnTo>
                  <a:pt x="5727" y="7017"/>
                </a:lnTo>
                <a:lnTo>
                  <a:pt x="5741" y="6997"/>
                </a:lnTo>
                <a:close/>
                <a:moveTo>
                  <a:pt x="5694" y="6719"/>
                </a:moveTo>
                <a:lnTo>
                  <a:pt x="5693" y="6716"/>
                </a:lnTo>
                <a:lnTo>
                  <a:pt x="5692" y="6712"/>
                </a:lnTo>
                <a:lnTo>
                  <a:pt x="5700" y="6713"/>
                </a:lnTo>
                <a:lnTo>
                  <a:pt x="5707" y="6713"/>
                </a:lnTo>
                <a:lnTo>
                  <a:pt x="5719" y="6725"/>
                </a:lnTo>
                <a:lnTo>
                  <a:pt x="5739" y="6735"/>
                </a:lnTo>
                <a:lnTo>
                  <a:pt x="5735" y="6742"/>
                </a:lnTo>
                <a:lnTo>
                  <a:pt x="5725" y="6750"/>
                </a:lnTo>
                <a:lnTo>
                  <a:pt x="5722" y="6747"/>
                </a:lnTo>
                <a:lnTo>
                  <a:pt x="5720" y="6743"/>
                </a:lnTo>
                <a:lnTo>
                  <a:pt x="5722" y="6742"/>
                </a:lnTo>
                <a:lnTo>
                  <a:pt x="5724" y="6740"/>
                </a:lnTo>
                <a:lnTo>
                  <a:pt x="5720" y="6733"/>
                </a:lnTo>
                <a:lnTo>
                  <a:pt x="5710" y="6729"/>
                </a:lnTo>
                <a:lnTo>
                  <a:pt x="5706" y="6721"/>
                </a:lnTo>
                <a:lnTo>
                  <a:pt x="5704" y="6713"/>
                </a:lnTo>
                <a:lnTo>
                  <a:pt x="5697" y="6716"/>
                </a:lnTo>
                <a:lnTo>
                  <a:pt x="5694" y="6719"/>
                </a:lnTo>
                <a:close/>
                <a:moveTo>
                  <a:pt x="5684" y="6772"/>
                </a:moveTo>
                <a:lnTo>
                  <a:pt x="5682" y="6785"/>
                </a:lnTo>
                <a:lnTo>
                  <a:pt x="5705" y="6781"/>
                </a:lnTo>
                <a:lnTo>
                  <a:pt x="5692" y="6795"/>
                </a:lnTo>
                <a:lnTo>
                  <a:pt x="5673" y="6798"/>
                </a:lnTo>
                <a:lnTo>
                  <a:pt x="5661" y="6789"/>
                </a:lnTo>
                <a:lnTo>
                  <a:pt x="5649" y="6780"/>
                </a:lnTo>
                <a:lnTo>
                  <a:pt x="5649" y="6780"/>
                </a:lnTo>
                <a:lnTo>
                  <a:pt x="5649" y="6780"/>
                </a:lnTo>
                <a:lnTo>
                  <a:pt x="5668" y="6771"/>
                </a:lnTo>
                <a:lnTo>
                  <a:pt x="5684" y="6772"/>
                </a:lnTo>
                <a:close/>
                <a:moveTo>
                  <a:pt x="5657" y="6726"/>
                </a:moveTo>
                <a:lnTo>
                  <a:pt x="5656" y="6724"/>
                </a:lnTo>
                <a:lnTo>
                  <a:pt x="5655" y="6721"/>
                </a:lnTo>
                <a:lnTo>
                  <a:pt x="5657" y="6723"/>
                </a:lnTo>
                <a:lnTo>
                  <a:pt x="5657" y="6726"/>
                </a:lnTo>
                <a:close/>
                <a:moveTo>
                  <a:pt x="5657" y="6649"/>
                </a:moveTo>
                <a:lnTo>
                  <a:pt x="5656" y="6651"/>
                </a:lnTo>
                <a:lnTo>
                  <a:pt x="5655" y="6652"/>
                </a:lnTo>
                <a:lnTo>
                  <a:pt x="5646" y="6655"/>
                </a:lnTo>
                <a:lnTo>
                  <a:pt x="5639" y="6649"/>
                </a:lnTo>
                <a:lnTo>
                  <a:pt x="5646" y="6643"/>
                </a:lnTo>
                <a:lnTo>
                  <a:pt x="5657" y="6649"/>
                </a:lnTo>
                <a:close/>
                <a:moveTo>
                  <a:pt x="5568" y="6648"/>
                </a:moveTo>
                <a:lnTo>
                  <a:pt x="5562" y="6653"/>
                </a:lnTo>
                <a:lnTo>
                  <a:pt x="5559" y="6664"/>
                </a:lnTo>
                <a:lnTo>
                  <a:pt x="5544" y="6644"/>
                </a:lnTo>
                <a:lnTo>
                  <a:pt x="5526" y="6625"/>
                </a:lnTo>
                <a:lnTo>
                  <a:pt x="5550" y="6629"/>
                </a:lnTo>
                <a:lnTo>
                  <a:pt x="5568" y="6648"/>
                </a:lnTo>
                <a:close/>
                <a:moveTo>
                  <a:pt x="5526" y="6592"/>
                </a:moveTo>
                <a:lnTo>
                  <a:pt x="5529" y="6600"/>
                </a:lnTo>
                <a:lnTo>
                  <a:pt x="5533" y="6608"/>
                </a:lnTo>
                <a:lnTo>
                  <a:pt x="5536" y="6605"/>
                </a:lnTo>
                <a:lnTo>
                  <a:pt x="5540" y="6604"/>
                </a:lnTo>
                <a:lnTo>
                  <a:pt x="5543" y="6610"/>
                </a:lnTo>
                <a:lnTo>
                  <a:pt x="5544" y="6618"/>
                </a:lnTo>
                <a:lnTo>
                  <a:pt x="5526" y="6611"/>
                </a:lnTo>
                <a:lnTo>
                  <a:pt x="5526" y="6592"/>
                </a:lnTo>
                <a:close/>
                <a:moveTo>
                  <a:pt x="5550" y="6461"/>
                </a:moveTo>
                <a:lnTo>
                  <a:pt x="5530" y="6459"/>
                </a:lnTo>
                <a:lnTo>
                  <a:pt x="5512" y="6455"/>
                </a:lnTo>
                <a:lnTo>
                  <a:pt x="5536" y="6445"/>
                </a:lnTo>
                <a:lnTo>
                  <a:pt x="5550" y="6461"/>
                </a:lnTo>
                <a:close/>
                <a:moveTo>
                  <a:pt x="5474" y="6129"/>
                </a:moveTo>
                <a:lnTo>
                  <a:pt x="5476" y="6125"/>
                </a:lnTo>
                <a:lnTo>
                  <a:pt x="5475" y="6121"/>
                </a:lnTo>
                <a:lnTo>
                  <a:pt x="5479" y="6118"/>
                </a:lnTo>
                <a:lnTo>
                  <a:pt x="5483" y="6116"/>
                </a:lnTo>
                <a:lnTo>
                  <a:pt x="5498" y="6129"/>
                </a:lnTo>
                <a:lnTo>
                  <a:pt x="5514" y="6141"/>
                </a:lnTo>
                <a:lnTo>
                  <a:pt x="5507" y="6146"/>
                </a:lnTo>
                <a:lnTo>
                  <a:pt x="5497" y="6145"/>
                </a:lnTo>
                <a:lnTo>
                  <a:pt x="5488" y="6137"/>
                </a:lnTo>
                <a:lnTo>
                  <a:pt x="5474" y="6129"/>
                </a:lnTo>
                <a:close/>
                <a:moveTo>
                  <a:pt x="5479" y="6160"/>
                </a:moveTo>
                <a:lnTo>
                  <a:pt x="5484" y="6159"/>
                </a:lnTo>
                <a:lnTo>
                  <a:pt x="5487" y="6156"/>
                </a:lnTo>
                <a:lnTo>
                  <a:pt x="5490" y="6161"/>
                </a:lnTo>
                <a:lnTo>
                  <a:pt x="5491" y="6167"/>
                </a:lnTo>
                <a:lnTo>
                  <a:pt x="5484" y="6165"/>
                </a:lnTo>
                <a:lnTo>
                  <a:pt x="5479" y="6160"/>
                </a:lnTo>
                <a:close/>
                <a:moveTo>
                  <a:pt x="5446" y="6517"/>
                </a:moveTo>
                <a:lnTo>
                  <a:pt x="5447" y="6521"/>
                </a:lnTo>
                <a:lnTo>
                  <a:pt x="5448" y="6524"/>
                </a:lnTo>
                <a:lnTo>
                  <a:pt x="5446" y="6526"/>
                </a:lnTo>
                <a:lnTo>
                  <a:pt x="5445" y="6527"/>
                </a:lnTo>
                <a:lnTo>
                  <a:pt x="5444" y="6524"/>
                </a:lnTo>
                <a:lnTo>
                  <a:pt x="5442" y="6523"/>
                </a:lnTo>
                <a:lnTo>
                  <a:pt x="5442" y="6527"/>
                </a:lnTo>
                <a:lnTo>
                  <a:pt x="5442" y="6529"/>
                </a:lnTo>
                <a:lnTo>
                  <a:pt x="5440" y="6532"/>
                </a:lnTo>
                <a:lnTo>
                  <a:pt x="5438" y="6535"/>
                </a:lnTo>
                <a:lnTo>
                  <a:pt x="5436" y="6534"/>
                </a:lnTo>
                <a:lnTo>
                  <a:pt x="5435" y="6532"/>
                </a:lnTo>
                <a:lnTo>
                  <a:pt x="5433" y="6527"/>
                </a:lnTo>
                <a:lnTo>
                  <a:pt x="5428" y="6521"/>
                </a:lnTo>
                <a:lnTo>
                  <a:pt x="5440" y="6521"/>
                </a:lnTo>
                <a:lnTo>
                  <a:pt x="5446" y="6517"/>
                </a:lnTo>
                <a:close/>
                <a:moveTo>
                  <a:pt x="5404" y="6055"/>
                </a:moveTo>
                <a:lnTo>
                  <a:pt x="5405" y="6052"/>
                </a:lnTo>
                <a:lnTo>
                  <a:pt x="5407" y="6050"/>
                </a:lnTo>
                <a:lnTo>
                  <a:pt x="5408" y="6054"/>
                </a:lnTo>
                <a:lnTo>
                  <a:pt x="5409" y="6059"/>
                </a:lnTo>
                <a:lnTo>
                  <a:pt x="5406" y="6056"/>
                </a:lnTo>
                <a:lnTo>
                  <a:pt x="5404" y="6055"/>
                </a:lnTo>
                <a:close/>
                <a:moveTo>
                  <a:pt x="5473" y="6597"/>
                </a:moveTo>
                <a:lnTo>
                  <a:pt x="5473" y="6601"/>
                </a:lnTo>
                <a:lnTo>
                  <a:pt x="5473" y="6603"/>
                </a:lnTo>
                <a:lnTo>
                  <a:pt x="5466" y="6604"/>
                </a:lnTo>
                <a:lnTo>
                  <a:pt x="5459" y="6604"/>
                </a:lnTo>
                <a:lnTo>
                  <a:pt x="5456" y="6600"/>
                </a:lnTo>
                <a:lnTo>
                  <a:pt x="5453" y="6595"/>
                </a:lnTo>
                <a:lnTo>
                  <a:pt x="5455" y="6592"/>
                </a:lnTo>
                <a:lnTo>
                  <a:pt x="5457" y="6588"/>
                </a:lnTo>
                <a:lnTo>
                  <a:pt x="5466" y="6593"/>
                </a:lnTo>
                <a:lnTo>
                  <a:pt x="5473" y="6597"/>
                </a:lnTo>
                <a:close/>
                <a:moveTo>
                  <a:pt x="5507" y="6650"/>
                </a:moveTo>
                <a:lnTo>
                  <a:pt x="5501" y="6647"/>
                </a:lnTo>
                <a:lnTo>
                  <a:pt x="5496" y="6644"/>
                </a:lnTo>
                <a:lnTo>
                  <a:pt x="5493" y="6638"/>
                </a:lnTo>
                <a:lnTo>
                  <a:pt x="5492" y="6627"/>
                </a:lnTo>
                <a:lnTo>
                  <a:pt x="5510" y="6634"/>
                </a:lnTo>
                <a:lnTo>
                  <a:pt x="5507" y="6650"/>
                </a:lnTo>
                <a:close/>
                <a:moveTo>
                  <a:pt x="5483" y="6569"/>
                </a:moveTo>
                <a:lnTo>
                  <a:pt x="5477" y="6561"/>
                </a:lnTo>
                <a:lnTo>
                  <a:pt x="5471" y="6554"/>
                </a:lnTo>
                <a:lnTo>
                  <a:pt x="5474" y="6552"/>
                </a:lnTo>
                <a:lnTo>
                  <a:pt x="5474" y="6547"/>
                </a:lnTo>
                <a:lnTo>
                  <a:pt x="5476" y="6547"/>
                </a:lnTo>
                <a:lnTo>
                  <a:pt x="5479" y="6548"/>
                </a:lnTo>
                <a:lnTo>
                  <a:pt x="5487" y="6557"/>
                </a:lnTo>
                <a:lnTo>
                  <a:pt x="5494" y="6564"/>
                </a:lnTo>
                <a:lnTo>
                  <a:pt x="5489" y="6567"/>
                </a:lnTo>
                <a:lnTo>
                  <a:pt x="5483" y="6569"/>
                </a:lnTo>
                <a:close/>
                <a:moveTo>
                  <a:pt x="5513" y="6166"/>
                </a:moveTo>
                <a:lnTo>
                  <a:pt x="5510" y="6160"/>
                </a:lnTo>
                <a:lnTo>
                  <a:pt x="5507" y="6154"/>
                </a:lnTo>
                <a:lnTo>
                  <a:pt x="5517" y="6142"/>
                </a:lnTo>
                <a:lnTo>
                  <a:pt x="5531" y="6131"/>
                </a:lnTo>
                <a:lnTo>
                  <a:pt x="5530" y="6152"/>
                </a:lnTo>
                <a:lnTo>
                  <a:pt x="5513" y="6166"/>
                </a:lnTo>
                <a:close/>
                <a:moveTo>
                  <a:pt x="5621" y="6339"/>
                </a:moveTo>
                <a:lnTo>
                  <a:pt x="5620" y="6338"/>
                </a:lnTo>
                <a:lnTo>
                  <a:pt x="5619" y="6336"/>
                </a:lnTo>
                <a:lnTo>
                  <a:pt x="5621" y="6335"/>
                </a:lnTo>
                <a:lnTo>
                  <a:pt x="5623" y="6334"/>
                </a:lnTo>
                <a:lnTo>
                  <a:pt x="5622" y="6337"/>
                </a:lnTo>
                <a:lnTo>
                  <a:pt x="5621" y="6339"/>
                </a:lnTo>
                <a:close/>
                <a:moveTo>
                  <a:pt x="5585" y="6453"/>
                </a:moveTo>
                <a:lnTo>
                  <a:pt x="5586" y="6474"/>
                </a:lnTo>
                <a:lnTo>
                  <a:pt x="5603" y="6490"/>
                </a:lnTo>
                <a:lnTo>
                  <a:pt x="5569" y="6484"/>
                </a:lnTo>
                <a:lnTo>
                  <a:pt x="5585" y="6453"/>
                </a:lnTo>
                <a:close/>
                <a:moveTo>
                  <a:pt x="5583" y="6296"/>
                </a:moveTo>
                <a:lnTo>
                  <a:pt x="5587" y="6296"/>
                </a:lnTo>
                <a:lnTo>
                  <a:pt x="5591" y="6297"/>
                </a:lnTo>
                <a:lnTo>
                  <a:pt x="5594" y="6303"/>
                </a:lnTo>
                <a:lnTo>
                  <a:pt x="5594" y="6310"/>
                </a:lnTo>
                <a:lnTo>
                  <a:pt x="5588" y="6305"/>
                </a:lnTo>
                <a:lnTo>
                  <a:pt x="5583" y="6296"/>
                </a:lnTo>
                <a:close/>
                <a:moveTo>
                  <a:pt x="5595" y="6398"/>
                </a:moveTo>
                <a:lnTo>
                  <a:pt x="5587" y="6401"/>
                </a:lnTo>
                <a:lnTo>
                  <a:pt x="5584" y="6410"/>
                </a:lnTo>
                <a:lnTo>
                  <a:pt x="5599" y="6407"/>
                </a:lnTo>
                <a:lnTo>
                  <a:pt x="5612" y="6402"/>
                </a:lnTo>
                <a:lnTo>
                  <a:pt x="5596" y="6420"/>
                </a:lnTo>
                <a:lnTo>
                  <a:pt x="5570" y="6427"/>
                </a:lnTo>
                <a:lnTo>
                  <a:pt x="5574" y="6412"/>
                </a:lnTo>
                <a:lnTo>
                  <a:pt x="5572" y="6405"/>
                </a:lnTo>
                <a:lnTo>
                  <a:pt x="5561" y="6414"/>
                </a:lnTo>
                <a:lnTo>
                  <a:pt x="5548" y="6424"/>
                </a:lnTo>
                <a:lnTo>
                  <a:pt x="5549" y="6413"/>
                </a:lnTo>
                <a:lnTo>
                  <a:pt x="5551" y="6402"/>
                </a:lnTo>
                <a:lnTo>
                  <a:pt x="5564" y="6400"/>
                </a:lnTo>
                <a:lnTo>
                  <a:pt x="5569" y="6389"/>
                </a:lnTo>
                <a:lnTo>
                  <a:pt x="5588" y="6388"/>
                </a:lnTo>
                <a:lnTo>
                  <a:pt x="5595" y="6398"/>
                </a:lnTo>
                <a:close/>
                <a:moveTo>
                  <a:pt x="5632" y="6589"/>
                </a:moveTo>
                <a:lnTo>
                  <a:pt x="5628" y="6590"/>
                </a:lnTo>
                <a:lnTo>
                  <a:pt x="5622" y="6588"/>
                </a:lnTo>
                <a:lnTo>
                  <a:pt x="5617" y="6574"/>
                </a:lnTo>
                <a:lnTo>
                  <a:pt x="5607" y="6572"/>
                </a:lnTo>
                <a:lnTo>
                  <a:pt x="5606" y="6568"/>
                </a:lnTo>
                <a:lnTo>
                  <a:pt x="5606" y="6565"/>
                </a:lnTo>
                <a:lnTo>
                  <a:pt x="5619" y="6574"/>
                </a:lnTo>
                <a:lnTo>
                  <a:pt x="5632" y="6589"/>
                </a:lnTo>
                <a:close/>
                <a:moveTo>
                  <a:pt x="5596" y="6542"/>
                </a:moveTo>
                <a:lnTo>
                  <a:pt x="5595" y="6539"/>
                </a:lnTo>
                <a:lnTo>
                  <a:pt x="5594" y="6536"/>
                </a:lnTo>
                <a:lnTo>
                  <a:pt x="5599" y="6531"/>
                </a:lnTo>
                <a:lnTo>
                  <a:pt x="5600" y="6521"/>
                </a:lnTo>
                <a:lnTo>
                  <a:pt x="5613" y="6520"/>
                </a:lnTo>
                <a:lnTo>
                  <a:pt x="5628" y="6519"/>
                </a:lnTo>
                <a:lnTo>
                  <a:pt x="5632" y="6537"/>
                </a:lnTo>
                <a:lnTo>
                  <a:pt x="5635" y="6556"/>
                </a:lnTo>
                <a:lnTo>
                  <a:pt x="5617" y="6549"/>
                </a:lnTo>
                <a:lnTo>
                  <a:pt x="5596" y="6542"/>
                </a:lnTo>
                <a:close/>
                <a:moveTo>
                  <a:pt x="5566" y="6215"/>
                </a:moveTo>
                <a:lnTo>
                  <a:pt x="5575" y="6210"/>
                </a:lnTo>
                <a:lnTo>
                  <a:pt x="5591" y="6206"/>
                </a:lnTo>
                <a:lnTo>
                  <a:pt x="5604" y="6219"/>
                </a:lnTo>
                <a:lnTo>
                  <a:pt x="5623" y="6227"/>
                </a:lnTo>
                <a:lnTo>
                  <a:pt x="5623" y="6235"/>
                </a:lnTo>
                <a:lnTo>
                  <a:pt x="5626" y="6242"/>
                </a:lnTo>
                <a:lnTo>
                  <a:pt x="5592" y="6232"/>
                </a:lnTo>
                <a:lnTo>
                  <a:pt x="5561" y="6229"/>
                </a:lnTo>
                <a:lnTo>
                  <a:pt x="5557" y="6226"/>
                </a:lnTo>
                <a:lnTo>
                  <a:pt x="5555" y="6222"/>
                </a:lnTo>
                <a:lnTo>
                  <a:pt x="5555" y="6222"/>
                </a:lnTo>
                <a:lnTo>
                  <a:pt x="5555" y="6222"/>
                </a:lnTo>
                <a:lnTo>
                  <a:pt x="5555" y="6222"/>
                </a:lnTo>
                <a:lnTo>
                  <a:pt x="5555" y="6222"/>
                </a:lnTo>
                <a:lnTo>
                  <a:pt x="5539" y="6204"/>
                </a:lnTo>
                <a:lnTo>
                  <a:pt x="5521" y="6185"/>
                </a:lnTo>
                <a:lnTo>
                  <a:pt x="5520" y="6183"/>
                </a:lnTo>
                <a:lnTo>
                  <a:pt x="5520" y="6181"/>
                </a:lnTo>
                <a:lnTo>
                  <a:pt x="5535" y="6187"/>
                </a:lnTo>
                <a:lnTo>
                  <a:pt x="5530" y="6179"/>
                </a:lnTo>
                <a:lnTo>
                  <a:pt x="5558" y="6188"/>
                </a:lnTo>
                <a:lnTo>
                  <a:pt x="5566" y="6215"/>
                </a:lnTo>
                <a:close/>
                <a:moveTo>
                  <a:pt x="5546" y="6144"/>
                </a:moveTo>
                <a:lnTo>
                  <a:pt x="5558" y="6158"/>
                </a:lnTo>
                <a:lnTo>
                  <a:pt x="5564" y="6171"/>
                </a:lnTo>
                <a:lnTo>
                  <a:pt x="5552" y="6172"/>
                </a:lnTo>
                <a:lnTo>
                  <a:pt x="5538" y="6162"/>
                </a:lnTo>
                <a:lnTo>
                  <a:pt x="5541" y="6152"/>
                </a:lnTo>
                <a:lnTo>
                  <a:pt x="5546" y="6144"/>
                </a:lnTo>
                <a:close/>
                <a:moveTo>
                  <a:pt x="5558" y="6149"/>
                </a:moveTo>
                <a:lnTo>
                  <a:pt x="5544" y="6132"/>
                </a:lnTo>
                <a:lnTo>
                  <a:pt x="5545" y="6118"/>
                </a:lnTo>
                <a:lnTo>
                  <a:pt x="5551" y="6126"/>
                </a:lnTo>
                <a:lnTo>
                  <a:pt x="5555" y="6133"/>
                </a:lnTo>
                <a:lnTo>
                  <a:pt x="5564" y="6136"/>
                </a:lnTo>
                <a:lnTo>
                  <a:pt x="5571" y="6135"/>
                </a:lnTo>
                <a:lnTo>
                  <a:pt x="5570" y="6144"/>
                </a:lnTo>
                <a:lnTo>
                  <a:pt x="5558" y="6149"/>
                </a:lnTo>
                <a:close/>
                <a:moveTo>
                  <a:pt x="5635" y="6188"/>
                </a:moveTo>
                <a:lnTo>
                  <a:pt x="5626" y="6195"/>
                </a:lnTo>
                <a:lnTo>
                  <a:pt x="5617" y="6198"/>
                </a:lnTo>
                <a:lnTo>
                  <a:pt x="5613" y="6188"/>
                </a:lnTo>
                <a:lnTo>
                  <a:pt x="5608" y="6179"/>
                </a:lnTo>
                <a:lnTo>
                  <a:pt x="5604" y="6188"/>
                </a:lnTo>
                <a:lnTo>
                  <a:pt x="5595" y="6192"/>
                </a:lnTo>
                <a:lnTo>
                  <a:pt x="5577" y="6179"/>
                </a:lnTo>
                <a:lnTo>
                  <a:pt x="5567" y="6168"/>
                </a:lnTo>
                <a:lnTo>
                  <a:pt x="5581" y="6164"/>
                </a:lnTo>
                <a:lnTo>
                  <a:pt x="5583" y="6151"/>
                </a:lnTo>
                <a:lnTo>
                  <a:pt x="5610" y="6170"/>
                </a:lnTo>
                <a:lnTo>
                  <a:pt x="5635" y="6188"/>
                </a:lnTo>
                <a:close/>
                <a:moveTo>
                  <a:pt x="5610" y="6095"/>
                </a:moveTo>
                <a:lnTo>
                  <a:pt x="5622" y="6086"/>
                </a:lnTo>
                <a:lnTo>
                  <a:pt x="5638" y="6094"/>
                </a:lnTo>
                <a:lnTo>
                  <a:pt x="5625" y="6103"/>
                </a:lnTo>
                <a:lnTo>
                  <a:pt x="5610" y="6095"/>
                </a:lnTo>
                <a:close/>
                <a:moveTo>
                  <a:pt x="5733" y="6241"/>
                </a:moveTo>
                <a:lnTo>
                  <a:pt x="5730" y="6253"/>
                </a:lnTo>
                <a:lnTo>
                  <a:pt x="5723" y="6270"/>
                </a:lnTo>
                <a:lnTo>
                  <a:pt x="5711" y="6247"/>
                </a:lnTo>
                <a:lnTo>
                  <a:pt x="5680" y="6233"/>
                </a:lnTo>
                <a:lnTo>
                  <a:pt x="5695" y="6228"/>
                </a:lnTo>
                <a:lnTo>
                  <a:pt x="5705" y="6242"/>
                </a:lnTo>
                <a:lnTo>
                  <a:pt x="5717" y="6233"/>
                </a:lnTo>
                <a:lnTo>
                  <a:pt x="5730" y="6226"/>
                </a:lnTo>
                <a:lnTo>
                  <a:pt x="5729" y="6238"/>
                </a:lnTo>
                <a:lnTo>
                  <a:pt x="5733" y="6241"/>
                </a:lnTo>
                <a:close/>
                <a:moveTo>
                  <a:pt x="5744" y="6435"/>
                </a:moveTo>
                <a:lnTo>
                  <a:pt x="5741" y="6430"/>
                </a:lnTo>
                <a:lnTo>
                  <a:pt x="5739" y="6425"/>
                </a:lnTo>
                <a:lnTo>
                  <a:pt x="5739" y="6425"/>
                </a:lnTo>
                <a:lnTo>
                  <a:pt x="5739" y="6424"/>
                </a:lnTo>
                <a:lnTo>
                  <a:pt x="5743" y="6426"/>
                </a:lnTo>
                <a:lnTo>
                  <a:pt x="5744" y="6435"/>
                </a:lnTo>
                <a:close/>
                <a:moveTo>
                  <a:pt x="5682" y="6579"/>
                </a:moveTo>
                <a:lnTo>
                  <a:pt x="5678" y="6569"/>
                </a:lnTo>
                <a:lnTo>
                  <a:pt x="5674" y="6559"/>
                </a:lnTo>
                <a:lnTo>
                  <a:pt x="5697" y="6551"/>
                </a:lnTo>
                <a:lnTo>
                  <a:pt x="5720" y="6545"/>
                </a:lnTo>
                <a:lnTo>
                  <a:pt x="5719" y="6553"/>
                </a:lnTo>
                <a:lnTo>
                  <a:pt x="5719" y="6561"/>
                </a:lnTo>
                <a:lnTo>
                  <a:pt x="5710" y="6561"/>
                </a:lnTo>
                <a:lnTo>
                  <a:pt x="5701" y="6563"/>
                </a:lnTo>
                <a:lnTo>
                  <a:pt x="5693" y="6572"/>
                </a:lnTo>
                <a:lnTo>
                  <a:pt x="5682" y="6579"/>
                </a:lnTo>
                <a:close/>
                <a:moveTo>
                  <a:pt x="5685" y="6627"/>
                </a:moveTo>
                <a:lnTo>
                  <a:pt x="5687" y="6631"/>
                </a:lnTo>
                <a:lnTo>
                  <a:pt x="5691" y="6637"/>
                </a:lnTo>
                <a:lnTo>
                  <a:pt x="5687" y="6635"/>
                </a:lnTo>
                <a:lnTo>
                  <a:pt x="5685" y="6634"/>
                </a:lnTo>
                <a:lnTo>
                  <a:pt x="5683" y="6630"/>
                </a:lnTo>
                <a:lnTo>
                  <a:pt x="5685" y="6627"/>
                </a:lnTo>
                <a:close/>
                <a:moveTo>
                  <a:pt x="5666" y="6373"/>
                </a:moveTo>
                <a:lnTo>
                  <a:pt x="5661" y="6374"/>
                </a:lnTo>
                <a:lnTo>
                  <a:pt x="5655" y="6371"/>
                </a:lnTo>
                <a:lnTo>
                  <a:pt x="5658" y="6371"/>
                </a:lnTo>
                <a:lnTo>
                  <a:pt x="5661" y="6371"/>
                </a:lnTo>
                <a:lnTo>
                  <a:pt x="5658" y="6367"/>
                </a:lnTo>
                <a:lnTo>
                  <a:pt x="5655" y="6365"/>
                </a:lnTo>
                <a:lnTo>
                  <a:pt x="5659" y="6362"/>
                </a:lnTo>
                <a:lnTo>
                  <a:pt x="5663" y="6358"/>
                </a:lnTo>
                <a:lnTo>
                  <a:pt x="5666" y="6366"/>
                </a:lnTo>
                <a:lnTo>
                  <a:pt x="5666" y="6373"/>
                </a:lnTo>
                <a:close/>
                <a:moveTo>
                  <a:pt x="5630" y="6351"/>
                </a:moveTo>
                <a:lnTo>
                  <a:pt x="5638" y="6343"/>
                </a:lnTo>
                <a:lnTo>
                  <a:pt x="5647" y="6338"/>
                </a:lnTo>
                <a:lnTo>
                  <a:pt x="5646" y="6350"/>
                </a:lnTo>
                <a:lnTo>
                  <a:pt x="5645" y="6358"/>
                </a:lnTo>
                <a:lnTo>
                  <a:pt x="5638" y="6354"/>
                </a:lnTo>
                <a:lnTo>
                  <a:pt x="5630" y="6351"/>
                </a:lnTo>
                <a:close/>
                <a:moveTo>
                  <a:pt x="5650" y="6372"/>
                </a:moveTo>
                <a:lnTo>
                  <a:pt x="5653" y="6376"/>
                </a:lnTo>
                <a:lnTo>
                  <a:pt x="5650" y="6381"/>
                </a:lnTo>
                <a:lnTo>
                  <a:pt x="5647" y="6379"/>
                </a:lnTo>
                <a:lnTo>
                  <a:pt x="5643" y="6377"/>
                </a:lnTo>
                <a:lnTo>
                  <a:pt x="5646" y="6374"/>
                </a:lnTo>
                <a:lnTo>
                  <a:pt x="5650" y="6372"/>
                </a:lnTo>
                <a:close/>
                <a:moveTo>
                  <a:pt x="5672" y="6606"/>
                </a:moveTo>
                <a:lnTo>
                  <a:pt x="5669" y="6605"/>
                </a:lnTo>
                <a:lnTo>
                  <a:pt x="5667" y="6604"/>
                </a:lnTo>
                <a:lnTo>
                  <a:pt x="5667" y="6603"/>
                </a:lnTo>
                <a:lnTo>
                  <a:pt x="5668" y="6603"/>
                </a:lnTo>
                <a:lnTo>
                  <a:pt x="5669" y="6604"/>
                </a:lnTo>
                <a:lnTo>
                  <a:pt x="5672" y="6606"/>
                </a:lnTo>
                <a:close/>
                <a:moveTo>
                  <a:pt x="5680" y="6401"/>
                </a:moveTo>
                <a:lnTo>
                  <a:pt x="5672" y="6408"/>
                </a:lnTo>
                <a:lnTo>
                  <a:pt x="5662" y="6414"/>
                </a:lnTo>
                <a:lnTo>
                  <a:pt x="5654" y="6400"/>
                </a:lnTo>
                <a:lnTo>
                  <a:pt x="5653" y="6384"/>
                </a:lnTo>
                <a:lnTo>
                  <a:pt x="5667" y="6390"/>
                </a:lnTo>
                <a:lnTo>
                  <a:pt x="5680" y="6401"/>
                </a:lnTo>
                <a:close/>
                <a:moveTo>
                  <a:pt x="5694" y="6386"/>
                </a:moveTo>
                <a:lnTo>
                  <a:pt x="5690" y="6390"/>
                </a:lnTo>
                <a:lnTo>
                  <a:pt x="5685" y="6394"/>
                </a:lnTo>
                <a:lnTo>
                  <a:pt x="5680" y="6388"/>
                </a:lnTo>
                <a:lnTo>
                  <a:pt x="5676" y="6381"/>
                </a:lnTo>
                <a:lnTo>
                  <a:pt x="5686" y="6382"/>
                </a:lnTo>
                <a:lnTo>
                  <a:pt x="5694" y="6386"/>
                </a:lnTo>
                <a:close/>
                <a:moveTo>
                  <a:pt x="5717" y="6411"/>
                </a:moveTo>
                <a:lnTo>
                  <a:pt x="5709" y="6411"/>
                </a:lnTo>
                <a:lnTo>
                  <a:pt x="5701" y="6408"/>
                </a:lnTo>
                <a:lnTo>
                  <a:pt x="5700" y="6402"/>
                </a:lnTo>
                <a:lnTo>
                  <a:pt x="5700" y="6394"/>
                </a:lnTo>
                <a:lnTo>
                  <a:pt x="5707" y="6403"/>
                </a:lnTo>
                <a:lnTo>
                  <a:pt x="5717" y="6411"/>
                </a:lnTo>
                <a:close/>
                <a:moveTo>
                  <a:pt x="5715" y="6324"/>
                </a:moveTo>
                <a:lnTo>
                  <a:pt x="5703" y="6317"/>
                </a:lnTo>
                <a:lnTo>
                  <a:pt x="5693" y="6310"/>
                </a:lnTo>
                <a:lnTo>
                  <a:pt x="5688" y="6315"/>
                </a:lnTo>
                <a:lnTo>
                  <a:pt x="5691" y="6320"/>
                </a:lnTo>
                <a:lnTo>
                  <a:pt x="5684" y="6312"/>
                </a:lnTo>
                <a:lnTo>
                  <a:pt x="5702" y="6300"/>
                </a:lnTo>
                <a:lnTo>
                  <a:pt x="5727" y="6320"/>
                </a:lnTo>
                <a:lnTo>
                  <a:pt x="5721" y="6331"/>
                </a:lnTo>
                <a:lnTo>
                  <a:pt x="5713" y="6334"/>
                </a:lnTo>
                <a:lnTo>
                  <a:pt x="5712" y="6328"/>
                </a:lnTo>
                <a:lnTo>
                  <a:pt x="5715" y="6324"/>
                </a:lnTo>
                <a:close/>
                <a:moveTo>
                  <a:pt x="5641" y="6255"/>
                </a:moveTo>
                <a:lnTo>
                  <a:pt x="5644" y="6268"/>
                </a:lnTo>
                <a:lnTo>
                  <a:pt x="5659" y="6281"/>
                </a:lnTo>
                <a:lnTo>
                  <a:pt x="5650" y="6284"/>
                </a:lnTo>
                <a:lnTo>
                  <a:pt x="5645" y="6295"/>
                </a:lnTo>
                <a:lnTo>
                  <a:pt x="5626" y="6279"/>
                </a:lnTo>
                <a:lnTo>
                  <a:pt x="5638" y="6270"/>
                </a:lnTo>
                <a:lnTo>
                  <a:pt x="5641" y="6255"/>
                </a:lnTo>
                <a:close/>
                <a:moveTo>
                  <a:pt x="5669" y="6716"/>
                </a:moveTo>
                <a:lnTo>
                  <a:pt x="5669" y="6716"/>
                </a:lnTo>
                <a:lnTo>
                  <a:pt x="5669" y="6716"/>
                </a:lnTo>
                <a:lnTo>
                  <a:pt x="5668" y="6715"/>
                </a:lnTo>
                <a:lnTo>
                  <a:pt x="5666" y="6714"/>
                </a:lnTo>
                <a:lnTo>
                  <a:pt x="5668" y="6715"/>
                </a:lnTo>
                <a:lnTo>
                  <a:pt x="5669" y="6716"/>
                </a:lnTo>
                <a:close/>
                <a:moveTo>
                  <a:pt x="5666" y="6676"/>
                </a:moveTo>
                <a:lnTo>
                  <a:pt x="5665" y="6663"/>
                </a:lnTo>
                <a:lnTo>
                  <a:pt x="5673" y="6656"/>
                </a:lnTo>
                <a:lnTo>
                  <a:pt x="5678" y="6655"/>
                </a:lnTo>
                <a:lnTo>
                  <a:pt x="5684" y="6655"/>
                </a:lnTo>
                <a:lnTo>
                  <a:pt x="5677" y="6648"/>
                </a:lnTo>
                <a:lnTo>
                  <a:pt x="5668" y="6647"/>
                </a:lnTo>
                <a:lnTo>
                  <a:pt x="5640" y="6623"/>
                </a:lnTo>
                <a:lnTo>
                  <a:pt x="5649" y="6619"/>
                </a:lnTo>
                <a:lnTo>
                  <a:pt x="5650" y="6612"/>
                </a:lnTo>
                <a:lnTo>
                  <a:pt x="5660" y="6621"/>
                </a:lnTo>
                <a:lnTo>
                  <a:pt x="5670" y="6633"/>
                </a:lnTo>
                <a:lnTo>
                  <a:pt x="5667" y="6634"/>
                </a:lnTo>
                <a:lnTo>
                  <a:pt x="5663" y="6635"/>
                </a:lnTo>
                <a:lnTo>
                  <a:pt x="5673" y="6640"/>
                </a:lnTo>
                <a:lnTo>
                  <a:pt x="5682" y="6644"/>
                </a:lnTo>
                <a:lnTo>
                  <a:pt x="5684" y="6646"/>
                </a:lnTo>
                <a:lnTo>
                  <a:pt x="5687" y="6647"/>
                </a:lnTo>
                <a:lnTo>
                  <a:pt x="5690" y="6648"/>
                </a:lnTo>
                <a:lnTo>
                  <a:pt x="5692" y="6650"/>
                </a:lnTo>
                <a:lnTo>
                  <a:pt x="5691" y="6664"/>
                </a:lnTo>
                <a:lnTo>
                  <a:pt x="5690" y="6679"/>
                </a:lnTo>
                <a:lnTo>
                  <a:pt x="5678" y="6676"/>
                </a:lnTo>
                <a:lnTo>
                  <a:pt x="5666" y="6676"/>
                </a:lnTo>
                <a:close/>
                <a:moveTo>
                  <a:pt x="5730" y="6653"/>
                </a:moveTo>
                <a:lnTo>
                  <a:pt x="5721" y="6648"/>
                </a:lnTo>
                <a:lnTo>
                  <a:pt x="5712" y="6647"/>
                </a:lnTo>
                <a:lnTo>
                  <a:pt x="5710" y="6637"/>
                </a:lnTo>
                <a:lnTo>
                  <a:pt x="5701" y="6628"/>
                </a:lnTo>
                <a:lnTo>
                  <a:pt x="5702" y="6628"/>
                </a:lnTo>
                <a:lnTo>
                  <a:pt x="5703" y="6629"/>
                </a:lnTo>
                <a:lnTo>
                  <a:pt x="5701" y="6626"/>
                </a:lnTo>
                <a:lnTo>
                  <a:pt x="5698" y="6624"/>
                </a:lnTo>
                <a:lnTo>
                  <a:pt x="5696" y="6621"/>
                </a:lnTo>
                <a:lnTo>
                  <a:pt x="5695" y="6616"/>
                </a:lnTo>
                <a:lnTo>
                  <a:pt x="5712" y="6623"/>
                </a:lnTo>
                <a:lnTo>
                  <a:pt x="5734" y="6620"/>
                </a:lnTo>
                <a:lnTo>
                  <a:pt x="5727" y="6641"/>
                </a:lnTo>
                <a:lnTo>
                  <a:pt x="5730" y="6653"/>
                </a:lnTo>
                <a:close/>
                <a:moveTo>
                  <a:pt x="5760" y="6585"/>
                </a:moveTo>
                <a:lnTo>
                  <a:pt x="5740" y="6583"/>
                </a:lnTo>
                <a:lnTo>
                  <a:pt x="5729" y="6571"/>
                </a:lnTo>
                <a:lnTo>
                  <a:pt x="5753" y="6570"/>
                </a:lnTo>
                <a:lnTo>
                  <a:pt x="5760" y="6585"/>
                </a:lnTo>
                <a:close/>
                <a:moveTo>
                  <a:pt x="5756" y="6671"/>
                </a:moveTo>
                <a:lnTo>
                  <a:pt x="5753" y="6675"/>
                </a:lnTo>
                <a:lnTo>
                  <a:pt x="5748" y="6674"/>
                </a:lnTo>
                <a:lnTo>
                  <a:pt x="5743" y="6669"/>
                </a:lnTo>
                <a:lnTo>
                  <a:pt x="5740" y="6665"/>
                </a:lnTo>
                <a:lnTo>
                  <a:pt x="5751" y="6653"/>
                </a:lnTo>
                <a:lnTo>
                  <a:pt x="5759" y="6639"/>
                </a:lnTo>
                <a:lnTo>
                  <a:pt x="5762" y="6653"/>
                </a:lnTo>
                <a:lnTo>
                  <a:pt x="5755" y="6671"/>
                </a:lnTo>
                <a:lnTo>
                  <a:pt x="5755" y="6671"/>
                </a:lnTo>
                <a:lnTo>
                  <a:pt x="5756" y="6671"/>
                </a:lnTo>
                <a:close/>
                <a:moveTo>
                  <a:pt x="5791" y="6718"/>
                </a:moveTo>
                <a:lnTo>
                  <a:pt x="5791" y="6718"/>
                </a:lnTo>
                <a:lnTo>
                  <a:pt x="5791" y="6718"/>
                </a:lnTo>
                <a:lnTo>
                  <a:pt x="5791" y="6718"/>
                </a:lnTo>
                <a:lnTo>
                  <a:pt x="5791" y="6718"/>
                </a:lnTo>
                <a:lnTo>
                  <a:pt x="5791" y="6718"/>
                </a:lnTo>
                <a:lnTo>
                  <a:pt x="5791" y="6718"/>
                </a:lnTo>
                <a:close/>
                <a:moveTo>
                  <a:pt x="5830" y="6505"/>
                </a:moveTo>
                <a:lnTo>
                  <a:pt x="5832" y="6512"/>
                </a:lnTo>
                <a:lnTo>
                  <a:pt x="5831" y="6519"/>
                </a:lnTo>
                <a:lnTo>
                  <a:pt x="5839" y="6519"/>
                </a:lnTo>
                <a:lnTo>
                  <a:pt x="5843" y="6516"/>
                </a:lnTo>
                <a:lnTo>
                  <a:pt x="5848" y="6521"/>
                </a:lnTo>
                <a:lnTo>
                  <a:pt x="5852" y="6527"/>
                </a:lnTo>
                <a:lnTo>
                  <a:pt x="5851" y="6530"/>
                </a:lnTo>
                <a:lnTo>
                  <a:pt x="5851" y="6533"/>
                </a:lnTo>
                <a:lnTo>
                  <a:pt x="5854" y="6533"/>
                </a:lnTo>
                <a:lnTo>
                  <a:pt x="5857" y="6534"/>
                </a:lnTo>
                <a:lnTo>
                  <a:pt x="5858" y="6535"/>
                </a:lnTo>
                <a:lnTo>
                  <a:pt x="5858" y="6536"/>
                </a:lnTo>
                <a:lnTo>
                  <a:pt x="5859" y="6536"/>
                </a:lnTo>
                <a:lnTo>
                  <a:pt x="5859" y="6535"/>
                </a:lnTo>
                <a:lnTo>
                  <a:pt x="5864" y="6539"/>
                </a:lnTo>
                <a:lnTo>
                  <a:pt x="5872" y="6541"/>
                </a:lnTo>
                <a:lnTo>
                  <a:pt x="5871" y="6536"/>
                </a:lnTo>
                <a:lnTo>
                  <a:pt x="5872" y="6531"/>
                </a:lnTo>
                <a:lnTo>
                  <a:pt x="5882" y="6546"/>
                </a:lnTo>
                <a:lnTo>
                  <a:pt x="5901" y="6555"/>
                </a:lnTo>
                <a:lnTo>
                  <a:pt x="5873" y="6571"/>
                </a:lnTo>
                <a:lnTo>
                  <a:pt x="5844" y="6568"/>
                </a:lnTo>
                <a:lnTo>
                  <a:pt x="5845" y="6571"/>
                </a:lnTo>
                <a:lnTo>
                  <a:pt x="5846" y="6573"/>
                </a:lnTo>
                <a:lnTo>
                  <a:pt x="5840" y="6565"/>
                </a:lnTo>
                <a:lnTo>
                  <a:pt x="5832" y="6556"/>
                </a:lnTo>
                <a:lnTo>
                  <a:pt x="5808" y="6526"/>
                </a:lnTo>
                <a:lnTo>
                  <a:pt x="5784" y="6493"/>
                </a:lnTo>
                <a:lnTo>
                  <a:pt x="5786" y="6493"/>
                </a:lnTo>
                <a:lnTo>
                  <a:pt x="5787" y="6492"/>
                </a:lnTo>
                <a:lnTo>
                  <a:pt x="5783" y="6487"/>
                </a:lnTo>
                <a:lnTo>
                  <a:pt x="5778" y="6485"/>
                </a:lnTo>
                <a:lnTo>
                  <a:pt x="5772" y="6477"/>
                </a:lnTo>
                <a:lnTo>
                  <a:pt x="5767" y="6468"/>
                </a:lnTo>
                <a:lnTo>
                  <a:pt x="5767" y="6468"/>
                </a:lnTo>
                <a:lnTo>
                  <a:pt x="5767" y="6467"/>
                </a:lnTo>
                <a:lnTo>
                  <a:pt x="5801" y="6487"/>
                </a:lnTo>
                <a:lnTo>
                  <a:pt x="5830" y="6505"/>
                </a:lnTo>
                <a:close/>
                <a:moveTo>
                  <a:pt x="5866" y="6438"/>
                </a:moveTo>
                <a:lnTo>
                  <a:pt x="5851" y="6443"/>
                </a:lnTo>
                <a:lnTo>
                  <a:pt x="5846" y="6457"/>
                </a:lnTo>
                <a:lnTo>
                  <a:pt x="5841" y="6442"/>
                </a:lnTo>
                <a:lnTo>
                  <a:pt x="5839" y="6425"/>
                </a:lnTo>
                <a:lnTo>
                  <a:pt x="5838" y="6425"/>
                </a:lnTo>
                <a:lnTo>
                  <a:pt x="5836" y="6425"/>
                </a:lnTo>
                <a:lnTo>
                  <a:pt x="5853" y="6424"/>
                </a:lnTo>
                <a:lnTo>
                  <a:pt x="5868" y="6427"/>
                </a:lnTo>
                <a:lnTo>
                  <a:pt x="5864" y="6432"/>
                </a:lnTo>
                <a:lnTo>
                  <a:pt x="5866" y="6438"/>
                </a:lnTo>
                <a:close/>
                <a:moveTo>
                  <a:pt x="5904" y="6409"/>
                </a:moveTo>
                <a:lnTo>
                  <a:pt x="5894" y="6424"/>
                </a:lnTo>
                <a:lnTo>
                  <a:pt x="5884" y="6429"/>
                </a:lnTo>
                <a:lnTo>
                  <a:pt x="5876" y="6421"/>
                </a:lnTo>
                <a:lnTo>
                  <a:pt x="5861" y="6408"/>
                </a:lnTo>
                <a:lnTo>
                  <a:pt x="5882" y="6407"/>
                </a:lnTo>
                <a:lnTo>
                  <a:pt x="5904" y="6409"/>
                </a:lnTo>
                <a:close/>
                <a:moveTo>
                  <a:pt x="5943" y="6432"/>
                </a:moveTo>
                <a:lnTo>
                  <a:pt x="5941" y="6449"/>
                </a:lnTo>
                <a:lnTo>
                  <a:pt x="5924" y="6452"/>
                </a:lnTo>
                <a:lnTo>
                  <a:pt x="5920" y="6442"/>
                </a:lnTo>
                <a:lnTo>
                  <a:pt x="5925" y="6441"/>
                </a:lnTo>
                <a:lnTo>
                  <a:pt x="5923" y="6434"/>
                </a:lnTo>
                <a:lnTo>
                  <a:pt x="5915" y="6425"/>
                </a:lnTo>
                <a:lnTo>
                  <a:pt x="5928" y="6423"/>
                </a:lnTo>
                <a:lnTo>
                  <a:pt x="5943" y="6432"/>
                </a:lnTo>
                <a:close/>
                <a:moveTo>
                  <a:pt x="5958" y="6426"/>
                </a:moveTo>
                <a:lnTo>
                  <a:pt x="5944" y="6414"/>
                </a:lnTo>
                <a:lnTo>
                  <a:pt x="5944" y="6395"/>
                </a:lnTo>
                <a:lnTo>
                  <a:pt x="5955" y="6400"/>
                </a:lnTo>
                <a:lnTo>
                  <a:pt x="5967" y="6409"/>
                </a:lnTo>
                <a:lnTo>
                  <a:pt x="5958" y="6418"/>
                </a:lnTo>
                <a:lnTo>
                  <a:pt x="5958" y="6426"/>
                </a:lnTo>
                <a:close/>
                <a:moveTo>
                  <a:pt x="5950" y="6462"/>
                </a:moveTo>
                <a:lnTo>
                  <a:pt x="5963" y="6455"/>
                </a:lnTo>
                <a:lnTo>
                  <a:pt x="5980" y="6458"/>
                </a:lnTo>
                <a:lnTo>
                  <a:pt x="5971" y="6468"/>
                </a:lnTo>
                <a:lnTo>
                  <a:pt x="5950" y="6462"/>
                </a:lnTo>
                <a:close/>
                <a:moveTo>
                  <a:pt x="5983" y="6535"/>
                </a:moveTo>
                <a:lnTo>
                  <a:pt x="5975" y="6533"/>
                </a:lnTo>
                <a:lnTo>
                  <a:pt x="5965" y="6526"/>
                </a:lnTo>
                <a:lnTo>
                  <a:pt x="5968" y="6522"/>
                </a:lnTo>
                <a:lnTo>
                  <a:pt x="5964" y="6518"/>
                </a:lnTo>
                <a:lnTo>
                  <a:pt x="5981" y="6517"/>
                </a:lnTo>
                <a:lnTo>
                  <a:pt x="5999" y="6519"/>
                </a:lnTo>
                <a:lnTo>
                  <a:pt x="5987" y="6527"/>
                </a:lnTo>
                <a:lnTo>
                  <a:pt x="5983" y="6535"/>
                </a:lnTo>
                <a:close/>
                <a:moveTo>
                  <a:pt x="5846" y="6786"/>
                </a:moveTo>
                <a:lnTo>
                  <a:pt x="5854" y="6779"/>
                </a:lnTo>
                <a:lnTo>
                  <a:pt x="5868" y="6777"/>
                </a:lnTo>
                <a:lnTo>
                  <a:pt x="5870" y="6778"/>
                </a:lnTo>
                <a:lnTo>
                  <a:pt x="5871" y="6779"/>
                </a:lnTo>
                <a:lnTo>
                  <a:pt x="5859" y="6784"/>
                </a:lnTo>
                <a:lnTo>
                  <a:pt x="5846" y="6786"/>
                </a:lnTo>
                <a:lnTo>
                  <a:pt x="5846" y="6786"/>
                </a:lnTo>
                <a:lnTo>
                  <a:pt x="5846" y="6786"/>
                </a:lnTo>
                <a:close/>
                <a:moveTo>
                  <a:pt x="5826" y="6743"/>
                </a:moveTo>
                <a:lnTo>
                  <a:pt x="5832" y="6745"/>
                </a:lnTo>
                <a:lnTo>
                  <a:pt x="5839" y="6747"/>
                </a:lnTo>
                <a:lnTo>
                  <a:pt x="5832" y="6760"/>
                </a:lnTo>
                <a:lnTo>
                  <a:pt x="5820" y="6769"/>
                </a:lnTo>
                <a:lnTo>
                  <a:pt x="5820" y="6769"/>
                </a:lnTo>
                <a:lnTo>
                  <a:pt x="5820" y="6769"/>
                </a:lnTo>
                <a:lnTo>
                  <a:pt x="5814" y="6753"/>
                </a:lnTo>
                <a:lnTo>
                  <a:pt x="5826" y="6743"/>
                </a:lnTo>
                <a:close/>
                <a:moveTo>
                  <a:pt x="5814" y="6684"/>
                </a:moveTo>
                <a:lnTo>
                  <a:pt x="5798" y="6681"/>
                </a:lnTo>
                <a:lnTo>
                  <a:pt x="5794" y="6669"/>
                </a:lnTo>
                <a:lnTo>
                  <a:pt x="5806" y="6668"/>
                </a:lnTo>
                <a:lnTo>
                  <a:pt x="5817" y="6667"/>
                </a:lnTo>
                <a:lnTo>
                  <a:pt x="5816" y="6676"/>
                </a:lnTo>
                <a:lnTo>
                  <a:pt x="5814" y="6684"/>
                </a:lnTo>
                <a:close/>
                <a:moveTo>
                  <a:pt x="5832" y="6851"/>
                </a:moveTo>
                <a:lnTo>
                  <a:pt x="5829" y="6850"/>
                </a:lnTo>
                <a:lnTo>
                  <a:pt x="5827" y="6849"/>
                </a:lnTo>
                <a:lnTo>
                  <a:pt x="5828" y="6847"/>
                </a:lnTo>
                <a:lnTo>
                  <a:pt x="5829" y="6846"/>
                </a:lnTo>
                <a:lnTo>
                  <a:pt x="5834" y="6846"/>
                </a:lnTo>
                <a:lnTo>
                  <a:pt x="5832" y="6851"/>
                </a:lnTo>
                <a:close/>
                <a:moveTo>
                  <a:pt x="5825" y="6847"/>
                </a:moveTo>
                <a:lnTo>
                  <a:pt x="5812" y="6827"/>
                </a:lnTo>
                <a:lnTo>
                  <a:pt x="5803" y="6802"/>
                </a:lnTo>
                <a:lnTo>
                  <a:pt x="5793" y="6781"/>
                </a:lnTo>
                <a:lnTo>
                  <a:pt x="5777" y="6768"/>
                </a:lnTo>
                <a:lnTo>
                  <a:pt x="5787" y="6766"/>
                </a:lnTo>
                <a:lnTo>
                  <a:pt x="5797" y="6768"/>
                </a:lnTo>
                <a:lnTo>
                  <a:pt x="5796" y="6772"/>
                </a:lnTo>
                <a:lnTo>
                  <a:pt x="5795" y="6776"/>
                </a:lnTo>
                <a:lnTo>
                  <a:pt x="5809" y="6776"/>
                </a:lnTo>
                <a:lnTo>
                  <a:pt x="5817" y="6777"/>
                </a:lnTo>
                <a:lnTo>
                  <a:pt x="5817" y="6778"/>
                </a:lnTo>
                <a:lnTo>
                  <a:pt x="5819" y="6778"/>
                </a:lnTo>
                <a:lnTo>
                  <a:pt x="5821" y="6785"/>
                </a:lnTo>
                <a:lnTo>
                  <a:pt x="5821" y="6796"/>
                </a:lnTo>
                <a:lnTo>
                  <a:pt x="5830" y="6796"/>
                </a:lnTo>
                <a:lnTo>
                  <a:pt x="5836" y="6793"/>
                </a:lnTo>
                <a:lnTo>
                  <a:pt x="5843" y="6799"/>
                </a:lnTo>
                <a:lnTo>
                  <a:pt x="5845" y="6804"/>
                </a:lnTo>
                <a:lnTo>
                  <a:pt x="5830" y="6816"/>
                </a:lnTo>
                <a:lnTo>
                  <a:pt x="5825" y="6847"/>
                </a:lnTo>
                <a:close/>
                <a:moveTo>
                  <a:pt x="5858" y="6852"/>
                </a:moveTo>
                <a:lnTo>
                  <a:pt x="5849" y="6836"/>
                </a:lnTo>
                <a:lnTo>
                  <a:pt x="5845" y="6822"/>
                </a:lnTo>
                <a:lnTo>
                  <a:pt x="5851" y="6825"/>
                </a:lnTo>
                <a:lnTo>
                  <a:pt x="5858" y="6827"/>
                </a:lnTo>
                <a:lnTo>
                  <a:pt x="5859" y="6831"/>
                </a:lnTo>
                <a:lnTo>
                  <a:pt x="5859" y="6837"/>
                </a:lnTo>
                <a:lnTo>
                  <a:pt x="5865" y="6836"/>
                </a:lnTo>
                <a:lnTo>
                  <a:pt x="5869" y="6831"/>
                </a:lnTo>
                <a:lnTo>
                  <a:pt x="5876" y="6834"/>
                </a:lnTo>
                <a:lnTo>
                  <a:pt x="5882" y="6836"/>
                </a:lnTo>
                <a:lnTo>
                  <a:pt x="5882" y="6837"/>
                </a:lnTo>
                <a:lnTo>
                  <a:pt x="5883" y="6839"/>
                </a:lnTo>
                <a:lnTo>
                  <a:pt x="5873" y="6845"/>
                </a:lnTo>
                <a:lnTo>
                  <a:pt x="5858" y="6852"/>
                </a:lnTo>
                <a:close/>
                <a:moveTo>
                  <a:pt x="5888" y="6892"/>
                </a:moveTo>
                <a:lnTo>
                  <a:pt x="5876" y="6888"/>
                </a:lnTo>
                <a:lnTo>
                  <a:pt x="5862" y="6874"/>
                </a:lnTo>
                <a:lnTo>
                  <a:pt x="5868" y="6868"/>
                </a:lnTo>
                <a:lnTo>
                  <a:pt x="5876" y="6862"/>
                </a:lnTo>
                <a:lnTo>
                  <a:pt x="5881" y="6871"/>
                </a:lnTo>
                <a:lnTo>
                  <a:pt x="5875" y="6880"/>
                </a:lnTo>
                <a:lnTo>
                  <a:pt x="5881" y="6886"/>
                </a:lnTo>
                <a:lnTo>
                  <a:pt x="5888" y="6892"/>
                </a:lnTo>
                <a:close/>
                <a:moveTo>
                  <a:pt x="5975" y="6821"/>
                </a:moveTo>
                <a:lnTo>
                  <a:pt x="5974" y="6819"/>
                </a:lnTo>
                <a:lnTo>
                  <a:pt x="5974" y="6818"/>
                </a:lnTo>
                <a:lnTo>
                  <a:pt x="5969" y="6812"/>
                </a:lnTo>
                <a:lnTo>
                  <a:pt x="5967" y="6803"/>
                </a:lnTo>
                <a:lnTo>
                  <a:pt x="5978" y="6814"/>
                </a:lnTo>
                <a:lnTo>
                  <a:pt x="5994" y="6832"/>
                </a:lnTo>
                <a:lnTo>
                  <a:pt x="5994" y="6832"/>
                </a:lnTo>
                <a:lnTo>
                  <a:pt x="5994" y="6832"/>
                </a:lnTo>
                <a:lnTo>
                  <a:pt x="5983" y="6827"/>
                </a:lnTo>
                <a:lnTo>
                  <a:pt x="5975" y="6821"/>
                </a:lnTo>
                <a:close/>
                <a:moveTo>
                  <a:pt x="5977" y="6955"/>
                </a:moveTo>
                <a:lnTo>
                  <a:pt x="5980" y="6956"/>
                </a:lnTo>
                <a:lnTo>
                  <a:pt x="5982" y="6957"/>
                </a:lnTo>
                <a:lnTo>
                  <a:pt x="5979" y="6959"/>
                </a:lnTo>
                <a:lnTo>
                  <a:pt x="5977" y="6961"/>
                </a:lnTo>
                <a:lnTo>
                  <a:pt x="5976" y="6958"/>
                </a:lnTo>
                <a:lnTo>
                  <a:pt x="5977" y="6955"/>
                </a:lnTo>
                <a:close/>
                <a:moveTo>
                  <a:pt x="5968" y="7099"/>
                </a:moveTo>
                <a:lnTo>
                  <a:pt x="5974" y="7087"/>
                </a:lnTo>
                <a:lnTo>
                  <a:pt x="5983" y="7075"/>
                </a:lnTo>
                <a:lnTo>
                  <a:pt x="5997" y="7088"/>
                </a:lnTo>
                <a:lnTo>
                  <a:pt x="5982" y="7093"/>
                </a:lnTo>
                <a:lnTo>
                  <a:pt x="5968" y="7099"/>
                </a:lnTo>
                <a:close/>
                <a:moveTo>
                  <a:pt x="5965" y="7135"/>
                </a:moveTo>
                <a:lnTo>
                  <a:pt x="5977" y="7148"/>
                </a:lnTo>
                <a:lnTo>
                  <a:pt x="5983" y="7152"/>
                </a:lnTo>
                <a:lnTo>
                  <a:pt x="5976" y="7159"/>
                </a:lnTo>
                <a:lnTo>
                  <a:pt x="5956" y="7145"/>
                </a:lnTo>
                <a:lnTo>
                  <a:pt x="5965" y="7135"/>
                </a:lnTo>
                <a:close/>
                <a:moveTo>
                  <a:pt x="5942" y="7012"/>
                </a:moveTo>
                <a:lnTo>
                  <a:pt x="5935" y="7024"/>
                </a:lnTo>
                <a:lnTo>
                  <a:pt x="5926" y="7035"/>
                </a:lnTo>
                <a:lnTo>
                  <a:pt x="5921" y="7011"/>
                </a:lnTo>
                <a:lnTo>
                  <a:pt x="5942" y="7012"/>
                </a:lnTo>
                <a:close/>
                <a:moveTo>
                  <a:pt x="5920" y="6733"/>
                </a:moveTo>
                <a:lnTo>
                  <a:pt x="5946" y="6741"/>
                </a:lnTo>
                <a:lnTo>
                  <a:pt x="5963" y="6759"/>
                </a:lnTo>
                <a:lnTo>
                  <a:pt x="5955" y="6757"/>
                </a:lnTo>
                <a:lnTo>
                  <a:pt x="5946" y="6757"/>
                </a:lnTo>
                <a:lnTo>
                  <a:pt x="5956" y="6763"/>
                </a:lnTo>
                <a:lnTo>
                  <a:pt x="5965" y="6763"/>
                </a:lnTo>
                <a:lnTo>
                  <a:pt x="5967" y="6768"/>
                </a:lnTo>
                <a:lnTo>
                  <a:pt x="5968" y="6771"/>
                </a:lnTo>
                <a:lnTo>
                  <a:pt x="5967" y="6776"/>
                </a:lnTo>
                <a:lnTo>
                  <a:pt x="5967" y="6781"/>
                </a:lnTo>
                <a:lnTo>
                  <a:pt x="5964" y="6778"/>
                </a:lnTo>
                <a:lnTo>
                  <a:pt x="5962" y="6777"/>
                </a:lnTo>
                <a:lnTo>
                  <a:pt x="5955" y="6771"/>
                </a:lnTo>
                <a:lnTo>
                  <a:pt x="5947" y="6765"/>
                </a:lnTo>
                <a:lnTo>
                  <a:pt x="5947" y="6765"/>
                </a:lnTo>
                <a:lnTo>
                  <a:pt x="5947" y="6765"/>
                </a:lnTo>
                <a:lnTo>
                  <a:pt x="5947" y="6763"/>
                </a:lnTo>
                <a:lnTo>
                  <a:pt x="5946" y="6763"/>
                </a:lnTo>
                <a:lnTo>
                  <a:pt x="5938" y="6756"/>
                </a:lnTo>
                <a:lnTo>
                  <a:pt x="5930" y="6749"/>
                </a:lnTo>
                <a:lnTo>
                  <a:pt x="5926" y="6741"/>
                </a:lnTo>
                <a:lnTo>
                  <a:pt x="5920" y="6733"/>
                </a:lnTo>
                <a:close/>
                <a:moveTo>
                  <a:pt x="6006" y="6855"/>
                </a:moveTo>
                <a:lnTo>
                  <a:pt x="6014" y="6861"/>
                </a:lnTo>
                <a:lnTo>
                  <a:pt x="6020" y="6876"/>
                </a:lnTo>
                <a:lnTo>
                  <a:pt x="6016" y="6877"/>
                </a:lnTo>
                <a:lnTo>
                  <a:pt x="6012" y="6878"/>
                </a:lnTo>
                <a:lnTo>
                  <a:pt x="6008" y="6870"/>
                </a:lnTo>
                <a:lnTo>
                  <a:pt x="6002" y="6864"/>
                </a:lnTo>
                <a:lnTo>
                  <a:pt x="6009" y="6863"/>
                </a:lnTo>
                <a:lnTo>
                  <a:pt x="6006" y="6855"/>
                </a:lnTo>
                <a:close/>
                <a:moveTo>
                  <a:pt x="6235" y="7092"/>
                </a:moveTo>
                <a:lnTo>
                  <a:pt x="6239" y="7075"/>
                </a:lnTo>
                <a:lnTo>
                  <a:pt x="6229" y="7055"/>
                </a:lnTo>
                <a:lnTo>
                  <a:pt x="6245" y="7063"/>
                </a:lnTo>
                <a:lnTo>
                  <a:pt x="6253" y="7084"/>
                </a:lnTo>
                <a:lnTo>
                  <a:pt x="6245" y="7090"/>
                </a:lnTo>
                <a:lnTo>
                  <a:pt x="6235" y="7092"/>
                </a:lnTo>
                <a:close/>
                <a:moveTo>
                  <a:pt x="6198" y="7204"/>
                </a:moveTo>
                <a:lnTo>
                  <a:pt x="6216" y="7201"/>
                </a:lnTo>
                <a:lnTo>
                  <a:pt x="6246" y="7211"/>
                </a:lnTo>
                <a:lnTo>
                  <a:pt x="6223" y="7215"/>
                </a:lnTo>
                <a:lnTo>
                  <a:pt x="6198" y="7204"/>
                </a:lnTo>
                <a:close/>
                <a:moveTo>
                  <a:pt x="6260" y="7458"/>
                </a:moveTo>
                <a:lnTo>
                  <a:pt x="6241" y="7458"/>
                </a:lnTo>
                <a:lnTo>
                  <a:pt x="6242" y="7441"/>
                </a:lnTo>
                <a:lnTo>
                  <a:pt x="6252" y="7450"/>
                </a:lnTo>
                <a:lnTo>
                  <a:pt x="6260" y="7458"/>
                </a:lnTo>
                <a:close/>
                <a:moveTo>
                  <a:pt x="6251" y="7391"/>
                </a:moveTo>
                <a:lnTo>
                  <a:pt x="6246" y="7379"/>
                </a:lnTo>
                <a:lnTo>
                  <a:pt x="6233" y="7366"/>
                </a:lnTo>
                <a:lnTo>
                  <a:pt x="6248" y="7370"/>
                </a:lnTo>
                <a:lnTo>
                  <a:pt x="6266" y="7385"/>
                </a:lnTo>
                <a:lnTo>
                  <a:pt x="6259" y="7392"/>
                </a:lnTo>
                <a:lnTo>
                  <a:pt x="6255" y="7389"/>
                </a:lnTo>
                <a:lnTo>
                  <a:pt x="6251" y="7391"/>
                </a:lnTo>
                <a:close/>
                <a:moveTo>
                  <a:pt x="6226" y="7263"/>
                </a:moveTo>
                <a:lnTo>
                  <a:pt x="6229" y="7272"/>
                </a:lnTo>
                <a:lnTo>
                  <a:pt x="6232" y="7282"/>
                </a:lnTo>
                <a:lnTo>
                  <a:pt x="6213" y="7290"/>
                </a:lnTo>
                <a:lnTo>
                  <a:pt x="6201" y="7303"/>
                </a:lnTo>
                <a:lnTo>
                  <a:pt x="6203" y="7277"/>
                </a:lnTo>
                <a:lnTo>
                  <a:pt x="6226" y="7263"/>
                </a:lnTo>
                <a:close/>
                <a:moveTo>
                  <a:pt x="6125" y="6991"/>
                </a:moveTo>
                <a:lnTo>
                  <a:pt x="6122" y="6975"/>
                </a:lnTo>
                <a:lnTo>
                  <a:pt x="6106" y="6966"/>
                </a:lnTo>
                <a:lnTo>
                  <a:pt x="6107" y="6958"/>
                </a:lnTo>
                <a:lnTo>
                  <a:pt x="6115" y="6950"/>
                </a:lnTo>
                <a:lnTo>
                  <a:pt x="6139" y="6978"/>
                </a:lnTo>
                <a:lnTo>
                  <a:pt x="6172" y="7015"/>
                </a:lnTo>
                <a:lnTo>
                  <a:pt x="6148" y="7000"/>
                </a:lnTo>
                <a:lnTo>
                  <a:pt x="6125" y="6991"/>
                </a:lnTo>
                <a:close/>
                <a:moveTo>
                  <a:pt x="6194" y="7251"/>
                </a:moveTo>
                <a:lnTo>
                  <a:pt x="6182" y="7256"/>
                </a:lnTo>
                <a:lnTo>
                  <a:pt x="6173" y="7270"/>
                </a:lnTo>
                <a:lnTo>
                  <a:pt x="6168" y="7255"/>
                </a:lnTo>
                <a:lnTo>
                  <a:pt x="6168" y="7242"/>
                </a:lnTo>
                <a:lnTo>
                  <a:pt x="6176" y="7239"/>
                </a:lnTo>
                <a:lnTo>
                  <a:pt x="6194" y="7251"/>
                </a:lnTo>
                <a:close/>
                <a:moveTo>
                  <a:pt x="6185" y="7233"/>
                </a:moveTo>
                <a:lnTo>
                  <a:pt x="6165" y="7214"/>
                </a:lnTo>
                <a:lnTo>
                  <a:pt x="6151" y="7198"/>
                </a:lnTo>
                <a:lnTo>
                  <a:pt x="6170" y="7205"/>
                </a:lnTo>
                <a:lnTo>
                  <a:pt x="6192" y="7211"/>
                </a:lnTo>
                <a:lnTo>
                  <a:pt x="6201" y="7228"/>
                </a:lnTo>
                <a:lnTo>
                  <a:pt x="6223" y="7248"/>
                </a:lnTo>
                <a:lnTo>
                  <a:pt x="6205" y="7247"/>
                </a:lnTo>
                <a:lnTo>
                  <a:pt x="6185" y="7233"/>
                </a:lnTo>
                <a:close/>
                <a:moveTo>
                  <a:pt x="6283" y="7099"/>
                </a:moveTo>
                <a:lnTo>
                  <a:pt x="6291" y="7111"/>
                </a:lnTo>
                <a:lnTo>
                  <a:pt x="6302" y="7123"/>
                </a:lnTo>
                <a:lnTo>
                  <a:pt x="6282" y="7115"/>
                </a:lnTo>
                <a:lnTo>
                  <a:pt x="6264" y="7100"/>
                </a:lnTo>
                <a:lnTo>
                  <a:pt x="6273" y="7100"/>
                </a:lnTo>
                <a:lnTo>
                  <a:pt x="6283" y="7099"/>
                </a:lnTo>
                <a:close/>
                <a:moveTo>
                  <a:pt x="6264" y="7056"/>
                </a:moveTo>
                <a:lnTo>
                  <a:pt x="6244" y="7035"/>
                </a:lnTo>
                <a:lnTo>
                  <a:pt x="6242" y="7017"/>
                </a:lnTo>
                <a:lnTo>
                  <a:pt x="6255" y="7029"/>
                </a:lnTo>
                <a:lnTo>
                  <a:pt x="6265" y="7013"/>
                </a:lnTo>
                <a:lnTo>
                  <a:pt x="6265" y="7031"/>
                </a:lnTo>
                <a:lnTo>
                  <a:pt x="6264" y="7056"/>
                </a:lnTo>
                <a:close/>
                <a:moveTo>
                  <a:pt x="6088" y="6767"/>
                </a:moveTo>
                <a:lnTo>
                  <a:pt x="6072" y="6769"/>
                </a:lnTo>
                <a:lnTo>
                  <a:pt x="6059" y="6778"/>
                </a:lnTo>
                <a:lnTo>
                  <a:pt x="6061" y="6761"/>
                </a:lnTo>
                <a:lnTo>
                  <a:pt x="6078" y="6751"/>
                </a:lnTo>
                <a:lnTo>
                  <a:pt x="6081" y="6758"/>
                </a:lnTo>
                <a:lnTo>
                  <a:pt x="6088" y="6767"/>
                </a:lnTo>
                <a:close/>
                <a:moveTo>
                  <a:pt x="6084" y="6719"/>
                </a:moveTo>
                <a:lnTo>
                  <a:pt x="6090" y="6736"/>
                </a:lnTo>
                <a:lnTo>
                  <a:pt x="6085" y="6752"/>
                </a:lnTo>
                <a:lnTo>
                  <a:pt x="6081" y="6742"/>
                </a:lnTo>
                <a:lnTo>
                  <a:pt x="6070" y="6732"/>
                </a:lnTo>
                <a:lnTo>
                  <a:pt x="6076" y="6725"/>
                </a:lnTo>
                <a:lnTo>
                  <a:pt x="6084" y="6719"/>
                </a:lnTo>
                <a:close/>
                <a:moveTo>
                  <a:pt x="6102" y="6559"/>
                </a:moveTo>
                <a:lnTo>
                  <a:pt x="6099" y="6549"/>
                </a:lnTo>
                <a:lnTo>
                  <a:pt x="6098" y="6537"/>
                </a:lnTo>
                <a:lnTo>
                  <a:pt x="6086" y="6550"/>
                </a:lnTo>
                <a:lnTo>
                  <a:pt x="6064" y="6545"/>
                </a:lnTo>
                <a:lnTo>
                  <a:pt x="6075" y="6536"/>
                </a:lnTo>
                <a:lnTo>
                  <a:pt x="6086" y="6521"/>
                </a:lnTo>
                <a:lnTo>
                  <a:pt x="6106" y="6542"/>
                </a:lnTo>
                <a:lnTo>
                  <a:pt x="6102" y="6559"/>
                </a:lnTo>
                <a:close/>
                <a:moveTo>
                  <a:pt x="6128" y="6779"/>
                </a:moveTo>
                <a:lnTo>
                  <a:pt x="6118" y="6773"/>
                </a:lnTo>
                <a:lnTo>
                  <a:pt x="6106" y="6758"/>
                </a:lnTo>
                <a:lnTo>
                  <a:pt x="6111" y="6757"/>
                </a:lnTo>
                <a:lnTo>
                  <a:pt x="6117" y="6756"/>
                </a:lnTo>
                <a:lnTo>
                  <a:pt x="6106" y="6751"/>
                </a:lnTo>
                <a:lnTo>
                  <a:pt x="6098" y="6757"/>
                </a:lnTo>
                <a:lnTo>
                  <a:pt x="6096" y="6740"/>
                </a:lnTo>
                <a:lnTo>
                  <a:pt x="6105" y="6733"/>
                </a:lnTo>
                <a:lnTo>
                  <a:pt x="6116" y="6749"/>
                </a:lnTo>
                <a:lnTo>
                  <a:pt x="6135" y="6766"/>
                </a:lnTo>
                <a:lnTo>
                  <a:pt x="6127" y="6772"/>
                </a:lnTo>
                <a:lnTo>
                  <a:pt x="6128" y="6779"/>
                </a:lnTo>
                <a:close/>
                <a:moveTo>
                  <a:pt x="5998" y="6493"/>
                </a:moveTo>
                <a:lnTo>
                  <a:pt x="6010" y="6484"/>
                </a:lnTo>
                <a:lnTo>
                  <a:pt x="6013" y="6469"/>
                </a:lnTo>
                <a:lnTo>
                  <a:pt x="6019" y="6492"/>
                </a:lnTo>
                <a:lnTo>
                  <a:pt x="5998" y="6493"/>
                </a:lnTo>
                <a:close/>
                <a:moveTo>
                  <a:pt x="6049" y="6656"/>
                </a:moveTo>
                <a:lnTo>
                  <a:pt x="6035" y="6664"/>
                </a:lnTo>
                <a:lnTo>
                  <a:pt x="6019" y="6667"/>
                </a:lnTo>
                <a:lnTo>
                  <a:pt x="6044" y="6675"/>
                </a:lnTo>
                <a:lnTo>
                  <a:pt x="6065" y="6676"/>
                </a:lnTo>
                <a:lnTo>
                  <a:pt x="6055" y="6680"/>
                </a:lnTo>
                <a:lnTo>
                  <a:pt x="6047" y="6684"/>
                </a:lnTo>
                <a:lnTo>
                  <a:pt x="6054" y="6695"/>
                </a:lnTo>
                <a:lnTo>
                  <a:pt x="6068" y="6698"/>
                </a:lnTo>
                <a:lnTo>
                  <a:pt x="6061" y="6734"/>
                </a:lnTo>
                <a:lnTo>
                  <a:pt x="6034" y="6749"/>
                </a:lnTo>
                <a:lnTo>
                  <a:pt x="6029" y="6767"/>
                </a:lnTo>
                <a:lnTo>
                  <a:pt x="6025" y="6785"/>
                </a:lnTo>
                <a:lnTo>
                  <a:pt x="6065" y="6792"/>
                </a:lnTo>
                <a:lnTo>
                  <a:pt x="6115" y="6811"/>
                </a:lnTo>
                <a:lnTo>
                  <a:pt x="6111" y="6799"/>
                </a:lnTo>
                <a:lnTo>
                  <a:pt x="6103" y="6787"/>
                </a:lnTo>
                <a:lnTo>
                  <a:pt x="6094" y="6793"/>
                </a:lnTo>
                <a:lnTo>
                  <a:pt x="6084" y="6789"/>
                </a:lnTo>
                <a:lnTo>
                  <a:pt x="6094" y="6780"/>
                </a:lnTo>
                <a:lnTo>
                  <a:pt x="6105" y="6776"/>
                </a:lnTo>
                <a:lnTo>
                  <a:pt x="6118" y="6791"/>
                </a:lnTo>
                <a:lnTo>
                  <a:pt x="6126" y="6809"/>
                </a:lnTo>
                <a:lnTo>
                  <a:pt x="6111" y="6816"/>
                </a:lnTo>
                <a:lnTo>
                  <a:pt x="6098" y="6827"/>
                </a:lnTo>
                <a:lnTo>
                  <a:pt x="6110" y="6834"/>
                </a:lnTo>
                <a:lnTo>
                  <a:pt x="6117" y="6844"/>
                </a:lnTo>
                <a:lnTo>
                  <a:pt x="6133" y="6827"/>
                </a:lnTo>
                <a:lnTo>
                  <a:pt x="6151" y="6819"/>
                </a:lnTo>
                <a:lnTo>
                  <a:pt x="6140" y="6842"/>
                </a:lnTo>
                <a:lnTo>
                  <a:pt x="6141" y="6872"/>
                </a:lnTo>
                <a:lnTo>
                  <a:pt x="6195" y="6920"/>
                </a:lnTo>
                <a:lnTo>
                  <a:pt x="6239" y="6972"/>
                </a:lnTo>
                <a:lnTo>
                  <a:pt x="6245" y="6977"/>
                </a:lnTo>
                <a:lnTo>
                  <a:pt x="6249" y="6986"/>
                </a:lnTo>
                <a:lnTo>
                  <a:pt x="6245" y="6979"/>
                </a:lnTo>
                <a:lnTo>
                  <a:pt x="6239" y="6972"/>
                </a:lnTo>
                <a:lnTo>
                  <a:pt x="6208" y="6959"/>
                </a:lnTo>
                <a:lnTo>
                  <a:pt x="6182" y="6937"/>
                </a:lnTo>
                <a:lnTo>
                  <a:pt x="6196" y="6947"/>
                </a:lnTo>
                <a:lnTo>
                  <a:pt x="6198" y="6938"/>
                </a:lnTo>
                <a:lnTo>
                  <a:pt x="6186" y="6931"/>
                </a:lnTo>
                <a:lnTo>
                  <a:pt x="6171" y="6913"/>
                </a:lnTo>
                <a:lnTo>
                  <a:pt x="6154" y="6920"/>
                </a:lnTo>
                <a:lnTo>
                  <a:pt x="6139" y="6935"/>
                </a:lnTo>
                <a:lnTo>
                  <a:pt x="6179" y="6966"/>
                </a:lnTo>
                <a:lnTo>
                  <a:pt x="6222" y="6993"/>
                </a:lnTo>
                <a:lnTo>
                  <a:pt x="6212" y="6982"/>
                </a:lnTo>
                <a:lnTo>
                  <a:pt x="6208" y="6973"/>
                </a:lnTo>
                <a:lnTo>
                  <a:pt x="6225" y="6979"/>
                </a:lnTo>
                <a:lnTo>
                  <a:pt x="6247" y="6996"/>
                </a:lnTo>
                <a:lnTo>
                  <a:pt x="6234" y="7014"/>
                </a:lnTo>
                <a:lnTo>
                  <a:pt x="6211" y="7013"/>
                </a:lnTo>
                <a:lnTo>
                  <a:pt x="6178" y="6976"/>
                </a:lnTo>
                <a:lnTo>
                  <a:pt x="6141" y="6968"/>
                </a:lnTo>
                <a:lnTo>
                  <a:pt x="6138" y="6953"/>
                </a:lnTo>
                <a:lnTo>
                  <a:pt x="6136" y="6938"/>
                </a:lnTo>
                <a:lnTo>
                  <a:pt x="6110" y="6926"/>
                </a:lnTo>
                <a:lnTo>
                  <a:pt x="6086" y="6899"/>
                </a:lnTo>
                <a:lnTo>
                  <a:pt x="6083" y="6919"/>
                </a:lnTo>
                <a:lnTo>
                  <a:pt x="6072" y="6929"/>
                </a:lnTo>
                <a:lnTo>
                  <a:pt x="6075" y="6923"/>
                </a:lnTo>
                <a:lnTo>
                  <a:pt x="6070" y="6915"/>
                </a:lnTo>
                <a:lnTo>
                  <a:pt x="6062" y="6914"/>
                </a:lnTo>
                <a:lnTo>
                  <a:pt x="6054" y="6913"/>
                </a:lnTo>
                <a:lnTo>
                  <a:pt x="6055" y="6907"/>
                </a:lnTo>
                <a:lnTo>
                  <a:pt x="6056" y="6902"/>
                </a:lnTo>
                <a:lnTo>
                  <a:pt x="6072" y="6902"/>
                </a:lnTo>
                <a:lnTo>
                  <a:pt x="6081" y="6887"/>
                </a:lnTo>
                <a:lnTo>
                  <a:pt x="6099" y="6901"/>
                </a:lnTo>
                <a:lnTo>
                  <a:pt x="6117" y="6914"/>
                </a:lnTo>
                <a:lnTo>
                  <a:pt x="6124" y="6900"/>
                </a:lnTo>
                <a:lnTo>
                  <a:pt x="6119" y="6884"/>
                </a:lnTo>
                <a:lnTo>
                  <a:pt x="6108" y="6886"/>
                </a:lnTo>
                <a:lnTo>
                  <a:pt x="6097" y="6889"/>
                </a:lnTo>
                <a:lnTo>
                  <a:pt x="6084" y="6869"/>
                </a:lnTo>
                <a:lnTo>
                  <a:pt x="6090" y="6851"/>
                </a:lnTo>
                <a:lnTo>
                  <a:pt x="6070" y="6845"/>
                </a:lnTo>
                <a:lnTo>
                  <a:pt x="6048" y="6831"/>
                </a:lnTo>
                <a:lnTo>
                  <a:pt x="6059" y="6818"/>
                </a:lnTo>
                <a:lnTo>
                  <a:pt x="6059" y="6804"/>
                </a:lnTo>
                <a:lnTo>
                  <a:pt x="6069" y="6809"/>
                </a:lnTo>
                <a:lnTo>
                  <a:pt x="6070" y="6802"/>
                </a:lnTo>
                <a:lnTo>
                  <a:pt x="6039" y="6804"/>
                </a:lnTo>
                <a:lnTo>
                  <a:pt x="6014" y="6812"/>
                </a:lnTo>
                <a:lnTo>
                  <a:pt x="6028" y="6816"/>
                </a:lnTo>
                <a:lnTo>
                  <a:pt x="6043" y="6819"/>
                </a:lnTo>
                <a:lnTo>
                  <a:pt x="6031" y="6826"/>
                </a:lnTo>
                <a:lnTo>
                  <a:pt x="6030" y="6841"/>
                </a:lnTo>
                <a:lnTo>
                  <a:pt x="6008" y="6827"/>
                </a:lnTo>
                <a:lnTo>
                  <a:pt x="5995" y="6804"/>
                </a:lnTo>
                <a:lnTo>
                  <a:pt x="6001" y="6807"/>
                </a:lnTo>
                <a:lnTo>
                  <a:pt x="6009" y="6809"/>
                </a:lnTo>
                <a:lnTo>
                  <a:pt x="6002" y="6797"/>
                </a:lnTo>
                <a:lnTo>
                  <a:pt x="6004" y="6777"/>
                </a:lnTo>
                <a:lnTo>
                  <a:pt x="5989" y="6781"/>
                </a:lnTo>
                <a:lnTo>
                  <a:pt x="5994" y="6767"/>
                </a:lnTo>
                <a:lnTo>
                  <a:pt x="5962" y="6740"/>
                </a:lnTo>
                <a:lnTo>
                  <a:pt x="5941" y="6704"/>
                </a:lnTo>
                <a:lnTo>
                  <a:pt x="5949" y="6693"/>
                </a:lnTo>
                <a:lnTo>
                  <a:pt x="5965" y="6693"/>
                </a:lnTo>
                <a:lnTo>
                  <a:pt x="5961" y="6678"/>
                </a:lnTo>
                <a:lnTo>
                  <a:pt x="5953" y="6666"/>
                </a:lnTo>
                <a:lnTo>
                  <a:pt x="5941" y="6687"/>
                </a:lnTo>
                <a:lnTo>
                  <a:pt x="5934" y="6716"/>
                </a:lnTo>
                <a:lnTo>
                  <a:pt x="5925" y="6722"/>
                </a:lnTo>
                <a:lnTo>
                  <a:pt x="5916" y="6727"/>
                </a:lnTo>
                <a:lnTo>
                  <a:pt x="5907" y="6717"/>
                </a:lnTo>
                <a:lnTo>
                  <a:pt x="5902" y="6706"/>
                </a:lnTo>
                <a:lnTo>
                  <a:pt x="5912" y="6698"/>
                </a:lnTo>
                <a:lnTo>
                  <a:pt x="5916" y="6684"/>
                </a:lnTo>
                <a:lnTo>
                  <a:pt x="5903" y="6686"/>
                </a:lnTo>
                <a:lnTo>
                  <a:pt x="5893" y="6690"/>
                </a:lnTo>
                <a:lnTo>
                  <a:pt x="5888" y="6685"/>
                </a:lnTo>
                <a:lnTo>
                  <a:pt x="5883" y="6680"/>
                </a:lnTo>
                <a:lnTo>
                  <a:pt x="5894" y="6671"/>
                </a:lnTo>
                <a:lnTo>
                  <a:pt x="5907" y="6668"/>
                </a:lnTo>
                <a:lnTo>
                  <a:pt x="5918" y="6680"/>
                </a:lnTo>
                <a:lnTo>
                  <a:pt x="5933" y="6688"/>
                </a:lnTo>
                <a:lnTo>
                  <a:pt x="5896" y="6638"/>
                </a:lnTo>
                <a:lnTo>
                  <a:pt x="5857" y="6587"/>
                </a:lnTo>
                <a:lnTo>
                  <a:pt x="5885" y="6606"/>
                </a:lnTo>
                <a:lnTo>
                  <a:pt x="5904" y="6614"/>
                </a:lnTo>
                <a:lnTo>
                  <a:pt x="5887" y="6597"/>
                </a:lnTo>
                <a:lnTo>
                  <a:pt x="5882" y="6583"/>
                </a:lnTo>
                <a:lnTo>
                  <a:pt x="5901" y="6589"/>
                </a:lnTo>
                <a:lnTo>
                  <a:pt x="5896" y="6569"/>
                </a:lnTo>
                <a:lnTo>
                  <a:pt x="5918" y="6576"/>
                </a:lnTo>
                <a:lnTo>
                  <a:pt x="5941" y="6586"/>
                </a:lnTo>
                <a:lnTo>
                  <a:pt x="5944" y="6596"/>
                </a:lnTo>
                <a:lnTo>
                  <a:pt x="5933" y="6603"/>
                </a:lnTo>
                <a:lnTo>
                  <a:pt x="5950" y="6609"/>
                </a:lnTo>
                <a:lnTo>
                  <a:pt x="5959" y="6594"/>
                </a:lnTo>
                <a:lnTo>
                  <a:pt x="5978" y="6610"/>
                </a:lnTo>
                <a:lnTo>
                  <a:pt x="5988" y="6620"/>
                </a:lnTo>
                <a:lnTo>
                  <a:pt x="5976" y="6631"/>
                </a:lnTo>
                <a:lnTo>
                  <a:pt x="5964" y="6643"/>
                </a:lnTo>
                <a:lnTo>
                  <a:pt x="6002" y="6649"/>
                </a:lnTo>
                <a:lnTo>
                  <a:pt x="6049" y="6656"/>
                </a:lnTo>
                <a:close/>
                <a:moveTo>
                  <a:pt x="5920" y="6411"/>
                </a:moveTo>
                <a:lnTo>
                  <a:pt x="5905" y="6407"/>
                </a:lnTo>
                <a:lnTo>
                  <a:pt x="5889" y="6397"/>
                </a:lnTo>
                <a:lnTo>
                  <a:pt x="5888" y="6376"/>
                </a:lnTo>
                <a:lnTo>
                  <a:pt x="5903" y="6365"/>
                </a:lnTo>
                <a:lnTo>
                  <a:pt x="5916" y="6390"/>
                </a:lnTo>
                <a:lnTo>
                  <a:pt x="5920" y="6411"/>
                </a:lnTo>
                <a:close/>
                <a:moveTo>
                  <a:pt x="5822" y="6318"/>
                </a:moveTo>
                <a:lnTo>
                  <a:pt x="5829" y="6320"/>
                </a:lnTo>
                <a:lnTo>
                  <a:pt x="5836" y="6325"/>
                </a:lnTo>
                <a:lnTo>
                  <a:pt x="5832" y="6326"/>
                </a:lnTo>
                <a:lnTo>
                  <a:pt x="5829" y="6326"/>
                </a:lnTo>
                <a:lnTo>
                  <a:pt x="5826" y="6321"/>
                </a:lnTo>
                <a:lnTo>
                  <a:pt x="5822" y="6318"/>
                </a:lnTo>
                <a:close/>
                <a:moveTo>
                  <a:pt x="5829" y="6345"/>
                </a:moveTo>
                <a:lnTo>
                  <a:pt x="5830" y="6342"/>
                </a:lnTo>
                <a:lnTo>
                  <a:pt x="5830" y="6338"/>
                </a:lnTo>
                <a:lnTo>
                  <a:pt x="5852" y="6350"/>
                </a:lnTo>
                <a:lnTo>
                  <a:pt x="5872" y="6351"/>
                </a:lnTo>
                <a:lnTo>
                  <a:pt x="5876" y="6370"/>
                </a:lnTo>
                <a:lnTo>
                  <a:pt x="5872" y="6388"/>
                </a:lnTo>
                <a:lnTo>
                  <a:pt x="5834" y="6372"/>
                </a:lnTo>
                <a:lnTo>
                  <a:pt x="5797" y="6365"/>
                </a:lnTo>
                <a:lnTo>
                  <a:pt x="5794" y="6348"/>
                </a:lnTo>
                <a:lnTo>
                  <a:pt x="5787" y="6331"/>
                </a:lnTo>
                <a:lnTo>
                  <a:pt x="5801" y="6326"/>
                </a:lnTo>
                <a:lnTo>
                  <a:pt x="5814" y="6319"/>
                </a:lnTo>
                <a:lnTo>
                  <a:pt x="5816" y="6335"/>
                </a:lnTo>
                <a:lnTo>
                  <a:pt x="5829" y="6345"/>
                </a:lnTo>
                <a:close/>
                <a:moveTo>
                  <a:pt x="5773" y="6281"/>
                </a:moveTo>
                <a:lnTo>
                  <a:pt x="5780" y="6292"/>
                </a:lnTo>
                <a:lnTo>
                  <a:pt x="5780" y="6300"/>
                </a:lnTo>
                <a:lnTo>
                  <a:pt x="5793" y="6296"/>
                </a:lnTo>
                <a:lnTo>
                  <a:pt x="5805" y="6303"/>
                </a:lnTo>
                <a:lnTo>
                  <a:pt x="5801" y="6313"/>
                </a:lnTo>
                <a:lnTo>
                  <a:pt x="5793" y="6324"/>
                </a:lnTo>
                <a:lnTo>
                  <a:pt x="5778" y="6308"/>
                </a:lnTo>
                <a:lnTo>
                  <a:pt x="5766" y="6292"/>
                </a:lnTo>
                <a:lnTo>
                  <a:pt x="5759" y="6276"/>
                </a:lnTo>
                <a:lnTo>
                  <a:pt x="5765" y="6262"/>
                </a:lnTo>
                <a:lnTo>
                  <a:pt x="5766" y="6272"/>
                </a:lnTo>
                <a:lnTo>
                  <a:pt x="5773" y="6281"/>
                </a:lnTo>
                <a:close/>
                <a:moveTo>
                  <a:pt x="5769" y="6675"/>
                </a:moveTo>
                <a:lnTo>
                  <a:pt x="5776" y="6676"/>
                </a:lnTo>
                <a:lnTo>
                  <a:pt x="5788" y="6675"/>
                </a:lnTo>
                <a:lnTo>
                  <a:pt x="5784" y="6689"/>
                </a:lnTo>
                <a:lnTo>
                  <a:pt x="5778" y="6702"/>
                </a:lnTo>
                <a:lnTo>
                  <a:pt x="5779" y="6702"/>
                </a:lnTo>
                <a:lnTo>
                  <a:pt x="5780" y="6702"/>
                </a:lnTo>
                <a:lnTo>
                  <a:pt x="5777" y="6718"/>
                </a:lnTo>
                <a:lnTo>
                  <a:pt x="5781" y="6735"/>
                </a:lnTo>
                <a:lnTo>
                  <a:pt x="5794" y="6733"/>
                </a:lnTo>
                <a:lnTo>
                  <a:pt x="5799" y="6744"/>
                </a:lnTo>
                <a:lnTo>
                  <a:pt x="5797" y="6745"/>
                </a:lnTo>
                <a:lnTo>
                  <a:pt x="5794" y="6745"/>
                </a:lnTo>
                <a:lnTo>
                  <a:pt x="5789" y="6743"/>
                </a:lnTo>
                <a:lnTo>
                  <a:pt x="5784" y="6742"/>
                </a:lnTo>
                <a:lnTo>
                  <a:pt x="5772" y="6729"/>
                </a:lnTo>
                <a:lnTo>
                  <a:pt x="5767" y="6716"/>
                </a:lnTo>
                <a:lnTo>
                  <a:pt x="5772" y="6694"/>
                </a:lnTo>
                <a:lnTo>
                  <a:pt x="5769" y="6675"/>
                </a:lnTo>
                <a:close/>
                <a:moveTo>
                  <a:pt x="5647" y="6121"/>
                </a:moveTo>
                <a:lnTo>
                  <a:pt x="5666" y="6119"/>
                </a:lnTo>
                <a:lnTo>
                  <a:pt x="5682" y="6137"/>
                </a:lnTo>
                <a:lnTo>
                  <a:pt x="5666" y="6136"/>
                </a:lnTo>
                <a:lnTo>
                  <a:pt x="5647" y="6121"/>
                </a:lnTo>
                <a:close/>
                <a:moveTo>
                  <a:pt x="5672" y="6196"/>
                </a:moveTo>
                <a:lnTo>
                  <a:pt x="5668" y="6203"/>
                </a:lnTo>
                <a:lnTo>
                  <a:pt x="5659" y="6208"/>
                </a:lnTo>
                <a:lnTo>
                  <a:pt x="5676" y="6204"/>
                </a:lnTo>
                <a:lnTo>
                  <a:pt x="5694" y="6208"/>
                </a:lnTo>
                <a:lnTo>
                  <a:pt x="5678" y="6218"/>
                </a:lnTo>
                <a:lnTo>
                  <a:pt x="5663" y="6232"/>
                </a:lnTo>
                <a:lnTo>
                  <a:pt x="5645" y="6221"/>
                </a:lnTo>
                <a:lnTo>
                  <a:pt x="5628" y="6214"/>
                </a:lnTo>
                <a:lnTo>
                  <a:pt x="5646" y="6197"/>
                </a:lnTo>
                <a:lnTo>
                  <a:pt x="5672" y="6196"/>
                </a:lnTo>
                <a:close/>
                <a:moveTo>
                  <a:pt x="5493" y="6080"/>
                </a:moveTo>
                <a:lnTo>
                  <a:pt x="5502" y="6079"/>
                </a:lnTo>
                <a:lnTo>
                  <a:pt x="5502" y="6071"/>
                </a:lnTo>
                <a:lnTo>
                  <a:pt x="5524" y="6090"/>
                </a:lnTo>
                <a:lnTo>
                  <a:pt x="5520" y="6116"/>
                </a:lnTo>
                <a:lnTo>
                  <a:pt x="5504" y="6100"/>
                </a:lnTo>
                <a:lnTo>
                  <a:pt x="5496" y="6114"/>
                </a:lnTo>
                <a:lnTo>
                  <a:pt x="5471" y="6097"/>
                </a:lnTo>
                <a:lnTo>
                  <a:pt x="5438" y="6084"/>
                </a:lnTo>
                <a:lnTo>
                  <a:pt x="5442" y="6074"/>
                </a:lnTo>
                <a:lnTo>
                  <a:pt x="5438" y="6064"/>
                </a:lnTo>
                <a:lnTo>
                  <a:pt x="5453" y="6066"/>
                </a:lnTo>
                <a:lnTo>
                  <a:pt x="5459" y="6052"/>
                </a:lnTo>
                <a:lnTo>
                  <a:pt x="5483" y="6062"/>
                </a:lnTo>
                <a:lnTo>
                  <a:pt x="5493" y="6080"/>
                </a:lnTo>
                <a:close/>
                <a:moveTo>
                  <a:pt x="5472" y="6020"/>
                </a:moveTo>
                <a:lnTo>
                  <a:pt x="5489" y="6026"/>
                </a:lnTo>
                <a:lnTo>
                  <a:pt x="5513" y="6050"/>
                </a:lnTo>
                <a:lnTo>
                  <a:pt x="5494" y="6049"/>
                </a:lnTo>
                <a:lnTo>
                  <a:pt x="5475" y="6054"/>
                </a:lnTo>
                <a:lnTo>
                  <a:pt x="5476" y="6044"/>
                </a:lnTo>
                <a:lnTo>
                  <a:pt x="5489" y="6048"/>
                </a:lnTo>
                <a:lnTo>
                  <a:pt x="5481" y="6034"/>
                </a:lnTo>
                <a:lnTo>
                  <a:pt x="5472" y="6020"/>
                </a:lnTo>
                <a:close/>
                <a:moveTo>
                  <a:pt x="5425" y="6005"/>
                </a:moveTo>
                <a:lnTo>
                  <a:pt x="5432" y="5995"/>
                </a:lnTo>
                <a:lnTo>
                  <a:pt x="5436" y="5984"/>
                </a:lnTo>
                <a:lnTo>
                  <a:pt x="5446" y="6007"/>
                </a:lnTo>
                <a:lnTo>
                  <a:pt x="5425" y="6005"/>
                </a:lnTo>
                <a:close/>
                <a:moveTo>
                  <a:pt x="5459" y="6034"/>
                </a:moveTo>
                <a:lnTo>
                  <a:pt x="5444" y="6041"/>
                </a:lnTo>
                <a:lnTo>
                  <a:pt x="5428" y="6038"/>
                </a:lnTo>
                <a:lnTo>
                  <a:pt x="5441" y="6026"/>
                </a:lnTo>
                <a:lnTo>
                  <a:pt x="5459" y="6034"/>
                </a:lnTo>
                <a:close/>
                <a:moveTo>
                  <a:pt x="5443" y="6411"/>
                </a:moveTo>
                <a:lnTo>
                  <a:pt x="5433" y="6407"/>
                </a:lnTo>
                <a:lnTo>
                  <a:pt x="5424" y="6401"/>
                </a:lnTo>
                <a:lnTo>
                  <a:pt x="5428" y="6392"/>
                </a:lnTo>
                <a:lnTo>
                  <a:pt x="5434" y="6386"/>
                </a:lnTo>
                <a:lnTo>
                  <a:pt x="5438" y="6400"/>
                </a:lnTo>
                <a:lnTo>
                  <a:pt x="5443" y="6411"/>
                </a:lnTo>
                <a:close/>
                <a:moveTo>
                  <a:pt x="5420" y="6414"/>
                </a:moveTo>
                <a:lnTo>
                  <a:pt x="5420" y="6414"/>
                </a:lnTo>
                <a:lnTo>
                  <a:pt x="5420" y="6414"/>
                </a:lnTo>
                <a:lnTo>
                  <a:pt x="5420" y="6414"/>
                </a:lnTo>
                <a:lnTo>
                  <a:pt x="5420" y="6414"/>
                </a:lnTo>
                <a:lnTo>
                  <a:pt x="5420" y="6414"/>
                </a:lnTo>
                <a:lnTo>
                  <a:pt x="5420" y="6414"/>
                </a:lnTo>
                <a:close/>
                <a:moveTo>
                  <a:pt x="5432" y="6574"/>
                </a:moveTo>
                <a:lnTo>
                  <a:pt x="5430" y="6577"/>
                </a:lnTo>
                <a:lnTo>
                  <a:pt x="5430" y="6581"/>
                </a:lnTo>
                <a:lnTo>
                  <a:pt x="5427" y="6579"/>
                </a:lnTo>
                <a:lnTo>
                  <a:pt x="5422" y="6579"/>
                </a:lnTo>
                <a:lnTo>
                  <a:pt x="5423" y="6577"/>
                </a:lnTo>
                <a:lnTo>
                  <a:pt x="5424" y="6575"/>
                </a:lnTo>
                <a:lnTo>
                  <a:pt x="5427" y="6575"/>
                </a:lnTo>
                <a:lnTo>
                  <a:pt x="5432" y="6574"/>
                </a:lnTo>
                <a:close/>
                <a:moveTo>
                  <a:pt x="5364" y="6208"/>
                </a:moveTo>
                <a:lnTo>
                  <a:pt x="5365" y="6208"/>
                </a:lnTo>
                <a:lnTo>
                  <a:pt x="5366" y="6208"/>
                </a:lnTo>
                <a:lnTo>
                  <a:pt x="5371" y="6214"/>
                </a:lnTo>
                <a:lnTo>
                  <a:pt x="5375" y="6219"/>
                </a:lnTo>
                <a:lnTo>
                  <a:pt x="5368" y="6214"/>
                </a:lnTo>
                <a:lnTo>
                  <a:pt x="5364" y="6208"/>
                </a:lnTo>
                <a:close/>
                <a:moveTo>
                  <a:pt x="5414" y="6362"/>
                </a:moveTo>
                <a:lnTo>
                  <a:pt x="5391" y="6356"/>
                </a:lnTo>
                <a:lnTo>
                  <a:pt x="5382" y="6338"/>
                </a:lnTo>
                <a:lnTo>
                  <a:pt x="5400" y="6347"/>
                </a:lnTo>
                <a:lnTo>
                  <a:pt x="5414" y="6362"/>
                </a:lnTo>
                <a:close/>
                <a:moveTo>
                  <a:pt x="5425" y="6677"/>
                </a:moveTo>
                <a:lnTo>
                  <a:pt x="5429" y="6661"/>
                </a:lnTo>
                <a:lnTo>
                  <a:pt x="5428" y="6649"/>
                </a:lnTo>
                <a:lnTo>
                  <a:pt x="5440" y="6657"/>
                </a:lnTo>
                <a:lnTo>
                  <a:pt x="5451" y="6663"/>
                </a:lnTo>
                <a:lnTo>
                  <a:pt x="5472" y="6676"/>
                </a:lnTo>
                <a:lnTo>
                  <a:pt x="5487" y="6678"/>
                </a:lnTo>
                <a:lnTo>
                  <a:pt x="5489" y="6680"/>
                </a:lnTo>
                <a:lnTo>
                  <a:pt x="5492" y="6681"/>
                </a:lnTo>
                <a:lnTo>
                  <a:pt x="5496" y="6686"/>
                </a:lnTo>
                <a:lnTo>
                  <a:pt x="5502" y="6693"/>
                </a:lnTo>
                <a:lnTo>
                  <a:pt x="5492" y="6702"/>
                </a:lnTo>
                <a:lnTo>
                  <a:pt x="5507" y="6715"/>
                </a:lnTo>
                <a:lnTo>
                  <a:pt x="5521" y="6723"/>
                </a:lnTo>
                <a:lnTo>
                  <a:pt x="5520" y="6733"/>
                </a:lnTo>
                <a:lnTo>
                  <a:pt x="5516" y="6742"/>
                </a:lnTo>
                <a:lnTo>
                  <a:pt x="5508" y="6731"/>
                </a:lnTo>
                <a:lnTo>
                  <a:pt x="5496" y="6723"/>
                </a:lnTo>
                <a:lnTo>
                  <a:pt x="5483" y="6732"/>
                </a:lnTo>
                <a:lnTo>
                  <a:pt x="5466" y="6736"/>
                </a:lnTo>
                <a:lnTo>
                  <a:pt x="5455" y="6729"/>
                </a:lnTo>
                <a:lnTo>
                  <a:pt x="5447" y="6717"/>
                </a:lnTo>
                <a:lnTo>
                  <a:pt x="5461" y="6703"/>
                </a:lnTo>
                <a:lnTo>
                  <a:pt x="5478" y="6693"/>
                </a:lnTo>
                <a:lnTo>
                  <a:pt x="5444" y="6692"/>
                </a:lnTo>
                <a:lnTo>
                  <a:pt x="5425" y="6677"/>
                </a:lnTo>
                <a:close/>
                <a:moveTo>
                  <a:pt x="5576" y="6715"/>
                </a:moveTo>
                <a:lnTo>
                  <a:pt x="5575" y="6711"/>
                </a:lnTo>
                <a:lnTo>
                  <a:pt x="5574" y="6706"/>
                </a:lnTo>
                <a:lnTo>
                  <a:pt x="5568" y="6705"/>
                </a:lnTo>
                <a:lnTo>
                  <a:pt x="5561" y="6702"/>
                </a:lnTo>
                <a:lnTo>
                  <a:pt x="5575" y="6686"/>
                </a:lnTo>
                <a:lnTo>
                  <a:pt x="5576" y="6663"/>
                </a:lnTo>
                <a:lnTo>
                  <a:pt x="5596" y="6684"/>
                </a:lnTo>
                <a:lnTo>
                  <a:pt x="5599" y="6710"/>
                </a:lnTo>
                <a:lnTo>
                  <a:pt x="5599" y="6704"/>
                </a:lnTo>
                <a:lnTo>
                  <a:pt x="5600" y="6699"/>
                </a:lnTo>
                <a:lnTo>
                  <a:pt x="5587" y="6705"/>
                </a:lnTo>
                <a:lnTo>
                  <a:pt x="5576" y="6715"/>
                </a:lnTo>
                <a:close/>
                <a:moveTo>
                  <a:pt x="5633" y="6696"/>
                </a:moveTo>
                <a:lnTo>
                  <a:pt x="5631" y="6706"/>
                </a:lnTo>
                <a:lnTo>
                  <a:pt x="5626" y="6713"/>
                </a:lnTo>
                <a:lnTo>
                  <a:pt x="5616" y="6711"/>
                </a:lnTo>
                <a:lnTo>
                  <a:pt x="5611" y="6698"/>
                </a:lnTo>
                <a:lnTo>
                  <a:pt x="5622" y="6697"/>
                </a:lnTo>
                <a:lnTo>
                  <a:pt x="5633" y="6696"/>
                </a:lnTo>
                <a:close/>
                <a:moveTo>
                  <a:pt x="5630" y="6645"/>
                </a:moveTo>
                <a:lnTo>
                  <a:pt x="5625" y="6650"/>
                </a:lnTo>
                <a:lnTo>
                  <a:pt x="5622" y="6660"/>
                </a:lnTo>
                <a:lnTo>
                  <a:pt x="5608" y="6658"/>
                </a:lnTo>
                <a:lnTo>
                  <a:pt x="5601" y="6650"/>
                </a:lnTo>
                <a:lnTo>
                  <a:pt x="5619" y="6624"/>
                </a:lnTo>
                <a:lnTo>
                  <a:pt x="5611" y="6589"/>
                </a:lnTo>
                <a:lnTo>
                  <a:pt x="5622" y="6600"/>
                </a:lnTo>
                <a:lnTo>
                  <a:pt x="5635" y="6611"/>
                </a:lnTo>
                <a:lnTo>
                  <a:pt x="5636" y="6631"/>
                </a:lnTo>
                <a:lnTo>
                  <a:pt x="5628" y="6643"/>
                </a:lnTo>
                <a:lnTo>
                  <a:pt x="5629" y="6644"/>
                </a:lnTo>
                <a:lnTo>
                  <a:pt x="5630" y="6645"/>
                </a:lnTo>
                <a:close/>
                <a:moveTo>
                  <a:pt x="5702" y="6936"/>
                </a:moveTo>
                <a:lnTo>
                  <a:pt x="5685" y="6917"/>
                </a:lnTo>
                <a:lnTo>
                  <a:pt x="5688" y="6884"/>
                </a:lnTo>
                <a:lnTo>
                  <a:pt x="5700" y="6895"/>
                </a:lnTo>
                <a:lnTo>
                  <a:pt x="5713" y="6903"/>
                </a:lnTo>
                <a:lnTo>
                  <a:pt x="5702" y="6921"/>
                </a:lnTo>
                <a:lnTo>
                  <a:pt x="5702" y="6936"/>
                </a:lnTo>
                <a:close/>
                <a:moveTo>
                  <a:pt x="5769" y="7053"/>
                </a:moveTo>
                <a:lnTo>
                  <a:pt x="5790" y="7053"/>
                </a:lnTo>
                <a:lnTo>
                  <a:pt x="5794" y="7068"/>
                </a:lnTo>
                <a:lnTo>
                  <a:pt x="5784" y="7072"/>
                </a:lnTo>
                <a:lnTo>
                  <a:pt x="5770" y="7074"/>
                </a:lnTo>
                <a:lnTo>
                  <a:pt x="5770" y="7064"/>
                </a:lnTo>
                <a:lnTo>
                  <a:pt x="5769" y="7053"/>
                </a:lnTo>
                <a:close/>
                <a:moveTo>
                  <a:pt x="5799" y="6915"/>
                </a:moveTo>
                <a:lnTo>
                  <a:pt x="5786" y="6908"/>
                </a:lnTo>
                <a:lnTo>
                  <a:pt x="5773" y="6910"/>
                </a:lnTo>
                <a:lnTo>
                  <a:pt x="5780" y="6899"/>
                </a:lnTo>
                <a:lnTo>
                  <a:pt x="5777" y="6889"/>
                </a:lnTo>
                <a:lnTo>
                  <a:pt x="5783" y="6881"/>
                </a:lnTo>
                <a:lnTo>
                  <a:pt x="5789" y="6881"/>
                </a:lnTo>
                <a:lnTo>
                  <a:pt x="5797" y="6890"/>
                </a:lnTo>
                <a:lnTo>
                  <a:pt x="5810" y="6900"/>
                </a:lnTo>
                <a:lnTo>
                  <a:pt x="5805" y="6903"/>
                </a:lnTo>
                <a:lnTo>
                  <a:pt x="5804" y="6908"/>
                </a:lnTo>
                <a:lnTo>
                  <a:pt x="5796" y="6905"/>
                </a:lnTo>
                <a:lnTo>
                  <a:pt x="5789" y="6903"/>
                </a:lnTo>
                <a:lnTo>
                  <a:pt x="5795" y="6909"/>
                </a:lnTo>
                <a:lnTo>
                  <a:pt x="5799" y="6915"/>
                </a:lnTo>
                <a:close/>
                <a:moveTo>
                  <a:pt x="5846" y="7181"/>
                </a:moveTo>
                <a:lnTo>
                  <a:pt x="5844" y="7181"/>
                </a:lnTo>
                <a:lnTo>
                  <a:pt x="5842" y="7181"/>
                </a:lnTo>
                <a:lnTo>
                  <a:pt x="5843" y="7179"/>
                </a:lnTo>
                <a:lnTo>
                  <a:pt x="5844" y="7178"/>
                </a:lnTo>
                <a:lnTo>
                  <a:pt x="5845" y="7179"/>
                </a:lnTo>
                <a:lnTo>
                  <a:pt x="5846" y="7181"/>
                </a:lnTo>
                <a:close/>
                <a:moveTo>
                  <a:pt x="5828" y="6957"/>
                </a:moveTo>
                <a:lnTo>
                  <a:pt x="5828" y="6951"/>
                </a:lnTo>
                <a:lnTo>
                  <a:pt x="5827" y="6944"/>
                </a:lnTo>
                <a:lnTo>
                  <a:pt x="5828" y="6944"/>
                </a:lnTo>
                <a:lnTo>
                  <a:pt x="5828" y="6944"/>
                </a:lnTo>
                <a:lnTo>
                  <a:pt x="5828" y="6944"/>
                </a:lnTo>
                <a:lnTo>
                  <a:pt x="5829" y="6944"/>
                </a:lnTo>
                <a:lnTo>
                  <a:pt x="5856" y="6947"/>
                </a:lnTo>
                <a:lnTo>
                  <a:pt x="5883" y="6957"/>
                </a:lnTo>
                <a:lnTo>
                  <a:pt x="5865" y="6960"/>
                </a:lnTo>
                <a:lnTo>
                  <a:pt x="5846" y="6963"/>
                </a:lnTo>
                <a:lnTo>
                  <a:pt x="5847" y="6961"/>
                </a:lnTo>
                <a:lnTo>
                  <a:pt x="5848" y="6960"/>
                </a:lnTo>
                <a:lnTo>
                  <a:pt x="5838" y="6957"/>
                </a:lnTo>
                <a:lnTo>
                  <a:pt x="5828" y="6957"/>
                </a:lnTo>
                <a:close/>
                <a:moveTo>
                  <a:pt x="5910" y="7103"/>
                </a:moveTo>
                <a:lnTo>
                  <a:pt x="5928" y="7120"/>
                </a:lnTo>
                <a:lnTo>
                  <a:pt x="5947" y="7144"/>
                </a:lnTo>
                <a:lnTo>
                  <a:pt x="5936" y="7144"/>
                </a:lnTo>
                <a:lnTo>
                  <a:pt x="5925" y="7148"/>
                </a:lnTo>
                <a:lnTo>
                  <a:pt x="5917" y="7125"/>
                </a:lnTo>
                <a:lnTo>
                  <a:pt x="5910" y="7103"/>
                </a:lnTo>
                <a:close/>
                <a:moveTo>
                  <a:pt x="5942" y="7183"/>
                </a:moveTo>
                <a:lnTo>
                  <a:pt x="5943" y="7174"/>
                </a:lnTo>
                <a:lnTo>
                  <a:pt x="5952" y="7166"/>
                </a:lnTo>
                <a:lnTo>
                  <a:pt x="5961" y="7177"/>
                </a:lnTo>
                <a:lnTo>
                  <a:pt x="5968" y="7168"/>
                </a:lnTo>
                <a:lnTo>
                  <a:pt x="5977" y="7177"/>
                </a:lnTo>
                <a:lnTo>
                  <a:pt x="5983" y="7195"/>
                </a:lnTo>
                <a:lnTo>
                  <a:pt x="5970" y="7199"/>
                </a:lnTo>
                <a:lnTo>
                  <a:pt x="5957" y="7203"/>
                </a:lnTo>
                <a:lnTo>
                  <a:pt x="5950" y="7189"/>
                </a:lnTo>
                <a:lnTo>
                  <a:pt x="5942" y="7183"/>
                </a:lnTo>
                <a:close/>
                <a:moveTo>
                  <a:pt x="6067" y="7361"/>
                </a:moveTo>
                <a:lnTo>
                  <a:pt x="6076" y="7360"/>
                </a:lnTo>
                <a:lnTo>
                  <a:pt x="6085" y="7352"/>
                </a:lnTo>
                <a:lnTo>
                  <a:pt x="6098" y="7366"/>
                </a:lnTo>
                <a:lnTo>
                  <a:pt x="6108" y="7349"/>
                </a:lnTo>
                <a:lnTo>
                  <a:pt x="6124" y="7332"/>
                </a:lnTo>
                <a:lnTo>
                  <a:pt x="6129" y="7343"/>
                </a:lnTo>
                <a:lnTo>
                  <a:pt x="6138" y="7345"/>
                </a:lnTo>
                <a:lnTo>
                  <a:pt x="6138" y="7352"/>
                </a:lnTo>
                <a:lnTo>
                  <a:pt x="6140" y="7361"/>
                </a:lnTo>
                <a:lnTo>
                  <a:pt x="6134" y="7359"/>
                </a:lnTo>
                <a:lnTo>
                  <a:pt x="6115" y="7350"/>
                </a:lnTo>
                <a:lnTo>
                  <a:pt x="6110" y="7365"/>
                </a:lnTo>
                <a:lnTo>
                  <a:pt x="6100" y="7381"/>
                </a:lnTo>
                <a:lnTo>
                  <a:pt x="6082" y="7367"/>
                </a:lnTo>
                <a:lnTo>
                  <a:pt x="6073" y="7381"/>
                </a:lnTo>
                <a:lnTo>
                  <a:pt x="6072" y="7371"/>
                </a:lnTo>
                <a:lnTo>
                  <a:pt x="6067" y="7361"/>
                </a:lnTo>
                <a:close/>
                <a:moveTo>
                  <a:pt x="6140" y="7477"/>
                </a:moveTo>
                <a:lnTo>
                  <a:pt x="6129" y="7468"/>
                </a:lnTo>
                <a:lnTo>
                  <a:pt x="6117" y="7449"/>
                </a:lnTo>
                <a:lnTo>
                  <a:pt x="6131" y="7445"/>
                </a:lnTo>
                <a:lnTo>
                  <a:pt x="6148" y="7453"/>
                </a:lnTo>
                <a:lnTo>
                  <a:pt x="6138" y="7465"/>
                </a:lnTo>
                <a:lnTo>
                  <a:pt x="6140" y="7477"/>
                </a:lnTo>
                <a:close/>
                <a:moveTo>
                  <a:pt x="6323" y="7517"/>
                </a:moveTo>
                <a:lnTo>
                  <a:pt x="6305" y="7507"/>
                </a:lnTo>
                <a:lnTo>
                  <a:pt x="6307" y="7490"/>
                </a:lnTo>
                <a:lnTo>
                  <a:pt x="6316" y="7505"/>
                </a:lnTo>
                <a:lnTo>
                  <a:pt x="6323" y="7517"/>
                </a:lnTo>
                <a:close/>
                <a:moveTo>
                  <a:pt x="6303" y="7402"/>
                </a:moveTo>
                <a:lnTo>
                  <a:pt x="6289" y="7373"/>
                </a:lnTo>
                <a:lnTo>
                  <a:pt x="6284" y="7344"/>
                </a:lnTo>
                <a:lnTo>
                  <a:pt x="6295" y="7368"/>
                </a:lnTo>
                <a:lnTo>
                  <a:pt x="6322" y="7394"/>
                </a:lnTo>
                <a:lnTo>
                  <a:pt x="6312" y="7396"/>
                </a:lnTo>
                <a:lnTo>
                  <a:pt x="6303" y="7402"/>
                </a:lnTo>
                <a:close/>
                <a:moveTo>
                  <a:pt x="6276" y="7036"/>
                </a:moveTo>
                <a:lnTo>
                  <a:pt x="6311" y="7055"/>
                </a:lnTo>
                <a:lnTo>
                  <a:pt x="6344" y="7067"/>
                </a:lnTo>
                <a:lnTo>
                  <a:pt x="6332" y="7075"/>
                </a:lnTo>
                <a:lnTo>
                  <a:pt x="6310" y="7073"/>
                </a:lnTo>
                <a:lnTo>
                  <a:pt x="6297" y="7054"/>
                </a:lnTo>
                <a:lnTo>
                  <a:pt x="6276" y="7036"/>
                </a:lnTo>
                <a:close/>
                <a:moveTo>
                  <a:pt x="6424" y="6731"/>
                </a:moveTo>
                <a:lnTo>
                  <a:pt x="6413" y="6731"/>
                </a:lnTo>
                <a:lnTo>
                  <a:pt x="6402" y="6735"/>
                </a:lnTo>
                <a:lnTo>
                  <a:pt x="6402" y="6727"/>
                </a:lnTo>
                <a:lnTo>
                  <a:pt x="6407" y="6721"/>
                </a:lnTo>
                <a:lnTo>
                  <a:pt x="6392" y="6720"/>
                </a:lnTo>
                <a:lnTo>
                  <a:pt x="6374" y="6708"/>
                </a:lnTo>
                <a:lnTo>
                  <a:pt x="6392" y="6703"/>
                </a:lnTo>
                <a:lnTo>
                  <a:pt x="6399" y="6694"/>
                </a:lnTo>
                <a:lnTo>
                  <a:pt x="6373" y="6684"/>
                </a:lnTo>
                <a:lnTo>
                  <a:pt x="6359" y="6663"/>
                </a:lnTo>
                <a:lnTo>
                  <a:pt x="6352" y="6670"/>
                </a:lnTo>
                <a:lnTo>
                  <a:pt x="6339" y="6682"/>
                </a:lnTo>
                <a:lnTo>
                  <a:pt x="6337" y="6664"/>
                </a:lnTo>
                <a:lnTo>
                  <a:pt x="6322" y="6655"/>
                </a:lnTo>
                <a:lnTo>
                  <a:pt x="6320" y="6638"/>
                </a:lnTo>
                <a:lnTo>
                  <a:pt x="6328" y="6622"/>
                </a:lnTo>
                <a:lnTo>
                  <a:pt x="6330" y="6637"/>
                </a:lnTo>
                <a:lnTo>
                  <a:pt x="6333" y="6651"/>
                </a:lnTo>
                <a:lnTo>
                  <a:pt x="6339" y="6649"/>
                </a:lnTo>
                <a:lnTo>
                  <a:pt x="6346" y="6639"/>
                </a:lnTo>
                <a:lnTo>
                  <a:pt x="6380" y="6663"/>
                </a:lnTo>
                <a:lnTo>
                  <a:pt x="6415" y="6696"/>
                </a:lnTo>
                <a:lnTo>
                  <a:pt x="6412" y="6704"/>
                </a:lnTo>
                <a:lnTo>
                  <a:pt x="6401" y="6708"/>
                </a:lnTo>
                <a:lnTo>
                  <a:pt x="6419" y="6711"/>
                </a:lnTo>
                <a:lnTo>
                  <a:pt x="6438" y="6717"/>
                </a:lnTo>
                <a:lnTo>
                  <a:pt x="6438" y="6731"/>
                </a:lnTo>
                <a:lnTo>
                  <a:pt x="6452" y="6731"/>
                </a:lnTo>
                <a:lnTo>
                  <a:pt x="6459" y="6740"/>
                </a:lnTo>
                <a:lnTo>
                  <a:pt x="6468" y="6751"/>
                </a:lnTo>
                <a:lnTo>
                  <a:pt x="6457" y="6760"/>
                </a:lnTo>
                <a:lnTo>
                  <a:pt x="6445" y="6762"/>
                </a:lnTo>
                <a:lnTo>
                  <a:pt x="6434" y="6747"/>
                </a:lnTo>
                <a:lnTo>
                  <a:pt x="6424" y="6731"/>
                </a:lnTo>
                <a:close/>
                <a:moveTo>
                  <a:pt x="6495" y="7876"/>
                </a:moveTo>
                <a:lnTo>
                  <a:pt x="6481" y="7861"/>
                </a:lnTo>
                <a:lnTo>
                  <a:pt x="6487" y="7841"/>
                </a:lnTo>
                <a:lnTo>
                  <a:pt x="6491" y="7858"/>
                </a:lnTo>
                <a:lnTo>
                  <a:pt x="6495" y="7876"/>
                </a:lnTo>
                <a:close/>
                <a:moveTo>
                  <a:pt x="6492" y="6779"/>
                </a:moveTo>
                <a:lnTo>
                  <a:pt x="6477" y="6776"/>
                </a:lnTo>
                <a:lnTo>
                  <a:pt x="6469" y="6758"/>
                </a:lnTo>
                <a:lnTo>
                  <a:pt x="6480" y="6760"/>
                </a:lnTo>
                <a:lnTo>
                  <a:pt x="6494" y="6769"/>
                </a:lnTo>
                <a:lnTo>
                  <a:pt x="6490" y="6774"/>
                </a:lnTo>
                <a:lnTo>
                  <a:pt x="6492" y="6779"/>
                </a:lnTo>
                <a:close/>
                <a:moveTo>
                  <a:pt x="6587" y="6881"/>
                </a:moveTo>
                <a:lnTo>
                  <a:pt x="6577" y="6873"/>
                </a:lnTo>
                <a:lnTo>
                  <a:pt x="6564" y="6860"/>
                </a:lnTo>
                <a:lnTo>
                  <a:pt x="6576" y="6855"/>
                </a:lnTo>
                <a:lnTo>
                  <a:pt x="6587" y="6855"/>
                </a:lnTo>
                <a:lnTo>
                  <a:pt x="6564" y="6839"/>
                </a:lnTo>
                <a:lnTo>
                  <a:pt x="6540" y="6830"/>
                </a:lnTo>
                <a:lnTo>
                  <a:pt x="6551" y="6830"/>
                </a:lnTo>
                <a:lnTo>
                  <a:pt x="6563" y="6826"/>
                </a:lnTo>
                <a:lnTo>
                  <a:pt x="6582" y="6844"/>
                </a:lnTo>
                <a:lnTo>
                  <a:pt x="6600" y="6861"/>
                </a:lnTo>
                <a:lnTo>
                  <a:pt x="6594" y="6867"/>
                </a:lnTo>
                <a:lnTo>
                  <a:pt x="6587" y="6881"/>
                </a:lnTo>
                <a:close/>
                <a:moveTo>
                  <a:pt x="6760" y="6963"/>
                </a:moveTo>
                <a:lnTo>
                  <a:pt x="6753" y="6962"/>
                </a:lnTo>
                <a:lnTo>
                  <a:pt x="6747" y="6957"/>
                </a:lnTo>
                <a:lnTo>
                  <a:pt x="6731" y="6958"/>
                </a:lnTo>
                <a:lnTo>
                  <a:pt x="6714" y="6944"/>
                </a:lnTo>
                <a:lnTo>
                  <a:pt x="6735" y="6945"/>
                </a:lnTo>
                <a:lnTo>
                  <a:pt x="6760" y="6963"/>
                </a:lnTo>
                <a:close/>
                <a:moveTo>
                  <a:pt x="6794" y="7016"/>
                </a:moveTo>
                <a:lnTo>
                  <a:pt x="6800" y="7017"/>
                </a:lnTo>
                <a:lnTo>
                  <a:pt x="6800" y="7020"/>
                </a:lnTo>
                <a:lnTo>
                  <a:pt x="6813" y="7021"/>
                </a:lnTo>
                <a:lnTo>
                  <a:pt x="6828" y="7029"/>
                </a:lnTo>
                <a:lnTo>
                  <a:pt x="6814" y="7034"/>
                </a:lnTo>
                <a:lnTo>
                  <a:pt x="6803" y="7044"/>
                </a:lnTo>
                <a:lnTo>
                  <a:pt x="6797" y="7030"/>
                </a:lnTo>
                <a:lnTo>
                  <a:pt x="6794" y="7016"/>
                </a:lnTo>
                <a:close/>
                <a:moveTo>
                  <a:pt x="6836" y="7056"/>
                </a:moveTo>
                <a:lnTo>
                  <a:pt x="6834" y="7042"/>
                </a:lnTo>
                <a:lnTo>
                  <a:pt x="6848" y="7035"/>
                </a:lnTo>
                <a:lnTo>
                  <a:pt x="6850" y="7051"/>
                </a:lnTo>
                <a:lnTo>
                  <a:pt x="6836" y="7056"/>
                </a:lnTo>
                <a:close/>
                <a:moveTo>
                  <a:pt x="7250" y="7373"/>
                </a:moveTo>
                <a:lnTo>
                  <a:pt x="7245" y="7377"/>
                </a:lnTo>
                <a:lnTo>
                  <a:pt x="7240" y="7382"/>
                </a:lnTo>
                <a:lnTo>
                  <a:pt x="7228" y="7365"/>
                </a:lnTo>
                <a:lnTo>
                  <a:pt x="7219" y="7348"/>
                </a:lnTo>
                <a:lnTo>
                  <a:pt x="7232" y="7359"/>
                </a:lnTo>
                <a:lnTo>
                  <a:pt x="7250" y="7373"/>
                </a:lnTo>
                <a:close/>
                <a:moveTo>
                  <a:pt x="7297" y="6647"/>
                </a:moveTo>
                <a:lnTo>
                  <a:pt x="7283" y="6644"/>
                </a:lnTo>
                <a:lnTo>
                  <a:pt x="7267" y="6632"/>
                </a:lnTo>
                <a:lnTo>
                  <a:pt x="7279" y="6625"/>
                </a:lnTo>
                <a:lnTo>
                  <a:pt x="7297" y="6647"/>
                </a:lnTo>
                <a:close/>
                <a:moveTo>
                  <a:pt x="7318" y="7388"/>
                </a:moveTo>
                <a:lnTo>
                  <a:pt x="7336" y="7406"/>
                </a:lnTo>
                <a:lnTo>
                  <a:pt x="7314" y="7422"/>
                </a:lnTo>
                <a:lnTo>
                  <a:pt x="7316" y="7458"/>
                </a:lnTo>
                <a:lnTo>
                  <a:pt x="7305" y="7439"/>
                </a:lnTo>
                <a:lnTo>
                  <a:pt x="7296" y="7425"/>
                </a:lnTo>
                <a:lnTo>
                  <a:pt x="7308" y="7406"/>
                </a:lnTo>
                <a:lnTo>
                  <a:pt x="7318" y="7388"/>
                </a:lnTo>
                <a:close/>
                <a:moveTo>
                  <a:pt x="7272" y="7294"/>
                </a:moveTo>
                <a:lnTo>
                  <a:pt x="7259" y="7281"/>
                </a:lnTo>
                <a:lnTo>
                  <a:pt x="7265" y="7260"/>
                </a:lnTo>
                <a:lnTo>
                  <a:pt x="7269" y="7277"/>
                </a:lnTo>
                <a:lnTo>
                  <a:pt x="7272" y="7294"/>
                </a:lnTo>
                <a:close/>
                <a:moveTo>
                  <a:pt x="7154" y="6703"/>
                </a:moveTo>
                <a:lnTo>
                  <a:pt x="7153" y="6713"/>
                </a:lnTo>
                <a:lnTo>
                  <a:pt x="7144" y="6720"/>
                </a:lnTo>
                <a:lnTo>
                  <a:pt x="7123" y="6712"/>
                </a:lnTo>
                <a:lnTo>
                  <a:pt x="7109" y="6694"/>
                </a:lnTo>
                <a:lnTo>
                  <a:pt x="7126" y="6699"/>
                </a:lnTo>
                <a:lnTo>
                  <a:pt x="7143" y="6713"/>
                </a:lnTo>
                <a:lnTo>
                  <a:pt x="7149" y="6708"/>
                </a:lnTo>
                <a:lnTo>
                  <a:pt x="7154" y="6703"/>
                </a:lnTo>
                <a:close/>
                <a:moveTo>
                  <a:pt x="7188" y="7157"/>
                </a:moveTo>
                <a:lnTo>
                  <a:pt x="7168" y="7145"/>
                </a:lnTo>
                <a:lnTo>
                  <a:pt x="7164" y="7128"/>
                </a:lnTo>
                <a:lnTo>
                  <a:pt x="7178" y="7143"/>
                </a:lnTo>
                <a:lnTo>
                  <a:pt x="7188" y="7157"/>
                </a:lnTo>
                <a:close/>
                <a:moveTo>
                  <a:pt x="7197" y="6604"/>
                </a:moveTo>
                <a:lnTo>
                  <a:pt x="7189" y="6615"/>
                </a:lnTo>
                <a:lnTo>
                  <a:pt x="7170" y="6604"/>
                </a:lnTo>
                <a:lnTo>
                  <a:pt x="7182" y="6597"/>
                </a:lnTo>
                <a:lnTo>
                  <a:pt x="7197" y="6604"/>
                </a:lnTo>
                <a:close/>
                <a:moveTo>
                  <a:pt x="7148" y="6582"/>
                </a:moveTo>
                <a:lnTo>
                  <a:pt x="7149" y="6566"/>
                </a:lnTo>
                <a:lnTo>
                  <a:pt x="7170" y="6577"/>
                </a:lnTo>
                <a:lnTo>
                  <a:pt x="7159" y="6579"/>
                </a:lnTo>
                <a:lnTo>
                  <a:pt x="7148" y="6582"/>
                </a:lnTo>
                <a:close/>
                <a:moveTo>
                  <a:pt x="6720" y="6431"/>
                </a:moveTo>
                <a:lnTo>
                  <a:pt x="6713" y="6443"/>
                </a:lnTo>
                <a:lnTo>
                  <a:pt x="6705" y="6455"/>
                </a:lnTo>
                <a:lnTo>
                  <a:pt x="6699" y="6430"/>
                </a:lnTo>
                <a:lnTo>
                  <a:pt x="6720" y="6431"/>
                </a:lnTo>
                <a:close/>
                <a:moveTo>
                  <a:pt x="6817" y="6647"/>
                </a:moveTo>
                <a:lnTo>
                  <a:pt x="6798" y="6611"/>
                </a:lnTo>
                <a:lnTo>
                  <a:pt x="6826" y="6638"/>
                </a:lnTo>
                <a:lnTo>
                  <a:pt x="6825" y="6642"/>
                </a:lnTo>
                <a:lnTo>
                  <a:pt x="6817" y="6647"/>
                </a:lnTo>
                <a:close/>
                <a:moveTo>
                  <a:pt x="6828" y="6785"/>
                </a:moveTo>
                <a:lnTo>
                  <a:pt x="6835" y="6796"/>
                </a:lnTo>
                <a:lnTo>
                  <a:pt x="6837" y="6805"/>
                </a:lnTo>
                <a:lnTo>
                  <a:pt x="6831" y="6803"/>
                </a:lnTo>
                <a:lnTo>
                  <a:pt x="6822" y="6793"/>
                </a:lnTo>
                <a:lnTo>
                  <a:pt x="6813" y="6781"/>
                </a:lnTo>
                <a:lnTo>
                  <a:pt x="6808" y="6772"/>
                </a:lnTo>
                <a:lnTo>
                  <a:pt x="6820" y="6775"/>
                </a:lnTo>
                <a:lnTo>
                  <a:pt x="6828" y="6785"/>
                </a:lnTo>
                <a:close/>
                <a:moveTo>
                  <a:pt x="6780" y="6657"/>
                </a:moveTo>
                <a:lnTo>
                  <a:pt x="6791" y="6660"/>
                </a:lnTo>
                <a:lnTo>
                  <a:pt x="6802" y="6652"/>
                </a:lnTo>
                <a:lnTo>
                  <a:pt x="6811" y="6667"/>
                </a:lnTo>
                <a:lnTo>
                  <a:pt x="6823" y="6666"/>
                </a:lnTo>
                <a:lnTo>
                  <a:pt x="6822" y="6675"/>
                </a:lnTo>
                <a:lnTo>
                  <a:pt x="6814" y="6683"/>
                </a:lnTo>
                <a:lnTo>
                  <a:pt x="6817" y="6690"/>
                </a:lnTo>
                <a:lnTo>
                  <a:pt x="6824" y="6699"/>
                </a:lnTo>
                <a:lnTo>
                  <a:pt x="6797" y="6678"/>
                </a:lnTo>
                <a:lnTo>
                  <a:pt x="6777" y="6667"/>
                </a:lnTo>
                <a:lnTo>
                  <a:pt x="6770" y="6658"/>
                </a:lnTo>
                <a:lnTo>
                  <a:pt x="6763" y="6647"/>
                </a:lnTo>
                <a:lnTo>
                  <a:pt x="6770" y="6649"/>
                </a:lnTo>
                <a:lnTo>
                  <a:pt x="6780" y="6657"/>
                </a:lnTo>
                <a:close/>
                <a:moveTo>
                  <a:pt x="6762" y="6571"/>
                </a:moveTo>
                <a:lnTo>
                  <a:pt x="6758" y="6579"/>
                </a:lnTo>
                <a:lnTo>
                  <a:pt x="6743" y="6572"/>
                </a:lnTo>
                <a:lnTo>
                  <a:pt x="6739" y="6567"/>
                </a:lnTo>
                <a:lnTo>
                  <a:pt x="6736" y="6563"/>
                </a:lnTo>
                <a:lnTo>
                  <a:pt x="6744" y="6554"/>
                </a:lnTo>
                <a:lnTo>
                  <a:pt x="6755" y="6568"/>
                </a:lnTo>
                <a:lnTo>
                  <a:pt x="6762" y="6571"/>
                </a:lnTo>
                <a:close/>
                <a:moveTo>
                  <a:pt x="6754" y="6381"/>
                </a:moveTo>
                <a:lnTo>
                  <a:pt x="6766" y="6361"/>
                </a:lnTo>
                <a:lnTo>
                  <a:pt x="6790" y="6364"/>
                </a:lnTo>
                <a:lnTo>
                  <a:pt x="6772" y="6371"/>
                </a:lnTo>
                <a:lnTo>
                  <a:pt x="6754" y="6381"/>
                </a:lnTo>
                <a:close/>
                <a:moveTo>
                  <a:pt x="6775" y="6508"/>
                </a:moveTo>
                <a:lnTo>
                  <a:pt x="6761" y="6513"/>
                </a:lnTo>
                <a:lnTo>
                  <a:pt x="6746" y="6518"/>
                </a:lnTo>
                <a:lnTo>
                  <a:pt x="6752" y="6506"/>
                </a:lnTo>
                <a:lnTo>
                  <a:pt x="6762" y="6495"/>
                </a:lnTo>
                <a:lnTo>
                  <a:pt x="6775" y="6508"/>
                </a:lnTo>
                <a:close/>
                <a:moveTo>
                  <a:pt x="6720" y="6603"/>
                </a:moveTo>
                <a:lnTo>
                  <a:pt x="6721" y="6593"/>
                </a:lnTo>
                <a:lnTo>
                  <a:pt x="6729" y="6585"/>
                </a:lnTo>
                <a:lnTo>
                  <a:pt x="6735" y="6595"/>
                </a:lnTo>
                <a:lnTo>
                  <a:pt x="6746" y="6594"/>
                </a:lnTo>
                <a:lnTo>
                  <a:pt x="6750" y="6596"/>
                </a:lnTo>
                <a:lnTo>
                  <a:pt x="6755" y="6596"/>
                </a:lnTo>
                <a:lnTo>
                  <a:pt x="6755" y="6606"/>
                </a:lnTo>
                <a:lnTo>
                  <a:pt x="6761" y="6614"/>
                </a:lnTo>
                <a:lnTo>
                  <a:pt x="6750" y="6618"/>
                </a:lnTo>
                <a:lnTo>
                  <a:pt x="6738" y="6622"/>
                </a:lnTo>
                <a:lnTo>
                  <a:pt x="6733" y="6616"/>
                </a:lnTo>
                <a:lnTo>
                  <a:pt x="6727" y="6611"/>
                </a:lnTo>
                <a:lnTo>
                  <a:pt x="6727" y="6603"/>
                </a:lnTo>
                <a:lnTo>
                  <a:pt x="6720" y="6603"/>
                </a:lnTo>
                <a:close/>
                <a:moveTo>
                  <a:pt x="6802" y="6387"/>
                </a:moveTo>
                <a:lnTo>
                  <a:pt x="6814" y="6382"/>
                </a:lnTo>
                <a:lnTo>
                  <a:pt x="6830" y="6394"/>
                </a:lnTo>
                <a:lnTo>
                  <a:pt x="6818" y="6399"/>
                </a:lnTo>
                <a:lnTo>
                  <a:pt x="6802" y="6387"/>
                </a:lnTo>
                <a:close/>
                <a:moveTo>
                  <a:pt x="6863" y="6772"/>
                </a:moveTo>
                <a:lnTo>
                  <a:pt x="6876" y="6785"/>
                </a:lnTo>
                <a:lnTo>
                  <a:pt x="6885" y="6768"/>
                </a:lnTo>
                <a:lnTo>
                  <a:pt x="6902" y="6752"/>
                </a:lnTo>
                <a:lnTo>
                  <a:pt x="6906" y="6762"/>
                </a:lnTo>
                <a:lnTo>
                  <a:pt x="6915" y="6765"/>
                </a:lnTo>
                <a:lnTo>
                  <a:pt x="6916" y="6772"/>
                </a:lnTo>
                <a:lnTo>
                  <a:pt x="6917" y="6779"/>
                </a:lnTo>
                <a:lnTo>
                  <a:pt x="6911" y="6778"/>
                </a:lnTo>
                <a:lnTo>
                  <a:pt x="6893" y="6769"/>
                </a:lnTo>
                <a:lnTo>
                  <a:pt x="6889" y="6785"/>
                </a:lnTo>
                <a:lnTo>
                  <a:pt x="6878" y="6799"/>
                </a:lnTo>
                <a:lnTo>
                  <a:pt x="6860" y="6787"/>
                </a:lnTo>
                <a:lnTo>
                  <a:pt x="6851" y="6799"/>
                </a:lnTo>
                <a:lnTo>
                  <a:pt x="6850" y="6791"/>
                </a:lnTo>
                <a:lnTo>
                  <a:pt x="6845" y="6780"/>
                </a:lnTo>
                <a:lnTo>
                  <a:pt x="6854" y="6778"/>
                </a:lnTo>
                <a:lnTo>
                  <a:pt x="6863" y="6772"/>
                </a:lnTo>
                <a:close/>
                <a:moveTo>
                  <a:pt x="6918" y="6897"/>
                </a:moveTo>
                <a:lnTo>
                  <a:pt x="6908" y="6887"/>
                </a:lnTo>
                <a:lnTo>
                  <a:pt x="6895" y="6868"/>
                </a:lnTo>
                <a:lnTo>
                  <a:pt x="6910" y="6865"/>
                </a:lnTo>
                <a:lnTo>
                  <a:pt x="6927" y="6872"/>
                </a:lnTo>
                <a:lnTo>
                  <a:pt x="6915" y="6884"/>
                </a:lnTo>
                <a:lnTo>
                  <a:pt x="6918" y="6897"/>
                </a:lnTo>
                <a:close/>
                <a:moveTo>
                  <a:pt x="6919" y="6736"/>
                </a:moveTo>
                <a:lnTo>
                  <a:pt x="6887" y="6740"/>
                </a:lnTo>
                <a:lnTo>
                  <a:pt x="6851" y="6723"/>
                </a:lnTo>
                <a:lnTo>
                  <a:pt x="6883" y="6724"/>
                </a:lnTo>
                <a:lnTo>
                  <a:pt x="6919" y="6736"/>
                </a:lnTo>
                <a:close/>
                <a:moveTo>
                  <a:pt x="6903" y="6410"/>
                </a:moveTo>
                <a:lnTo>
                  <a:pt x="6900" y="6394"/>
                </a:lnTo>
                <a:lnTo>
                  <a:pt x="6883" y="6386"/>
                </a:lnTo>
                <a:lnTo>
                  <a:pt x="6885" y="6377"/>
                </a:lnTo>
                <a:lnTo>
                  <a:pt x="6893" y="6369"/>
                </a:lnTo>
                <a:lnTo>
                  <a:pt x="6917" y="6398"/>
                </a:lnTo>
                <a:lnTo>
                  <a:pt x="6950" y="6435"/>
                </a:lnTo>
                <a:lnTo>
                  <a:pt x="6926" y="6420"/>
                </a:lnTo>
                <a:lnTo>
                  <a:pt x="6903" y="6410"/>
                </a:lnTo>
                <a:close/>
                <a:moveTo>
                  <a:pt x="7002" y="6667"/>
                </a:moveTo>
                <a:lnTo>
                  <a:pt x="6983" y="6666"/>
                </a:lnTo>
                <a:lnTo>
                  <a:pt x="6963" y="6652"/>
                </a:lnTo>
                <a:lnTo>
                  <a:pt x="6943" y="6633"/>
                </a:lnTo>
                <a:lnTo>
                  <a:pt x="6929" y="6618"/>
                </a:lnTo>
                <a:lnTo>
                  <a:pt x="6947" y="6625"/>
                </a:lnTo>
                <a:lnTo>
                  <a:pt x="6969" y="6630"/>
                </a:lnTo>
                <a:lnTo>
                  <a:pt x="6979" y="6647"/>
                </a:lnTo>
                <a:lnTo>
                  <a:pt x="7002" y="6667"/>
                </a:lnTo>
                <a:close/>
                <a:moveTo>
                  <a:pt x="7024" y="6630"/>
                </a:moveTo>
                <a:lnTo>
                  <a:pt x="7001" y="6634"/>
                </a:lnTo>
                <a:lnTo>
                  <a:pt x="6976" y="6624"/>
                </a:lnTo>
                <a:lnTo>
                  <a:pt x="6994" y="6621"/>
                </a:lnTo>
                <a:lnTo>
                  <a:pt x="7024" y="6630"/>
                </a:lnTo>
                <a:close/>
                <a:moveTo>
                  <a:pt x="7013" y="6512"/>
                </a:moveTo>
                <a:lnTo>
                  <a:pt x="7016" y="6494"/>
                </a:lnTo>
                <a:lnTo>
                  <a:pt x="7007" y="6475"/>
                </a:lnTo>
                <a:lnTo>
                  <a:pt x="7022" y="6481"/>
                </a:lnTo>
                <a:lnTo>
                  <a:pt x="7031" y="6503"/>
                </a:lnTo>
                <a:lnTo>
                  <a:pt x="7022" y="6510"/>
                </a:lnTo>
                <a:lnTo>
                  <a:pt x="7013" y="6512"/>
                </a:lnTo>
                <a:close/>
                <a:moveTo>
                  <a:pt x="7061" y="7073"/>
                </a:moveTo>
                <a:lnTo>
                  <a:pt x="7045" y="7075"/>
                </a:lnTo>
                <a:lnTo>
                  <a:pt x="7032" y="7058"/>
                </a:lnTo>
                <a:lnTo>
                  <a:pt x="7046" y="7060"/>
                </a:lnTo>
                <a:lnTo>
                  <a:pt x="7061" y="7073"/>
                </a:lnTo>
                <a:close/>
                <a:moveTo>
                  <a:pt x="7011" y="6928"/>
                </a:moveTo>
                <a:lnTo>
                  <a:pt x="7032" y="6940"/>
                </a:lnTo>
                <a:lnTo>
                  <a:pt x="7055" y="6963"/>
                </a:lnTo>
                <a:lnTo>
                  <a:pt x="7044" y="6972"/>
                </a:lnTo>
                <a:lnTo>
                  <a:pt x="7032" y="6975"/>
                </a:lnTo>
                <a:lnTo>
                  <a:pt x="7022" y="6954"/>
                </a:lnTo>
                <a:lnTo>
                  <a:pt x="7004" y="6935"/>
                </a:lnTo>
                <a:lnTo>
                  <a:pt x="7023" y="6939"/>
                </a:lnTo>
                <a:lnTo>
                  <a:pt x="7011" y="6928"/>
                </a:lnTo>
                <a:close/>
                <a:moveTo>
                  <a:pt x="7012" y="6826"/>
                </a:moveTo>
                <a:lnTo>
                  <a:pt x="7002" y="6835"/>
                </a:lnTo>
                <a:lnTo>
                  <a:pt x="7002" y="6830"/>
                </a:lnTo>
                <a:lnTo>
                  <a:pt x="7005" y="6825"/>
                </a:lnTo>
                <a:lnTo>
                  <a:pt x="6992" y="6816"/>
                </a:lnTo>
                <a:lnTo>
                  <a:pt x="6980" y="6814"/>
                </a:lnTo>
                <a:lnTo>
                  <a:pt x="6992" y="6806"/>
                </a:lnTo>
                <a:lnTo>
                  <a:pt x="7012" y="6826"/>
                </a:lnTo>
                <a:close/>
                <a:moveTo>
                  <a:pt x="6978" y="6722"/>
                </a:moveTo>
                <a:lnTo>
                  <a:pt x="6980" y="6697"/>
                </a:lnTo>
                <a:lnTo>
                  <a:pt x="7004" y="6682"/>
                </a:lnTo>
                <a:lnTo>
                  <a:pt x="7007" y="6692"/>
                </a:lnTo>
                <a:lnTo>
                  <a:pt x="7010" y="6701"/>
                </a:lnTo>
                <a:lnTo>
                  <a:pt x="6991" y="6710"/>
                </a:lnTo>
                <a:lnTo>
                  <a:pt x="6978" y="6722"/>
                </a:lnTo>
                <a:close/>
                <a:moveTo>
                  <a:pt x="7039" y="6878"/>
                </a:moveTo>
                <a:lnTo>
                  <a:pt x="7020" y="6878"/>
                </a:lnTo>
                <a:lnTo>
                  <a:pt x="7021" y="6860"/>
                </a:lnTo>
                <a:lnTo>
                  <a:pt x="7030" y="6869"/>
                </a:lnTo>
                <a:lnTo>
                  <a:pt x="7039" y="6878"/>
                </a:lnTo>
                <a:close/>
                <a:moveTo>
                  <a:pt x="7029" y="6810"/>
                </a:moveTo>
                <a:lnTo>
                  <a:pt x="7024" y="6798"/>
                </a:lnTo>
                <a:lnTo>
                  <a:pt x="7011" y="6786"/>
                </a:lnTo>
                <a:lnTo>
                  <a:pt x="7026" y="6790"/>
                </a:lnTo>
                <a:lnTo>
                  <a:pt x="7044" y="6805"/>
                </a:lnTo>
                <a:lnTo>
                  <a:pt x="7038" y="6811"/>
                </a:lnTo>
                <a:lnTo>
                  <a:pt x="7033" y="6809"/>
                </a:lnTo>
                <a:lnTo>
                  <a:pt x="7029" y="6810"/>
                </a:lnTo>
                <a:close/>
                <a:moveTo>
                  <a:pt x="6968" y="6758"/>
                </a:moveTo>
                <a:lnTo>
                  <a:pt x="6979" y="6749"/>
                </a:lnTo>
                <a:lnTo>
                  <a:pt x="7004" y="6767"/>
                </a:lnTo>
                <a:lnTo>
                  <a:pt x="6987" y="6763"/>
                </a:lnTo>
                <a:lnTo>
                  <a:pt x="6968" y="6758"/>
                </a:lnTo>
                <a:close/>
                <a:moveTo>
                  <a:pt x="6978" y="6890"/>
                </a:moveTo>
                <a:lnTo>
                  <a:pt x="6976" y="6900"/>
                </a:lnTo>
                <a:lnTo>
                  <a:pt x="6970" y="6907"/>
                </a:lnTo>
                <a:lnTo>
                  <a:pt x="6965" y="6894"/>
                </a:lnTo>
                <a:lnTo>
                  <a:pt x="6951" y="6883"/>
                </a:lnTo>
                <a:lnTo>
                  <a:pt x="6964" y="6881"/>
                </a:lnTo>
                <a:lnTo>
                  <a:pt x="6978" y="6890"/>
                </a:lnTo>
                <a:close/>
                <a:moveTo>
                  <a:pt x="6947" y="6662"/>
                </a:moveTo>
                <a:lnTo>
                  <a:pt x="6954" y="6658"/>
                </a:lnTo>
                <a:lnTo>
                  <a:pt x="6971" y="6670"/>
                </a:lnTo>
                <a:lnTo>
                  <a:pt x="6959" y="6676"/>
                </a:lnTo>
                <a:lnTo>
                  <a:pt x="6951" y="6689"/>
                </a:lnTo>
                <a:lnTo>
                  <a:pt x="6947" y="6675"/>
                </a:lnTo>
                <a:lnTo>
                  <a:pt x="6947" y="6662"/>
                </a:lnTo>
                <a:close/>
                <a:moveTo>
                  <a:pt x="6942" y="6849"/>
                </a:moveTo>
                <a:lnTo>
                  <a:pt x="6958" y="6853"/>
                </a:lnTo>
                <a:lnTo>
                  <a:pt x="6968" y="6867"/>
                </a:lnTo>
                <a:lnTo>
                  <a:pt x="6949" y="6866"/>
                </a:lnTo>
                <a:lnTo>
                  <a:pt x="6928" y="6854"/>
                </a:lnTo>
                <a:lnTo>
                  <a:pt x="6940" y="6854"/>
                </a:lnTo>
                <a:lnTo>
                  <a:pt x="6942" y="6849"/>
                </a:lnTo>
                <a:close/>
                <a:moveTo>
                  <a:pt x="7033" y="6697"/>
                </a:moveTo>
                <a:lnTo>
                  <a:pt x="7037" y="6690"/>
                </a:lnTo>
                <a:lnTo>
                  <a:pt x="7051" y="6688"/>
                </a:lnTo>
                <a:lnTo>
                  <a:pt x="7053" y="6695"/>
                </a:lnTo>
                <a:lnTo>
                  <a:pt x="7057" y="6701"/>
                </a:lnTo>
                <a:lnTo>
                  <a:pt x="7065" y="6703"/>
                </a:lnTo>
                <a:lnTo>
                  <a:pt x="7072" y="6703"/>
                </a:lnTo>
                <a:lnTo>
                  <a:pt x="7059" y="6707"/>
                </a:lnTo>
                <a:lnTo>
                  <a:pt x="7033" y="6697"/>
                </a:lnTo>
                <a:close/>
                <a:moveTo>
                  <a:pt x="7101" y="6937"/>
                </a:moveTo>
                <a:lnTo>
                  <a:pt x="7083" y="6926"/>
                </a:lnTo>
                <a:lnTo>
                  <a:pt x="7085" y="6909"/>
                </a:lnTo>
                <a:lnTo>
                  <a:pt x="7095" y="6923"/>
                </a:lnTo>
                <a:lnTo>
                  <a:pt x="7101" y="6937"/>
                </a:lnTo>
                <a:close/>
                <a:moveTo>
                  <a:pt x="7081" y="6822"/>
                </a:moveTo>
                <a:lnTo>
                  <a:pt x="7067" y="6792"/>
                </a:lnTo>
                <a:lnTo>
                  <a:pt x="7062" y="6763"/>
                </a:lnTo>
                <a:lnTo>
                  <a:pt x="7072" y="6787"/>
                </a:lnTo>
                <a:lnTo>
                  <a:pt x="7099" y="6813"/>
                </a:lnTo>
                <a:lnTo>
                  <a:pt x="7089" y="6814"/>
                </a:lnTo>
                <a:lnTo>
                  <a:pt x="7081" y="6822"/>
                </a:lnTo>
                <a:close/>
                <a:moveTo>
                  <a:pt x="6865" y="6660"/>
                </a:moveTo>
                <a:lnTo>
                  <a:pt x="6879" y="6669"/>
                </a:lnTo>
                <a:lnTo>
                  <a:pt x="6887" y="6656"/>
                </a:lnTo>
                <a:lnTo>
                  <a:pt x="6900" y="6662"/>
                </a:lnTo>
                <a:lnTo>
                  <a:pt x="6912" y="6659"/>
                </a:lnTo>
                <a:lnTo>
                  <a:pt x="6918" y="6670"/>
                </a:lnTo>
                <a:lnTo>
                  <a:pt x="6915" y="6681"/>
                </a:lnTo>
                <a:lnTo>
                  <a:pt x="6892" y="6674"/>
                </a:lnTo>
                <a:lnTo>
                  <a:pt x="6862" y="6688"/>
                </a:lnTo>
                <a:lnTo>
                  <a:pt x="6861" y="6684"/>
                </a:lnTo>
                <a:lnTo>
                  <a:pt x="6865" y="6685"/>
                </a:lnTo>
                <a:lnTo>
                  <a:pt x="6861" y="6673"/>
                </a:lnTo>
                <a:lnTo>
                  <a:pt x="6865" y="6660"/>
                </a:lnTo>
                <a:close/>
                <a:moveTo>
                  <a:pt x="6784" y="6275"/>
                </a:moveTo>
                <a:lnTo>
                  <a:pt x="6792" y="6280"/>
                </a:lnTo>
                <a:lnTo>
                  <a:pt x="6799" y="6295"/>
                </a:lnTo>
                <a:lnTo>
                  <a:pt x="6786" y="6298"/>
                </a:lnTo>
                <a:lnTo>
                  <a:pt x="6770" y="6288"/>
                </a:lnTo>
                <a:lnTo>
                  <a:pt x="6782" y="6283"/>
                </a:lnTo>
                <a:lnTo>
                  <a:pt x="6784" y="6275"/>
                </a:lnTo>
                <a:close/>
                <a:moveTo>
                  <a:pt x="6736" y="6225"/>
                </a:moveTo>
                <a:lnTo>
                  <a:pt x="6753" y="6229"/>
                </a:lnTo>
                <a:lnTo>
                  <a:pt x="6772" y="6252"/>
                </a:lnTo>
                <a:lnTo>
                  <a:pt x="6758" y="6257"/>
                </a:lnTo>
                <a:lnTo>
                  <a:pt x="6755" y="6268"/>
                </a:lnTo>
                <a:lnTo>
                  <a:pt x="6725" y="6256"/>
                </a:lnTo>
                <a:lnTo>
                  <a:pt x="6693" y="6241"/>
                </a:lnTo>
                <a:lnTo>
                  <a:pt x="6718" y="6244"/>
                </a:lnTo>
                <a:lnTo>
                  <a:pt x="6746" y="6259"/>
                </a:lnTo>
                <a:lnTo>
                  <a:pt x="6750" y="6251"/>
                </a:lnTo>
                <a:lnTo>
                  <a:pt x="6755" y="6242"/>
                </a:lnTo>
                <a:lnTo>
                  <a:pt x="6742" y="6234"/>
                </a:lnTo>
                <a:lnTo>
                  <a:pt x="6736" y="6225"/>
                </a:lnTo>
                <a:close/>
                <a:moveTo>
                  <a:pt x="6408" y="6062"/>
                </a:moveTo>
                <a:lnTo>
                  <a:pt x="6408" y="6054"/>
                </a:lnTo>
                <a:lnTo>
                  <a:pt x="6411" y="6047"/>
                </a:lnTo>
                <a:lnTo>
                  <a:pt x="6417" y="6056"/>
                </a:lnTo>
                <a:lnTo>
                  <a:pt x="6408" y="6062"/>
                </a:lnTo>
                <a:close/>
                <a:moveTo>
                  <a:pt x="6435" y="6069"/>
                </a:moveTo>
                <a:lnTo>
                  <a:pt x="6426" y="6084"/>
                </a:lnTo>
                <a:lnTo>
                  <a:pt x="6422" y="6098"/>
                </a:lnTo>
                <a:lnTo>
                  <a:pt x="6413" y="6081"/>
                </a:lnTo>
                <a:lnTo>
                  <a:pt x="6408" y="6064"/>
                </a:lnTo>
                <a:lnTo>
                  <a:pt x="6421" y="6064"/>
                </a:lnTo>
                <a:lnTo>
                  <a:pt x="6435" y="6069"/>
                </a:lnTo>
                <a:close/>
                <a:moveTo>
                  <a:pt x="6485" y="6147"/>
                </a:moveTo>
                <a:lnTo>
                  <a:pt x="6474" y="6142"/>
                </a:lnTo>
                <a:lnTo>
                  <a:pt x="6470" y="6131"/>
                </a:lnTo>
                <a:lnTo>
                  <a:pt x="6478" y="6132"/>
                </a:lnTo>
                <a:lnTo>
                  <a:pt x="6486" y="6132"/>
                </a:lnTo>
                <a:lnTo>
                  <a:pt x="6488" y="6137"/>
                </a:lnTo>
                <a:lnTo>
                  <a:pt x="6492" y="6141"/>
                </a:lnTo>
                <a:lnTo>
                  <a:pt x="6488" y="6144"/>
                </a:lnTo>
                <a:lnTo>
                  <a:pt x="6485" y="6147"/>
                </a:lnTo>
                <a:close/>
                <a:moveTo>
                  <a:pt x="6428" y="6106"/>
                </a:moveTo>
                <a:lnTo>
                  <a:pt x="6436" y="6113"/>
                </a:lnTo>
                <a:lnTo>
                  <a:pt x="6442" y="6121"/>
                </a:lnTo>
                <a:lnTo>
                  <a:pt x="6435" y="6113"/>
                </a:lnTo>
                <a:lnTo>
                  <a:pt x="6428" y="6106"/>
                </a:lnTo>
                <a:close/>
                <a:moveTo>
                  <a:pt x="6438" y="6185"/>
                </a:moveTo>
                <a:lnTo>
                  <a:pt x="6453" y="6191"/>
                </a:lnTo>
                <a:lnTo>
                  <a:pt x="6459" y="6207"/>
                </a:lnTo>
                <a:lnTo>
                  <a:pt x="6438" y="6198"/>
                </a:lnTo>
                <a:lnTo>
                  <a:pt x="6438" y="6185"/>
                </a:lnTo>
                <a:close/>
                <a:moveTo>
                  <a:pt x="6636" y="6272"/>
                </a:moveTo>
                <a:lnTo>
                  <a:pt x="6627" y="6255"/>
                </a:lnTo>
                <a:lnTo>
                  <a:pt x="6623" y="6241"/>
                </a:lnTo>
                <a:lnTo>
                  <a:pt x="6642" y="6248"/>
                </a:lnTo>
                <a:lnTo>
                  <a:pt x="6660" y="6256"/>
                </a:lnTo>
                <a:lnTo>
                  <a:pt x="6653" y="6264"/>
                </a:lnTo>
                <a:lnTo>
                  <a:pt x="6636" y="6272"/>
                </a:lnTo>
                <a:close/>
                <a:moveTo>
                  <a:pt x="6640" y="6294"/>
                </a:moveTo>
                <a:lnTo>
                  <a:pt x="6646" y="6288"/>
                </a:lnTo>
                <a:lnTo>
                  <a:pt x="6653" y="6280"/>
                </a:lnTo>
                <a:lnTo>
                  <a:pt x="6659" y="6291"/>
                </a:lnTo>
                <a:lnTo>
                  <a:pt x="6653" y="6299"/>
                </a:lnTo>
                <a:lnTo>
                  <a:pt x="6659" y="6306"/>
                </a:lnTo>
                <a:lnTo>
                  <a:pt x="6666" y="6312"/>
                </a:lnTo>
                <a:lnTo>
                  <a:pt x="6654" y="6307"/>
                </a:lnTo>
                <a:lnTo>
                  <a:pt x="6640" y="6294"/>
                </a:lnTo>
                <a:close/>
                <a:moveTo>
                  <a:pt x="6607" y="6264"/>
                </a:moveTo>
                <a:lnTo>
                  <a:pt x="6613" y="6266"/>
                </a:lnTo>
                <a:lnTo>
                  <a:pt x="6608" y="6272"/>
                </a:lnTo>
                <a:lnTo>
                  <a:pt x="6621" y="6277"/>
                </a:lnTo>
                <a:lnTo>
                  <a:pt x="6636" y="6290"/>
                </a:lnTo>
                <a:lnTo>
                  <a:pt x="6622" y="6311"/>
                </a:lnTo>
                <a:lnTo>
                  <a:pt x="6606" y="6327"/>
                </a:lnTo>
                <a:lnTo>
                  <a:pt x="6588" y="6306"/>
                </a:lnTo>
                <a:lnTo>
                  <a:pt x="6577" y="6287"/>
                </a:lnTo>
                <a:lnTo>
                  <a:pt x="6595" y="6289"/>
                </a:lnTo>
                <a:lnTo>
                  <a:pt x="6613" y="6294"/>
                </a:lnTo>
                <a:lnTo>
                  <a:pt x="6606" y="6279"/>
                </a:lnTo>
                <a:lnTo>
                  <a:pt x="6607" y="6264"/>
                </a:lnTo>
                <a:close/>
                <a:moveTo>
                  <a:pt x="6504" y="6276"/>
                </a:moveTo>
                <a:lnTo>
                  <a:pt x="6504" y="6275"/>
                </a:lnTo>
                <a:lnTo>
                  <a:pt x="6504" y="6274"/>
                </a:lnTo>
                <a:lnTo>
                  <a:pt x="6506" y="6275"/>
                </a:lnTo>
                <a:lnTo>
                  <a:pt x="6507" y="6276"/>
                </a:lnTo>
                <a:lnTo>
                  <a:pt x="6506" y="6276"/>
                </a:lnTo>
                <a:lnTo>
                  <a:pt x="6504" y="6276"/>
                </a:lnTo>
                <a:close/>
                <a:moveTo>
                  <a:pt x="6588" y="6593"/>
                </a:moveTo>
                <a:lnTo>
                  <a:pt x="6587" y="6594"/>
                </a:lnTo>
                <a:lnTo>
                  <a:pt x="6586" y="6595"/>
                </a:lnTo>
                <a:lnTo>
                  <a:pt x="6585" y="6593"/>
                </a:lnTo>
                <a:lnTo>
                  <a:pt x="6584" y="6591"/>
                </a:lnTo>
                <a:lnTo>
                  <a:pt x="6586" y="6592"/>
                </a:lnTo>
                <a:lnTo>
                  <a:pt x="6588" y="6593"/>
                </a:lnTo>
                <a:close/>
                <a:moveTo>
                  <a:pt x="6552" y="6560"/>
                </a:moveTo>
                <a:lnTo>
                  <a:pt x="6551" y="6553"/>
                </a:lnTo>
                <a:lnTo>
                  <a:pt x="6559" y="6554"/>
                </a:lnTo>
                <a:lnTo>
                  <a:pt x="6558" y="6550"/>
                </a:lnTo>
                <a:lnTo>
                  <a:pt x="6554" y="6550"/>
                </a:lnTo>
                <a:lnTo>
                  <a:pt x="6554" y="6546"/>
                </a:lnTo>
                <a:lnTo>
                  <a:pt x="6554" y="6542"/>
                </a:lnTo>
                <a:lnTo>
                  <a:pt x="6555" y="6542"/>
                </a:lnTo>
                <a:lnTo>
                  <a:pt x="6555" y="6541"/>
                </a:lnTo>
                <a:lnTo>
                  <a:pt x="6555" y="6541"/>
                </a:lnTo>
                <a:lnTo>
                  <a:pt x="6561" y="6537"/>
                </a:lnTo>
                <a:lnTo>
                  <a:pt x="6570" y="6536"/>
                </a:lnTo>
                <a:lnTo>
                  <a:pt x="6574" y="6544"/>
                </a:lnTo>
                <a:lnTo>
                  <a:pt x="6580" y="6550"/>
                </a:lnTo>
                <a:lnTo>
                  <a:pt x="6579" y="6551"/>
                </a:lnTo>
                <a:lnTo>
                  <a:pt x="6578" y="6552"/>
                </a:lnTo>
                <a:lnTo>
                  <a:pt x="6577" y="6558"/>
                </a:lnTo>
                <a:lnTo>
                  <a:pt x="6576" y="6563"/>
                </a:lnTo>
                <a:lnTo>
                  <a:pt x="6591" y="6570"/>
                </a:lnTo>
                <a:lnTo>
                  <a:pt x="6606" y="6581"/>
                </a:lnTo>
                <a:lnTo>
                  <a:pt x="6609" y="6588"/>
                </a:lnTo>
                <a:lnTo>
                  <a:pt x="6610" y="6597"/>
                </a:lnTo>
                <a:lnTo>
                  <a:pt x="6583" y="6573"/>
                </a:lnTo>
                <a:lnTo>
                  <a:pt x="6552" y="6560"/>
                </a:lnTo>
                <a:close/>
                <a:moveTo>
                  <a:pt x="6617" y="6354"/>
                </a:moveTo>
                <a:lnTo>
                  <a:pt x="6592" y="6335"/>
                </a:lnTo>
                <a:lnTo>
                  <a:pt x="6567" y="6321"/>
                </a:lnTo>
                <a:lnTo>
                  <a:pt x="6580" y="6337"/>
                </a:lnTo>
                <a:lnTo>
                  <a:pt x="6584" y="6351"/>
                </a:lnTo>
                <a:lnTo>
                  <a:pt x="6584" y="6353"/>
                </a:lnTo>
                <a:lnTo>
                  <a:pt x="6585" y="6355"/>
                </a:lnTo>
                <a:lnTo>
                  <a:pt x="6581" y="6361"/>
                </a:lnTo>
                <a:lnTo>
                  <a:pt x="6576" y="6364"/>
                </a:lnTo>
                <a:lnTo>
                  <a:pt x="6570" y="6361"/>
                </a:lnTo>
                <a:lnTo>
                  <a:pt x="6564" y="6358"/>
                </a:lnTo>
                <a:lnTo>
                  <a:pt x="6573" y="6352"/>
                </a:lnTo>
                <a:lnTo>
                  <a:pt x="6578" y="6342"/>
                </a:lnTo>
                <a:lnTo>
                  <a:pt x="6539" y="6312"/>
                </a:lnTo>
                <a:lnTo>
                  <a:pt x="6497" y="6285"/>
                </a:lnTo>
                <a:lnTo>
                  <a:pt x="6497" y="6284"/>
                </a:lnTo>
                <a:lnTo>
                  <a:pt x="6498" y="6283"/>
                </a:lnTo>
                <a:lnTo>
                  <a:pt x="6508" y="6284"/>
                </a:lnTo>
                <a:lnTo>
                  <a:pt x="6508" y="6277"/>
                </a:lnTo>
                <a:lnTo>
                  <a:pt x="6539" y="6290"/>
                </a:lnTo>
                <a:lnTo>
                  <a:pt x="6567" y="6300"/>
                </a:lnTo>
                <a:lnTo>
                  <a:pt x="6598" y="6325"/>
                </a:lnTo>
                <a:lnTo>
                  <a:pt x="6637" y="6348"/>
                </a:lnTo>
                <a:lnTo>
                  <a:pt x="6644" y="6336"/>
                </a:lnTo>
                <a:lnTo>
                  <a:pt x="6644" y="6324"/>
                </a:lnTo>
                <a:lnTo>
                  <a:pt x="6655" y="6328"/>
                </a:lnTo>
                <a:lnTo>
                  <a:pt x="6660" y="6326"/>
                </a:lnTo>
                <a:lnTo>
                  <a:pt x="6661" y="6333"/>
                </a:lnTo>
                <a:lnTo>
                  <a:pt x="6663" y="6340"/>
                </a:lnTo>
                <a:lnTo>
                  <a:pt x="6640" y="6362"/>
                </a:lnTo>
                <a:lnTo>
                  <a:pt x="6617" y="6354"/>
                </a:lnTo>
                <a:close/>
                <a:moveTo>
                  <a:pt x="6666" y="6471"/>
                </a:moveTo>
                <a:lnTo>
                  <a:pt x="6669" y="6475"/>
                </a:lnTo>
                <a:lnTo>
                  <a:pt x="6670" y="6480"/>
                </a:lnTo>
                <a:lnTo>
                  <a:pt x="6664" y="6480"/>
                </a:lnTo>
                <a:lnTo>
                  <a:pt x="6660" y="6480"/>
                </a:lnTo>
                <a:lnTo>
                  <a:pt x="6663" y="6475"/>
                </a:lnTo>
                <a:lnTo>
                  <a:pt x="6666" y="6471"/>
                </a:lnTo>
                <a:close/>
                <a:moveTo>
                  <a:pt x="6662" y="6464"/>
                </a:moveTo>
                <a:lnTo>
                  <a:pt x="6661" y="6467"/>
                </a:lnTo>
                <a:lnTo>
                  <a:pt x="6660" y="6472"/>
                </a:lnTo>
                <a:lnTo>
                  <a:pt x="6659" y="6464"/>
                </a:lnTo>
                <a:lnTo>
                  <a:pt x="6657" y="6459"/>
                </a:lnTo>
                <a:lnTo>
                  <a:pt x="6660" y="6461"/>
                </a:lnTo>
                <a:lnTo>
                  <a:pt x="6662" y="6464"/>
                </a:lnTo>
                <a:close/>
                <a:moveTo>
                  <a:pt x="6635" y="6402"/>
                </a:moveTo>
                <a:lnTo>
                  <a:pt x="6631" y="6399"/>
                </a:lnTo>
                <a:lnTo>
                  <a:pt x="6625" y="6394"/>
                </a:lnTo>
                <a:lnTo>
                  <a:pt x="6642" y="6392"/>
                </a:lnTo>
                <a:lnTo>
                  <a:pt x="6661" y="6403"/>
                </a:lnTo>
                <a:lnTo>
                  <a:pt x="6656" y="6406"/>
                </a:lnTo>
                <a:lnTo>
                  <a:pt x="6650" y="6407"/>
                </a:lnTo>
                <a:lnTo>
                  <a:pt x="6642" y="6404"/>
                </a:lnTo>
                <a:lnTo>
                  <a:pt x="6635" y="6402"/>
                </a:lnTo>
                <a:close/>
                <a:moveTo>
                  <a:pt x="6611" y="6394"/>
                </a:moveTo>
                <a:lnTo>
                  <a:pt x="6609" y="6393"/>
                </a:lnTo>
                <a:lnTo>
                  <a:pt x="6607" y="6392"/>
                </a:lnTo>
                <a:lnTo>
                  <a:pt x="6607" y="6391"/>
                </a:lnTo>
                <a:lnTo>
                  <a:pt x="6607" y="6391"/>
                </a:lnTo>
                <a:lnTo>
                  <a:pt x="6609" y="6392"/>
                </a:lnTo>
                <a:lnTo>
                  <a:pt x="6611" y="6394"/>
                </a:lnTo>
                <a:close/>
                <a:moveTo>
                  <a:pt x="6611" y="6386"/>
                </a:moveTo>
                <a:lnTo>
                  <a:pt x="6611" y="6376"/>
                </a:lnTo>
                <a:lnTo>
                  <a:pt x="6606" y="6367"/>
                </a:lnTo>
                <a:lnTo>
                  <a:pt x="6605" y="6365"/>
                </a:lnTo>
                <a:lnTo>
                  <a:pt x="6605" y="6363"/>
                </a:lnTo>
                <a:lnTo>
                  <a:pt x="6633" y="6367"/>
                </a:lnTo>
                <a:lnTo>
                  <a:pt x="6661" y="6376"/>
                </a:lnTo>
                <a:lnTo>
                  <a:pt x="6634" y="6381"/>
                </a:lnTo>
                <a:lnTo>
                  <a:pt x="6617" y="6386"/>
                </a:lnTo>
                <a:lnTo>
                  <a:pt x="6614" y="6386"/>
                </a:lnTo>
                <a:lnTo>
                  <a:pt x="6611" y="6386"/>
                </a:lnTo>
                <a:close/>
                <a:moveTo>
                  <a:pt x="6634" y="6438"/>
                </a:moveTo>
                <a:lnTo>
                  <a:pt x="6625" y="6432"/>
                </a:lnTo>
                <a:lnTo>
                  <a:pt x="6617" y="6427"/>
                </a:lnTo>
                <a:lnTo>
                  <a:pt x="6620" y="6424"/>
                </a:lnTo>
                <a:lnTo>
                  <a:pt x="6626" y="6422"/>
                </a:lnTo>
                <a:lnTo>
                  <a:pt x="6639" y="6426"/>
                </a:lnTo>
                <a:lnTo>
                  <a:pt x="6651" y="6429"/>
                </a:lnTo>
                <a:lnTo>
                  <a:pt x="6648" y="6431"/>
                </a:lnTo>
                <a:lnTo>
                  <a:pt x="6647" y="6434"/>
                </a:lnTo>
                <a:lnTo>
                  <a:pt x="6637" y="6427"/>
                </a:lnTo>
                <a:lnTo>
                  <a:pt x="6627" y="6427"/>
                </a:lnTo>
                <a:lnTo>
                  <a:pt x="6629" y="6432"/>
                </a:lnTo>
                <a:lnTo>
                  <a:pt x="6634" y="6438"/>
                </a:lnTo>
                <a:close/>
                <a:moveTo>
                  <a:pt x="6499" y="6162"/>
                </a:moveTo>
                <a:lnTo>
                  <a:pt x="6509" y="6158"/>
                </a:lnTo>
                <a:lnTo>
                  <a:pt x="6516" y="6158"/>
                </a:lnTo>
                <a:lnTo>
                  <a:pt x="6510" y="6164"/>
                </a:lnTo>
                <a:lnTo>
                  <a:pt x="6503" y="6171"/>
                </a:lnTo>
                <a:lnTo>
                  <a:pt x="6500" y="6167"/>
                </a:lnTo>
                <a:lnTo>
                  <a:pt x="6499" y="6162"/>
                </a:lnTo>
                <a:close/>
                <a:moveTo>
                  <a:pt x="6525" y="6196"/>
                </a:moveTo>
                <a:lnTo>
                  <a:pt x="6522" y="6186"/>
                </a:lnTo>
                <a:lnTo>
                  <a:pt x="6514" y="6181"/>
                </a:lnTo>
                <a:lnTo>
                  <a:pt x="6525" y="6169"/>
                </a:lnTo>
                <a:lnTo>
                  <a:pt x="6529" y="6159"/>
                </a:lnTo>
                <a:lnTo>
                  <a:pt x="6533" y="6159"/>
                </a:lnTo>
                <a:lnTo>
                  <a:pt x="6537" y="6158"/>
                </a:lnTo>
                <a:lnTo>
                  <a:pt x="6547" y="6167"/>
                </a:lnTo>
                <a:lnTo>
                  <a:pt x="6554" y="6187"/>
                </a:lnTo>
                <a:lnTo>
                  <a:pt x="6597" y="6198"/>
                </a:lnTo>
                <a:lnTo>
                  <a:pt x="6623" y="6223"/>
                </a:lnTo>
                <a:lnTo>
                  <a:pt x="6608" y="6240"/>
                </a:lnTo>
                <a:lnTo>
                  <a:pt x="6598" y="6275"/>
                </a:lnTo>
                <a:lnTo>
                  <a:pt x="6579" y="6268"/>
                </a:lnTo>
                <a:lnTo>
                  <a:pt x="6570" y="6280"/>
                </a:lnTo>
                <a:lnTo>
                  <a:pt x="6569" y="6278"/>
                </a:lnTo>
                <a:lnTo>
                  <a:pt x="6567" y="6277"/>
                </a:lnTo>
                <a:lnTo>
                  <a:pt x="6567" y="6274"/>
                </a:lnTo>
                <a:lnTo>
                  <a:pt x="6566" y="6271"/>
                </a:lnTo>
                <a:lnTo>
                  <a:pt x="6565" y="6273"/>
                </a:lnTo>
                <a:lnTo>
                  <a:pt x="6565" y="6274"/>
                </a:lnTo>
                <a:lnTo>
                  <a:pt x="6549" y="6259"/>
                </a:lnTo>
                <a:lnTo>
                  <a:pt x="6537" y="6240"/>
                </a:lnTo>
                <a:lnTo>
                  <a:pt x="6532" y="6250"/>
                </a:lnTo>
                <a:lnTo>
                  <a:pt x="6535" y="6263"/>
                </a:lnTo>
                <a:lnTo>
                  <a:pt x="6522" y="6261"/>
                </a:lnTo>
                <a:lnTo>
                  <a:pt x="6512" y="6257"/>
                </a:lnTo>
                <a:lnTo>
                  <a:pt x="6521" y="6235"/>
                </a:lnTo>
                <a:lnTo>
                  <a:pt x="6523" y="6218"/>
                </a:lnTo>
                <a:lnTo>
                  <a:pt x="6511" y="6221"/>
                </a:lnTo>
                <a:lnTo>
                  <a:pt x="6498" y="6224"/>
                </a:lnTo>
                <a:lnTo>
                  <a:pt x="6503" y="6228"/>
                </a:lnTo>
                <a:lnTo>
                  <a:pt x="6510" y="6229"/>
                </a:lnTo>
                <a:lnTo>
                  <a:pt x="6497" y="6250"/>
                </a:lnTo>
                <a:lnTo>
                  <a:pt x="6507" y="6252"/>
                </a:lnTo>
                <a:lnTo>
                  <a:pt x="6506" y="6258"/>
                </a:lnTo>
                <a:lnTo>
                  <a:pt x="6505" y="6262"/>
                </a:lnTo>
                <a:lnTo>
                  <a:pt x="6492" y="6254"/>
                </a:lnTo>
                <a:lnTo>
                  <a:pt x="6480" y="6245"/>
                </a:lnTo>
                <a:lnTo>
                  <a:pt x="6481" y="6235"/>
                </a:lnTo>
                <a:lnTo>
                  <a:pt x="6492" y="6229"/>
                </a:lnTo>
                <a:lnTo>
                  <a:pt x="6475" y="6223"/>
                </a:lnTo>
                <a:lnTo>
                  <a:pt x="6458" y="6218"/>
                </a:lnTo>
                <a:lnTo>
                  <a:pt x="6477" y="6208"/>
                </a:lnTo>
                <a:lnTo>
                  <a:pt x="6499" y="6218"/>
                </a:lnTo>
                <a:lnTo>
                  <a:pt x="6512" y="6207"/>
                </a:lnTo>
                <a:lnTo>
                  <a:pt x="6525" y="6196"/>
                </a:lnTo>
                <a:close/>
                <a:moveTo>
                  <a:pt x="6429" y="6032"/>
                </a:moveTo>
                <a:lnTo>
                  <a:pt x="6444" y="6049"/>
                </a:lnTo>
                <a:lnTo>
                  <a:pt x="6470" y="6069"/>
                </a:lnTo>
                <a:lnTo>
                  <a:pt x="6469" y="6084"/>
                </a:lnTo>
                <a:lnTo>
                  <a:pt x="6468" y="6097"/>
                </a:lnTo>
                <a:lnTo>
                  <a:pt x="6456" y="6095"/>
                </a:lnTo>
                <a:lnTo>
                  <a:pt x="6443" y="6095"/>
                </a:lnTo>
                <a:lnTo>
                  <a:pt x="6444" y="6081"/>
                </a:lnTo>
                <a:lnTo>
                  <a:pt x="6451" y="6071"/>
                </a:lnTo>
                <a:lnTo>
                  <a:pt x="6418" y="6041"/>
                </a:lnTo>
                <a:lnTo>
                  <a:pt x="6428" y="6037"/>
                </a:lnTo>
                <a:lnTo>
                  <a:pt x="6429" y="6032"/>
                </a:lnTo>
                <a:close/>
                <a:moveTo>
                  <a:pt x="6399" y="6003"/>
                </a:moveTo>
                <a:lnTo>
                  <a:pt x="6401" y="6005"/>
                </a:lnTo>
                <a:lnTo>
                  <a:pt x="6403" y="6008"/>
                </a:lnTo>
                <a:lnTo>
                  <a:pt x="6402" y="6007"/>
                </a:lnTo>
                <a:lnTo>
                  <a:pt x="6400" y="6007"/>
                </a:lnTo>
                <a:lnTo>
                  <a:pt x="6400" y="6005"/>
                </a:lnTo>
                <a:lnTo>
                  <a:pt x="6399" y="6003"/>
                </a:lnTo>
                <a:close/>
                <a:moveTo>
                  <a:pt x="6382" y="6029"/>
                </a:moveTo>
                <a:lnTo>
                  <a:pt x="6386" y="6019"/>
                </a:lnTo>
                <a:lnTo>
                  <a:pt x="6393" y="6012"/>
                </a:lnTo>
                <a:lnTo>
                  <a:pt x="6401" y="6021"/>
                </a:lnTo>
                <a:lnTo>
                  <a:pt x="6413" y="6030"/>
                </a:lnTo>
                <a:lnTo>
                  <a:pt x="6408" y="6035"/>
                </a:lnTo>
                <a:lnTo>
                  <a:pt x="6407" y="6039"/>
                </a:lnTo>
                <a:lnTo>
                  <a:pt x="6395" y="6036"/>
                </a:lnTo>
                <a:lnTo>
                  <a:pt x="6382" y="6040"/>
                </a:lnTo>
                <a:lnTo>
                  <a:pt x="6381" y="6038"/>
                </a:lnTo>
                <a:lnTo>
                  <a:pt x="6381" y="6035"/>
                </a:lnTo>
                <a:lnTo>
                  <a:pt x="6382" y="6035"/>
                </a:lnTo>
                <a:lnTo>
                  <a:pt x="6382" y="6034"/>
                </a:lnTo>
                <a:lnTo>
                  <a:pt x="6382" y="6032"/>
                </a:lnTo>
                <a:lnTo>
                  <a:pt x="6382" y="6029"/>
                </a:lnTo>
                <a:close/>
                <a:moveTo>
                  <a:pt x="6142" y="5628"/>
                </a:moveTo>
                <a:lnTo>
                  <a:pt x="6164" y="5632"/>
                </a:lnTo>
                <a:lnTo>
                  <a:pt x="6190" y="5650"/>
                </a:lnTo>
                <a:lnTo>
                  <a:pt x="6162" y="5644"/>
                </a:lnTo>
                <a:lnTo>
                  <a:pt x="6142" y="5628"/>
                </a:lnTo>
                <a:close/>
                <a:moveTo>
                  <a:pt x="6149" y="5665"/>
                </a:moveTo>
                <a:lnTo>
                  <a:pt x="6162" y="5659"/>
                </a:lnTo>
                <a:lnTo>
                  <a:pt x="6179" y="5671"/>
                </a:lnTo>
                <a:lnTo>
                  <a:pt x="6166" y="5676"/>
                </a:lnTo>
                <a:lnTo>
                  <a:pt x="6149" y="5665"/>
                </a:lnTo>
                <a:close/>
                <a:moveTo>
                  <a:pt x="6185" y="5744"/>
                </a:moveTo>
                <a:lnTo>
                  <a:pt x="6172" y="5739"/>
                </a:lnTo>
                <a:lnTo>
                  <a:pt x="6165" y="5728"/>
                </a:lnTo>
                <a:lnTo>
                  <a:pt x="6177" y="5736"/>
                </a:lnTo>
                <a:lnTo>
                  <a:pt x="6185" y="5744"/>
                </a:lnTo>
                <a:close/>
                <a:moveTo>
                  <a:pt x="6171" y="5713"/>
                </a:moveTo>
                <a:lnTo>
                  <a:pt x="6183" y="5720"/>
                </a:lnTo>
                <a:lnTo>
                  <a:pt x="6191" y="5735"/>
                </a:lnTo>
                <a:lnTo>
                  <a:pt x="6179" y="5724"/>
                </a:lnTo>
                <a:lnTo>
                  <a:pt x="6171" y="5713"/>
                </a:lnTo>
                <a:close/>
                <a:moveTo>
                  <a:pt x="6221" y="5689"/>
                </a:moveTo>
                <a:lnTo>
                  <a:pt x="6217" y="5672"/>
                </a:lnTo>
                <a:lnTo>
                  <a:pt x="6233" y="5668"/>
                </a:lnTo>
                <a:lnTo>
                  <a:pt x="6236" y="5683"/>
                </a:lnTo>
                <a:lnTo>
                  <a:pt x="6221" y="5689"/>
                </a:lnTo>
                <a:close/>
                <a:moveTo>
                  <a:pt x="6264" y="5719"/>
                </a:moveTo>
                <a:lnTo>
                  <a:pt x="6254" y="5716"/>
                </a:lnTo>
                <a:lnTo>
                  <a:pt x="6257" y="5707"/>
                </a:lnTo>
                <a:lnTo>
                  <a:pt x="6245" y="5706"/>
                </a:lnTo>
                <a:lnTo>
                  <a:pt x="6231" y="5698"/>
                </a:lnTo>
                <a:lnTo>
                  <a:pt x="6241" y="5688"/>
                </a:lnTo>
                <a:lnTo>
                  <a:pt x="6252" y="5685"/>
                </a:lnTo>
                <a:lnTo>
                  <a:pt x="6267" y="5696"/>
                </a:lnTo>
                <a:lnTo>
                  <a:pt x="6264" y="5707"/>
                </a:lnTo>
                <a:lnTo>
                  <a:pt x="6264" y="5719"/>
                </a:lnTo>
                <a:close/>
                <a:moveTo>
                  <a:pt x="6244" y="5757"/>
                </a:moveTo>
                <a:lnTo>
                  <a:pt x="6236" y="5758"/>
                </a:lnTo>
                <a:lnTo>
                  <a:pt x="6228" y="5763"/>
                </a:lnTo>
                <a:lnTo>
                  <a:pt x="6209" y="5728"/>
                </a:lnTo>
                <a:lnTo>
                  <a:pt x="6179" y="5699"/>
                </a:lnTo>
                <a:lnTo>
                  <a:pt x="6175" y="5695"/>
                </a:lnTo>
                <a:lnTo>
                  <a:pt x="6172" y="5692"/>
                </a:lnTo>
                <a:lnTo>
                  <a:pt x="6189" y="5693"/>
                </a:lnTo>
                <a:lnTo>
                  <a:pt x="6198" y="5687"/>
                </a:lnTo>
                <a:lnTo>
                  <a:pt x="6218" y="5723"/>
                </a:lnTo>
                <a:lnTo>
                  <a:pt x="6244" y="5757"/>
                </a:lnTo>
                <a:close/>
                <a:moveTo>
                  <a:pt x="6070" y="5567"/>
                </a:moveTo>
                <a:lnTo>
                  <a:pt x="6089" y="5569"/>
                </a:lnTo>
                <a:lnTo>
                  <a:pt x="6118" y="5590"/>
                </a:lnTo>
                <a:lnTo>
                  <a:pt x="6110" y="5597"/>
                </a:lnTo>
                <a:lnTo>
                  <a:pt x="6109" y="5598"/>
                </a:lnTo>
                <a:lnTo>
                  <a:pt x="6107" y="5598"/>
                </a:lnTo>
                <a:lnTo>
                  <a:pt x="6084" y="5583"/>
                </a:lnTo>
                <a:lnTo>
                  <a:pt x="6070" y="5567"/>
                </a:lnTo>
                <a:close/>
                <a:moveTo>
                  <a:pt x="6105" y="5652"/>
                </a:moveTo>
                <a:lnTo>
                  <a:pt x="6108" y="5658"/>
                </a:lnTo>
                <a:lnTo>
                  <a:pt x="6109" y="5666"/>
                </a:lnTo>
                <a:lnTo>
                  <a:pt x="6105" y="5669"/>
                </a:lnTo>
                <a:lnTo>
                  <a:pt x="6100" y="5671"/>
                </a:lnTo>
                <a:lnTo>
                  <a:pt x="6096" y="5667"/>
                </a:lnTo>
                <a:lnTo>
                  <a:pt x="6091" y="5663"/>
                </a:lnTo>
                <a:lnTo>
                  <a:pt x="6088" y="5653"/>
                </a:lnTo>
                <a:lnTo>
                  <a:pt x="6083" y="5644"/>
                </a:lnTo>
                <a:lnTo>
                  <a:pt x="6083" y="5640"/>
                </a:lnTo>
                <a:lnTo>
                  <a:pt x="6083" y="5637"/>
                </a:lnTo>
                <a:lnTo>
                  <a:pt x="6092" y="5640"/>
                </a:lnTo>
                <a:lnTo>
                  <a:pt x="6101" y="5647"/>
                </a:lnTo>
                <a:lnTo>
                  <a:pt x="6097" y="5647"/>
                </a:lnTo>
                <a:lnTo>
                  <a:pt x="6091" y="5646"/>
                </a:lnTo>
                <a:lnTo>
                  <a:pt x="6099" y="5651"/>
                </a:lnTo>
                <a:lnTo>
                  <a:pt x="6105" y="5652"/>
                </a:lnTo>
                <a:close/>
                <a:moveTo>
                  <a:pt x="6106" y="5519"/>
                </a:moveTo>
                <a:lnTo>
                  <a:pt x="6110" y="5530"/>
                </a:lnTo>
                <a:lnTo>
                  <a:pt x="6111" y="5541"/>
                </a:lnTo>
                <a:lnTo>
                  <a:pt x="6083" y="5529"/>
                </a:lnTo>
                <a:lnTo>
                  <a:pt x="6049" y="5526"/>
                </a:lnTo>
                <a:lnTo>
                  <a:pt x="6071" y="5517"/>
                </a:lnTo>
                <a:lnTo>
                  <a:pt x="6106" y="5519"/>
                </a:lnTo>
                <a:close/>
                <a:moveTo>
                  <a:pt x="6048" y="5471"/>
                </a:moveTo>
                <a:lnTo>
                  <a:pt x="6062" y="5473"/>
                </a:lnTo>
                <a:lnTo>
                  <a:pt x="6079" y="5484"/>
                </a:lnTo>
                <a:lnTo>
                  <a:pt x="6074" y="5493"/>
                </a:lnTo>
                <a:lnTo>
                  <a:pt x="6071" y="5502"/>
                </a:lnTo>
                <a:lnTo>
                  <a:pt x="6064" y="5495"/>
                </a:lnTo>
                <a:lnTo>
                  <a:pt x="6069" y="5495"/>
                </a:lnTo>
                <a:lnTo>
                  <a:pt x="6059" y="5482"/>
                </a:lnTo>
                <a:lnTo>
                  <a:pt x="6048" y="5471"/>
                </a:lnTo>
                <a:close/>
                <a:moveTo>
                  <a:pt x="6009" y="5511"/>
                </a:moveTo>
                <a:lnTo>
                  <a:pt x="6011" y="5510"/>
                </a:lnTo>
                <a:lnTo>
                  <a:pt x="6013" y="5509"/>
                </a:lnTo>
                <a:lnTo>
                  <a:pt x="6020" y="5515"/>
                </a:lnTo>
                <a:lnTo>
                  <a:pt x="6028" y="5521"/>
                </a:lnTo>
                <a:lnTo>
                  <a:pt x="6024" y="5521"/>
                </a:lnTo>
                <a:lnTo>
                  <a:pt x="6019" y="5522"/>
                </a:lnTo>
                <a:lnTo>
                  <a:pt x="6014" y="5517"/>
                </a:lnTo>
                <a:lnTo>
                  <a:pt x="6009" y="5511"/>
                </a:lnTo>
                <a:close/>
                <a:moveTo>
                  <a:pt x="5969" y="5493"/>
                </a:moveTo>
                <a:lnTo>
                  <a:pt x="5979" y="5500"/>
                </a:lnTo>
                <a:lnTo>
                  <a:pt x="5990" y="5505"/>
                </a:lnTo>
                <a:lnTo>
                  <a:pt x="5991" y="5509"/>
                </a:lnTo>
                <a:lnTo>
                  <a:pt x="5992" y="5514"/>
                </a:lnTo>
                <a:lnTo>
                  <a:pt x="5975" y="5508"/>
                </a:lnTo>
                <a:lnTo>
                  <a:pt x="5969" y="5493"/>
                </a:lnTo>
                <a:close/>
                <a:moveTo>
                  <a:pt x="6031" y="5977"/>
                </a:moveTo>
                <a:lnTo>
                  <a:pt x="6033" y="5981"/>
                </a:lnTo>
                <a:lnTo>
                  <a:pt x="6033" y="5987"/>
                </a:lnTo>
                <a:lnTo>
                  <a:pt x="6007" y="5980"/>
                </a:lnTo>
                <a:lnTo>
                  <a:pt x="6007" y="5961"/>
                </a:lnTo>
                <a:lnTo>
                  <a:pt x="6012" y="5966"/>
                </a:lnTo>
                <a:lnTo>
                  <a:pt x="6019" y="5969"/>
                </a:lnTo>
                <a:lnTo>
                  <a:pt x="6017" y="5972"/>
                </a:lnTo>
                <a:lnTo>
                  <a:pt x="6016" y="5977"/>
                </a:lnTo>
                <a:lnTo>
                  <a:pt x="6024" y="5979"/>
                </a:lnTo>
                <a:lnTo>
                  <a:pt x="6031" y="5977"/>
                </a:lnTo>
                <a:close/>
                <a:moveTo>
                  <a:pt x="5963" y="5482"/>
                </a:moveTo>
                <a:lnTo>
                  <a:pt x="5964" y="5482"/>
                </a:lnTo>
                <a:lnTo>
                  <a:pt x="5965" y="5482"/>
                </a:lnTo>
                <a:lnTo>
                  <a:pt x="5964" y="5483"/>
                </a:lnTo>
                <a:lnTo>
                  <a:pt x="5964" y="5483"/>
                </a:lnTo>
                <a:lnTo>
                  <a:pt x="5963" y="5483"/>
                </a:lnTo>
                <a:lnTo>
                  <a:pt x="5963" y="5482"/>
                </a:lnTo>
                <a:close/>
                <a:moveTo>
                  <a:pt x="5922" y="5463"/>
                </a:moveTo>
                <a:lnTo>
                  <a:pt x="5928" y="5456"/>
                </a:lnTo>
                <a:lnTo>
                  <a:pt x="5941" y="5454"/>
                </a:lnTo>
                <a:lnTo>
                  <a:pt x="5945" y="5459"/>
                </a:lnTo>
                <a:lnTo>
                  <a:pt x="5950" y="5462"/>
                </a:lnTo>
                <a:lnTo>
                  <a:pt x="5937" y="5465"/>
                </a:lnTo>
                <a:lnTo>
                  <a:pt x="5922" y="5463"/>
                </a:lnTo>
                <a:close/>
                <a:moveTo>
                  <a:pt x="5953" y="5976"/>
                </a:moveTo>
                <a:lnTo>
                  <a:pt x="5962" y="5966"/>
                </a:lnTo>
                <a:lnTo>
                  <a:pt x="5955" y="5953"/>
                </a:lnTo>
                <a:lnTo>
                  <a:pt x="5982" y="5963"/>
                </a:lnTo>
                <a:lnTo>
                  <a:pt x="5998" y="5984"/>
                </a:lnTo>
                <a:lnTo>
                  <a:pt x="5987" y="5986"/>
                </a:lnTo>
                <a:lnTo>
                  <a:pt x="5976" y="5975"/>
                </a:lnTo>
                <a:lnTo>
                  <a:pt x="5977" y="5988"/>
                </a:lnTo>
                <a:lnTo>
                  <a:pt x="5992" y="6000"/>
                </a:lnTo>
                <a:lnTo>
                  <a:pt x="5986" y="6004"/>
                </a:lnTo>
                <a:lnTo>
                  <a:pt x="5981" y="6014"/>
                </a:lnTo>
                <a:lnTo>
                  <a:pt x="5960" y="6001"/>
                </a:lnTo>
                <a:lnTo>
                  <a:pt x="5952" y="5983"/>
                </a:lnTo>
                <a:lnTo>
                  <a:pt x="5970" y="5986"/>
                </a:lnTo>
                <a:lnTo>
                  <a:pt x="5969" y="5974"/>
                </a:lnTo>
                <a:lnTo>
                  <a:pt x="5954" y="5978"/>
                </a:lnTo>
                <a:lnTo>
                  <a:pt x="5938" y="5970"/>
                </a:lnTo>
                <a:lnTo>
                  <a:pt x="5935" y="5959"/>
                </a:lnTo>
                <a:lnTo>
                  <a:pt x="5942" y="5951"/>
                </a:lnTo>
                <a:lnTo>
                  <a:pt x="5945" y="5950"/>
                </a:lnTo>
                <a:lnTo>
                  <a:pt x="5949" y="5948"/>
                </a:lnTo>
                <a:lnTo>
                  <a:pt x="5941" y="5961"/>
                </a:lnTo>
                <a:lnTo>
                  <a:pt x="5953" y="5976"/>
                </a:lnTo>
                <a:close/>
                <a:moveTo>
                  <a:pt x="5864" y="5423"/>
                </a:moveTo>
                <a:lnTo>
                  <a:pt x="5884" y="5419"/>
                </a:lnTo>
                <a:lnTo>
                  <a:pt x="5899" y="5436"/>
                </a:lnTo>
                <a:lnTo>
                  <a:pt x="5878" y="5440"/>
                </a:lnTo>
                <a:lnTo>
                  <a:pt x="5864" y="5423"/>
                </a:lnTo>
                <a:close/>
                <a:moveTo>
                  <a:pt x="5913" y="5960"/>
                </a:moveTo>
                <a:lnTo>
                  <a:pt x="5912" y="5953"/>
                </a:lnTo>
                <a:lnTo>
                  <a:pt x="5909" y="5946"/>
                </a:lnTo>
                <a:lnTo>
                  <a:pt x="5924" y="5962"/>
                </a:lnTo>
                <a:lnTo>
                  <a:pt x="5935" y="5975"/>
                </a:lnTo>
                <a:lnTo>
                  <a:pt x="5920" y="5975"/>
                </a:lnTo>
                <a:lnTo>
                  <a:pt x="5920" y="5962"/>
                </a:lnTo>
                <a:lnTo>
                  <a:pt x="5917" y="5961"/>
                </a:lnTo>
                <a:lnTo>
                  <a:pt x="5913" y="5960"/>
                </a:lnTo>
                <a:close/>
                <a:moveTo>
                  <a:pt x="5591" y="5928"/>
                </a:moveTo>
                <a:lnTo>
                  <a:pt x="5609" y="5946"/>
                </a:lnTo>
                <a:lnTo>
                  <a:pt x="5612" y="5965"/>
                </a:lnTo>
                <a:lnTo>
                  <a:pt x="5592" y="5949"/>
                </a:lnTo>
                <a:lnTo>
                  <a:pt x="5591" y="5928"/>
                </a:lnTo>
                <a:close/>
                <a:moveTo>
                  <a:pt x="5564" y="5102"/>
                </a:moveTo>
                <a:lnTo>
                  <a:pt x="5590" y="5121"/>
                </a:lnTo>
                <a:lnTo>
                  <a:pt x="5612" y="5142"/>
                </a:lnTo>
                <a:lnTo>
                  <a:pt x="5583" y="5136"/>
                </a:lnTo>
                <a:lnTo>
                  <a:pt x="5564" y="5102"/>
                </a:lnTo>
                <a:close/>
                <a:moveTo>
                  <a:pt x="5850" y="6110"/>
                </a:moveTo>
                <a:lnTo>
                  <a:pt x="5882" y="6096"/>
                </a:lnTo>
                <a:lnTo>
                  <a:pt x="5903" y="6101"/>
                </a:lnTo>
                <a:lnTo>
                  <a:pt x="5884" y="6110"/>
                </a:lnTo>
                <a:lnTo>
                  <a:pt x="5872" y="6119"/>
                </a:lnTo>
                <a:lnTo>
                  <a:pt x="5859" y="6117"/>
                </a:lnTo>
                <a:lnTo>
                  <a:pt x="5850" y="6110"/>
                </a:lnTo>
                <a:close/>
                <a:moveTo>
                  <a:pt x="5823" y="6167"/>
                </a:moveTo>
                <a:lnTo>
                  <a:pt x="5824" y="6156"/>
                </a:lnTo>
                <a:lnTo>
                  <a:pt x="5824" y="6145"/>
                </a:lnTo>
                <a:lnTo>
                  <a:pt x="5840" y="6145"/>
                </a:lnTo>
                <a:lnTo>
                  <a:pt x="5846" y="6154"/>
                </a:lnTo>
                <a:lnTo>
                  <a:pt x="5834" y="6161"/>
                </a:lnTo>
                <a:lnTo>
                  <a:pt x="5823" y="6167"/>
                </a:lnTo>
                <a:close/>
                <a:moveTo>
                  <a:pt x="5836" y="6199"/>
                </a:moveTo>
                <a:lnTo>
                  <a:pt x="5856" y="6191"/>
                </a:lnTo>
                <a:lnTo>
                  <a:pt x="5865" y="6203"/>
                </a:lnTo>
                <a:lnTo>
                  <a:pt x="5848" y="6209"/>
                </a:lnTo>
                <a:lnTo>
                  <a:pt x="5836" y="6199"/>
                </a:lnTo>
                <a:close/>
                <a:moveTo>
                  <a:pt x="5815" y="6030"/>
                </a:moveTo>
                <a:lnTo>
                  <a:pt x="5851" y="6047"/>
                </a:lnTo>
                <a:lnTo>
                  <a:pt x="5865" y="6071"/>
                </a:lnTo>
                <a:lnTo>
                  <a:pt x="5856" y="6062"/>
                </a:lnTo>
                <a:lnTo>
                  <a:pt x="5848" y="6066"/>
                </a:lnTo>
                <a:lnTo>
                  <a:pt x="5863" y="6077"/>
                </a:lnTo>
                <a:lnTo>
                  <a:pt x="5868" y="6097"/>
                </a:lnTo>
                <a:lnTo>
                  <a:pt x="5853" y="6092"/>
                </a:lnTo>
                <a:lnTo>
                  <a:pt x="5853" y="6071"/>
                </a:lnTo>
                <a:lnTo>
                  <a:pt x="5830" y="6064"/>
                </a:lnTo>
                <a:lnTo>
                  <a:pt x="5807" y="6069"/>
                </a:lnTo>
                <a:lnTo>
                  <a:pt x="5780" y="6043"/>
                </a:lnTo>
                <a:lnTo>
                  <a:pt x="5771" y="6012"/>
                </a:lnTo>
                <a:lnTo>
                  <a:pt x="5744" y="6015"/>
                </a:lnTo>
                <a:lnTo>
                  <a:pt x="5732" y="5993"/>
                </a:lnTo>
                <a:lnTo>
                  <a:pt x="5772" y="5999"/>
                </a:lnTo>
                <a:lnTo>
                  <a:pt x="5817" y="5997"/>
                </a:lnTo>
                <a:lnTo>
                  <a:pt x="5816" y="6016"/>
                </a:lnTo>
                <a:lnTo>
                  <a:pt x="5815" y="6030"/>
                </a:lnTo>
                <a:close/>
                <a:moveTo>
                  <a:pt x="5698" y="5246"/>
                </a:moveTo>
                <a:lnTo>
                  <a:pt x="5723" y="5258"/>
                </a:lnTo>
                <a:lnTo>
                  <a:pt x="5722" y="5271"/>
                </a:lnTo>
                <a:lnTo>
                  <a:pt x="5706" y="5262"/>
                </a:lnTo>
                <a:lnTo>
                  <a:pt x="5698" y="5246"/>
                </a:lnTo>
                <a:close/>
                <a:moveTo>
                  <a:pt x="5710" y="5873"/>
                </a:moveTo>
                <a:lnTo>
                  <a:pt x="5714" y="5884"/>
                </a:lnTo>
                <a:lnTo>
                  <a:pt x="5709" y="5895"/>
                </a:lnTo>
                <a:lnTo>
                  <a:pt x="5741" y="5918"/>
                </a:lnTo>
                <a:lnTo>
                  <a:pt x="5775" y="5939"/>
                </a:lnTo>
                <a:lnTo>
                  <a:pt x="5766" y="5958"/>
                </a:lnTo>
                <a:lnTo>
                  <a:pt x="5779" y="5961"/>
                </a:lnTo>
                <a:lnTo>
                  <a:pt x="5767" y="5986"/>
                </a:lnTo>
                <a:lnTo>
                  <a:pt x="5750" y="5980"/>
                </a:lnTo>
                <a:lnTo>
                  <a:pt x="5759" y="5977"/>
                </a:lnTo>
                <a:lnTo>
                  <a:pt x="5762" y="5968"/>
                </a:lnTo>
                <a:lnTo>
                  <a:pt x="5716" y="5976"/>
                </a:lnTo>
                <a:lnTo>
                  <a:pt x="5676" y="5953"/>
                </a:lnTo>
                <a:lnTo>
                  <a:pt x="5677" y="5940"/>
                </a:lnTo>
                <a:lnTo>
                  <a:pt x="5678" y="5926"/>
                </a:lnTo>
                <a:lnTo>
                  <a:pt x="5653" y="5920"/>
                </a:lnTo>
                <a:lnTo>
                  <a:pt x="5639" y="5902"/>
                </a:lnTo>
                <a:lnTo>
                  <a:pt x="5676" y="5901"/>
                </a:lnTo>
                <a:lnTo>
                  <a:pt x="5701" y="5924"/>
                </a:lnTo>
                <a:lnTo>
                  <a:pt x="5705" y="5920"/>
                </a:lnTo>
                <a:lnTo>
                  <a:pt x="5713" y="5923"/>
                </a:lnTo>
                <a:lnTo>
                  <a:pt x="5705" y="5903"/>
                </a:lnTo>
                <a:lnTo>
                  <a:pt x="5697" y="5885"/>
                </a:lnTo>
                <a:lnTo>
                  <a:pt x="5657" y="5886"/>
                </a:lnTo>
                <a:lnTo>
                  <a:pt x="5641" y="5863"/>
                </a:lnTo>
                <a:lnTo>
                  <a:pt x="5665" y="5871"/>
                </a:lnTo>
                <a:lnTo>
                  <a:pt x="5686" y="5864"/>
                </a:lnTo>
                <a:lnTo>
                  <a:pt x="5685" y="5877"/>
                </a:lnTo>
                <a:lnTo>
                  <a:pt x="5710" y="5873"/>
                </a:lnTo>
                <a:close/>
                <a:moveTo>
                  <a:pt x="5629" y="5853"/>
                </a:moveTo>
                <a:lnTo>
                  <a:pt x="5629" y="5860"/>
                </a:lnTo>
                <a:lnTo>
                  <a:pt x="5628" y="5869"/>
                </a:lnTo>
                <a:lnTo>
                  <a:pt x="5602" y="5857"/>
                </a:lnTo>
                <a:lnTo>
                  <a:pt x="5584" y="5835"/>
                </a:lnTo>
                <a:lnTo>
                  <a:pt x="5595" y="5834"/>
                </a:lnTo>
                <a:lnTo>
                  <a:pt x="5607" y="5833"/>
                </a:lnTo>
                <a:lnTo>
                  <a:pt x="5608" y="5852"/>
                </a:lnTo>
                <a:lnTo>
                  <a:pt x="5629" y="5853"/>
                </a:lnTo>
                <a:close/>
                <a:moveTo>
                  <a:pt x="5455" y="5694"/>
                </a:moveTo>
                <a:lnTo>
                  <a:pt x="5470" y="5702"/>
                </a:lnTo>
                <a:lnTo>
                  <a:pt x="5483" y="5713"/>
                </a:lnTo>
                <a:lnTo>
                  <a:pt x="5455" y="5711"/>
                </a:lnTo>
                <a:lnTo>
                  <a:pt x="5455" y="5694"/>
                </a:lnTo>
                <a:close/>
                <a:moveTo>
                  <a:pt x="5573" y="5809"/>
                </a:moveTo>
                <a:lnTo>
                  <a:pt x="5558" y="5797"/>
                </a:lnTo>
                <a:lnTo>
                  <a:pt x="5551" y="5778"/>
                </a:lnTo>
                <a:lnTo>
                  <a:pt x="5570" y="5784"/>
                </a:lnTo>
                <a:lnTo>
                  <a:pt x="5573" y="5809"/>
                </a:lnTo>
                <a:close/>
                <a:moveTo>
                  <a:pt x="5534" y="5757"/>
                </a:moveTo>
                <a:lnTo>
                  <a:pt x="5540" y="5780"/>
                </a:lnTo>
                <a:lnTo>
                  <a:pt x="5545" y="5800"/>
                </a:lnTo>
                <a:lnTo>
                  <a:pt x="5539" y="5793"/>
                </a:lnTo>
                <a:lnTo>
                  <a:pt x="5528" y="5792"/>
                </a:lnTo>
                <a:lnTo>
                  <a:pt x="5528" y="5777"/>
                </a:lnTo>
                <a:lnTo>
                  <a:pt x="5529" y="5763"/>
                </a:lnTo>
                <a:lnTo>
                  <a:pt x="5499" y="5753"/>
                </a:lnTo>
                <a:lnTo>
                  <a:pt x="5472" y="5737"/>
                </a:lnTo>
                <a:lnTo>
                  <a:pt x="5481" y="5728"/>
                </a:lnTo>
                <a:lnTo>
                  <a:pt x="5495" y="5723"/>
                </a:lnTo>
                <a:lnTo>
                  <a:pt x="5506" y="5744"/>
                </a:lnTo>
                <a:lnTo>
                  <a:pt x="5529" y="5753"/>
                </a:lnTo>
                <a:lnTo>
                  <a:pt x="5540" y="5734"/>
                </a:lnTo>
                <a:lnTo>
                  <a:pt x="5565" y="5726"/>
                </a:lnTo>
                <a:lnTo>
                  <a:pt x="5571" y="5743"/>
                </a:lnTo>
                <a:lnTo>
                  <a:pt x="5575" y="5764"/>
                </a:lnTo>
                <a:lnTo>
                  <a:pt x="5556" y="5760"/>
                </a:lnTo>
                <a:lnTo>
                  <a:pt x="5534" y="5757"/>
                </a:lnTo>
                <a:close/>
                <a:moveTo>
                  <a:pt x="5324" y="5555"/>
                </a:moveTo>
                <a:lnTo>
                  <a:pt x="5315" y="5556"/>
                </a:lnTo>
                <a:lnTo>
                  <a:pt x="5307" y="5557"/>
                </a:lnTo>
                <a:lnTo>
                  <a:pt x="5303" y="5543"/>
                </a:lnTo>
                <a:lnTo>
                  <a:pt x="5312" y="5534"/>
                </a:lnTo>
                <a:lnTo>
                  <a:pt x="5319" y="5542"/>
                </a:lnTo>
                <a:lnTo>
                  <a:pt x="5324" y="5555"/>
                </a:lnTo>
                <a:close/>
                <a:moveTo>
                  <a:pt x="5392" y="5640"/>
                </a:moveTo>
                <a:lnTo>
                  <a:pt x="5373" y="5622"/>
                </a:lnTo>
                <a:lnTo>
                  <a:pt x="5359" y="5600"/>
                </a:lnTo>
                <a:lnTo>
                  <a:pt x="5396" y="5612"/>
                </a:lnTo>
                <a:lnTo>
                  <a:pt x="5392" y="5640"/>
                </a:lnTo>
                <a:close/>
                <a:moveTo>
                  <a:pt x="5324" y="5582"/>
                </a:moveTo>
                <a:lnTo>
                  <a:pt x="5345" y="5579"/>
                </a:lnTo>
                <a:lnTo>
                  <a:pt x="5359" y="5595"/>
                </a:lnTo>
                <a:lnTo>
                  <a:pt x="5340" y="5590"/>
                </a:lnTo>
                <a:lnTo>
                  <a:pt x="5324" y="5582"/>
                </a:lnTo>
                <a:close/>
                <a:moveTo>
                  <a:pt x="5260" y="5546"/>
                </a:moveTo>
                <a:lnTo>
                  <a:pt x="5284" y="5548"/>
                </a:lnTo>
                <a:lnTo>
                  <a:pt x="5295" y="5564"/>
                </a:lnTo>
                <a:lnTo>
                  <a:pt x="5280" y="5565"/>
                </a:lnTo>
                <a:lnTo>
                  <a:pt x="5272" y="5561"/>
                </a:lnTo>
                <a:lnTo>
                  <a:pt x="5276" y="5560"/>
                </a:lnTo>
                <a:lnTo>
                  <a:pt x="5277" y="5555"/>
                </a:lnTo>
                <a:lnTo>
                  <a:pt x="5267" y="5554"/>
                </a:lnTo>
                <a:lnTo>
                  <a:pt x="5260" y="5546"/>
                </a:lnTo>
                <a:close/>
                <a:moveTo>
                  <a:pt x="5225" y="5629"/>
                </a:moveTo>
                <a:lnTo>
                  <a:pt x="5240" y="5640"/>
                </a:lnTo>
                <a:lnTo>
                  <a:pt x="5254" y="5653"/>
                </a:lnTo>
                <a:lnTo>
                  <a:pt x="5226" y="5648"/>
                </a:lnTo>
                <a:lnTo>
                  <a:pt x="5225" y="5629"/>
                </a:lnTo>
                <a:close/>
                <a:moveTo>
                  <a:pt x="5089" y="5337"/>
                </a:moveTo>
                <a:lnTo>
                  <a:pt x="5101" y="5319"/>
                </a:lnTo>
                <a:lnTo>
                  <a:pt x="5112" y="5334"/>
                </a:lnTo>
                <a:lnTo>
                  <a:pt x="5100" y="5339"/>
                </a:lnTo>
                <a:lnTo>
                  <a:pt x="5089" y="5337"/>
                </a:lnTo>
                <a:close/>
                <a:moveTo>
                  <a:pt x="5040" y="5468"/>
                </a:moveTo>
                <a:lnTo>
                  <a:pt x="5072" y="5492"/>
                </a:lnTo>
                <a:lnTo>
                  <a:pt x="5098" y="5520"/>
                </a:lnTo>
                <a:lnTo>
                  <a:pt x="5063" y="5502"/>
                </a:lnTo>
                <a:lnTo>
                  <a:pt x="5040" y="5468"/>
                </a:lnTo>
                <a:close/>
                <a:moveTo>
                  <a:pt x="4935" y="5385"/>
                </a:moveTo>
                <a:lnTo>
                  <a:pt x="4916" y="5383"/>
                </a:lnTo>
                <a:lnTo>
                  <a:pt x="4900" y="5379"/>
                </a:lnTo>
                <a:lnTo>
                  <a:pt x="4902" y="5357"/>
                </a:lnTo>
                <a:lnTo>
                  <a:pt x="4922" y="5348"/>
                </a:lnTo>
                <a:lnTo>
                  <a:pt x="4924" y="5367"/>
                </a:lnTo>
                <a:lnTo>
                  <a:pt x="4935" y="5385"/>
                </a:lnTo>
                <a:close/>
                <a:moveTo>
                  <a:pt x="4671" y="5018"/>
                </a:moveTo>
                <a:lnTo>
                  <a:pt x="4695" y="5016"/>
                </a:lnTo>
                <a:lnTo>
                  <a:pt x="4711" y="5009"/>
                </a:lnTo>
                <a:lnTo>
                  <a:pt x="4713" y="5016"/>
                </a:lnTo>
                <a:lnTo>
                  <a:pt x="4713" y="5021"/>
                </a:lnTo>
                <a:lnTo>
                  <a:pt x="4718" y="5021"/>
                </a:lnTo>
                <a:lnTo>
                  <a:pt x="4719" y="5025"/>
                </a:lnTo>
                <a:lnTo>
                  <a:pt x="4691" y="5032"/>
                </a:lnTo>
                <a:lnTo>
                  <a:pt x="4671" y="5018"/>
                </a:lnTo>
                <a:close/>
                <a:moveTo>
                  <a:pt x="4684" y="5206"/>
                </a:moveTo>
                <a:lnTo>
                  <a:pt x="4661" y="5200"/>
                </a:lnTo>
                <a:lnTo>
                  <a:pt x="4648" y="5179"/>
                </a:lnTo>
                <a:lnTo>
                  <a:pt x="4671" y="5187"/>
                </a:lnTo>
                <a:lnTo>
                  <a:pt x="4684" y="5206"/>
                </a:lnTo>
                <a:close/>
                <a:moveTo>
                  <a:pt x="4120" y="4844"/>
                </a:moveTo>
                <a:lnTo>
                  <a:pt x="4108" y="4852"/>
                </a:lnTo>
                <a:lnTo>
                  <a:pt x="4093" y="4857"/>
                </a:lnTo>
                <a:lnTo>
                  <a:pt x="4102" y="4838"/>
                </a:lnTo>
                <a:lnTo>
                  <a:pt x="4120" y="4844"/>
                </a:lnTo>
                <a:close/>
                <a:moveTo>
                  <a:pt x="4061" y="4791"/>
                </a:moveTo>
                <a:lnTo>
                  <a:pt x="4076" y="4779"/>
                </a:lnTo>
                <a:lnTo>
                  <a:pt x="4095" y="4783"/>
                </a:lnTo>
                <a:lnTo>
                  <a:pt x="4088" y="4796"/>
                </a:lnTo>
                <a:lnTo>
                  <a:pt x="4075" y="4805"/>
                </a:lnTo>
                <a:lnTo>
                  <a:pt x="4090" y="4812"/>
                </a:lnTo>
                <a:lnTo>
                  <a:pt x="4109" y="4802"/>
                </a:lnTo>
                <a:lnTo>
                  <a:pt x="4126" y="4811"/>
                </a:lnTo>
                <a:lnTo>
                  <a:pt x="4135" y="4829"/>
                </a:lnTo>
                <a:lnTo>
                  <a:pt x="4110" y="4826"/>
                </a:lnTo>
                <a:lnTo>
                  <a:pt x="4089" y="4824"/>
                </a:lnTo>
                <a:lnTo>
                  <a:pt x="4087" y="4837"/>
                </a:lnTo>
                <a:lnTo>
                  <a:pt x="4074" y="4845"/>
                </a:lnTo>
                <a:lnTo>
                  <a:pt x="4073" y="4837"/>
                </a:lnTo>
                <a:lnTo>
                  <a:pt x="4072" y="4828"/>
                </a:lnTo>
                <a:lnTo>
                  <a:pt x="4057" y="4836"/>
                </a:lnTo>
                <a:lnTo>
                  <a:pt x="4063" y="4853"/>
                </a:lnTo>
                <a:lnTo>
                  <a:pt x="4055" y="4851"/>
                </a:lnTo>
                <a:lnTo>
                  <a:pt x="4051" y="4845"/>
                </a:lnTo>
                <a:lnTo>
                  <a:pt x="4085" y="4871"/>
                </a:lnTo>
                <a:lnTo>
                  <a:pt x="4127" y="4899"/>
                </a:lnTo>
                <a:lnTo>
                  <a:pt x="4138" y="4891"/>
                </a:lnTo>
                <a:lnTo>
                  <a:pt x="4154" y="4888"/>
                </a:lnTo>
                <a:lnTo>
                  <a:pt x="4130" y="4876"/>
                </a:lnTo>
                <a:lnTo>
                  <a:pt x="4100" y="4872"/>
                </a:lnTo>
                <a:lnTo>
                  <a:pt x="4122" y="4851"/>
                </a:lnTo>
                <a:lnTo>
                  <a:pt x="4147" y="4852"/>
                </a:lnTo>
                <a:lnTo>
                  <a:pt x="4171" y="4861"/>
                </a:lnTo>
                <a:lnTo>
                  <a:pt x="4192" y="4867"/>
                </a:lnTo>
                <a:lnTo>
                  <a:pt x="4185" y="4900"/>
                </a:lnTo>
                <a:lnTo>
                  <a:pt x="4170" y="4929"/>
                </a:lnTo>
                <a:lnTo>
                  <a:pt x="4188" y="4929"/>
                </a:lnTo>
                <a:lnTo>
                  <a:pt x="4211" y="4936"/>
                </a:lnTo>
                <a:lnTo>
                  <a:pt x="4192" y="4918"/>
                </a:lnTo>
                <a:lnTo>
                  <a:pt x="4201" y="4893"/>
                </a:lnTo>
                <a:lnTo>
                  <a:pt x="4216" y="4910"/>
                </a:lnTo>
                <a:lnTo>
                  <a:pt x="4239" y="4924"/>
                </a:lnTo>
                <a:lnTo>
                  <a:pt x="4233" y="4943"/>
                </a:lnTo>
                <a:lnTo>
                  <a:pt x="4225" y="4962"/>
                </a:lnTo>
                <a:lnTo>
                  <a:pt x="4254" y="4954"/>
                </a:lnTo>
                <a:lnTo>
                  <a:pt x="4253" y="4944"/>
                </a:lnTo>
                <a:lnTo>
                  <a:pt x="4258" y="4936"/>
                </a:lnTo>
                <a:lnTo>
                  <a:pt x="4311" y="4953"/>
                </a:lnTo>
                <a:lnTo>
                  <a:pt x="4360" y="4975"/>
                </a:lnTo>
                <a:lnTo>
                  <a:pt x="4353" y="4957"/>
                </a:lnTo>
                <a:lnTo>
                  <a:pt x="4340" y="4946"/>
                </a:lnTo>
                <a:lnTo>
                  <a:pt x="4380" y="4956"/>
                </a:lnTo>
                <a:lnTo>
                  <a:pt x="4390" y="4991"/>
                </a:lnTo>
                <a:lnTo>
                  <a:pt x="4377" y="4984"/>
                </a:lnTo>
                <a:lnTo>
                  <a:pt x="4355" y="4988"/>
                </a:lnTo>
                <a:lnTo>
                  <a:pt x="4354" y="5000"/>
                </a:lnTo>
                <a:lnTo>
                  <a:pt x="4352" y="5011"/>
                </a:lnTo>
                <a:lnTo>
                  <a:pt x="4388" y="5017"/>
                </a:lnTo>
                <a:lnTo>
                  <a:pt x="4401" y="5045"/>
                </a:lnTo>
                <a:lnTo>
                  <a:pt x="4418" y="5045"/>
                </a:lnTo>
                <a:lnTo>
                  <a:pt x="4425" y="5057"/>
                </a:lnTo>
                <a:lnTo>
                  <a:pt x="4434" y="5050"/>
                </a:lnTo>
                <a:lnTo>
                  <a:pt x="4441" y="5042"/>
                </a:lnTo>
                <a:lnTo>
                  <a:pt x="4458" y="5059"/>
                </a:lnTo>
                <a:lnTo>
                  <a:pt x="4481" y="5072"/>
                </a:lnTo>
                <a:lnTo>
                  <a:pt x="4500" y="5086"/>
                </a:lnTo>
                <a:lnTo>
                  <a:pt x="4504" y="5108"/>
                </a:lnTo>
                <a:lnTo>
                  <a:pt x="4528" y="5117"/>
                </a:lnTo>
                <a:lnTo>
                  <a:pt x="4552" y="5125"/>
                </a:lnTo>
                <a:lnTo>
                  <a:pt x="4544" y="5134"/>
                </a:lnTo>
                <a:lnTo>
                  <a:pt x="4535" y="5140"/>
                </a:lnTo>
                <a:lnTo>
                  <a:pt x="4548" y="5142"/>
                </a:lnTo>
                <a:lnTo>
                  <a:pt x="4563" y="5135"/>
                </a:lnTo>
                <a:lnTo>
                  <a:pt x="4557" y="5156"/>
                </a:lnTo>
                <a:lnTo>
                  <a:pt x="4537" y="5168"/>
                </a:lnTo>
                <a:lnTo>
                  <a:pt x="4555" y="5188"/>
                </a:lnTo>
                <a:lnTo>
                  <a:pt x="4557" y="5214"/>
                </a:lnTo>
                <a:lnTo>
                  <a:pt x="4573" y="5194"/>
                </a:lnTo>
                <a:lnTo>
                  <a:pt x="4595" y="5178"/>
                </a:lnTo>
                <a:lnTo>
                  <a:pt x="4575" y="5177"/>
                </a:lnTo>
                <a:lnTo>
                  <a:pt x="4555" y="5170"/>
                </a:lnTo>
                <a:lnTo>
                  <a:pt x="4568" y="5154"/>
                </a:lnTo>
                <a:lnTo>
                  <a:pt x="4588" y="5152"/>
                </a:lnTo>
                <a:lnTo>
                  <a:pt x="4615" y="5187"/>
                </a:lnTo>
                <a:lnTo>
                  <a:pt x="4645" y="5220"/>
                </a:lnTo>
                <a:lnTo>
                  <a:pt x="4631" y="5231"/>
                </a:lnTo>
                <a:lnTo>
                  <a:pt x="4610" y="5226"/>
                </a:lnTo>
                <a:lnTo>
                  <a:pt x="4624" y="5240"/>
                </a:lnTo>
                <a:lnTo>
                  <a:pt x="4646" y="5242"/>
                </a:lnTo>
                <a:lnTo>
                  <a:pt x="4649" y="5233"/>
                </a:lnTo>
                <a:lnTo>
                  <a:pt x="4650" y="5224"/>
                </a:lnTo>
                <a:lnTo>
                  <a:pt x="4659" y="5231"/>
                </a:lnTo>
                <a:lnTo>
                  <a:pt x="4668" y="5226"/>
                </a:lnTo>
                <a:lnTo>
                  <a:pt x="4695" y="5244"/>
                </a:lnTo>
                <a:lnTo>
                  <a:pt x="4710" y="5274"/>
                </a:lnTo>
                <a:lnTo>
                  <a:pt x="4735" y="5272"/>
                </a:lnTo>
                <a:lnTo>
                  <a:pt x="4741" y="5296"/>
                </a:lnTo>
                <a:lnTo>
                  <a:pt x="4784" y="5292"/>
                </a:lnTo>
                <a:lnTo>
                  <a:pt x="4811" y="5322"/>
                </a:lnTo>
                <a:lnTo>
                  <a:pt x="4820" y="5319"/>
                </a:lnTo>
                <a:lnTo>
                  <a:pt x="4828" y="5314"/>
                </a:lnTo>
                <a:lnTo>
                  <a:pt x="4844" y="5338"/>
                </a:lnTo>
                <a:lnTo>
                  <a:pt x="4842" y="5361"/>
                </a:lnTo>
                <a:lnTo>
                  <a:pt x="4862" y="5358"/>
                </a:lnTo>
                <a:lnTo>
                  <a:pt x="4882" y="5355"/>
                </a:lnTo>
                <a:lnTo>
                  <a:pt x="4873" y="5376"/>
                </a:lnTo>
                <a:lnTo>
                  <a:pt x="4860" y="5392"/>
                </a:lnTo>
                <a:lnTo>
                  <a:pt x="4887" y="5397"/>
                </a:lnTo>
                <a:lnTo>
                  <a:pt x="4901" y="5418"/>
                </a:lnTo>
                <a:lnTo>
                  <a:pt x="4923" y="5408"/>
                </a:lnTo>
                <a:lnTo>
                  <a:pt x="4946" y="5399"/>
                </a:lnTo>
                <a:lnTo>
                  <a:pt x="4927" y="5417"/>
                </a:lnTo>
                <a:lnTo>
                  <a:pt x="4912" y="5438"/>
                </a:lnTo>
                <a:lnTo>
                  <a:pt x="4956" y="5430"/>
                </a:lnTo>
                <a:lnTo>
                  <a:pt x="4982" y="5466"/>
                </a:lnTo>
                <a:lnTo>
                  <a:pt x="5009" y="5463"/>
                </a:lnTo>
                <a:lnTo>
                  <a:pt x="5029" y="5469"/>
                </a:lnTo>
                <a:lnTo>
                  <a:pt x="5011" y="5483"/>
                </a:lnTo>
                <a:lnTo>
                  <a:pt x="5017" y="5493"/>
                </a:lnTo>
                <a:lnTo>
                  <a:pt x="5002" y="5506"/>
                </a:lnTo>
                <a:lnTo>
                  <a:pt x="4978" y="5511"/>
                </a:lnTo>
                <a:lnTo>
                  <a:pt x="4979" y="5516"/>
                </a:lnTo>
                <a:lnTo>
                  <a:pt x="4983" y="5516"/>
                </a:lnTo>
                <a:lnTo>
                  <a:pt x="4983" y="5521"/>
                </a:lnTo>
                <a:lnTo>
                  <a:pt x="4983" y="5527"/>
                </a:lnTo>
                <a:lnTo>
                  <a:pt x="5000" y="5519"/>
                </a:lnTo>
                <a:lnTo>
                  <a:pt x="5018" y="5510"/>
                </a:lnTo>
                <a:lnTo>
                  <a:pt x="5027" y="5527"/>
                </a:lnTo>
                <a:lnTo>
                  <a:pt x="5024" y="5559"/>
                </a:lnTo>
                <a:lnTo>
                  <a:pt x="5042" y="5569"/>
                </a:lnTo>
                <a:lnTo>
                  <a:pt x="5058" y="5581"/>
                </a:lnTo>
                <a:lnTo>
                  <a:pt x="5053" y="5555"/>
                </a:lnTo>
                <a:lnTo>
                  <a:pt x="5030" y="5547"/>
                </a:lnTo>
                <a:lnTo>
                  <a:pt x="5035" y="5533"/>
                </a:lnTo>
                <a:lnTo>
                  <a:pt x="5035" y="5513"/>
                </a:lnTo>
                <a:lnTo>
                  <a:pt x="5050" y="5520"/>
                </a:lnTo>
                <a:lnTo>
                  <a:pt x="5058" y="5537"/>
                </a:lnTo>
                <a:lnTo>
                  <a:pt x="5070" y="5529"/>
                </a:lnTo>
                <a:lnTo>
                  <a:pt x="5082" y="5522"/>
                </a:lnTo>
                <a:lnTo>
                  <a:pt x="5097" y="5557"/>
                </a:lnTo>
                <a:lnTo>
                  <a:pt x="5128" y="5588"/>
                </a:lnTo>
                <a:lnTo>
                  <a:pt x="5127" y="5574"/>
                </a:lnTo>
                <a:lnTo>
                  <a:pt x="5110" y="5562"/>
                </a:lnTo>
                <a:lnTo>
                  <a:pt x="5140" y="5553"/>
                </a:lnTo>
                <a:lnTo>
                  <a:pt x="5162" y="5577"/>
                </a:lnTo>
                <a:lnTo>
                  <a:pt x="5149" y="5580"/>
                </a:lnTo>
                <a:lnTo>
                  <a:pt x="5139" y="5580"/>
                </a:lnTo>
                <a:lnTo>
                  <a:pt x="5150" y="5593"/>
                </a:lnTo>
                <a:lnTo>
                  <a:pt x="5168" y="5598"/>
                </a:lnTo>
                <a:lnTo>
                  <a:pt x="5156" y="5609"/>
                </a:lnTo>
                <a:lnTo>
                  <a:pt x="5165" y="5619"/>
                </a:lnTo>
                <a:lnTo>
                  <a:pt x="5156" y="5619"/>
                </a:lnTo>
                <a:lnTo>
                  <a:pt x="5148" y="5611"/>
                </a:lnTo>
                <a:lnTo>
                  <a:pt x="5145" y="5620"/>
                </a:lnTo>
                <a:lnTo>
                  <a:pt x="5151" y="5633"/>
                </a:lnTo>
                <a:lnTo>
                  <a:pt x="5163" y="5631"/>
                </a:lnTo>
                <a:lnTo>
                  <a:pt x="5169" y="5622"/>
                </a:lnTo>
                <a:lnTo>
                  <a:pt x="5197" y="5645"/>
                </a:lnTo>
                <a:lnTo>
                  <a:pt x="5207" y="5676"/>
                </a:lnTo>
                <a:lnTo>
                  <a:pt x="5241" y="5674"/>
                </a:lnTo>
                <a:lnTo>
                  <a:pt x="5282" y="5676"/>
                </a:lnTo>
                <a:lnTo>
                  <a:pt x="5295" y="5707"/>
                </a:lnTo>
                <a:lnTo>
                  <a:pt x="5340" y="5713"/>
                </a:lnTo>
                <a:lnTo>
                  <a:pt x="5340" y="5725"/>
                </a:lnTo>
                <a:lnTo>
                  <a:pt x="5333" y="5731"/>
                </a:lnTo>
                <a:lnTo>
                  <a:pt x="5349" y="5736"/>
                </a:lnTo>
                <a:lnTo>
                  <a:pt x="5373" y="5743"/>
                </a:lnTo>
                <a:lnTo>
                  <a:pt x="5382" y="5764"/>
                </a:lnTo>
                <a:lnTo>
                  <a:pt x="5419" y="5771"/>
                </a:lnTo>
                <a:lnTo>
                  <a:pt x="5410" y="5783"/>
                </a:lnTo>
                <a:lnTo>
                  <a:pt x="5406" y="5799"/>
                </a:lnTo>
                <a:lnTo>
                  <a:pt x="5437" y="5813"/>
                </a:lnTo>
                <a:lnTo>
                  <a:pt x="5459" y="5830"/>
                </a:lnTo>
                <a:lnTo>
                  <a:pt x="5480" y="5848"/>
                </a:lnTo>
                <a:lnTo>
                  <a:pt x="5508" y="5866"/>
                </a:lnTo>
                <a:lnTo>
                  <a:pt x="5499" y="5877"/>
                </a:lnTo>
                <a:lnTo>
                  <a:pt x="5501" y="5888"/>
                </a:lnTo>
                <a:lnTo>
                  <a:pt x="5524" y="5886"/>
                </a:lnTo>
                <a:lnTo>
                  <a:pt x="5522" y="5919"/>
                </a:lnTo>
                <a:lnTo>
                  <a:pt x="5550" y="5902"/>
                </a:lnTo>
                <a:lnTo>
                  <a:pt x="5574" y="5919"/>
                </a:lnTo>
                <a:lnTo>
                  <a:pt x="5561" y="5921"/>
                </a:lnTo>
                <a:lnTo>
                  <a:pt x="5546" y="5922"/>
                </a:lnTo>
                <a:lnTo>
                  <a:pt x="5548" y="5932"/>
                </a:lnTo>
                <a:lnTo>
                  <a:pt x="5550" y="5944"/>
                </a:lnTo>
                <a:lnTo>
                  <a:pt x="5563" y="5934"/>
                </a:lnTo>
                <a:lnTo>
                  <a:pt x="5573" y="5935"/>
                </a:lnTo>
                <a:lnTo>
                  <a:pt x="5564" y="5942"/>
                </a:lnTo>
                <a:lnTo>
                  <a:pt x="5555" y="5948"/>
                </a:lnTo>
                <a:lnTo>
                  <a:pt x="5572" y="5966"/>
                </a:lnTo>
                <a:lnTo>
                  <a:pt x="5590" y="5956"/>
                </a:lnTo>
                <a:lnTo>
                  <a:pt x="5589" y="5969"/>
                </a:lnTo>
                <a:lnTo>
                  <a:pt x="5588" y="5984"/>
                </a:lnTo>
                <a:lnTo>
                  <a:pt x="5610" y="5972"/>
                </a:lnTo>
                <a:lnTo>
                  <a:pt x="5635" y="5979"/>
                </a:lnTo>
                <a:lnTo>
                  <a:pt x="5632" y="5995"/>
                </a:lnTo>
                <a:lnTo>
                  <a:pt x="5638" y="6012"/>
                </a:lnTo>
                <a:lnTo>
                  <a:pt x="5657" y="6009"/>
                </a:lnTo>
                <a:lnTo>
                  <a:pt x="5666" y="6026"/>
                </a:lnTo>
                <a:lnTo>
                  <a:pt x="5658" y="6030"/>
                </a:lnTo>
                <a:lnTo>
                  <a:pt x="5648" y="6038"/>
                </a:lnTo>
                <a:lnTo>
                  <a:pt x="5682" y="6051"/>
                </a:lnTo>
                <a:lnTo>
                  <a:pt x="5716" y="6049"/>
                </a:lnTo>
                <a:lnTo>
                  <a:pt x="5736" y="6058"/>
                </a:lnTo>
                <a:lnTo>
                  <a:pt x="5755" y="6068"/>
                </a:lnTo>
                <a:lnTo>
                  <a:pt x="5741" y="6077"/>
                </a:lnTo>
                <a:lnTo>
                  <a:pt x="5715" y="6077"/>
                </a:lnTo>
                <a:lnTo>
                  <a:pt x="5728" y="6092"/>
                </a:lnTo>
                <a:lnTo>
                  <a:pt x="5741" y="6108"/>
                </a:lnTo>
                <a:lnTo>
                  <a:pt x="5790" y="6105"/>
                </a:lnTo>
                <a:lnTo>
                  <a:pt x="5820" y="6129"/>
                </a:lnTo>
                <a:lnTo>
                  <a:pt x="5810" y="6133"/>
                </a:lnTo>
                <a:lnTo>
                  <a:pt x="5801" y="6134"/>
                </a:lnTo>
                <a:lnTo>
                  <a:pt x="5794" y="6127"/>
                </a:lnTo>
                <a:lnTo>
                  <a:pt x="5787" y="6121"/>
                </a:lnTo>
                <a:lnTo>
                  <a:pt x="5789" y="6121"/>
                </a:lnTo>
                <a:lnTo>
                  <a:pt x="5792" y="6119"/>
                </a:lnTo>
                <a:lnTo>
                  <a:pt x="5786" y="6112"/>
                </a:lnTo>
                <a:lnTo>
                  <a:pt x="5776" y="6113"/>
                </a:lnTo>
                <a:lnTo>
                  <a:pt x="5775" y="6112"/>
                </a:lnTo>
                <a:lnTo>
                  <a:pt x="5773" y="6111"/>
                </a:lnTo>
                <a:lnTo>
                  <a:pt x="5773" y="6112"/>
                </a:lnTo>
                <a:lnTo>
                  <a:pt x="5773" y="6114"/>
                </a:lnTo>
                <a:lnTo>
                  <a:pt x="5766" y="6114"/>
                </a:lnTo>
                <a:lnTo>
                  <a:pt x="5758" y="6112"/>
                </a:lnTo>
                <a:lnTo>
                  <a:pt x="5764" y="6119"/>
                </a:lnTo>
                <a:lnTo>
                  <a:pt x="5768" y="6126"/>
                </a:lnTo>
                <a:lnTo>
                  <a:pt x="5764" y="6130"/>
                </a:lnTo>
                <a:lnTo>
                  <a:pt x="5761" y="6137"/>
                </a:lnTo>
                <a:lnTo>
                  <a:pt x="5768" y="6135"/>
                </a:lnTo>
                <a:lnTo>
                  <a:pt x="5773" y="6134"/>
                </a:lnTo>
                <a:lnTo>
                  <a:pt x="5775" y="6148"/>
                </a:lnTo>
                <a:lnTo>
                  <a:pt x="5771" y="6171"/>
                </a:lnTo>
                <a:lnTo>
                  <a:pt x="5785" y="6164"/>
                </a:lnTo>
                <a:lnTo>
                  <a:pt x="5795" y="6152"/>
                </a:lnTo>
                <a:lnTo>
                  <a:pt x="5833" y="6207"/>
                </a:lnTo>
                <a:lnTo>
                  <a:pt x="5889" y="6256"/>
                </a:lnTo>
                <a:lnTo>
                  <a:pt x="5908" y="6259"/>
                </a:lnTo>
                <a:lnTo>
                  <a:pt x="5924" y="6248"/>
                </a:lnTo>
                <a:lnTo>
                  <a:pt x="5944" y="6264"/>
                </a:lnTo>
                <a:lnTo>
                  <a:pt x="5963" y="6262"/>
                </a:lnTo>
                <a:lnTo>
                  <a:pt x="5953" y="6277"/>
                </a:lnTo>
                <a:lnTo>
                  <a:pt x="5938" y="6285"/>
                </a:lnTo>
                <a:lnTo>
                  <a:pt x="5933" y="6278"/>
                </a:lnTo>
                <a:lnTo>
                  <a:pt x="5934" y="6264"/>
                </a:lnTo>
                <a:lnTo>
                  <a:pt x="5917" y="6276"/>
                </a:lnTo>
                <a:lnTo>
                  <a:pt x="5899" y="6277"/>
                </a:lnTo>
                <a:lnTo>
                  <a:pt x="5919" y="6287"/>
                </a:lnTo>
                <a:lnTo>
                  <a:pt x="5949" y="6291"/>
                </a:lnTo>
                <a:lnTo>
                  <a:pt x="5944" y="6298"/>
                </a:lnTo>
                <a:lnTo>
                  <a:pt x="5941" y="6308"/>
                </a:lnTo>
                <a:lnTo>
                  <a:pt x="5952" y="6299"/>
                </a:lnTo>
                <a:lnTo>
                  <a:pt x="5961" y="6284"/>
                </a:lnTo>
                <a:lnTo>
                  <a:pt x="5974" y="6295"/>
                </a:lnTo>
                <a:lnTo>
                  <a:pt x="5994" y="6299"/>
                </a:lnTo>
                <a:lnTo>
                  <a:pt x="5973" y="6261"/>
                </a:lnTo>
                <a:lnTo>
                  <a:pt x="5949" y="6226"/>
                </a:lnTo>
                <a:lnTo>
                  <a:pt x="5921" y="6193"/>
                </a:lnTo>
                <a:lnTo>
                  <a:pt x="5891" y="6163"/>
                </a:lnTo>
                <a:lnTo>
                  <a:pt x="5899" y="6151"/>
                </a:lnTo>
                <a:lnTo>
                  <a:pt x="5905" y="6140"/>
                </a:lnTo>
                <a:lnTo>
                  <a:pt x="5893" y="6136"/>
                </a:lnTo>
                <a:lnTo>
                  <a:pt x="5877" y="6142"/>
                </a:lnTo>
                <a:lnTo>
                  <a:pt x="5896" y="6124"/>
                </a:lnTo>
                <a:lnTo>
                  <a:pt x="5931" y="6122"/>
                </a:lnTo>
                <a:lnTo>
                  <a:pt x="5954" y="6168"/>
                </a:lnTo>
                <a:lnTo>
                  <a:pt x="5997" y="6205"/>
                </a:lnTo>
                <a:lnTo>
                  <a:pt x="6004" y="6222"/>
                </a:lnTo>
                <a:lnTo>
                  <a:pt x="6012" y="6238"/>
                </a:lnTo>
                <a:lnTo>
                  <a:pt x="6019" y="6224"/>
                </a:lnTo>
                <a:lnTo>
                  <a:pt x="6029" y="6242"/>
                </a:lnTo>
                <a:lnTo>
                  <a:pt x="6043" y="6238"/>
                </a:lnTo>
                <a:lnTo>
                  <a:pt x="6053" y="6231"/>
                </a:lnTo>
                <a:lnTo>
                  <a:pt x="6063" y="6263"/>
                </a:lnTo>
                <a:lnTo>
                  <a:pt x="6088" y="6278"/>
                </a:lnTo>
                <a:lnTo>
                  <a:pt x="6083" y="6292"/>
                </a:lnTo>
                <a:lnTo>
                  <a:pt x="6080" y="6307"/>
                </a:lnTo>
                <a:lnTo>
                  <a:pt x="6100" y="6296"/>
                </a:lnTo>
                <a:lnTo>
                  <a:pt x="6113" y="6310"/>
                </a:lnTo>
                <a:lnTo>
                  <a:pt x="6102" y="6316"/>
                </a:lnTo>
                <a:lnTo>
                  <a:pt x="6094" y="6328"/>
                </a:lnTo>
                <a:lnTo>
                  <a:pt x="6104" y="6330"/>
                </a:lnTo>
                <a:lnTo>
                  <a:pt x="6105" y="6338"/>
                </a:lnTo>
                <a:lnTo>
                  <a:pt x="6116" y="6333"/>
                </a:lnTo>
                <a:lnTo>
                  <a:pt x="6129" y="6332"/>
                </a:lnTo>
                <a:lnTo>
                  <a:pt x="6146" y="6368"/>
                </a:lnTo>
                <a:lnTo>
                  <a:pt x="6155" y="6408"/>
                </a:lnTo>
                <a:lnTo>
                  <a:pt x="6175" y="6411"/>
                </a:lnTo>
                <a:lnTo>
                  <a:pt x="6193" y="6428"/>
                </a:lnTo>
                <a:lnTo>
                  <a:pt x="6181" y="6432"/>
                </a:lnTo>
                <a:lnTo>
                  <a:pt x="6163" y="6429"/>
                </a:lnTo>
                <a:lnTo>
                  <a:pt x="6179" y="6443"/>
                </a:lnTo>
                <a:lnTo>
                  <a:pt x="6188" y="6462"/>
                </a:lnTo>
                <a:lnTo>
                  <a:pt x="6207" y="6461"/>
                </a:lnTo>
                <a:lnTo>
                  <a:pt x="6216" y="6466"/>
                </a:lnTo>
                <a:lnTo>
                  <a:pt x="6232" y="6454"/>
                </a:lnTo>
                <a:lnTo>
                  <a:pt x="6258" y="6455"/>
                </a:lnTo>
                <a:lnTo>
                  <a:pt x="6240" y="6425"/>
                </a:lnTo>
                <a:lnTo>
                  <a:pt x="6218" y="6406"/>
                </a:lnTo>
                <a:lnTo>
                  <a:pt x="6230" y="6393"/>
                </a:lnTo>
                <a:lnTo>
                  <a:pt x="6238" y="6383"/>
                </a:lnTo>
                <a:lnTo>
                  <a:pt x="6215" y="6387"/>
                </a:lnTo>
                <a:lnTo>
                  <a:pt x="6201" y="6401"/>
                </a:lnTo>
                <a:lnTo>
                  <a:pt x="6190" y="6394"/>
                </a:lnTo>
                <a:lnTo>
                  <a:pt x="6174" y="6390"/>
                </a:lnTo>
                <a:lnTo>
                  <a:pt x="6177" y="6369"/>
                </a:lnTo>
                <a:lnTo>
                  <a:pt x="6155" y="6358"/>
                </a:lnTo>
                <a:lnTo>
                  <a:pt x="6172" y="6350"/>
                </a:lnTo>
                <a:lnTo>
                  <a:pt x="6197" y="6346"/>
                </a:lnTo>
                <a:lnTo>
                  <a:pt x="6185" y="6337"/>
                </a:lnTo>
                <a:lnTo>
                  <a:pt x="6168" y="6342"/>
                </a:lnTo>
                <a:lnTo>
                  <a:pt x="6171" y="6322"/>
                </a:lnTo>
                <a:lnTo>
                  <a:pt x="6162" y="6297"/>
                </a:lnTo>
                <a:lnTo>
                  <a:pt x="6144" y="6303"/>
                </a:lnTo>
                <a:lnTo>
                  <a:pt x="6121" y="6305"/>
                </a:lnTo>
                <a:lnTo>
                  <a:pt x="6135" y="6288"/>
                </a:lnTo>
                <a:lnTo>
                  <a:pt x="6142" y="6265"/>
                </a:lnTo>
                <a:lnTo>
                  <a:pt x="6128" y="6257"/>
                </a:lnTo>
                <a:lnTo>
                  <a:pt x="6121" y="6243"/>
                </a:lnTo>
                <a:lnTo>
                  <a:pt x="6131" y="6233"/>
                </a:lnTo>
                <a:lnTo>
                  <a:pt x="6141" y="6221"/>
                </a:lnTo>
                <a:lnTo>
                  <a:pt x="6098" y="6180"/>
                </a:lnTo>
                <a:lnTo>
                  <a:pt x="6063" y="6130"/>
                </a:lnTo>
                <a:lnTo>
                  <a:pt x="6033" y="6112"/>
                </a:lnTo>
                <a:lnTo>
                  <a:pt x="6008" y="6089"/>
                </a:lnTo>
                <a:lnTo>
                  <a:pt x="5994" y="6053"/>
                </a:lnTo>
                <a:lnTo>
                  <a:pt x="5962" y="6032"/>
                </a:lnTo>
                <a:lnTo>
                  <a:pt x="5985" y="6027"/>
                </a:lnTo>
                <a:lnTo>
                  <a:pt x="5997" y="6015"/>
                </a:lnTo>
                <a:lnTo>
                  <a:pt x="6024" y="6036"/>
                </a:lnTo>
                <a:lnTo>
                  <a:pt x="6034" y="6029"/>
                </a:lnTo>
                <a:lnTo>
                  <a:pt x="6029" y="6024"/>
                </a:lnTo>
                <a:lnTo>
                  <a:pt x="6020" y="6016"/>
                </a:lnTo>
                <a:lnTo>
                  <a:pt x="6013" y="6007"/>
                </a:lnTo>
                <a:lnTo>
                  <a:pt x="6010" y="5995"/>
                </a:lnTo>
                <a:lnTo>
                  <a:pt x="6044" y="6018"/>
                </a:lnTo>
                <a:lnTo>
                  <a:pt x="6083" y="6035"/>
                </a:lnTo>
                <a:lnTo>
                  <a:pt x="6068" y="6041"/>
                </a:lnTo>
                <a:lnTo>
                  <a:pt x="6057" y="6053"/>
                </a:lnTo>
                <a:lnTo>
                  <a:pt x="6069" y="6052"/>
                </a:lnTo>
                <a:lnTo>
                  <a:pt x="6081" y="6052"/>
                </a:lnTo>
                <a:lnTo>
                  <a:pt x="6113" y="6092"/>
                </a:lnTo>
                <a:lnTo>
                  <a:pt x="6158" y="6109"/>
                </a:lnTo>
                <a:lnTo>
                  <a:pt x="6145" y="6123"/>
                </a:lnTo>
                <a:lnTo>
                  <a:pt x="6166" y="6148"/>
                </a:lnTo>
                <a:lnTo>
                  <a:pt x="6180" y="6141"/>
                </a:lnTo>
                <a:lnTo>
                  <a:pt x="6179" y="6130"/>
                </a:lnTo>
                <a:lnTo>
                  <a:pt x="6203" y="6146"/>
                </a:lnTo>
                <a:lnTo>
                  <a:pt x="6222" y="6162"/>
                </a:lnTo>
                <a:lnTo>
                  <a:pt x="6213" y="6180"/>
                </a:lnTo>
                <a:lnTo>
                  <a:pt x="6197" y="6191"/>
                </a:lnTo>
                <a:lnTo>
                  <a:pt x="6216" y="6197"/>
                </a:lnTo>
                <a:lnTo>
                  <a:pt x="6237" y="6189"/>
                </a:lnTo>
                <a:lnTo>
                  <a:pt x="6253" y="6215"/>
                </a:lnTo>
                <a:lnTo>
                  <a:pt x="6275" y="6222"/>
                </a:lnTo>
                <a:lnTo>
                  <a:pt x="6283" y="6239"/>
                </a:lnTo>
                <a:lnTo>
                  <a:pt x="6277" y="6255"/>
                </a:lnTo>
                <a:lnTo>
                  <a:pt x="6318" y="6270"/>
                </a:lnTo>
                <a:lnTo>
                  <a:pt x="6346" y="6314"/>
                </a:lnTo>
                <a:lnTo>
                  <a:pt x="6326" y="6308"/>
                </a:lnTo>
                <a:lnTo>
                  <a:pt x="6301" y="6310"/>
                </a:lnTo>
                <a:lnTo>
                  <a:pt x="6304" y="6332"/>
                </a:lnTo>
                <a:lnTo>
                  <a:pt x="6306" y="6354"/>
                </a:lnTo>
                <a:lnTo>
                  <a:pt x="6319" y="6344"/>
                </a:lnTo>
                <a:lnTo>
                  <a:pt x="6325" y="6343"/>
                </a:lnTo>
                <a:lnTo>
                  <a:pt x="6327" y="6332"/>
                </a:lnTo>
                <a:lnTo>
                  <a:pt x="6310" y="6327"/>
                </a:lnTo>
                <a:lnTo>
                  <a:pt x="6348" y="6321"/>
                </a:lnTo>
                <a:lnTo>
                  <a:pt x="6364" y="6358"/>
                </a:lnTo>
                <a:lnTo>
                  <a:pt x="6407" y="6371"/>
                </a:lnTo>
                <a:lnTo>
                  <a:pt x="6435" y="6397"/>
                </a:lnTo>
                <a:lnTo>
                  <a:pt x="6447" y="6397"/>
                </a:lnTo>
                <a:lnTo>
                  <a:pt x="6459" y="6397"/>
                </a:lnTo>
                <a:lnTo>
                  <a:pt x="6452" y="6408"/>
                </a:lnTo>
                <a:lnTo>
                  <a:pt x="6439" y="6413"/>
                </a:lnTo>
                <a:lnTo>
                  <a:pt x="6460" y="6425"/>
                </a:lnTo>
                <a:lnTo>
                  <a:pt x="6476" y="6441"/>
                </a:lnTo>
                <a:lnTo>
                  <a:pt x="6462" y="6446"/>
                </a:lnTo>
                <a:lnTo>
                  <a:pt x="6447" y="6441"/>
                </a:lnTo>
                <a:lnTo>
                  <a:pt x="6474" y="6459"/>
                </a:lnTo>
                <a:lnTo>
                  <a:pt x="6498" y="6476"/>
                </a:lnTo>
                <a:lnTo>
                  <a:pt x="6514" y="6498"/>
                </a:lnTo>
                <a:lnTo>
                  <a:pt x="6516" y="6524"/>
                </a:lnTo>
                <a:lnTo>
                  <a:pt x="6527" y="6535"/>
                </a:lnTo>
                <a:lnTo>
                  <a:pt x="6542" y="6542"/>
                </a:lnTo>
                <a:lnTo>
                  <a:pt x="6536" y="6548"/>
                </a:lnTo>
                <a:lnTo>
                  <a:pt x="6535" y="6551"/>
                </a:lnTo>
                <a:lnTo>
                  <a:pt x="6518" y="6530"/>
                </a:lnTo>
                <a:lnTo>
                  <a:pt x="6495" y="6521"/>
                </a:lnTo>
                <a:lnTo>
                  <a:pt x="6535" y="6564"/>
                </a:lnTo>
                <a:lnTo>
                  <a:pt x="6582" y="6591"/>
                </a:lnTo>
                <a:lnTo>
                  <a:pt x="6582" y="6594"/>
                </a:lnTo>
                <a:lnTo>
                  <a:pt x="6583" y="6597"/>
                </a:lnTo>
                <a:lnTo>
                  <a:pt x="6577" y="6602"/>
                </a:lnTo>
                <a:lnTo>
                  <a:pt x="6570" y="6603"/>
                </a:lnTo>
                <a:lnTo>
                  <a:pt x="6578" y="6606"/>
                </a:lnTo>
                <a:lnTo>
                  <a:pt x="6587" y="6609"/>
                </a:lnTo>
                <a:lnTo>
                  <a:pt x="6600" y="6630"/>
                </a:lnTo>
                <a:lnTo>
                  <a:pt x="6614" y="6648"/>
                </a:lnTo>
                <a:lnTo>
                  <a:pt x="6624" y="6644"/>
                </a:lnTo>
                <a:lnTo>
                  <a:pt x="6616" y="6631"/>
                </a:lnTo>
                <a:lnTo>
                  <a:pt x="6622" y="6630"/>
                </a:lnTo>
                <a:lnTo>
                  <a:pt x="6628" y="6631"/>
                </a:lnTo>
                <a:lnTo>
                  <a:pt x="6641" y="6655"/>
                </a:lnTo>
                <a:lnTo>
                  <a:pt x="6668" y="6677"/>
                </a:lnTo>
                <a:lnTo>
                  <a:pt x="6668" y="6680"/>
                </a:lnTo>
                <a:lnTo>
                  <a:pt x="6666" y="6684"/>
                </a:lnTo>
                <a:lnTo>
                  <a:pt x="6669" y="6681"/>
                </a:lnTo>
                <a:lnTo>
                  <a:pt x="6671" y="6679"/>
                </a:lnTo>
                <a:lnTo>
                  <a:pt x="6688" y="6692"/>
                </a:lnTo>
                <a:lnTo>
                  <a:pt x="6697" y="6703"/>
                </a:lnTo>
                <a:lnTo>
                  <a:pt x="6696" y="6710"/>
                </a:lnTo>
                <a:lnTo>
                  <a:pt x="6696" y="6714"/>
                </a:lnTo>
                <a:lnTo>
                  <a:pt x="6693" y="6716"/>
                </a:lnTo>
                <a:lnTo>
                  <a:pt x="6688" y="6718"/>
                </a:lnTo>
                <a:lnTo>
                  <a:pt x="6696" y="6725"/>
                </a:lnTo>
                <a:lnTo>
                  <a:pt x="6705" y="6733"/>
                </a:lnTo>
                <a:lnTo>
                  <a:pt x="6703" y="6734"/>
                </a:lnTo>
                <a:lnTo>
                  <a:pt x="6703" y="6735"/>
                </a:lnTo>
                <a:lnTo>
                  <a:pt x="6705" y="6735"/>
                </a:lnTo>
                <a:lnTo>
                  <a:pt x="6706" y="6735"/>
                </a:lnTo>
                <a:lnTo>
                  <a:pt x="6706" y="6735"/>
                </a:lnTo>
                <a:lnTo>
                  <a:pt x="6706" y="6735"/>
                </a:lnTo>
                <a:lnTo>
                  <a:pt x="6707" y="6735"/>
                </a:lnTo>
                <a:lnTo>
                  <a:pt x="6707" y="6735"/>
                </a:lnTo>
                <a:lnTo>
                  <a:pt x="6712" y="6726"/>
                </a:lnTo>
                <a:lnTo>
                  <a:pt x="6716" y="6717"/>
                </a:lnTo>
                <a:lnTo>
                  <a:pt x="6719" y="6717"/>
                </a:lnTo>
                <a:lnTo>
                  <a:pt x="6723" y="6719"/>
                </a:lnTo>
                <a:lnTo>
                  <a:pt x="6733" y="6741"/>
                </a:lnTo>
                <a:lnTo>
                  <a:pt x="6753" y="6766"/>
                </a:lnTo>
                <a:lnTo>
                  <a:pt x="6756" y="6762"/>
                </a:lnTo>
                <a:lnTo>
                  <a:pt x="6760" y="6760"/>
                </a:lnTo>
                <a:lnTo>
                  <a:pt x="6766" y="6767"/>
                </a:lnTo>
                <a:lnTo>
                  <a:pt x="6773" y="6772"/>
                </a:lnTo>
                <a:lnTo>
                  <a:pt x="6775" y="6770"/>
                </a:lnTo>
                <a:lnTo>
                  <a:pt x="6776" y="6769"/>
                </a:lnTo>
                <a:lnTo>
                  <a:pt x="6784" y="6784"/>
                </a:lnTo>
                <a:lnTo>
                  <a:pt x="6785" y="6795"/>
                </a:lnTo>
                <a:lnTo>
                  <a:pt x="6801" y="6794"/>
                </a:lnTo>
                <a:lnTo>
                  <a:pt x="6817" y="6798"/>
                </a:lnTo>
                <a:lnTo>
                  <a:pt x="6829" y="6825"/>
                </a:lnTo>
                <a:lnTo>
                  <a:pt x="6851" y="6859"/>
                </a:lnTo>
                <a:lnTo>
                  <a:pt x="6855" y="6844"/>
                </a:lnTo>
                <a:lnTo>
                  <a:pt x="6847" y="6829"/>
                </a:lnTo>
                <a:lnTo>
                  <a:pt x="6868" y="6845"/>
                </a:lnTo>
                <a:lnTo>
                  <a:pt x="6883" y="6863"/>
                </a:lnTo>
                <a:lnTo>
                  <a:pt x="6873" y="6860"/>
                </a:lnTo>
                <a:lnTo>
                  <a:pt x="6863" y="6857"/>
                </a:lnTo>
                <a:lnTo>
                  <a:pt x="6860" y="6862"/>
                </a:lnTo>
                <a:lnTo>
                  <a:pt x="6857" y="6870"/>
                </a:lnTo>
                <a:lnTo>
                  <a:pt x="6879" y="6867"/>
                </a:lnTo>
                <a:lnTo>
                  <a:pt x="6894" y="6886"/>
                </a:lnTo>
                <a:lnTo>
                  <a:pt x="6883" y="6883"/>
                </a:lnTo>
                <a:lnTo>
                  <a:pt x="6874" y="6880"/>
                </a:lnTo>
                <a:lnTo>
                  <a:pt x="6899" y="6896"/>
                </a:lnTo>
                <a:lnTo>
                  <a:pt x="6917" y="6915"/>
                </a:lnTo>
                <a:lnTo>
                  <a:pt x="6932" y="6906"/>
                </a:lnTo>
                <a:lnTo>
                  <a:pt x="6946" y="6904"/>
                </a:lnTo>
                <a:lnTo>
                  <a:pt x="6963" y="6926"/>
                </a:lnTo>
                <a:lnTo>
                  <a:pt x="6979" y="6950"/>
                </a:lnTo>
                <a:lnTo>
                  <a:pt x="6960" y="6935"/>
                </a:lnTo>
                <a:lnTo>
                  <a:pt x="6948" y="6919"/>
                </a:lnTo>
                <a:lnTo>
                  <a:pt x="6935" y="6921"/>
                </a:lnTo>
                <a:lnTo>
                  <a:pt x="6921" y="6919"/>
                </a:lnTo>
                <a:lnTo>
                  <a:pt x="6923" y="6934"/>
                </a:lnTo>
                <a:lnTo>
                  <a:pt x="6926" y="6948"/>
                </a:lnTo>
                <a:lnTo>
                  <a:pt x="6955" y="6948"/>
                </a:lnTo>
                <a:lnTo>
                  <a:pt x="6983" y="6972"/>
                </a:lnTo>
                <a:lnTo>
                  <a:pt x="6977" y="6965"/>
                </a:lnTo>
                <a:lnTo>
                  <a:pt x="6976" y="6960"/>
                </a:lnTo>
                <a:lnTo>
                  <a:pt x="6996" y="6971"/>
                </a:lnTo>
                <a:lnTo>
                  <a:pt x="7007" y="6982"/>
                </a:lnTo>
                <a:lnTo>
                  <a:pt x="6992" y="6982"/>
                </a:lnTo>
                <a:lnTo>
                  <a:pt x="6993" y="6995"/>
                </a:lnTo>
                <a:lnTo>
                  <a:pt x="7011" y="7001"/>
                </a:lnTo>
                <a:lnTo>
                  <a:pt x="7016" y="7024"/>
                </a:lnTo>
                <a:lnTo>
                  <a:pt x="7030" y="7018"/>
                </a:lnTo>
                <a:lnTo>
                  <a:pt x="7051" y="7032"/>
                </a:lnTo>
                <a:lnTo>
                  <a:pt x="7042" y="7044"/>
                </a:lnTo>
                <a:lnTo>
                  <a:pt x="7047" y="7053"/>
                </a:lnTo>
                <a:lnTo>
                  <a:pt x="7040" y="7054"/>
                </a:lnTo>
                <a:lnTo>
                  <a:pt x="7031" y="7051"/>
                </a:lnTo>
                <a:lnTo>
                  <a:pt x="7038" y="7039"/>
                </a:lnTo>
                <a:lnTo>
                  <a:pt x="7031" y="7026"/>
                </a:lnTo>
                <a:lnTo>
                  <a:pt x="7029" y="7058"/>
                </a:lnTo>
                <a:lnTo>
                  <a:pt x="7057" y="7094"/>
                </a:lnTo>
                <a:lnTo>
                  <a:pt x="7065" y="7089"/>
                </a:lnTo>
                <a:lnTo>
                  <a:pt x="7075" y="7086"/>
                </a:lnTo>
                <a:lnTo>
                  <a:pt x="7087" y="7117"/>
                </a:lnTo>
                <a:lnTo>
                  <a:pt x="7105" y="7116"/>
                </a:lnTo>
                <a:lnTo>
                  <a:pt x="7114" y="7136"/>
                </a:lnTo>
                <a:lnTo>
                  <a:pt x="7125" y="7155"/>
                </a:lnTo>
                <a:lnTo>
                  <a:pt x="7130" y="7143"/>
                </a:lnTo>
                <a:lnTo>
                  <a:pt x="7126" y="7129"/>
                </a:lnTo>
                <a:lnTo>
                  <a:pt x="7153" y="7158"/>
                </a:lnTo>
                <a:lnTo>
                  <a:pt x="7177" y="7166"/>
                </a:lnTo>
                <a:lnTo>
                  <a:pt x="7193" y="7183"/>
                </a:lnTo>
                <a:lnTo>
                  <a:pt x="7189" y="7197"/>
                </a:lnTo>
                <a:lnTo>
                  <a:pt x="7185" y="7187"/>
                </a:lnTo>
                <a:lnTo>
                  <a:pt x="7176" y="7184"/>
                </a:lnTo>
                <a:lnTo>
                  <a:pt x="7187" y="7207"/>
                </a:lnTo>
                <a:lnTo>
                  <a:pt x="7211" y="7227"/>
                </a:lnTo>
                <a:lnTo>
                  <a:pt x="7209" y="7237"/>
                </a:lnTo>
                <a:lnTo>
                  <a:pt x="7222" y="7250"/>
                </a:lnTo>
                <a:lnTo>
                  <a:pt x="7210" y="7255"/>
                </a:lnTo>
                <a:lnTo>
                  <a:pt x="7200" y="7269"/>
                </a:lnTo>
                <a:lnTo>
                  <a:pt x="7213" y="7277"/>
                </a:lnTo>
                <a:lnTo>
                  <a:pt x="7225" y="7279"/>
                </a:lnTo>
                <a:lnTo>
                  <a:pt x="7228" y="7266"/>
                </a:lnTo>
                <a:lnTo>
                  <a:pt x="7251" y="7273"/>
                </a:lnTo>
                <a:lnTo>
                  <a:pt x="7246" y="7283"/>
                </a:lnTo>
                <a:lnTo>
                  <a:pt x="7238" y="7293"/>
                </a:lnTo>
                <a:lnTo>
                  <a:pt x="7252" y="7301"/>
                </a:lnTo>
                <a:lnTo>
                  <a:pt x="7266" y="7301"/>
                </a:lnTo>
                <a:lnTo>
                  <a:pt x="7270" y="7312"/>
                </a:lnTo>
                <a:lnTo>
                  <a:pt x="7283" y="7319"/>
                </a:lnTo>
                <a:lnTo>
                  <a:pt x="7273" y="7319"/>
                </a:lnTo>
                <a:lnTo>
                  <a:pt x="7264" y="7319"/>
                </a:lnTo>
                <a:lnTo>
                  <a:pt x="7279" y="7336"/>
                </a:lnTo>
                <a:lnTo>
                  <a:pt x="7291" y="7352"/>
                </a:lnTo>
                <a:lnTo>
                  <a:pt x="7296" y="7345"/>
                </a:lnTo>
                <a:lnTo>
                  <a:pt x="7301" y="7343"/>
                </a:lnTo>
                <a:lnTo>
                  <a:pt x="7306" y="7349"/>
                </a:lnTo>
                <a:lnTo>
                  <a:pt x="7309" y="7355"/>
                </a:lnTo>
                <a:lnTo>
                  <a:pt x="7298" y="7393"/>
                </a:lnTo>
                <a:lnTo>
                  <a:pt x="7265" y="7401"/>
                </a:lnTo>
                <a:lnTo>
                  <a:pt x="7279" y="7383"/>
                </a:lnTo>
                <a:lnTo>
                  <a:pt x="7267" y="7357"/>
                </a:lnTo>
                <a:lnTo>
                  <a:pt x="7264" y="7364"/>
                </a:lnTo>
                <a:lnTo>
                  <a:pt x="7259" y="7348"/>
                </a:lnTo>
                <a:lnTo>
                  <a:pt x="7249" y="7356"/>
                </a:lnTo>
                <a:lnTo>
                  <a:pt x="7240" y="7356"/>
                </a:lnTo>
                <a:lnTo>
                  <a:pt x="7234" y="7342"/>
                </a:lnTo>
                <a:lnTo>
                  <a:pt x="7241" y="7330"/>
                </a:lnTo>
                <a:lnTo>
                  <a:pt x="7225" y="7318"/>
                </a:lnTo>
                <a:lnTo>
                  <a:pt x="7221" y="7296"/>
                </a:lnTo>
                <a:lnTo>
                  <a:pt x="7217" y="7322"/>
                </a:lnTo>
                <a:lnTo>
                  <a:pt x="7218" y="7341"/>
                </a:lnTo>
                <a:lnTo>
                  <a:pt x="7213" y="7340"/>
                </a:lnTo>
                <a:lnTo>
                  <a:pt x="7211" y="7347"/>
                </a:lnTo>
                <a:lnTo>
                  <a:pt x="7185" y="7319"/>
                </a:lnTo>
                <a:lnTo>
                  <a:pt x="7169" y="7292"/>
                </a:lnTo>
                <a:lnTo>
                  <a:pt x="7136" y="7273"/>
                </a:lnTo>
                <a:lnTo>
                  <a:pt x="7120" y="7242"/>
                </a:lnTo>
                <a:lnTo>
                  <a:pt x="7122" y="7249"/>
                </a:lnTo>
                <a:lnTo>
                  <a:pt x="7125" y="7254"/>
                </a:lnTo>
                <a:lnTo>
                  <a:pt x="7116" y="7259"/>
                </a:lnTo>
                <a:lnTo>
                  <a:pt x="7102" y="7258"/>
                </a:lnTo>
                <a:lnTo>
                  <a:pt x="7099" y="7245"/>
                </a:lnTo>
                <a:lnTo>
                  <a:pt x="7095" y="7231"/>
                </a:lnTo>
                <a:lnTo>
                  <a:pt x="7107" y="7216"/>
                </a:lnTo>
                <a:lnTo>
                  <a:pt x="7111" y="7200"/>
                </a:lnTo>
                <a:lnTo>
                  <a:pt x="7104" y="7199"/>
                </a:lnTo>
                <a:lnTo>
                  <a:pt x="7098" y="7194"/>
                </a:lnTo>
                <a:lnTo>
                  <a:pt x="7090" y="7209"/>
                </a:lnTo>
                <a:lnTo>
                  <a:pt x="7085" y="7214"/>
                </a:lnTo>
                <a:lnTo>
                  <a:pt x="7079" y="7195"/>
                </a:lnTo>
                <a:lnTo>
                  <a:pt x="7069" y="7185"/>
                </a:lnTo>
                <a:lnTo>
                  <a:pt x="7064" y="7182"/>
                </a:lnTo>
                <a:lnTo>
                  <a:pt x="7058" y="7179"/>
                </a:lnTo>
                <a:lnTo>
                  <a:pt x="7062" y="7190"/>
                </a:lnTo>
                <a:lnTo>
                  <a:pt x="7064" y="7199"/>
                </a:lnTo>
                <a:lnTo>
                  <a:pt x="7058" y="7199"/>
                </a:lnTo>
                <a:lnTo>
                  <a:pt x="7052" y="7201"/>
                </a:lnTo>
                <a:lnTo>
                  <a:pt x="7041" y="7184"/>
                </a:lnTo>
                <a:lnTo>
                  <a:pt x="7021" y="7170"/>
                </a:lnTo>
                <a:lnTo>
                  <a:pt x="7023" y="7131"/>
                </a:lnTo>
                <a:lnTo>
                  <a:pt x="7004" y="7108"/>
                </a:lnTo>
                <a:lnTo>
                  <a:pt x="7010" y="7119"/>
                </a:lnTo>
                <a:lnTo>
                  <a:pt x="7003" y="7126"/>
                </a:lnTo>
                <a:lnTo>
                  <a:pt x="6989" y="7113"/>
                </a:lnTo>
                <a:lnTo>
                  <a:pt x="6975" y="7100"/>
                </a:lnTo>
                <a:lnTo>
                  <a:pt x="6975" y="7112"/>
                </a:lnTo>
                <a:lnTo>
                  <a:pt x="6984" y="7127"/>
                </a:lnTo>
                <a:lnTo>
                  <a:pt x="6971" y="7123"/>
                </a:lnTo>
                <a:lnTo>
                  <a:pt x="6958" y="7116"/>
                </a:lnTo>
                <a:lnTo>
                  <a:pt x="6965" y="7107"/>
                </a:lnTo>
                <a:lnTo>
                  <a:pt x="6959" y="7098"/>
                </a:lnTo>
                <a:lnTo>
                  <a:pt x="6949" y="7109"/>
                </a:lnTo>
                <a:lnTo>
                  <a:pt x="6943" y="7121"/>
                </a:lnTo>
                <a:lnTo>
                  <a:pt x="6934" y="7102"/>
                </a:lnTo>
                <a:lnTo>
                  <a:pt x="6926" y="7085"/>
                </a:lnTo>
                <a:lnTo>
                  <a:pt x="6934" y="7084"/>
                </a:lnTo>
                <a:lnTo>
                  <a:pt x="6942" y="7087"/>
                </a:lnTo>
                <a:lnTo>
                  <a:pt x="6938" y="7092"/>
                </a:lnTo>
                <a:lnTo>
                  <a:pt x="6939" y="7098"/>
                </a:lnTo>
                <a:lnTo>
                  <a:pt x="6943" y="7081"/>
                </a:lnTo>
                <a:lnTo>
                  <a:pt x="6934" y="7061"/>
                </a:lnTo>
                <a:lnTo>
                  <a:pt x="6916" y="7060"/>
                </a:lnTo>
                <a:lnTo>
                  <a:pt x="6899" y="7058"/>
                </a:lnTo>
                <a:lnTo>
                  <a:pt x="6902" y="7044"/>
                </a:lnTo>
                <a:lnTo>
                  <a:pt x="6894" y="7028"/>
                </a:lnTo>
                <a:lnTo>
                  <a:pt x="6872" y="7032"/>
                </a:lnTo>
                <a:lnTo>
                  <a:pt x="6847" y="7028"/>
                </a:lnTo>
                <a:lnTo>
                  <a:pt x="6813" y="6998"/>
                </a:lnTo>
                <a:lnTo>
                  <a:pt x="6775" y="6965"/>
                </a:lnTo>
                <a:lnTo>
                  <a:pt x="6779" y="6957"/>
                </a:lnTo>
                <a:lnTo>
                  <a:pt x="6765" y="6948"/>
                </a:lnTo>
                <a:lnTo>
                  <a:pt x="6769" y="6939"/>
                </a:lnTo>
                <a:lnTo>
                  <a:pt x="6769" y="6927"/>
                </a:lnTo>
                <a:lnTo>
                  <a:pt x="6745" y="6909"/>
                </a:lnTo>
                <a:lnTo>
                  <a:pt x="6718" y="6898"/>
                </a:lnTo>
                <a:lnTo>
                  <a:pt x="6728" y="6911"/>
                </a:lnTo>
                <a:lnTo>
                  <a:pt x="6734" y="6925"/>
                </a:lnTo>
                <a:lnTo>
                  <a:pt x="6725" y="6917"/>
                </a:lnTo>
                <a:lnTo>
                  <a:pt x="6716" y="6908"/>
                </a:lnTo>
                <a:lnTo>
                  <a:pt x="6706" y="6913"/>
                </a:lnTo>
                <a:lnTo>
                  <a:pt x="6693" y="6913"/>
                </a:lnTo>
                <a:lnTo>
                  <a:pt x="6708" y="6925"/>
                </a:lnTo>
                <a:lnTo>
                  <a:pt x="6713" y="6937"/>
                </a:lnTo>
                <a:lnTo>
                  <a:pt x="6709" y="6940"/>
                </a:lnTo>
                <a:lnTo>
                  <a:pt x="6706" y="6943"/>
                </a:lnTo>
                <a:lnTo>
                  <a:pt x="6657" y="6898"/>
                </a:lnTo>
                <a:lnTo>
                  <a:pt x="6634" y="6854"/>
                </a:lnTo>
                <a:lnTo>
                  <a:pt x="6613" y="6854"/>
                </a:lnTo>
                <a:lnTo>
                  <a:pt x="6588" y="6837"/>
                </a:lnTo>
                <a:lnTo>
                  <a:pt x="6599" y="6832"/>
                </a:lnTo>
                <a:lnTo>
                  <a:pt x="6602" y="6825"/>
                </a:lnTo>
                <a:lnTo>
                  <a:pt x="6571" y="6794"/>
                </a:lnTo>
                <a:lnTo>
                  <a:pt x="6543" y="6757"/>
                </a:lnTo>
                <a:lnTo>
                  <a:pt x="6517" y="6748"/>
                </a:lnTo>
                <a:lnTo>
                  <a:pt x="6487" y="6724"/>
                </a:lnTo>
                <a:lnTo>
                  <a:pt x="6493" y="6718"/>
                </a:lnTo>
                <a:lnTo>
                  <a:pt x="6499" y="6712"/>
                </a:lnTo>
                <a:lnTo>
                  <a:pt x="6485" y="6703"/>
                </a:lnTo>
                <a:lnTo>
                  <a:pt x="6471" y="6703"/>
                </a:lnTo>
                <a:lnTo>
                  <a:pt x="6467" y="6686"/>
                </a:lnTo>
                <a:lnTo>
                  <a:pt x="6461" y="6669"/>
                </a:lnTo>
                <a:lnTo>
                  <a:pt x="6454" y="6681"/>
                </a:lnTo>
                <a:lnTo>
                  <a:pt x="6454" y="6694"/>
                </a:lnTo>
                <a:lnTo>
                  <a:pt x="6438" y="6687"/>
                </a:lnTo>
                <a:lnTo>
                  <a:pt x="6449" y="6707"/>
                </a:lnTo>
                <a:lnTo>
                  <a:pt x="6419" y="6679"/>
                </a:lnTo>
                <a:lnTo>
                  <a:pt x="6394" y="6664"/>
                </a:lnTo>
                <a:lnTo>
                  <a:pt x="6393" y="6649"/>
                </a:lnTo>
                <a:lnTo>
                  <a:pt x="6388" y="6633"/>
                </a:lnTo>
                <a:lnTo>
                  <a:pt x="6406" y="6646"/>
                </a:lnTo>
                <a:lnTo>
                  <a:pt x="6418" y="6648"/>
                </a:lnTo>
                <a:lnTo>
                  <a:pt x="6355" y="6575"/>
                </a:lnTo>
                <a:lnTo>
                  <a:pt x="6275" y="6522"/>
                </a:lnTo>
                <a:lnTo>
                  <a:pt x="6275" y="6513"/>
                </a:lnTo>
                <a:lnTo>
                  <a:pt x="6276" y="6504"/>
                </a:lnTo>
                <a:lnTo>
                  <a:pt x="6259" y="6496"/>
                </a:lnTo>
                <a:lnTo>
                  <a:pt x="6242" y="6483"/>
                </a:lnTo>
                <a:lnTo>
                  <a:pt x="6226" y="6472"/>
                </a:lnTo>
                <a:lnTo>
                  <a:pt x="6211" y="6471"/>
                </a:lnTo>
                <a:lnTo>
                  <a:pt x="6231" y="6485"/>
                </a:lnTo>
                <a:lnTo>
                  <a:pt x="6223" y="6494"/>
                </a:lnTo>
                <a:lnTo>
                  <a:pt x="6233" y="6495"/>
                </a:lnTo>
                <a:lnTo>
                  <a:pt x="6244" y="6500"/>
                </a:lnTo>
                <a:lnTo>
                  <a:pt x="6235" y="6518"/>
                </a:lnTo>
                <a:lnTo>
                  <a:pt x="6217" y="6526"/>
                </a:lnTo>
                <a:lnTo>
                  <a:pt x="6230" y="6546"/>
                </a:lnTo>
                <a:lnTo>
                  <a:pt x="6232" y="6565"/>
                </a:lnTo>
                <a:lnTo>
                  <a:pt x="6205" y="6517"/>
                </a:lnTo>
                <a:lnTo>
                  <a:pt x="6182" y="6489"/>
                </a:lnTo>
                <a:lnTo>
                  <a:pt x="6190" y="6504"/>
                </a:lnTo>
                <a:lnTo>
                  <a:pt x="6193" y="6522"/>
                </a:lnTo>
                <a:lnTo>
                  <a:pt x="6160" y="6494"/>
                </a:lnTo>
                <a:lnTo>
                  <a:pt x="6126" y="6464"/>
                </a:lnTo>
                <a:lnTo>
                  <a:pt x="6135" y="6454"/>
                </a:lnTo>
                <a:lnTo>
                  <a:pt x="6130" y="6442"/>
                </a:lnTo>
                <a:lnTo>
                  <a:pt x="6122" y="6450"/>
                </a:lnTo>
                <a:lnTo>
                  <a:pt x="6112" y="6452"/>
                </a:lnTo>
                <a:lnTo>
                  <a:pt x="6105" y="6437"/>
                </a:lnTo>
                <a:lnTo>
                  <a:pt x="6116" y="6429"/>
                </a:lnTo>
                <a:lnTo>
                  <a:pt x="6099" y="6417"/>
                </a:lnTo>
                <a:lnTo>
                  <a:pt x="6089" y="6412"/>
                </a:lnTo>
                <a:lnTo>
                  <a:pt x="6092" y="6422"/>
                </a:lnTo>
                <a:lnTo>
                  <a:pt x="6088" y="6430"/>
                </a:lnTo>
                <a:lnTo>
                  <a:pt x="5973" y="6340"/>
                </a:lnTo>
                <a:lnTo>
                  <a:pt x="5863" y="6243"/>
                </a:lnTo>
                <a:lnTo>
                  <a:pt x="5859" y="6260"/>
                </a:lnTo>
                <a:lnTo>
                  <a:pt x="5848" y="6268"/>
                </a:lnTo>
                <a:lnTo>
                  <a:pt x="5847" y="6256"/>
                </a:lnTo>
                <a:lnTo>
                  <a:pt x="5852" y="6245"/>
                </a:lnTo>
                <a:lnTo>
                  <a:pt x="5819" y="6216"/>
                </a:lnTo>
                <a:lnTo>
                  <a:pt x="5787" y="6190"/>
                </a:lnTo>
                <a:lnTo>
                  <a:pt x="5756" y="6168"/>
                </a:lnTo>
                <a:lnTo>
                  <a:pt x="5728" y="6148"/>
                </a:lnTo>
                <a:lnTo>
                  <a:pt x="5666" y="6107"/>
                </a:lnTo>
                <a:lnTo>
                  <a:pt x="5593" y="6057"/>
                </a:lnTo>
                <a:lnTo>
                  <a:pt x="5594" y="6048"/>
                </a:lnTo>
                <a:lnTo>
                  <a:pt x="5593" y="6038"/>
                </a:lnTo>
                <a:lnTo>
                  <a:pt x="5559" y="6029"/>
                </a:lnTo>
                <a:lnTo>
                  <a:pt x="5531" y="6003"/>
                </a:lnTo>
                <a:lnTo>
                  <a:pt x="5521" y="6015"/>
                </a:lnTo>
                <a:lnTo>
                  <a:pt x="5519" y="6027"/>
                </a:lnTo>
                <a:lnTo>
                  <a:pt x="5515" y="6026"/>
                </a:lnTo>
                <a:lnTo>
                  <a:pt x="5511" y="6026"/>
                </a:lnTo>
                <a:lnTo>
                  <a:pt x="5512" y="6030"/>
                </a:lnTo>
                <a:lnTo>
                  <a:pt x="5514" y="6034"/>
                </a:lnTo>
                <a:lnTo>
                  <a:pt x="5508" y="6032"/>
                </a:lnTo>
                <a:lnTo>
                  <a:pt x="5500" y="6026"/>
                </a:lnTo>
                <a:lnTo>
                  <a:pt x="5508" y="6005"/>
                </a:lnTo>
                <a:lnTo>
                  <a:pt x="5507" y="5983"/>
                </a:lnTo>
                <a:lnTo>
                  <a:pt x="5476" y="5975"/>
                </a:lnTo>
                <a:lnTo>
                  <a:pt x="5446" y="5963"/>
                </a:lnTo>
                <a:lnTo>
                  <a:pt x="5439" y="5971"/>
                </a:lnTo>
                <a:lnTo>
                  <a:pt x="5434" y="5959"/>
                </a:lnTo>
                <a:lnTo>
                  <a:pt x="5415" y="5971"/>
                </a:lnTo>
                <a:lnTo>
                  <a:pt x="5396" y="5981"/>
                </a:lnTo>
                <a:lnTo>
                  <a:pt x="5406" y="5995"/>
                </a:lnTo>
                <a:lnTo>
                  <a:pt x="5405" y="6007"/>
                </a:lnTo>
                <a:lnTo>
                  <a:pt x="5418" y="6008"/>
                </a:lnTo>
                <a:lnTo>
                  <a:pt x="5432" y="6017"/>
                </a:lnTo>
                <a:lnTo>
                  <a:pt x="5429" y="6022"/>
                </a:lnTo>
                <a:lnTo>
                  <a:pt x="5429" y="6027"/>
                </a:lnTo>
                <a:lnTo>
                  <a:pt x="5414" y="6033"/>
                </a:lnTo>
                <a:lnTo>
                  <a:pt x="5407" y="6042"/>
                </a:lnTo>
                <a:lnTo>
                  <a:pt x="5388" y="6039"/>
                </a:lnTo>
                <a:lnTo>
                  <a:pt x="5363" y="6041"/>
                </a:lnTo>
                <a:lnTo>
                  <a:pt x="5365" y="6026"/>
                </a:lnTo>
                <a:lnTo>
                  <a:pt x="5381" y="6022"/>
                </a:lnTo>
                <a:lnTo>
                  <a:pt x="5356" y="6000"/>
                </a:lnTo>
                <a:lnTo>
                  <a:pt x="5337" y="5972"/>
                </a:lnTo>
                <a:lnTo>
                  <a:pt x="5314" y="5949"/>
                </a:lnTo>
                <a:lnTo>
                  <a:pt x="5276" y="5943"/>
                </a:lnTo>
                <a:lnTo>
                  <a:pt x="5282" y="5928"/>
                </a:lnTo>
                <a:lnTo>
                  <a:pt x="5289" y="5913"/>
                </a:lnTo>
                <a:lnTo>
                  <a:pt x="5298" y="5920"/>
                </a:lnTo>
                <a:lnTo>
                  <a:pt x="5311" y="5922"/>
                </a:lnTo>
                <a:lnTo>
                  <a:pt x="5256" y="5896"/>
                </a:lnTo>
                <a:lnTo>
                  <a:pt x="5211" y="5852"/>
                </a:lnTo>
                <a:lnTo>
                  <a:pt x="5206" y="5870"/>
                </a:lnTo>
                <a:lnTo>
                  <a:pt x="5193" y="5882"/>
                </a:lnTo>
                <a:lnTo>
                  <a:pt x="5187" y="5849"/>
                </a:lnTo>
                <a:lnTo>
                  <a:pt x="5171" y="5830"/>
                </a:lnTo>
                <a:lnTo>
                  <a:pt x="5166" y="5833"/>
                </a:lnTo>
                <a:lnTo>
                  <a:pt x="5163" y="5835"/>
                </a:lnTo>
                <a:lnTo>
                  <a:pt x="5162" y="5834"/>
                </a:lnTo>
                <a:lnTo>
                  <a:pt x="5162" y="5832"/>
                </a:lnTo>
                <a:lnTo>
                  <a:pt x="5156" y="5838"/>
                </a:lnTo>
                <a:lnTo>
                  <a:pt x="5152" y="5847"/>
                </a:lnTo>
                <a:lnTo>
                  <a:pt x="5148" y="5842"/>
                </a:lnTo>
                <a:lnTo>
                  <a:pt x="5143" y="5839"/>
                </a:lnTo>
                <a:lnTo>
                  <a:pt x="5159" y="5826"/>
                </a:lnTo>
                <a:lnTo>
                  <a:pt x="5177" y="5813"/>
                </a:lnTo>
                <a:lnTo>
                  <a:pt x="5125" y="5795"/>
                </a:lnTo>
                <a:lnTo>
                  <a:pt x="5082" y="5761"/>
                </a:lnTo>
                <a:lnTo>
                  <a:pt x="5086" y="5756"/>
                </a:lnTo>
                <a:lnTo>
                  <a:pt x="5091" y="5751"/>
                </a:lnTo>
                <a:lnTo>
                  <a:pt x="5108" y="5750"/>
                </a:lnTo>
                <a:lnTo>
                  <a:pt x="5121" y="5745"/>
                </a:lnTo>
                <a:lnTo>
                  <a:pt x="5112" y="5738"/>
                </a:lnTo>
                <a:lnTo>
                  <a:pt x="5105" y="5729"/>
                </a:lnTo>
                <a:lnTo>
                  <a:pt x="5102" y="5732"/>
                </a:lnTo>
                <a:lnTo>
                  <a:pt x="5105" y="5735"/>
                </a:lnTo>
                <a:lnTo>
                  <a:pt x="5098" y="5740"/>
                </a:lnTo>
                <a:lnTo>
                  <a:pt x="5092" y="5745"/>
                </a:lnTo>
                <a:lnTo>
                  <a:pt x="5089" y="5737"/>
                </a:lnTo>
                <a:lnTo>
                  <a:pt x="5087" y="5726"/>
                </a:lnTo>
                <a:lnTo>
                  <a:pt x="5069" y="5731"/>
                </a:lnTo>
                <a:lnTo>
                  <a:pt x="5053" y="5731"/>
                </a:lnTo>
                <a:lnTo>
                  <a:pt x="5058" y="5720"/>
                </a:lnTo>
                <a:lnTo>
                  <a:pt x="5058" y="5703"/>
                </a:lnTo>
                <a:lnTo>
                  <a:pt x="5034" y="5690"/>
                </a:lnTo>
                <a:lnTo>
                  <a:pt x="5013" y="5672"/>
                </a:lnTo>
                <a:lnTo>
                  <a:pt x="5022" y="5666"/>
                </a:lnTo>
                <a:lnTo>
                  <a:pt x="5031" y="5674"/>
                </a:lnTo>
                <a:lnTo>
                  <a:pt x="5011" y="5653"/>
                </a:lnTo>
                <a:lnTo>
                  <a:pt x="4967" y="5663"/>
                </a:lnTo>
                <a:lnTo>
                  <a:pt x="4974" y="5645"/>
                </a:lnTo>
                <a:lnTo>
                  <a:pt x="4996" y="5642"/>
                </a:lnTo>
                <a:lnTo>
                  <a:pt x="4956" y="5629"/>
                </a:lnTo>
                <a:lnTo>
                  <a:pt x="4922" y="5609"/>
                </a:lnTo>
                <a:lnTo>
                  <a:pt x="4930" y="5601"/>
                </a:lnTo>
                <a:lnTo>
                  <a:pt x="4940" y="5607"/>
                </a:lnTo>
                <a:lnTo>
                  <a:pt x="4940" y="5587"/>
                </a:lnTo>
                <a:lnTo>
                  <a:pt x="4927" y="5570"/>
                </a:lnTo>
                <a:lnTo>
                  <a:pt x="4939" y="5573"/>
                </a:lnTo>
                <a:lnTo>
                  <a:pt x="4944" y="5561"/>
                </a:lnTo>
                <a:lnTo>
                  <a:pt x="4952" y="5569"/>
                </a:lnTo>
                <a:lnTo>
                  <a:pt x="4966" y="5569"/>
                </a:lnTo>
                <a:lnTo>
                  <a:pt x="4957" y="5552"/>
                </a:lnTo>
                <a:lnTo>
                  <a:pt x="4943" y="5539"/>
                </a:lnTo>
                <a:lnTo>
                  <a:pt x="4929" y="5553"/>
                </a:lnTo>
                <a:lnTo>
                  <a:pt x="4915" y="5544"/>
                </a:lnTo>
                <a:lnTo>
                  <a:pt x="4912" y="5550"/>
                </a:lnTo>
                <a:lnTo>
                  <a:pt x="4916" y="5560"/>
                </a:lnTo>
                <a:lnTo>
                  <a:pt x="4890" y="5555"/>
                </a:lnTo>
                <a:lnTo>
                  <a:pt x="4858" y="5559"/>
                </a:lnTo>
                <a:lnTo>
                  <a:pt x="4866" y="5543"/>
                </a:lnTo>
                <a:lnTo>
                  <a:pt x="4874" y="5528"/>
                </a:lnTo>
                <a:lnTo>
                  <a:pt x="4850" y="5528"/>
                </a:lnTo>
                <a:lnTo>
                  <a:pt x="4829" y="5536"/>
                </a:lnTo>
                <a:lnTo>
                  <a:pt x="4797" y="5500"/>
                </a:lnTo>
                <a:lnTo>
                  <a:pt x="4764" y="5475"/>
                </a:lnTo>
                <a:lnTo>
                  <a:pt x="4755" y="5487"/>
                </a:lnTo>
                <a:lnTo>
                  <a:pt x="4737" y="5492"/>
                </a:lnTo>
                <a:lnTo>
                  <a:pt x="4752" y="5468"/>
                </a:lnTo>
                <a:lnTo>
                  <a:pt x="4746" y="5446"/>
                </a:lnTo>
                <a:lnTo>
                  <a:pt x="4764" y="5447"/>
                </a:lnTo>
                <a:lnTo>
                  <a:pt x="4776" y="5458"/>
                </a:lnTo>
                <a:lnTo>
                  <a:pt x="4764" y="5440"/>
                </a:lnTo>
                <a:lnTo>
                  <a:pt x="4740" y="5425"/>
                </a:lnTo>
                <a:lnTo>
                  <a:pt x="4734" y="5433"/>
                </a:lnTo>
                <a:lnTo>
                  <a:pt x="4723" y="5438"/>
                </a:lnTo>
                <a:lnTo>
                  <a:pt x="4716" y="5424"/>
                </a:lnTo>
                <a:lnTo>
                  <a:pt x="4717" y="5401"/>
                </a:lnTo>
                <a:lnTo>
                  <a:pt x="4700" y="5407"/>
                </a:lnTo>
                <a:lnTo>
                  <a:pt x="4683" y="5413"/>
                </a:lnTo>
                <a:lnTo>
                  <a:pt x="4678" y="5392"/>
                </a:lnTo>
                <a:lnTo>
                  <a:pt x="4652" y="5386"/>
                </a:lnTo>
                <a:lnTo>
                  <a:pt x="4655" y="5372"/>
                </a:lnTo>
                <a:lnTo>
                  <a:pt x="4658" y="5357"/>
                </a:lnTo>
                <a:lnTo>
                  <a:pt x="4672" y="5359"/>
                </a:lnTo>
                <a:lnTo>
                  <a:pt x="4681" y="5369"/>
                </a:lnTo>
                <a:lnTo>
                  <a:pt x="4611" y="5295"/>
                </a:lnTo>
                <a:lnTo>
                  <a:pt x="4518" y="5233"/>
                </a:lnTo>
                <a:lnTo>
                  <a:pt x="4532" y="5223"/>
                </a:lnTo>
                <a:lnTo>
                  <a:pt x="4552" y="5215"/>
                </a:lnTo>
                <a:lnTo>
                  <a:pt x="4535" y="5204"/>
                </a:lnTo>
                <a:lnTo>
                  <a:pt x="4521" y="5188"/>
                </a:lnTo>
                <a:lnTo>
                  <a:pt x="4506" y="5196"/>
                </a:lnTo>
                <a:lnTo>
                  <a:pt x="4500" y="5210"/>
                </a:lnTo>
                <a:lnTo>
                  <a:pt x="4456" y="5162"/>
                </a:lnTo>
                <a:lnTo>
                  <a:pt x="4386" y="5150"/>
                </a:lnTo>
                <a:lnTo>
                  <a:pt x="4399" y="5138"/>
                </a:lnTo>
                <a:lnTo>
                  <a:pt x="4413" y="5133"/>
                </a:lnTo>
                <a:lnTo>
                  <a:pt x="4393" y="5117"/>
                </a:lnTo>
                <a:lnTo>
                  <a:pt x="4376" y="5101"/>
                </a:lnTo>
                <a:lnTo>
                  <a:pt x="4369" y="5109"/>
                </a:lnTo>
                <a:lnTo>
                  <a:pt x="4360" y="5116"/>
                </a:lnTo>
                <a:lnTo>
                  <a:pt x="4332" y="5081"/>
                </a:lnTo>
                <a:lnTo>
                  <a:pt x="4299" y="5068"/>
                </a:lnTo>
                <a:lnTo>
                  <a:pt x="4302" y="5051"/>
                </a:lnTo>
                <a:lnTo>
                  <a:pt x="4301" y="5033"/>
                </a:lnTo>
                <a:lnTo>
                  <a:pt x="4280" y="5033"/>
                </a:lnTo>
                <a:lnTo>
                  <a:pt x="4272" y="5018"/>
                </a:lnTo>
                <a:lnTo>
                  <a:pt x="4227" y="5007"/>
                </a:lnTo>
                <a:lnTo>
                  <a:pt x="4181" y="4983"/>
                </a:lnTo>
                <a:lnTo>
                  <a:pt x="4185" y="4970"/>
                </a:lnTo>
                <a:lnTo>
                  <a:pt x="4190" y="4958"/>
                </a:lnTo>
                <a:lnTo>
                  <a:pt x="4160" y="4952"/>
                </a:lnTo>
                <a:lnTo>
                  <a:pt x="4146" y="4924"/>
                </a:lnTo>
                <a:lnTo>
                  <a:pt x="4130" y="4927"/>
                </a:lnTo>
                <a:lnTo>
                  <a:pt x="4117" y="4925"/>
                </a:lnTo>
                <a:lnTo>
                  <a:pt x="4120" y="4916"/>
                </a:lnTo>
                <a:lnTo>
                  <a:pt x="4122" y="4907"/>
                </a:lnTo>
                <a:lnTo>
                  <a:pt x="4106" y="4908"/>
                </a:lnTo>
                <a:lnTo>
                  <a:pt x="4109" y="4898"/>
                </a:lnTo>
                <a:lnTo>
                  <a:pt x="4085" y="4893"/>
                </a:lnTo>
                <a:lnTo>
                  <a:pt x="4064" y="4870"/>
                </a:lnTo>
                <a:lnTo>
                  <a:pt x="4053" y="4882"/>
                </a:lnTo>
                <a:lnTo>
                  <a:pt x="4037" y="4877"/>
                </a:lnTo>
                <a:lnTo>
                  <a:pt x="4042" y="4871"/>
                </a:lnTo>
                <a:lnTo>
                  <a:pt x="4053" y="4867"/>
                </a:lnTo>
                <a:lnTo>
                  <a:pt x="4031" y="4849"/>
                </a:lnTo>
                <a:lnTo>
                  <a:pt x="4008" y="4833"/>
                </a:lnTo>
                <a:lnTo>
                  <a:pt x="4027" y="4835"/>
                </a:lnTo>
                <a:lnTo>
                  <a:pt x="4043" y="4829"/>
                </a:lnTo>
                <a:lnTo>
                  <a:pt x="4033" y="4816"/>
                </a:lnTo>
                <a:lnTo>
                  <a:pt x="4017" y="4808"/>
                </a:lnTo>
                <a:lnTo>
                  <a:pt x="4025" y="4801"/>
                </a:lnTo>
                <a:lnTo>
                  <a:pt x="4039" y="4797"/>
                </a:lnTo>
                <a:lnTo>
                  <a:pt x="4050" y="4817"/>
                </a:lnTo>
                <a:lnTo>
                  <a:pt x="4071" y="4823"/>
                </a:lnTo>
                <a:lnTo>
                  <a:pt x="4067" y="4806"/>
                </a:lnTo>
                <a:lnTo>
                  <a:pt x="4061" y="4791"/>
                </a:lnTo>
                <a:close/>
                <a:moveTo>
                  <a:pt x="3920" y="4725"/>
                </a:moveTo>
                <a:lnTo>
                  <a:pt x="3924" y="4741"/>
                </a:lnTo>
                <a:lnTo>
                  <a:pt x="3924" y="4764"/>
                </a:lnTo>
                <a:lnTo>
                  <a:pt x="3948" y="4772"/>
                </a:lnTo>
                <a:lnTo>
                  <a:pt x="3972" y="4779"/>
                </a:lnTo>
                <a:lnTo>
                  <a:pt x="3962" y="4768"/>
                </a:lnTo>
                <a:lnTo>
                  <a:pt x="3958" y="4749"/>
                </a:lnTo>
                <a:lnTo>
                  <a:pt x="3971" y="4749"/>
                </a:lnTo>
                <a:lnTo>
                  <a:pt x="3986" y="4747"/>
                </a:lnTo>
                <a:lnTo>
                  <a:pt x="3981" y="4765"/>
                </a:lnTo>
                <a:lnTo>
                  <a:pt x="3984" y="4777"/>
                </a:lnTo>
                <a:lnTo>
                  <a:pt x="3993" y="4764"/>
                </a:lnTo>
                <a:lnTo>
                  <a:pt x="4004" y="4754"/>
                </a:lnTo>
                <a:lnTo>
                  <a:pt x="4014" y="4761"/>
                </a:lnTo>
                <a:lnTo>
                  <a:pt x="4019" y="4773"/>
                </a:lnTo>
                <a:lnTo>
                  <a:pt x="4001" y="4785"/>
                </a:lnTo>
                <a:lnTo>
                  <a:pt x="3987" y="4799"/>
                </a:lnTo>
                <a:lnTo>
                  <a:pt x="3996" y="4808"/>
                </a:lnTo>
                <a:lnTo>
                  <a:pt x="4001" y="4823"/>
                </a:lnTo>
                <a:lnTo>
                  <a:pt x="3966" y="4805"/>
                </a:lnTo>
                <a:lnTo>
                  <a:pt x="3932" y="4784"/>
                </a:lnTo>
                <a:lnTo>
                  <a:pt x="3901" y="4761"/>
                </a:lnTo>
                <a:lnTo>
                  <a:pt x="3873" y="4731"/>
                </a:lnTo>
                <a:lnTo>
                  <a:pt x="3896" y="4737"/>
                </a:lnTo>
                <a:lnTo>
                  <a:pt x="3916" y="4748"/>
                </a:lnTo>
                <a:lnTo>
                  <a:pt x="3911" y="4735"/>
                </a:lnTo>
                <a:lnTo>
                  <a:pt x="3920" y="4725"/>
                </a:lnTo>
                <a:close/>
                <a:moveTo>
                  <a:pt x="3688" y="5094"/>
                </a:moveTo>
                <a:lnTo>
                  <a:pt x="3695" y="5108"/>
                </a:lnTo>
                <a:lnTo>
                  <a:pt x="3686" y="5122"/>
                </a:lnTo>
                <a:lnTo>
                  <a:pt x="3730" y="5139"/>
                </a:lnTo>
                <a:lnTo>
                  <a:pt x="3744" y="5185"/>
                </a:lnTo>
                <a:lnTo>
                  <a:pt x="3729" y="5165"/>
                </a:lnTo>
                <a:lnTo>
                  <a:pt x="3709" y="5151"/>
                </a:lnTo>
                <a:lnTo>
                  <a:pt x="3687" y="5146"/>
                </a:lnTo>
                <a:lnTo>
                  <a:pt x="3666" y="5145"/>
                </a:lnTo>
                <a:lnTo>
                  <a:pt x="3676" y="5131"/>
                </a:lnTo>
                <a:lnTo>
                  <a:pt x="3680" y="5113"/>
                </a:lnTo>
                <a:lnTo>
                  <a:pt x="3667" y="5124"/>
                </a:lnTo>
                <a:lnTo>
                  <a:pt x="3652" y="5120"/>
                </a:lnTo>
                <a:lnTo>
                  <a:pt x="3654" y="5110"/>
                </a:lnTo>
                <a:lnTo>
                  <a:pt x="3661" y="5101"/>
                </a:lnTo>
                <a:lnTo>
                  <a:pt x="3647" y="5106"/>
                </a:lnTo>
                <a:lnTo>
                  <a:pt x="3637" y="5096"/>
                </a:lnTo>
                <a:lnTo>
                  <a:pt x="3626" y="5108"/>
                </a:lnTo>
                <a:lnTo>
                  <a:pt x="3614" y="5092"/>
                </a:lnTo>
                <a:lnTo>
                  <a:pt x="3629" y="5085"/>
                </a:lnTo>
                <a:lnTo>
                  <a:pt x="3653" y="5081"/>
                </a:lnTo>
                <a:lnTo>
                  <a:pt x="3669" y="5099"/>
                </a:lnTo>
                <a:lnTo>
                  <a:pt x="3688" y="5094"/>
                </a:lnTo>
                <a:close/>
                <a:moveTo>
                  <a:pt x="3656" y="4603"/>
                </a:moveTo>
                <a:lnTo>
                  <a:pt x="3638" y="4597"/>
                </a:lnTo>
                <a:lnTo>
                  <a:pt x="3629" y="4576"/>
                </a:lnTo>
                <a:lnTo>
                  <a:pt x="3655" y="4560"/>
                </a:lnTo>
                <a:lnTo>
                  <a:pt x="3674" y="4569"/>
                </a:lnTo>
                <a:lnTo>
                  <a:pt x="3652" y="4582"/>
                </a:lnTo>
                <a:lnTo>
                  <a:pt x="3656" y="4603"/>
                </a:lnTo>
                <a:close/>
                <a:moveTo>
                  <a:pt x="3581" y="5050"/>
                </a:moveTo>
                <a:lnTo>
                  <a:pt x="3557" y="5057"/>
                </a:lnTo>
                <a:lnTo>
                  <a:pt x="3539" y="5080"/>
                </a:lnTo>
                <a:lnTo>
                  <a:pt x="3513" y="5036"/>
                </a:lnTo>
                <a:lnTo>
                  <a:pt x="3467" y="5005"/>
                </a:lnTo>
                <a:lnTo>
                  <a:pt x="3508" y="5017"/>
                </a:lnTo>
                <a:lnTo>
                  <a:pt x="3551" y="5037"/>
                </a:lnTo>
                <a:lnTo>
                  <a:pt x="3553" y="5020"/>
                </a:lnTo>
                <a:lnTo>
                  <a:pt x="3564" y="5010"/>
                </a:lnTo>
                <a:lnTo>
                  <a:pt x="3563" y="5032"/>
                </a:lnTo>
                <a:lnTo>
                  <a:pt x="3581" y="5050"/>
                </a:lnTo>
                <a:close/>
                <a:moveTo>
                  <a:pt x="3364" y="5377"/>
                </a:moveTo>
                <a:lnTo>
                  <a:pt x="3355" y="5367"/>
                </a:lnTo>
                <a:lnTo>
                  <a:pt x="3341" y="5371"/>
                </a:lnTo>
                <a:lnTo>
                  <a:pt x="3347" y="5357"/>
                </a:lnTo>
                <a:lnTo>
                  <a:pt x="3359" y="5353"/>
                </a:lnTo>
                <a:lnTo>
                  <a:pt x="3358" y="5350"/>
                </a:lnTo>
                <a:lnTo>
                  <a:pt x="3357" y="5348"/>
                </a:lnTo>
                <a:lnTo>
                  <a:pt x="3352" y="5338"/>
                </a:lnTo>
                <a:lnTo>
                  <a:pt x="3344" y="5334"/>
                </a:lnTo>
                <a:lnTo>
                  <a:pt x="3353" y="5322"/>
                </a:lnTo>
                <a:lnTo>
                  <a:pt x="3363" y="5312"/>
                </a:lnTo>
                <a:lnTo>
                  <a:pt x="3373" y="5321"/>
                </a:lnTo>
                <a:lnTo>
                  <a:pt x="3387" y="5316"/>
                </a:lnTo>
                <a:lnTo>
                  <a:pt x="3380" y="5332"/>
                </a:lnTo>
                <a:lnTo>
                  <a:pt x="3367" y="5338"/>
                </a:lnTo>
                <a:lnTo>
                  <a:pt x="3369" y="5341"/>
                </a:lnTo>
                <a:lnTo>
                  <a:pt x="3370" y="5343"/>
                </a:lnTo>
                <a:lnTo>
                  <a:pt x="3374" y="5354"/>
                </a:lnTo>
                <a:lnTo>
                  <a:pt x="3382" y="5359"/>
                </a:lnTo>
                <a:lnTo>
                  <a:pt x="3374" y="5369"/>
                </a:lnTo>
                <a:lnTo>
                  <a:pt x="3364" y="5377"/>
                </a:lnTo>
                <a:close/>
                <a:moveTo>
                  <a:pt x="3344" y="5703"/>
                </a:moveTo>
                <a:lnTo>
                  <a:pt x="3369" y="5720"/>
                </a:lnTo>
                <a:lnTo>
                  <a:pt x="3392" y="5737"/>
                </a:lnTo>
                <a:lnTo>
                  <a:pt x="3353" y="5725"/>
                </a:lnTo>
                <a:lnTo>
                  <a:pt x="3344" y="5703"/>
                </a:lnTo>
                <a:close/>
                <a:moveTo>
                  <a:pt x="3447" y="7009"/>
                </a:moveTo>
                <a:lnTo>
                  <a:pt x="3440" y="7010"/>
                </a:lnTo>
                <a:lnTo>
                  <a:pt x="3433" y="7009"/>
                </a:lnTo>
                <a:lnTo>
                  <a:pt x="3432" y="7005"/>
                </a:lnTo>
                <a:lnTo>
                  <a:pt x="3425" y="6991"/>
                </a:lnTo>
                <a:lnTo>
                  <a:pt x="3423" y="6988"/>
                </a:lnTo>
                <a:lnTo>
                  <a:pt x="3422" y="6987"/>
                </a:lnTo>
                <a:lnTo>
                  <a:pt x="3425" y="6989"/>
                </a:lnTo>
                <a:lnTo>
                  <a:pt x="3427" y="6991"/>
                </a:lnTo>
                <a:lnTo>
                  <a:pt x="3432" y="6994"/>
                </a:lnTo>
                <a:lnTo>
                  <a:pt x="3434" y="6995"/>
                </a:lnTo>
                <a:lnTo>
                  <a:pt x="3444" y="7002"/>
                </a:lnTo>
                <a:lnTo>
                  <a:pt x="3453" y="7009"/>
                </a:lnTo>
                <a:lnTo>
                  <a:pt x="3458" y="7013"/>
                </a:lnTo>
                <a:lnTo>
                  <a:pt x="3463" y="7016"/>
                </a:lnTo>
                <a:lnTo>
                  <a:pt x="3455" y="7015"/>
                </a:lnTo>
                <a:lnTo>
                  <a:pt x="3447" y="7009"/>
                </a:lnTo>
                <a:close/>
                <a:moveTo>
                  <a:pt x="3425" y="7032"/>
                </a:moveTo>
                <a:lnTo>
                  <a:pt x="3424" y="7033"/>
                </a:lnTo>
                <a:lnTo>
                  <a:pt x="3424" y="7034"/>
                </a:lnTo>
                <a:lnTo>
                  <a:pt x="3423" y="7032"/>
                </a:lnTo>
                <a:lnTo>
                  <a:pt x="3423" y="7031"/>
                </a:lnTo>
                <a:lnTo>
                  <a:pt x="3437" y="7034"/>
                </a:lnTo>
                <a:lnTo>
                  <a:pt x="3450" y="7045"/>
                </a:lnTo>
                <a:lnTo>
                  <a:pt x="3440" y="7043"/>
                </a:lnTo>
                <a:lnTo>
                  <a:pt x="3425" y="7032"/>
                </a:lnTo>
                <a:close/>
                <a:moveTo>
                  <a:pt x="3400" y="6987"/>
                </a:moveTo>
                <a:lnTo>
                  <a:pt x="3393" y="6997"/>
                </a:lnTo>
                <a:lnTo>
                  <a:pt x="3393" y="7008"/>
                </a:lnTo>
                <a:lnTo>
                  <a:pt x="3364" y="6998"/>
                </a:lnTo>
                <a:lnTo>
                  <a:pt x="3340" y="6984"/>
                </a:lnTo>
                <a:lnTo>
                  <a:pt x="3342" y="6976"/>
                </a:lnTo>
                <a:lnTo>
                  <a:pt x="3350" y="6973"/>
                </a:lnTo>
                <a:lnTo>
                  <a:pt x="3314" y="6960"/>
                </a:lnTo>
                <a:lnTo>
                  <a:pt x="3281" y="6942"/>
                </a:lnTo>
                <a:lnTo>
                  <a:pt x="3286" y="6929"/>
                </a:lnTo>
                <a:lnTo>
                  <a:pt x="3274" y="6918"/>
                </a:lnTo>
                <a:lnTo>
                  <a:pt x="3262" y="6925"/>
                </a:lnTo>
                <a:lnTo>
                  <a:pt x="3248" y="6922"/>
                </a:lnTo>
                <a:lnTo>
                  <a:pt x="3251" y="6913"/>
                </a:lnTo>
                <a:lnTo>
                  <a:pt x="3252" y="6901"/>
                </a:lnTo>
                <a:lnTo>
                  <a:pt x="3218" y="6887"/>
                </a:lnTo>
                <a:lnTo>
                  <a:pt x="3172" y="6868"/>
                </a:lnTo>
                <a:lnTo>
                  <a:pt x="3173" y="6859"/>
                </a:lnTo>
                <a:lnTo>
                  <a:pt x="3178" y="6852"/>
                </a:lnTo>
                <a:lnTo>
                  <a:pt x="3194" y="6863"/>
                </a:lnTo>
                <a:lnTo>
                  <a:pt x="3209" y="6870"/>
                </a:lnTo>
                <a:lnTo>
                  <a:pt x="3214" y="6870"/>
                </a:lnTo>
                <a:lnTo>
                  <a:pt x="3231" y="6878"/>
                </a:lnTo>
                <a:lnTo>
                  <a:pt x="3227" y="6865"/>
                </a:lnTo>
                <a:lnTo>
                  <a:pt x="3237" y="6857"/>
                </a:lnTo>
                <a:lnTo>
                  <a:pt x="3244" y="6862"/>
                </a:lnTo>
                <a:lnTo>
                  <a:pt x="3251" y="6867"/>
                </a:lnTo>
                <a:lnTo>
                  <a:pt x="3252" y="6876"/>
                </a:lnTo>
                <a:lnTo>
                  <a:pt x="3247" y="6884"/>
                </a:lnTo>
                <a:lnTo>
                  <a:pt x="3265" y="6894"/>
                </a:lnTo>
                <a:lnTo>
                  <a:pt x="3277" y="6891"/>
                </a:lnTo>
                <a:lnTo>
                  <a:pt x="3265" y="6883"/>
                </a:lnTo>
                <a:lnTo>
                  <a:pt x="3266" y="6878"/>
                </a:lnTo>
                <a:lnTo>
                  <a:pt x="3338" y="6927"/>
                </a:lnTo>
                <a:lnTo>
                  <a:pt x="3410" y="6978"/>
                </a:lnTo>
                <a:lnTo>
                  <a:pt x="3412" y="6993"/>
                </a:lnTo>
                <a:lnTo>
                  <a:pt x="3419" y="7008"/>
                </a:lnTo>
                <a:lnTo>
                  <a:pt x="3408" y="6997"/>
                </a:lnTo>
                <a:lnTo>
                  <a:pt x="3400" y="6987"/>
                </a:lnTo>
                <a:close/>
                <a:moveTo>
                  <a:pt x="3399" y="7028"/>
                </a:moveTo>
                <a:lnTo>
                  <a:pt x="3395" y="7027"/>
                </a:lnTo>
                <a:lnTo>
                  <a:pt x="3392" y="7028"/>
                </a:lnTo>
                <a:lnTo>
                  <a:pt x="3388" y="7016"/>
                </a:lnTo>
                <a:lnTo>
                  <a:pt x="3393" y="7008"/>
                </a:lnTo>
                <a:lnTo>
                  <a:pt x="3396" y="7017"/>
                </a:lnTo>
                <a:lnTo>
                  <a:pt x="3401" y="7027"/>
                </a:lnTo>
                <a:lnTo>
                  <a:pt x="3400" y="7027"/>
                </a:lnTo>
                <a:lnTo>
                  <a:pt x="3399" y="7028"/>
                </a:lnTo>
                <a:close/>
                <a:moveTo>
                  <a:pt x="3358" y="7016"/>
                </a:moveTo>
                <a:lnTo>
                  <a:pt x="3341" y="7009"/>
                </a:lnTo>
                <a:lnTo>
                  <a:pt x="3331" y="6995"/>
                </a:lnTo>
                <a:lnTo>
                  <a:pt x="3354" y="7002"/>
                </a:lnTo>
                <a:lnTo>
                  <a:pt x="3358" y="7016"/>
                </a:lnTo>
                <a:close/>
                <a:moveTo>
                  <a:pt x="3173" y="6880"/>
                </a:moveTo>
                <a:lnTo>
                  <a:pt x="3175" y="6881"/>
                </a:lnTo>
                <a:lnTo>
                  <a:pt x="3177" y="6882"/>
                </a:lnTo>
                <a:lnTo>
                  <a:pt x="3177" y="6883"/>
                </a:lnTo>
                <a:lnTo>
                  <a:pt x="3177" y="6884"/>
                </a:lnTo>
                <a:lnTo>
                  <a:pt x="3175" y="6882"/>
                </a:lnTo>
                <a:lnTo>
                  <a:pt x="3173" y="6880"/>
                </a:lnTo>
                <a:close/>
                <a:moveTo>
                  <a:pt x="2903" y="5901"/>
                </a:moveTo>
                <a:lnTo>
                  <a:pt x="2902" y="5893"/>
                </a:lnTo>
                <a:lnTo>
                  <a:pt x="2901" y="5886"/>
                </a:lnTo>
                <a:lnTo>
                  <a:pt x="2925" y="5884"/>
                </a:lnTo>
                <a:lnTo>
                  <a:pt x="2943" y="5888"/>
                </a:lnTo>
                <a:lnTo>
                  <a:pt x="2945" y="5891"/>
                </a:lnTo>
                <a:lnTo>
                  <a:pt x="2946" y="5894"/>
                </a:lnTo>
                <a:lnTo>
                  <a:pt x="2929" y="5900"/>
                </a:lnTo>
                <a:lnTo>
                  <a:pt x="2903" y="5901"/>
                </a:lnTo>
                <a:close/>
                <a:moveTo>
                  <a:pt x="2842" y="5846"/>
                </a:moveTo>
                <a:lnTo>
                  <a:pt x="2837" y="5831"/>
                </a:lnTo>
                <a:lnTo>
                  <a:pt x="2837" y="5811"/>
                </a:lnTo>
                <a:lnTo>
                  <a:pt x="2814" y="5801"/>
                </a:lnTo>
                <a:lnTo>
                  <a:pt x="2790" y="5793"/>
                </a:lnTo>
                <a:lnTo>
                  <a:pt x="2801" y="5803"/>
                </a:lnTo>
                <a:lnTo>
                  <a:pt x="2806" y="5821"/>
                </a:lnTo>
                <a:lnTo>
                  <a:pt x="2794" y="5819"/>
                </a:lnTo>
                <a:lnTo>
                  <a:pt x="2779" y="5820"/>
                </a:lnTo>
                <a:lnTo>
                  <a:pt x="2784" y="5804"/>
                </a:lnTo>
                <a:lnTo>
                  <a:pt x="2780" y="5795"/>
                </a:lnTo>
                <a:lnTo>
                  <a:pt x="2772" y="5804"/>
                </a:lnTo>
                <a:lnTo>
                  <a:pt x="2762" y="5813"/>
                </a:lnTo>
                <a:lnTo>
                  <a:pt x="2752" y="5806"/>
                </a:lnTo>
                <a:lnTo>
                  <a:pt x="2748" y="5795"/>
                </a:lnTo>
                <a:lnTo>
                  <a:pt x="2764" y="5786"/>
                </a:lnTo>
                <a:lnTo>
                  <a:pt x="2777" y="5775"/>
                </a:lnTo>
                <a:lnTo>
                  <a:pt x="2768" y="5765"/>
                </a:lnTo>
                <a:lnTo>
                  <a:pt x="2762" y="5753"/>
                </a:lnTo>
                <a:lnTo>
                  <a:pt x="2828" y="5792"/>
                </a:lnTo>
                <a:lnTo>
                  <a:pt x="2884" y="5843"/>
                </a:lnTo>
                <a:lnTo>
                  <a:pt x="2862" y="5836"/>
                </a:lnTo>
                <a:lnTo>
                  <a:pt x="2844" y="5824"/>
                </a:lnTo>
                <a:lnTo>
                  <a:pt x="2850" y="5837"/>
                </a:lnTo>
                <a:lnTo>
                  <a:pt x="2842" y="5846"/>
                </a:lnTo>
                <a:close/>
                <a:moveTo>
                  <a:pt x="2765" y="6533"/>
                </a:moveTo>
                <a:lnTo>
                  <a:pt x="2779" y="6541"/>
                </a:lnTo>
                <a:lnTo>
                  <a:pt x="2791" y="6551"/>
                </a:lnTo>
                <a:lnTo>
                  <a:pt x="2799" y="6558"/>
                </a:lnTo>
                <a:lnTo>
                  <a:pt x="2805" y="6564"/>
                </a:lnTo>
                <a:lnTo>
                  <a:pt x="2783" y="6552"/>
                </a:lnTo>
                <a:lnTo>
                  <a:pt x="2765" y="6533"/>
                </a:lnTo>
                <a:close/>
                <a:moveTo>
                  <a:pt x="2742" y="6561"/>
                </a:moveTo>
                <a:lnTo>
                  <a:pt x="2747" y="6555"/>
                </a:lnTo>
                <a:lnTo>
                  <a:pt x="2758" y="6554"/>
                </a:lnTo>
                <a:lnTo>
                  <a:pt x="2776" y="6572"/>
                </a:lnTo>
                <a:lnTo>
                  <a:pt x="2785" y="6590"/>
                </a:lnTo>
                <a:lnTo>
                  <a:pt x="2764" y="6576"/>
                </a:lnTo>
                <a:lnTo>
                  <a:pt x="2742" y="6561"/>
                </a:lnTo>
                <a:close/>
                <a:moveTo>
                  <a:pt x="2634" y="6484"/>
                </a:moveTo>
                <a:lnTo>
                  <a:pt x="2625" y="6487"/>
                </a:lnTo>
                <a:lnTo>
                  <a:pt x="2619" y="6492"/>
                </a:lnTo>
                <a:lnTo>
                  <a:pt x="2615" y="6480"/>
                </a:lnTo>
                <a:lnTo>
                  <a:pt x="2610" y="6471"/>
                </a:lnTo>
                <a:lnTo>
                  <a:pt x="2612" y="6471"/>
                </a:lnTo>
                <a:lnTo>
                  <a:pt x="2614" y="6471"/>
                </a:lnTo>
                <a:lnTo>
                  <a:pt x="2611" y="6469"/>
                </a:lnTo>
                <a:lnTo>
                  <a:pt x="2609" y="6468"/>
                </a:lnTo>
                <a:lnTo>
                  <a:pt x="2606" y="6464"/>
                </a:lnTo>
                <a:lnTo>
                  <a:pt x="2604" y="6459"/>
                </a:lnTo>
                <a:lnTo>
                  <a:pt x="2561" y="6440"/>
                </a:lnTo>
                <a:lnTo>
                  <a:pt x="2519" y="6410"/>
                </a:lnTo>
                <a:lnTo>
                  <a:pt x="2519" y="6408"/>
                </a:lnTo>
                <a:lnTo>
                  <a:pt x="2518" y="6407"/>
                </a:lnTo>
                <a:lnTo>
                  <a:pt x="2518" y="6408"/>
                </a:lnTo>
                <a:lnTo>
                  <a:pt x="2517" y="6408"/>
                </a:lnTo>
                <a:lnTo>
                  <a:pt x="2507" y="6401"/>
                </a:lnTo>
                <a:lnTo>
                  <a:pt x="2497" y="6393"/>
                </a:lnTo>
                <a:lnTo>
                  <a:pt x="2493" y="6390"/>
                </a:lnTo>
                <a:lnTo>
                  <a:pt x="2489" y="6387"/>
                </a:lnTo>
                <a:lnTo>
                  <a:pt x="2499" y="6392"/>
                </a:lnTo>
                <a:lnTo>
                  <a:pt x="2507" y="6392"/>
                </a:lnTo>
                <a:lnTo>
                  <a:pt x="2496" y="6384"/>
                </a:lnTo>
                <a:lnTo>
                  <a:pt x="2484" y="6374"/>
                </a:lnTo>
                <a:lnTo>
                  <a:pt x="2480" y="6375"/>
                </a:lnTo>
                <a:lnTo>
                  <a:pt x="2482" y="6382"/>
                </a:lnTo>
                <a:lnTo>
                  <a:pt x="2473" y="6375"/>
                </a:lnTo>
                <a:lnTo>
                  <a:pt x="2465" y="6369"/>
                </a:lnTo>
                <a:lnTo>
                  <a:pt x="2458" y="6365"/>
                </a:lnTo>
                <a:lnTo>
                  <a:pt x="2449" y="6360"/>
                </a:lnTo>
                <a:lnTo>
                  <a:pt x="2446" y="6357"/>
                </a:lnTo>
                <a:lnTo>
                  <a:pt x="2443" y="6355"/>
                </a:lnTo>
                <a:lnTo>
                  <a:pt x="2449" y="6353"/>
                </a:lnTo>
                <a:lnTo>
                  <a:pt x="2453" y="6347"/>
                </a:lnTo>
                <a:lnTo>
                  <a:pt x="2439" y="6345"/>
                </a:lnTo>
                <a:lnTo>
                  <a:pt x="2427" y="6347"/>
                </a:lnTo>
                <a:lnTo>
                  <a:pt x="2366" y="6292"/>
                </a:lnTo>
                <a:lnTo>
                  <a:pt x="2294" y="6243"/>
                </a:lnTo>
                <a:lnTo>
                  <a:pt x="2269" y="6235"/>
                </a:lnTo>
                <a:lnTo>
                  <a:pt x="2259" y="6214"/>
                </a:lnTo>
                <a:lnTo>
                  <a:pt x="2242" y="6213"/>
                </a:lnTo>
                <a:lnTo>
                  <a:pt x="2219" y="6202"/>
                </a:lnTo>
                <a:lnTo>
                  <a:pt x="2161" y="6152"/>
                </a:lnTo>
                <a:lnTo>
                  <a:pt x="2084" y="6101"/>
                </a:lnTo>
                <a:lnTo>
                  <a:pt x="2094" y="6096"/>
                </a:lnTo>
                <a:lnTo>
                  <a:pt x="2103" y="6105"/>
                </a:lnTo>
                <a:lnTo>
                  <a:pt x="2102" y="6099"/>
                </a:lnTo>
                <a:lnTo>
                  <a:pt x="2101" y="6095"/>
                </a:lnTo>
                <a:lnTo>
                  <a:pt x="2053" y="6082"/>
                </a:lnTo>
                <a:lnTo>
                  <a:pt x="2015" y="6049"/>
                </a:lnTo>
                <a:lnTo>
                  <a:pt x="1975" y="6032"/>
                </a:lnTo>
                <a:lnTo>
                  <a:pt x="1936" y="6002"/>
                </a:lnTo>
                <a:lnTo>
                  <a:pt x="1947" y="6000"/>
                </a:lnTo>
                <a:lnTo>
                  <a:pt x="1957" y="5999"/>
                </a:lnTo>
                <a:lnTo>
                  <a:pt x="1967" y="6013"/>
                </a:lnTo>
                <a:lnTo>
                  <a:pt x="1986" y="6019"/>
                </a:lnTo>
                <a:lnTo>
                  <a:pt x="1983" y="6011"/>
                </a:lnTo>
                <a:lnTo>
                  <a:pt x="1969" y="6002"/>
                </a:lnTo>
                <a:lnTo>
                  <a:pt x="1976" y="6003"/>
                </a:lnTo>
                <a:lnTo>
                  <a:pt x="1983" y="6006"/>
                </a:lnTo>
                <a:lnTo>
                  <a:pt x="2014" y="6026"/>
                </a:lnTo>
                <a:lnTo>
                  <a:pt x="2045" y="6048"/>
                </a:lnTo>
                <a:lnTo>
                  <a:pt x="2045" y="6051"/>
                </a:lnTo>
                <a:lnTo>
                  <a:pt x="2045" y="6054"/>
                </a:lnTo>
                <a:lnTo>
                  <a:pt x="2061" y="6060"/>
                </a:lnTo>
                <a:lnTo>
                  <a:pt x="2068" y="6072"/>
                </a:lnTo>
                <a:lnTo>
                  <a:pt x="2082" y="6076"/>
                </a:lnTo>
                <a:lnTo>
                  <a:pt x="2100" y="6085"/>
                </a:lnTo>
                <a:lnTo>
                  <a:pt x="2148" y="6116"/>
                </a:lnTo>
                <a:lnTo>
                  <a:pt x="2195" y="6149"/>
                </a:lnTo>
                <a:lnTo>
                  <a:pt x="2186" y="6149"/>
                </a:lnTo>
                <a:lnTo>
                  <a:pt x="2177" y="6148"/>
                </a:lnTo>
                <a:lnTo>
                  <a:pt x="2193" y="6156"/>
                </a:lnTo>
                <a:lnTo>
                  <a:pt x="2206" y="6156"/>
                </a:lnTo>
                <a:lnTo>
                  <a:pt x="2205" y="6156"/>
                </a:lnTo>
                <a:lnTo>
                  <a:pt x="2205" y="6155"/>
                </a:lnTo>
                <a:lnTo>
                  <a:pt x="2228" y="6170"/>
                </a:lnTo>
                <a:lnTo>
                  <a:pt x="2250" y="6185"/>
                </a:lnTo>
                <a:lnTo>
                  <a:pt x="2275" y="6216"/>
                </a:lnTo>
                <a:lnTo>
                  <a:pt x="2323" y="6240"/>
                </a:lnTo>
                <a:lnTo>
                  <a:pt x="2311" y="6233"/>
                </a:lnTo>
                <a:lnTo>
                  <a:pt x="2310" y="6226"/>
                </a:lnTo>
                <a:lnTo>
                  <a:pt x="2517" y="6365"/>
                </a:lnTo>
                <a:lnTo>
                  <a:pt x="2723" y="6504"/>
                </a:lnTo>
                <a:lnTo>
                  <a:pt x="2624" y="6447"/>
                </a:lnTo>
                <a:lnTo>
                  <a:pt x="2543" y="6387"/>
                </a:lnTo>
                <a:lnTo>
                  <a:pt x="2514" y="6372"/>
                </a:lnTo>
                <a:lnTo>
                  <a:pt x="2489" y="6366"/>
                </a:lnTo>
                <a:lnTo>
                  <a:pt x="2557" y="6416"/>
                </a:lnTo>
                <a:lnTo>
                  <a:pt x="2629" y="6457"/>
                </a:lnTo>
                <a:lnTo>
                  <a:pt x="2623" y="6458"/>
                </a:lnTo>
                <a:lnTo>
                  <a:pt x="2619" y="6462"/>
                </a:lnTo>
                <a:lnTo>
                  <a:pt x="2642" y="6477"/>
                </a:lnTo>
                <a:lnTo>
                  <a:pt x="2651" y="6498"/>
                </a:lnTo>
                <a:lnTo>
                  <a:pt x="2642" y="6491"/>
                </a:lnTo>
                <a:lnTo>
                  <a:pt x="2634" y="6484"/>
                </a:lnTo>
                <a:close/>
                <a:moveTo>
                  <a:pt x="2125" y="5564"/>
                </a:moveTo>
                <a:lnTo>
                  <a:pt x="2104" y="5566"/>
                </a:lnTo>
                <a:lnTo>
                  <a:pt x="2089" y="5572"/>
                </a:lnTo>
                <a:lnTo>
                  <a:pt x="2088" y="5567"/>
                </a:lnTo>
                <a:lnTo>
                  <a:pt x="2087" y="5562"/>
                </a:lnTo>
                <a:lnTo>
                  <a:pt x="2083" y="5562"/>
                </a:lnTo>
                <a:lnTo>
                  <a:pt x="2081" y="5559"/>
                </a:lnTo>
                <a:lnTo>
                  <a:pt x="2106" y="5552"/>
                </a:lnTo>
                <a:lnTo>
                  <a:pt x="2125" y="5564"/>
                </a:lnTo>
                <a:close/>
                <a:moveTo>
                  <a:pt x="2091" y="5398"/>
                </a:moveTo>
                <a:lnTo>
                  <a:pt x="2114" y="5404"/>
                </a:lnTo>
                <a:lnTo>
                  <a:pt x="2128" y="5421"/>
                </a:lnTo>
                <a:lnTo>
                  <a:pt x="2106" y="5414"/>
                </a:lnTo>
                <a:lnTo>
                  <a:pt x="2091" y="5398"/>
                </a:lnTo>
                <a:close/>
                <a:moveTo>
                  <a:pt x="2279" y="6204"/>
                </a:moveTo>
                <a:lnTo>
                  <a:pt x="2270" y="6201"/>
                </a:lnTo>
                <a:lnTo>
                  <a:pt x="2261" y="6199"/>
                </a:lnTo>
                <a:lnTo>
                  <a:pt x="2261" y="6196"/>
                </a:lnTo>
                <a:lnTo>
                  <a:pt x="2263" y="6193"/>
                </a:lnTo>
                <a:lnTo>
                  <a:pt x="2266" y="6196"/>
                </a:lnTo>
                <a:lnTo>
                  <a:pt x="2269" y="6198"/>
                </a:lnTo>
                <a:lnTo>
                  <a:pt x="2273" y="6201"/>
                </a:lnTo>
                <a:lnTo>
                  <a:pt x="2279" y="6204"/>
                </a:lnTo>
                <a:close/>
                <a:moveTo>
                  <a:pt x="2651" y="5726"/>
                </a:moveTo>
                <a:lnTo>
                  <a:pt x="2662" y="5721"/>
                </a:lnTo>
                <a:lnTo>
                  <a:pt x="2675" y="5717"/>
                </a:lnTo>
                <a:lnTo>
                  <a:pt x="2667" y="5734"/>
                </a:lnTo>
                <a:lnTo>
                  <a:pt x="2651" y="5726"/>
                </a:lnTo>
                <a:close/>
                <a:moveTo>
                  <a:pt x="2724" y="6511"/>
                </a:moveTo>
                <a:lnTo>
                  <a:pt x="2727" y="6510"/>
                </a:lnTo>
                <a:lnTo>
                  <a:pt x="2730" y="6510"/>
                </a:lnTo>
                <a:lnTo>
                  <a:pt x="2736" y="6514"/>
                </a:lnTo>
                <a:lnTo>
                  <a:pt x="2743" y="6517"/>
                </a:lnTo>
                <a:lnTo>
                  <a:pt x="2734" y="6517"/>
                </a:lnTo>
                <a:lnTo>
                  <a:pt x="2724" y="6511"/>
                </a:lnTo>
                <a:close/>
                <a:moveTo>
                  <a:pt x="2733" y="6556"/>
                </a:moveTo>
                <a:lnTo>
                  <a:pt x="2692" y="6528"/>
                </a:lnTo>
                <a:lnTo>
                  <a:pt x="2652" y="6498"/>
                </a:lnTo>
                <a:lnTo>
                  <a:pt x="2680" y="6505"/>
                </a:lnTo>
                <a:lnTo>
                  <a:pt x="2705" y="6508"/>
                </a:lnTo>
                <a:lnTo>
                  <a:pt x="2735" y="6528"/>
                </a:lnTo>
                <a:lnTo>
                  <a:pt x="2742" y="6548"/>
                </a:lnTo>
                <a:lnTo>
                  <a:pt x="2726" y="6535"/>
                </a:lnTo>
                <a:lnTo>
                  <a:pt x="2712" y="6529"/>
                </a:lnTo>
                <a:lnTo>
                  <a:pt x="2725" y="6542"/>
                </a:lnTo>
                <a:lnTo>
                  <a:pt x="2733" y="6556"/>
                </a:lnTo>
                <a:close/>
                <a:moveTo>
                  <a:pt x="1899" y="5241"/>
                </a:moveTo>
                <a:lnTo>
                  <a:pt x="1873" y="5238"/>
                </a:lnTo>
                <a:lnTo>
                  <a:pt x="1856" y="5220"/>
                </a:lnTo>
                <a:lnTo>
                  <a:pt x="1837" y="5229"/>
                </a:lnTo>
                <a:lnTo>
                  <a:pt x="1817" y="5239"/>
                </a:lnTo>
                <a:lnTo>
                  <a:pt x="1831" y="5222"/>
                </a:lnTo>
                <a:lnTo>
                  <a:pt x="1841" y="5203"/>
                </a:lnTo>
                <a:lnTo>
                  <a:pt x="1803" y="5212"/>
                </a:lnTo>
                <a:lnTo>
                  <a:pt x="1771" y="5183"/>
                </a:lnTo>
                <a:lnTo>
                  <a:pt x="1747" y="5188"/>
                </a:lnTo>
                <a:lnTo>
                  <a:pt x="1727" y="5183"/>
                </a:lnTo>
                <a:lnTo>
                  <a:pt x="1742" y="5170"/>
                </a:lnTo>
                <a:lnTo>
                  <a:pt x="1732" y="5160"/>
                </a:lnTo>
                <a:lnTo>
                  <a:pt x="1745" y="5149"/>
                </a:lnTo>
                <a:lnTo>
                  <a:pt x="1766" y="5142"/>
                </a:lnTo>
                <a:lnTo>
                  <a:pt x="1765" y="5139"/>
                </a:lnTo>
                <a:lnTo>
                  <a:pt x="1759" y="5139"/>
                </a:lnTo>
                <a:lnTo>
                  <a:pt x="1758" y="5134"/>
                </a:lnTo>
                <a:lnTo>
                  <a:pt x="1757" y="5129"/>
                </a:lnTo>
                <a:lnTo>
                  <a:pt x="1744" y="5138"/>
                </a:lnTo>
                <a:lnTo>
                  <a:pt x="1729" y="5147"/>
                </a:lnTo>
                <a:lnTo>
                  <a:pt x="1717" y="5132"/>
                </a:lnTo>
                <a:lnTo>
                  <a:pt x="1713" y="5103"/>
                </a:lnTo>
                <a:lnTo>
                  <a:pt x="1694" y="5097"/>
                </a:lnTo>
                <a:lnTo>
                  <a:pt x="1676" y="5086"/>
                </a:lnTo>
                <a:lnTo>
                  <a:pt x="1688" y="5110"/>
                </a:lnTo>
                <a:lnTo>
                  <a:pt x="1711" y="5115"/>
                </a:lnTo>
                <a:lnTo>
                  <a:pt x="1709" y="5129"/>
                </a:lnTo>
                <a:lnTo>
                  <a:pt x="1712" y="5146"/>
                </a:lnTo>
                <a:lnTo>
                  <a:pt x="1697" y="5140"/>
                </a:lnTo>
                <a:lnTo>
                  <a:pt x="1685" y="5125"/>
                </a:lnTo>
                <a:lnTo>
                  <a:pt x="1677" y="5133"/>
                </a:lnTo>
                <a:lnTo>
                  <a:pt x="1667" y="5140"/>
                </a:lnTo>
                <a:lnTo>
                  <a:pt x="1645" y="5112"/>
                </a:lnTo>
                <a:lnTo>
                  <a:pt x="1610" y="5087"/>
                </a:lnTo>
                <a:lnTo>
                  <a:pt x="1615" y="5100"/>
                </a:lnTo>
                <a:lnTo>
                  <a:pt x="1633" y="5108"/>
                </a:lnTo>
                <a:lnTo>
                  <a:pt x="1606" y="5119"/>
                </a:lnTo>
                <a:lnTo>
                  <a:pt x="1581" y="5100"/>
                </a:lnTo>
                <a:lnTo>
                  <a:pt x="1592" y="5096"/>
                </a:lnTo>
                <a:lnTo>
                  <a:pt x="1602" y="5095"/>
                </a:lnTo>
                <a:lnTo>
                  <a:pt x="1588" y="5085"/>
                </a:lnTo>
                <a:lnTo>
                  <a:pt x="1570" y="5082"/>
                </a:lnTo>
                <a:lnTo>
                  <a:pt x="1559" y="5058"/>
                </a:lnTo>
                <a:lnTo>
                  <a:pt x="1516" y="5018"/>
                </a:lnTo>
                <a:lnTo>
                  <a:pt x="1486" y="5023"/>
                </a:lnTo>
                <a:lnTo>
                  <a:pt x="1447" y="5025"/>
                </a:lnTo>
                <a:lnTo>
                  <a:pt x="1427" y="5001"/>
                </a:lnTo>
                <a:lnTo>
                  <a:pt x="1385" y="5000"/>
                </a:lnTo>
                <a:lnTo>
                  <a:pt x="1383" y="4990"/>
                </a:lnTo>
                <a:lnTo>
                  <a:pt x="1386" y="4984"/>
                </a:lnTo>
                <a:lnTo>
                  <a:pt x="1370" y="4982"/>
                </a:lnTo>
                <a:lnTo>
                  <a:pt x="1346" y="4979"/>
                </a:lnTo>
                <a:lnTo>
                  <a:pt x="1333" y="4962"/>
                </a:lnTo>
                <a:lnTo>
                  <a:pt x="1297" y="4961"/>
                </a:lnTo>
                <a:lnTo>
                  <a:pt x="1303" y="4949"/>
                </a:lnTo>
                <a:lnTo>
                  <a:pt x="1302" y="4934"/>
                </a:lnTo>
                <a:lnTo>
                  <a:pt x="1245" y="4915"/>
                </a:lnTo>
                <a:lnTo>
                  <a:pt x="1191" y="4891"/>
                </a:lnTo>
                <a:lnTo>
                  <a:pt x="1195" y="4879"/>
                </a:lnTo>
                <a:lnTo>
                  <a:pt x="1190" y="4871"/>
                </a:lnTo>
                <a:lnTo>
                  <a:pt x="1170" y="4876"/>
                </a:lnTo>
                <a:lnTo>
                  <a:pt x="1161" y="4847"/>
                </a:lnTo>
                <a:lnTo>
                  <a:pt x="1141" y="4866"/>
                </a:lnTo>
                <a:lnTo>
                  <a:pt x="1113" y="4855"/>
                </a:lnTo>
                <a:lnTo>
                  <a:pt x="1126" y="4852"/>
                </a:lnTo>
                <a:lnTo>
                  <a:pt x="1139" y="4848"/>
                </a:lnTo>
                <a:lnTo>
                  <a:pt x="1134" y="4839"/>
                </a:lnTo>
                <a:lnTo>
                  <a:pt x="1128" y="4830"/>
                </a:lnTo>
                <a:lnTo>
                  <a:pt x="1121" y="4840"/>
                </a:lnTo>
                <a:lnTo>
                  <a:pt x="1109" y="4841"/>
                </a:lnTo>
                <a:lnTo>
                  <a:pt x="1117" y="4834"/>
                </a:lnTo>
                <a:lnTo>
                  <a:pt x="1122" y="4827"/>
                </a:lnTo>
                <a:lnTo>
                  <a:pt x="1102" y="4815"/>
                </a:lnTo>
                <a:lnTo>
                  <a:pt x="1088" y="4826"/>
                </a:lnTo>
                <a:lnTo>
                  <a:pt x="1085" y="4815"/>
                </a:lnTo>
                <a:lnTo>
                  <a:pt x="1082" y="4802"/>
                </a:lnTo>
                <a:lnTo>
                  <a:pt x="1065" y="4815"/>
                </a:lnTo>
                <a:lnTo>
                  <a:pt x="1041" y="4814"/>
                </a:lnTo>
                <a:lnTo>
                  <a:pt x="1037" y="4800"/>
                </a:lnTo>
                <a:lnTo>
                  <a:pt x="1027" y="4786"/>
                </a:lnTo>
                <a:lnTo>
                  <a:pt x="1012" y="4791"/>
                </a:lnTo>
                <a:lnTo>
                  <a:pt x="997" y="4779"/>
                </a:lnTo>
                <a:lnTo>
                  <a:pt x="1004" y="4773"/>
                </a:lnTo>
                <a:lnTo>
                  <a:pt x="1010" y="4765"/>
                </a:lnTo>
                <a:lnTo>
                  <a:pt x="975" y="4760"/>
                </a:lnTo>
                <a:lnTo>
                  <a:pt x="944" y="4768"/>
                </a:lnTo>
                <a:lnTo>
                  <a:pt x="926" y="4764"/>
                </a:lnTo>
                <a:lnTo>
                  <a:pt x="905" y="4763"/>
                </a:lnTo>
                <a:lnTo>
                  <a:pt x="912" y="4764"/>
                </a:lnTo>
                <a:lnTo>
                  <a:pt x="916" y="4764"/>
                </a:lnTo>
                <a:lnTo>
                  <a:pt x="910" y="4760"/>
                </a:lnTo>
                <a:lnTo>
                  <a:pt x="905" y="4755"/>
                </a:lnTo>
                <a:lnTo>
                  <a:pt x="905" y="4755"/>
                </a:lnTo>
                <a:lnTo>
                  <a:pt x="905" y="4755"/>
                </a:lnTo>
                <a:lnTo>
                  <a:pt x="905" y="4753"/>
                </a:lnTo>
                <a:lnTo>
                  <a:pt x="904" y="4752"/>
                </a:lnTo>
                <a:lnTo>
                  <a:pt x="917" y="4749"/>
                </a:lnTo>
                <a:lnTo>
                  <a:pt x="937" y="4744"/>
                </a:lnTo>
                <a:lnTo>
                  <a:pt x="920" y="4733"/>
                </a:lnTo>
                <a:lnTo>
                  <a:pt x="903" y="4723"/>
                </a:lnTo>
                <a:lnTo>
                  <a:pt x="891" y="4733"/>
                </a:lnTo>
                <a:lnTo>
                  <a:pt x="880" y="4737"/>
                </a:lnTo>
                <a:lnTo>
                  <a:pt x="875" y="4731"/>
                </a:lnTo>
                <a:lnTo>
                  <a:pt x="872" y="4723"/>
                </a:lnTo>
                <a:lnTo>
                  <a:pt x="879" y="4722"/>
                </a:lnTo>
                <a:lnTo>
                  <a:pt x="886" y="4723"/>
                </a:lnTo>
                <a:lnTo>
                  <a:pt x="864" y="4706"/>
                </a:lnTo>
                <a:lnTo>
                  <a:pt x="854" y="4674"/>
                </a:lnTo>
                <a:lnTo>
                  <a:pt x="843" y="4682"/>
                </a:lnTo>
                <a:lnTo>
                  <a:pt x="839" y="4694"/>
                </a:lnTo>
                <a:lnTo>
                  <a:pt x="820" y="4673"/>
                </a:lnTo>
                <a:lnTo>
                  <a:pt x="785" y="4656"/>
                </a:lnTo>
                <a:lnTo>
                  <a:pt x="763" y="4649"/>
                </a:lnTo>
                <a:lnTo>
                  <a:pt x="744" y="4641"/>
                </a:lnTo>
                <a:lnTo>
                  <a:pt x="742" y="4634"/>
                </a:lnTo>
                <a:lnTo>
                  <a:pt x="744" y="4625"/>
                </a:lnTo>
                <a:lnTo>
                  <a:pt x="676" y="4586"/>
                </a:lnTo>
                <a:lnTo>
                  <a:pt x="612" y="4545"/>
                </a:lnTo>
                <a:lnTo>
                  <a:pt x="617" y="4535"/>
                </a:lnTo>
                <a:lnTo>
                  <a:pt x="613" y="4527"/>
                </a:lnTo>
                <a:lnTo>
                  <a:pt x="590" y="4526"/>
                </a:lnTo>
                <a:lnTo>
                  <a:pt x="568" y="4512"/>
                </a:lnTo>
                <a:lnTo>
                  <a:pt x="574" y="4511"/>
                </a:lnTo>
                <a:lnTo>
                  <a:pt x="582" y="4511"/>
                </a:lnTo>
                <a:lnTo>
                  <a:pt x="558" y="4495"/>
                </a:lnTo>
                <a:lnTo>
                  <a:pt x="528" y="4478"/>
                </a:lnTo>
                <a:lnTo>
                  <a:pt x="508" y="4464"/>
                </a:lnTo>
                <a:lnTo>
                  <a:pt x="516" y="4454"/>
                </a:lnTo>
                <a:lnTo>
                  <a:pt x="472" y="4442"/>
                </a:lnTo>
                <a:lnTo>
                  <a:pt x="454" y="4420"/>
                </a:lnTo>
                <a:lnTo>
                  <a:pt x="440" y="4424"/>
                </a:lnTo>
                <a:lnTo>
                  <a:pt x="436" y="4431"/>
                </a:lnTo>
                <a:lnTo>
                  <a:pt x="356" y="4373"/>
                </a:lnTo>
                <a:lnTo>
                  <a:pt x="276" y="4322"/>
                </a:lnTo>
                <a:lnTo>
                  <a:pt x="249" y="4308"/>
                </a:lnTo>
                <a:lnTo>
                  <a:pt x="209" y="4294"/>
                </a:lnTo>
                <a:lnTo>
                  <a:pt x="201" y="4287"/>
                </a:lnTo>
                <a:lnTo>
                  <a:pt x="197" y="4278"/>
                </a:lnTo>
                <a:lnTo>
                  <a:pt x="249" y="4295"/>
                </a:lnTo>
                <a:lnTo>
                  <a:pt x="291" y="4313"/>
                </a:lnTo>
                <a:lnTo>
                  <a:pt x="331" y="4333"/>
                </a:lnTo>
                <a:lnTo>
                  <a:pt x="377" y="4358"/>
                </a:lnTo>
                <a:lnTo>
                  <a:pt x="371" y="4337"/>
                </a:lnTo>
                <a:lnTo>
                  <a:pt x="362" y="4317"/>
                </a:lnTo>
                <a:lnTo>
                  <a:pt x="457" y="4346"/>
                </a:lnTo>
                <a:lnTo>
                  <a:pt x="544" y="4380"/>
                </a:lnTo>
                <a:lnTo>
                  <a:pt x="565" y="4390"/>
                </a:lnTo>
                <a:lnTo>
                  <a:pt x="585" y="4399"/>
                </a:lnTo>
                <a:lnTo>
                  <a:pt x="604" y="4410"/>
                </a:lnTo>
                <a:lnTo>
                  <a:pt x="624" y="4421"/>
                </a:lnTo>
                <a:lnTo>
                  <a:pt x="661" y="4446"/>
                </a:lnTo>
                <a:lnTo>
                  <a:pt x="697" y="4472"/>
                </a:lnTo>
                <a:lnTo>
                  <a:pt x="790" y="4517"/>
                </a:lnTo>
                <a:lnTo>
                  <a:pt x="881" y="4565"/>
                </a:lnTo>
                <a:lnTo>
                  <a:pt x="972" y="4609"/>
                </a:lnTo>
                <a:lnTo>
                  <a:pt x="1066" y="4640"/>
                </a:lnTo>
                <a:lnTo>
                  <a:pt x="1123" y="4669"/>
                </a:lnTo>
                <a:lnTo>
                  <a:pt x="1187" y="4700"/>
                </a:lnTo>
                <a:lnTo>
                  <a:pt x="1252" y="4736"/>
                </a:lnTo>
                <a:lnTo>
                  <a:pt x="1312" y="4773"/>
                </a:lnTo>
                <a:lnTo>
                  <a:pt x="1309" y="4769"/>
                </a:lnTo>
                <a:lnTo>
                  <a:pt x="1306" y="4765"/>
                </a:lnTo>
                <a:lnTo>
                  <a:pt x="1339" y="4788"/>
                </a:lnTo>
                <a:lnTo>
                  <a:pt x="1384" y="4792"/>
                </a:lnTo>
                <a:lnTo>
                  <a:pt x="1382" y="4806"/>
                </a:lnTo>
                <a:lnTo>
                  <a:pt x="1380" y="4819"/>
                </a:lnTo>
                <a:lnTo>
                  <a:pt x="1369" y="4816"/>
                </a:lnTo>
                <a:lnTo>
                  <a:pt x="1357" y="4815"/>
                </a:lnTo>
                <a:lnTo>
                  <a:pt x="1415" y="4830"/>
                </a:lnTo>
                <a:lnTo>
                  <a:pt x="1470" y="4863"/>
                </a:lnTo>
                <a:lnTo>
                  <a:pt x="1469" y="4847"/>
                </a:lnTo>
                <a:lnTo>
                  <a:pt x="1478" y="4836"/>
                </a:lnTo>
                <a:lnTo>
                  <a:pt x="1492" y="4864"/>
                </a:lnTo>
                <a:lnTo>
                  <a:pt x="1512" y="4879"/>
                </a:lnTo>
                <a:lnTo>
                  <a:pt x="1514" y="4867"/>
                </a:lnTo>
                <a:lnTo>
                  <a:pt x="1495" y="4857"/>
                </a:lnTo>
                <a:lnTo>
                  <a:pt x="1518" y="4858"/>
                </a:lnTo>
                <a:lnTo>
                  <a:pt x="1537" y="4867"/>
                </a:lnTo>
                <a:lnTo>
                  <a:pt x="1526" y="4882"/>
                </a:lnTo>
                <a:lnTo>
                  <a:pt x="1511" y="4895"/>
                </a:lnTo>
                <a:lnTo>
                  <a:pt x="1565" y="4906"/>
                </a:lnTo>
                <a:lnTo>
                  <a:pt x="1615" y="4931"/>
                </a:lnTo>
                <a:lnTo>
                  <a:pt x="1610" y="4937"/>
                </a:lnTo>
                <a:lnTo>
                  <a:pt x="1606" y="4944"/>
                </a:lnTo>
                <a:lnTo>
                  <a:pt x="1611" y="4952"/>
                </a:lnTo>
                <a:lnTo>
                  <a:pt x="1617" y="4962"/>
                </a:lnTo>
                <a:lnTo>
                  <a:pt x="1633" y="4955"/>
                </a:lnTo>
                <a:lnTo>
                  <a:pt x="1648" y="4954"/>
                </a:lnTo>
                <a:lnTo>
                  <a:pt x="1645" y="4965"/>
                </a:lnTo>
                <a:lnTo>
                  <a:pt x="1650" y="4980"/>
                </a:lnTo>
                <a:lnTo>
                  <a:pt x="1676" y="4989"/>
                </a:lnTo>
                <a:lnTo>
                  <a:pt x="1699" y="5004"/>
                </a:lnTo>
                <a:lnTo>
                  <a:pt x="1692" y="5010"/>
                </a:lnTo>
                <a:lnTo>
                  <a:pt x="1682" y="5003"/>
                </a:lnTo>
                <a:lnTo>
                  <a:pt x="1706" y="5020"/>
                </a:lnTo>
                <a:lnTo>
                  <a:pt x="1745" y="5008"/>
                </a:lnTo>
                <a:lnTo>
                  <a:pt x="1743" y="5024"/>
                </a:lnTo>
                <a:lnTo>
                  <a:pt x="1722" y="5029"/>
                </a:lnTo>
                <a:lnTo>
                  <a:pt x="1763" y="5037"/>
                </a:lnTo>
                <a:lnTo>
                  <a:pt x="1800" y="5053"/>
                </a:lnTo>
                <a:lnTo>
                  <a:pt x="1792" y="5060"/>
                </a:lnTo>
                <a:lnTo>
                  <a:pt x="1782" y="5056"/>
                </a:lnTo>
                <a:lnTo>
                  <a:pt x="1786" y="5074"/>
                </a:lnTo>
                <a:lnTo>
                  <a:pt x="1802" y="5087"/>
                </a:lnTo>
                <a:lnTo>
                  <a:pt x="1790" y="5085"/>
                </a:lnTo>
                <a:lnTo>
                  <a:pt x="1788" y="5096"/>
                </a:lnTo>
                <a:lnTo>
                  <a:pt x="1779" y="5091"/>
                </a:lnTo>
                <a:lnTo>
                  <a:pt x="1765" y="5092"/>
                </a:lnTo>
                <a:lnTo>
                  <a:pt x="1777" y="5105"/>
                </a:lnTo>
                <a:lnTo>
                  <a:pt x="1792" y="5116"/>
                </a:lnTo>
                <a:lnTo>
                  <a:pt x="1804" y="5103"/>
                </a:lnTo>
                <a:lnTo>
                  <a:pt x="1819" y="5110"/>
                </a:lnTo>
                <a:lnTo>
                  <a:pt x="1820" y="5104"/>
                </a:lnTo>
                <a:lnTo>
                  <a:pt x="1816" y="5095"/>
                </a:lnTo>
                <a:lnTo>
                  <a:pt x="1840" y="5098"/>
                </a:lnTo>
                <a:lnTo>
                  <a:pt x="1869" y="5093"/>
                </a:lnTo>
                <a:lnTo>
                  <a:pt x="1865" y="5106"/>
                </a:lnTo>
                <a:lnTo>
                  <a:pt x="1860" y="5120"/>
                </a:lnTo>
                <a:lnTo>
                  <a:pt x="1883" y="5119"/>
                </a:lnTo>
                <a:lnTo>
                  <a:pt x="1901" y="5111"/>
                </a:lnTo>
                <a:lnTo>
                  <a:pt x="1938" y="5142"/>
                </a:lnTo>
                <a:lnTo>
                  <a:pt x="1973" y="5161"/>
                </a:lnTo>
                <a:lnTo>
                  <a:pt x="1980" y="5151"/>
                </a:lnTo>
                <a:lnTo>
                  <a:pt x="1997" y="5147"/>
                </a:lnTo>
                <a:lnTo>
                  <a:pt x="1987" y="5169"/>
                </a:lnTo>
                <a:lnTo>
                  <a:pt x="1995" y="5188"/>
                </a:lnTo>
                <a:lnTo>
                  <a:pt x="1978" y="5187"/>
                </a:lnTo>
                <a:lnTo>
                  <a:pt x="1967" y="5178"/>
                </a:lnTo>
                <a:lnTo>
                  <a:pt x="1979" y="5194"/>
                </a:lnTo>
                <a:lnTo>
                  <a:pt x="2006" y="5206"/>
                </a:lnTo>
                <a:lnTo>
                  <a:pt x="2010" y="5198"/>
                </a:lnTo>
                <a:lnTo>
                  <a:pt x="2019" y="5193"/>
                </a:lnTo>
                <a:lnTo>
                  <a:pt x="2028" y="5206"/>
                </a:lnTo>
                <a:lnTo>
                  <a:pt x="2031" y="5226"/>
                </a:lnTo>
                <a:lnTo>
                  <a:pt x="2047" y="5220"/>
                </a:lnTo>
                <a:lnTo>
                  <a:pt x="2062" y="5214"/>
                </a:lnTo>
                <a:lnTo>
                  <a:pt x="2070" y="5232"/>
                </a:lnTo>
                <a:lnTo>
                  <a:pt x="2095" y="5238"/>
                </a:lnTo>
                <a:lnTo>
                  <a:pt x="2094" y="5250"/>
                </a:lnTo>
                <a:lnTo>
                  <a:pt x="2095" y="5264"/>
                </a:lnTo>
                <a:lnTo>
                  <a:pt x="2080" y="5262"/>
                </a:lnTo>
                <a:lnTo>
                  <a:pt x="2070" y="5253"/>
                </a:lnTo>
                <a:lnTo>
                  <a:pt x="2101" y="5290"/>
                </a:lnTo>
                <a:lnTo>
                  <a:pt x="2148" y="5318"/>
                </a:lnTo>
                <a:lnTo>
                  <a:pt x="2198" y="5342"/>
                </a:lnTo>
                <a:lnTo>
                  <a:pt x="2243" y="5371"/>
                </a:lnTo>
                <a:lnTo>
                  <a:pt x="2231" y="5381"/>
                </a:lnTo>
                <a:lnTo>
                  <a:pt x="2213" y="5388"/>
                </a:lnTo>
                <a:lnTo>
                  <a:pt x="2231" y="5397"/>
                </a:lnTo>
                <a:lnTo>
                  <a:pt x="2246" y="5411"/>
                </a:lnTo>
                <a:lnTo>
                  <a:pt x="2259" y="5405"/>
                </a:lnTo>
                <a:lnTo>
                  <a:pt x="2264" y="5392"/>
                </a:lnTo>
                <a:lnTo>
                  <a:pt x="2285" y="5411"/>
                </a:lnTo>
                <a:lnTo>
                  <a:pt x="2310" y="5433"/>
                </a:lnTo>
                <a:lnTo>
                  <a:pt x="2340" y="5449"/>
                </a:lnTo>
                <a:lnTo>
                  <a:pt x="2377" y="5446"/>
                </a:lnTo>
                <a:lnTo>
                  <a:pt x="2367" y="5456"/>
                </a:lnTo>
                <a:lnTo>
                  <a:pt x="2354" y="5461"/>
                </a:lnTo>
                <a:lnTo>
                  <a:pt x="2375" y="5475"/>
                </a:lnTo>
                <a:lnTo>
                  <a:pt x="2392" y="5489"/>
                </a:lnTo>
                <a:lnTo>
                  <a:pt x="2398" y="5483"/>
                </a:lnTo>
                <a:lnTo>
                  <a:pt x="2406" y="5477"/>
                </a:lnTo>
                <a:lnTo>
                  <a:pt x="2435" y="5508"/>
                </a:lnTo>
                <a:lnTo>
                  <a:pt x="2468" y="5520"/>
                </a:lnTo>
                <a:lnTo>
                  <a:pt x="2467" y="5535"/>
                </a:lnTo>
                <a:lnTo>
                  <a:pt x="2468" y="5551"/>
                </a:lnTo>
                <a:lnTo>
                  <a:pt x="2488" y="5552"/>
                </a:lnTo>
                <a:lnTo>
                  <a:pt x="2497" y="5565"/>
                </a:lnTo>
                <a:lnTo>
                  <a:pt x="2541" y="5577"/>
                </a:lnTo>
                <a:lnTo>
                  <a:pt x="2585" y="5600"/>
                </a:lnTo>
                <a:lnTo>
                  <a:pt x="2583" y="5612"/>
                </a:lnTo>
                <a:lnTo>
                  <a:pt x="2578" y="5622"/>
                </a:lnTo>
                <a:lnTo>
                  <a:pt x="2607" y="5629"/>
                </a:lnTo>
                <a:lnTo>
                  <a:pt x="2622" y="5655"/>
                </a:lnTo>
                <a:lnTo>
                  <a:pt x="2637" y="5652"/>
                </a:lnTo>
                <a:lnTo>
                  <a:pt x="2649" y="5655"/>
                </a:lnTo>
                <a:lnTo>
                  <a:pt x="2647" y="5662"/>
                </a:lnTo>
                <a:lnTo>
                  <a:pt x="2647" y="5671"/>
                </a:lnTo>
                <a:lnTo>
                  <a:pt x="2661" y="5670"/>
                </a:lnTo>
                <a:lnTo>
                  <a:pt x="2658" y="5679"/>
                </a:lnTo>
                <a:lnTo>
                  <a:pt x="2681" y="5685"/>
                </a:lnTo>
                <a:lnTo>
                  <a:pt x="2700" y="5707"/>
                </a:lnTo>
                <a:lnTo>
                  <a:pt x="2712" y="5696"/>
                </a:lnTo>
                <a:lnTo>
                  <a:pt x="2727" y="5703"/>
                </a:lnTo>
                <a:lnTo>
                  <a:pt x="2722" y="5708"/>
                </a:lnTo>
                <a:lnTo>
                  <a:pt x="2712" y="5710"/>
                </a:lnTo>
                <a:lnTo>
                  <a:pt x="2713" y="5710"/>
                </a:lnTo>
                <a:lnTo>
                  <a:pt x="2713" y="5711"/>
                </a:lnTo>
                <a:lnTo>
                  <a:pt x="2710" y="5712"/>
                </a:lnTo>
                <a:lnTo>
                  <a:pt x="2708" y="5717"/>
                </a:lnTo>
                <a:lnTo>
                  <a:pt x="2714" y="5717"/>
                </a:lnTo>
                <a:lnTo>
                  <a:pt x="2721" y="5718"/>
                </a:lnTo>
                <a:lnTo>
                  <a:pt x="2739" y="5729"/>
                </a:lnTo>
                <a:lnTo>
                  <a:pt x="2755" y="5743"/>
                </a:lnTo>
                <a:lnTo>
                  <a:pt x="2737" y="5741"/>
                </a:lnTo>
                <a:lnTo>
                  <a:pt x="2724" y="5744"/>
                </a:lnTo>
                <a:lnTo>
                  <a:pt x="2733" y="5757"/>
                </a:lnTo>
                <a:lnTo>
                  <a:pt x="2748" y="5765"/>
                </a:lnTo>
                <a:lnTo>
                  <a:pt x="2741" y="5771"/>
                </a:lnTo>
                <a:lnTo>
                  <a:pt x="2728" y="5774"/>
                </a:lnTo>
                <a:lnTo>
                  <a:pt x="2717" y="5755"/>
                </a:lnTo>
                <a:lnTo>
                  <a:pt x="2697" y="5748"/>
                </a:lnTo>
                <a:lnTo>
                  <a:pt x="2702" y="5763"/>
                </a:lnTo>
                <a:lnTo>
                  <a:pt x="2707" y="5777"/>
                </a:lnTo>
                <a:lnTo>
                  <a:pt x="2694" y="5787"/>
                </a:lnTo>
                <a:lnTo>
                  <a:pt x="2676" y="5782"/>
                </a:lnTo>
                <a:lnTo>
                  <a:pt x="2683" y="5772"/>
                </a:lnTo>
                <a:lnTo>
                  <a:pt x="2694" y="5764"/>
                </a:lnTo>
                <a:lnTo>
                  <a:pt x="2680" y="5757"/>
                </a:lnTo>
                <a:lnTo>
                  <a:pt x="2662" y="5764"/>
                </a:lnTo>
                <a:lnTo>
                  <a:pt x="2654" y="5760"/>
                </a:lnTo>
                <a:lnTo>
                  <a:pt x="2646" y="5755"/>
                </a:lnTo>
                <a:lnTo>
                  <a:pt x="2648" y="5756"/>
                </a:lnTo>
                <a:lnTo>
                  <a:pt x="2650" y="5758"/>
                </a:lnTo>
                <a:lnTo>
                  <a:pt x="2655" y="5754"/>
                </a:lnTo>
                <a:lnTo>
                  <a:pt x="2660" y="5751"/>
                </a:lnTo>
                <a:lnTo>
                  <a:pt x="2648" y="5746"/>
                </a:lnTo>
                <a:lnTo>
                  <a:pt x="2638" y="5740"/>
                </a:lnTo>
                <a:lnTo>
                  <a:pt x="2661" y="5743"/>
                </a:lnTo>
                <a:lnTo>
                  <a:pt x="2680" y="5746"/>
                </a:lnTo>
                <a:lnTo>
                  <a:pt x="2681" y="5735"/>
                </a:lnTo>
                <a:lnTo>
                  <a:pt x="2694" y="5728"/>
                </a:lnTo>
                <a:lnTo>
                  <a:pt x="2695" y="5736"/>
                </a:lnTo>
                <a:lnTo>
                  <a:pt x="2696" y="5743"/>
                </a:lnTo>
                <a:lnTo>
                  <a:pt x="2709" y="5738"/>
                </a:lnTo>
                <a:lnTo>
                  <a:pt x="2704" y="5722"/>
                </a:lnTo>
                <a:lnTo>
                  <a:pt x="2711" y="5724"/>
                </a:lnTo>
                <a:lnTo>
                  <a:pt x="2715" y="5730"/>
                </a:lnTo>
                <a:lnTo>
                  <a:pt x="2683" y="5705"/>
                </a:lnTo>
                <a:lnTo>
                  <a:pt x="2642" y="5676"/>
                </a:lnTo>
                <a:lnTo>
                  <a:pt x="2633" y="5685"/>
                </a:lnTo>
                <a:lnTo>
                  <a:pt x="2620" y="5683"/>
                </a:lnTo>
                <a:lnTo>
                  <a:pt x="2603" y="5674"/>
                </a:lnTo>
                <a:lnTo>
                  <a:pt x="2591" y="5673"/>
                </a:lnTo>
                <a:lnTo>
                  <a:pt x="2605" y="5682"/>
                </a:lnTo>
                <a:lnTo>
                  <a:pt x="2614" y="5691"/>
                </a:lnTo>
                <a:lnTo>
                  <a:pt x="2616" y="5689"/>
                </a:lnTo>
                <a:lnTo>
                  <a:pt x="2618" y="5687"/>
                </a:lnTo>
                <a:lnTo>
                  <a:pt x="2641" y="5698"/>
                </a:lnTo>
                <a:lnTo>
                  <a:pt x="2668" y="5703"/>
                </a:lnTo>
                <a:lnTo>
                  <a:pt x="2625" y="5719"/>
                </a:lnTo>
                <a:lnTo>
                  <a:pt x="2582" y="5703"/>
                </a:lnTo>
                <a:lnTo>
                  <a:pt x="2587" y="5674"/>
                </a:lnTo>
                <a:lnTo>
                  <a:pt x="2599" y="5649"/>
                </a:lnTo>
                <a:lnTo>
                  <a:pt x="2582" y="5648"/>
                </a:lnTo>
                <a:lnTo>
                  <a:pt x="2560" y="5640"/>
                </a:lnTo>
                <a:lnTo>
                  <a:pt x="2579" y="5657"/>
                </a:lnTo>
                <a:lnTo>
                  <a:pt x="2573" y="5680"/>
                </a:lnTo>
                <a:lnTo>
                  <a:pt x="2558" y="5665"/>
                </a:lnTo>
                <a:lnTo>
                  <a:pt x="2534" y="5651"/>
                </a:lnTo>
                <a:lnTo>
                  <a:pt x="2540" y="5634"/>
                </a:lnTo>
                <a:lnTo>
                  <a:pt x="2545" y="5618"/>
                </a:lnTo>
                <a:lnTo>
                  <a:pt x="2519" y="5622"/>
                </a:lnTo>
                <a:lnTo>
                  <a:pt x="2521" y="5633"/>
                </a:lnTo>
                <a:lnTo>
                  <a:pt x="2517" y="5638"/>
                </a:lnTo>
                <a:lnTo>
                  <a:pt x="2466" y="5622"/>
                </a:lnTo>
                <a:lnTo>
                  <a:pt x="2418" y="5601"/>
                </a:lnTo>
                <a:lnTo>
                  <a:pt x="2427" y="5618"/>
                </a:lnTo>
                <a:lnTo>
                  <a:pt x="2439" y="5628"/>
                </a:lnTo>
                <a:lnTo>
                  <a:pt x="2401" y="5618"/>
                </a:lnTo>
                <a:lnTo>
                  <a:pt x="2389" y="5587"/>
                </a:lnTo>
                <a:lnTo>
                  <a:pt x="2401" y="5594"/>
                </a:lnTo>
                <a:lnTo>
                  <a:pt x="2421" y="5591"/>
                </a:lnTo>
                <a:lnTo>
                  <a:pt x="2421" y="5580"/>
                </a:lnTo>
                <a:lnTo>
                  <a:pt x="2423" y="5570"/>
                </a:lnTo>
                <a:lnTo>
                  <a:pt x="2389" y="5564"/>
                </a:lnTo>
                <a:lnTo>
                  <a:pt x="2374" y="5539"/>
                </a:lnTo>
                <a:lnTo>
                  <a:pt x="2358" y="5539"/>
                </a:lnTo>
                <a:lnTo>
                  <a:pt x="2351" y="5528"/>
                </a:lnTo>
                <a:lnTo>
                  <a:pt x="2342" y="5534"/>
                </a:lnTo>
                <a:lnTo>
                  <a:pt x="2337" y="5541"/>
                </a:lnTo>
                <a:lnTo>
                  <a:pt x="2297" y="5515"/>
                </a:lnTo>
                <a:lnTo>
                  <a:pt x="2271" y="5483"/>
                </a:lnTo>
                <a:lnTo>
                  <a:pt x="2248" y="5474"/>
                </a:lnTo>
                <a:lnTo>
                  <a:pt x="2225" y="5467"/>
                </a:lnTo>
                <a:lnTo>
                  <a:pt x="2230" y="5460"/>
                </a:lnTo>
                <a:lnTo>
                  <a:pt x="2238" y="5454"/>
                </a:lnTo>
                <a:lnTo>
                  <a:pt x="2226" y="5452"/>
                </a:lnTo>
                <a:lnTo>
                  <a:pt x="2212" y="5460"/>
                </a:lnTo>
                <a:lnTo>
                  <a:pt x="2216" y="5441"/>
                </a:lnTo>
                <a:lnTo>
                  <a:pt x="2233" y="5429"/>
                </a:lnTo>
                <a:lnTo>
                  <a:pt x="2214" y="5412"/>
                </a:lnTo>
                <a:lnTo>
                  <a:pt x="2208" y="5389"/>
                </a:lnTo>
                <a:lnTo>
                  <a:pt x="2196" y="5407"/>
                </a:lnTo>
                <a:lnTo>
                  <a:pt x="2177" y="5421"/>
                </a:lnTo>
                <a:lnTo>
                  <a:pt x="2196" y="5422"/>
                </a:lnTo>
                <a:lnTo>
                  <a:pt x="2216" y="5428"/>
                </a:lnTo>
                <a:lnTo>
                  <a:pt x="2206" y="5442"/>
                </a:lnTo>
                <a:lnTo>
                  <a:pt x="2188" y="5444"/>
                </a:lnTo>
                <a:lnTo>
                  <a:pt x="2157" y="5413"/>
                </a:lnTo>
                <a:lnTo>
                  <a:pt x="2126" y="5386"/>
                </a:lnTo>
                <a:lnTo>
                  <a:pt x="2138" y="5375"/>
                </a:lnTo>
                <a:lnTo>
                  <a:pt x="2157" y="5378"/>
                </a:lnTo>
                <a:lnTo>
                  <a:pt x="2143" y="5367"/>
                </a:lnTo>
                <a:lnTo>
                  <a:pt x="2122" y="5366"/>
                </a:lnTo>
                <a:lnTo>
                  <a:pt x="2120" y="5373"/>
                </a:lnTo>
                <a:lnTo>
                  <a:pt x="2120" y="5381"/>
                </a:lnTo>
                <a:lnTo>
                  <a:pt x="2112" y="5375"/>
                </a:lnTo>
                <a:lnTo>
                  <a:pt x="2103" y="5379"/>
                </a:lnTo>
                <a:lnTo>
                  <a:pt x="2076" y="5366"/>
                </a:lnTo>
                <a:lnTo>
                  <a:pt x="2057" y="5339"/>
                </a:lnTo>
                <a:lnTo>
                  <a:pt x="2033" y="5340"/>
                </a:lnTo>
                <a:lnTo>
                  <a:pt x="2025" y="5320"/>
                </a:lnTo>
                <a:lnTo>
                  <a:pt x="1985" y="5325"/>
                </a:lnTo>
                <a:lnTo>
                  <a:pt x="1955" y="5300"/>
                </a:lnTo>
                <a:lnTo>
                  <a:pt x="1948" y="5303"/>
                </a:lnTo>
                <a:lnTo>
                  <a:pt x="1941" y="5307"/>
                </a:lnTo>
                <a:lnTo>
                  <a:pt x="1922" y="5287"/>
                </a:lnTo>
                <a:lnTo>
                  <a:pt x="1921" y="5266"/>
                </a:lnTo>
                <a:lnTo>
                  <a:pt x="1902" y="5270"/>
                </a:lnTo>
                <a:lnTo>
                  <a:pt x="1884" y="5275"/>
                </a:lnTo>
                <a:lnTo>
                  <a:pt x="1888" y="5256"/>
                </a:lnTo>
                <a:lnTo>
                  <a:pt x="1899" y="5241"/>
                </a:lnTo>
                <a:close/>
                <a:moveTo>
                  <a:pt x="1848" y="5283"/>
                </a:moveTo>
                <a:lnTo>
                  <a:pt x="1843" y="5266"/>
                </a:lnTo>
                <a:lnTo>
                  <a:pt x="1830" y="5251"/>
                </a:lnTo>
                <a:lnTo>
                  <a:pt x="1847" y="5251"/>
                </a:lnTo>
                <a:lnTo>
                  <a:pt x="1863" y="5253"/>
                </a:lnTo>
                <a:lnTo>
                  <a:pt x="1865" y="5274"/>
                </a:lnTo>
                <a:lnTo>
                  <a:pt x="1848" y="5283"/>
                </a:lnTo>
                <a:close/>
                <a:moveTo>
                  <a:pt x="1652" y="5145"/>
                </a:moveTo>
                <a:lnTo>
                  <a:pt x="1690" y="5157"/>
                </a:lnTo>
                <a:lnTo>
                  <a:pt x="1716" y="5186"/>
                </a:lnTo>
                <a:lnTo>
                  <a:pt x="1681" y="5166"/>
                </a:lnTo>
                <a:lnTo>
                  <a:pt x="1652" y="5145"/>
                </a:lnTo>
                <a:close/>
                <a:moveTo>
                  <a:pt x="1675" y="5308"/>
                </a:moveTo>
                <a:lnTo>
                  <a:pt x="1687" y="5303"/>
                </a:lnTo>
                <a:lnTo>
                  <a:pt x="1696" y="5303"/>
                </a:lnTo>
                <a:lnTo>
                  <a:pt x="1689" y="5320"/>
                </a:lnTo>
                <a:lnTo>
                  <a:pt x="1675" y="5308"/>
                </a:lnTo>
                <a:close/>
                <a:moveTo>
                  <a:pt x="1511" y="5061"/>
                </a:moveTo>
                <a:lnTo>
                  <a:pt x="1494" y="5051"/>
                </a:lnTo>
                <a:lnTo>
                  <a:pt x="1479" y="5043"/>
                </a:lnTo>
                <a:lnTo>
                  <a:pt x="1505" y="5044"/>
                </a:lnTo>
                <a:lnTo>
                  <a:pt x="1511" y="5061"/>
                </a:lnTo>
                <a:close/>
                <a:moveTo>
                  <a:pt x="1461" y="5125"/>
                </a:moveTo>
                <a:lnTo>
                  <a:pt x="1474" y="5122"/>
                </a:lnTo>
                <a:lnTo>
                  <a:pt x="1484" y="5124"/>
                </a:lnTo>
                <a:lnTo>
                  <a:pt x="1479" y="5127"/>
                </a:lnTo>
                <a:lnTo>
                  <a:pt x="1479" y="5131"/>
                </a:lnTo>
                <a:lnTo>
                  <a:pt x="1490" y="5131"/>
                </a:lnTo>
                <a:lnTo>
                  <a:pt x="1497" y="5136"/>
                </a:lnTo>
                <a:lnTo>
                  <a:pt x="1475" y="5137"/>
                </a:lnTo>
                <a:lnTo>
                  <a:pt x="1461" y="5125"/>
                </a:lnTo>
                <a:close/>
                <a:moveTo>
                  <a:pt x="1534" y="6113"/>
                </a:moveTo>
                <a:lnTo>
                  <a:pt x="1519" y="6105"/>
                </a:lnTo>
                <a:lnTo>
                  <a:pt x="1505" y="6096"/>
                </a:lnTo>
                <a:lnTo>
                  <a:pt x="1519" y="6093"/>
                </a:lnTo>
                <a:lnTo>
                  <a:pt x="1542" y="6101"/>
                </a:lnTo>
                <a:lnTo>
                  <a:pt x="1539" y="6108"/>
                </a:lnTo>
                <a:lnTo>
                  <a:pt x="1534" y="6113"/>
                </a:lnTo>
                <a:close/>
                <a:moveTo>
                  <a:pt x="1437" y="5136"/>
                </a:moveTo>
                <a:lnTo>
                  <a:pt x="1444" y="5134"/>
                </a:lnTo>
                <a:lnTo>
                  <a:pt x="1453" y="5133"/>
                </a:lnTo>
                <a:lnTo>
                  <a:pt x="1459" y="5145"/>
                </a:lnTo>
                <a:lnTo>
                  <a:pt x="1452" y="5153"/>
                </a:lnTo>
                <a:lnTo>
                  <a:pt x="1443" y="5147"/>
                </a:lnTo>
                <a:lnTo>
                  <a:pt x="1437" y="5136"/>
                </a:lnTo>
                <a:close/>
                <a:moveTo>
                  <a:pt x="1501" y="6091"/>
                </a:moveTo>
                <a:lnTo>
                  <a:pt x="1480" y="6071"/>
                </a:lnTo>
                <a:lnTo>
                  <a:pt x="1478" y="6050"/>
                </a:lnTo>
                <a:lnTo>
                  <a:pt x="1496" y="6070"/>
                </a:lnTo>
                <a:lnTo>
                  <a:pt x="1501" y="6091"/>
                </a:lnTo>
                <a:close/>
                <a:moveTo>
                  <a:pt x="1397" y="5105"/>
                </a:moveTo>
                <a:lnTo>
                  <a:pt x="1415" y="5108"/>
                </a:lnTo>
                <a:lnTo>
                  <a:pt x="1431" y="5112"/>
                </a:lnTo>
                <a:lnTo>
                  <a:pt x="1412" y="5118"/>
                </a:lnTo>
                <a:lnTo>
                  <a:pt x="1397" y="5105"/>
                </a:lnTo>
                <a:close/>
                <a:moveTo>
                  <a:pt x="1355" y="5070"/>
                </a:moveTo>
                <a:lnTo>
                  <a:pt x="1376" y="5083"/>
                </a:lnTo>
                <a:lnTo>
                  <a:pt x="1395" y="5101"/>
                </a:lnTo>
                <a:lnTo>
                  <a:pt x="1359" y="5095"/>
                </a:lnTo>
                <a:lnTo>
                  <a:pt x="1355" y="5070"/>
                </a:lnTo>
                <a:close/>
                <a:moveTo>
                  <a:pt x="1414" y="6038"/>
                </a:moveTo>
                <a:lnTo>
                  <a:pt x="1422" y="6031"/>
                </a:lnTo>
                <a:lnTo>
                  <a:pt x="1436" y="6034"/>
                </a:lnTo>
                <a:lnTo>
                  <a:pt x="1430" y="6043"/>
                </a:lnTo>
                <a:lnTo>
                  <a:pt x="1414" y="6038"/>
                </a:lnTo>
                <a:close/>
                <a:moveTo>
                  <a:pt x="1254" y="4996"/>
                </a:moveTo>
                <a:lnTo>
                  <a:pt x="1256" y="4998"/>
                </a:lnTo>
                <a:lnTo>
                  <a:pt x="1258" y="4998"/>
                </a:lnTo>
                <a:lnTo>
                  <a:pt x="1256" y="4999"/>
                </a:lnTo>
                <a:lnTo>
                  <a:pt x="1255" y="4999"/>
                </a:lnTo>
                <a:lnTo>
                  <a:pt x="1254" y="4998"/>
                </a:lnTo>
                <a:lnTo>
                  <a:pt x="1254" y="4996"/>
                </a:lnTo>
                <a:close/>
                <a:moveTo>
                  <a:pt x="1284" y="5031"/>
                </a:moveTo>
                <a:lnTo>
                  <a:pt x="1269" y="5027"/>
                </a:lnTo>
                <a:lnTo>
                  <a:pt x="1253" y="5020"/>
                </a:lnTo>
                <a:lnTo>
                  <a:pt x="1258" y="5018"/>
                </a:lnTo>
                <a:lnTo>
                  <a:pt x="1264" y="5017"/>
                </a:lnTo>
                <a:lnTo>
                  <a:pt x="1268" y="5017"/>
                </a:lnTo>
                <a:lnTo>
                  <a:pt x="1272" y="5016"/>
                </a:lnTo>
                <a:lnTo>
                  <a:pt x="1272" y="5016"/>
                </a:lnTo>
                <a:lnTo>
                  <a:pt x="1271" y="5016"/>
                </a:lnTo>
                <a:lnTo>
                  <a:pt x="1286" y="5020"/>
                </a:lnTo>
                <a:lnTo>
                  <a:pt x="1284" y="5031"/>
                </a:lnTo>
                <a:close/>
                <a:moveTo>
                  <a:pt x="1290" y="6029"/>
                </a:moveTo>
                <a:lnTo>
                  <a:pt x="1294" y="6023"/>
                </a:lnTo>
                <a:lnTo>
                  <a:pt x="1298" y="6013"/>
                </a:lnTo>
                <a:lnTo>
                  <a:pt x="1308" y="6018"/>
                </a:lnTo>
                <a:lnTo>
                  <a:pt x="1319" y="6024"/>
                </a:lnTo>
                <a:lnTo>
                  <a:pt x="1306" y="6027"/>
                </a:lnTo>
                <a:lnTo>
                  <a:pt x="1290" y="6029"/>
                </a:lnTo>
                <a:close/>
                <a:moveTo>
                  <a:pt x="1347" y="6068"/>
                </a:moveTo>
                <a:lnTo>
                  <a:pt x="1351" y="6077"/>
                </a:lnTo>
                <a:lnTo>
                  <a:pt x="1348" y="6088"/>
                </a:lnTo>
                <a:lnTo>
                  <a:pt x="1338" y="6084"/>
                </a:lnTo>
                <a:lnTo>
                  <a:pt x="1327" y="6079"/>
                </a:lnTo>
                <a:lnTo>
                  <a:pt x="1311" y="6058"/>
                </a:lnTo>
                <a:lnTo>
                  <a:pt x="1281" y="6047"/>
                </a:lnTo>
                <a:lnTo>
                  <a:pt x="1312" y="6051"/>
                </a:lnTo>
                <a:lnTo>
                  <a:pt x="1347" y="6068"/>
                </a:lnTo>
                <a:close/>
                <a:moveTo>
                  <a:pt x="1367" y="6197"/>
                </a:moveTo>
                <a:lnTo>
                  <a:pt x="1349" y="6195"/>
                </a:lnTo>
                <a:lnTo>
                  <a:pt x="1324" y="6181"/>
                </a:lnTo>
                <a:lnTo>
                  <a:pt x="1348" y="6183"/>
                </a:lnTo>
                <a:lnTo>
                  <a:pt x="1367" y="6197"/>
                </a:lnTo>
                <a:close/>
                <a:moveTo>
                  <a:pt x="1366" y="6951"/>
                </a:moveTo>
                <a:lnTo>
                  <a:pt x="1380" y="6960"/>
                </a:lnTo>
                <a:lnTo>
                  <a:pt x="1395" y="6971"/>
                </a:lnTo>
                <a:lnTo>
                  <a:pt x="1379" y="6960"/>
                </a:lnTo>
                <a:lnTo>
                  <a:pt x="1366" y="6951"/>
                </a:lnTo>
                <a:close/>
                <a:moveTo>
                  <a:pt x="1443" y="7063"/>
                </a:moveTo>
                <a:lnTo>
                  <a:pt x="1448" y="7058"/>
                </a:lnTo>
                <a:lnTo>
                  <a:pt x="1454" y="7058"/>
                </a:lnTo>
                <a:lnTo>
                  <a:pt x="1468" y="7065"/>
                </a:lnTo>
                <a:lnTo>
                  <a:pt x="1480" y="7071"/>
                </a:lnTo>
                <a:lnTo>
                  <a:pt x="1501" y="7083"/>
                </a:lnTo>
                <a:lnTo>
                  <a:pt x="1518" y="7086"/>
                </a:lnTo>
                <a:lnTo>
                  <a:pt x="1517" y="7084"/>
                </a:lnTo>
                <a:lnTo>
                  <a:pt x="1516" y="7083"/>
                </a:lnTo>
                <a:lnTo>
                  <a:pt x="1513" y="7078"/>
                </a:lnTo>
                <a:lnTo>
                  <a:pt x="1509" y="7072"/>
                </a:lnTo>
                <a:lnTo>
                  <a:pt x="1521" y="7072"/>
                </a:lnTo>
                <a:lnTo>
                  <a:pt x="1530" y="7071"/>
                </a:lnTo>
                <a:lnTo>
                  <a:pt x="1497" y="7032"/>
                </a:lnTo>
                <a:lnTo>
                  <a:pt x="1436" y="6994"/>
                </a:lnTo>
                <a:lnTo>
                  <a:pt x="1435" y="6989"/>
                </a:lnTo>
                <a:lnTo>
                  <a:pt x="1431" y="6980"/>
                </a:lnTo>
                <a:lnTo>
                  <a:pt x="1456" y="6997"/>
                </a:lnTo>
                <a:lnTo>
                  <a:pt x="1484" y="7009"/>
                </a:lnTo>
                <a:lnTo>
                  <a:pt x="1501" y="7024"/>
                </a:lnTo>
                <a:lnTo>
                  <a:pt x="1521" y="7033"/>
                </a:lnTo>
                <a:lnTo>
                  <a:pt x="1540" y="7049"/>
                </a:lnTo>
                <a:lnTo>
                  <a:pt x="1565" y="7066"/>
                </a:lnTo>
                <a:lnTo>
                  <a:pt x="1565" y="7081"/>
                </a:lnTo>
                <a:lnTo>
                  <a:pt x="1578" y="7093"/>
                </a:lnTo>
                <a:lnTo>
                  <a:pt x="1559" y="7085"/>
                </a:lnTo>
                <a:lnTo>
                  <a:pt x="1546" y="7087"/>
                </a:lnTo>
                <a:lnTo>
                  <a:pt x="1556" y="7094"/>
                </a:lnTo>
                <a:lnTo>
                  <a:pt x="1568" y="7102"/>
                </a:lnTo>
                <a:lnTo>
                  <a:pt x="1576" y="7108"/>
                </a:lnTo>
                <a:lnTo>
                  <a:pt x="1581" y="7109"/>
                </a:lnTo>
                <a:lnTo>
                  <a:pt x="1590" y="7115"/>
                </a:lnTo>
                <a:lnTo>
                  <a:pt x="1599" y="7119"/>
                </a:lnTo>
                <a:lnTo>
                  <a:pt x="1598" y="7131"/>
                </a:lnTo>
                <a:lnTo>
                  <a:pt x="1598" y="7144"/>
                </a:lnTo>
                <a:lnTo>
                  <a:pt x="1626" y="7165"/>
                </a:lnTo>
                <a:lnTo>
                  <a:pt x="1640" y="7184"/>
                </a:lnTo>
                <a:lnTo>
                  <a:pt x="1622" y="7176"/>
                </a:lnTo>
                <a:lnTo>
                  <a:pt x="1610" y="7181"/>
                </a:lnTo>
                <a:lnTo>
                  <a:pt x="1628" y="7198"/>
                </a:lnTo>
                <a:lnTo>
                  <a:pt x="1619" y="7211"/>
                </a:lnTo>
                <a:lnTo>
                  <a:pt x="1592" y="7197"/>
                </a:lnTo>
                <a:lnTo>
                  <a:pt x="1564" y="7195"/>
                </a:lnTo>
                <a:lnTo>
                  <a:pt x="1582" y="7207"/>
                </a:lnTo>
                <a:lnTo>
                  <a:pt x="1589" y="7214"/>
                </a:lnTo>
                <a:lnTo>
                  <a:pt x="1555" y="7198"/>
                </a:lnTo>
                <a:lnTo>
                  <a:pt x="1539" y="7176"/>
                </a:lnTo>
                <a:lnTo>
                  <a:pt x="1553" y="7184"/>
                </a:lnTo>
                <a:lnTo>
                  <a:pt x="1562" y="7187"/>
                </a:lnTo>
                <a:lnTo>
                  <a:pt x="1561" y="7175"/>
                </a:lnTo>
                <a:lnTo>
                  <a:pt x="1559" y="7162"/>
                </a:lnTo>
                <a:lnTo>
                  <a:pt x="1546" y="7164"/>
                </a:lnTo>
                <a:lnTo>
                  <a:pt x="1529" y="7159"/>
                </a:lnTo>
                <a:lnTo>
                  <a:pt x="1529" y="7153"/>
                </a:lnTo>
                <a:lnTo>
                  <a:pt x="1527" y="7147"/>
                </a:lnTo>
                <a:lnTo>
                  <a:pt x="1523" y="7153"/>
                </a:lnTo>
                <a:lnTo>
                  <a:pt x="1516" y="7154"/>
                </a:lnTo>
                <a:lnTo>
                  <a:pt x="1512" y="7140"/>
                </a:lnTo>
                <a:lnTo>
                  <a:pt x="1507" y="7127"/>
                </a:lnTo>
                <a:lnTo>
                  <a:pt x="1495" y="7127"/>
                </a:lnTo>
                <a:lnTo>
                  <a:pt x="1482" y="7125"/>
                </a:lnTo>
                <a:lnTo>
                  <a:pt x="1500" y="7140"/>
                </a:lnTo>
                <a:lnTo>
                  <a:pt x="1513" y="7155"/>
                </a:lnTo>
                <a:lnTo>
                  <a:pt x="1512" y="7157"/>
                </a:lnTo>
                <a:lnTo>
                  <a:pt x="1515" y="7164"/>
                </a:lnTo>
                <a:lnTo>
                  <a:pt x="1492" y="7141"/>
                </a:lnTo>
                <a:lnTo>
                  <a:pt x="1468" y="7121"/>
                </a:lnTo>
                <a:lnTo>
                  <a:pt x="1450" y="7111"/>
                </a:lnTo>
                <a:lnTo>
                  <a:pt x="1434" y="7104"/>
                </a:lnTo>
                <a:lnTo>
                  <a:pt x="1434" y="7102"/>
                </a:lnTo>
                <a:lnTo>
                  <a:pt x="1434" y="7100"/>
                </a:lnTo>
                <a:lnTo>
                  <a:pt x="1466" y="7109"/>
                </a:lnTo>
                <a:lnTo>
                  <a:pt x="1478" y="7099"/>
                </a:lnTo>
                <a:lnTo>
                  <a:pt x="1441" y="7100"/>
                </a:lnTo>
                <a:lnTo>
                  <a:pt x="1404" y="7083"/>
                </a:lnTo>
                <a:lnTo>
                  <a:pt x="1402" y="7078"/>
                </a:lnTo>
                <a:lnTo>
                  <a:pt x="1398" y="7072"/>
                </a:lnTo>
                <a:lnTo>
                  <a:pt x="1405" y="7066"/>
                </a:lnTo>
                <a:lnTo>
                  <a:pt x="1421" y="7065"/>
                </a:lnTo>
                <a:lnTo>
                  <a:pt x="1383" y="7029"/>
                </a:lnTo>
                <a:lnTo>
                  <a:pt x="1347" y="6999"/>
                </a:lnTo>
                <a:lnTo>
                  <a:pt x="1349" y="6997"/>
                </a:lnTo>
                <a:lnTo>
                  <a:pt x="1351" y="6996"/>
                </a:lnTo>
                <a:lnTo>
                  <a:pt x="1360" y="7000"/>
                </a:lnTo>
                <a:lnTo>
                  <a:pt x="1367" y="7006"/>
                </a:lnTo>
                <a:lnTo>
                  <a:pt x="1368" y="7005"/>
                </a:lnTo>
                <a:lnTo>
                  <a:pt x="1368" y="7005"/>
                </a:lnTo>
                <a:lnTo>
                  <a:pt x="1373" y="7007"/>
                </a:lnTo>
                <a:lnTo>
                  <a:pt x="1376" y="7010"/>
                </a:lnTo>
                <a:lnTo>
                  <a:pt x="1373" y="7012"/>
                </a:lnTo>
                <a:lnTo>
                  <a:pt x="1364" y="7012"/>
                </a:lnTo>
                <a:lnTo>
                  <a:pt x="1384" y="7025"/>
                </a:lnTo>
                <a:lnTo>
                  <a:pt x="1390" y="7018"/>
                </a:lnTo>
                <a:lnTo>
                  <a:pt x="1417" y="7034"/>
                </a:lnTo>
                <a:lnTo>
                  <a:pt x="1443" y="7063"/>
                </a:lnTo>
                <a:close/>
                <a:moveTo>
                  <a:pt x="1389" y="6095"/>
                </a:moveTo>
                <a:lnTo>
                  <a:pt x="1383" y="6099"/>
                </a:lnTo>
                <a:lnTo>
                  <a:pt x="1395" y="6110"/>
                </a:lnTo>
                <a:lnTo>
                  <a:pt x="1379" y="6105"/>
                </a:lnTo>
                <a:lnTo>
                  <a:pt x="1365" y="6093"/>
                </a:lnTo>
                <a:lnTo>
                  <a:pt x="1375" y="6089"/>
                </a:lnTo>
                <a:lnTo>
                  <a:pt x="1389" y="6095"/>
                </a:lnTo>
                <a:close/>
                <a:moveTo>
                  <a:pt x="1410" y="6213"/>
                </a:moveTo>
                <a:lnTo>
                  <a:pt x="1408" y="6220"/>
                </a:lnTo>
                <a:lnTo>
                  <a:pt x="1401" y="6227"/>
                </a:lnTo>
                <a:lnTo>
                  <a:pt x="1388" y="6216"/>
                </a:lnTo>
                <a:lnTo>
                  <a:pt x="1382" y="6204"/>
                </a:lnTo>
                <a:lnTo>
                  <a:pt x="1395" y="6206"/>
                </a:lnTo>
                <a:lnTo>
                  <a:pt x="1410" y="6213"/>
                </a:lnTo>
                <a:close/>
                <a:moveTo>
                  <a:pt x="1450" y="6350"/>
                </a:moveTo>
                <a:lnTo>
                  <a:pt x="1451" y="6364"/>
                </a:lnTo>
                <a:lnTo>
                  <a:pt x="1461" y="6376"/>
                </a:lnTo>
                <a:lnTo>
                  <a:pt x="1445" y="6371"/>
                </a:lnTo>
                <a:lnTo>
                  <a:pt x="1450" y="6350"/>
                </a:lnTo>
                <a:close/>
                <a:moveTo>
                  <a:pt x="1466" y="6263"/>
                </a:moveTo>
                <a:lnTo>
                  <a:pt x="1457" y="6268"/>
                </a:lnTo>
                <a:lnTo>
                  <a:pt x="1452" y="6276"/>
                </a:lnTo>
                <a:lnTo>
                  <a:pt x="1442" y="6255"/>
                </a:lnTo>
                <a:lnTo>
                  <a:pt x="1466" y="6263"/>
                </a:lnTo>
                <a:close/>
                <a:moveTo>
                  <a:pt x="1467" y="6296"/>
                </a:moveTo>
                <a:lnTo>
                  <a:pt x="1476" y="6311"/>
                </a:lnTo>
                <a:lnTo>
                  <a:pt x="1482" y="6326"/>
                </a:lnTo>
                <a:lnTo>
                  <a:pt x="1466" y="6311"/>
                </a:lnTo>
                <a:lnTo>
                  <a:pt x="1447" y="6297"/>
                </a:lnTo>
                <a:lnTo>
                  <a:pt x="1458" y="6299"/>
                </a:lnTo>
                <a:lnTo>
                  <a:pt x="1467" y="6296"/>
                </a:lnTo>
                <a:close/>
                <a:moveTo>
                  <a:pt x="1553" y="7034"/>
                </a:moveTo>
                <a:lnTo>
                  <a:pt x="1555" y="7042"/>
                </a:lnTo>
                <a:lnTo>
                  <a:pt x="1543" y="7040"/>
                </a:lnTo>
                <a:lnTo>
                  <a:pt x="1542" y="7037"/>
                </a:lnTo>
                <a:lnTo>
                  <a:pt x="1540" y="7035"/>
                </a:lnTo>
                <a:lnTo>
                  <a:pt x="1541" y="7035"/>
                </a:lnTo>
                <a:lnTo>
                  <a:pt x="1541" y="7035"/>
                </a:lnTo>
                <a:lnTo>
                  <a:pt x="1540" y="7035"/>
                </a:lnTo>
                <a:lnTo>
                  <a:pt x="1540" y="7034"/>
                </a:lnTo>
                <a:lnTo>
                  <a:pt x="1532" y="7026"/>
                </a:lnTo>
                <a:lnTo>
                  <a:pt x="1525" y="7023"/>
                </a:lnTo>
                <a:lnTo>
                  <a:pt x="1514" y="7013"/>
                </a:lnTo>
                <a:lnTo>
                  <a:pt x="1504" y="7001"/>
                </a:lnTo>
                <a:lnTo>
                  <a:pt x="1530" y="7018"/>
                </a:lnTo>
                <a:lnTo>
                  <a:pt x="1553" y="7034"/>
                </a:lnTo>
                <a:close/>
                <a:moveTo>
                  <a:pt x="1604" y="7109"/>
                </a:moveTo>
                <a:lnTo>
                  <a:pt x="1604" y="7110"/>
                </a:lnTo>
                <a:lnTo>
                  <a:pt x="1603" y="7110"/>
                </a:lnTo>
                <a:lnTo>
                  <a:pt x="1598" y="7107"/>
                </a:lnTo>
                <a:lnTo>
                  <a:pt x="1591" y="7102"/>
                </a:lnTo>
                <a:lnTo>
                  <a:pt x="1597" y="7103"/>
                </a:lnTo>
                <a:lnTo>
                  <a:pt x="1604" y="7109"/>
                </a:lnTo>
                <a:close/>
                <a:moveTo>
                  <a:pt x="1584" y="7068"/>
                </a:moveTo>
                <a:lnTo>
                  <a:pt x="1609" y="7087"/>
                </a:lnTo>
                <a:lnTo>
                  <a:pt x="1645" y="7109"/>
                </a:lnTo>
                <a:lnTo>
                  <a:pt x="1648" y="7126"/>
                </a:lnTo>
                <a:lnTo>
                  <a:pt x="1652" y="7142"/>
                </a:lnTo>
                <a:lnTo>
                  <a:pt x="1637" y="7139"/>
                </a:lnTo>
                <a:lnTo>
                  <a:pt x="1623" y="7139"/>
                </a:lnTo>
                <a:lnTo>
                  <a:pt x="1620" y="7123"/>
                </a:lnTo>
                <a:lnTo>
                  <a:pt x="1623" y="7111"/>
                </a:lnTo>
                <a:lnTo>
                  <a:pt x="1576" y="7079"/>
                </a:lnTo>
                <a:lnTo>
                  <a:pt x="1585" y="7074"/>
                </a:lnTo>
                <a:lnTo>
                  <a:pt x="1584" y="7068"/>
                </a:lnTo>
                <a:close/>
                <a:moveTo>
                  <a:pt x="1581" y="6369"/>
                </a:moveTo>
                <a:lnTo>
                  <a:pt x="1580" y="6376"/>
                </a:lnTo>
                <a:lnTo>
                  <a:pt x="1572" y="6384"/>
                </a:lnTo>
                <a:lnTo>
                  <a:pt x="1565" y="6374"/>
                </a:lnTo>
                <a:lnTo>
                  <a:pt x="1551" y="6365"/>
                </a:lnTo>
                <a:lnTo>
                  <a:pt x="1565" y="6365"/>
                </a:lnTo>
                <a:lnTo>
                  <a:pt x="1581" y="6369"/>
                </a:lnTo>
                <a:close/>
                <a:moveTo>
                  <a:pt x="1660" y="7107"/>
                </a:moveTo>
                <a:lnTo>
                  <a:pt x="1659" y="7107"/>
                </a:lnTo>
                <a:lnTo>
                  <a:pt x="1658" y="7107"/>
                </a:lnTo>
                <a:lnTo>
                  <a:pt x="1636" y="7097"/>
                </a:lnTo>
                <a:lnTo>
                  <a:pt x="1629" y="7087"/>
                </a:lnTo>
                <a:lnTo>
                  <a:pt x="1644" y="7097"/>
                </a:lnTo>
                <a:lnTo>
                  <a:pt x="1660" y="7107"/>
                </a:lnTo>
                <a:close/>
                <a:moveTo>
                  <a:pt x="1589" y="6379"/>
                </a:moveTo>
                <a:lnTo>
                  <a:pt x="1611" y="6395"/>
                </a:lnTo>
                <a:lnTo>
                  <a:pt x="1615" y="6412"/>
                </a:lnTo>
                <a:lnTo>
                  <a:pt x="1597" y="6395"/>
                </a:lnTo>
                <a:lnTo>
                  <a:pt x="1589" y="6379"/>
                </a:lnTo>
                <a:close/>
                <a:moveTo>
                  <a:pt x="1613" y="6452"/>
                </a:moveTo>
                <a:lnTo>
                  <a:pt x="1627" y="6462"/>
                </a:lnTo>
                <a:lnTo>
                  <a:pt x="1632" y="6475"/>
                </a:lnTo>
                <a:lnTo>
                  <a:pt x="1619" y="6466"/>
                </a:lnTo>
                <a:lnTo>
                  <a:pt x="1613" y="6452"/>
                </a:lnTo>
                <a:close/>
              </a:path>
            </a:pathLst>
          </a:custGeom>
          <a:solidFill>
            <a:schemeClr val="tx1">
              <a:alpha val="12000"/>
            </a:schemeClr>
          </a:solidFill>
          <a:ln>
            <a:noFill/>
          </a:ln>
        </p:spPr>
      </p:pic>
      <p:pic>
        <p:nvPicPr>
          <p:cNvPr id="20" name="Marcador de posición de imagen 4">
            <a:extLst>
              <a:ext uri="{FF2B5EF4-FFF2-40B4-BE49-F238E27FC236}">
                <a16:creationId xmlns:a16="http://schemas.microsoft.com/office/drawing/2014/main" id="{A9CC175E-2208-442C-9667-89AC882F3ED4}"/>
              </a:ext>
            </a:extLst>
          </p:cNvPr>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0054" r="10054"/>
          <a:stretch>
            <a:fillRect/>
          </a:stretch>
        </p:blipFill>
        <p:spPr>
          <a:xfrm>
            <a:off x="4706600" y="1359458"/>
            <a:ext cx="2759520" cy="2442832"/>
          </a:xfrm>
        </p:spPr>
      </p:pic>
    </p:spTree>
    <p:extLst>
      <p:ext uri="{BB962C8B-B14F-4D97-AF65-F5344CB8AC3E}">
        <p14:creationId xmlns:p14="http://schemas.microsoft.com/office/powerpoint/2010/main" val="19013149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2C14C8B7-2E50-4D31-B396-5CDB24ACE82A}"/>
              </a:ext>
            </a:extLst>
          </p:cNvPr>
          <p:cNvSpPr txBox="1"/>
          <p:nvPr/>
        </p:nvSpPr>
        <p:spPr>
          <a:xfrm>
            <a:off x="2370371" y="327120"/>
            <a:ext cx="7455131" cy="400110"/>
          </a:xfrm>
          <a:prstGeom prst="rect">
            <a:avLst/>
          </a:prstGeom>
          <a:noFill/>
        </p:spPr>
        <p:txBody>
          <a:bodyPr wrap="square" rtlCol="0">
            <a:spAutoFit/>
          </a:bodyPr>
          <a:lstStyle/>
          <a:p>
            <a:pPr algn="r"/>
            <a:r>
              <a:rPr lang="es-EC" sz="2000" b="1" dirty="0">
                <a:solidFill>
                  <a:prstClr val="white">
                    <a:lumMod val="50000"/>
                  </a:prstClr>
                </a:solidFill>
                <a:latin typeface="HelveticaNeueLT Std Med Cn"/>
                <a:cs typeface="HelveticaNeueLT Std Med Cn"/>
              </a:rPr>
              <a:t>El modelo de prospectiva energética de OLADE</a:t>
            </a:r>
          </a:p>
        </p:txBody>
      </p:sp>
      <p:sp>
        <p:nvSpPr>
          <p:cNvPr id="15" name="CuadroTexto 14">
            <a:extLst>
              <a:ext uri="{FF2B5EF4-FFF2-40B4-BE49-F238E27FC236}">
                <a16:creationId xmlns:a16="http://schemas.microsoft.com/office/drawing/2014/main" id="{9E9FDBEB-A070-4DD3-9BE4-077CE84A6E7E}"/>
              </a:ext>
            </a:extLst>
          </p:cNvPr>
          <p:cNvSpPr txBox="1"/>
          <p:nvPr/>
        </p:nvSpPr>
        <p:spPr>
          <a:xfrm>
            <a:off x="2330291" y="2895604"/>
            <a:ext cx="4478599" cy="3416320"/>
          </a:xfrm>
          <a:prstGeom prst="rect">
            <a:avLst/>
          </a:prstGeom>
          <a:noFill/>
        </p:spPr>
        <p:txBody>
          <a:bodyPr wrap="square" rtlCol="0">
            <a:spAutoFit/>
          </a:bodyPr>
          <a:lstStyle/>
          <a:p>
            <a:pPr algn="just"/>
            <a:r>
              <a:rPr lang="es-419" dirty="0">
                <a:solidFill>
                  <a:srgbClr val="013C80"/>
                </a:solidFill>
                <a:latin typeface="HelveticaNeueLT Std Med Cn"/>
                <a:cs typeface="HelveticaNeueLT Std Med Cn"/>
              </a:rPr>
              <a:t>El </a:t>
            </a:r>
            <a:r>
              <a:rPr lang="es-419" b="1" dirty="0">
                <a:solidFill>
                  <a:srgbClr val="00CCFF"/>
                </a:solidFill>
                <a:latin typeface="HelveticaNeueLT Std Med Cn"/>
                <a:cs typeface="HelveticaNeueLT Std Med Cn"/>
              </a:rPr>
              <a:t>SAME</a:t>
            </a:r>
            <a:r>
              <a:rPr lang="es-419" dirty="0">
                <a:solidFill>
                  <a:srgbClr val="013C80"/>
                </a:solidFill>
                <a:latin typeface="HelveticaNeueLT Std Med Cn"/>
                <a:cs typeface="HelveticaNeueLT Std Med Cn"/>
              </a:rPr>
              <a:t> es un modelo de simulación de coeficientes técnicos que permite construir escenarios prospectivos  de demanda y oferta de energía para un horizonte de estudio determinado.</a:t>
            </a:r>
          </a:p>
          <a:p>
            <a:pPr algn="just"/>
            <a:endParaRPr lang="es-419" dirty="0">
              <a:solidFill>
                <a:srgbClr val="013C80"/>
              </a:solidFill>
              <a:latin typeface="HelveticaNeueLT Std Med Cn"/>
              <a:cs typeface="HelveticaNeueLT Std Med Cn"/>
            </a:endParaRPr>
          </a:p>
          <a:p>
            <a:pPr algn="just"/>
            <a:r>
              <a:rPr lang="es-419" dirty="0">
                <a:solidFill>
                  <a:srgbClr val="013C80"/>
                </a:solidFill>
                <a:latin typeface="HelveticaNeueLT Std Med Cn"/>
                <a:cs typeface="HelveticaNeueLT Std Med Cn"/>
              </a:rPr>
              <a:t>Proporciona un panorama ejecutivo del impacto de la aplicación de una determinada política de desarrollo energético sobre </a:t>
            </a:r>
            <a:r>
              <a:rPr lang="es-ES" dirty="0">
                <a:solidFill>
                  <a:srgbClr val="013C80"/>
                </a:solidFill>
                <a:latin typeface="HelveticaNeueLT Std Med Cn"/>
                <a:cs typeface="HelveticaNeueLT Std Med Cn"/>
              </a:rPr>
              <a:t>los </a:t>
            </a:r>
            <a:r>
              <a:rPr lang="es-419" dirty="0">
                <a:solidFill>
                  <a:srgbClr val="013C80"/>
                </a:solidFill>
                <a:latin typeface="HelveticaNeueLT Std Med Cn"/>
                <a:cs typeface="HelveticaNeueLT Std Med Cn"/>
              </a:rPr>
              <a:t>diferentes indicadores de </a:t>
            </a:r>
            <a:r>
              <a:rPr lang="es-ES" dirty="0">
                <a:solidFill>
                  <a:srgbClr val="013C80"/>
                </a:solidFill>
                <a:latin typeface="HelveticaNeueLT Std Med Cn"/>
                <a:cs typeface="HelveticaNeueLT Std Med Cn"/>
              </a:rPr>
              <a:t>sustentabilidad de </a:t>
            </a:r>
            <a:r>
              <a:rPr lang="es-419" dirty="0">
                <a:solidFill>
                  <a:srgbClr val="013C80"/>
                </a:solidFill>
                <a:latin typeface="HelveticaNeueLT Std Med Cn"/>
                <a:cs typeface="HelveticaNeueLT Std Med Cn"/>
              </a:rPr>
              <a:t>la matriz energética.</a:t>
            </a:r>
          </a:p>
        </p:txBody>
      </p:sp>
      <p:pic>
        <p:nvPicPr>
          <p:cNvPr id="16" name="Picture 2">
            <a:extLst>
              <a:ext uri="{FF2B5EF4-FFF2-40B4-BE49-F238E27FC236}">
                <a16:creationId xmlns:a16="http://schemas.microsoft.com/office/drawing/2014/main" id="{C431FD0A-A1C1-4C4F-BDF6-DA9A744F0CC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0492" y="1208802"/>
            <a:ext cx="2595029" cy="481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Imagen 16">
            <a:extLst>
              <a:ext uri="{FF2B5EF4-FFF2-40B4-BE49-F238E27FC236}">
                <a16:creationId xmlns:a16="http://schemas.microsoft.com/office/drawing/2014/main" id="{4863A835-E3B8-4305-B9C1-42407FB3AFB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952320" y="1208802"/>
            <a:ext cx="5353050" cy="1285875"/>
          </a:xfrm>
          <a:prstGeom prst="rect">
            <a:avLst/>
          </a:prstGeom>
        </p:spPr>
      </p:pic>
      <p:pic>
        <p:nvPicPr>
          <p:cNvPr id="18" name="Imagen 17">
            <a:extLst>
              <a:ext uri="{FF2B5EF4-FFF2-40B4-BE49-F238E27FC236}">
                <a16:creationId xmlns:a16="http://schemas.microsoft.com/office/drawing/2014/main" id="{4CAD94B1-B069-4120-A3BF-17FFCABCB1F4}"/>
              </a:ext>
            </a:extLst>
          </p:cNvPr>
          <p:cNvPicPr>
            <a:picLocks noChangeAspect="1"/>
          </p:cNvPicPr>
          <p:nvPr/>
        </p:nvPicPr>
        <p:blipFill>
          <a:blip r:embed="rId5">
            <a:clrChange>
              <a:clrFrom>
                <a:srgbClr val="EDFDFF"/>
              </a:clrFrom>
              <a:clrTo>
                <a:srgbClr val="EDFDFF">
                  <a:alpha val="0"/>
                </a:srgbClr>
              </a:clrTo>
            </a:clrChange>
          </a:blip>
          <a:stretch>
            <a:fillRect/>
          </a:stretch>
        </p:blipFill>
        <p:spPr>
          <a:xfrm>
            <a:off x="10048093" y="281089"/>
            <a:ext cx="1709242" cy="567085"/>
          </a:xfrm>
          <a:prstGeom prst="rect">
            <a:avLst/>
          </a:prstGeom>
        </p:spPr>
      </p:pic>
    </p:spTree>
    <p:extLst>
      <p:ext uri="{BB962C8B-B14F-4D97-AF65-F5344CB8AC3E}">
        <p14:creationId xmlns:p14="http://schemas.microsoft.com/office/powerpoint/2010/main" val="232984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CuadroTexto 38">
            <a:extLst>
              <a:ext uri="{FF2B5EF4-FFF2-40B4-BE49-F238E27FC236}">
                <a16:creationId xmlns:a16="http://schemas.microsoft.com/office/drawing/2014/main" id="{388A6527-7BD7-4DE3-8FB8-AE9E8419B17C}"/>
              </a:ext>
            </a:extLst>
          </p:cNvPr>
          <p:cNvSpPr txBox="1"/>
          <p:nvPr/>
        </p:nvSpPr>
        <p:spPr>
          <a:xfrm>
            <a:off x="2906268" y="349219"/>
            <a:ext cx="7455131"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C" sz="2000" b="1" i="0" u="none" strike="noStrike" kern="1200" cap="none" spc="0" normalizeH="0" baseline="0" noProof="0" dirty="0">
                <a:ln>
                  <a:noFill/>
                </a:ln>
                <a:solidFill>
                  <a:prstClr val="white">
                    <a:lumMod val="50000"/>
                  </a:prstClr>
                </a:solidFill>
                <a:effectLst/>
                <a:uLnTx/>
                <a:uFillTx/>
                <a:latin typeface="HelveticaNeueLT Std Med Cn"/>
                <a:ea typeface="+mn-ea"/>
                <a:cs typeface="HelveticaNeueLT Std Med Cn"/>
              </a:rPr>
              <a:t>Método de proyección del Modelo</a:t>
            </a:r>
          </a:p>
        </p:txBody>
      </p:sp>
      <p:sp>
        <p:nvSpPr>
          <p:cNvPr id="40" name="Pentágono 3">
            <a:extLst>
              <a:ext uri="{FF2B5EF4-FFF2-40B4-BE49-F238E27FC236}">
                <a16:creationId xmlns:a16="http://schemas.microsoft.com/office/drawing/2014/main" id="{A7EBFEB2-2678-4153-BD7D-2A0670521C6A}"/>
              </a:ext>
            </a:extLst>
          </p:cNvPr>
          <p:cNvSpPr/>
          <p:nvPr/>
        </p:nvSpPr>
        <p:spPr>
          <a:xfrm>
            <a:off x="797804" y="2853527"/>
            <a:ext cx="2620536" cy="1471961"/>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Calibri" panose="020F0502020204030204"/>
                <a:ea typeface="+mn-ea"/>
                <a:cs typeface="+mn-cs"/>
              </a:rPr>
              <a:t>MATRIZ ENERGÉTICA EN EL AÑO BASE</a:t>
            </a:r>
          </a:p>
        </p:txBody>
      </p:sp>
      <p:sp>
        <p:nvSpPr>
          <p:cNvPr id="41" name="Cheurón 4">
            <a:extLst>
              <a:ext uri="{FF2B5EF4-FFF2-40B4-BE49-F238E27FC236}">
                <a16:creationId xmlns:a16="http://schemas.microsoft.com/office/drawing/2014/main" id="{CCF63588-B077-440E-A622-D5E6D61DFD1C}"/>
              </a:ext>
            </a:extLst>
          </p:cNvPr>
          <p:cNvSpPr/>
          <p:nvPr/>
        </p:nvSpPr>
        <p:spPr>
          <a:xfrm>
            <a:off x="3026754" y="2867465"/>
            <a:ext cx="2837420" cy="144408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Calibri" panose="020F0502020204030204"/>
                <a:ea typeface="+mn-ea"/>
                <a:cs typeface="+mn-cs"/>
              </a:rPr>
              <a:t>PROYECCIÓN DE LA DEMANDA DE ENERGÍA</a:t>
            </a:r>
          </a:p>
        </p:txBody>
      </p:sp>
      <p:sp>
        <p:nvSpPr>
          <p:cNvPr id="42" name="Cheurón 35">
            <a:extLst>
              <a:ext uri="{FF2B5EF4-FFF2-40B4-BE49-F238E27FC236}">
                <a16:creationId xmlns:a16="http://schemas.microsoft.com/office/drawing/2014/main" id="{248BAA03-5831-4980-B955-EF2F9B0654D1}"/>
              </a:ext>
            </a:extLst>
          </p:cNvPr>
          <p:cNvSpPr/>
          <p:nvPr/>
        </p:nvSpPr>
        <p:spPr>
          <a:xfrm>
            <a:off x="5455215" y="2867465"/>
            <a:ext cx="2837420" cy="144408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Calibri" panose="020F0502020204030204"/>
                <a:ea typeface="+mn-ea"/>
                <a:cs typeface="+mn-cs"/>
              </a:rPr>
              <a:t>PROYECCIÓN DE LA OFERTA DE ENERGÍA</a:t>
            </a:r>
          </a:p>
        </p:txBody>
      </p:sp>
      <p:sp>
        <p:nvSpPr>
          <p:cNvPr id="43" name="Cheurón 36">
            <a:extLst>
              <a:ext uri="{FF2B5EF4-FFF2-40B4-BE49-F238E27FC236}">
                <a16:creationId xmlns:a16="http://schemas.microsoft.com/office/drawing/2014/main" id="{B8A66762-075E-4D4E-B4FB-5679637F86D8}"/>
              </a:ext>
            </a:extLst>
          </p:cNvPr>
          <p:cNvSpPr/>
          <p:nvPr/>
        </p:nvSpPr>
        <p:spPr>
          <a:xfrm>
            <a:off x="7832930" y="2841443"/>
            <a:ext cx="2837420" cy="144408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Calibri" panose="020F0502020204030204"/>
                <a:ea typeface="+mn-ea"/>
                <a:cs typeface="+mn-cs"/>
              </a:rPr>
              <a:t>ESCENARIOS ENERGÉTICOS</a:t>
            </a:r>
          </a:p>
        </p:txBody>
      </p:sp>
      <p:sp>
        <p:nvSpPr>
          <p:cNvPr id="44" name="Rectángulo redondeado 38">
            <a:extLst>
              <a:ext uri="{FF2B5EF4-FFF2-40B4-BE49-F238E27FC236}">
                <a16:creationId xmlns:a16="http://schemas.microsoft.com/office/drawing/2014/main" id="{C9CC73F4-31F5-4E3D-87FE-35584641D139}"/>
              </a:ext>
            </a:extLst>
          </p:cNvPr>
          <p:cNvSpPr/>
          <p:nvPr/>
        </p:nvSpPr>
        <p:spPr>
          <a:xfrm>
            <a:off x="355635" y="1630691"/>
            <a:ext cx="1441899" cy="638088"/>
          </a:xfrm>
          <a:prstGeom prst="roundRect">
            <a:avLst/>
          </a:prstGeom>
          <a:no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Estadística energética</a:t>
            </a:r>
          </a:p>
        </p:txBody>
      </p:sp>
      <p:sp>
        <p:nvSpPr>
          <p:cNvPr id="45" name="Rectángulo redondeado 39">
            <a:extLst>
              <a:ext uri="{FF2B5EF4-FFF2-40B4-BE49-F238E27FC236}">
                <a16:creationId xmlns:a16="http://schemas.microsoft.com/office/drawing/2014/main" id="{A14E92F5-F15E-4555-9FE1-792F44D0255F}"/>
              </a:ext>
            </a:extLst>
          </p:cNvPr>
          <p:cNvSpPr/>
          <p:nvPr/>
        </p:nvSpPr>
        <p:spPr>
          <a:xfrm>
            <a:off x="355634" y="4943689"/>
            <a:ext cx="1441899" cy="638088"/>
          </a:xfrm>
          <a:prstGeom prst="roundRect">
            <a:avLst/>
          </a:prstGeom>
          <a:no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Balance Energético</a:t>
            </a:r>
          </a:p>
        </p:txBody>
      </p:sp>
      <p:cxnSp>
        <p:nvCxnSpPr>
          <p:cNvPr id="46" name="Conector angular 40">
            <a:extLst>
              <a:ext uri="{FF2B5EF4-FFF2-40B4-BE49-F238E27FC236}">
                <a16:creationId xmlns:a16="http://schemas.microsoft.com/office/drawing/2014/main" id="{F1B4C6A7-90A5-421A-872E-3AF9E37D0FD8}"/>
              </a:ext>
            </a:extLst>
          </p:cNvPr>
          <p:cNvCxnSpPr>
            <a:stCxn id="44" idx="2"/>
            <a:endCxn id="40" idx="0"/>
          </p:cNvCxnSpPr>
          <p:nvPr/>
        </p:nvCxnSpPr>
        <p:spPr>
          <a:xfrm rot="16200000" flipH="1">
            <a:off x="1115959" y="2229404"/>
            <a:ext cx="584748" cy="663497"/>
          </a:xfrm>
          <a:prstGeom prst="bentConnector3">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7" name="Conector angular 42">
            <a:extLst>
              <a:ext uri="{FF2B5EF4-FFF2-40B4-BE49-F238E27FC236}">
                <a16:creationId xmlns:a16="http://schemas.microsoft.com/office/drawing/2014/main" id="{A95AD28D-1767-4F46-8121-0BBCC94707A4}"/>
              </a:ext>
            </a:extLst>
          </p:cNvPr>
          <p:cNvCxnSpPr>
            <a:stCxn id="45" idx="0"/>
            <a:endCxn id="40" idx="2"/>
          </p:cNvCxnSpPr>
          <p:nvPr/>
        </p:nvCxnSpPr>
        <p:spPr>
          <a:xfrm rot="5400000" flipH="1" flipV="1">
            <a:off x="1099233" y="4302840"/>
            <a:ext cx="618201" cy="663498"/>
          </a:xfrm>
          <a:prstGeom prst="bentConnector3">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8" name="Rectángulo redondeado 46">
            <a:extLst>
              <a:ext uri="{FF2B5EF4-FFF2-40B4-BE49-F238E27FC236}">
                <a16:creationId xmlns:a16="http://schemas.microsoft.com/office/drawing/2014/main" id="{191ACE4D-D7EF-4322-A70F-04A642BFCC45}"/>
              </a:ext>
            </a:extLst>
          </p:cNvPr>
          <p:cNvSpPr/>
          <p:nvPr/>
        </p:nvSpPr>
        <p:spPr>
          <a:xfrm>
            <a:off x="2697390" y="1604021"/>
            <a:ext cx="1441899" cy="638088"/>
          </a:xfrm>
          <a:prstGeom prst="roundRect">
            <a:avLst/>
          </a:prstGeom>
          <a:no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Modelos econométrico</a:t>
            </a:r>
          </a:p>
        </p:txBody>
      </p:sp>
      <p:sp>
        <p:nvSpPr>
          <p:cNvPr id="49" name="Rectángulo redondeado 47">
            <a:extLst>
              <a:ext uri="{FF2B5EF4-FFF2-40B4-BE49-F238E27FC236}">
                <a16:creationId xmlns:a16="http://schemas.microsoft.com/office/drawing/2014/main" id="{7371E8FC-22C1-4C2E-9827-8CC79D7590E6}"/>
              </a:ext>
            </a:extLst>
          </p:cNvPr>
          <p:cNvSpPr/>
          <p:nvPr/>
        </p:nvSpPr>
        <p:spPr>
          <a:xfrm>
            <a:off x="2697390" y="4970358"/>
            <a:ext cx="1441899" cy="638088"/>
          </a:xfrm>
          <a:prstGeom prst="roundRect">
            <a:avLst/>
          </a:prstGeom>
          <a:no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Modelos analíticos</a:t>
            </a:r>
          </a:p>
        </p:txBody>
      </p:sp>
      <p:cxnSp>
        <p:nvCxnSpPr>
          <p:cNvPr id="50" name="Conector angular 48">
            <a:extLst>
              <a:ext uri="{FF2B5EF4-FFF2-40B4-BE49-F238E27FC236}">
                <a16:creationId xmlns:a16="http://schemas.microsoft.com/office/drawing/2014/main" id="{C5D57307-6F8A-43BA-8395-824C2D2FB747}"/>
              </a:ext>
            </a:extLst>
          </p:cNvPr>
          <p:cNvCxnSpPr>
            <a:stCxn id="48" idx="2"/>
            <a:endCxn id="41" idx="0"/>
          </p:cNvCxnSpPr>
          <p:nvPr/>
        </p:nvCxnSpPr>
        <p:spPr>
          <a:xfrm rot="16200000" flipH="1">
            <a:off x="3438713" y="2221735"/>
            <a:ext cx="625356" cy="666103"/>
          </a:xfrm>
          <a:prstGeom prst="bentConnector3">
            <a:avLst>
              <a:gd name="adj1" fmla="val 50000"/>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1" name="Conector angular 50">
            <a:extLst>
              <a:ext uri="{FF2B5EF4-FFF2-40B4-BE49-F238E27FC236}">
                <a16:creationId xmlns:a16="http://schemas.microsoft.com/office/drawing/2014/main" id="{9703EC8D-150F-4A4E-ACBD-E4A20E14E055}"/>
              </a:ext>
            </a:extLst>
          </p:cNvPr>
          <p:cNvCxnSpPr>
            <a:stCxn id="49" idx="0"/>
            <a:endCxn id="41" idx="2"/>
          </p:cNvCxnSpPr>
          <p:nvPr/>
        </p:nvCxnSpPr>
        <p:spPr>
          <a:xfrm rot="5400000" flipH="1" flipV="1">
            <a:off x="3421987" y="4307903"/>
            <a:ext cx="658809" cy="666103"/>
          </a:xfrm>
          <a:prstGeom prst="bentConnector3">
            <a:avLst>
              <a:gd name="adj1" fmla="val 50000"/>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52" name="Rectángulo redondeado 53">
            <a:extLst>
              <a:ext uri="{FF2B5EF4-FFF2-40B4-BE49-F238E27FC236}">
                <a16:creationId xmlns:a16="http://schemas.microsoft.com/office/drawing/2014/main" id="{FF613108-21EF-4576-9762-BE8C65802349}"/>
              </a:ext>
            </a:extLst>
          </p:cNvPr>
          <p:cNvSpPr/>
          <p:nvPr/>
        </p:nvSpPr>
        <p:spPr>
          <a:xfrm>
            <a:off x="6633834" y="1605734"/>
            <a:ext cx="1441899" cy="638088"/>
          </a:xfrm>
          <a:prstGeom prst="roundRect">
            <a:avLst/>
          </a:prstGeom>
          <a:no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Planes de expansión</a:t>
            </a:r>
          </a:p>
        </p:txBody>
      </p:sp>
      <p:sp>
        <p:nvSpPr>
          <p:cNvPr id="53" name="Rectángulo redondeado 54">
            <a:extLst>
              <a:ext uri="{FF2B5EF4-FFF2-40B4-BE49-F238E27FC236}">
                <a16:creationId xmlns:a16="http://schemas.microsoft.com/office/drawing/2014/main" id="{785F1EAC-60EC-4749-9D7A-AD748B2FAFEA}"/>
              </a:ext>
            </a:extLst>
          </p:cNvPr>
          <p:cNvSpPr/>
          <p:nvPr/>
        </p:nvSpPr>
        <p:spPr>
          <a:xfrm>
            <a:off x="4471381" y="4970358"/>
            <a:ext cx="1441899" cy="638088"/>
          </a:xfrm>
          <a:prstGeom prst="roundRect">
            <a:avLst/>
          </a:prstGeom>
          <a:no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Modelos estadísticos</a:t>
            </a:r>
          </a:p>
        </p:txBody>
      </p:sp>
      <p:cxnSp>
        <p:nvCxnSpPr>
          <p:cNvPr id="54" name="Conector angular 55">
            <a:extLst>
              <a:ext uri="{FF2B5EF4-FFF2-40B4-BE49-F238E27FC236}">
                <a16:creationId xmlns:a16="http://schemas.microsoft.com/office/drawing/2014/main" id="{ADF91346-B607-4842-B39C-8283BA507584}"/>
              </a:ext>
            </a:extLst>
          </p:cNvPr>
          <p:cNvCxnSpPr>
            <a:stCxn id="52" idx="2"/>
            <a:endCxn id="42" idx="0"/>
          </p:cNvCxnSpPr>
          <p:nvPr/>
        </p:nvCxnSpPr>
        <p:spPr>
          <a:xfrm rot="5400000">
            <a:off x="6622023" y="2134703"/>
            <a:ext cx="623643" cy="841880"/>
          </a:xfrm>
          <a:prstGeom prst="bentConnector3">
            <a:avLst>
              <a:gd name="adj1" fmla="val 50000"/>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Conector angular 59">
            <a:extLst>
              <a:ext uri="{FF2B5EF4-FFF2-40B4-BE49-F238E27FC236}">
                <a16:creationId xmlns:a16="http://schemas.microsoft.com/office/drawing/2014/main" id="{5461EE7A-7B61-4CE8-9EF2-FA4AEBAA5666}"/>
              </a:ext>
            </a:extLst>
          </p:cNvPr>
          <p:cNvCxnSpPr>
            <a:stCxn id="53" idx="0"/>
            <a:endCxn id="41" idx="2"/>
          </p:cNvCxnSpPr>
          <p:nvPr/>
        </p:nvCxnSpPr>
        <p:spPr>
          <a:xfrm rot="16200000" flipV="1">
            <a:off x="4308983" y="4087010"/>
            <a:ext cx="658809" cy="1107888"/>
          </a:xfrm>
          <a:prstGeom prst="bentConnector3">
            <a:avLst>
              <a:gd name="adj1" fmla="val 50000"/>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6" name="Conector angular 63">
            <a:extLst>
              <a:ext uri="{FF2B5EF4-FFF2-40B4-BE49-F238E27FC236}">
                <a16:creationId xmlns:a16="http://schemas.microsoft.com/office/drawing/2014/main" id="{08A3506D-F34B-4491-9750-D9C0A581D0D6}"/>
              </a:ext>
            </a:extLst>
          </p:cNvPr>
          <p:cNvCxnSpPr>
            <a:stCxn id="57" idx="3"/>
            <a:endCxn id="42" idx="2"/>
          </p:cNvCxnSpPr>
          <p:nvPr/>
        </p:nvCxnSpPr>
        <p:spPr>
          <a:xfrm flipV="1">
            <a:off x="5002357" y="4311549"/>
            <a:ext cx="1510547" cy="1955706"/>
          </a:xfrm>
          <a:prstGeom prst="bentConnector2">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57" name="Rectángulo redondeado 71">
            <a:extLst>
              <a:ext uri="{FF2B5EF4-FFF2-40B4-BE49-F238E27FC236}">
                <a16:creationId xmlns:a16="http://schemas.microsoft.com/office/drawing/2014/main" id="{96600E89-34C6-4F87-94AB-45287E72B4D2}"/>
              </a:ext>
            </a:extLst>
          </p:cNvPr>
          <p:cNvSpPr/>
          <p:nvPr/>
        </p:nvSpPr>
        <p:spPr>
          <a:xfrm>
            <a:off x="3560458" y="5948211"/>
            <a:ext cx="1441899" cy="638088"/>
          </a:xfrm>
          <a:prstGeom prst="roundRect">
            <a:avLst/>
          </a:prstGeom>
          <a:no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Coeficientes técnicos</a:t>
            </a:r>
          </a:p>
        </p:txBody>
      </p:sp>
      <p:sp>
        <p:nvSpPr>
          <p:cNvPr id="58" name="Rectángulo redondeado 73">
            <a:extLst>
              <a:ext uri="{FF2B5EF4-FFF2-40B4-BE49-F238E27FC236}">
                <a16:creationId xmlns:a16="http://schemas.microsoft.com/office/drawing/2014/main" id="{0C9B22B3-2B11-40D0-812A-66F407D75900}"/>
              </a:ext>
            </a:extLst>
          </p:cNvPr>
          <p:cNvSpPr/>
          <p:nvPr/>
        </p:nvSpPr>
        <p:spPr>
          <a:xfrm>
            <a:off x="6933844" y="4976706"/>
            <a:ext cx="1531690" cy="638088"/>
          </a:xfrm>
          <a:prstGeom prst="roundRect">
            <a:avLst/>
          </a:prstGeom>
          <a:no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600" b="0" i="0" u="none" strike="noStrike" kern="1200" cap="none" spc="0" normalizeH="0" baseline="0" noProof="0" dirty="0">
                <a:ln>
                  <a:noFill/>
                </a:ln>
                <a:solidFill>
                  <a:srgbClr val="1F497D"/>
                </a:solidFill>
                <a:effectLst/>
                <a:uLnTx/>
                <a:uFillTx/>
                <a:latin typeface="Calibri" panose="020F0502020204030204"/>
                <a:ea typeface="+mn-ea"/>
                <a:cs typeface="+mn-cs"/>
              </a:rPr>
              <a:t>Diversificación tecnológica</a:t>
            </a:r>
            <a:endPar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endParaRPr>
          </a:p>
        </p:txBody>
      </p:sp>
      <p:cxnSp>
        <p:nvCxnSpPr>
          <p:cNvPr id="59" name="Conector angular 75">
            <a:extLst>
              <a:ext uri="{FF2B5EF4-FFF2-40B4-BE49-F238E27FC236}">
                <a16:creationId xmlns:a16="http://schemas.microsoft.com/office/drawing/2014/main" id="{5CE3820D-D893-4589-A912-428C949B196C}"/>
              </a:ext>
            </a:extLst>
          </p:cNvPr>
          <p:cNvCxnSpPr>
            <a:stCxn id="58" idx="0"/>
            <a:endCxn id="42" idx="2"/>
          </p:cNvCxnSpPr>
          <p:nvPr/>
        </p:nvCxnSpPr>
        <p:spPr>
          <a:xfrm rot="16200000" flipV="1">
            <a:off x="6773719" y="4050735"/>
            <a:ext cx="665157" cy="1186785"/>
          </a:xfrm>
          <a:prstGeom prst="bentConnector3">
            <a:avLst>
              <a:gd name="adj1" fmla="val 50000"/>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60" name="Rectángulo redondeado 85">
            <a:extLst>
              <a:ext uri="{FF2B5EF4-FFF2-40B4-BE49-F238E27FC236}">
                <a16:creationId xmlns:a16="http://schemas.microsoft.com/office/drawing/2014/main" id="{B5F82D8C-CB04-4452-947D-6CE13EFA9B6B}"/>
              </a:ext>
            </a:extLst>
          </p:cNvPr>
          <p:cNvSpPr/>
          <p:nvPr/>
        </p:nvSpPr>
        <p:spPr>
          <a:xfrm>
            <a:off x="4577724" y="1604020"/>
            <a:ext cx="1441899" cy="638088"/>
          </a:xfrm>
          <a:prstGeom prst="roundRect">
            <a:avLst/>
          </a:prstGeom>
          <a:no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Eficiencia Energética</a:t>
            </a:r>
          </a:p>
        </p:txBody>
      </p:sp>
      <p:cxnSp>
        <p:nvCxnSpPr>
          <p:cNvPr id="61" name="Conector angular 88">
            <a:extLst>
              <a:ext uri="{FF2B5EF4-FFF2-40B4-BE49-F238E27FC236}">
                <a16:creationId xmlns:a16="http://schemas.microsoft.com/office/drawing/2014/main" id="{CE51EEA9-7C61-414A-8E21-2E35CD46FC27}"/>
              </a:ext>
            </a:extLst>
          </p:cNvPr>
          <p:cNvCxnSpPr>
            <a:stCxn id="60" idx="2"/>
            <a:endCxn id="42" idx="0"/>
          </p:cNvCxnSpPr>
          <p:nvPr/>
        </p:nvCxnSpPr>
        <p:spPr>
          <a:xfrm rot="16200000" flipH="1">
            <a:off x="5593111" y="1947671"/>
            <a:ext cx="625357" cy="1214230"/>
          </a:xfrm>
          <a:prstGeom prst="bentConnector3">
            <a:avLst>
              <a:gd name="adj1" fmla="val 50000"/>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2" name="Conector angular 40">
            <a:extLst>
              <a:ext uri="{FF2B5EF4-FFF2-40B4-BE49-F238E27FC236}">
                <a16:creationId xmlns:a16="http://schemas.microsoft.com/office/drawing/2014/main" id="{2ADC276B-27AB-4877-B43B-C75529A78447}"/>
              </a:ext>
            </a:extLst>
          </p:cNvPr>
          <p:cNvCxnSpPr>
            <a:stCxn id="45" idx="2"/>
            <a:endCxn id="57" idx="1"/>
          </p:cNvCxnSpPr>
          <p:nvPr/>
        </p:nvCxnSpPr>
        <p:spPr>
          <a:xfrm rot="16200000" flipH="1">
            <a:off x="1975782" y="4682579"/>
            <a:ext cx="685478" cy="2483874"/>
          </a:xfrm>
          <a:prstGeom prst="bentConnector2">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3" name="Conector angular 55">
            <a:extLst>
              <a:ext uri="{FF2B5EF4-FFF2-40B4-BE49-F238E27FC236}">
                <a16:creationId xmlns:a16="http://schemas.microsoft.com/office/drawing/2014/main" id="{87B57839-0AB6-457F-8CFD-B201BE14AE82}"/>
              </a:ext>
            </a:extLst>
          </p:cNvPr>
          <p:cNvCxnSpPr>
            <a:stCxn id="60" idx="2"/>
            <a:endCxn id="41" idx="0"/>
          </p:cNvCxnSpPr>
          <p:nvPr/>
        </p:nvCxnSpPr>
        <p:spPr>
          <a:xfrm rot="5400000">
            <a:off x="4378881" y="1947671"/>
            <a:ext cx="625357" cy="1214231"/>
          </a:xfrm>
          <a:prstGeom prst="bentConnector3">
            <a:avLst>
              <a:gd name="adj1" fmla="val 50000"/>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64" name="Rectángulo redondeado 53">
            <a:extLst>
              <a:ext uri="{FF2B5EF4-FFF2-40B4-BE49-F238E27FC236}">
                <a16:creationId xmlns:a16="http://schemas.microsoft.com/office/drawing/2014/main" id="{8E834C59-1D8D-4980-8DE8-7CD1DA78712E}"/>
              </a:ext>
            </a:extLst>
          </p:cNvPr>
          <p:cNvSpPr/>
          <p:nvPr/>
        </p:nvSpPr>
        <p:spPr>
          <a:xfrm>
            <a:off x="11023600" y="1980668"/>
            <a:ext cx="675867" cy="2989689"/>
          </a:xfrm>
          <a:prstGeom prst="roundRect">
            <a:avLst/>
          </a:prstGeom>
          <a:no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1F497D"/>
                </a:solidFill>
                <a:effectLst/>
                <a:uLnTx/>
                <a:uFillTx/>
                <a:latin typeface="Calibri" panose="020F0502020204030204"/>
                <a:ea typeface="+mn-ea"/>
                <a:cs typeface="+mn-cs"/>
              </a:rPr>
              <a:t>S</a:t>
            </a:r>
          </a:p>
        </p:txBody>
      </p:sp>
      <p:pic>
        <p:nvPicPr>
          <p:cNvPr id="65" name="Imagen 64">
            <a:extLst>
              <a:ext uri="{FF2B5EF4-FFF2-40B4-BE49-F238E27FC236}">
                <a16:creationId xmlns:a16="http://schemas.microsoft.com/office/drawing/2014/main" id="{479EA457-B9CB-4A55-B9C7-84BFDF58440D}"/>
              </a:ext>
            </a:extLst>
          </p:cNvPr>
          <p:cNvPicPr>
            <a:picLocks noChangeAspect="1"/>
          </p:cNvPicPr>
          <p:nvPr/>
        </p:nvPicPr>
        <p:blipFill>
          <a:blip r:embed="rId3"/>
          <a:stretch>
            <a:fillRect/>
          </a:stretch>
        </p:blipFill>
        <p:spPr>
          <a:xfrm>
            <a:off x="10361399" y="306552"/>
            <a:ext cx="1709242" cy="567085"/>
          </a:xfrm>
          <a:prstGeom prst="rect">
            <a:avLst/>
          </a:prstGeom>
        </p:spPr>
      </p:pic>
    </p:spTree>
    <p:extLst>
      <p:ext uri="{BB962C8B-B14F-4D97-AF65-F5344CB8AC3E}">
        <p14:creationId xmlns:p14="http://schemas.microsoft.com/office/powerpoint/2010/main" val="5269981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1902</TotalTime>
  <Words>815</Words>
  <Application>Microsoft Office PowerPoint</Application>
  <PresentationFormat>Panorámica</PresentationFormat>
  <Paragraphs>83</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Calibri Light</vt:lpstr>
      <vt:lpstr>HelveticaNeueLT Std Med Cn</vt:lpstr>
      <vt:lpstr>Tema de Office</vt:lpstr>
      <vt:lpstr>Construyendo la Capacidad de Planificación Energética en América Latina y el Caribe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MCM</cp:lastModifiedBy>
  <cp:revision>99</cp:revision>
  <dcterms:created xsi:type="dcterms:W3CDTF">2017-08-18T16:59:55Z</dcterms:created>
  <dcterms:modified xsi:type="dcterms:W3CDTF">2019-02-26T01:17:39Z</dcterms:modified>
</cp:coreProperties>
</file>