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1"/>
    <p:sldMasterId id="2147484026" r:id="rId2"/>
    <p:sldMasterId id="2147483798" r:id="rId3"/>
    <p:sldMasterId id="2147484043" r:id="rId4"/>
    <p:sldMasterId id="2147484067" r:id="rId5"/>
  </p:sldMasterIdLst>
  <p:notesMasterIdLst>
    <p:notesMasterId r:id="rId48"/>
  </p:notesMasterIdLst>
  <p:handoutMasterIdLst>
    <p:handoutMasterId r:id="rId49"/>
  </p:handoutMasterIdLst>
  <p:sldIdLst>
    <p:sldId id="404" r:id="rId6"/>
    <p:sldId id="456" r:id="rId7"/>
    <p:sldId id="450" r:id="rId8"/>
    <p:sldId id="565" r:id="rId9"/>
    <p:sldId id="462" r:id="rId10"/>
    <p:sldId id="497" r:id="rId11"/>
    <p:sldId id="463" r:id="rId12"/>
    <p:sldId id="457" r:id="rId13"/>
    <p:sldId id="464" r:id="rId14"/>
    <p:sldId id="487" r:id="rId15"/>
    <p:sldId id="488" r:id="rId16"/>
    <p:sldId id="481" r:id="rId17"/>
    <p:sldId id="458" r:id="rId18"/>
    <p:sldId id="467" r:id="rId19"/>
    <p:sldId id="476" r:id="rId20"/>
    <p:sldId id="545" r:id="rId21"/>
    <p:sldId id="563" r:id="rId22"/>
    <p:sldId id="560" r:id="rId23"/>
    <p:sldId id="528" r:id="rId24"/>
    <p:sldId id="529" r:id="rId25"/>
    <p:sldId id="547" r:id="rId26"/>
    <p:sldId id="516" r:id="rId27"/>
    <p:sldId id="561" r:id="rId28"/>
    <p:sldId id="562" r:id="rId29"/>
    <p:sldId id="550" r:id="rId30"/>
    <p:sldId id="526" r:id="rId31"/>
    <p:sldId id="542" r:id="rId32"/>
    <p:sldId id="551" r:id="rId33"/>
    <p:sldId id="460" r:id="rId34"/>
    <p:sldId id="530" r:id="rId35"/>
    <p:sldId id="531" r:id="rId36"/>
    <p:sldId id="532" r:id="rId37"/>
    <p:sldId id="533" r:id="rId38"/>
    <p:sldId id="459" r:id="rId39"/>
    <p:sldId id="504" r:id="rId40"/>
    <p:sldId id="505" r:id="rId41"/>
    <p:sldId id="552" r:id="rId42"/>
    <p:sldId id="553" r:id="rId43"/>
    <p:sldId id="523" r:id="rId44"/>
    <p:sldId id="554" r:id="rId45"/>
    <p:sldId id="556" r:id="rId46"/>
    <p:sldId id="415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ME" id="{1EF70760-1F5D-4AE4-A1CE-98EE2779E535}">
          <p14:sldIdLst>
            <p14:sldId id="404"/>
            <p14:sldId id="456"/>
            <p14:sldId id="450"/>
            <p14:sldId id="565"/>
            <p14:sldId id="462"/>
            <p14:sldId id="497"/>
            <p14:sldId id="463"/>
            <p14:sldId id="457"/>
            <p14:sldId id="464"/>
            <p14:sldId id="487"/>
            <p14:sldId id="488"/>
            <p14:sldId id="481"/>
            <p14:sldId id="458"/>
            <p14:sldId id="467"/>
            <p14:sldId id="476"/>
            <p14:sldId id="545"/>
            <p14:sldId id="563"/>
            <p14:sldId id="560"/>
            <p14:sldId id="528"/>
            <p14:sldId id="529"/>
            <p14:sldId id="547"/>
            <p14:sldId id="516"/>
            <p14:sldId id="561"/>
            <p14:sldId id="562"/>
            <p14:sldId id="550"/>
            <p14:sldId id="526"/>
            <p14:sldId id="542"/>
            <p14:sldId id="551"/>
            <p14:sldId id="460"/>
            <p14:sldId id="530"/>
            <p14:sldId id="531"/>
            <p14:sldId id="532"/>
            <p14:sldId id="533"/>
            <p14:sldId id="459"/>
            <p14:sldId id="504"/>
            <p14:sldId id="505"/>
            <p14:sldId id="552"/>
            <p14:sldId id="553"/>
            <p14:sldId id="523"/>
            <p14:sldId id="554"/>
            <p14:sldId id="556"/>
            <p14:sldId id="41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no Carvalho" initials="BC" lastIdx="0" clrIdx="0"/>
  <p:cmAuthor id="2" name="Alexandre Navarrete Girão" initials="ANG" lastIdx="1" clrIdx="1">
    <p:extLst>
      <p:ext uri="{19B8F6BF-5375-455C-9EA6-DF929625EA0E}">
        <p15:presenceInfo xmlns:p15="http://schemas.microsoft.com/office/powerpoint/2012/main" xmlns="" userId="Alexandre Navarrete Girã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663300"/>
    <a:srgbClr val="000000"/>
    <a:srgbClr val="145A98"/>
    <a:srgbClr val="008000"/>
    <a:srgbClr val="FFFFCC"/>
    <a:srgbClr val="66FF66"/>
    <a:srgbClr val="FF3300"/>
    <a:srgbClr val="0070C0"/>
    <a:srgbClr val="0066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84" autoAdjust="0"/>
    <p:restoredTop sz="96395" autoAdjust="0"/>
  </p:normalViewPr>
  <p:slideViewPr>
    <p:cSldViewPr snapToGrid="0">
      <p:cViewPr>
        <p:scale>
          <a:sx n="81" d="100"/>
          <a:sy n="81" d="100"/>
        </p:scale>
        <p:origin x="-288" y="-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695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amilla.fernandes\OneDrive%20-%20mme.gov.br\Diversos\Consumo%20de%20energia%20el&#233;trica%20e%20combust&#237;veis%20e%20inadimpl&#234;ncia\Monitoramento%20Consumo%20v2021%2004%2009%20(1).xlsx" TargetMode="Externa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camilla.fernandes\OneDrive%20-%20mme.gov.br\Diversos\Consumo%20de%20energia%20el&#233;trica%20e%20combust&#237;veis%20e%20inadimpl&#234;ncia\Monitoramento%20Consumo%20v2021%2004%2009%20(1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fsmme\SGM\Secretaria%20Adjunta\Documentos\Subs&#237;dios%20ao%20Ministro\Pasta1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oleObject" Target="Pasta1" TargetMode="External"/><Relationship Id="rId1" Type="http://schemas.openxmlformats.org/officeDocument/2006/relationships/themeOverride" Target="../theme/themeOverride2.xml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Planilha_do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454877515310588"/>
          <c:y val="0.125"/>
          <c:w val="0.43923578302712163"/>
          <c:h val="0.73205963837853605"/>
        </c:manualLayout>
      </c:layout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rgbClr val="4472C4">
                  <a:lumMod val="75000"/>
                </a:srgbClr>
              </a:solidFill>
              <a:ln w="19050">
                <a:solidFill>
                  <a:srgbClr val="4472C4">
                    <a:lumMod val="75000"/>
                  </a:srgb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280-49A7-B9EE-EE68456C5A1B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80-49A7-B9EE-EE68456C5A1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280-49A7-B9EE-EE68456C5A1B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280-49A7-B9EE-EE68456C5A1B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280-49A7-B9EE-EE68456C5A1B}"/>
              </c:ext>
            </c:extLst>
          </c:dPt>
          <c:dPt>
            <c:idx val="5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280-49A7-B9EE-EE68456C5A1B}"/>
              </c:ext>
            </c:extLst>
          </c:dPt>
          <c:dLbls>
            <c:dLbl>
              <c:idx val="0"/>
              <c:layout>
                <c:manualLayout>
                  <c:x val="-1.0185067526415994E-16"/>
                  <c:y val="-5.5555555555555552E-2"/>
                </c:manualLayout>
              </c:layout>
              <c:tx>
                <c:rich>
                  <a:bodyPr/>
                  <a:lstStyle/>
                  <a:p>
                    <a:fld id="{0967D654-99BC-4627-966E-542D574F553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280-49A7-B9EE-EE68456C5A1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461869CD-C74B-4BCB-B191-75BC38803AAD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280-49A7-B9EE-EE68456C5A1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724209C2-9DB6-4B9D-8FD2-E9BDE987C601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280-49A7-B9EE-EE68456C5A1B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32657F44-A934-419E-83D6-1822FD634D2E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280-49A7-B9EE-EE68456C5A1B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ACD535C8-6AAA-4491-8AF4-9CE44AC581B5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280-49A7-B9EE-EE68456C5A1B}"/>
                </c:ext>
              </c:extLst>
            </c:dLbl>
            <c:dLbl>
              <c:idx val="5"/>
              <c:layout>
                <c:manualLayout>
                  <c:x val="0"/>
                  <c:y val="-0.1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C328EAA-26F3-4D44-9483-D15BE6B424DB}" type="VALUE">
                      <a:rPr lang="en-US" smtClean="0"/>
                      <a:pPr>
                        <a:defRPr sz="16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280-49A7-B9EE-EE68456C5A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Planilha1!$A$2:$A$7</c:f>
              <c:strCache>
                <c:ptCount val="6"/>
                <c:pt idx="0">
                  <c:v>Hidráulica</c:v>
                </c:pt>
                <c:pt idx="1">
                  <c:v>Eólica</c:v>
                </c:pt>
                <c:pt idx="2">
                  <c:v>Solar</c:v>
                </c:pt>
                <c:pt idx="3">
                  <c:v>Bioenergia</c:v>
                </c:pt>
                <c:pt idx="4">
                  <c:v>UTE Fósseis</c:v>
                </c:pt>
                <c:pt idx="5">
                  <c:v>Nuclear</c:v>
                </c:pt>
              </c:strCache>
            </c:strRef>
          </c:cat>
          <c:val>
            <c:numRef>
              <c:f>Planilha1!$B$2:$B$7</c:f>
              <c:numCache>
                <c:formatCode>General</c:formatCode>
                <c:ptCount val="6"/>
                <c:pt idx="0">
                  <c:v>61</c:v>
                </c:pt>
                <c:pt idx="1">
                  <c:v>10</c:v>
                </c:pt>
                <c:pt idx="2">
                  <c:v>4</c:v>
                </c:pt>
                <c:pt idx="3">
                  <c:v>9</c:v>
                </c:pt>
                <c:pt idx="4">
                  <c:v>15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A280-49A7-B9EE-EE68456C5A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72244094488188"/>
          <c:y val="0.15274406247999489"/>
          <c:w val="0.78372200349956256"/>
          <c:h val="0.67441745086742211"/>
        </c:manualLayout>
      </c:layout>
      <c:lineChart>
        <c:grouping val="standard"/>
        <c:varyColors val="0"/>
        <c:ser>
          <c:idx val="0"/>
          <c:order val="0"/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solidFill>
                  <a:srgbClr val="145A9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2621265029086005E-2"/>
                  <c:y val="-8.9344594239124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39F-438B-B654-B78BB95B062D}"/>
                </c:ext>
              </c:extLst>
            </c:dLbl>
            <c:dLbl>
              <c:idx val="1"/>
              <c:layout>
                <c:manualLayout>
                  <c:x val="-0.12403913590856029"/>
                  <c:y val="2.438222601470207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39F-438B-B654-B78BB95B062D}"/>
                </c:ext>
              </c:extLst>
            </c:dLbl>
            <c:dLbl>
              <c:idx val="2"/>
              <c:layout>
                <c:manualLayout>
                  <c:x val="-2.2823582050217433E-2"/>
                  <c:y val="6.10440432808991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39F-438B-B654-B78BB95B062D}"/>
                </c:ext>
              </c:extLst>
            </c:dLbl>
            <c:dLbl>
              <c:idx val="3"/>
              <c:layout>
                <c:manualLayout>
                  <c:x val="-1.3925503040896828E-2"/>
                  <c:y val="7.769095151228189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39F-438B-B654-B78BB95B062D}"/>
                </c:ext>
              </c:extLst>
            </c:dLbl>
            <c:dLbl>
              <c:idx val="4"/>
              <c:layout>
                <c:manualLayout>
                  <c:x val="-5.1704786455681488E-2"/>
                  <c:y val="-0.1009982369659664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39F-438B-B654-B78BB95B062D}"/>
                </c:ext>
              </c:extLst>
            </c:dLbl>
            <c:dLbl>
              <c:idx val="5"/>
              <c:layout>
                <c:manualLayout>
                  <c:x val="-5.3741405507691443E-2"/>
                  <c:y val="-8.15754990878959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39F-438B-B654-B78BB95B062D}"/>
                </c:ext>
              </c:extLst>
            </c:dLbl>
            <c:dLbl>
              <c:idx val="6"/>
              <c:layout>
                <c:manualLayout>
                  <c:x val="-5.1704786455681558E-2"/>
                  <c:y val="-6.60373087854396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39F-438B-B654-B78BB95B062D}"/>
                </c:ext>
              </c:extLst>
            </c:dLbl>
            <c:dLbl>
              <c:idx val="7"/>
              <c:layout>
                <c:manualLayout>
                  <c:x val="-5.1704786455681488E-2"/>
                  <c:y val="-6.21527612098255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39F-438B-B654-B78BB95B062D}"/>
                </c:ext>
              </c:extLst>
            </c:dLbl>
            <c:dLbl>
              <c:idx val="8"/>
              <c:layout>
                <c:manualLayout>
                  <c:x val="-5.9347765291875111E-2"/>
                  <c:y val="-8.15754990878959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225-41D9-95D2-C65116585306}"/>
                </c:ext>
              </c:extLst>
            </c:dLbl>
            <c:dLbl>
              <c:idx val="9"/>
              <c:layout>
                <c:manualLayout>
                  <c:x val="-5.5013843807858648E-2"/>
                  <c:y val="-5.4383666058597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225-41D9-95D2-C65116585306}"/>
                </c:ext>
              </c:extLst>
            </c:dLbl>
            <c:dLbl>
              <c:idx val="10"/>
              <c:layout>
                <c:manualLayout>
                  <c:x val="-4.8690861572174296E-2"/>
                  <c:y val="-6.32664908758996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225-41D9-95D2-C65116585306}"/>
                </c:ext>
              </c:extLst>
            </c:dLbl>
            <c:dLbl>
              <c:idx val="11"/>
              <c:layout>
                <c:manualLayout>
                  <c:x val="-3.5284092818948197E-2"/>
                  <c:y val="-6.60373087854396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225-41D9-95D2-C651165853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'Carga energia elétrica'!$L$6:$L$17</c:f>
              <c:strCache>
                <c:ptCount val="12"/>
                <c:pt idx="0">
                  <c:v>Mar</c:v>
                </c:pt>
                <c:pt idx="1">
                  <c:v>Apr</c:v>
                </c:pt>
                <c:pt idx="2">
                  <c:v>May</c:v>
                </c:pt>
                <c:pt idx="3">
                  <c:v>Jun</c:v>
                </c:pt>
                <c:pt idx="4">
                  <c:v>Jul</c:v>
                </c:pt>
                <c:pt idx="5">
                  <c:v>Aug</c:v>
                </c:pt>
                <c:pt idx="6">
                  <c:v>Sep</c:v>
                </c:pt>
                <c:pt idx="7">
                  <c:v>Oct</c:v>
                </c:pt>
                <c:pt idx="8">
                  <c:v>Nov</c:v>
                </c:pt>
                <c:pt idx="9">
                  <c:v>Dec</c:v>
                </c:pt>
                <c:pt idx="10">
                  <c:v>Jan</c:v>
                </c:pt>
                <c:pt idx="11">
                  <c:v>Feb</c:v>
                </c:pt>
              </c:strCache>
            </c:strRef>
          </c:cat>
          <c:val>
            <c:numRef>
              <c:f>'Carga energia elétrica'!$M$6:$M$17</c:f>
              <c:numCache>
                <c:formatCode>0%</c:formatCode>
                <c:ptCount val="12"/>
                <c:pt idx="0">
                  <c:v>-7.1555574829785112E-3</c:v>
                </c:pt>
                <c:pt idx="1">
                  <c:v>-0.11684758883618047</c:v>
                </c:pt>
                <c:pt idx="2">
                  <c:v>-0.10452842020395067</c:v>
                </c:pt>
                <c:pt idx="3">
                  <c:v>-3.203338248674429E-2</c:v>
                </c:pt>
                <c:pt idx="4">
                  <c:v>3.3920334765172792E-3</c:v>
                </c:pt>
                <c:pt idx="5">
                  <c:v>8.3581996281772344E-3</c:v>
                </c:pt>
                <c:pt idx="6">
                  <c:v>3.7579350820457616E-2</c:v>
                </c:pt>
                <c:pt idx="7">
                  <c:v>2.1813263500194326E-2</c:v>
                </c:pt>
                <c:pt idx="8">
                  <c:v>8.5039916695590911E-3</c:v>
                </c:pt>
                <c:pt idx="9">
                  <c:v>3.708272752639858E-2</c:v>
                </c:pt>
                <c:pt idx="10">
                  <c:v>2.5347807011336411E-2</c:v>
                </c:pt>
                <c:pt idx="11">
                  <c:v>2.5490939206355926E-2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6BF-477F-8909-E377D1C953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927488"/>
        <c:axId val="136929280"/>
      </c:lineChart>
      <c:catAx>
        <c:axId val="13692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6929280"/>
        <c:crosses val="autoZero"/>
        <c:auto val="1"/>
        <c:lblAlgn val="ctr"/>
        <c:lblOffset val="100"/>
        <c:noMultiLvlLbl val="0"/>
      </c:catAx>
      <c:valAx>
        <c:axId val="136929280"/>
        <c:scaling>
          <c:orientation val="minMax"/>
          <c:max val="6.0000000000000012E-2"/>
          <c:min val="-0.1400000000000000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6927488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/>
      </a:pPr>
      <a:endParaRPr lang="pt-B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'Inadimplência energia elétrica'!$C$25:$C$37</c:f>
              <c:numCache>
                <c:formatCode>mmm\-yy</c:formatCode>
                <c:ptCount val="13"/>
                <c:pt idx="0">
                  <c:v>43891</c:v>
                </c:pt>
                <c:pt idx="1">
                  <c:v>43922</c:v>
                </c:pt>
                <c:pt idx="2">
                  <c:v>43952</c:v>
                </c:pt>
                <c:pt idx="3">
                  <c:v>43983</c:v>
                </c:pt>
                <c:pt idx="4">
                  <c:v>44013</c:v>
                </c:pt>
                <c:pt idx="5">
                  <c:v>44044</c:v>
                </c:pt>
                <c:pt idx="6">
                  <c:v>44075</c:v>
                </c:pt>
                <c:pt idx="7">
                  <c:v>44105</c:v>
                </c:pt>
                <c:pt idx="8">
                  <c:v>44136</c:v>
                </c:pt>
                <c:pt idx="9">
                  <c:v>44166</c:v>
                </c:pt>
                <c:pt idx="10">
                  <c:v>44197</c:v>
                </c:pt>
                <c:pt idx="11">
                  <c:v>44228</c:v>
                </c:pt>
                <c:pt idx="12">
                  <c:v>44256</c:v>
                </c:pt>
              </c:numCache>
            </c:numRef>
          </c:cat>
          <c:val>
            <c:numRef>
              <c:f>'Inadimplência energia elétrica'!$D$25:$D$37</c:f>
              <c:numCache>
                <c:formatCode>0.00%</c:formatCode>
                <c:ptCount val="13"/>
                <c:pt idx="0">
                  <c:v>5.6000000000000001E-2</c:v>
                </c:pt>
                <c:pt idx="1">
                  <c:v>9.8199999999999996E-2</c:v>
                </c:pt>
                <c:pt idx="2">
                  <c:v>4.2299999999999997E-2</c:v>
                </c:pt>
                <c:pt idx="3">
                  <c:v>2.47E-2</c:v>
                </c:pt>
                <c:pt idx="4">
                  <c:v>1.78E-2</c:v>
                </c:pt>
                <c:pt idx="5">
                  <c:v>7.7000000000000002E-3</c:v>
                </c:pt>
                <c:pt idx="6">
                  <c:v>1.1900000000000001E-2</c:v>
                </c:pt>
                <c:pt idx="7">
                  <c:v>2.9000000000000001E-2</c:v>
                </c:pt>
                <c:pt idx="8">
                  <c:v>5.1200000000000002E-2</c:v>
                </c:pt>
                <c:pt idx="9">
                  <c:v>4.1000000000000003E-3</c:v>
                </c:pt>
                <c:pt idx="10">
                  <c:v>8.5199999999999998E-2</c:v>
                </c:pt>
                <c:pt idx="11">
                  <c:v>3.1099999999999999E-2</c:v>
                </c:pt>
                <c:pt idx="12">
                  <c:v>2.92E-2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C3-418D-AE0D-DE59ED6BD9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995200"/>
        <c:axId val="136996736"/>
      </c:barChart>
      <c:dateAx>
        <c:axId val="13699520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6996736"/>
        <c:crosses val="autoZero"/>
        <c:auto val="1"/>
        <c:lblOffset val="100"/>
        <c:baseTimeUnit val="months"/>
      </c:dateAx>
      <c:valAx>
        <c:axId val="136996736"/>
        <c:scaling>
          <c:orientation val="minMax"/>
          <c:max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6995200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156146179401995E-2"/>
          <c:y val="0"/>
          <c:w val="0.90254706533776297"/>
          <c:h val="0.784570215721236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Planilha2!$E$7:$E$9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 1tri</c:v>
                </c:pt>
              </c:strCache>
            </c:strRef>
          </c:cat>
          <c:val>
            <c:numRef>
              <c:f>Planilha2!$J$7:$J$9</c:f>
              <c:numCache>
                <c:formatCode>General</c:formatCode>
                <c:ptCount val="3"/>
                <c:pt idx="0">
                  <c:v>985</c:v>
                </c:pt>
                <c:pt idx="1">
                  <c:v>967</c:v>
                </c:pt>
                <c:pt idx="2">
                  <c:v>227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AF-4215-BD1C-FB7FD5153408}"/>
            </c:ext>
          </c:extLst>
        </c:ser>
        <c:ser>
          <c:idx val="1"/>
          <c:order val="1"/>
          <c:spPr>
            <a:noFill/>
            <a:ln w="15875">
              <a:solidFill>
                <a:schemeClr val="accent4">
                  <a:lumMod val="50000"/>
                </a:schemeClr>
              </a:solidFill>
              <a:prstDash val="sysDot"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5875">
                <a:noFill/>
                <a:prstDash val="sysDot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FAF-4215-BD1C-FB7FD5153408}"/>
              </c:ext>
            </c:extLst>
          </c:dPt>
          <c:dPt>
            <c:idx val="1"/>
            <c:invertIfNegative val="0"/>
            <c:bubble3D val="0"/>
            <c:spPr>
              <a:noFill/>
              <a:ln w="15875">
                <a:noFill/>
                <a:prstDash val="sysDot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FAF-4215-BD1C-FB7FD5153408}"/>
              </c:ext>
            </c:extLst>
          </c:dPt>
          <c:dPt>
            <c:idx val="2"/>
            <c:invertIfNegative val="0"/>
            <c:bubble3D val="0"/>
            <c:spPr>
              <a:noFill/>
              <a:ln w="15875">
                <a:solidFill>
                  <a:schemeClr val="accent4">
                    <a:lumMod val="50000"/>
                  </a:schemeClr>
                </a:solidFill>
                <a:prstDash val="dash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FAF-4215-BD1C-FB7FD5153408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AF-4215-BD1C-FB7FD5153408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AF-4215-BD1C-FB7FD51534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Planilha2!$K$7:$K$9</c:f>
              <c:numCache>
                <c:formatCode>General</c:formatCode>
                <c:ptCount val="3"/>
                <c:pt idx="0">
                  <c:v>985</c:v>
                </c:pt>
                <c:pt idx="1">
                  <c:v>967</c:v>
                </c:pt>
                <c:pt idx="2" formatCode="0">
                  <c:v>1024.0530515236399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FAF-4215-BD1C-FB7FD51534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3618944"/>
        <c:axId val="174392448"/>
      </c:barChart>
      <c:catAx>
        <c:axId val="1836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4392448"/>
        <c:crosses val="autoZero"/>
        <c:auto val="1"/>
        <c:lblAlgn val="ctr"/>
        <c:lblOffset val="100"/>
        <c:noMultiLvlLbl val="0"/>
      </c:catAx>
      <c:valAx>
        <c:axId val="174392448"/>
        <c:scaling>
          <c:orientation val="minMax"/>
          <c:max val="12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836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454877515310588"/>
          <c:y val="0.125"/>
          <c:w val="0.43923578302712163"/>
          <c:h val="0.73205963837853605"/>
        </c:manualLayout>
      </c:layout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rgbClr val="4472C4">
                  <a:lumMod val="75000"/>
                </a:srgbClr>
              </a:solidFill>
              <a:ln w="19050">
                <a:solidFill>
                  <a:srgbClr val="4472C4">
                    <a:lumMod val="75000"/>
                  </a:srgb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87-4F0D-9AB8-22BBBBF480BE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187-4F0D-9AB8-22BBBBF480B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187-4F0D-9AB8-22BBBBF480BE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187-4F0D-9AB8-22BBBBF480BE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187-4F0D-9AB8-22BBBBF480BE}"/>
              </c:ext>
            </c:extLst>
          </c:dPt>
          <c:dPt>
            <c:idx val="5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187-4F0D-9AB8-22BBBBF480BE}"/>
              </c:ext>
            </c:extLst>
          </c:dPt>
          <c:dLbls>
            <c:dLbl>
              <c:idx val="0"/>
              <c:layout>
                <c:manualLayout>
                  <c:x val="-1.0185067526415994E-16"/>
                  <c:y val="-5.5555555555555552E-2"/>
                </c:manualLayout>
              </c:layout>
              <c:tx>
                <c:rich>
                  <a:bodyPr/>
                  <a:lstStyle/>
                  <a:p>
                    <a:fld id="{0967D654-99BC-4627-966E-542D574F553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187-4F0D-9AB8-22BBBBF480B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61869CD-C74B-4BCB-B191-75BC38803AAD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187-4F0D-9AB8-22BBBBF480B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24209C2-9DB6-4B9D-8FD2-E9BDE987C601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187-4F0D-9AB8-22BBBBF480B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2657F44-A934-419E-83D6-1822FD634D2E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187-4F0D-9AB8-22BBBBF480B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CD535C8-6AAA-4491-8AF4-9CE44AC581B5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187-4F0D-9AB8-22BBBBF480BE}"/>
                </c:ext>
              </c:extLst>
            </c:dLbl>
            <c:dLbl>
              <c:idx val="5"/>
              <c:layout>
                <c:manualLayout>
                  <c:x val="0"/>
                  <c:y val="-0.1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C328EAA-26F3-4D44-9483-D15BE6B424DB}" type="VALUE">
                      <a:rPr lang="en-US" smtClean="0"/>
                      <a:pPr>
                        <a:defRPr sz="16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187-4F0D-9AB8-22BBBBF480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Planilha1!$A$2:$A$7</c:f>
              <c:strCache>
                <c:ptCount val="6"/>
                <c:pt idx="0">
                  <c:v>Hidráulica</c:v>
                </c:pt>
                <c:pt idx="1">
                  <c:v>Eólica</c:v>
                </c:pt>
                <c:pt idx="2">
                  <c:v>Solar</c:v>
                </c:pt>
                <c:pt idx="3">
                  <c:v>Bioenergia</c:v>
                </c:pt>
                <c:pt idx="4">
                  <c:v>UTE Fósseis</c:v>
                </c:pt>
                <c:pt idx="5">
                  <c:v>Nuclear</c:v>
                </c:pt>
              </c:strCache>
            </c:strRef>
          </c:cat>
          <c:val>
            <c:numRef>
              <c:f>Planilha1!$B$2:$B$7</c:f>
              <c:numCache>
                <c:formatCode>General</c:formatCode>
                <c:ptCount val="6"/>
                <c:pt idx="0">
                  <c:v>61</c:v>
                </c:pt>
                <c:pt idx="1">
                  <c:v>10</c:v>
                </c:pt>
                <c:pt idx="2">
                  <c:v>4</c:v>
                </c:pt>
                <c:pt idx="3">
                  <c:v>9</c:v>
                </c:pt>
                <c:pt idx="4">
                  <c:v>15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187-4F0D-9AB8-22BBBBF48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Planilha1!$C$1</c:f>
              <c:strCache>
                <c:ptCount val="1"/>
                <c:pt idx="0">
                  <c:v>2030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78-48CE-A1DB-591667ED7628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978-48CE-A1DB-591667ED7628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978-48CE-A1DB-591667ED7628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978-48CE-A1DB-591667ED7628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978-48CE-A1DB-591667ED7628}"/>
              </c:ext>
            </c:extLst>
          </c:dPt>
          <c:dPt>
            <c:idx val="5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978-48CE-A1DB-591667ED762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978-48CE-A1DB-591667ED762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978-48CE-A1DB-591667ED762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978-48CE-A1DB-591667ED762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978-48CE-A1DB-591667ED762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978-48CE-A1DB-591667ED7628}"/>
                </c:ext>
              </c:extLst>
            </c:dLbl>
            <c:dLbl>
              <c:idx val="5"/>
              <c:layout>
                <c:manualLayout>
                  <c:x val="0"/>
                  <c:y val="-0.12830529700456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F8854E-6006-4EC4-BF04-157570EE2EE7}" type="VALUE">
                      <a:rPr lang="en-US" sz="1600" smtClean="0"/>
                      <a:pPr>
                        <a:defRPr sz="16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sz="1600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978-48CE-A1DB-591667ED76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Planilha1!$A$2:$A$7</c:f>
              <c:strCache>
                <c:ptCount val="6"/>
                <c:pt idx="0">
                  <c:v>Hidráulica</c:v>
                </c:pt>
                <c:pt idx="1">
                  <c:v>Eólica</c:v>
                </c:pt>
                <c:pt idx="2">
                  <c:v>Solar</c:v>
                </c:pt>
                <c:pt idx="3">
                  <c:v>Bioenergia</c:v>
                </c:pt>
                <c:pt idx="4">
                  <c:v>UTE Fósseis</c:v>
                </c:pt>
                <c:pt idx="5">
                  <c:v>Nuclear</c:v>
                </c:pt>
              </c:strCache>
            </c:strRef>
          </c:cat>
          <c:val>
            <c:numRef>
              <c:f>Planilha1!$C$2:$C$7</c:f>
              <c:numCache>
                <c:formatCode>General</c:formatCode>
                <c:ptCount val="6"/>
                <c:pt idx="0">
                  <c:v>49</c:v>
                </c:pt>
                <c:pt idx="1">
                  <c:v>14</c:v>
                </c:pt>
                <c:pt idx="2">
                  <c:v>13</c:v>
                </c:pt>
                <c:pt idx="3">
                  <c:v>10</c:v>
                </c:pt>
                <c:pt idx="4">
                  <c:v>13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978-48CE-A1DB-591667ED76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507785-09B0-477F-9C23-A5A13DE36118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pt-BR"/>
        </a:p>
      </dgm:t>
    </dgm:pt>
    <dgm:pt modelId="{619F2143-C87B-4C9D-942C-9F30D3A29739}">
      <dgm:prSet phldrT="[Texto]"/>
      <dgm:spPr/>
      <dgm:t>
        <a:bodyPr/>
        <a:lstStyle/>
        <a:p>
          <a:r>
            <a:rPr lang="pt-BR" b="1" dirty="0"/>
            <a:t>R$ 153 BILHÕES</a:t>
          </a:r>
        </a:p>
      </dgm:t>
    </dgm:pt>
    <dgm:pt modelId="{BFB18B15-6112-4B8D-87EF-10034ADA2B75}" type="parTrans" cxnId="{B698AC28-46D0-4716-8D6E-0470EBF58BA4}">
      <dgm:prSet/>
      <dgm:spPr/>
      <dgm:t>
        <a:bodyPr/>
        <a:lstStyle/>
        <a:p>
          <a:endParaRPr lang="pt-BR"/>
        </a:p>
      </dgm:t>
    </dgm:pt>
    <dgm:pt modelId="{42DD159F-C3C4-4DBD-B087-6742F0BD9E1A}" type="sibTrans" cxnId="{B698AC28-46D0-4716-8D6E-0470EBF58BA4}">
      <dgm:prSet/>
      <dgm:spPr/>
      <dgm:t>
        <a:bodyPr/>
        <a:lstStyle/>
        <a:p>
          <a:endParaRPr lang="pt-BR"/>
        </a:p>
      </dgm:t>
    </dgm:pt>
    <dgm:pt modelId="{8D9D90FB-B672-44B1-8494-1C03400D2FCF}">
      <dgm:prSet phldrT="[Texto]"/>
      <dgm:spPr/>
      <dgm:t>
        <a:bodyPr/>
        <a:lstStyle/>
        <a:p>
          <a:r>
            <a:rPr lang="pt-BR" b="1" dirty="0"/>
            <a:t>R$ 209 BILHÕES</a:t>
          </a:r>
        </a:p>
      </dgm:t>
    </dgm:pt>
    <dgm:pt modelId="{7E4F4E17-7E7F-42D0-87BB-03AECEF0554E}" type="parTrans" cxnId="{A918AE58-64E6-4EBF-B94D-BD52A64DE60E}">
      <dgm:prSet/>
      <dgm:spPr/>
      <dgm:t>
        <a:bodyPr/>
        <a:lstStyle/>
        <a:p>
          <a:endParaRPr lang="pt-BR"/>
        </a:p>
      </dgm:t>
    </dgm:pt>
    <dgm:pt modelId="{CF5D48A7-2DDC-4F23-A136-EA5501A30E98}" type="sibTrans" cxnId="{A918AE58-64E6-4EBF-B94D-BD52A64DE60E}">
      <dgm:prSet/>
      <dgm:spPr/>
      <dgm:t>
        <a:bodyPr/>
        <a:lstStyle/>
        <a:p>
          <a:endParaRPr lang="pt-BR"/>
        </a:p>
      </dgm:t>
    </dgm:pt>
    <dgm:pt modelId="{51B38D18-7E48-472B-9627-78C5BF577ED3}">
      <dgm:prSet phldrT="[Texto]" custT="1"/>
      <dgm:spPr/>
      <dgm:t>
        <a:bodyPr/>
        <a:lstStyle/>
        <a:p>
          <a:r>
            <a:rPr lang="pt-BR" sz="1700" b="1" dirty="0"/>
            <a:t>R$ 70 BILHÕES </a:t>
          </a:r>
        </a:p>
      </dgm:t>
    </dgm:pt>
    <dgm:pt modelId="{499C42BB-A3C5-40CA-B6E6-57E2B4F5D714}" type="parTrans" cxnId="{E4419222-14C2-4654-9A2A-E99C485C9E9C}">
      <dgm:prSet/>
      <dgm:spPr/>
      <dgm:t>
        <a:bodyPr/>
        <a:lstStyle/>
        <a:p>
          <a:endParaRPr lang="pt-BR"/>
        </a:p>
      </dgm:t>
    </dgm:pt>
    <dgm:pt modelId="{7EF4B07E-6228-4F46-A58A-A1FEBB8ECEAC}" type="sibTrans" cxnId="{E4419222-14C2-4654-9A2A-E99C485C9E9C}">
      <dgm:prSet/>
      <dgm:spPr/>
      <dgm:t>
        <a:bodyPr/>
        <a:lstStyle/>
        <a:p>
          <a:endParaRPr lang="pt-BR"/>
        </a:p>
      </dgm:t>
    </dgm:pt>
    <dgm:pt modelId="{5A7650CA-D030-4DBF-945D-0FA152649936}" type="pres">
      <dgm:prSet presAssocID="{B9507785-09B0-477F-9C23-A5A13DE361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5BA4442-248E-4E5B-97A0-44C8590CB0D0}" type="pres">
      <dgm:prSet presAssocID="{B9507785-09B0-477F-9C23-A5A13DE36118}" presName="Name1" presStyleCnt="0"/>
      <dgm:spPr/>
    </dgm:pt>
    <dgm:pt modelId="{9081BB6E-ACD6-4636-AA15-4887EAFABAB3}" type="pres">
      <dgm:prSet presAssocID="{B9507785-09B0-477F-9C23-A5A13DE36118}" presName="cycle" presStyleCnt="0"/>
      <dgm:spPr/>
    </dgm:pt>
    <dgm:pt modelId="{530A400D-B9FE-45C6-AD0A-1491EC8A217B}" type="pres">
      <dgm:prSet presAssocID="{B9507785-09B0-477F-9C23-A5A13DE36118}" presName="srcNode" presStyleLbl="node1" presStyleIdx="0" presStyleCnt="3"/>
      <dgm:spPr/>
    </dgm:pt>
    <dgm:pt modelId="{3B42A4C6-0FDF-4047-A6AF-9B77743752E0}" type="pres">
      <dgm:prSet presAssocID="{B9507785-09B0-477F-9C23-A5A13DE36118}" presName="conn" presStyleLbl="parChTrans1D2" presStyleIdx="0" presStyleCnt="1"/>
      <dgm:spPr/>
      <dgm:t>
        <a:bodyPr/>
        <a:lstStyle/>
        <a:p>
          <a:endParaRPr lang="en-US"/>
        </a:p>
      </dgm:t>
    </dgm:pt>
    <dgm:pt modelId="{CA49CED0-69BB-4CA0-A678-8F425BA92774}" type="pres">
      <dgm:prSet presAssocID="{B9507785-09B0-477F-9C23-A5A13DE36118}" presName="extraNode" presStyleLbl="node1" presStyleIdx="0" presStyleCnt="3"/>
      <dgm:spPr/>
    </dgm:pt>
    <dgm:pt modelId="{C961D8E6-D15C-4BB9-9E22-EB894B8DE1C3}" type="pres">
      <dgm:prSet presAssocID="{B9507785-09B0-477F-9C23-A5A13DE36118}" presName="dstNode" presStyleLbl="node1" presStyleIdx="0" presStyleCnt="3"/>
      <dgm:spPr/>
    </dgm:pt>
    <dgm:pt modelId="{E7307BCE-B1C6-4177-9CE6-165E003AD6FA}" type="pres">
      <dgm:prSet presAssocID="{619F2143-C87B-4C9D-942C-9F30D3A29739}" presName="text_1" presStyleLbl="node1" presStyleIdx="0" presStyleCnt="3" custScaleX="75210" custLinFactNeighborX="-24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4DFF76-DA9D-4491-BAB5-46A9B151E80B}" type="pres">
      <dgm:prSet presAssocID="{619F2143-C87B-4C9D-942C-9F30D3A29739}" presName="accent_1" presStyleCnt="0"/>
      <dgm:spPr/>
    </dgm:pt>
    <dgm:pt modelId="{65EF8E19-06D4-4CF3-A322-A8CF46DCC1B8}" type="pres">
      <dgm:prSet presAssocID="{619F2143-C87B-4C9D-942C-9F30D3A29739}" presName="accentRepeatNode" presStyleLbl="solidFgAcc1" presStyleIdx="0" presStyleCnt="3" custScaleX="175078"/>
      <dgm:spPr/>
    </dgm:pt>
    <dgm:pt modelId="{63F6873A-60EA-4278-A8E9-6104B93170ED}" type="pres">
      <dgm:prSet presAssocID="{8D9D90FB-B672-44B1-8494-1C03400D2FCF}" presName="text_2" presStyleLbl="node1" presStyleIdx="1" presStyleCnt="3" custScaleX="79188" custScaleY="90702" custLinFactNeighborX="-16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6BBF4E-E72F-4A48-B133-AA300942D8AD}" type="pres">
      <dgm:prSet presAssocID="{8D9D90FB-B672-44B1-8494-1C03400D2FCF}" presName="accent_2" presStyleCnt="0"/>
      <dgm:spPr/>
    </dgm:pt>
    <dgm:pt modelId="{F301D77B-AA2C-4399-B5B6-1E8E451B37DE}" type="pres">
      <dgm:prSet presAssocID="{8D9D90FB-B672-44B1-8494-1C03400D2FCF}" presName="accentRepeatNode" presStyleLbl="solidFgAcc1" presStyleIdx="1" presStyleCnt="3" custScaleX="175078"/>
      <dgm:spPr/>
    </dgm:pt>
    <dgm:pt modelId="{712D26BC-57AC-413E-9795-975C0EA6B51F}" type="pres">
      <dgm:prSet presAssocID="{51B38D18-7E48-472B-9627-78C5BF577ED3}" presName="text_3" presStyleLbl="node1" presStyleIdx="2" presStyleCnt="3" custScaleX="75210" custScaleY="90702" custLinFactNeighborX="-860" custLinFactNeighborY="54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7F7DF0-6DA7-4000-96A9-7FD35615914D}" type="pres">
      <dgm:prSet presAssocID="{51B38D18-7E48-472B-9627-78C5BF577ED3}" presName="accent_3" presStyleCnt="0"/>
      <dgm:spPr/>
    </dgm:pt>
    <dgm:pt modelId="{DF07D170-41C7-41FD-975A-CB450CCE6DE6}" type="pres">
      <dgm:prSet presAssocID="{51B38D18-7E48-472B-9627-78C5BF577ED3}" presName="accentRepeatNode" presStyleLbl="solidFgAcc1" presStyleIdx="2" presStyleCnt="3" custScaleX="175078"/>
      <dgm:spPr/>
    </dgm:pt>
  </dgm:ptLst>
  <dgm:cxnLst>
    <dgm:cxn modelId="{96E6C2C3-5DCD-48DF-A87A-F798DE97DC44}" type="presOf" srcId="{42DD159F-C3C4-4DBD-B087-6742F0BD9E1A}" destId="{3B42A4C6-0FDF-4047-A6AF-9B77743752E0}" srcOrd="0" destOrd="0" presId="urn:microsoft.com/office/officeart/2008/layout/VerticalCurvedList"/>
    <dgm:cxn modelId="{75C76359-B045-435F-9D35-E56E480B5CC4}" type="presOf" srcId="{8D9D90FB-B672-44B1-8494-1C03400D2FCF}" destId="{63F6873A-60EA-4278-A8E9-6104B93170ED}" srcOrd="0" destOrd="0" presId="urn:microsoft.com/office/officeart/2008/layout/VerticalCurvedList"/>
    <dgm:cxn modelId="{B698AC28-46D0-4716-8D6E-0470EBF58BA4}" srcId="{B9507785-09B0-477F-9C23-A5A13DE36118}" destId="{619F2143-C87B-4C9D-942C-9F30D3A29739}" srcOrd="0" destOrd="0" parTransId="{BFB18B15-6112-4B8D-87EF-10034ADA2B75}" sibTransId="{42DD159F-C3C4-4DBD-B087-6742F0BD9E1A}"/>
    <dgm:cxn modelId="{0F22BA99-C449-475F-AD5B-67EF4222589E}" type="presOf" srcId="{B9507785-09B0-477F-9C23-A5A13DE36118}" destId="{5A7650CA-D030-4DBF-945D-0FA152649936}" srcOrd="0" destOrd="0" presId="urn:microsoft.com/office/officeart/2008/layout/VerticalCurvedList"/>
    <dgm:cxn modelId="{5476E1C6-3FE3-49C5-9474-88BEE28A38EC}" type="presOf" srcId="{51B38D18-7E48-472B-9627-78C5BF577ED3}" destId="{712D26BC-57AC-413E-9795-975C0EA6B51F}" srcOrd="0" destOrd="0" presId="urn:microsoft.com/office/officeart/2008/layout/VerticalCurvedList"/>
    <dgm:cxn modelId="{E4419222-14C2-4654-9A2A-E99C485C9E9C}" srcId="{B9507785-09B0-477F-9C23-A5A13DE36118}" destId="{51B38D18-7E48-472B-9627-78C5BF577ED3}" srcOrd="2" destOrd="0" parTransId="{499C42BB-A3C5-40CA-B6E6-57E2B4F5D714}" sibTransId="{7EF4B07E-6228-4F46-A58A-A1FEBB8ECEAC}"/>
    <dgm:cxn modelId="{A918AE58-64E6-4EBF-B94D-BD52A64DE60E}" srcId="{B9507785-09B0-477F-9C23-A5A13DE36118}" destId="{8D9D90FB-B672-44B1-8494-1C03400D2FCF}" srcOrd="1" destOrd="0" parTransId="{7E4F4E17-7E7F-42D0-87BB-03AECEF0554E}" sibTransId="{CF5D48A7-2DDC-4F23-A136-EA5501A30E98}"/>
    <dgm:cxn modelId="{16872B8F-FD5D-4117-ABE2-7BEAE09FB257}" type="presOf" srcId="{619F2143-C87B-4C9D-942C-9F30D3A29739}" destId="{E7307BCE-B1C6-4177-9CE6-165E003AD6FA}" srcOrd="0" destOrd="0" presId="urn:microsoft.com/office/officeart/2008/layout/VerticalCurvedList"/>
    <dgm:cxn modelId="{E8B018E4-024F-4A8D-B209-50C160023A97}" type="presParOf" srcId="{5A7650CA-D030-4DBF-945D-0FA152649936}" destId="{B5BA4442-248E-4E5B-97A0-44C8590CB0D0}" srcOrd="0" destOrd="0" presId="urn:microsoft.com/office/officeart/2008/layout/VerticalCurvedList"/>
    <dgm:cxn modelId="{DB72A1D5-315E-46F0-BC40-66B69E41FB0B}" type="presParOf" srcId="{B5BA4442-248E-4E5B-97A0-44C8590CB0D0}" destId="{9081BB6E-ACD6-4636-AA15-4887EAFABAB3}" srcOrd="0" destOrd="0" presId="urn:microsoft.com/office/officeart/2008/layout/VerticalCurvedList"/>
    <dgm:cxn modelId="{5111B6CA-494E-4E68-9330-EDCB02873070}" type="presParOf" srcId="{9081BB6E-ACD6-4636-AA15-4887EAFABAB3}" destId="{530A400D-B9FE-45C6-AD0A-1491EC8A217B}" srcOrd="0" destOrd="0" presId="urn:microsoft.com/office/officeart/2008/layout/VerticalCurvedList"/>
    <dgm:cxn modelId="{9F61A7D9-A593-47FD-B0D5-92FB04369B68}" type="presParOf" srcId="{9081BB6E-ACD6-4636-AA15-4887EAFABAB3}" destId="{3B42A4C6-0FDF-4047-A6AF-9B77743752E0}" srcOrd="1" destOrd="0" presId="urn:microsoft.com/office/officeart/2008/layout/VerticalCurvedList"/>
    <dgm:cxn modelId="{F528F34B-0E4B-4391-AA2A-B6FA9DC0D95C}" type="presParOf" srcId="{9081BB6E-ACD6-4636-AA15-4887EAFABAB3}" destId="{CA49CED0-69BB-4CA0-A678-8F425BA92774}" srcOrd="2" destOrd="0" presId="urn:microsoft.com/office/officeart/2008/layout/VerticalCurvedList"/>
    <dgm:cxn modelId="{71C01A84-D268-4C9C-B165-DB1E5978059B}" type="presParOf" srcId="{9081BB6E-ACD6-4636-AA15-4887EAFABAB3}" destId="{C961D8E6-D15C-4BB9-9E22-EB894B8DE1C3}" srcOrd="3" destOrd="0" presId="urn:microsoft.com/office/officeart/2008/layout/VerticalCurvedList"/>
    <dgm:cxn modelId="{E3BA8498-D068-471D-B68B-C01CB6C74B0B}" type="presParOf" srcId="{B5BA4442-248E-4E5B-97A0-44C8590CB0D0}" destId="{E7307BCE-B1C6-4177-9CE6-165E003AD6FA}" srcOrd="1" destOrd="0" presId="urn:microsoft.com/office/officeart/2008/layout/VerticalCurvedList"/>
    <dgm:cxn modelId="{6541BF03-CC3E-4109-B3DC-934AFB0E9231}" type="presParOf" srcId="{B5BA4442-248E-4E5B-97A0-44C8590CB0D0}" destId="{644DFF76-DA9D-4491-BAB5-46A9B151E80B}" srcOrd="2" destOrd="0" presId="urn:microsoft.com/office/officeart/2008/layout/VerticalCurvedList"/>
    <dgm:cxn modelId="{450BA4EC-42BC-47F2-BD6D-63C1DCD179A1}" type="presParOf" srcId="{644DFF76-DA9D-4491-BAB5-46A9B151E80B}" destId="{65EF8E19-06D4-4CF3-A322-A8CF46DCC1B8}" srcOrd="0" destOrd="0" presId="urn:microsoft.com/office/officeart/2008/layout/VerticalCurvedList"/>
    <dgm:cxn modelId="{897B8F21-769C-4FB6-B357-B1D0A1F1BC49}" type="presParOf" srcId="{B5BA4442-248E-4E5B-97A0-44C8590CB0D0}" destId="{63F6873A-60EA-4278-A8E9-6104B93170ED}" srcOrd="3" destOrd="0" presId="urn:microsoft.com/office/officeart/2008/layout/VerticalCurvedList"/>
    <dgm:cxn modelId="{12825772-81EB-4EAC-8174-AF852A7ACC30}" type="presParOf" srcId="{B5BA4442-248E-4E5B-97A0-44C8590CB0D0}" destId="{BD6BBF4E-E72F-4A48-B133-AA300942D8AD}" srcOrd="4" destOrd="0" presId="urn:microsoft.com/office/officeart/2008/layout/VerticalCurvedList"/>
    <dgm:cxn modelId="{A6BEA0E4-E699-47FD-9D4B-F4314CD7CE09}" type="presParOf" srcId="{BD6BBF4E-E72F-4A48-B133-AA300942D8AD}" destId="{F301D77B-AA2C-4399-B5B6-1E8E451B37DE}" srcOrd="0" destOrd="0" presId="urn:microsoft.com/office/officeart/2008/layout/VerticalCurvedList"/>
    <dgm:cxn modelId="{DDE6FF42-BAA2-4F61-A761-F503497BF782}" type="presParOf" srcId="{B5BA4442-248E-4E5B-97A0-44C8590CB0D0}" destId="{712D26BC-57AC-413E-9795-975C0EA6B51F}" srcOrd="5" destOrd="0" presId="urn:microsoft.com/office/officeart/2008/layout/VerticalCurvedList"/>
    <dgm:cxn modelId="{F93F87F1-C04D-4D3D-88F7-CB413F84E145}" type="presParOf" srcId="{B5BA4442-248E-4E5B-97A0-44C8590CB0D0}" destId="{777F7DF0-6DA7-4000-96A9-7FD35615914D}" srcOrd="6" destOrd="0" presId="urn:microsoft.com/office/officeart/2008/layout/VerticalCurvedList"/>
    <dgm:cxn modelId="{1D89BD0E-8372-4836-9D53-9E9D20663580}" type="presParOf" srcId="{777F7DF0-6DA7-4000-96A9-7FD35615914D}" destId="{DF07D170-41C7-41FD-975A-CB450CCE6D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2A4C6-0FDF-4047-A6AF-9B77743752E0}">
      <dsp:nvSpPr>
        <dsp:cNvPr id="0" name=""/>
        <dsp:cNvSpPr/>
      </dsp:nvSpPr>
      <dsp:spPr>
        <a:xfrm>
          <a:off x="-1811017" y="-312602"/>
          <a:ext cx="2411265" cy="2411265"/>
        </a:xfrm>
        <a:prstGeom prst="blockArc">
          <a:avLst>
            <a:gd name="adj1" fmla="val 18900000"/>
            <a:gd name="adj2" fmla="val 2700000"/>
            <a:gd name="adj3" fmla="val 896"/>
          </a:avLst>
        </a:pr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07BCE-B1C6-4177-9CE6-165E003AD6FA}">
      <dsp:nvSpPr>
        <dsp:cNvPr id="0" name=""/>
        <dsp:cNvSpPr/>
      </dsp:nvSpPr>
      <dsp:spPr>
        <a:xfrm>
          <a:off x="715567" y="178606"/>
          <a:ext cx="1944001" cy="357212"/>
        </a:xfrm>
        <a:prstGeom prst="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53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/>
            <a:t>R$ 153 BILHÕES</a:t>
          </a:r>
        </a:p>
      </dsp:txBody>
      <dsp:txXfrm>
        <a:off x="715567" y="178606"/>
        <a:ext cx="1944001" cy="357212"/>
      </dsp:txXfrm>
    </dsp:sp>
    <dsp:sp modelId="{65EF8E19-06D4-4CF3-A322-A8CF46DCC1B8}">
      <dsp:nvSpPr>
        <dsp:cNvPr id="0" name=""/>
        <dsp:cNvSpPr/>
      </dsp:nvSpPr>
      <dsp:spPr>
        <a:xfrm>
          <a:off x="68568" y="133954"/>
          <a:ext cx="781749" cy="4465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6873A-60EA-4278-A8E9-6104B93170ED}">
      <dsp:nvSpPr>
        <dsp:cNvPr id="0" name=""/>
        <dsp:cNvSpPr/>
      </dsp:nvSpPr>
      <dsp:spPr>
        <a:xfrm>
          <a:off x="803800" y="731031"/>
          <a:ext cx="1944000" cy="323998"/>
        </a:xfrm>
        <a:prstGeom prst="rect">
          <a:avLst/>
        </a:prstGeom>
        <a:solidFill>
          <a:schemeClr val="accent4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53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/>
            <a:t>R$ 209 BILHÕES</a:t>
          </a:r>
        </a:p>
      </dsp:txBody>
      <dsp:txXfrm>
        <a:off x="803800" y="731031"/>
        <a:ext cx="1944000" cy="323998"/>
      </dsp:txXfrm>
    </dsp:sp>
    <dsp:sp modelId="{F301D77B-AA2C-4399-B5B6-1E8E451B37DE}">
      <dsp:nvSpPr>
        <dsp:cNvPr id="0" name=""/>
        <dsp:cNvSpPr/>
      </dsp:nvSpPr>
      <dsp:spPr>
        <a:xfrm>
          <a:off x="198414" y="669772"/>
          <a:ext cx="781749" cy="4465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D26BC-57AC-413E-9795-975C0EA6B51F}">
      <dsp:nvSpPr>
        <dsp:cNvPr id="0" name=""/>
        <dsp:cNvSpPr/>
      </dsp:nvSpPr>
      <dsp:spPr>
        <a:xfrm>
          <a:off x="757595" y="1286221"/>
          <a:ext cx="1944001" cy="323998"/>
        </a:xfrm>
        <a:prstGeom prst="rect">
          <a:avLst/>
        </a:prstGeom>
        <a:solidFill>
          <a:schemeClr val="accent4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53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/>
            <a:t>R$ 70 BILHÕES </a:t>
          </a:r>
        </a:p>
      </dsp:txBody>
      <dsp:txXfrm>
        <a:off x="757595" y="1286221"/>
        <a:ext cx="1944001" cy="323998"/>
      </dsp:txXfrm>
    </dsp:sp>
    <dsp:sp modelId="{DF07D170-41C7-41FD-975A-CB450CCE6DE6}">
      <dsp:nvSpPr>
        <dsp:cNvPr id="0" name=""/>
        <dsp:cNvSpPr/>
      </dsp:nvSpPr>
      <dsp:spPr>
        <a:xfrm>
          <a:off x="68568" y="1205591"/>
          <a:ext cx="781749" cy="4465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50000"/>
              <a:hueOff val="-396136"/>
              <a:satOff val="0"/>
              <a:lumOff val="322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0.19037</cdr:x>
      <cdr:y>0.87116</cdr:y>
    </cdr:from>
    <cdr:to>
      <cdr:x>0.96294</cdr:x>
      <cdr:y>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147087" y="2491047"/>
          <a:ext cx="4655172" cy="36841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dirty="0">
              <a:solidFill>
                <a:schemeClr val="tx1">
                  <a:lumMod val="85000"/>
                  <a:lumOff val="15000"/>
                </a:schemeClr>
              </a:solidFill>
            </a:rPr>
            <a:t>Mar   </a:t>
          </a:r>
          <a:r>
            <a:rPr lang="en-US" sz="1400" dirty="0" err="1">
              <a:solidFill>
                <a:schemeClr val="tx1">
                  <a:lumMod val="85000"/>
                  <a:lumOff val="15000"/>
                </a:schemeClr>
              </a:solidFill>
            </a:rPr>
            <a:t>Abr</a:t>
          </a:r>
          <a:r>
            <a:rPr lang="en-US" sz="1400" dirty="0">
              <a:solidFill>
                <a:schemeClr val="tx1">
                  <a:lumMod val="85000"/>
                  <a:lumOff val="15000"/>
                </a:schemeClr>
              </a:solidFill>
            </a:rPr>
            <a:t>  Mai   Jun   Jul   Ago   Set   Out   Nov   </a:t>
          </a:r>
          <a:r>
            <a:rPr lang="en-US" sz="1400" dirty="0" err="1">
              <a:solidFill>
                <a:schemeClr val="tx1">
                  <a:lumMod val="85000"/>
                  <a:lumOff val="15000"/>
                </a:schemeClr>
              </a:solidFill>
            </a:rPr>
            <a:t>Dez</a:t>
          </a:r>
          <a:r>
            <a:rPr lang="en-US" sz="1400" dirty="0">
              <a:solidFill>
                <a:schemeClr val="tx1">
                  <a:lumMod val="85000"/>
                  <a:lumOff val="15000"/>
                </a:schemeClr>
              </a:solidFill>
            </a:rPr>
            <a:t>   Jan   </a:t>
          </a:r>
          <a:r>
            <a:rPr lang="en-US" sz="1400" dirty="0" err="1">
              <a:solidFill>
                <a:schemeClr val="tx1">
                  <a:lumMod val="85000"/>
                  <a:lumOff val="15000"/>
                </a:schemeClr>
              </a:solidFill>
            </a:rPr>
            <a:t>Fev</a:t>
          </a:r>
          <a:endParaRPr lang="pt-BR" sz="1400" dirty="0">
            <a:solidFill>
              <a:schemeClr val="tx1">
                <a:lumMod val="85000"/>
                <a:lumOff val="1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9B7470B9-9BC4-47A1-B7C3-A94A60854F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78886652-948E-4A17-8C08-D48C64D7AF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2EAEE-9F92-4BB3-A6E8-A302F43EBDFE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4C20362C-920C-47DB-9537-DEA03081D5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3E6A1518-CB6E-43A4-BE0A-4AADFB3A07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B4CE9-BF74-4308-BF6D-EE2A42C7E7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198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6C1B-606A-4C35-87B1-81B93A65C2EB}" type="datetimeFigureOut">
              <a:rPr lang="pt-BR" smtClean="0"/>
              <a:t>10/05/2021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1D917-A443-4319-ACCF-06B036D7E8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70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1807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Informações</a:t>
            </a:r>
            <a:r>
              <a:rPr lang="en-US" dirty="0"/>
              <a:t>, </a:t>
            </a:r>
            <a:r>
              <a:rPr lang="en-US" dirty="0" err="1"/>
              <a:t>conforme</a:t>
            </a:r>
            <a:r>
              <a:rPr lang="en-US" dirty="0"/>
              <a:t> </a:t>
            </a:r>
            <a:r>
              <a:rPr lang="en-US" dirty="0" err="1"/>
              <a:t>despacho</a:t>
            </a:r>
            <a:r>
              <a:rPr lang="en-US" dirty="0"/>
              <a:t> com </a:t>
            </a:r>
            <a:r>
              <a:rPr lang="en-US" dirty="0" err="1"/>
              <a:t>Ministro</a:t>
            </a:r>
            <a:endParaRPr lang="en-US" dirty="0"/>
          </a:p>
          <a:p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fonte</a:t>
            </a:r>
            <a:endParaRPr lang="en-US" dirty="0"/>
          </a:p>
          <a:p>
            <a:r>
              <a:rPr lang="en-US" dirty="0" err="1"/>
              <a:t>Comparação</a:t>
            </a:r>
            <a:r>
              <a:rPr lang="en-US" dirty="0"/>
              <a:t> com </a:t>
            </a:r>
            <a:r>
              <a:rPr lang="en-US" dirty="0" err="1"/>
              <a:t>Mundo</a:t>
            </a:r>
            <a:endParaRPr lang="en-US" dirty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038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523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693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6329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ACHAR QUE VAI FICAR MUITO POLUÍDO, PODE DIVIDIR EM 2 SLIDES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413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Bônus arrecadado</a:t>
            </a:r>
            <a:r>
              <a:rPr lang="pt-BR" baseline="0" dirty="0"/>
              <a:t> com todas as rodadas na história, exceto o primeiro ECO, é igual a 65 bilhões de reais.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276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err="1"/>
              <a:t>Informações</a:t>
            </a:r>
            <a:r>
              <a:rPr lang="en-US" dirty="0"/>
              <a:t>, </a:t>
            </a:r>
            <a:r>
              <a:rPr lang="en-US" dirty="0" err="1"/>
              <a:t>conforme</a:t>
            </a:r>
            <a:r>
              <a:rPr lang="en-US" dirty="0"/>
              <a:t> </a:t>
            </a:r>
            <a:r>
              <a:rPr lang="en-US" dirty="0" err="1"/>
              <a:t>despacho</a:t>
            </a:r>
            <a:r>
              <a:rPr lang="en-US" dirty="0"/>
              <a:t> com </a:t>
            </a:r>
            <a:r>
              <a:rPr lang="en-US" dirty="0" err="1"/>
              <a:t>Ministro</a:t>
            </a:r>
            <a:endParaRPr lang="en-US" dirty="0"/>
          </a:p>
          <a:p>
            <a:r>
              <a:rPr lang="en-US" dirty="0" err="1"/>
              <a:t>Avaliar</a:t>
            </a:r>
            <a:r>
              <a:rPr lang="en-US" dirty="0"/>
              <a:t> se é </a:t>
            </a:r>
            <a:r>
              <a:rPr lang="en-US" dirty="0" err="1"/>
              <a:t>isso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9493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3950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652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81D917-A443-4319-ACCF-06B036D7E88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68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D3619-47A3-493A-9811-D231420DB66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343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Retirar</a:t>
            </a:r>
            <a:r>
              <a:rPr lang="pt-BR" baseline="0" dirty="0"/>
              <a:t> a alusão à Geração Distribuída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231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Falta incluir alguns dados importantes:</a:t>
            </a:r>
          </a:p>
          <a:p>
            <a:pPr marL="171450" indent="-171450">
              <a:buFontTx/>
              <a:buChar char="-"/>
            </a:pPr>
            <a:r>
              <a:rPr lang="pt-BR" baseline="0" dirty="0"/>
              <a:t>Por que uma MP ? (Somente para liberar os estudos do BNDES)</a:t>
            </a:r>
          </a:p>
          <a:p>
            <a:pPr marL="171450" indent="-171450">
              <a:buFontTx/>
              <a:buChar char="-"/>
            </a:pPr>
            <a:r>
              <a:rPr lang="pt-BR" baseline="0" dirty="0"/>
              <a:t>Conversas prévias com os Presidentes e Lideranças da Câmara e do Senado</a:t>
            </a:r>
          </a:p>
          <a:p>
            <a:pPr marL="171450" indent="-171450">
              <a:buFontTx/>
              <a:buChar char="-"/>
            </a:pPr>
            <a:r>
              <a:rPr lang="pt-BR" dirty="0"/>
              <a:t>Pilares do Projeto (destinação de recursos para a CDE, Golden</a:t>
            </a:r>
            <a:r>
              <a:rPr lang="pt-BR" baseline="0" dirty="0"/>
              <a:t> </a:t>
            </a:r>
            <a:r>
              <a:rPr lang="pt-BR" baseline="0" dirty="0" err="1"/>
              <a:t>Share</a:t>
            </a:r>
            <a:r>
              <a:rPr lang="pt-BR" baseline="0" dirty="0"/>
              <a:t>, </a:t>
            </a:r>
            <a:r>
              <a:rPr lang="pt-BR" baseline="0" dirty="0" err="1"/>
              <a:t>etc</a:t>
            </a:r>
            <a:r>
              <a:rPr lang="pt-BR" baseline="0" dirty="0"/>
              <a:t>)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310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Sugiro</a:t>
            </a:r>
            <a:r>
              <a:rPr lang="en-US" dirty="0"/>
              <a:t> </a:t>
            </a:r>
            <a:r>
              <a:rPr lang="en-US" dirty="0" err="1"/>
              <a:t>retirar</a:t>
            </a:r>
            <a:r>
              <a:rPr lang="en-US" dirty="0"/>
              <a:t> a </a:t>
            </a:r>
            <a:r>
              <a:rPr lang="en-US" dirty="0" err="1"/>
              <a:t>alusão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PL 5829/2019 (</a:t>
            </a:r>
            <a:r>
              <a:rPr lang="en-US" dirty="0" err="1"/>
              <a:t>deixar</a:t>
            </a:r>
            <a:r>
              <a:rPr lang="en-US" dirty="0"/>
              <a:t> para as </a:t>
            </a:r>
            <a:r>
              <a:rPr lang="en-US" dirty="0" err="1"/>
              <a:t>perguntas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14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157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000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PL 191, incluir a informação de que a iniciativa está </a:t>
            </a:r>
            <a:r>
              <a:rPr lang="pt-BR" dirty="0" err="1"/>
              <a:t>ainhada</a:t>
            </a:r>
            <a:r>
              <a:rPr lang="pt-BR" dirty="0"/>
              <a:t> ao interesse manifestado por diversas comunidades indígenas.</a:t>
            </a:r>
          </a:p>
          <a:p>
            <a:endParaRPr lang="pt-BR" dirty="0"/>
          </a:p>
          <a:p>
            <a:r>
              <a:rPr lang="pt-BR" dirty="0"/>
              <a:t>Retirar a alusão à</a:t>
            </a:r>
            <a:r>
              <a:rPr lang="pt-BR" baseline="0" dirty="0"/>
              <a:t> questão de “Faixa de Fronteira”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81D917-A443-4319-ACCF-06B036D7E88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441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940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D3619-47A3-493A-9811-D231420DB66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85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8d9267dd8a_0_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pt-BR" dirty="0"/>
              <a:t>Substituir o termo “Colaboradores” ... O Ministro odeia esse termo !!!!</a:t>
            </a:r>
            <a:endParaRPr dirty="0"/>
          </a:p>
        </p:txBody>
      </p:sp>
      <p:sp>
        <p:nvSpPr>
          <p:cNvPr id="482" name="Google Shape;482;g8d9267dd8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338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7926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Sugiro retirar o </a:t>
            </a:r>
            <a:r>
              <a:rPr lang="pt-BR" baseline="0" dirty="0"/>
              <a:t>gráfico inadimplência, pois pode passar a imagem de que há um foco na “saúde financeira” das distribuidoras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393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Alterar o Título para</a:t>
            </a:r>
            <a:r>
              <a:rPr lang="pt-BR" baseline="0" dirty="0"/>
              <a:t>: “POLÍTICAS EM PARCERIA COM O CONGRESSO”</a:t>
            </a:r>
            <a:endParaRPr lang="pt-BR" dirty="0"/>
          </a:p>
          <a:p>
            <a:endParaRPr lang="pt-BR" dirty="0"/>
          </a:p>
          <a:p>
            <a:r>
              <a:rPr lang="pt-BR" dirty="0"/>
              <a:t>Na MP 950, alterar o texto para, manter a segurança e o equilíbrio do Setor Elétrico</a:t>
            </a:r>
          </a:p>
          <a:p>
            <a:endParaRPr lang="pt-BR" dirty="0"/>
          </a:p>
          <a:p>
            <a:r>
              <a:rPr lang="pt-BR" dirty="0"/>
              <a:t>Na MP 998/2020, retirar a alusão à ANGRA 3 (desvia o foco e o debate sobre a MP</a:t>
            </a:r>
            <a:r>
              <a:rPr lang="pt-BR" baseline="0" dirty="0"/>
              <a:t> </a:t>
            </a:r>
            <a:r>
              <a:rPr lang="pt-BR" dirty="0"/>
              <a:t>da “preocupação com o consumidor” para a questão nuclear)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983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Informações</a:t>
            </a:r>
            <a:r>
              <a:rPr lang="en-US" dirty="0"/>
              <a:t>, </a:t>
            </a:r>
            <a:r>
              <a:rPr lang="en-US" dirty="0" err="1"/>
              <a:t>conforme</a:t>
            </a:r>
            <a:r>
              <a:rPr lang="en-US" dirty="0"/>
              <a:t> </a:t>
            </a:r>
            <a:r>
              <a:rPr lang="en-US" dirty="0" err="1"/>
              <a:t>despacho</a:t>
            </a:r>
            <a:r>
              <a:rPr lang="en-US" dirty="0"/>
              <a:t> com </a:t>
            </a:r>
            <a:r>
              <a:rPr lang="en-US" dirty="0" err="1"/>
              <a:t>Ministro</a:t>
            </a:r>
            <a:endParaRPr lang="en-US" dirty="0"/>
          </a:p>
          <a:p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fonte</a:t>
            </a:r>
            <a:endParaRPr lang="en-US" dirty="0"/>
          </a:p>
          <a:p>
            <a:r>
              <a:rPr lang="en-US" dirty="0" err="1"/>
              <a:t>Comparação</a:t>
            </a:r>
            <a:r>
              <a:rPr lang="en-US" dirty="0"/>
              <a:t> com </a:t>
            </a:r>
            <a:r>
              <a:rPr lang="en-US" dirty="0" err="1"/>
              <a:t>Mundo</a:t>
            </a:r>
            <a:endParaRPr lang="en-US" dirty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D917-A443-4319-ACCF-06B036D7E88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32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8.svg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padr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06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C0E0194-12C4-45A8-A262-2AC25342A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6222" y="2453532"/>
            <a:ext cx="8319556" cy="195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4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955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98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Bras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xmlns="" id="{454F4864-E4D4-409B-ABA1-0B9C657CE2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3" y="0"/>
            <a:ext cx="12192000" cy="6858000"/>
          </a:xfrm>
          <a:prstGeom prst="rect">
            <a:avLst/>
          </a:prstGeom>
        </p:spPr>
      </p:pic>
      <p:sp>
        <p:nvSpPr>
          <p:cNvPr id="4" name="Rectangle 65">
            <a:extLst>
              <a:ext uri="{FF2B5EF4-FFF2-40B4-BE49-F238E27FC236}">
                <a16:creationId xmlns:a16="http://schemas.microsoft.com/office/drawing/2014/main" xmlns="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156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P&amp;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scuro&#10;&#10;Descrição gerada automaticamente">
            <a:extLst>
              <a:ext uri="{FF2B5EF4-FFF2-40B4-BE49-F238E27FC236}">
                <a16:creationId xmlns:a16="http://schemas.microsoft.com/office/drawing/2014/main" xmlns="" id="{2C1F6BED-7231-4A8D-BBDA-1379FB478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92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Miner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9A8F848A-3A01-4919-837B-55D5C6361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055" y="1418270"/>
            <a:ext cx="5192482" cy="4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84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Ener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áfico 19" descr="Turbina Eólica">
            <a:extLst>
              <a:ext uri="{FF2B5EF4-FFF2-40B4-BE49-F238E27FC236}">
                <a16:creationId xmlns:a16="http://schemas.microsoft.com/office/drawing/2014/main" xmlns="" id="{942F3E2D-7FA9-415F-AC66-64FC1DB09FC7}"/>
              </a:ext>
            </a:extLst>
          </p:cNvPr>
          <p:cNvGrpSpPr/>
          <p:nvPr userDrawn="1"/>
        </p:nvGrpSpPr>
        <p:grpSpPr>
          <a:xfrm flipH="1">
            <a:off x="6216188" y="24027"/>
            <a:ext cx="3201496" cy="6119598"/>
            <a:chOff x="-1666783" y="59468"/>
            <a:chExt cx="3494225" cy="6246198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xmlns="" id="{7FFC29D3-FEFB-4FC2-AA78-18B060DE43D9}"/>
                </a:ext>
              </a:extLst>
            </p:cNvPr>
            <p:cNvSpPr/>
            <p:nvPr/>
          </p:nvSpPr>
          <p:spPr>
            <a:xfrm>
              <a:off x="-791802" y="2662756"/>
              <a:ext cx="1405530" cy="3642910"/>
            </a:xfrm>
            <a:custGeom>
              <a:avLst/>
              <a:gdLst>
                <a:gd name="connsiteX0" fmla="*/ 791983 w 1405530"/>
                <a:gd name="connsiteY0" fmla="*/ 0 h 3642910"/>
                <a:gd name="connsiteX1" fmla="*/ 431699 w 1405530"/>
                <a:gd name="connsiteY1" fmla="*/ 263631 h 3642910"/>
                <a:gd name="connsiteX2" fmla="*/ 280905 w 1405530"/>
                <a:gd name="connsiteY2" fmla="*/ 3371406 h 3642910"/>
                <a:gd name="connsiteX3" fmla="*/ 0 w 1405530"/>
                <a:gd name="connsiteY3" fmla="*/ 3371406 h 3642910"/>
                <a:gd name="connsiteX4" fmla="*/ 0 w 1405530"/>
                <a:gd name="connsiteY4" fmla="*/ 3642911 h 3642910"/>
                <a:gd name="connsiteX5" fmla="*/ 267720 w 1405530"/>
                <a:gd name="connsiteY5" fmla="*/ 3642911 h 3642910"/>
                <a:gd name="connsiteX6" fmla="*/ 1137810 w 1405530"/>
                <a:gd name="connsiteY6" fmla="*/ 3642911 h 3642910"/>
                <a:gd name="connsiteX7" fmla="*/ 1405531 w 1405530"/>
                <a:gd name="connsiteY7" fmla="*/ 3642911 h 3642910"/>
                <a:gd name="connsiteX8" fmla="*/ 1405531 w 1405530"/>
                <a:gd name="connsiteY8" fmla="*/ 3371406 h 3642910"/>
                <a:gd name="connsiteX9" fmla="*/ 1120275 w 1405530"/>
                <a:gd name="connsiteY9" fmla="*/ 3371406 h 3642910"/>
                <a:gd name="connsiteX10" fmla="*/ 903756 w 1405530"/>
                <a:gd name="connsiteY10" fmla="*/ 23349 h 3642910"/>
                <a:gd name="connsiteX11" fmla="*/ 791983 w 1405530"/>
                <a:gd name="connsiteY11" fmla="*/ 0 h 364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5530" h="3642910">
                  <a:moveTo>
                    <a:pt x="791983" y="0"/>
                  </a:moveTo>
                  <a:lnTo>
                    <a:pt x="431699" y="263631"/>
                  </a:lnTo>
                  <a:lnTo>
                    <a:pt x="280905" y="3371406"/>
                  </a:lnTo>
                  <a:lnTo>
                    <a:pt x="0" y="3371406"/>
                  </a:lnTo>
                  <a:lnTo>
                    <a:pt x="0" y="3642911"/>
                  </a:lnTo>
                  <a:lnTo>
                    <a:pt x="267720" y="3642911"/>
                  </a:lnTo>
                  <a:lnTo>
                    <a:pt x="1137810" y="3642911"/>
                  </a:lnTo>
                  <a:lnTo>
                    <a:pt x="1405531" y="3642911"/>
                  </a:lnTo>
                  <a:lnTo>
                    <a:pt x="1405531" y="3371406"/>
                  </a:lnTo>
                  <a:lnTo>
                    <a:pt x="1120275" y="3371406"/>
                  </a:lnTo>
                  <a:lnTo>
                    <a:pt x="903756" y="23349"/>
                  </a:lnTo>
                  <a:lnTo>
                    <a:pt x="791983" y="0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xmlns="" id="{F01A9327-353F-40F6-96D0-FFBD04B6E29E}"/>
                </a:ext>
              </a:extLst>
            </p:cNvPr>
            <p:cNvSpPr/>
            <p:nvPr/>
          </p:nvSpPr>
          <p:spPr>
            <a:xfrm>
              <a:off x="-642984" y="59468"/>
              <a:ext cx="739343" cy="1804453"/>
            </a:xfrm>
            <a:custGeom>
              <a:avLst/>
              <a:gdLst>
                <a:gd name="connsiteX0" fmla="*/ 162206 w 739343"/>
                <a:gd name="connsiteY0" fmla="*/ 1759112 h 1804453"/>
                <a:gd name="connsiteX1" fmla="*/ 193463 w 739343"/>
                <a:gd name="connsiteY1" fmla="*/ 1804453 h 1804453"/>
                <a:gd name="connsiteX2" fmla="*/ 258987 w 739343"/>
                <a:gd name="connsiteY2" fmla="*/ 1723545 h 1804453"/>
                <a:gd name="connsiteX3" fmla="*/ 725958 w 739343"/>
                <a:gd name="connsiteY3" fmla="*/ 1682819 h 1804453"/>
                <a:gd name="connsiteX4" fmla="*/ 739344 w 739343"/>
                <a:gd name="connsiteY4" fmla="*/ 1623903 h 1804453"/>
                <a:gd name="connsiteX5" fmla="*/ 235428 w 739343"/>
                <a:gd name="connsiteY5" fmla="*/ 85626 h 1804453"/>
                <a:gd name="connsiteX6" fmla="*/ 84407 w 739343"/>
                <a:gd name="connsiteY6" fmla="*/ 5638 h 1804453"/>
                <a:gd name="connsiteX7" fmla="*/ 838 w 739343"/>
                <a:gd name="connsiteY7" fmla="*/ 136533 h 180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343" h="1804453">
                  <a:moveTo>
                    <a:pt x="162206" y="1759112"/>
                  </a:moveTo>
                  <a:lnTo>
                    <a:pt x="193463" y="1804453"/>
                  </a:lnTo>
                  <a:cubicBezTo>
                    <a:pt x="211581" y="1774595"/>
                    <a:pt x="233627" y="1747376"/>
                    <a:pt x="258987" y="1723545"/>
                  </a:cubicBezTo>
                  <a:cubicBezTo>
                    <a:pt x="387975" y="1605183"/>
                    <a:pt x="578940" y="1588533"/>
                    <a:pt x="725958" y="1682819"/>
                  </a:cubicBezTo>
                  <a:lnTo>
                    <a:pt x="739344" y="1623903"/>
                  </a:lnTo>
                  <a:lnTo>
                    <a:pt x="235428" y="85626"/>
                  </a:lnTo>
                  <a:cubicBezTo>
                    <a:pt x="215503" y="21246"/>
                    <a:pt x="147890" y="-14566"/>
                    <a:pt x="84407" y="5638"/>
                  </a:cubicBezTo>
                  <a:cubicBezTo>
                    <a:pt x="29150" y="23226"/>
                    <a:pt x="-5955" y="78202"/>
                    <a:pt x="838" y="136533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xmlns="" id="{6C3B658E-A12D-40D7-88FF-D20D2DCA703E}"/>
                </a:ext>
              </a:extLst>
            </p:cNvPr>
            <p:cNvSpPr/>
            <p:nvPr/>
          </p:nvSpPr>
          <p:spPr>
            <a:xfrm>
              <a:off x="55063" y="1911571"/>
              <a:ext cx="1772379" cy="897007"/>
            </a:xfrm>
            <a:custGeom>
              <a:avLst/>
              <a:gdLst>
                <a:gd name="connsiteX0" fmla="*/ 1698952 w 1772379"/>
                <a:gd name="connsiteY0" fmla="*/ 662335 h 897007"/>
                <a:gd name="connsiteX1" fmla="*/ 248578 w 1772379"/>
                <a:gd name="connsiteY1" fmla="*/ 0 h 897007"/>
                <a:gd name="connsiteX2" fmla="*/ 176762 w 1772379"/>
                <a:gd name="connsiteY2" fmla="*/ 8077 h 897007"/>
                <a:gd name="connsiteX3" fmla="*/ 0 w 1772379"/>
                <a:gd name="connsiteY3" fmla="*/ 513144 h 897007"/>
                <a:gd name="connsiteX4" fmla="*/ 69005 w 1772379"/>
                <a:gd name="connsiteY4" fmla="*/ 569345 h 897007"/>
                <a:gd name="connsiteX5" fmla="*/ 1625128 w 1772379"/>
                <a:gd name="connsiteY5" fmla="*/ 893928 h 897007"/>
                <a:gd name="connsiteX6" fmla="*/ 1769356 w 1772379"/>
                <a:gd name="connsiteY6" fmla="*/ 801943 h 897007"/>
                <a:gd name="connsiteX7" fmla="*/ 1698952 w 1772379"/>
                <a:gd name="connsiteY7" fmla="*/ 662335 h 89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379" h="897007">
                  <a:moveTo>
                    <a:pt x="1698952" y="662335"/>
                  </a:moveTo>
                  <a:lnTo>
                    <a:pt x="248578" y="0"/>
                  </a:lnTo>
                  <a:lnTo>
                    <a:pt x="176762" y="8077"/>
                  </a:lnTo>
                  <a:cubicBezTo>
                    <a:pt x="261797" y="197228"/>
                    <a:pt x="183596" y="420683"/>
                    <a:pt x="0" y="513144"/>
                  </a:cubicBezTo>
                  <a:lnTo>
                    <a:pt x="69005" y="569345"/>
                  </a:lnTo>
                  <a:lnTo>
                    <a:pt x="1625128" y="893928"/>
                  </a:lnTo>
                  <a:cubicBezTo>
                    <a:pt x="1690004" y="908916"/>
                    <a:pt x="1754571" y="867735"/>
                    <a:pt x="1769356" y="801943"/>
                  </a:cubicBezTo>
                  <a:cubicBezTo>
                    <a:pt x="1782313" y="744255"/>
                    <a:pt x="1752657" y="685447"/>
                    <a:pt x="1698952" y="662335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xmlns="" id="{56131319-9C99-4394-B45A-85592C507CA8}"/>
                </a:ext>
              </a:extLst>
            </p:cNvPr>
            <p:cNvSpPr/>
            <p:nvPr/>
          </p:nvSpPr>
          <p:spPr>
            <a:xfrm>
              <a:off x="-1666783" y="2082958"/>
              <a:ext cx="1519383" cy="1430346"/>
            </a:xfrm>
            <a:custGeom>
              <a:avLst/>
              <a:gdLst>
                <a:gd name="connsiteX0" fmla="*/ 1519384 w 1519383"/>
                <a:gd name="connsiteY0" fmla="*/ 386011 h 1430346"/>
                <a:gd name="connsiteX1" fmla="*/ 1156288 w 1519383"/>
                <a:gd name="connsiteY1" fmla="*/ 0 h 1430346"/>
                <a:gd name="connsiteX2" fmla="*/ 1082665 w 1519383"/>
                <a:gd name="connsiteY2" fmla="*/ 25589 h 1430346"/>
                <a:gd name="connsiteX3" fmla="*/ 31395 w 1519383"/>
                <a:gd name="connsiteY3" fmla="*/ 1225910 h 1430346"/>
                <a:gd name="connsiteX4" fmla="*/ 39365 w 1519383"/>
                <a:gd name="connsiteY4" fmla="*/ 1398506 h 1430346"/>
                <a:gd name="connsiteX5" fmla="*/ 192027 w 1519383"/>
                <a:gd name="connsiteY5" fmla="*/ 1406461 h 1430346"/>
                <a:gd name="connsiteX6" fmla="*/ 1487793 w 1519383"/>
                <a:gd name="connsiteY6" fmla="*/ 460132 h 14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9383" h="1430346">
                  <a:moveTo>
                    <a:pt x="1519384" y="386011"/>
                  </a:moveTo>
                  <a:cubicBezTo>
                    <a:pt x="1316920" y="374568"/>
                    <a:pt x="1158022" y="205637"/>
                    <a:pt x="1156288" y="0"/>
                  </a:cubicBezTo>
                  <a:lnTo>
                    <a:pt x="1082665" y="25589"/>
                  </a:lnTo>
                  <a:lnTo>
                    <a:pt x="31395" y="1225910"/>
                  </a:lnTo>
                  <a:cubicBezTo>
                    <a:pt x="-13400" y="1275806"/>
                    <a:pt x="-9832" y="1353076"/>
                    <a:pt x="39365" y="1398506"/>
                  </a:cubicBezTo>
                  <a:cubicBezTo>
                    <a:pt x="81867" y="1437752"/>
                    <a:pt x="145785" y="1441085"/>
                    <a:pt x="192027" y="1406461"/>
                  </a:cubicBezTo>
                  <a:lnTo>
                    <a:pt x="1487793" y="460132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xmlns="" id="{B9FDC750-1F17-4A88-B301-BACB88DA9AD6}"/>
                </a:ext>
              </a:extLst>
            </p:cNvPr>
            <p:cNvSpPr/>
            <p:nvPr/>
          </p:nvSpPr>
          <p:spPr>
            <a:xfrm>
              <a:off x="-311409" y="1884881"/>
              <a:ext cx="376282" cy="381603"/>
            </a:xfrm>
            <a:custGeom>
              <a:avLst/>
              <a:gdLst>
                <a:gd name="connsiteX0" fmla="*/ 61942 w 376282"/>
                <a:gd name="connsiteY0" fmla="*/ 49292 h 381603"/>
                <a:gd name="connsiteX1" fmla="*/ 48603 w 376282"/>
                <a:gd name="connsiteY1" fmla="*/ 318787 h 381603"/>
                <a:gd name="connsiteX2" fmla="*/ 314341 w 376282"/>
                <a:gd name="connsiteY2" fmla="*/ 332308 h 381603"/>
                <a:gd name="connsiteX3" fmla="*/ 327721 w 376282"/>
                <a:gd name="connsiteY3" fmla="*/ 62867 h 381603"/>
                <a:gd name="connsiteX4" fmla="*/ 61988 w 376282"/>
                <a:gd name="connsiteY4" fmla="*/ 49251 h 381603"/>
                <a:gd name="connsiteX5" fmla="*/ 61942 w 376282"/>
                <a:gd name="connsiteY5" fmla="*/ 49292 h 3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282" h="381603">
                  <a:moveTo>
                    <a:pt x="61942" y="49292"/>
                  </a:moveTo>
                  <a:cubicBezTo>
                    <a:pt x="-15122" y="119978"/>
                    <a:pt x="-21092" y="240628"/>
                    <a:pt x="48603" y="318787"/>
                  </a:cubicBezTo>
                  <a:cubicBezTo>
                    <a:pt x="118303" y="396940"/>
                    <a:pt x="237278" y="402994"/>
                    <a:pt x="314341" y="332308"/>
                  </a:cubicBezTo>
                  <a:cubicBezTo>
                    <a:pt x="391385" y="261642"/>
                    <a:pt x="397375" y="141026"/>
                    <a:pt x="327721" y="62867"/>
                  </a:cubicBezTo>
                  <a:cubicBezTo>
                    <a:pt x="258047" y="-15313"/>
                    <a:pt x="139078" y="-21408"/>
                    <a:pt x="61988" y="49251"/>
                  </a:cubicBezTo>
                  <a:cubicBezTo>
                    <a:pt x="61975" y="49265"/>
                    <a:pt x="61955" y="49278"/>
                    <a:pt x="61942" y="49292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941451FC-BAF0-4313-A4E7-1F21B64E8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726805" y="3043020"/>
            <a:ext cx="3067752" cy="31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2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padr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280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22D397A4-1808-4FF3-88D6-E4A36AD0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7132" y="843187"/>
            <a:ext cx="4094453" cy="49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99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70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fase na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xmlns="" id="{3012F93A-4229-4333-9BBA-CA32D2C61A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91301" y="847154"/>
            <a:ext cx="4510088" cy="450532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B67AE"/>
                </a:solidFill>
              </a:defRPr>
            </a:lvl1pPr>
          </a:lstStyle>
          <a:p>
            <a:r>
              <a:rPr lang="pt-BR" dirty="0"/>
              <a:t>Insira sua imagem</a:t>
            </a:r>
          </a:p>
          <a:p>
            <a:r>
              <a:rPr lang="pt-BR" dirty="0"/>
              <a:t>aqui</a:t>
            </a:r>
          </a:p>
        </p:txBody>
      </p:sp>
      <p:grpSp>
        <p:nvGrpSpPr>
          <p:cNvPr id="2" name="Gráfico 3">
            <a:extLst>
              <a:ext uri="{FF2B5EF4-FFF2-40B4-BE49-F238E27FC236}">
                <a16:creationId xmlns:a16="http://schemas.microsoft.com/office/drawing/2014/main" xmlns="" id="{EF5353E4-13F4-4389-AFE5-56C8C5D67115}"/>
              </a:ext>
            </a:extLst>
          </p:cNvPr>
          <p:cNvGrpSpPr/>
          <p:nvPr/>
        </p:nvGrpSpPr>
        <p:grpSpPr>
          <a:xfrm>
            <a:off x="5931015" y="184642"/>
            <a:ext cx="5830348" cy="5830348"/>
            <a:chOff x="5931015" y="184642"/>
            <a:chExt cx="5830348" cy="5830348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xmlns="" id="{51E07660-1935-4362-9207-73D7C8791E60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xmlns="" id="{6EAF24E9-E244-42E5-947A-20799A2E7F15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xmlns="" id="{FFDA74C7-1255-462D-A7BF-41A10839DFCD}"/>
                </a:ext>
              </a:extLst>
            </p:cNvPr>
            <p:cNvSpPr/>
            <p:nvPr/>
          </p:nvSpPr>
          <p:spPr>
            <a:xfrm>
              <a:off x="7363034" y="4951952"/>
              <a:ext cx="3634924" cy="1064515"/>
            </a:xfrm>
            <a:custGeom>
              <a:avLst/>
              <a:gdLst>
                <a:gd name="connsiteX0" fmla="*/ 12218 w 3634924"/>
                <a:gd name="connsiteY0" fmla="*/ 565086 h 1064515"/>
                <a:gd name="connsiteX1" fmla="*/ 125287 w 3634924"/>
                <a:gd name="connsiteY1" fmla="*/ 535572 h 1064515"/>
                <a:gd name="connsiteX2" fmla="*/ 2132616 w 3634924"/>
                <a:gd name="connsiteY2" fmla="*/ 818887 h 1064515"/>
                <a:gd name="connsiteX3" fmla="*/ 3490725 w 3634924"/>
                <a:gd name="connsiteY3" fmla="*/ 26362 h 1064515"/>
                <a:gd name="connsiteX4" fmla="*/ 3606688 w 3634924"/>
                <a:gd name="connsiteY4" fmla="*/ 20813 h 1064515"/>
                <a:gd name="connsiteX5" fmla="*/ 3606688 w 3634924"/>
                <a:gd name="connsiteY5" fmla="*/ 20813 h 1064515"/>
                <a:gd name="connsiteX6" fmla="*/ 3612318 w 3634924"/>
                <a:gd name="connsiteY6" fmla="*/ 140636 h 1064515"/>
                <a:gd name="connsiteX7" fmla="*/ 3078820 w 3634924"/>
                <a:gd name="connsiteY7" fmla="*/ 589613 h 1064515"/>
                <a:gd name="connsiteX8" fmla="*/ 2172021 w 3634924"/>
                <a:gd name="connsiteY8" fmla="*/ 981010 h 1064515"/>
                <a:gd name="connsiteX9" fmla="*/ 42777 w 3634924"/>
                <a:gd name="connsiteY9" fmla="*/ 682095 h 1064515"/>
                <a:gd name="connsiteX10" fmla="*/ 12218 w 3634924"/>
                <a:gd name="connsiteY10" fmla="*/ 565086 h 1064515"/>
                <a:gd name="connsiteX11" fmla="*/ 12218 w 3634924"/>
                <a:gd name="connsiteY11" fmla="*/ 565086 h 10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34924" h="1064515">
                  <a:moveTo>
                    <a:pt x="12218" y="565086"/>
                  </a:moveTo>
                  <a:cubicBezTo>
                    <a:pt x="35781" y="526404"/>
                    <a:pt x="85882" y="513135"/>
                    <a:pt x="125287" y="535572"/>
                  </a:cubicBezTo>
                  <a:cubicBezTo>
                    <a:pt x="713227" y="870515"/>
                    <a:pt x="1424851" y="990822"/>
                    <a:pt x="2132616" y="818887"/>
                  </a:cubicBezTo>
                  <a:cubicBezTo>
                    <a:pt x="2657106" y="691504"/>
                    <a:pt x="3124981" y="418161"/>
                    <a:pt x="3490725" y="26362"/>
                  </a:cubicBezTo>
                  <a:cubicBezTo>
                    <a:pt x="3521445" y="-6530"/>
                    <a:pt x="3572832" y="-8942"/>
                    <a:pt x="3606688" y="20813"/>
                  </a:cubicBezTo>
                  <a:lnTo>
                    <a:pt x="3606688" y="20813"/>
                  </a:lnTo>
                  <a:cubicBezTo>
                    <a:pt x="3642073" y="51935"/>
                    <a:pt x="3644485" y="106137"/>
                    <a:pt x="3612318" y="140636"/>
                  </a:cubicBezTo>
                  <a:cubicBezTo>
                    <a:pt x="3451882" y="312491"/>
                    <a:pt x="3272871" y="462793"/>
                    <a:pt x="3078820" y="589613"/>
                  </a:cubicBezTo>
                  <a:cubicBezTo>
                    <a:pt x="2803628" y="769429"/>
                    <a:pt x="2498198" y="901798"/>
                    <a:pt x="2172021" y="981010"/>
                  </a:cubicBezTo>
                  <a:cubicBezTo>
                    <a:pt x="1443750" y="1157931"/>
                    <a:pt x="691112" y="1051618"/>
                    <a:pt x="42777" y="682095"/>
                  </a:cubicBezTo>
                  <a:cubicBezTo>
                    <a:pt x="1523" y="658532"/>
                    <a:pt x="-12470" y="605697"/>
                    <a:pt x="12218" y="565086"/>
                  </a:cubicBezTo>
                  <a:lnTo>
                    <a:pt x="12218" y="565086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xmlns="" id="{9B77BB1C-CA2E-4639-AA1B-2E97A09A3935}"/>
                </a:ext>
              </a:extLst>
            </p:cNvPr>
            <p:cNvSpPr/>
            <p:nvPr/>
          </p:nvSpPr>
          <p:spPr>
            <a:xfrm>
              <a:off x="10832763" y="1084477"/>
              <a:ext cx="929649" cy="3662366"/>
            </a:xfrm>
            <a:custGeom>
              <a:avLst/>
              <a:gdLst>
                <a:gd name="connsiteX0" fmla="*/ 326184 w 929649"/>
                <a:gd name="connsiteY0" fmla="*/ 3647032 h 3662366"/>
                <a:gd name="connsiteX1" fmla="*/ 304391 w 929649"/>
                <a:gd name="connsiteY1" fmla="*/ 3532274 h 3662366"/>
                <a:gd name="connsiteX2" fmla="*/ 721924 w 929649"/>
                <a:gd name="connsiteY2" fmla="*/ 1548508 h 3662366"/>
                <a:gd name="connsiteX3" fmla="*/ 22443 w 929649"/>
                <a:gd name="connsiteY3" fmla="*/ 140218 h 3662366"/>
                <a:gd name="connsiteX4" fmla="*/ 24695 w 929649"/>
                <a:gd name="connsiteY4" fmla="*/ 24174 h 3662366"/>
                <a:gd name="connsiteX5" fmla="*/ 24695 w 929649"/>
                <a:gd name="connsiteY5" fmla="*/ 24174 h 3662366"/>
                <a:gd name="connsiteX6" fmla="*/ 144599 w 929649"/>
                <a:gd name="connsiteY6" fmla="*/ 26586 h 3662366"/>
                <a:gd name="connsiteX7" fmla="*/ 556744 w 929649"/>
                <a:gd name="connsiteY7" fmla="*/ 589034 h 3662366"/>
                <a:gd name="connsiteX8" fmla="*/ 886380 w 929649"/>
                <a:gd name="connsiteY8" fmla="*/ 1520121 h 3662366"/>
                <a:gd name="connsiteX9" fmla="*/ 445123 w 929649"/>
                <a:gd name="connsiteY9" fmla="*/ 3624434 h 3662366"/>
                <a:gd name="connsiteX10" fmla="*/ 326184 w 929649"/>
                <a:gd name="connsiteY10" fmla="*/ 3647032 h 3662366"/>
                <a:gd name="connsiteX11" fmla="*/ 326184 w 929649"/>
                <a:gd name="connsiteY11" fmla="*/ 3647032 h 36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649" h="3662366">
                  <a:moveTo>
                    <a:pt x="326184" y="3647032"/>
                  </a:moveTo>
                  <a:cubicBezTo>
                    <a:pt x="289191" y="3620896"/>
                    <a:pt x="279381" y="3570071"/>
                    <a:pt x="304391" y="3532274"/>
                  </a:cubicBezTo>
                  <a:cubicBezTo>
                    <a:pt x="678016" y="2968218"/>
                    <a:pt x="845929" y="2266245"/>
                    <a:pt x="721924" y="1548508"/>
                  </a:cubicBezTo>
                  <a:cubicBezTo>
                    <a:pt x="630086" y="1016620"/>
                    <a:pt x="388750" y="531454"/>
                    <a:pt x="22443" y="140218"/>
                  </a:cubicBezTo>
                  <a:cubicBezTo>
                    <a:pt x="-8357" y="107327"/>
                    <a:pt x="-7312" y="55859"/>
                    <a:pt x="24695" y="24174"/>
                  </a:cubicBezTo>
                  <a:lnTo>
                    <a:pt x="24695" y="24174"/>
                  </a:lnTo>
                  <a:cubicBezTo>
                    <a:pt x="58149" y="-9039"/>
                    <a:pt x="112351" y="-7833"/>
                    <a:pt x="144599" y="26586"/>
                  </a:cubicBezTo>
                  <a:cubicBezTo>
                    <a:pt x="305275" y="198200"/>
                    <a:pt x="443274" y="386862"/>
                    <a:pt x="556744" y="589034"/>
                  </a:cubicBezTo>
                  <a:cubicBezTo>
                    <a:pt x="717662" y="875646"/>
                    <a:pt x="829202" y="1189359"/>
                    <a:pt x="886380" y="1520121"/>
                  </a:cubicBezTo>
                  <a:cubicBezTo>
                    <a:pt x="1013924" y="2258605"/>
                    <a:pt x="857349" y="3002396"/>
                    <a:pt x="445123" y="3624434"/>
                  </a:cubicBezTo>
                  <a:cubicBezTo>
                    <a:pt x="418746" y="3664000"/>
                    <a:pt x="365026" y="3674454"/>
                    <a:pt x="326184" y="3647032"/>
                  </a:cubicBezTo>
                  <a:lnTo>
                    <a:pt x="326184" y="3647032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xmlns="" id="{698681B0-BBDB-4242-BFA9-F7F3E44D1EB8}"/>
                </a:ext>
              </a:extLst>
            </p:cNvPr>
            <p:cNvSpPr/>
            <p:nvPr/>
          </p:nvSpPr>
          <p:spPr>
            <a:xfrm>
              <a:off x="6443795" y="184657"/>
              <a:ext cx="3526139" cy="1376017"/>
            </a:xfrm>
            <a:custGeom>
              <a:avLst/>
              <a:gdLst>
                <a:gd name="connsiteX0" fmla="*/ 3519327 w 3526139"/>
                <a:gd name="connsiteY0" fmla="*/ 316352 h 1376017"/>
                <a:gd name="connsiteX1" fmla="*/ 3411566 w 3526139"/>
                <a:gd name="connsiteY1" fmla="*/ 361467 h 1376017"/>
                <a:gd name="connsiteX2" fmla="*/ 1384294 w 3526139"/>
                <a:gd name="connsiteY2" fmla="*/ 364281 h 1376017"/>
                <a:gd name="connsiteX3" fmla="*/ 151638 w 3526139"/>
                <a:gd name="connsiteY3" fmla="*/ 1340483 h 1376017"/>
                <a:gd name="connsiteX4" fmla="*/ 37604 w 3526139"/>
                <a:gd name="connsiteY4" fmla="*/ 1362356 h 1376017"/>
                <a:gd name="connsiteX5" fmla="*/ 37604 w 3526139"/>
                <a:gd name="connsiteY5" fmla="*/ 1362356 h 1376017"/>
                <a:gd name="connsiteX6" fmla="*/ 15167 w 3526139"/>
                <a:gd name="connsiteY6" fmla="*/ 1244543 h 1376017"/>
                <a:gd name="connsiteX7" fmla="*/ 479906 w 3526139"/>
                <a:gd name="connsiteY7" fmla="*/ 724798 h 1376017"/>
                <a:gd name="connsiteX8" fmla="*/ 1322452 w 3526139"/>
                <a:gd name="connsiteY8" fmla="*/ 209315 h 1376017"/>
                <a:gd name="connsiteX9" fmla="*/ 3472524 w 3526139"/>
                <a:gd name="connsiteY9" fmla="*/ 204811 h 1376017"/>
                <a:gd name="connsiteX10" fmla="*/ 3519327 w 3526139"/>
                <a:gd name="connsiteY10" fmla="*/ 316352 h 1376017"/>
                <a:gd name="connsiteX11" fmla="*/ 3519327 w 3526139"/>
                <a:gd name="connsiteY11" fmla="*/ 316352 h 137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6139" h="1376017">
                  <a:moveTo>
                    <a:pt x="3519327" y="316352"/>
                  </a:moveTo>
                  <a:cubicBezTo>
                    <a:pt x="3501474" y="358009"/>
                    <a:pt x="3453706" y="378113"/>
                    <a:pt x="3411566" y="361467"/>
                  </a:cubicBezTo>
                  <a:cubicBezTo>
                    <a:pt x="2782291" y="112893"/>
                    <a:pt x="2060775" y="94155"/>
                    <a:pt x="1384294" y="364281"/>
                  </a:cubicBezTo>
                  <a:cubicBezTo>
                    <a:pt x="883045" y="564363"/>
                    <a:pt x="458354" y="900995"/>
                    <a:pt x="151638" y="1340483"/>
                  </a:cubicBezTo>
                  <a:cubicBezTo>
                    <a:pt x="125823" y="1377395"/>
                    <a:pt x="75320" y="1387045"/>
                    <a:pt x="37604" y="1362356"/>
                  </a:cubicBezTo>
                  <a:lnTo>
                    <a:pt x="37604" y="1362356"/>
                  </a:lnTo>
                  <a:cubicBezTo>
                    <a:pt x="-1801" y="1336542"/>
                    <a:pt x="-11853" y="1283225"/>
                    <a:pt x="15167" y="1244543"/>
                  </a:cubicBezTo>
                  <a:cubicBezTo>
                    <a:pt x="149788" y="1051780"/>
                    <a:pt x="305720" y="877674"/>
                    <a:pt x="479906" y="724798"/>
                  </a:cubicBezTo>
                  <a:cubicBezTo>
                    <a:pt x="726952" y="507989"/>
                    <a:pt x="1010669" y="333803"/>
                    <a:pt x="1322452" y="209315"/>
                  </a:cubicBezTo>
                  <a:cubicBezTo>
                    <a:pt x="2018475" y="-68532"/>
                    <a:pt x="2778591" y="-69497"/>
                    <a:pt x="3472524" y="204811"/>
                  </a:cubicBezTo>
                  <a:cubicBezTo>
                    <a:pt x="3516754" y="222342"/>
                    <a:pt x="3538065" y="272684"/>
                    <a:pt x="3519327" y="316352"/>
                  </a:cubicBezTo>
                  <a:lnTo>
                    <a:pt x="3519327" y="316352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xmlns="" id="{5C792570-19B1-4A26-8844-BFD8EC8F0BBE}"/>
                </a:ext>
              </a:extLst>
            </p:cNvPr>
            <p:cNvSpPr/>
            <p:nvPr/>
          </p:nvSpPr>
          <p:spPr>
            <a:xfrm>
              <a:off x="5931037" y="1803309"/>
              <a:ext cx="1223654" cy="3586430"/>
            </a:xfrm>
            <a:custGeom>
              <a:avLst/>
              <a:gdLst>
                <a:gd name="connsiteX0" fmla="*/ 397085 w 1223654"/>
                <a:gd name="connsiteY0" fmla="*/ 9246 h 3586430"/>
                <a:gd name="connsiteX1" fmla="*/ 434882 w 1223654"/>
                <a:gd name="connsiteY1" fmla="*/ 119822 h 3586430"/>
                <a:gd name="connsiteX2" fmla="*/ 301387 w 1223654"/>
                <a:gd name="connsiteY2" fmla="*/ 2142672 h 3586430"/>
                <a:gd name="connsiteX3" fmla="*/ 1192586 w 1223654"/>
                <a:gd name="connsiteY3" fmla="*/ 3438135 h 3586430"/>
                <a:gd name="connsiteX4" fmla="*/ 1206739 w 1223654"/>
                <a:gd name="connsiteY4" fmla="*/ 3553375 h 3586430"/>
                <a:gd name="connsiteX5" fmla="*/ 1206739 w 1223654"/>
                <a:gd name="connsiteY5" fmla="*/ 3553375 h 3586430"/>
                <a:gd name="connsiteX6" fmla="*/ 1087720 w 1223654"/>
                <a:gd name="connsiteY6" fmla="*/ 3567850 h 3586430"/>
                <a:gd name="connsiteX7" fmla="*/ 600383 w 1223654"/>
                <a:gd name="connsiteY7" fmla="*/ 3069174 h 3586430"/>
                <a:gd name="connsiteX8" fmla="*/ 142721 w 1223654"/>
                <a:gd name="connsiteY8" fmla="*/ 2193898 h 3586430"/>
                <a:gd name="connsiteX9" fmla="*/ 282649 w 1223654"/>
                <a:gd name="connsiteY9" fmla="*/ 48330 h 3586430"/>
                <a:gd name="connsiteX10" fmla="*/ 397085 w 1223654"/>
                <a:gd name="connsiteY10" fmla="*/ 9246 h 3586430"/>
                <a:gd name="connsiteX11" fmla="*/ 397085 w 1223654"/>
                <a:gd name="connsiteY11" fmla="*/ 9246 h 358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3654" h="3586430">
                  <a:moveTo>
                    <a:pt x="397085" y="9246"/>
                  </a:moveTo>
                  <a:cubicBezTo>
                    <a:pt x="437455" y="29914"/>
                    <a:pt x="454343" y="78889"/>
                    <a:pt x="434882" y="119822"/>
                  </a:cubicBezTo>
                  <a:cubicBezTo>
                    <a:pt x="144570" y="731003"/>
                    <a:pt x="77421" y="1449544"/>
                    <a:pt x="301387" y="2142672"/>
                  </a:cubicBezTo>
                  <a:cubicBezTo>
                    <a:pt x="467371" y="2656225"/>
                    <a:pt x="774731" y="3102548"/>
                    <a:pt x="1192586" y="3438135"/>
                  </a:cubicBezTo>
                  <a:cubicBezTo>
                    <a:pt x="1227728" y="3466362"/>
                    <a:pt x="1233921" y="3517427"/>
                    <a:pt x="1206739" y="3553375"/>
                  </a:cubicBezTo>
                  <a:lnTo>
                    <a:pt x="1206739" y="3553375"/>
                  </a:lnTo>
                  <a:cubicBezTo>
                    <a:pt x="1178271" y="3591010"/>
                    <a:pt x="1124471" y="3597444"/>
                    <a:pt x="1087720" y="3567850"/>
                  </a:cubicBezTo>
                  <a:cubicBezTo>
                    <a:pt x="904446" y="3420603"/>
                    <a:pt x="741196" y="3253252"/>
                    <a:pt x="600383" y="3069174"/>
                  </a:cubicBezTo>
                  <a:cubicBezTo>
                    <a:pt x="400623" y="2808135"/>
                    <a:pt x="245898" y="2513321"/>
                    <a:pt x="142721" y="2193898"/>
                  </a:cubicBezTo>
                  <a:cubicBezTo>
                    <a:pt x="-87759" y="1480746"/>
                    <a:pt x="-37658" y="722318"/>
                    <a:pt x="282649" y="48330"/>
                  </a:cubicBezTo>
                  <a:cubicBezTo>
                    <a:pt x="303075" y="5467"/>
                    <a:pt x="354785" y="-12467"/>
                    <a:pt x="397085" y="9246"/>
                  </a:cubicBezTo>
                  <a:lnTo>
                    <a:pt x="397085" y="9246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xmlns="" id="{583C844D-C96A-4364-9F10-FFC2C39C2609}"/>
                </a:ext>
              </a:extLst>
            </p:cNvPr>
            <p:cNvSpPr/>
            <p:nvPr/>
          </p:nvSpPr>
          <p:spPr>
            <a:xfrm>
              <a:off x="6457318" y="711106"/>
              <a:ext cx="4778282" cy="4778911"/>
            </a:xfrm>
            <a:custGeom>
              <a:avLst/>
              <a:gdLst>
                <a:gd name="connsiteX0" fmla="*/ 2389755 w 4778282"/>
                <a:gd name="connsiteY0" fmla="*/ 4778911 h 4778911"/>
                <a:gd name="connsiteX1" fmla="*/ 1592164 w 4778282"/>
                <a:gd name="connsiteY1" fmla="*/ 4640994 h 4778911"/>
                <a:gd name="connsiteX2" fmla="*/ 233813 w 4778282"/>
                <a:gd name="connsiteY2" fmla="*/ 3417666 h 4778911"/>
                <a:gd name="connsiteX3" fmla="*/ 138356 w 4778282"/>
                <a:gd name="connsiteY3" fmla="*/ 1592164 h 4778911"/>
                <a:gd name="connsiteX4" fmla="*/ 1361684 w 4778282"/>
                <a:gd name="connsiteY4" fmla="*/ 233813 h 4778911"/>
                <a:gd name="connsiteX5" fmla="*/ 3187186 w 4778282"/>
                <a:gd name="connsiteY5" fmla="*/ 138356 h 4778911"/>
                <a:gd name="connsiteX6" fmla="*/ 4778268 w 4778282"/>
                <a:gd name="connsiteY6" fmla="*/ 2340539 h 4778911"/>
                <a:gd name="connsiteX7" fmla="*/ 4709269 w 4778282"/>
                <a:gd name="connsiteY7" fmla="*/ 2409941 h 4778911"/>
                <a:gd name="connsiteX8" fmla="*/ 4709269 w 4778282"/>
                <a:gd name="connsiteY8" fmla="*/ 2409941 h 4778911"/>
                <a:gd name="connsiteX9" fmla="*/ 4641557 w 4778282"/>
                <a:gd name="connsiteY9" fmla="*/ 2342630 h 4778911"/>
                <a:gd name="connsiteX10" fmla="*/ 3141589 w 4778282"/>
                <a:gd name="connsiteY10" fmla="*/ 267267 h 4778911"/>
                <a:gd name="connsiteX11" fmla="*/ 1420550 w 4778282"/>
                <a:gd name="connsiteY11" fmla="*/ 357256 h 4778911"/>
                <a:gd name="connsiteX12" fmla="*/ 267267 w 4778282"/>
                <a:gd name="connsiteY12" fmla="*/ 1637842 h 4778911"/>
                <a:gd name="connsiteX13" fmla="*/ 1637841 w 4778282"/>
                <a:gd name="connsiteY13" fmla="*/ 4512163 h 4778911"/>
                <a:gd name="connsiteX14" fmla="*/ 2924217 w 4778282"/>
                <a:gd name="connsiteY14" fmla="*/ 4577302 h 4778911"/>
                <a:gd name="connsiteX15" fmla="*/ 3006807 w 4778282"/>
                <a:gd name="connsiteY15" fmla="*/ 4625312 h 4778911"/>
                <a:gd name="connsiteX16" fmla="*/ 3006807 w 4778282"/>
                <a:gd name="connsiteY16" fmla="*/ 4625312 h 4778911"/>
                <a:gd name="connsiteX17" fmla="*/ 2957672 w 4778282"/>
                <a:gd name="connsiteY17" fmla="*/ 4709832 h 4778911"/>
                <a:gd name="connsiteX18" fmla="*/ 2389755 w 4778282"/>
                <a:gd name="connsiteY18" fmla="*/ 4778911 h 477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78282" h="4778911">
                  <a:moveTo>
                    <a:pt x="2389755" y="4778911"/>
                  </a:moveTo>
                  <a:cubicBezTo>
                    <a:pt x="2120353" y="4778911"/>
                    <a:pt x="1851433" y="4732832"/>
                    <a:pt x="1592164" y="4640994"/>
                  </a:cubicBezTo>
                  <a:cubicBezTo>
                    <a:pt x="990793" y="4427965"/>
                    <a:pt x="508443" y="3993543"/>
                    <a:pt x="233813" y="3417666"/>
                  </a:cubicBezTo>
                  <a:cubicBezTo>
                    <a:pt x="-40816" y="2841788"/>
                    <a:pt x="-74672" y="2193454"/>
                    <a:pt x="138356" y="1592164"/>
                  </a:cubicBezTo>
                  <a:cubicBezTo>
                    <a:pt x="351385" y="990793"/>
                    <a:pt x="785807" y="508362"/>
                    <a:pt x="1361684" y="233813"/>
                  </a:cubicBezTo>
                  <a:cubicBezTo>
                    <a:pt x="1937562" y="-40816"/>
                    <a:pt x="2585896" y="-74672"/>
                    <a:pt x="3187186" y="138356"/>
                  </a:cubicBezTo>
                  <a:cubicBezTo>
                    <a:pt x="4125993" y="470887"/>
                    <a:pt x="4758003" y="1350184"/>
                    <a:pt x="4778268" y="2340539"/>
                  </a:cubicBezTo>
                  <a:cubicBezTo>
                    <a:pt x="4779072" y="2378899"/>
                    <a:pt x="4747629" y="2410262"/>
                    <a:pt x="4709269" y="2409941"/>
                  </a:cubicBezTo>
                  <a:lnTo>
                    <a:pt x="4709269" y="2409941"/>
                  </a:lnTo>
                  <a:cubicBezTo>
                    <a:pt x="4672116" y="2409619"/>
                    <a:pt x="4642361" y="2379703"/>
                    <a:pt x="4641557" y="2342630"/>
                  </a:cubicBezTo>
                  <a:cubicBezTo>
                    <a:pt x="4622176" y="1409292"/>
                    <a:pt x="4026354" y="580739"/>
                    <a:pt x="3141589" y="267267"/>
                  </a:cubicBezTo>
                  <a:cubicBezTo>
                    <a:pt x="2574638" y="66462"/>
                    <a:pt x="1963456" y="98388"/>
                    <a:pt x="1420550" y="357256"/>
                  </a:cubicBezTo>
                  <a:cubicBezTo>
                    <a:pt x="877645" y="616123"/>
                    <a:pt x="468073" y="1070890"/>
                    <a:pt x="267267" y="1637842"/>
                  </a:cubicBezTo>
                  <a:cubicBezTo>
                    <a:pt x="-147290" y="2808173"/>
                    <a:pt x="467510" y="4097605"/>
                    <a:pt x="1637841" y="4512163"/>
                  </a:cubicBezTo>
                  <a:cubicBezTo>
                    <a:pt x="2054571" y="4659811"/>
                    <a:pt x="2497838" y="4682007"/>
                    <a:pt x="2924217" y="4577302"/>
                  </a:cubicBezTo>
                  <a:cubicBezTo>
                    <a:pt x="2960325" y="4568456"/>
                    <a:pt x="2996916" y="4589526"/>
                    <a:pt x="3006807" y="4625312"/>
                  </a:cubicBezTo>
                  <a:lnTo>
                    <a:pt x="3006807" y="4625312"/>
                  </a:lnTo>
                  <a:cubicBezTo>
                    <a:pt x="3017020" y="4662304"/>
                    <a:pt x="2994905" y="4700664"/>
                    <a:pt x="2957672" y="4709832"/>
                  </a:cubicBezTo>
                  <a:cubicBezTo>
                    <a:pt x="2770377" y="4755912"/>
                    <a:pt x="2579945" y="4778911"/>
                    <a:pt x="2389755" y="4778911"/>
                  </a:cubicBezTo>
                  <a:close/>
                </a:path>
              </a:pathLst>
            </a:custGeom>
            <a:solidFill>
              <a:srgbClr val="DABC00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27095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o 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5A144D34-7E59-428F-914C-5A10B934D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0425" y="323850"/>
            <a:ext cx="53911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72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o MM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5FEBB670-389C-4D9E-8796-E1601E809C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537" y="116861"/>
            <a:ext cx="592091" cy="592091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BB98AB90-03DF-4011-B3D4-36A8E9E13F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3575" y="323850"/>
            <a:ext cx="53911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49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o MM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5FEBB670-389C-4D9E-8796-E1601E809C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537" y="116861"/>
            <a:ext cx="592091" cy="592091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304D4A8B-49A2-4A6E-A4D0-B1C7992B09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050" y="412906"/>
            <a:ext cx="53911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38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ir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xmlns="" id="{68CD024F-2D89-41B5-BCB2-4E9B806D9C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66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Sau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A16A7B39-DB3A-4227-BDB5-67499C426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" y="734301"/>
            <a:ext cx="5562600" cy="54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92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Sau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A16A7B39-DB3A-4227-BDB5-67499C4268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0" y="734301"/>
            <a:ext cx="5562600" cy="54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2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Bras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xmlns="" id="{454F4864-E4D4-409B-ABA1-0B9C657CE2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3" y="0"/>
            <a:ext cx="12192000" cy="6858000"/>
          </a:xfrm>
          <a:prstGeom prst="rect">
            <a:avLst/>
          </a:prstGeom>
        </p:spPr>
      </p:pic>
      <p:sp>
        <p:nvSpPr>
          <p:cNvPr id="4" name="Rectangle 65">
            <a:extLst>
              <a:ext uri="{FF2B5EF4-FFF2-40B4-BE49-F238E27FC236}">
                <a16:creationId xmlns:a16="http://schemas.microsoft.com/office/drawing/2014/main" xmlns="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16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Cid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relógio&#10;&#10;Descrição gerada automaticamente">
            <a:extLst>
              <a:ext uri="{FF2B5EF4-FFF2-40B4-BE49-F238E27FC236}">
                <a16:creationId xmlns:a16="http://schemas.microsoft.com/office/drawing/2014/main" xmlns="" id="{B79FA302-260D-4A91-9D28-03C6CD499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6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P&amp;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scuro&#10;&#10;Descrição gerada automaticamente">
            <a:extLst>
              <a:ext uri="{FF2B5EF4-FFF2-40B4-BE49-F238E27FC236}">
                <a16:creationId xmlns:a16="http://schemas.microsoft.com/office/drawing/2014/main" xmlns="" id="{2C1F6BED-7231-4A8D-BBDA-1379FB478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99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Miner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9A8F848A-3A01-4919-837B-55D5C6361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055" y="1418270"/>
            <a:ext cx="5192482" cy="4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85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4">
            <a:extLst>
              <a:ext uri="{FF2B5EF4-FFF2-40B4-BE49-F238E27FC236}">
                <a16:creationId xmlns:a16="http://schemas.microsoft.com/office/drawing/2014/main" xmlns="" id="{90100C7E-6E9B-4366-93D3-45215D5743DA}"/>
              </a:ext>
            </a:extLst>
          </p:cNvPr>
          <p:cNvGrpSpPr/>
          <p:nvPr/>
        </p:nvGrpSpPr>
        <p:grpSpPr>
          <a:xfrm>
            <a:off x="5931015" y="184642"/>
            <a:ext cx="5830348" cy="5830348"/>
            <a:chOff x="5931015" y="184642"/>
            <a:chExt cx="5830348" cy="5830348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xmlns="" id="{3DB0F103-33BC-4D81-AC29-7E6B31A75175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xmlns="" id="{9B374123-72FB-448D-9949-77887ED764D2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xmlns="" id="{49FCDF9D-953C-46EF-8589-1E8752BA906B}"/>
                </a:ext>
              </a:extLst>
            </p:cNvPr>
            <p:cNvSpPr/>
            <p:nvPr/>
          </p:nvSpPr>
          <p:spPr>
            <a:xfrm>
              <a:off x="7363034" y="4951952"/>
              <a:ext cx="3634924" cy="1064515"/>
            </a:xfrm>
            <a:custGeom>
              <a:avLst/>
              <a:gdLst>
                <a:gd name="connsiteX0" fmla="*/ 12218 w 3634924"/>
                <a:gd name="connsiteY0" fmla="*/ 565086 h 1064515"/>
                <a:gd name="connsiteX1" fmla="*/ 125287 w 3634924"/>
                <a:gd name="connsiteY1" fmla="*/ 535572 h 1064515"/>
                <a:gd name="connsiteX2" fmla="*/ 2132616 w 3634924"/>
                <a:gd name="connsiteY2" fmla="*/ 818887 h 1064515"/>
                <a:gd name="connsiteX3" fmla="*/ 3490725 w 3634924"/>
                <a:gd name="connsiteY3" fmla="*/ 26362 h 1064515"/>
                <a:gd name="connsiteX4" fmla="*/ 3606688 w 3634924"/>
                <a:gd name="connsiteY4" fmla="*/ 20813 h 1064515"/>
                <a:gd name="connsiteX5" fmla="*/ 3606688 w 3634924"/>
                <a:gd name="connsiteY5" fmla="*/ 20813 h 1064515"/>
                <a:gd name="connsiteX6" fmla="*/ 3612318 w 3634924"/>
                <a:gd name="connsiteY6" fmla="*/ 140636 h 1064515"/>
                <a:gd name="connsiteX7" fmla="*/ 3078820 w 3634924"/>
                <a:gd name="connsiteY7" fmla="*/ 589613 h 1064515"/>
                <a:gd name="connsiteX8" fmla="*/ 2172021 w 3634924"/>
                <a:gd name="connsiteY8" fmla="*/ 981010 h 1064515"/>
                <a:gd name="connsiteX9" fmla="*/ 42777 w 3634924"/>
                <a:gd name="connsiteY9" fmla="*/ 682095 h 1064515"/>
                <a:gd name="connsiteX10" fmla="*/ 12218 w 3634924"/>
                <a:gd name="connsiteY10" fmla="*/ 565086 h 1064515"/>
                <a:gd name="connsiteX11" fmla="*/ 12218 w 3634924"/>
                <a:gd name="connsiteY11" fmla="*/ 565086 h 10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34924" h="1064515">
                  <a:moveTo>
                    <a:pt x="12218" y="565086"/>
                  </a:moveTo>
                  <a:cubicBezTo>
                    <a:pt x="35781" y="526404"/>
                    <a:pt x="85882" y="513135"/>
                    <a:pt x="125287" y="535572"/>
                  </a:cubicBezTo>
                  <a:cubicBezTo>
                    <a:pt x="713227" y="870515"/>
                    <a:pt x="1424851" y="990822"/>
                    <a:pt x="2132616" y="818887"/>
                  </a:cubicBezTo>
                  <a:cubicBezTo>
                    <a:pt x="2657106" y="691504"/>
                    <a:pt x="3124981" y="418161"/>
                    <a:pt x="3490725" y="26362"/>
                  </a:cubicBezTo>
                  <a:cubicBezTo>
                    <a:pt x="3521445" y="-6530"/>
                    <a:pt x="3572832" y="-8942"/>
                    <a:pt x="3606688" y="20813"/>
                  </a:cubicBezTo>
                  <a:lnTo>
                    <a:pt x="3606688" y="20813"/>
                  </a:lnTo>
                  <a:cubicBezTo>
                    <a:pt x="3642073" y="51935"/>
                    <a:pt x="3644485" y="106137"/>
                    <a:pt x="3612318" y="140636"/>
                  </a:cubicBezTo>
                  <a:cubicBezTo>
                    <a:pt x="3451882" y="312491"/>
                    <a:pt x="3272871" y="462793"/>
                    <a:pt x="3078820" y="589613"/>
                  </a:cubicBezTo>
                  <a:cubicBezTo>
                    <a:pt x="2803628" y="769429"/>
                    <a:pt x="2498198" y="901798"/>
                    <a:pt x="2172021" y="981010"/>
                  </a:cubicBezTo>
                  <a:cubicBezTo>
                    <a:pt x="1443750" y="1157931"/>
                    <a:pt x="691112" y="1051618"/>
                    <a:pt x="42777" y="682095"/>
                  </a:cubicBezTo>
                  <a:cubicBezTo>
                    <a:pt x="1523" y="658532"/>
                    <a:pt x="-12470" y="605697"/>
                    <a:pt x="12218" y="565086"/>
                  </a:cubicBezTo>
                  <a:lnTo>
                    <a:pt x="12218" y="565086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xmlns="" id="{AE97677F-2E57-47B6-B664-271C20BC1BEF}"/>
                </a:ext>
              </a:extLst>
            </p:cNvPr>
            <p:cNvSpPr/>
            <p:nvPr/>
          </p:nvSpPr>
          <p:spPr>
            <a:xfrm>
              <a:off x="10832763" y="1084477"/>
              <a:ext cx="929649" cy="3662366"/>
            </a:xfrm>
            <a:custGeom>
              <a:avLst/>
              <a:gdLst>
                <a:gd name="connsiteX0" fmla="*/ 326184 w 929649"/>
                <a:gd name="connsiteY0" fmla="*/ 3647032 h 3662366"/>
                <a:gd name="connsiteX1" fmla="*/ 304391 w 929649"/>
                <a:gd name="connsiteY1" fmla="*/ 3532274 h 3662366"/>
                <a:gd name="connsiteX2" fmla="*/ 721924 w 929649"/>
                <a:gd name="connsiteY2" fmla="*/ 1548508 h 3662366"/>
                <a:gd name="connsiteX3" fmla="*/ 22443 w 929649"/>
                <a:gd name="connsiteY3" fmla="*/ 140218 h 3662366"/>
                <a:gd name="connsiteX4" fmla="*/ 24695 w 929649"/>
                <a:gd name="connsiteY4" fmla="*/ 24174 h 3662366"/>
                <a:gd name="connsiteX5" fmla="*/ 24695 w 929649"/>
                <a:gd name="connsiteY5" fmla="*/ 24174 h 3662366"/>
                <a:gd name="connsiteX6" fmla="*/ 144599 w 929649"/>
                <a:gd name="connsiteY6" fmla="*/ 26586 h 3662366"/>
                <a:gd name="connsiteX7" fmla="*/ 556744 w 929649"/>
                <a:gd name="connsiteY7" fmla="*/ 589034 h 3662366"/>
                <a:gd name="connsiteX8" fmla="*/ 886380 w 929649"/>
                <a:gd name="connsiteY8" fmla="*/ 1520121 h 3662366"/>
                <a:gd name="connsiteX9" fmla="*/ 445123 w 929649"/>
                <a:gd name="connsiteY9" fmla="*/ 3624434 h 3662366"/>
                <a:gd name="connsiteX10" fmla="*/ 326184 w 929649"/>
                <a:gd name="connsiteY10" fmla="*/ 3647032 h 3662366"/>
                <a:gd name="connsiteX11" fmla="*/ 326184 w 929649"/>
                <a:gd name="connsiteY11" fmla="*/ 3647032 h 36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649" h="3662366">
                  <a:moveTo>
                    <a:pt x="326184" y="3647032"/>
                  </a:moveTo>
                  <a:cubicBezTo>
                    <a:pt x="289191" y="3620896"/>
                    <a:pt x="279381" y="3570071"/>
                    <a:pt x="304391" y="3532274"/>
                  </a:cubicBezTo>
                  <a:cubicBezTo>
                    <a:pt x="678016" y="2968218"/>
                    <a:pt x="845929" y="2266245"/>
                    <a:pt x="721924" y="1548508"/>
                  </a:cubicBezTo>
                  <a:cubicBezTo>
                    <a:pt x="630086" y="1016620"/>
                    <a:pt x="388750" y="531454"/>
                    <a:pt x="22443" y="140218"/>
                  </a:cubicBezTo>
                  <a:cubicBezTo>
                    <a:pt x="-8357" y="107327"/>
                    <a:pt x="-7312" y="55859"/>
                    <a:pt x="24695" y="24174"/>
                  </a:cubicBezTo>
                  <a:lnTo>
                    <a:pt x="24695" y="24174"/>
                  </a:lnTo>
                  <a:cubicBezTo>
                    <a:pt x="58149" y="-9039"/>
                    <a:pt x="112351" y="-7833"/>
                    <a:pt x="144599" y="26586"/>
                  </a:cubicBezTo>
                  <a:cubicBezTo>
                    <a:pt x="305275" y="198200"/>
                    <a:pt x="443274" y="386862"/>
                    <a:pt x="556744" y="589034"/>
                  </a:cubicBezTo>
                  <a:cubicBezTo>
                    <a:pt x="717662" y="875646"/>
                    <a:pt x="829202" y="1189359"/>
                    <a:pt x="886380" y="1520121"/>
                  </a:cubicBezTo>
                  <a:cubicBezTo>
                    <a:pt x="1013924" y="2258605"/>
                    <a:pt x="857349" y="3002396"/>
                    <a:pt x="445123" y="3624434"/>
                  </a:cubicBezTo>
                  <a:cubicBezTo>
                    <a:pt x="418746" y="3664000"/>
                    <a:pt x="365026" y="3674454"/>
                    <a:pt x="326184" y="3647032"/>
                  </a:cubicBezTo>
                  <a:lnTo>
                    <a:pt x="326184" y="3647032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xmlns="" id="{9313C51E-3D24-4037-B730-EB8EA3CE60E7}"/>
                </a:ext>
              </a:extLst>
            </p:cNvPr>
            <p:cNvSpPr/>
            <p:nvPr/>
          </p:nvSpPr>
          <p:spPr>
            <a:xfrm>
              <a:off x="6443795" y="184657"/>
              <a:ext cx="3526139" cy="1376017"/>
            </a:xfrm>
            <a:custGeom>
              <a:avLst/>
              <a:gdLst>
                <a:gd name="connsiteX0" fmla="*/ 3519327 w 3526139"/>
                <a:gd name="connsiteY0" fmla="*/ 316352 h 1376017"/>
                <a:gd name="connsiteX1" fmla="*/ 3411566 w 3526139"/>
                <a:gd name="connsiteY1" fmla="*/ 361467 h 1376017"/>
                <a:gd name="connsiteX2" fmla="*/ 1384294 w 3526139"/>
                <a:gd name="connsiteY2" fmla="*/ 364281 h 1376017"/>
                <a:gd name="connsiteX3" fmla="*/ 151638 w 3526139"/>
                <a:gd name="connsiteY3" fmla="*/ 1340483 h 1376017"/>
                <a:gd name="connsiteX4" fmla="*/ 37604 w 3526139"/>
                <a:gd name="connsiteY4" fmla="*/ 1362356 h 1376017"/>
                <a:gd name="connsiteX5" fmla="*/ 37604 w 3526139"/>
                <a:gd name="connsiteY5" fmla="*/ 1362356 h 1376017"/>
                <a:gd name="connsiteX6" fmla="*/ 15167 w 3526139"/>
                <a:gd name="connsiteY6" fmla="*/ 1244543 h 1376017"/>
                <a:gd name="connsiteX7" fmla="*/ 479906 w 3526139"/>
                <a:gd name="connsiteY7" fmla="*/ 724798 h 1376017"/>
                <a:gd name="connsiteX8" fmla="*/ 1322452 w 3526139"/>
                <a:gd name="connsiteY8" fmla="*/ 209315 h 1376017"/>
                <a:gd name="connsiteX9" fmla="*/ 3472524 w 3526139"/>
                <a:gd name="connsiteY9" fmla="*/ 204811 h 1376017"/>
                <a:gd name="connsiteX10" fmla="*/ 3519327 w 3526139"/>
                <a:gd name="connsiteY10" fmla="*/ 316352 h 1376017"/>
                <a:gd name="connsiteX11" fmla="*/ 3519327 w 3526139"/>
                <a:gd name="connsiteY11" fmla="*/ 316352 h 137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6139" h="1376017">
                  <a:moveTo>
                    <a:pt x="3519327" y="316352"/>
                  </a:moveTo>
                  <a:cubicBezTo>
                    <a:pt x="3501474" y="358009"/>
                    <a:pt x="3453706" y="378113"/>
                    <a:pt x="3411566" y="361467"/>
                  </a:cubicBezTo>
                  <a:cubicBezTo>
                    <a:pt x="2782291" y="112893"/>
                    <a:pt x="2060775" y="94155"/>
                    <a:pt x="1384294" y="364281"/>
                  </a:cubicBezTo>
                  <a:cubicBezTo>
                    <a:pt x="883045" y="564363"/>
                    <a:pt x="458354" y="900995"/>
                    <a:pt x="151638" y="1340483"/>
                  </a:cubicBezTo>
                  <a:cubicBezTo>
                    <a:pt x="125823" y="1377395"/>
                    <a:pt x="75320" y="1387045"/>
                    <a:pt x="37604" y="1362356"/>
                  </a:cubicBezTo>
                  <a:lnTo>
                    <a:pt x="37604" y="1362356"/>
                  </a:lnTo>
                  <a:cubicBezTo>
                    <a:pt x="-1801" y="1336542"/>
                    <a:pt x="-11853" y="1283225"/>
                    <a:pt x="15167" y="1244543"/>
                  </a:cubicBezTo>
                  <a:cubicBezTo>
                    <a:pt x="149788" y="1051780"/>
                    <a:pt x="305720" y="877674"/>
                    <a:pt x="479906" y="724798"/>
                  </a:cubicBezTo>
                  <a:cubicBezTo>
                    <a:pt x="726952" y="507989"/>
                    <a:pt x="1010669" y="333803"/>
                    <a:pt x="1322452" y="209315"/>
                  </a:cubicBezTo>
                  <a:cubicBezTo>
                    <a:pt x="2018475" y="-68532"/>
                    <a:pt x="2778591" y="-69497"/>
                    <a:pt x="3472524" y="204811"/>
                  </a:cubicBezTo>
                  <a:cubicBezTo>
                    <a:pt x="3516754" y="222342"/>
                    <a:pt x="3538065" y="272684"/>
                    <a:pt x="3519327" y="316352"/>
                  </a:cubicBezTo>
                  <a:lnTo>
                    <a:pt x="3519327" y="316352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xmlns="" id="{AF09B7C6-9C05-4982-B726-2C952D4F9FEA}"/>
                </a:ext>
              </a:extLst>
            </p:cNvPr>
            <p:cNvSpPr/>
            <p:nvPr/>
          </p:nvSpPr>
          <p:spPr>
            <a:xfrm>
              <a:off x="5931037" y="1803309"/>
              <a:ext cx="1223654" cy="3586430"/>
            </a:xfrm>
            <a:custGeom>
              <a:avLst/>
              <a:gdLst>
                <a:gd name="connsiteX0" fmla="*/ 397085 w 1223654"/>
                <a:gd name="connsiteY0" fmla="*/ 9246 h 3586430"/>
                <a:gd name="connsiteX1" fmla="*/ 434882 w 1223654"/>
                <a:gd name="connsiteY1" fmla="*/ 119822 h 3586430"/>
                <a:gd name="connsiteX2" fmla="*/ 301387 w 1223654"/>
                <a:gd name="connsiteY2" fmla="*/ 2142672 h 3586430"/>
                <a:gd name="connsiteX3" fmla="*/ 1192586 w 1223654"/>
                <a:gd name="connsiteY3" fmla="*/ 3438135 h 3586430"/>
                <a:gd name="connsiteX4" fmla="*/ 1206739 w 1223654"/>
                <a:gd name="connsiteY4" fmla="*/ 3553375 h 3586430"/>
                <a:gd name="connsiteX5" fmla="*/ 1206739 w 1223654"/>
                <a:gd name="connsiteY5" fmla="*/ 3553375 h 3586430"/>
                <a:gd name="connsiteX6" fmla="*/ 1087720 w 1223654"/>
                <a:gd name="connsiteY6" fmla="*/ 3567850 h 3586430"/>
                <a:gd name="connsiteX7" fmla="*/ 600383 w 1223654"/>
                <a:gd name="connsiteY7" fmla="*/ 3069174 h 3586430"/>
                <a:gd name="connsiteX8" fmla="*/ 142721 w 1223654"/>
                <a:gd name="connsiteY8" fmla="*/ 2193898 h 3586430"/>
                <a:gd name="connsiteX9" fmla="*/ 282649 w 1223654"/>
                <a:gd name="connsiteY9" fmla="*/ 48330 h 3586430"/>
                <a:gd name="connsiteX10" fmla="*/ 397085 w 1223654"/>
                <a:gd name="connsiteY10" fmla="*/ 9246 h 3586430"/>
                <a:gd name="connsiteX11" fmla="*/ 397085 w 1223654"/>
                <a:gd name="connsiteY11" fmla="*/ 9246 h 358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3654" h="3586430">
                  <a:moveTo>
                    <a:pt x="397085" y="9246"/>
                  </a:moveTo>
                  <a:cubicBezTo>
                    <a:pt x="437455" y="29914"/>
                    <a:pt x="454343" y="78889"/>
                    <a:pt x="434882" y="119822"/>
                  </a:cubicBezTo>
                  <a:cubicBezTo>
                    <a:pt x="144570" y="731003"/>
                    <a:pt x="77421" y="1449544"/>
                    <a:pt x="301387" y="2142672"/>
                  </a:cubicBezTo>
                  <a:cubicBezTo>
                    <a:pt x="467371" y="2656225"/>
                    <a:pt x="774731" y="3102548"/>
                    <a:pt x="1192586" y="3438135"/>
                  </a:cubicBezTo>
                  <a:cubicBezTo>
                    <a:pt x="1227728" y="3466362"/>
                    <a:pt x="1233921" y="3517427"/>
                    <a:pt x="1206739" y="3553375"/>
                  </a:cubicBezTo>
                  <a:lnTo>
                    <a:pt x="1206739" y="3553375"/>
                  </a:lnTo>
                  <a:cubicBezTo>
                    <a:pt x="1178271" y="3591010"/>
                    <a:pt x="1124471" y="3597444"/>
                    <a:pt x="1087720" y="3567850"/>
                  </a:cubicBezTo>
                  <a:cubicBezTo>
                    <a:pt x="904446" y="3420603"/>
                    <a:pt x="741196" y="3253252"/>
                    <a:pt x="600383" y="3069174"/>
                  </a:cubicBezTo>
                  <a:cubicBezTo>
                    <a:pt x="400623" y="2808135"/>
                    <a:pt x="245898" y="2513321"/>
                    <a:pt x="142721" y="2193898"/>
                  </a:cubicBezTo>
                  <a:cubicBezTo>
                    <a:pt x="-87759" y="1480746"/>
                    <a:pt x="-37658" y="722318"/>
                    <a:pt x="282649" y="48330"/>
                  </a:cubicBezTo>
                  <a:cubicBezTo>
                    <a:pt x="303075" y="5467"/>
                    <a:pt x="354785" y="-12467"/>
                    <a:pt x="397085" y="9246"/>
                  </a:cubicBezTo>
                  <a:lnTo>
                    <a:pt x="397085" y="9246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xmlns="" id="{31C9CE33-67E9-43F6-9B33-034202799F11}"/>
                </a:ext>
              </a:extLst>
            </p:cNvPr>
            <p:cNvSpPr/>
            <p:nvPr/>
          </p:nvSpPr>
          <p:spPr>
            <a:xfrm>
              <a:off x="6457318" y="711106"/>
              <a:ext cx="4778282" cy="4778911"/>
            </a:xfrm>
            <a:custGeom>
              <a:avLst/>
              <a:gdLst>
                <a:gd name="connsiteX0" fmla="*/ 2389755 w 4778282"/>
                <a:gd name="connsiteY0" fmla="*/ 4778911 h 4778911"/>
                <a:gd name="connsiteX1" fmla="*/ 1592164 w 4778282"/>
                <a:gd name="connsiteY1" fmla="*/ 4640994 h 4778911"/>
                <a:gd name="connsiteX2" fmla="*/ 233813 w 4778282"/>
                <a:gd name="connsiteY2" fmla="*/ 3417666 h 4778911"/>
                <a:gd name="connsiteX3" fmla="*/ 138356 w 4778282"/>
                <a:gd name="connsiteY3" fmla="*/ 1592164 h 4778911"/>
                <a:gd name="connsiteX4" fmla="*/ 1361684 w 4778282"/>
                <a:gd name="connsiteY4" fmla="*/ 233813 h 4778911"/>
                <a:gd name="connsiteX5" fmla="*/ 3187186 w 4778282"/>
                <a:gd name="connsiteY5" fmla="*/ 138356 h 4778911"/>
                <a:gd name="connsiteX6" fmla="*/ 4778268 w 4778282"/>
                <a:gd name="connsiteY6" fmla="*/ 2340539 h 4778911"/>
                <a:gd name="connsiteX7" fmla="*/ 4709269 w 4778282"/>
                <a:gd name="connsiteY7" fmla="*/ 2409941 h 4778911"/>
                <a:gd name="connsiteX8" fmla="*/ 4709269 w 4778282"/>
                <a:gd name="connsiteY8" fmla="*/ 2409941 h 4778911"/>
                <a:gd name="connsiteX9" fmla="*/ 4641557 w 4778282"/>
                <a:gd name="connsiteY9" fmla="*/ 2342630 h 4778911"/>
                <a:gd name="connsiteX10" fmla="*/ 3141589 w 4778282"/>
                <a:gd name="connsiteY10" fmla="*/ 267267 h 4778911"/>
                <a:gd name="connsiteX11" fmla="*/ 1420550 w 4778282"/>
                <a:gd name="connsiteY11" fmla="*/ 357256 h 4778911"/>
                <a:gd name="connsiteX12" fmla="*/ 267267 w 4778282"/>
                <a:gd name="connsiteY12" fmla="*/ 1637842 h 4778911"/>
                <a:gd name="connsiteX13" fmla="*/ 1637841 w 4778282"/>
                <a:gd name="connsiteY13" fmla="*/ 4512163 h 4778911"/>
                <a:gd name="connsiteX14" fmla="*/ 2924217 w 4778282"/>
                <a:gd name="connsiteY14" fmla="*/ 4577302 h 4778911"/>
                <a:gd name="connsiteX15" fmla="*/ 3006807 w 4778282"/>
                <a:gd name="connsiteY15" fmla="*/ 4625312 h 4778911"/>
                <a:gd name="connsiteX16" fmla="*/ 3006807 w 4778282"/>
                <a:gd name="connsiteY16" fmla="*/ 4625312 h 4778911"/>
                <a:gd name="connsiteX17" fmla="*/ 2957672 w 4778282"/>
                <a:gd name="connsiteY17" fmla="*/ 4709832 h 4778911"/>
                <a:gd name="connsiteX18" fmla="*/ 2389755 w 4778282"/>
                <a:gd name="connsiteY18" fmla="*/ 4778911 h 477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78282" h="4778911">
                  <a:moveTo>
                    <a:pt x="2389755" y="4778911"/>
                  </a:moveTo>
                  <a:cubicBezTo>
                    <a:pt x="2120353" y="4778911"/>
                    <a:pt x="1851433" y="4732832"/>
                    <a:pt x="1592164" y="4640994"/>
                  </a:cubicBezTo>
                  <a:cubicBezTo>
                    <a:pt x="990793" y="4427965"/>
                    <a:pt x="508443" y="3993543"/>
                    <a:pt x="233813" y="3417666"/>
                  </a:cubicBezTo>
                  <a:cubicBezTo>
                    <a:pt x="-40816" y="2841788"/>
                    <a:pt x="-74672" y="2193454"/>
                    <a:pt x="138356" y="1592164"/>
                  </a:cubicBezTo>
                  <a:cubicBezTo>
                    <a:pt x="351385" y="990793"/>
                    <a:pt x="785807" y="508362"/>
                    <a:pt x="1361684" y="233813"/>
                  </a:cubicBezTo>
                  <a:cubicBezTo>
                    <a:pt x="1937562" y="-40816"/>
                    <a:pt x="2585896" y="-74672"/>
                    <a:pt x="3187186" y="138356"/>
                  </a:cubicBezTo>
                  <a:cubicBezTo>
                    <a:pt x="4125993" y="470887"/>
                    <a:pt x="4758003" y="1350184"/>
                    <a:pt x="4778268" y="2340539"/>
                  </a:cubicBezTo>
                  <a:cubicBezTo>
                    <a:pt x="4779072" y="2378899"/>
                    <a:pt x="4747629" y="2410262"/>
                    <a:pt x="4709269" y="2409941"/>
                  </a:cubicBezTo>
                  <a:lnTo>
                    <a:pt x="4709269" y="2409941"/>
                  </a:lnTo>
                  <a:cubicBezTo>
                    <a:pt x="4672116" y="2409619"/>
                    <a:pt x="4642361" y="2379703"/>
                    <a:pt x="4641557" y="2342630"/>
                  </a:cubicBezTo>
                  <a:cubicBezTo>
                    <a:pt x="4622176" y="1409292"/>
                    <a:pt x="4026354" y="580739"/>
                    <a:pt x="3141589" y="267267"/>
                  </a:cubicBezTo>
                  <a:cubicBezTo>
                    <a:pt x="2574638" y="66462"/>
                    <a:pt x="1963456" y="98388"/>
                    <a:pt x="1420550" y="357256"/>
                  </a:cubicBezTo>
                  <a:cubicBezTo>
                    <a:pt x="877645" y="616123"/>
                    <a:pt x="468073" y="1070890"/>
                    <a:pt x="267267" y="1637842"/>
                  </a:cubicBezTo>
                  <a:cubicBezTo>
                    <a:pt x="-147290" y="2808173"/>
                    <a:pt x="467510" y="4097605"/>
                    <a:pt x="1637841" y="4512163"/>
                  </a:cubicBezTo>
                  <a:cubicBezTo>
                    <a:pt x="2054571" y="4659811"/>
                    <a:pt x="2497838" y="4682007"/>
                    <a:pt x="2924217" y="4577302"/>
                  </a:cubicBezTo>
                  <a:cubicBezTo>
                    <a:pt x="2960325" y="4568456"/>
                    <a:pt x="2996916" y="4589526"/>
                    <a:pt x="3006807" y="4625312"/>
                  </a:cubicBezTo>
                  <a:lnTo>
                    <a:pt x="3006807" y="4625312"/>
                  </a:lnTo>
                  <a:cubicBezTo>
                    <a:pt x="3017020" y="4662304"/>
                    <a:pt x="2994905" y="4700664"/>
                    <a:pt x="2957672" y="4709832"/>
                  </a:cubicBezTo>
                  <a:cubicBezTo>
                    <a:pt x="2770377" y="4755912"/>
                    <a:pt x="2579945" y="4778911"/>
                    <a:pt x="2389755" y="4778911"/>
                  </a:cubicBezTo>
                  <a:close/>
                </a:path>
              </a:pathLst>
            </a:custGeom>
            <a:solidFill>
              <a:srgbClr val="DABC00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133140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Renovave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 descr="Abrir mão com planta">
            <a:extLst>
              <a:ext uri="{FF2B5EF4-FFF2-40B4-BE49-F238E27FC236}">
                <a16:creationId xmlns:a16="http://schemas.microsoft.com/office/drawing/2014/main" xmlns="" id="{A1415037-D9F4-4D31-93D0-50D1283EEF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1577" y="1238030"/>
            <a:ext cx="4191221" cy="41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15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Ener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áfico 19" descr="Turbina Eólica">
            <a:extLst>
              <a:ext uri="{FF2B5EF4-FFF2-40B4-BE49-F238E27FC236}">
                <a16:creationId xmlns:a16="http://schemas.microsoft.com/office/drawing/2014/main" xmlns="" id="{942F3E2D-7FA9-415F-AC66-64FC1DB09FC7}"/>
              </a:ext>
            </a:extLst>
          </p:cNvPr>
          <p:cNvGrpSpPr/>
          <p:nvPr userDrawn="1"/>
        </p:nvGrpSpPr>
        <p:grpSpPr>
          <a:xfrm flipH="1">
            <a:off x="6216188" y="24027"/>
            <a:ext cx="3201496" cy="6119598"/>
            <a:chOff x="-1666783" y="59468"/>
            <a:chExt cx="3494225" cy="6246198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xmlns="" id="{7FFC29D3-FEFB-4FC2-AA78-18B060DE43D9}"/>
                </a:ext>
              </a:extLst>
            </p:cNvPr>
            <p:cNvSpPr/>
            <p:nvPr/>
          </p:nvSpPr>
          <p:spPr>
            <a:xfrm>
              <a:off x="-791802" y="2662756"/>
              <a:ext cx="1405530" cy="3642910"/>
            </a:xfrm>
            <a:custGeom>
              <a:avLst/>
              <a:gdLst>
                <a:gd name="connsiteX0" fmla="*/ 791983 w 1405530"/>
                <a:gd name="connsiteY0" fmla="*/ 0 h 3642910"/>
                <a:gd name="connsiteX1" fmla="*/ 431699 w 1405530"/>
                <a:gd name="connsiteY1" fmla="*/ 263631 h 3642910"/>
                <a:gd name="connsiteX2" fmla="*/ 280905 w 1405530"/>
                <a:gd name="connsiteY2" fmla="*/ 3371406 h 3642910"/>
                <a:gd name="connsiteX3" fmla="*/ 0 w 1405530"/>
                <a:gd name="connsiteY3" fmla="*/ 3371406 h 3642910"/>
                <a:gd name="connsiteX4" fmla="*/ 0 w 1405530"/>
                <a:gd name="connsiteY4" fmla="*/ 3642911 h 3642910"/>
                <a:gd name="connsiteX5" fmla="*/ 267720 w 1405530"/>
                <a:gd name="connsiteY5" fmla="*/ 3642911 h 3642910"/>
                <a:gd name="connsiteX6" fmla="*/ 1137810 w 1405530"/>
                <a:gd name="connsiteY6" fmla="*/ 3642911 h 3642910"/>
                <a:gd name="connsiteX7" fmla="*/ 1405531 w 1405530"/>
                <a:gd name="connsiteY7" fmla="*/ 3642911 h 3642910"/>
                <a:gd name="connsiteX8" fmla="*/ 1405531 w 1405530"/>
                <a:gd name="connsiteY8" fmla="*/ 3371406 h 3642910"/>
                <a:gd name="connsiteX9" fmla="*/ 1120275 w 1405530"/>
                <a:gd name="connsiteY9" fmla="*/ 3371406 h 3642910"/>
                <a:gd name="connsiteX10" fmla="*/ 903756 w 1405530"/>
                <a:gd name="connsiteY10" fmla="*/ 23349 h 3642910"/>
                <a:gd name="connsiteX11" fmla="*/ 791983 w 1405530"/>
                <a:gd name="connsiteY11" fmla="*/ 0 h 364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5530" h="3642910">
                  <a:moveTo>
                    <a:pt x="791983" y="0"/>
                  </a:moveTo>
                  <a:lnTo>
                    <a:pt x="431699" y="263631"/>
                  </a:lnTo>
                  <a:lnTo>
                    <a:pt x="280905" y="3371406"/>
                  </a:lnTo>
                  <a:lnTo>
                    <a:pt x="0" y="3371406"/>
                  </a:lnTo>
                  <a:lnTo>
                    <a:pt x="0" y="3642911"/>
                  </a:lnTo>
                  <a:lnTo>
                    <a:pt x="267720" y="3642911"/>
                  </a:lnTo>
                  <a:lnTo>
                    <a:pt x="1137810" y="3642911"/>
                  </a:lnTo>
                  <a:lnTo>
                    <a:pt x="1405531" y="3642911"/>
                  </a:lnTo>
                  <a:lnTo>
                    <a:pt x="1405531" y="3371406"/>
                  </a:lnTo>
                  <a:lnTo>
                    <a:pt x="1120275" y="3371406"/>
                  </a:lnTo>
                  <a:lnTo>
                    <a:pt x="903756" y="23349"/>
                  </a:lnTo>
                  <a:lnTo>
                    <a:pt x="791983" y="0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xmlns="" id="{F01A9327-353F-40F6-96D0-FFBD04B6E29E}"/>
                </a:ext>
              </a:extLst>
            </p:cNvPr>
            <p:cNvSpPr/>
            <p:nvPr/>
          </p:nvSpPr>
          <p:spPr>
            <a:xfrm>
              <a:off x="-642984" y="59468"/>
              <a:ext cx="739343" cy="1804453"/>
            </a:xfrm>
            <a:custGeom>
              <a:avLst/>
              <a:gdLst>
                <a:gd name="connsiteX0" fmla="*/ 162206 w 739343"/>
                <a:gd name="connsiteY0" fmla="*/ 1759112 h 1804453"/>
                <a:gd name="connsiteX1" fmla="*/ 193463 w 739343"/>
                <a:gd name="connsiteY1" fmla="*/ 1804453 h 1804453"/>
                <a:gd name="connsiteX2" fmla="*/ 258987 w 739343"/>
                <a:gd name="connsiteY2" fmla="*/ 1723545 h 1804453"/>
                <a:gd name="connsiteX3" fmla="*/ 725958 w 739343"/>
                <a:gd name="connsiteY3" fmla="*/ 1682819 h 1804453"/>
                <a:gd name="connsiteX4" fmla="*/ 739344 w 739343"/>
                <a:gd name="connsiteY4" fmla="*/ 1623903 h 1804453"/>
                <a:gd name="connsiteX5" fmla="*/ 235428 w 739343"/>
                <a:gd name="connsiteY5" fmla="*/ 85626 h 1804453"/>
                <a:gd name="connsiteX6" fmla="*/ 84407 w 739343"/>
                <a:gd name="connsiteY6" fmla="*/ 5638 h 1804453"/>
                <a:gd name="connsiteX7" fmla="*/ 838 w 739343"/>
                <a:gd name="connsiteY7" fmla="*/ 136533 h 180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343" h="1804453">
                  <a:moveTo>
                    <a:pt x="162206" y="1759112"/>
                  </a:moveTo>
                  <a:lnTo>
                    <a:pt x="193463" y="1804453"/>
                  </a:lnTo>
                  <a:cubicBezTo>
                    <a:pt x="211581" y="1774595"/>
                    <a:pt x="233627" y="1747376"/>
                    <a:pt x="258987" y="1723545"/>
                  </a:cubicBezTo>
                  <a:cubicBezTo>
                    <a:pt x="387975" y="1605183"/>
                    <a:pt x="578940" y="1588533"/>
                    <a:pt x="725958" y="1682819"/>
                  </a:cubicBezTo>
                  <a:lnTo>
                    <a:pt x="739344" y="1623903"/>
                  </a:lnTo>
                  <a:lnTo>
                    <a:pt x="235428" y="85626"/>
                  </a:lnTo>
                  <a:cubicBezTo>
                    <a:pt x="215503" y="21246"/>
                    <a:pt x="147890" y="-14566"/>
                    <a:pt x="84407" y="5638"/>
                  </a:cubicBezTo>
                  <a:cubicBezTo>
                    <a:pt x="29150" y="23226"/>
                    <a:pt x="-5955" y="78202"/>
                    <a:pt x="838" y="136533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xmlns="" id="{6C3B658E-A12D-40D7-88FF-D20D2DCA703E}"/>
                </a:ext>
              </a:extLst>
            </p:cNvPr>
            <p:cNvSpPr/>
            <p:nvPr/>
          </p:nvSpPr>
          <p:spPr>
            <a:xfrm>
              <a:off x="55063" y="1911571"/>
              <a:ext cx="1772379" cy="897007"/>
            </a:xfrm>
            <a:custGeom>
              <a:avLst/>
              <a:gdLst>
                <a:gd name="connsiteX0" fmla="*/ 1698952 w 1772379"/>
                <a:gd name="connsiteY0" fmla="*/ 662335 h 897007"/>
                <a:gd name="connsiteX1" fmla="*/ 248578 w 1772379"/>
                <a:gd name="connsiteY1" fmla="*/ 0 h 897007"/>
                <a:gd name="connsiteX2" fmla="*/ 176762 w 1772379"/>
                <a:gd name="connsiteY2" fmla="*/ 8077 h 897007"/>
                <a:gd name="connsiteX3" fmla="*/ 0 w 1772379"/>
                <a:gd name="connsiteY3" fmla="*/ 513144 h 897007"/>
                <a:gd name="connsiteX4" fmla="*/ 69005 w 1772379"/>
                <a:gd name="connsiteY4" fmla="*/ 569345 h 897007"/>
                <a:gd name="connsiteX5" fmla="*/ 1625128 w 1772379"/>
                <a:gd name="connsiteY5" fmla="*/ 893928 h 897007"/>
                <a:gd name="connsiteX6" fmla="*/ 1769356 w 1772379"/>
                <a:gd name="connsiteY6" fmla="*/ 801943 h 897007"/>
                <a:gd name="connsiteX7" fmla="*/ 1698952 w 1772379"/>
                <a:gd name="connsiteY7" fmla="*/ 662335 h 89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379" h="897007">
                  <a:moveTo>
                    <a:pt x="1698952" y="662335"/>
                  </a:moveTo>
                  <a:lnTo>
                    <a:pt x="248578" y="0"/>
                  </a:lnTo>
                  <a:lnTo>
                    <a:pt x="176762" y="8077"/>
                  </a:lnTo>
                  <a:cubicBezTo>
                    <a:pt x="261797" y="197228"/>
                    <a:pt x="183596" y="420683"/>
                    <a:pt x="0" y="513144"/>
                  </a:cubicBezTo>
                  <a:lnTo>
                    <a:pt x="69005" y="569345"/>
                  </a:lnTo>
                  <a:lnTo>
                    <a:pt x="1625128" y="893928"/>
                  </a:lnTo>
                  <a:cubicBezTo>
                    <a:pt x="1690004" y="908916"/>
                    <a:pt x="1754571" y="867735"/>
                    <a:pt x="1769356" y="801943"/>
                  </a:cubicBezTo>
                  <a:cubicBezTo>
                    <a:pt x="1782313" y="744255"/>
                    <a:pt x="1752657" y="685447"/>
                    <a:pt x="1698952" y="662335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xmlns="" id="{56131319-9C99-4394-B45A-85592C507CA8}"/>
                </a:ext>
              </a:extLst>
            </p:cNvPr>
            <p:cNvSpPr/>
            <p:nvPr/>
          </p:nvSpPr>
          <p:spPr>
            <a:xfrm>
              <a:off x="-1666783" y="2082958"/>
              <a:ext cx="1519383" cy="1430346"/>
            </a:xfrm>
            <a:custGeom>
              <a:avLst/>
              <a:gdLst>
                <a:gd name="connsiteX0" fmla="*/ 1519384 w 1519383"/>
                <a:gd name="connsiteY0" fmla="*/ 386011 h 1430346"/>
                <a:gd name="connsiteX1" fmla="*/ 1156288 w 1519383"/>
                <a:gd name="connsiteY1" fmla="*/ 0 h 1430346"/>
                <a:gd name="connsiteX2" fmla="*/ 1082665 w 1519383"/>
                <a:gd name="connsiteY2" fmla="*/ 25589 h 1430346"/>
                <a:gd name="connsiteX3" fmla="*/ 31395 w 1519383"/>
                <a:gd name="connsiteY3" fmla="*/ 1225910 h 1430346"/>
                <a:gd name="connsiteX4" fmla="*/ 39365 w 1519383"/>
                <a:gd name="connsiteY4" fmla="*/ 1398506 h 1430346"/>
                <a:gd name="connsiteX5" fmla="*/ 192027 w 1519383"/>
                <a:gd name="connsiteY5" fmla="*/ 1406461 h 1430346"/>
                <a:gd name="connsiteX6" fmla="*/ 1487793 w 1519383"/>
                <a:gd name="connsiteY6" fmla="*/ 460132 h 14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9383" h="1430346">
                  <a:moveTo>
                    <a:pt x="1519384" y="386011"/>
                  </a:moveTo>
                  <a:cubicBezTo>
                    <a:pt x="1316920" y="374568"/>
                    <a:pt x="1158022" y="205637"/>
                    <a:pt x="1156288" y="0"/>
                  </a:cubicBezTo>
                  <a:lnTo>
                    <a:pt x="1082665" y="25589"/>
                  </a:lnTo>
                  <a:lnTo>
                    <a:pt x="31395" y="1225910"/>
                  </a:lnTo>
                  <a:cubicBezTo>
                    <a:pt x="-13400" y="1275806"/>
                    <a:pt x="-9832" y="1353076"/>
                    <a:pt x="39365" y="1398506"/>
                  </a:cubicBezTo>
                  <a:cubicBezTo>
                    <a:pt x="81867" y="1437752"/>
                    <a:pt x="145785" y="1441085"/>
                    <a:pt x="192027" y="1406461"/>
                  </a:cubicBezTo>
                  <a:lnTo>
                    <a:pt x="1487793" y="460132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xmlns="" id="{B9FDC750-1F17-4A88-B301-BACB88DA9AD6}"/>
                </a:ext>
              </a:extLst>
            </p:cNvPr>
            <p:cNvSpPr/>
            <p:nvPr/>
          </p:nvSpPr>
          <p:spPr>
            <a:xfrm>
              <a:off x="-311409" y="1884881"/>
              <a:ext cx="376282" cy="381603"/>
            </a:xfrm>
            <a:custGeom>
              <a:avLst/>
              <a:gdLst>
                <a:gd name="connsiteX0" fmla="*/ 61942 w 376282"/>
                <a:gd name="connsiteY0" fmla="*/ 49292 h 381603"/>
                <a:gd name="connsiteX1" fmla="*/ 48603 w 376282"/>
                <a:gd name="connsiteY1" fmla="*/ 318787 h 381603"/>
                <a:gd name="connsiteX2" fmla="*/ 314341 w 376282"/>
                <a:gd name="connsiteY2" fmla="*/ 332308 h 381603"/>
                <a:gd name="connsiteX3" fmla="*/ 327721 w 376282"/>
                <a:gd name="connsiteY3" fmla="*/ 62867 h 381603"/>
                <a:gd name="connsiteX4" fmla="*/ 61988 w 376282"/>
                <a:gd name="connsiteY4" fmla="*/ 49251 h 381603"/>
                <a:gd name="connsiteX5" fmla="*/ 61942 w 376282"/>
                <a:gd name="connsiteY5" fmla="*/ 49292 h 3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282" h="381603">
                  <a:moveTo>
                    <a:pt x="61942" y="49292"/>
                  </a:moveTo>
                  <a:cubicBezTo>
                    <a:pt x="-15122" y="119978"/>
                    <a:pt x="-21092" y="240628"/>
                    <a:pt x="48603" y="318787"/>
                  </a:cubicBezTo>
                  <a:cubicBezTo>
                    <a:pt x="118303" y="396940"/>
                    <a:pt x="237278" y="402994"/>
                    <a:pt x="314341" y="332308"/>
                  </a:cubicBezTo>
                  <a:cubicBezTo>
                    <a:pt x="391385" y="261642"/>
                    <a:pt x="397375" y="141026"/>
                    <a:pt x="327721" y="62867"/>
                  </a:cubicBezTo>
                  <a:cubicBezTo>
                    <a:pt x="258047" y="-15313"/>
                    <a:pt x="139078" y="-21408"/>
                    <a:pt x="61988" y="49251"/>
                  </a:cubicBezTo>
                  <a:cubicBezTo>
                    <a:pt x="61975" y="49265"/>
                    <a:pt x="61955" y="49278"/>
                    <a:pt x="61942" y="49292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941451FC-BAF0-4313-A4E7-1F21B64E8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726805" y="3043020"/>
            <a:ext cx="3067752" cy="31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63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Energia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007546A9-5E9A-463F-8AD4-A4E3A3082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725" y="3595098"/>
            <a:ext cx="4867275" cy="2097281"/>
          </a:xfrm>
          <a:prstGeom prst="rect">
            <a:avLst/>
          </a:prstGeom>
        </p:spPr>
      </p:pic>
      <p:pic>
        <p:nvPicPr>
          <p:cNvPr id="12" name="Gráfico 11" descr="Raio com preenchimento sólido">
            <a:extLst>
              <a:ext uri="{FF2B5EF4-FFF2-40B4-BE49-F238E27FC236}">
                <a16:creationId xmlns:a16="http://schemas.microsoft.com/office/drawing/2014/main" xmlns="" id="{FAA5D1D3-844B-41A0-96C2-3DA203C587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05050" y="654843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78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22D397A4-1808-4FF3-88D6-E4A36AD0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7132" y="843187"/>
            <a:ext cx="4094453" cy="49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41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ss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4">
            <a:extLst>
              <a:ext uri="{FF2B5EF4-FFF2-40B4-BE49-F238E27FC236}">
                <a16:creationId xmlns:a16="http://schemas.microsoft.com/office/drawing/2014/main" xmlns="" id="{90100C7E-6E9B-4366-93D3-45215D5743DA}"/>
              </a:ext>
            </a:extLst>
          </p:cNvPr>
          <p:cNvGrpSpPr/>
          <p:nvPr/>
        </p:nvGrpSpPr>
        <p:grpSpPr>
          <a:xfrm>
            <a:off x="5931015" y="184642"/>
            <a:ext cx="5830348" cy="5830348"/>
            <a:chOff x="5931015" y="184642"/>
            <a:chExt cx="5830348" cy="5830348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xmlns="" id="{3DB0F103-33BC-4D81-AC29-7E6B31A75175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xmlns="" id="{9B374123-72FB-448D-9949-77887ED764D2}"/>
                </a:ext>
              </a:extLst>
            </p:cNvPr>
            <p:cNvSpPr/>
            <p:nvPr/>
          </p:nvSpPr>
          <p:spPr>
            <a:xfrm>
              <a:off x="5931015" y="184642"/>
              <a:ext cx="8041" cy="8041"/>
            </a:xfrm>
            <a:custGeom>
              <a:avLst/>
              <a:gdLst/>
              <a:ahLst/>
              <a:cxnLst/>
              <a:rect l="l" t="t" r="r" b="b"/>
              <a:pathLst>
                <a:path w="8041" h="8041"/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xmlns="" id="{49FCDF9D-953C-46EF-8589-1E8752BA906B}"/>
                </a:ext>
              </a:extLst>
            </p:cNvPr>
            <p:cNvSpPr/>
            <p:nvPr/>
          </p:nvSpPr>
          <p:spPr>
            <a:xfrm>
              <a:off x="7363034" y="4951952"/>
              <a:ext cx="3634924" cy="1064515"/>
            </a:xfrm>
            <a:custGeom>
              <a:avLst/>
              <a:gdLst>
                <a:gd name="connsiteX0" fmla="*/ 12218 w 3634924"/>
                <a:gd name="connsiteY0" fmla="*/ 565086 h 1064515"/>
                <a:gd name="connsiteX1" fmla="*/ 125287 w 3634924"/>
                <a:gd name="connsiteY1" fmla="*/ 535572 h 1064515"/>
                <a:gd name="connsiteX2" fmla="*/ 2132616 w 3634924"/>
                <a:gd name="connsiteY2" fmla="*/ 818887 h 1064515"/>
                <a:gd name="connsiteX3" fmla="*/ 3490725 w 3634924"/>
                <a:gd name="connsiteY3" fmla="*/ 26362 h 1064515"/>
                <a:gd name="connsiteX4" fmla="*/ 3606688 w 3634924"/>
                <a:gd name="connsiteY4" fmla="*/ 20813 h 1064515"/>
                <a:gd name="connsiteX5" fmla="*/ 3606688 w 3634924"/>
                <a:gd name="connsiteY5" fmla="*/ 20813 h 1064515"/>
                <a:gd name="connsiteX6" fmla="*/ 3612318 w 3634924"/>
                <a:gd name="connsiteY6" fmla="*/ 140636 h 1064515"/>
                <a:gd name="connsiteX7" fmla="*/ 3078820 w 3634924"/>
                <a:gd name="connsiteY7" fmla="*/ 589613 h 1064515"/>
                <a:gd name="connsiteX8" fmla="*/ 2172021 w 3634924"/>
                <a:gd name="connsiteY8" fmla="*/ 981010 h 1064515"/>
                <a:gd name="connsiteX9" fmla="*/ 42777 w 3634924"/>
                <a:gd name="connsiteY9" fmla="*/ 682095 h 1064515"/>
                <a:gd name="connsiteX10" fmla="*/ 12218 w 3634924"/>
                <a:gd name="connsiteY10" fmla="*/ 565086 h 1064515"/>
                <a:gd name="connsiteX11" fmla="*/ 12218 w 3634924"/>
                <a:gd name="connsiteY11" fmla="*/ 565086 h 106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34924" h="1064515">
                  <a:moveTo>
                    <a:pt x="12218" y="565086"/>
                  </a:moveTo>
                  <a:cubicBezTo>
                    <a:pt x="35781" y="526404"/>
                    <a:pt x="85882" y="513135"/>
                    <a:pt x="125287" y="535572"/>
                  </a:cubicBezTo>
                  <a:cubicBezTo>
                    <a:pt x="713227" y="870515"/>
                    <a:pt x="1424851" y="990822"/>
                    <a:pt x="2132616" y="818887"/>
                  </a:cubicBezTo>
                  <a:cubicBezTo>
                    <a:pt x="2657106" y="691504"/>
                    <a:pt x="3124981" y="418161"/>
                    <a:pt x="3490725" y="26362"/>
                  </a:cubicBezTo>
                  <a:cubicBezTo>
                    <a:pt x="3521445" y="-6530"/>
                    <a:pt x="3572832" y="-8942"/>
                    <a:pt x="3606688" y="20813"/>
                  </a:cubicBezTo>
                  <a:lnTo>
                    <a:pt x="3606688" y="20813"/>
                  </a:lnTo>
                  <a:cubicBezTo>
                    <a:pt x="3642073" y="51935"/>
                    <a:pt x="3644485" y="106137"/>
                    <a:pt x="3612318" y="140636"/>
                  </a:cubicBezTo>
                  <a:cubicBezTo>
                    <a:pt x="3451882" y="312491"/>
                    <a:pt x="3272871" y="462793"/>
                    <a:pt x="3078820" y="589613"/>
                  </a:cubicBezTo>
                  <a:cubicBezTo>
                    <a:pt x="2803628" y="769429"/>
                    <a:pt x="2498198" y="901798"/>
                    <a:pt x="2172021" y="981010"/>
                  </a:cubicBezTo>
                  <a:cubicBezTo>
                    <a:pt x="1443750" y="1157931"/>
                    <a:pt x="691112" y="1051618"/>
                    <a:pt x="42777" y="682095"/>
                  </a:cubicBezTo>
                  <a:cubicBezTo>
                    <a:pt x="1523" y="658532"/>
                    <a:pt x="-12470" y="605697"/>
                    <a:pt x="12218" y="565086"/>
                  </a:cubicBezTo>
                  <a:lnTo>
                    <a:pt x="12218" y="565086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xmlns="" id="{AE97677F-2E57-47B6-B664-271C20BC1BEF}"/>
                </a:ext>
              </a:extLst>
            </p:cNvPr>
            <p:cNvSpPr/>
            <p:nvPr/>
          </p:nvSpPr>
          <p:spPr>
            <a:xfrm>
              <a:off x="10832763" y="1084477"/>
              <a:ext cx="929649" cy="3662366"/>
            </a:xfrm>
            <a:custGeom>
              <a:avLst/>
              <a:gdLst>
                <a:gd name="connsiteX0" fmla="*/ 326184 w 929649"/>
                <a:gd name="connsiteY0" fmla="*/ 3647032 h 3662366"/>
                <a:gd name="connsiteX1" fmla="*/ 304391 w 929649"/>
                <a:gd name="connsiteY1" fmla="*/ 3532274 h 3662366"/>
                <a:gd name="connsiteX2" fmla="*/ 721924 w 929649"/>
                <a:gd name="connsiteY2" fmla="*/ 1548508 h 3662366"/>
                <a:gd name="connsiteX3" fmla="*/ 22443 w 929649"/>
                <a:gd name="connsiteY3" fmla="*/ 140218 h 3662366"/>
                <a:gd name="connsiteX4" fmla="*/ 24695 w 929649"/>
                <a:gd name="connsiteY4" fmla="*/ 24174 h 3662366"/>
                <a:gd name="connsiteX5" fmla="*/ 24695 w 929649"/>
                <a:gd name="connsiteY5" fmla="*/ 24174 h 3662366"/>
                <a:gd name="connsiteX6" fmla="*/ 144599 w 929649"/>
                <a:gd name="connsiteY6" fmla="*/ 26586 h 3662366"/>
                <a:gd name="connsiteX7" fmla="*/ 556744 w 929649"/>
                <a:gd name="connsiteY7" fmla="*/ 589034 h 3662366"/>
                <a:gd name="connsiteX8" fmla="*/ 886380 w 929649"/>
                <a:gd name="connsiteY8" fmla="*/ 1520121 h 3662366"/>
                <a:gd name="connsiteX9" fmla="*/ 445123 w 929649"/>
                <a:gd name="connsiteY9" fmla="*/ 3624434 h 3662366"/>
                <a:gd name="connsiteX10" fmla="*/ 326184 w 929649"/>
                <a:gd name="connsiteY10" fmla="*/ 3647032 h 3662366"/>
                <a:gd name="connsiteX11" fmla="*/ 326184 w 929649"/>
                <a:gd name="connsiteY11" fmla="*/ 3647032 h 36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9649" h="3662366">
                  <a:moveTo>
                    <a:pt x="326184" y="3647032"/>
                  </a:moveTo>
                  <a:cubicBezTo>
                    <a:pt x="289191" y="3620896"/>
                    <a:pt x="279381" y="3570071"/>
                    <a:pt x="304391" y="3532274"/>
                  </a:cubicBezTo>
                  <a:cubicBezTo>
                    <a:pt x="678016" y="2968218"/>
                    <a:pt x="845929" y="2266245"/>
                    <a:pt x="721924" y="1548508"/>
                  </a:cubicBezTo>
                  <a:cubicBezTo>
                    <a:pt x="630086" y="1016620"/>
                    <a:pt x="388750" y="531454"/>
                    <a:pt x="22443" y="140218"/>
                  </a:cubicBezTo>
                  <a:cubicBezTo>
                    <a:pt x="-8357" y="107327"/>
                    <a:pt x="-7312" y="55859"/>
                    <a:pt x="24695" y="24174"/>
                  </a:cubicBezTo>
                  <a:lnTo>
                    <a:pt x="24695" y="24174"/>
                  </a:lnTo>
                  <a:cubicBezTo>
                    <a:pt x="58149" y="-9039"/>
                    <a:pt x="112351" y="-7833"/>
                    <a:pt x="144599" y="26586"/>
                  </a:cubicBezTo>
                  <a:cubicBezTo>
                    <a:pt x="305275" y="198200"/>
                    <a:pt x="443274" y="386862"/>
                    <a:pt x="556744" y="589034"/>
                  </a:cubicBezTo>
                  <a:cubicBezTo>
                    <a:pt x="717662" y="875646"/>
                    <a:pt x="829202" y="1189359"/>
                    <a:pt x="886380" y="1520121"/>
                  </a:cubicBezTo>
                  <a:cubicBezTo>
                    <a:pt x="1013924" y="2258605"/>
                    <a:pt x="857349" y="3002396"/>
                    <a:pt x="445123" y="3624434"/>
                  </a:cubicBezTo>
                  <a:cubicBezTo>
                    <a:pt x="418746" y="3664000"/>
                    <a:pt x="365026" y="3674454"/>
                    <a:pt x="326184" y="3647032"/>
                  </a:cubicBezTo>
                  <a:lnTo>
                    <a:pt x="326184" y="3647032"/>
                  </a:lnTo>
                  <a:close/>
                </a:path>
              </a:pathLst>
            </a:custGeom>
            <a:solidFill>
              <a:srgbClr val="00973A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xmlns="" id="{9313C51E-3D24-4037-B730-EB8EA3CE60E7}"/>
                </a:ext>
              </a:extLst>
            </p:cNvPr>
            <p:cNvSpPr/>
            <p:nvPr/>
          </p:nvSpPr>
          <p:spPr>
            <a:xfrm>
              <a:off x="6443795" y="184657"/>
              <a:ext cx="3526139" cy="1376017"/>
            </a:xfrm>
            <a:custGeom>
              <a:avLst/>
              <a:gdLst>
                <a:gd name="connsiteX0" fmla="*/ 3519327 w 3526139"/>
                <a:gd name="connsiteY0" fmla="*/ 316352 h 1376017"/>
                <a:gd name="connsiteX1" fmla="*/ 3411566 w 3526139"/>
                <a:gd name="connsiteY1" fmla="*/ 361467 h 1376017"/>
                <a:gd name="connsiteX2" fmla="*/ 1384294 w 3526139"/>
                <a:gd name="connsiteY2" fmla="*/ 364281 h 1376017"/>
                <a:gd name="connsiteX3" fmla="*/ 151638 w 3526139"/>
                <a:gd name="connsiteY3" fmla="*/ 1340483 h 1376017"/>
                <a:gd name="connsiteX4" fmla="*/ 37604 w 3526139"/>
                <a:gd name="connsiteY4" fmla="*/ 1362356 h 1376017"/>
                <a:gd name="connsiteX5" fmla="*/ 37604 w 3526139"/>
                <a:gd name="connsiteY5" fmla="*/ 1362356 h 1376017"/>
                <a:gd name="connsiteX6" fmla="*/ 15167 w 3526139"/>
                <a:gd name="connsiteY6" fmla="*/ 1244543 h 1376017"/>
                <a:gd name="connsiteX7" fmla="*/ 479906 w 3526139"/>
                <a:gd name="connsiteY7" fmla="*/ 724798 h 1376017"/>
                <a:gd name="connsiteX8" fmla="*/ 1322452 w 3526139"/>
                <a:gd name="connsiteY8" fmla="*/ 209315 h 1376017"/>
                <a:gd name="connsiteX9" fmla="*/ 3472524 w 3526139"/>
                <a:gd name="connsiteY9" fmla="*/ 204811 h 1376017"/>
                <a:gd name="connsiteX10" fmla="*/ 3519327 w 3526139"/>
                <a:gd name="connsiteY10" fmla="*/ 316352 h 1376017"/>
                <a:gd name="connsiteX11" fmla="*/ 3519327 w 3526139"/>
                <a:gd name="connsiteY11" fmla="*/ 316352 h 137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6139" h="1376017">
                  <a:moveTo>
                    <a:pt x="3519327" y="316352"/>
                  </a:moveTo>
                  <a:cubicBezTo>
                    <a:pt x="3501474" y="358009"/>
                    <a:pt x="3453706" y="378113"/>
                    <a:pt x="3411566" y="361467"/>
                  </a:cubicBezTo>
                  <a:cubicBezTo>
                    <a:pt x="2782291" y="112893"/>
                    <a:pt x="2060775" y="94155"/>
                    <a:pt x="1384294" y="364281"/>
                  </a:cubicBezTo>
                  <a:cubicBezTo>
                    <a:pt x="883045" y="564363"/>
                    <a:pt x="458354" y="900995"/>
                    <a:pt x="151638" y="1340483"/>
                  </a:cubicBezTo>
                  <a:cubicBezTo>
                    <a:pt x="125823" y="1377395"/>
                    <a:pt x="75320" y="1387045"/>
                    <a:pt x="37604" y="1362356"/>
                  </a:cubicBezTo>
                  <a:lnTo>
                    <a:pt x="37604" y="1362356"/>
                  </a:lnTo>
                  <a:cubicBezTo>
                    <a:pt x="-1801" y="1336542"/>
                    <a:pt x="-11853" y="1283225"/>
                    <a:pt x="15167" y="1244543"/>
                  </a:cubicBezTo>
                  <a:cubicBezTo>
                    <a:pt x="149788" y="1051780"/>
                    <a:pt x="305720" y="877674"/>
                    <a:pt x="479906" y="724798"/>
                  </a:cubicBezTo>
                  <a:cubicBezTo>
                    <a:pt x="726952" y="507989"/>
                    <a:pt x="1010669" y="333803"/>
                    <a:pt x="1322452" y="209315"/>
                  </a:cubicBezTo>
                  <a:cubicBezTo>
                    <a:pt x="2018475" y="-68532"/>
                    <a:pt x="2778591" y="-69497"/>
                    <a:pt x="3472524" y="204811"/>
                  </a:cubicBezTo>
                  <a:cubicBezTo>
                    <a:pt x="3516754" y="222342"/>
                    <a:pt x="3538065" y="272684"/>
                    <a:pt x="3519327" y="316352"/>
                  </a:cubicBezTo>
                  <a:lnTo>
                    <a:pt x="3519327" y="316352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xmlns="" id="{AF09B7C6-9C05-4982-B726-2C952D4F9FEA}"/>
                </a:ext>
              </a:extLst>
            </p:cNvPr>
            <p:cNvSpPr/>
            <p:nvPr/>
          </p:nvSpPr>
          <p:spPr>
            <a:xfrm>
              <a:off x="5931037" y="1803309"/>
              <a:ext cx="1223654" cy="3586430"/>
            </a:xfrm>
            <a:custGeom>
              <a:avLst/>
              <a:gdLst>
                <a:gd name="connsiteX0" fmla="*/ 397085 w 1223654"/>
                <a:gd name="connsiteY0" fmla="*/ 9246 h 3586430"/>
                <a:gd name="connsiteX1" fmla="*/ 434882 w 1223654"/>
                <a:gd name="connsiteY1" fmla="*/ 119822 h 3586430"/>
                <a:gd name="connsiteX2" fmla="*/ 301387 w 1223654"/>
                <a:gd name="connsiteY2" fmla="*/ 2142672 h 3586430"/>
                <a:gd name="connsiteX3" fmla="*/ 1192586 w 1223654"/>
                <a:gd name="connsiteY3" fmla="*/ 3438135 h 3586430"/>
                <a:gd name="connsiteX4" fmla="*/ 1206739 w 1223654"/>
                <a:gd name="connsiteY4" fmla="*/ 3553375 h 3586430"/>
                <a:gd name="connsiteX5" fmla="*/ 1206739 w 1223654"/>
                <a:gd name="connsiteY5" fmla="*/ 3553375 h 3586430"/>
                <a:gd name="connsiteX6" fmla="*/ 1087720 w 1223654"/>
                <a:gd name="connsiteY6" fmla="*/ 3567850 h 3586430"/>
                <a:gd name="connsiteX7" fmla="*/ 600383 w 1223654"/>
                <a:gd name="connsiteY7" fmla="*/ 3069174 h 3586430"/>
                <a:gd name="connsiteX8" fmla="*/ 142721 w 1223654"/>
                <a:gd name="connsiteY8" fmla="*/ 2193898 h 3586430"/>
                <a:gd name="connsiteX9" fmla="*/ 282649 w 1223654"/>
                <a:gd name="connsiteY9" fmla="*/ 48330 h 3586430"/>
                <a:gd name="connsiteX10" fmla="*/ 397085 w 1223654"/>
                <a:gd name="connsiteY10" fmla="*/ 9246 h 3586430"/>
                <a:gd name="connsiteX11" fmla="*/ 397085 w 1223654"/>
                <a:gd name="connsiteY11" fmla="*/ 9246 h 358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3654" h="3586430">
                  <a:moveTo>
                    <a:pt x="397085" y="9246"/>
                  </a:moveTo>
                  <a:cubicBezTo>
                    <a:pt x="437455" y="29914"/>
                    <a:pt x="454343" y="78889"/>
                    <a:pt x="434882" y="119822"/>
                  </a:cubicBezTo>
                  <a:cubicBezTo>
                    <a:pt x="144570" y="731003"/>
                    <a:pt x="77421" y="1449544"/>
                    <a:pt x="301387" y="2142672"/>
                  </a:cubicBezTo>
                  <a:cubicBezTo>
                    <a:pt x="467371" y="2656225"/>
                    <a:pt x="774731" y="3102548"/>
                    <a:pt x="1192586" y="3438135"/>
                  </a:cubicBezTo>
                  <a:cubicBezTo>
                    <a:pt x="1227728" y="3466362"/>
                    <a:pt x="1233921" y="3517427"/>
                    <a:pt x="1206739" y="3553375"/>
                  </a:cubicBezTo>
                  <a:lnTo>
                    <a:pt x="1206739" y="3553375"/>
                  </a:lnTo>
                  <a:cubicBezTo>
                    <a:pt x="1178271" y="3591010"/>
                    <a:pt x="1124471" y="3597444"/>
                    <a:pt x="1087720" y="3567850"/>
                  </a:cubicBezTo>
                  <a:cubicBezTo>
                    <a:pt x="904446" y="3420603"/>
                    <a:pt x="741196" y="3253252"/>
                    <a:pt x="600383" y="3069174"/>
                  </a:cubicBezTo>
                  <a:cubicBezTo>
                    <a:pt x="400623" y="2808135"/>
                    <a:pt x="245898" y="2513321"/>
                    <a:pt x="142721" y="2193898"/>
                  </a:cubicBezTo>
                  <a:cubicBezTo>
                    <a:pt x="-87759" y="1480746"/>
                    <a:pt x="-37658" y="722318"/>
                    <a:pt x="282649" y="48330"/>
                  </a:cubicBezTo>
                  <a:cubicBezTo>
                    <a:pt x="303075" y="5467"/>
                    <a:pt x="354785" y="-12467"/>
                    <a:pt x="397085" y="9246"/>
                  </a:cubicBezTo>
                  <a:lnTo>
                    <a:pt x="397085" y="9246"/>
                  </a:lnTo>
                  <a:close/>
                </a:path>
              </a:pathLst>
            </a:custGeom>
            <a:solidFill>
              <a:srgbClr val="3B67AE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xmlns="" id="{31C9CE33-67E9-43F6-9B33-034202799F11}"/>
                </a:ext>
              </a:extLst>
            </p:cNvPr>
            <p:cNvSpPr/>
            <p:nvPr/>
          </p:nvSpPr>
          <p:spPr>
            <a:xfrm>
              <a:off x="6457318" y="711106"/>
              <a:ext cx="4778282" cy="4778911"/>
            </a:xfrm>
            <a:custGeom>
              <a:avLst/>
              <a:gdLst>
                <a:gd name="connsiteX0" fmla="*/ 2389755 w 4778282"/>
                <a:gd name="connsiteY0" fmla="*/ 4778911 h 4778911"/>
                <a:gd name="connsiteX1" fmla="*/ 1592164 w 4778282"/>
                <a:gd name="connsiteY1" fmla="*/ 4640994 h 4778911"/>
                <a:gd name="connsiteX2" fmla="*/ 233813 w 4778282"/>
                <a:gd name="connsiteY2" fmla="*/ 3417666 h 4778911"/>
                <a:gd name="connsiteX3" fmla="*/ 138356 w 4778282"/>
                <a:gd name="connsiteY3" fmla="*/ 1592164 h 4778911"/>
                <a:gd name="connsiteX4" fmla="*/ 1361684 w 4778282"/>
                <a:gd name="connsiteY4" fmla="*/ 233813 h 4778911"/>
                <a:gd name="connsiteX5" fmla="*/ 3187186 w 4778282"/>
                <a:gd name="connsiteY5" fmla="*/ 138356 h 4778911"/>
                <a:gd name="connsiteX6" fmla="*/ 4778268 w 4778282"/>
                <a:gd name="connsiteY6" fmla="*/ 2340539 h 4778911"/>
                <a:gd name="connsiteX7" fmla="*/ 4709269 w 4778282"/>
                <a:gd name="connsiteY7" fmla="*/ 2409941 h 4778911"/>
                <a:gd name="connsiteX8" fmla="*/ 4709269 w 4778282"/>
                <a:gd name="connsiteY8" fmla="*/ 2409941 h 4778911"/>
                <a:gd name="connsiteX9" fmla="*/ 4641557 w 4778282"/>
                <a:gd name="connsiteY9" fmla="*/ 2342630 h 4778911"/>
                <a:gd name="connsiteX10" fmla="*/ 3141589 w 4778282"/>
                <a:gd name="connsiteY10" fmla="*/ 267267 h 4778911"/>
                <a:gd name="connsiteX11" fmla="*/ 1420550 w 4778282"/>
                <a:gd name="connsiteY11" fmla="*/ 357256 h 4778911"/>
                <a:gd name="connsiteX12" fmla="*/ 267267 w 4778282"/>
                <a:gd name="connsiteY12" fmla="*/ 1637842 h 4778911"/>
                <a:gd name="connsiteX13" fmla="*/ 1637841 w 4778282"/>
                <a:gd name="connsiteY13" fmla="*/ 4512163 h 4778911"/>
                <a:gd name="connsiteX14" fmla="*/ 2924217 w 4778282"/>
                <a:gd name="connsiteY14" fmla="*/ 4577302 h 4778911"/>
                <a:gd name="connsiteX15" fmla="*/ 3006807 w 4778282"/>
                <a:gd name="connsiteY15" fmla="*/ 4625312 h 4778911"/>
                <a:gd name="connsiteX16" fmla="*/ 3006807 w 4778282"/>
                <a:gd name="connsiteY16" fmla="*/ 4625312 h 4778911"/>
                <a:gd name="connsiteX17" fmla="*/ 2957672 w 4778282"/>
                <a:gd name="connsiteY17" fmla="*/ 4709832 h 4778911"/>
                <a:gd name="connsiteX18" fmla="*/ 2389755 w 4778282"/>
                <a:gd name="connsiteY18" fmla="*/ 4778911 h 477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78282" h="4778911">
                  <a:moveTo>
                    <a:pt x="2389755" y="4778911"/>
                  </a:moveTo>
                  <a:cubicBezTo>
                    <a:pt x="2120353" y="4778911"/>
                    <a:pt x="1851433" y="4732832"/>
                    <a:pt x="1592164" y="4640994"/>
                  </a:cubicBezTo>
                  <a:cubicBezTo>
                    <a:pt x="990793" y="4427965"/>
                    <a:pt x="508443" y="3993543"/>
                    <a:pt x="233813" y="3417666"/>
                  </a:cubicBezTo>
                  <a:cubicBezTo>
                    <a:pt x="-40816" y="2841788"/>
                    <a:pt x="-74672" y="2193454"/>
                    <a:pt x="138356" y="1592164"/>
                  </a:cubicBezTo>
                  <a:cubicBezTo>
                    <a:pt x="351385" y="990793"/>
                    <a:pt x="785807" y="508362"/>
                    <a:pt x="1361684" y="233813"/>
                  </a:cubicBezTo>
                  <a:cubicBezTo>
                    <a:pt x="1937562" y="-40816"/>
                    <a:pt x="2585896" y="-74672"/>
                    <a:pt x="3187186" y="138356"/>
                  </a:cubicBezTo>
                  <a:cubicBezTo>
                    <a:pt x="4125993" y="470887"/>
                    <a:pt x="4758003" y="1350184"/>
                    <a:pt x="4778268" y="2340539"/>
                  </a:cubicBezTo>
                  <a:cubicBezTo>
                    <a:pt x="4779072" y="2378899"/>
                    <a:pt x="4747629" y="2410262"/>
                    <a:pt x="4709269" y="2409941"/>
                  </a:cubicBezTo>
                  <a:lnTo>
                    <a:pt x="4709269" y="2409941"/>
                  </a:lnTo>
                  <a:cubicBezTo>
                    <a:pt x="4672116" y="2409619"/>
                    <a:pt x="4642361" y="2379703"/>
                    <a:pt x="4641557" y="2342630"/>
                  </a:cubicBezTo>
                  <a:cubicBezTo>
                    <a:pt x="4622176" y="1409292"/>
                    <a:pt x="4026354" y="580739"/>
                    <a:pt x="3141589" y="267267"/>
                  </a:cubicBezTo>
                  <a:cubicBezTo>
                    <a:pt x="2574638" y="66462"/>
                    <a:pt x="1963456" y="98388"/>
                    <a:pt x="1420550" y="357256"/>
                  </a:cubicBezTo>
                  <a:cubicBezTo>
                    <a:pt x="877645" y="616123"/>
                    <a:pt x="468073" y="1070890"/>
                    <a:pt x="267267" y="1637842"/>
                  </a:cubicBezTo>
                  <a:cubicBezTo>
                    <a:pt x="-147290" y="2808173"/>
                    <a:pt x="467510" y="4097605"/>
                    <a:pt x="1637841" y="4512163"/>
                  </a:cubicBezTo>
                  <a:cubicBezTo>
                    <a:pt x="2054571" y="4659811"/>
                    <a:pt x="2497838" y="4682007"/>
                    <a:pt x="2924217" y="4577302"/>
                  </a:cubicBezTo>
                  <a:cubicBezTo>
                    <a:pt x="2960325" y="4568456"/>
                    <a:pt x="2996916" y="4589526"/>
                    <a:pt x="3006807" y="4625312"/>
                  </a:cubicBezTo>
                  <a:lnTo>
                    <a:pt x="3006807" y="4625312"/>
                  </a:lnTo>
                  <a:cubicBezTo>
                    <a:pt x="3017020" y="4662304"/>
                    <a:pt x="2994905" y="4700664"/>
                    <a:pt x="2957672" y="4709832"/>
                  </a:cubicBezTo>
                  <a:cubicBezTo>
                    <a:pt x="2770377" y="4755912"/>
                    <a:pt x="2579945" y="4778911"/>
                    <a:pt x="2389755" y="4778911"/>
                  </a:cubicBezTo>
                  <a:close/>
                </a:path>
              </a:pathLst>
            </a:custGeom>
            <a:solidFill>
              <a:srgbClr val="DABC00"/>
            </a:solidFill>
            <a:ln w="80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724033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padr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732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145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111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Bras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xmlns="" id="{454F4864-E4D4-409B-ABA1-0B9C657CE2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3" y="0"/>
            <a:ext cx="12192000" cy="6858000"/>
          </a:xfrm>
          <a:prstGeom prst="rect">
            <a:avLst/>
          </a:prstGeom>
        </p:spPr>
      </p:pic>
      <p:sp>
        <p:nvSpPr>
          <p:cNvPr id="4" name="Rectangle 65">
            <a:extLst>
              <a:ext uri="{FF2B5EF4-FFF2-40B4-BE49-F238E27FC236}">
                <a16:creationId xmlns:a16="http://schemas.microsoft.com/office/drawing/2014/main" xmlns="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75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P&amp;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scuro&#10;&#10;Descrição gerada automaticamente">
            <a:extLst>
              <a:ext uri="{FF2B5EF4-FFF2-40B4-BE49-F238E27FC236}">
                <a16:creationId xmlns:a16="http://schemas.microsoft.com/office/drawing/2014/main" xmlns="" id="{2C1F6BED-7231-4A8D-BBDA-1379FB478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6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3">
            <a:extLst>
              <a:ext uri="{FF2B5EF4-FFF2-40B4-BE49-F238E27FC236}">
                <a16:creationId xmlns:a16="http://schemas.microsoft.com/office/drawing/2014/main" xmlns="" id="{E5A9704F-A1BA-4DF7-A058-D67506359152}"/>
              </a:ext>
            </a:extLst>
          </p:cNvPr>
          <p:cNvGrpSpPr/>
          <p:nvPr/>
        </p:nvGrpSpPr>
        <p:grpSpPr>
          <a:xfrm>
            <a:off x="819472" y="1407847"/>
            <a:ext cx="10641562" cy="4042305"/>
            <a:chOff x="819472" y="896758"/>
            <a:chExt cx="10641562" cy="4042305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xmlns="" id="{24644DE5-8D46-4676-838D-AB3C01A6CF3F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xmlns="" id="{F9D1558A-3973-4310-97FB-1445B469813A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xmlns="" id="{1BA3D487-85E5-4A1D-A66E-151FDBE1BC7B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xmlns="" id="{F7352CF2-C7A0-4DB6-BCEA-CBD4BE0B1C8F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xmlns="" id="{C4FA10DA-38C1-41A2-8A03-F0CFAF65BF2B}"/>
                </a:ext>
              </a:extLst>
            </p:cNvPr>
            <p:cNvSpPr/>
            <p:nvPr/>
          </p:nvSpPr>
          <p:spPr>
            <a:xfrm>
              <a:off x="1461030" y="4758435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8 h 178074"/>
                <a:gd name="connsiteX8" fmla="*/ 363472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8" y="88067"/>
                    <a:pt x="14428" y="85855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8"/>
                  </a:cubicBezTo>
                  <a:cubicBezTo>
                    <a:pt x="469125" y="128694"/>
                    <a:pt x="418050" y="150881"/>
                    <a:pt x="363472" y="164096"/>
                  </a:cubicBezTo>
                  <a:cubicBezTo>
                    <a:pt x="241654" y="193721"/>
                    <a:pt x="115718" y="175896"/>
                    <a:pt x="7298" y="114066"/>
                  </a:cubicBezTo>
                  <a:cubicBezTo>
                    <a:pt x="230" y="110193"/>
                    <a:pt x="-2105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xmlns="" id="{58C0A036-9E77-4EB1-92AF-5F0D66887A2A}"/>
                </a:ext>
              </a:extLst>
            </p:cNvPr>
            <p:cNvSpPr/>
            <p:nvPr/>
          </p:nvSpPr>
          <p:spPr>
            <a:xfrm>
              <a:off x="2041514" y="4111442"/>
              <a:ext cx="155491" cy="612681"/>
            </a:xfrm>
            <a:custGeom>
              <a:avLst/>
              <a:gdLst>
                <a:gd name="connsiteX0" fmla="*/ 54527 w 155491"/>
                <a:gd name="connsiteY0" fmla="*/ 610107 h 612681"/>
                <a:gd name="connsiteX1" fmla="*/ 50901 w 155491"/>
                <a:gd name="connsiteY1" fmla="*/ 590931 h 612681"/>
                <a:gd name="connsiteX2" fmla="*/ 120784 w 155491"/>
                <a:gd name="connsiteY2" fmla="*/ 259035 h 612681"/>
                <a:gd name="connsiteX3" fmla="*/ 3760 w 155491"/>
                <a:gd name="connsiteY3" fmla="*/ 23451 h 612681"/>
                <a:gd name="connsiteX4" fmla="*/ 4128 w 155491"/>
                <a:gd name="connsiteY4" fmla="*/ 4029 h 612681"/>
                <a:gd name="connsiteX5" fmla="*/ 4128 w 155491"/>
                <a:gd name="connsiteY5" fmla="*/ 4029 h 612681"/>
                <a:gd name="connsiteX6" fmla="*/ 24165 w 155491"/>
                <a:gd name="connsiteY6" fmla="*/ 4459 h 612681"/>
                <a:gd name="connsiteX7" fmla="*/ 93126 w 155491"/>
                <a:gd name="connsiteY7" fmla="*/ 98558 h 612681"/>
                <a:gd name="connsiteX8" fmla="*/ 148257 w 155491"/>
                <a:gd name="connsiteY8" fmla="*/ 254303 h 612681"/>
                <a:gd name="connsiteX9" fmla="*/ 74441 w 155491"/>
                <a:gd name="connsiteY9" fmla="*/ 606358 h 612681"/>
                <a:gd name="connsiteX10" fmla="*/ 54527 w 155491"/>
                <a:gd name="connsiteY10" fmla="*/ 610107 h 612681"/>
                <a:gd name="connsiteX11" fmla="*/ 54527 w 155491"/>
                <a:gd name="connsiteY11" fmla="*/ 610107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1" h="612681">
                  <a:moveTo>
                    <a:pt x="54527" y="610107"/>
                  </a:moveTo>
                  <a:cubicBezTo>
                    <a:pt x="48320" y="605744"/>
                    <a:pt x="46660" y="597201"/>
                    <a:pt x="50901" y="590931"/>
                  </a:cubicBezTo>
                  <a:cubicBezTo>
                    <a:pt x="113408" y="496587"/>
                    <a:pt x="141496" y="379132"/>
                    <a:pt x="120784" y="259035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6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5" y="377842"/>
                    <a:pt x="143402" y="502303"/>
                    <a:pt x="74441" y="606358"/>
                  </a:cubicBezTo>
                  <a:cubicBezTo>
                    <a:pt x="70016" y="612935"/>
                    <a:pt x="61042" y="614717"/>
                    <a:pt x="54527" y="610107"/>
                  </a:cubicBezTo>
                  <a:lnTo>
                    <a:pt x="54527" y="610107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2C23127-5729-4D59-8A0A-FF556C4C70D8}"/>
                </a:ext>
              </a:extLst>
            </p:cNvPr>
            <p:cNvSpPr/>
            <p:nvPr/>
          </p:nvSpPr>
          <p:spPr>
            <a:xfrm>
              <a:off x="1307270" y="3960854"/>
              <a:ext cx="589851" cy="230220"/>
            </a:xfrm>
            <a:custGeom>
              <a:avLst/>
              <a:gdLst>
                <a:gd name="connsiteX0" fmla="*/ 588712 w 589851"/>
                <a:gd name="connsiteY0" fmla="*/ 52958 h 230220"/>
                <a:gd name="connsiteX1" fmla="*/ 570703 w 589851"/>
                <a:gd name="connsiteY1" fmla="*/ 60518 h 230220"/>
                <a:gd name="connsiteX2" fmla="*/ 231555 w 589851"/>
                <a:gd name="connsiteY2" fmla="*/ 60948 h 230220"/>
                <a:gd name="connsiteX3" fmla="*/ 25349 w 589851"/>
                <a:gd name="connsiteY3" fmla="*/ 224253 h 230220"/>
                <a:gd name="connsiteX4" fmla="*/ 6296 w 589851"/>
                <a:gd name="connsiteY4" fmla="*/ 227941 h 230220"/>
                <a:gd name="connsiteX5" fmla="*/ 6296 w 589851"/>
                <a:gd name="connsiteY5" fmla="*/ 227941 h 230220"/>
                <a:gd name="connsiteX6" fmla="*/ 2547 w 589851"/>
                <a:gd name="connsiteY6" fmla="*/ 208211 h 230220"/>
                <a:gd name="connsiteX7" fmla="*/ 80296 w 589851"/>
                <a:gd name="connsiteY7" fmla="*/ 121243 h 230220"/>
                <a:gd name="connsiteX8" fmla="*/ 221229 w 589851"/>
                <a:gd name="connsiteY8" fmla="*/ 35011 h 230220"/>
                <a:gd name="connsiteX9" fmla="*/ 580906 w 589851"/>
                <a:gd name="connsiteY9" fmla="*/ 34274 h 230220"/>
                <a:gd name="connsiteX10" fmla="*/ 588712 w 589851"/>
                <a:gd name="connsiteY10" fmla="*/ 52958 h 230220"/>
                <a:gd name="connsiteX11" fmla="*/ 588712 w 589851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51" h="230220">
                  <a:moveTo>
                    <a:pt x="588712" y="52958"/>
                  </a:moveTo>
                  <a:cubicBezTo>
                    <a:pt x="585700" y="59903"/>
                    <a:pt x="577710" y="63284"/>
                    <a:pt x="570703" y="60518"/>
                  </a:cubicBezTo>
                  <a:cubicBezTo>
                    <a:pt x="465418" y="18908"/>
                    <a:pt x="344707" y="15774"/>
                    <a:pt x="231555" y="60948"/>
                  </a:cubicBezTo>
                  <a:cubicBezTo>
                    <a:pt x="147720" y="94445"/>
                    <a:pt x="76670" y="150744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6"/>
                    <a:pt x="2547" y="208211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281" y="37224"/>
                    <a:pt x="591846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xmlns="" id="{C239C597-E428-4F1A-B958-1742185DCBB8}"/>
                </a:ext>
              </a:extLst>
            </p:cNvPr>
            <p:cNvSpPr/>
            <p:nvPr/>
          </p:nvSpPr>
          <p:spPr>
            <a:xfrm>
              <a:off x="1221537" y="4231692"/>
              <a:ext cx="204687" cy="599984"/>
            </a:xfrm>
            <a:custGeom>
              <a:avLst/>
              <a:gdLst>
                <a:gd name="connsiteX0" fmla="*/ 66338 w 204687"/>
                <a:gd name="connsiteY0" fmla="*/ 1540 h 599984"/>
                <a:gd name="connsiteX1" fmla="*/ 72668 w 204687"/>
                <a:gd name="connsiteY1" fmla="*/ 20040 h 599984"/>
                <a:gd name="connsiteX2" fmla="*/ 50357 w 204687"/>
                <a:gd name="connsiteY2" fmla="*/ 358451 h 599984"/>
                <a:gd name="connsiteX3" fmla="*/ 199465 w 204687"/>
                <a:gd name="connsiteY3" fmla="*/ 575167 h 599984"/>
                <a:gd name="connsiteX4" fmla="*/ 201862 w 204687"/>
                <a:gd name="connsiteY4" fmla="*/ 594466 h 599984"/>
                <a:gd name="connsiteX5" fmla="*/ 201862 w 204687"/>
                <a:gd name="connsiteY5" fmla="*/ 594466 h 599984"/>
                <a:gd name="connsiteX6" fmla="*/ 181948 w 204687"/>
                <a:gd name="connsiteY6" fmla="*/ 596863 h 599984"/>
                <a:gd name="connsiteX7" fmla="*/ 100449 w 204687"/>
                <a:gd name="connsiteY7" fmla="*/ 513459 h 599984"/>
                <a:gd name="connsiteX8" fmla="*/ 23867 w 204687"/>
                <a:gd name="connsiteY8" fmla="*/ 367056 h 599984"/>
                <a:gd name="connsiteX9" fmla="*/ 47284 w 204687"/>
                <a:gd name="connsiteY9" fmla="*/ 8116 h 599984"/>
                <a:gd name="connsiteX10" fmla="*/ 66338 w 204687"/>
                <a:gd name="connsiteY10" fmla="*/ 1540 h 599984"/>
                <a:gd name="connsiteX11" fmla="*/ 66338 w 204687"/>
                <a:gd name="connsiteY11" fmla="*/ 1540 h 59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4">
                  <a:moveTo>
                    <a:pt x="66338" y="1540"/>
                  </a:moveTo>
                  <a:cubicBezTo>
                    <a:pt x="73098" y="4982"/>
                    <a:pt x="75926" y="13156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7"/>
                    <a:pt x="-6311" y="120900"/>
                    <a:pt x="47284" y="8116"/>
                  </a:cubicBezTo>
                  <a:cubicBezTo>
                    <a:pt x="50603" y="926"/>
                    <a:pt x="59269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xmlns="" id="{A0BFBE17-0532-450D-921E-12484D0D5807}"/>
                </a:ext>
              </a:extLst>
            </p:cNvPr>
            <p:cNvSpPr/>
            <p:nvPr/>
          </p:nvSpPr>
          <p:spPr>
            <a:xfrm>
              <a:off x="1309545" y="4049004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1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5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1" y="23136"/>
                  </a:cubicBezTo>
                  <a:cubicBezTo>
                    <a:pt x="690246" y="78759"/>
                    <a:pt x="796023" y="225900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5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5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2"/>
                    <a:pt x="501127" y="786435"/>
                    <a:pt x="494858" y="787971"/>
                  </a:cubicBezTo>
                  <a:cubicBezTo>
                    <a:pt x="463451" y="795593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xmlns="" id="{558A436A-3ABA-4DDD-9D82-5C3F56322651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xmlns="" id="{5E38BFF9-09C6-46A8-9E19-6568161D4527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xmlns="" id="{1FD98AC7-9C31-4DE2-AC68-72F008662736}"/>
                </a:ext>
              </a:extLst>
            </p:cNvPr>
            <p:cNvSpPr/>
            <p:nvPr/>
          </p:nvSpPr>
          <p:spPr>
            <a:xfrm>
              <a:off x="2436557" y="2716538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9 h 178074"/>
                <a:gd name="connsiteX8" fmla="*/ 363471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7" y="88067"/>
                    <a:pt x="14428" y="85854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9"/>
                  </a:cubicBezTo>
                  <a:cubicBezTo>
                    <a:pt x="469125" y="128694"/>
                    <a:pt x="418050" y="150882"/>
                    <a:pt x="363471" y="164096"/>
                  </a:cubicBezTo>
                  <a:cubicBezTo>
                    <a:pt x="241654" y="193721"/>
                    <a:pt x="115717" y="175897"/>
                    <a:pt x="7298" y="114066"/>
                  </a:cubicBezTo>
                  <a:cubicBezTo>
                    <a:pt x="230" y="110132"/>
                    <a:pt x="-2105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xmlns="" id="{4ADED15A-C894-4550-8CDD-BC12D16C6A69}"/>
                </a:ext>
              </a:extLst>
            </p:cNvPr>
            <p:cNvSpPr/>
            <p:nvPr/>
          </p:nvSpPr>
          <p:spPr>
            <a:xfrm>
              <a:off x="3016980" y="2069545"/>
              <a:ext cx="155492" cy="612681"/>
            </a:xfrm>
            <a:custGeom>
              <a:avLst/>
              <a:gdLst>
                <a:gd name="connsiteX0" fmla="*/ 54589 w 155492"/>
                <a:gd name="connsiteY0" fmla="*/ 610107 h 612681"/>
                <a:gd name="connsiteX1" fmla="*/ 50963 w 155492"/>
                <a:gd name="connsiteY1" fmla="*/ 590931 h 612681"/>
                <a:gd name="connsiteX2" fmla="*/ 120784 w 155492"/>
                <a:gd name="connsiteY2" fmla="*/ 259036 h 612681"/>
                <a:gd name="connsiteX3" fmla="*/ 3760 w 155492"/>
                <a:gd name="connsiteY3" fmla="*/ 23451 h 612681"/>
                <a:gd name="connsiteX4" fmla="*/ 4128 w 155492"/>
                <a:gd name="connsiteY4" fmla="*/ 4029 h 612681"/>
                <a:gd name="connsiteX5" fmla="*/ 4128 w 155492"/>
                <a:gd name="connsiteY5" fmla="*/ 4029 h 612681"/>
                <a:gd name="connsiteX6" fmla="*/ 24165 w 155492"/>
                <a:gd name="connsiteY6" fmla="*/ 4459 h 612681"/>
                <a:gd name="connsiteX7" fmla="*/ 93126 w 155492"/>
                <a:gd name="connsiteY7" fmla="*/ 98558 h 612681"/>
                <a:gd name="connsiteX8" fmla="*/ 148257 w 155492"/>
                <a:gd name="connsiteY8" fmla="*/ 254303 h 612681"/>
                <a:gd name="connsiteX9" fmla="*/ 74441 w 155492"/>
                <a:gd name="connsiteY9" fmla="*/ 606358 h 612681"/>
                <a:gd name="connsiteX10" fmla="*/ 54589 w 155492"/>
                <a:gd name="connsiteY10" fmla="*/ 610107 h 612681"/>
                <a:gd name="connsiteX11" fmla="*/ 54589 w 155492"/>
                <a:gd name="connsiteY11" fmla="*/ 610107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2" h="612681">
                  <a:moveTo>
                    <a:pt x="54589" y="610107"/>
                  </a:moveTo>
                  <a:cubicBezTo>
                    <a:pt x="48381" y="605744"/>
                    <a:pt x="46722" y="597201"/>
                    <a:pt x="50963" y="590931"/>
                  </a:cubicBezTo>
                  <a:cubicBezTo>
                    <a:pt x="113470" y="496587"/>
                    <a:pt x="141558" y="379133"/>
                    <a:pt x="120784" y="259036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6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5" y="377842"/>
                    <a:pt x="143402" y="502303"/>
                    <a:pt x="74441" y="606358"/>
                  </a:cubicBezTo>
                  <a:cubicBezTo>
                    <a:pt x="70077" y="612935"/>
                    <a:pt x="61104" y="614717"/>
                    <a:pt x="54589" y="610107"/>
                  </a:cubicBezTo>
                  <a:lnTo>
                    <a:pt x="54589" y="610107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xmlns="" id="{5DB5ECDB-B1DD-4086-AE8F-5E563C24167E}"/>
                </a:ext>
              </a:extLst>
            </p:cNvPr>
            <p:cNvSpPr/>
            <p:nvPr/>
          </p:nvSpPr>
          <p:spPr>
            <a:xfrm>
              <a:off x="2282859" y="1918957"/>
              <a:ext cx="589851" cy="230220"/>
            </a:xfrm>
            <a:custGeom>
              <a:avLst/>
              <a:gdLst>
                <a:gd name="connsiteX0" fmla="*/ 588712 w 589851"/>
                <a:gd name="connsiteY0" fmla="*/ 52958 h 230220"/>
                <a:gd name="connsiteX1" fmla="*/ 570703 w 589851"/>
                <a:gd name="connsiteY1" fmla="*/ 60518 h 230220"/>
                <a:gd name="connsiteX2" fmla="*/ 231555 w 589851"/>
                <a:gd name="connsiteY2" fmla="*/ 60948 h 230220"/>
                <a:gd name="connsiteX3" fmla="*/ 25349 w 589851"/>
                <a:gd name="connsiteY3" fmla="*/ 224253 h 230220"/>
                <a:gd name="connsiteX4" fmla="*/ 6296 w 589851"/>
                <a:gd name="connsiteY4" fmla="*/ 227941 h 230220"/>
                <a:gd name="connsiteX5" fmla="*/ 6296 w 589851"/>
                <a:gd name="connsiteY5" fmla="*/ 227941 h 230220"/>
                <a:gd name="connsiteX6" fmla="*/ 2547 w 589851"/>
                <a:gd name="connsiteY6" fmla="*/ 208212 h 230220"/>
                <a:gd name="connsiteX7" fmla="*/ 80296 w 589851"/>
                <a:gd name="connsiteY7" fmla="*/ 121243 h 230220"/>
                <a:gd name="connsiteX8" fmla="*/ 221229 w 589851"/>
                <a:gd name="connsiteY8" fmla="*/ 35011 h 230220"/>
                <a:gd name="connsiteX9" fmla="*/ 580906 w 589851"/>
                <a:gd name="connsiteY9" fmla="*/ 34274 h 230220"/>
                <a:gd name="connsiteX10" fmla="*/ 588712 w 589851"/>
                <a:gd name="connsiteY10" fmla="*/ 52958 h 230220"/>
                <a:gd name="connsiteX11" fmla="*/ 588712 w 589851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51" h="230220">
                  <a:moveTo>
                    <a:pt x="588712" y="52958"/>
                  </a:moveTo>
                  <a:cubicBezTo>
                    <a:pt x="585700" y="59903"/>
                    <a:pt x="577710" y="63284"/>
                    <a:pt x="570703" y="60518"/>
                  </a:cubicBezTo>
                  <a:cubicBezTo>
                    <a:pt x="465419" y="18908"/>
                    <a:pt x="344707" y="15774"/>
                    <a:pt x="231555" y="60948"/>
                  </a:cubicBezTo>
                  <a:cubicBezTo>
                    <a:pt x="147720" y="94445"/>
                    <a:pt x="76670" y="150745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7"/>
                    <a:pt x="2547" y="208212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281" y="37224"/>
                    <a:pt x="591846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xmlns="" id="{15C3A106-B1EE-46CC-A8AC-6A1E674CBB4C}"/>
                </a:ext>
              </a:extLst>
            </p:cNvPr>
            <p:cNvSpPr/>
            <p:nvPr/>
          </p:nvSpPr>
          <p:spPr>
            <a:xfrm>
              <a:off x="2197126" y="2189795"/>
              <a:ext cx="204687" cy="599983"/>
            </a:xfrm>
            <a:custGeom>
              <a:avLst/>
              <a:gdLst>
                <a:gd name="connsiteX0" fmla="*/ 66338 w 204687"/>
                <a:gd name="connsiteY0" fmla="*/ 1540 h 599983"/>
                <a:gd name="connsiteX1" fmla="*/ 72668 w 204687"/>
                <a:gd name="connsiteY1" fmla="*/ 20040 h 599983"/>
                <a:gd name="connsiteX2" fmla="*/ 50357 w 204687"/>
                <a:gd name="connsiteY2" fmla="*/ 358451 h 599983"/>
                <a:gd name="connsiteX3" fmla="*/ 199465 w 204687"/>
                <a:gd name="connsiteY3" fmla="*/ 575167 h 599983"/>
                <a:gd name="connsiteX4" fmla="*/ 201862 w 204687"/>
                <a:gd name="connsiteY4" fmla="*/ 594466 h 599983"/>
                <a:gd name="connsiteX5" fmla="*/ 201862 w 204687"/>
                <a:gd name="connsiteY5" fmla="*/ 594466 h 599983"/>
                <a:gd name="connsiteX6" fmla="*/ 181948 w 204687"/>
                <a:gd name="connsiteY6" fmla="*/ 596863 h 599983"/>
                <a:gd name="connsiteX7" fmla="*/ 100449 w 204687"/>
                <a:gd name="connsiteY7" fmla="*/ 513459 h 599983"/>
                <a:gd name="connsiteX8" fmla="*/ 23867 w 204687"/>
                <a:gd name="connsiteY8" fmla="*/ 367056 h 599983"/>
                <a:gd name="connsiteX9" fmla="*/ 47284 w 204687"/>
                <a:gd name="connsiteY9" fmla="*/ 8117 h 599983"/>
                <a:gd name="connsiteX10" fmla="*/ 66338 w 204687"/>
                <a:gd name="connsiteY10" fmla="*/ 1540 h 599983"/>
                <a:gd name="connsiteX11" fmla="*/ 66338 w 204687"/>
                <a:gd name="connsiteY11" fmla="*/ 1540 h 59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3">
                  <a:moveTo>
                    <a:pt x="66338" y="1540"/>
                  </a:moveTo>
                  <a:cubicBezTo>
                    <a:pt x="73098" y="4982"/>
                    <a:pt x="75926" y="13156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8"/>
                    <a:pt x="-6311" y="120900"/>
                    <a:pt x="47284" y="8117"/>
                  </a:cubicBezTo>
                  <a:cubicBezTo>
                    <a:pt x="50603" y="925"/>
                    <a:pt x="59208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xmlns="" id="{8E4FE151-652F-429A-9A94-E66E6FF9B69A}"/>
                </a:ext>
              </a:extLst>
            </p:cNvPr>
            <p:cNvSpPr/>
            <p:nvPr/>
          </p:nvSpPr>
          <p:spPr>
            <a:xfrm>
              <a:off x="2285073" y="2007107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0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4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0" y="23136"/>
                  </a:cubicBezTo>
                  <a:cubicBezTo>
                    <a:pt x="690246" y="78759"/>
                    <a:pt x="796023" y="225900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4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5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3"/>
                    <a:pt x="501127" y="786435"/>
                    <a:pt x="494858" y="787971"/>
                  </a:cubicBezTo>
                  <a:cubicBezTo>
                    <a:pt x="463451" y="795593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4" name="Gráfico 3">
              <a:extLst>
                <a:ext uri="{FF2B5EF4-FFF2-40B4-BE49-F238E27FC236}">
                  <a16:creationId xmlns:a16="http://schemas.microsoft.com/office/drawing/2014/main" xmlns="" id="{E5A9704F-A1BA-4DF7-A058-D67506359152}"/>
                </a:ext>
              </a:extLst>
            </p:cNvPr>
            <p:cNvGrpSpPr/>
            <p:nvPr/>
          </p:nvGrpSpPr>
          <p:grpSpPr>
            <a:xfrm>
              <a:off x="819472" y="896758"/>
              <a:ext cx="2840825" cy="976906"/>
              <a:chOff x="819472" y="896758"/>
              <a:chExt cx="2840825" cy="976906"/>
            </a:xfrm>
          </p:grpSpPr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xmlns="" id="{BA5F3CB7-97A1-478E-94F7-E6B8FDC02B35}"/>
                  </a:ext>
                </a:extLst>
              </p:cNvPr>
              <p:cNvSpPr/>
              <p:nvPr/>
            </p:nvSpPr>
            <p:spPr>
              <a:xfrm>
                <a:off x="819472" y="896758"/>
                <a:ext cx="6146" cy="6146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6146"/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xmlns="" id="{03DE5240-F3D2-4257-B93B-5007DD4825C1}"/>
                  </a:ext>
                </a:extLst>
              </p:cNvPr>
              <p:cNvSpPr/>
              <p:nvPr/>
            </p:nvSpPr>
            <p:spPr>
              <a:xfrm>
                <a:off x="819472" y="896758"/>
                <a:ext cx="6146" cy="6146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6146"/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xmlns="" id="{FD929945-6D36-4004-A179-FFD7C51E5B01}"/>
                  </a:ext>
                </a:extLst>
              </p:cNvPr>
              <p:cNvSpPr/>
              <p:nvPr/>
            </p:nvSpPr>
            <p:spPr>
              <a:xfrm>
                <a:off x="2924335" y="1695590"/>
                <a:ext cx="608184" cy="178074"/>
              </a:xfrm>
              <a:custGeom>
                <a:avLst/>
                <a:gdLst>
                  <a:gd name="connsiteX0" fmla="*/ 2060 w 608184"/>
                  <a:gd name="connsiteY0" fmla="*/ 94521 h 178074"/>
                  <a:gd name="connsiteX1" fmla="*/ 20991 w 608184"/>
                  <a:gd name="connsiteY1" fmla="*/ 89604 h 178074"/>
                  <a:gd name="connsiteX2" fmla="*/ 356820 w 608184"/>
                  <a:gd name="connsiteY2" fmla="*/ 136991 h 178074"/>
                  <a:gd name="connsiteX3" fmla="*/ 584046 w 608184"/>
                  <a:gd name="connsiteY3" fmla="*/ 4417 h 178074"/>
                  <a:gd name="connsiteX4" fmla="*/ 603468 w 608184"/>
                  <a:gd name="connsiteY4" fmla="*/ 3495 h 178074"/>
                  <a:gd name="connsiteX5" fmla="*/ 603468 w 608184"/>
                  <a:gd name="connsiteY5" fmla="*/ 3495 h 178074"/>
                  <a:gd name="connsiteX6" fmla="*/ 604390 w 608184"/>
                  <a:gd name="connsiteY6" fmla="*/ 23532 h 178074"/>
                  <a:gd name="connsiteX7" fmla="*/ 515146 w 608184"/>
                  <a:gd name="connsiteY7" fmla="*/ 98639 h 178074"/>
                  <a:gd name="connsiteX8" fmla="*/ 363458 w 608184"/>
                  <a:gd name="connsiteY8" fmla="*/ 164096 h 178074"/>
                  <a:gd name="connsiteX9" fmla="*/ 7284 w 608184"/>
                  <a:gd name="connsiteY9" fmla="*/ 114066 h 178074"/>
                  <a:gd name="connsiteX10" fmla="*/ 2060 w 608184"/>
                  <a:gd name="connsiteY10" fmla="*/ 94521 h 178074"/>
                  <a:gd name="connsiteX11" fmla="*/ 2060 w 608184"/>
                  <a:gd name="connsiteY11" fmla="*/ 94521 h 178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8184" h="178074">
                    <a:moveTo>
                      <a:pt x="2060" y="94521"/>
                    </a:moveTo>
                    <a:cubicBezTo>
                      <a:pt x="5994" y="88067"/>
                      <a:pt x="14414" y="85855"/>
                      <a:pt x="20991" y="89604"/>
                    </a:cubicBezTo>
                    <a:cubicBezTo>
                      <a:pt x="119330" y="145657"/>
                      <a:pt x="238382" y="165755"/>
                      <a:pt x="356820" y="136991"/>
                    </a:cubicBezTo>
                    <a:cubicBezTo>
                      <a:pt x="444588" y="115664"/>
                      <a:pt x="522829" y="69936"/>
                      <a:pt x="584046" y="4417"/>
                    </a:cubicBezTo>
                    <a:cubicBezTo>
                      <a:pt x="589208" y="-1115"/>
                      <a:pt x="597813" y="-1483"/>
                      <a:pt x="603468" y="3495"/>
                    </a:cubicBezTo>
                    <a:lnTo>
                      <a:pt x="603468" y="3495"/>
                    </a:lnTo>
                    <a:cubicBezTo>
                      <a:pt x="609368" y="8719"/>
                      <a:pt x="609798" y="17754"/>
                      <a:pt x="604390" y="23532"/>
                    </a:cubicBezTo>
                    <a:cubicBezTo>
                      <a:pt x="577531" y="52296"/>
                      <a:pt x="547599" y="77434"/>
                      <a:pt x="515146" y="98639"/>
                    </a:cubicBezTo>
                    <a:cubicBezTo>
                      <a:pt x="469111" y="128694"/>
                      <a:pt x="418036" y="150882"/>
                      <a:pt x="363458" y="164096"/>
                    </a:cubicBezTo>
                    <a:cubicBezTo>
                      <a:pt x="241640" y="193721"/>
                      <a:pt x="115704" y="175897"/>
                      <a:pt x="7284" y="114066"/>
                    </a:cubicBezTo>
                    <a:cubicBezTo>
                      <a:pt x="278" y="110132"/>
                      <a:pt x="-2119" y="101343"/>
                      <a:pt x="2060" y="94521"/>
                    </a:cubicBezTo>
                    <a:lnTo>
                      <a:pt x="2060" y="94521"/>
                    </a:lnTo>
                    <a:close/>
                  </a:path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xmlns="" id="{47533B9A-7D04-45CB-AFC0-D69FE9F7BCEE}"/>
                  </a:ext>
                </a:extLst>
              </p:cNvPr>
              <p:cNvSpPr/>
              <p:nvPr/>
            </p:nvSpPr>
            <p:spPr>
              <a:xfrm>
                <a:off x="3504805" y="1048597"/>
                <a:ext cx="155492" cy="612654"/>
              </a:xfrm>
              <a:custGeom>
                <a:avLst/>
                <a:gdLst>
                  <a:gd name="connsiteX0" fmla="*/ 54527 w 155492"/>
                  <a:gd name="connsiteY0" fmla="*/ 610108 h 612654"/>
                  <a:gd name="connsiteX1" fmla="*/ 50901 w 155492"/>
                  <a:gd name="connsiteY1" fmla="*/ 590931 h 612654"/>
                  <a:gd name="connsiteX2" fmla="*/ 120784 w 155492"/>
                  <a:gd name="connsiteY2" fmla="*/ 259036 h 612654"/>
                  <a:gd name="connsiteX3" fmla="*/ 3760 w 155492"/>
                  <a:gd name="connsiteY3" fmla="*/ 23451 h 612654"/>
                  <a:gd name="connsiteX4" fmla="*/ 4128 w 155492"/>
                  <a:gd name="connsiteY4" fmla="*/ 4029 h 612654"/>
                  <a:gd name="connsiteX5" fmla="*/ 4128 w 155492"/>
                  <a:gd name="connsiteY5" fmla="*/ 4029 h 612654"/>
                  <a:gd name="connsiteX6" fmla="*/ 24165 w 155492"/>
                  <a:gd name="connsiteY6" fmla="*/ 4459 h 612654"/>
                  <a:gd name="connsiteX7" fmla="*/ 93126 w 155492"/>
                  <a:gd name="connsiteY7" fmla="*/ 98558 h 612654"/>
                  <a:gd name="connsiteX8" fmla="*/ 148257 w 155492"/>
                  <a:gd name="connsiteY8" fmla="*/ 254303 h 612654"/>
                  <a:gd name="connsiteX9" fmla="*/ 74441 w 155492"/>
                  <a:gd name="connsiteY9" fmla="*/ 606358 h 612654"/>
                  <a:gd name="connsiteX10" fmla="*/ 54527 w 155492"/>
                  <a:gd name="connsiteY10" fmla="*/ 610108 h 612654"/>
                  <a:gd name="connsiteX11" fmla="*/ 54527 w 155492"/>
                  <a:gd name="connsiteY11" fmla="*/ 610108 h 61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492" h="612654">
                    <a:moveTo>
                      <a:pt x="54527" y="610108"/>
                    </a:moveTo>
                    <a:cubicBezTo>
                      <a:pt x="48320" y="605744"/>
                      <a:pt x="46660" y="597200"/>
                      <a:pt x="50901" y="590931"/>
                    </a:cubicBezTo>
                    <a:cubicBezTo>
                      <a:pt x="113408" y="496587"/>
                      <a:pt x="141496" y="379133"/>
                      <a:pt x="120784" y="259036"/>
                    </a:cubicBezTo>
                    <a:cubicBezTo>
                      <a:pt x="105418" y="170038"/>
                      <a:pt x="65037" y="88908"/>
                      <a:pt x="3760" y="23451"/>
                    </a:cubicBezTo>
                    <a:cubicBezTo>
                      <a:pt x="-1403" y="17919"/>
                      <a:pt x="-1219" y="9315"/>
                      <a:pt x="4128" y="4029"/>
                    </a:cubicBezTo>
                    <a:lnTo>
                      <a:pt x="4128" y="4029"/>
                    </a:lnTo>
                    <a:cubicBezTo>
                      <a:pt x="9721" y="-1503"/>
                      <a:pt x="18818" y="-1318"/>
                      <a:pt x="24165" y="4459"/>
                    </a:cubicBezTo>
                    <a:cubicBezTo>
                      <a:pt x="51024" y="33162"/>
                      <a:pt x="74134" y="64754"/>
                      <a:pt x="93126" y="98558"/>
                    </a:cubicBezTo>
                    <a:cubicBezTo>
                      <a:pt x="120046" y="146498"/>
                      <a:pt x="138731" y="198987"/>
                      <a:pt x="148257" y="254303"/>
                    </a:cubicBezTo>
                    <a:cubicBezTo>
                      <a:pt x="169585" y="377842"/>
                      <a:pt x="143402" y="502303"/>
                      <a:pt x="74441" y="606358"/>
                    </a:cubicBezTo>
                    <a:cubicBezTo>
                      <a:pt x="70016" y="612935"/>
                      <a:pt x="61042" y="614656"/>
                      <a:pt x="54527" y="610108"/>
                    </a:cubicBezTo>
                    <a:lnTo>
                      <a:pt x="54527" y="610108"/>
                    </a:lnTo>
                    <a:close/>
                  </a:path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xmlns="" id="{139253DE-2055-4B51-90B7-7D78F302D2A8}"/>
                  </a:ext>
                </a:extLst>
              </p:cNvPr>
              <p:cNvSpPr/>
              <p:nvPr/>
            </p:nvSpPr>
            <p:spPr>
              <a:xfrm>
                <a:off x="2770623" y="898009"/>
                <a:ext cx="589851" cy="230220"/>
              </a:xfrm>
              <a:custGeom>
                <a:avLst/>
                <a:gdLst>
                  <a:gd name="connsiteX0" fmla="*/ 588712 w 589851"/>
                  <a:gd name="connsiteY0" fmla="*/ 52958 h 230220"/>
                  <a:gd name="connsiteX1" fmla="*/ 570703 w 589851"/>
                  <a:gd name="connsiteY1" fmla="*/ 60518 h 230220"/>
                  <a:gd name="connsiteX2" fmla="*/ 231555 w 589851"/>
                  <a:gd name="connsiteY2" fmla="*/ 60948 h 230220"/>
                  <a:gd name="connsiteX3" fmla="*/ 25349 w 589851"/>
                  <a:gd name="connsiteY3" fmla="*/ 224253 h 230220"/>
                  <a:gd name="connsiteX4" fmla="*/ 6296 w 589851"/>
                  <a:gd name="connsiteY4" fmla="*/ 227941 h 230220"/>
                  <a:gd name="connsiteX5" fmla="*/ 6296 w 589851"/>
                  <a:gd name="connsiteY5" fmla="*/ 227941 h 230220"/>
                  <a:gd name="connsiteX6" fmla="*/ 2547 w 589851"/>
                  <a:gd name="connsiteY6" fmla="*/ 208212 h 230220"/>
                  <a:gd name="connsiteX7" fmla="*/ 80296 w 589851"/>
                  <a:gd name="connsiteY7" fmla="*/ 121243 h 230220"/>
                  <a:gd name="connsiteX8" fmla="*/ 221229 w 589851"/>
                  <a:gd name="connsiteY8" fmla="*/ 35011 h 230220"/>
                  <a:gd name="connsiteX9" fmla="*/ 580906 w 589851"/>
                  <a:gd name="connsiteY9" fmla="*/ 34274 h 230220"/>
                  <a:gd name="connsiteX10" fmla="*/ 588712 w 589851"/>
                  <a:gd name="connsiteY10" fmla="*/ 52958 h 230220"/>
                  <a:gd name="connsiteX11" fmla="*/ 588712 w 589851"/>
                  <a:gd name="connsiteY11" fmla="*/ 52958 h 23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9851" h="230220">
                    <a:moveTo>
                      <a:pt x="588712" y="52958"/>
                    </a:moveTo>
                    <a:cubicBezTo>
                      <a:pt x="585700" y="59903"/>
                      <a:pt x="577710" y="63284"/>
                      <a:pt x="570703" y="60518"/>
                    </a:cubicBezTo>
                    <a:cubicBezTo>
                      <a:pt x="465418" y="18908"/>
                      <a:pt x="344707" y="15774"/>
                      <a:pt x="231555" y="60948"/>
                    </a:cubicBezTo>
                    <a:cubicBezTo>
                      <a:pt x="147720" y="94445"/>
                      <a:pt x="76670" y="150745"/>
                      <a:pt x="25349" y="224253"/>
                    </a:cubicBezTo>
                    <a:cubicBezTo>
                      <a:pt x="21047" y="230461"/>
                      <a:pt x="12565" y="232059"/>
                      <a:pt x="6296" y="227941"/>
                    </a:cubicBezTo>
                    <a:lnTo>
                      <a:pt x="6296" y="227941"/>
                    </a:lnTo>
                    <a:cubicBezTo>
                      <a:pt x="-281" y="223639"/>
                      <a:pt x="-2001" y="214727"/>
                      <a:pt x="2547" y="208212"/>
                    </a:cubicBezTo>
                    <a:cubicBezTo>
                      <a:pt x="25042" y="175944"/>
                      <a:pt x="51163" y="146811"/>
                      <a:pt x="80296" y="121243"/>
                    </a:cubicBezTo>
                    <a:cubicBezTo>
                      <a:pt x="121599" y="84980"/>
                      <a:pt x="169109" y="55847"/>
                      <a:pt x="221229" y="35011"/>
                    </a:cubicBezTo>
                    <a:cubicBezTo>
                      <a:pt x="337639" y="-11454"/>
                      <a:pt x="464804" y="-11639"/>
                      <a:pt x="580906" y="34274"/>
                    </a:cubicBezTo>
                    <a:cubicBezTo>
                      <a:pt x="588281" y="37224"/>
                      <a:pt x="591846" y="45644"/>
                      <a:pt x="588712" y="52958"/>
                    </a:cubicBezTo>
                    <a:lnTo>
                      <a:pt x="588712" y="52958"/>
                    </a:lnTo>
                    <a:close/>
                  </a:path>
                </a:pathLst>
              </a:custGeom>
              <a:solidFill>
                <a:srgbClr val="3B67AE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xmlns="" id="{C17AEA53-266B-471D-8252-D0236CC84C4E}"/>
                  </a:ext>
                </a:extLst>
              </p:cNvPr>
              <p:cNvSpPr/>
              <p:nvPr/>
            </p:nvSpPr>
            <p:spPr>
              <a:xfrm>
                <a:off x="2684890" y="1168836"/>
                <a:ext cx="204687" cy="599994"/>
              </a:xfrm>
              <a:custGeom>
                <a:avLst/>
                <a:gdLst>
                  <a:gd name="connsiteX0" fmla="*/ 66338 w 204687"/>
                  <a:gd name="connsiteY0" fmla="*/ 1551 h 599994"/>
                  <a:gd name="connsiteX1" fmla="*/ 72668 w 204687"/>
                  <a:gd name="connsiteY1" fmla="*/ 20051 h 599994"/>
                  <a:gd name="connsiteX2" fmla="*/ 50358 w 204687"/>
                  <a:gd name="connsiteY2" fmla="*/ 358462 h 599994"/>
                  <a:gd name="connsiteX3" fmla="*/ 199465 w 204687"/>
                  <a:gd name="connsiteY3" fmla="*/ 575178 h 599994"/>
                  <a:gd name="connsiteX4" fmla="*/ 201862 w 204687"/>
                  <a:gd name="connsiteY4" fmla="*/ 594477 h 599994"/>
                  <a:gd name="connsiteX5" fmla="*/ 201862 w 204687"/>
                  <a:gd name="connsiteY5" fmla="*/ 594477 h 599994"/>
                  <a:gd name="connsiteX6" fmla="*/ 181948 w 204687"/>
                  <a:gd name="connsiteY6" fmla="*/ 596874 h 599994"/>
                  <a:gd name="connsiteX7" fmla="*/ 100449 w 204687"/>
                  <a:gd name="connsiteY7" fmla="*/ 513470 h 599994"/>
                  <a:gd name="connsiteX8" fmla="*/ 23867 w 204687"/>
                  <a:gd name="connsiteY8" fmla="*/ 367067 h 599994"/>
                  <a:gd name="connsiteX9" fmla="*/ 47284 w 204687"/>
                  <a:gd name="connsiteY9" fmla="*/ 8128 h 599994"/>
                  <a:gd name="connsiteX10" fmla="*/ 66338 w 204687"/>
                  <a:gd name="connsiteY10" fmla="*/ 1551 h 599994"/>
                  <a:gd name="connsiteX11" fmla="*/ 66338 w 204687"/>
                  <a:gd name="connsiteY11" fmla="*/ 1551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4687" h="599994">
                    <a:moveTo>
                      <a:pt x="66338" y="1551"/>
                    </a:moveTo>
                    <a:cubicBezTo>
                      <a:pt x="73098" y="4993"/>
                      <a:pt x="75926" y="13167"/>
                      <a:pt x="72668" y="20051"/>
                    </a:cubicBezTo>
                    <a:cubicBezTo>
                      <a:pt x="24113" y="122324"/>
                      <a:pt x="12866" y="242483"/>
                      <a:pt x="50358" y="358462"/>
                    </a:cubicBezTo>
                    <a:cubicBezTo>
                      <a:pt x="78138" y="444386"/>
                      <a:pt x="129521" y="519063"/>
                      <a:pt x="199465" y="575178"/>
                    </a:cubicBezTo>
                    <a:cubicBezTo>
                      <a:pt x="205365" y="579910"/>
                      <a:pt x="206410" y="588453"/>
                      <a:pt x="201862" y="594477"/>
                    </a:cubicBezTo>
                    <a:lnTo>
                      <a:pt x="201862" y="594477"/>
                    </a:lnTo>
                    <a:cubicBezTo>
                      <a:pt x="197129" y="600746"/>
                      <a:pt x="188094" y="601852"/>
                      <a:pt x="181948" y="596874"/>
                    </a:cubicBezTo>
                    <a:cubicBezTo>
                      <a:pt x="151278" y="572227"/>
                      <a:pt x="123989" y="544262"/>
                      <a:pt x="100449" y="513470"/>
                    </a:cubicBezTo>
                    <a:cubicBezTo>
                      <a:pt x="67014" y="469770"/>
                      <a:pt x="41138" y="420477"/>
                      <a:pt x="23867" y="367067"/>
                    </a:cubicBezTo>
                    <a:cubicBezTo>
                      <a:pt x="-14670" y="247769"/>
                      <a:pt x="-6311" y="120911"/>
                      <a:pt x="47284" y="8128"/>
                    </a:cubicBezTo>
                    <a:cubicBezTo>
                      <a:pt x="50603" y="875"/>
                      <a:pt x="59208" y="-2075"/>
                      <a:pt x="66338" y="1551"/>
                    </a:cubicBezTo>
                    <a:lnTo>
                      <a:pt x="66338" y="1551"/>
                    </a:lnTo>
                    <a:close/>
                  </a:path>
                </a:pathLst>
              </a:custGeom>
              <a:solidFill>
                <a:srgbClr val="3B67AE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xmlns="" id="{4D0B0341-4336-43F0-9316-2D3AED7799FB}"/>
                  </a:ext>
                </a:extLst>
              </p:cNvPr>
              <p:cNvSpPr/>
              <p:nvPr/>
            </p:nvSpPr>
            <p:spPr>
              <a:xfrm>
                <a:off x="2772837" y="986098"/>
                <a:ext cx="799405" cy="799464"/>
              </a:xfrm>
              <a:custGeom>
                <a:avLst/>
                <a:gdLst>
                  <a:gd name="connsiteX0" fmla="*/ 399776 w 799405"/>
                  <a:gd name="connsiteY0" fmla="*/ 799465 h 799464"/>
                  <a:gd name="connsiteX1" fmla="*/ 266342 w 799405"/>
                  <a:gd name="connsiteY1" fmla="*/ 776416 h 799464"/>
                  <a:gd name="connsiteX2" fmla="*/ 39116 w 799405"/>
                  <a:gd name="connsiteY2" fmla="*/ 571747 h 799464"/>
                  <a:gd name="connsiteX3" fmla="*/ 23136 w 799405"/>
                  <a:gd name="connsiteY3" fmla="*/ 266342 h 799464"/>
                  <a:gd name="connsiteX4" fmla="*/ 227805 w 799405"/>
                  <a:gd name="connsiteY4" fmla="*/ 39116 h 799464"/>
                  <a:gd name="connsiteX5" fmla="*/ 533211 w 799405"/>
                  <a:gd name="connsiteY5" fmla="*/ 23136 h 799464"/>
                  <a:gd name="connsiteX6" fmla="*/ 799403 w 799405"/>
                  <a:gd name="connsiteY6" fmla="*/ 391540 h 799464"/>
                  <a:gd name="connsiteX7" fmla="*/ 787848 w 799405"/>
                  <a:gd name="connsiteY7" fmla="*/ 403156 h 799464"/>
                  <a:gd name="connsiteX8" fmla="*/ 787848 w 799405"/>
                  <a:gd name="connsiteY8" fmla="*/ 403156 h 799464"/>
                  <a:gd name="connsiteX9" fmla="*/ 776539 w 799405"/>
                  <a:gd name="connsiteY9" fmla="*/ 391909 h 799464"/>
                  <a:gd name="connsiteX10" fmla="*/ 525589 w 799405"/>
                  <a:gd name="connsiteY10" fmla="*/ 44709 h 799464"/>
                  <a:gd name="connsiteX11" fmla="*/ 237700 w 799405"/>
                  <a:gd name="connsiteY11" fmla="*/ 59767 h 799464"/>
                  <a:gd name="connsiteX12" fmla="*/ 44771 w 799405"/>
                  <a:gd name="connsiteY12" fmla="*/ 274024 h 799464"/>
                  <a:gd name="connsiteX13" fmla="*/ 274086 w 799405"/>
                  <a:gd name="connsiteY13" fmla="*/ 754905 h 799464"/>
                  <a:gd name="connsiteX14" fmla="*/ 489265 w 799405"/>
                  <a:gd name="connsiteY14" fmla="*/ 765783 h 799464"/>
                  <a:gd name="connsiteX15" fmla="*/ 503094 w 799405"/>
                  <a:gd name="connsiteY15" fmla="*/ 773835 h 799464"/>
                  <a:gd name="connsiteX16" fmla="*/ 503094 w 799405"/>
                  <a:gd name="connsiteY16" fmla="*/ 773835 h 799464"/>
                  <a:gd name="connsiteX17" fmla="*/ 494858 w 799405"/>
                  <a:gd name="connsiteY17" fmla="*/ 787971 h 799464"/>
                  <a:gd name="connsiteX18" fmla="*/ 399776 w 799405"/>
                  <a:gd name="connsiteY18" fmla="*/ 799465 h 79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99405" h="799464">
                    <a:moveTo>
                      <a:pt x="399776" y="799465"/>
                    </a:moveTo>
                    <a:cubicBezTo>
                      <a:pt x="354724" y="799465"/>
                      <a:pt x="309734" y="791782"/>
                      <a:pt x="266342" y="776416"/>
                    </a:cubicBezTo>
                    <a:cubicBezTo>
                      <a:pt x="165728" y="740768"/>
                      <a:pt x="85028" y="668120"/>
                      <a:pt x="39116" y="571747"/>
                    </a:cubicBezTo>
                    <a:cubicBezTo>
                      <a:pt x="-6796" y="475436"/>
                      <a:pt x="-12512" y="366955"/>
                      <a:pt x="23136" y="266342"/>
                    </a:cubicBezTo>
                    <a:cubicBezTo>
                      <a:pt x="58784" y="165728"/>
                      <a:pt x="131432" y="85028"/>
                      <a:pt x="227805" y="39116"/>
                    </a:cubicBezTo>
                    <a:cubicBezTo>
                      <a:pt x="324116" y="-6796"/>
                      <a:pt x="432597" y="-12512"/>
                      <a:pt x="533211" y="23136"/>
                    </a:cubicBezTo>
                    <a:cubicBezTo>
                      <a:pt x="690246" y="78759"/>
                      <a:pt x="796023" y="225900"/>
                      <a:pt x="799403" y="391540"/>
                    </a:cubicBezTo>
                    <a:cubicBezTo>
                      <a:pt x="799526" y="397932"/>
                      <a:pt x="794302" y="403218"/>
                      <a:pt x="787848" y="403156"/>
                    </a:cubicBezTo>
                    <a:lnTo>
                      <a:pt x="787848" y="403156"/>
                    </a:lnTo>
                    <a:cubicBezTo>
                      <a:pt x="781641" y="403095"/>
                      <a:pt x="776662" y="398117"/>
                      <a:pt x="776539" y="391909"/>
                    </a:cubicBezTo>
                    <a:cubicBezTo>
                      <a:pt x="773282" y="235795"/>
                      <a:pt x="673652" y="97136"/>
                      <a:pt x="525589" y="44709"/>
                    </a:cubicBezTo>
                    <a:cubicBezTo>
                      <a:pt x="430753" y="11089"/>
                      <a:pt x="328480" y="16436"/>
                      <a:pt x="237700" y="59767"/>
                    </a:cubicBezTo>
                    <a:cubicBezTo>
                      <a:pt x="146859" y="103098"/>
                      <a:pt x="78329" y="179188"/>
                      <a:pt x="44771" y="274024"/>
                    </a:cubicBezTo>
                    <a:cubicBezTo>
                      <a:pt x="-24559" y="469843"/>
                      <a:pt x="78267" y="685514"/>
                      <a:pt x="274086" y="754905"/>
                    </a:cubicBezTo>
                    <a:cubicBezTo>
                      <a:pt x="343784" y="779612"/>
                      <a:pt x="417969" y="783300"/>
                      <a:pt x="489265" y="765783"/>
                    </a:cubicBezTo>
                    <a:cubicBezTo>
                      <a:pt x="495288" y="764308"/>
                      <a:pt x="501434" y="767812"/>
                      <a:pt x="503094" y="773835"/>
                    </a:cubicBezTo>
                    <a:lnTo>
                      <a:pt x="503094" y="773835"/>
                    </a:lnTo>
                    <a:cubicBezTo>
                      <a:pt x="504815" y="780043"/>
                      <a:pt x="501127" y="786435"/>
                      <a:pt x="494858" y="787971"/>
                    </a:cubicBezTo>
                    <a:cubicBezTo>
                      <a:pt x="463451" y="795654"/>
                      <a:pt x="431552" y="799465"/>
                      <a:pt x="399776" y="799465"/>
                    </a:cubicBezTo>
                    <a:close/>
                  </a:path>
                </a:pathLst>
              </a:custGeom>
              <a:solidFill>
                <a:srgbClr val="DABC00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xmlns="" id="{E9E84F41-84B3-416D-9CF6-5DEBA27330F9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xmlns="" id="{07235DE7-FC00-472B-94DC-C9EE0A940CB2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xmlns="" id="{91EDA977-B32D-4BE2-8331-856F204BB802}"/>
                </a:ext>
              </a:extLst>
            </p:cNvPr>
            <p:cNvSpPr/>
            <p:nvPr/>
          </p:nvSpPr>
          <p:spPr>
            <a:xfrm>
              <a:off x="1948793" y="3737486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8 h 178074"/>
                <a:gd name="connsiteX8" fmla="*/ 363472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8" y="88067"/>
                    <a:pt x="14428" y="85854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8"/>
                  </a:cubicBezTo>
                  <a:cubicBezTo>
                    <a:pt x="469125" y="128694"/>
                    <a:pt x="418050" y="150881"/>
                    <a:pt x="363472" y="164096"/>
                  </a:cubicBezTo>
                  <a:cubicBezTo>
                    <a:pt x="241654" y="193721"/>
                    <a:pt x="115718" y="175897"/>
                    <a:pt x="7298" y="114066"/>
                  </a:cubicBezTo>
                  <a:cubicBezTo>
                    <a:pt x="230" y="110193"/>
                    <a:pt x="-2106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xmlns="" id="{6BDD7A62-81B0-43D2-BCCA-E6AAC54FE1C9}"/>
                </a:ext>
              </a:extLst>
            </p:cNvPr>
            <p:cNvSpPr/>
            <p:nvPr/>
          </p:nvSpPr>
          <p:spPr>
            <a:xfrm>
              <a:off x="2529216" y="3090493"/>
              <a:ext cx="155491" cy="612681"/>
            </a:xfrm>
            <a:custGeom>
              <a:avLst/>
              <a:gdLst>
                <a:gd name="connsiteX0" fmla="*/ 54589 w 155491"/>
                <a:gd name="connsiteY0" fmla="*/ 610108 h 612681"/>
                <a:gd name="connsiteX1" fmla="*/ 50963 w 155491"/>
                <a:gd name="connsiteY1" fmla="*/ 590931 h 612681"/>
                <a:gd name="connsiteX2" fmla="*/ 120783 w 155491"/>
                <a:gd name="connsiteY2" fmla="*/ 259036 h 612681"/>
                <a:gd name="connsiteX3" fmla="*/ 3760 w 155491"/>
                <a:gd name="connsiteY3" fmla="*/ 23451 h 612681"/>
                <a:gd name="connsiteX4" fmla="*/ 4128 w 155491"/>
                <a:gd name="connsiteY4" fmla="*/ 4029 h 612681"/>
                <a:gd name="connsiteX5" fmla="*/ 4128 w 155491"/>
                <a:gd name="connsiteY5" fmla="*/ 4029 h 612681"/>
                <a:gd name="connsiteX6" fmla="*/ 24165 w 155491"/>
                <a:gd name="connsiteY6" fmla="*/ 4459 h 612681"/>
                <a:gd name="connsiteX7" fmla="*/ 93125 w 155491"/>
                <a:gd name="connsiteY7" fmla="*/ 98558 h 612681"/>
                <a:gd name="connsiteX8" fmla="*/ 148257 w 155491"/>
                <a:gd name="connsiteY8" fmla="*/ 254303 h 612681"/>
                <a:gd name="connsiteX9" fmla="*/ 74441 w 155491"/>
                <a:gd name="connsiteY9" fmla="*/ 606358 h 612681"/>
                <a:gd name="connsiteX10" fmla="*/ 54589 w 155491"/>
                <a:gd name="connsiteY10" fmla="*/ 610108 h 612681"/>
                <a:gd name="connsiteX11" fmla="*/ 54589 w 155491"/>
                <a:gd name="connsiteY11" fmla="*/ 610108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1" h="612681">
                  <a:moveTo>
                    <a:pt x="54589" y="610108"/>
                  </a:moveTo>
                  <a:cubicBezTo>
                    <a:pt x="48381" y="605744"/>
                    <a:pt x="46783" y="597201"/>
                    <a:pt x="50963" y="590931"/>
                  </a:cubicBezTo>
                  <a:cubicBezTo>
                    <a:pt x="113470" y="496587"/>
                    <a:pt x="141558" y="379133"/>
                    <a:pt x="120783" y="259036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5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4" y="377842"/>
                    <a:pt x="143402" y="502303"/>
                    <a:pt x="74441" y="606358"/>
                  </a:cubicBezTo>
                  <a:cubicBezTo>
                    <a:pt x="70077" y="612935"/>
                    <a:pt x="61104" y="614717"/>
                    <a:pt x="54589" y="610108"/>
                  </a:cubicBezTo>
                  <a:lnTo>
                    <a:pt x="54589" y="610108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xmlns="" id="{784BBD45-52F1-4F05-BC1D-ADE451E502A3}"/>
                </a:ext>
              </a:extLst>
            </p:cNvPr>
            <p:cNvSpPr/>
            <p:nvPr/>
          </p:nvSpPr>
          <p:spPr>
            <a:xfrm>
              <a:off x="1795034" y="2939906"/>
              <a:ext cx="589886" cy="230220"/>
            </a:xfrm>
            <a:custGeom>
              <a:avLst/>
              <a:gdLst>
                <a:gd name="connsiteX0" fmla="*/ 588712 w 589886"/>
                <a:gd name="connsiteY0" fmla="*/ 52958 h 230220"/>
                <a:gd name="connsiteX1" fmla="*/ 570703 w 589886"/>
                <a:gd name="connsiteY1" fmla="*/ 60518 h 230220"/>
                <a:gd name="connsiteX2" fmla="*/ 231555 w 589886"/>
                <a:gd name="connsiteY2" fmla="*/ 60948 h 230220"/>
                <a:gd name="connsiteX3" fmla="*/ 25349 w 589886"/>
                <a:gd name="connsiteY3" fmla="*/ 224253 h 230220"/>
                <a:gd name="connsiteX4" fmla="*/ 6296 w 589886"/>
                <a:gd name="connsiteY4" fmla="*/ 227941 h 230220"/>
                <a:gd name="connsiteX5" fmla="*/ 6296 w 589886"/>
                <a:gd name="connsiteY5" fmla="*/ 227941 h 230220"/>
                <a:gd name="connsiteX6" fmla="*/ 2547 w 589886"/>
                <a:gd name="connsiteY6" fmla="*/ 208212 h 230220"/>
                <a:gd name="connsiteX7" fmla="*/ 80296 w 589886"/>
                <a:gd name="connsiteY7" fmla="*/ 121243 h 230220"/>
                <a:gd name="connsiteX8" fmla="*/ 221229 w 589886"/>
                <a:gd name="connsiteY8" fmla="*/ 35011 h 230220"/>
                <a:gd name="connsiteX9" fmla="*/ 580906 w 589886"/>
                <a:gd name="connsiteY9" fmla="*/ 34274 h 230220"/>
                <a:gd name="connsiteX10" fmla="*/ 588712 w 589886"/>
                <a:gd name="connsiteY10" fmla="*/ 52958 h 230220"/>
                <a:gd name="connsiteX11" fmla="*/ 588712 w 589886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86" h="230220">
                  <a:moveTo>
                    <a:pt x="588712" y="52958"/>
                  </a:moveTo>
                  <a:cubicBezTo>
                    <a:pt x="585700" y="59904"/>
                    <a:pt x="577710" y="63284"/>
                    <a:pt x="570703" y="60518"/>
                  </a:cubicBezTo>
                  <a:cubicBezTo>
                    <a:pt x="465418" y="18908"/>
                    <a:pt x="344707" y="15774"/>
                    <a:pt x="231555" y="60948"/>
                  </a:cubicBezTo>
                  <a:cubicBezTo>
                    <a:pt x="147720" y="94445"/>
                    <a:pt x="76670" y="150745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7"/>
                    <a:pt x="2547" y="208212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343" y="37224"/>
                    <a:pt x="591908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xmlns="" id="{B593042A-A84E-4450-BCA4-4EA52C4A0070}"/>
                </a:ext>
              </a:extLst>
            </p:cNvPr>
            <p:cNvSpPr/>
            <p:nvPr/>
          </p:nvSpPr>
          <p:spPr>
            <a:xfrm>
              <a:off x="1709301" y="3210744"/>
              <a:ext cx="204687" cy="599984"/>
            </a:xfrm>
            <a:custGeom>
              <a:avLst/>
              <a:gdLst>
                <a:gd name="connsiteX0" fmla="*/ 66338 w 204687"/>
                <a:gd name="connsiteY0" fmla="*/ 1540 h 599984"/>
                <a:gd name="connsiteX1" fmla="*/ 72668 w 204687"/>
                <a:gd name="connsiteY1" fmla="*/ 20040 h 599984"/>
                <a:gd name="connsiteX2" fmla="*/ 50357 w 204687"/>
                <a:gd name="connsiteY2" fmla="*/ 358451 h 599984"/>
                <a:gd name="connsiteX3" fmla="*/ 199465 w 204687"/>
                <a:gd name="connsiteY3" fmla="*/ 575167 h 599984"/>
                <a:gd name="connsiteX4" fmla="*/ 201862 w 204687"/>
                <a:gd name="connsiteY4" fmla="*/ 594466 h 599984"/>
                <a:gd name="connsiteX5" fmla="*/ 201862 w 204687"/>
                <a:gd name="connsiteY5" fmla="*/ 594466 h 599984"/>
                <a:gd name="connsiteX6" fmla="*/ 181948 w 204687"/>
                <a:gd name="connsiteY6" fmla="*/ 596863 h 599984"/>
                <a:gd name="connsiteX7" fmla="*/ 100449 w 204687"/>
                <a:gd name="connsiteY7" fmla="*/ 513459 h 599984"/>
                <a:gd name="connsiteX8" fmla="*/ 23867 w 204687"/>
                <a:gd name="connsiteY8" fmla="*/ 367056 h 599984"/>
                <a:gd name="connsiteX9" fmla="*/ 47284 w 204687"/>
                <a:gd name="connsiteY9" fmla="*/ 8117 h 599984"/>
                <a:gd name="connsiteX10" fmla="*/ 66338 w 204687"/>
                <a:gd name="connsiteY10" fmla="*/ 1540 h 599984"/>
                <a:gd name="connsiteX11" fmla="*/ 66338 w 204687"/>
                <a:gd name="connsiteY11" fmla="*/ 1540 h 59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4">
                  <a:moveTo>
                    <a:pt x="66338" y="1540"/>
                  </a:moveTo>
                  <a:cubicBezTo>
                    <a:pt x="73098" y="4982"/>
                    <a:pt x="75926" y="13157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8"/>
                    <a:pt x="-6311" y="120900"/>
                    <a:pt x="47284" y="8117"/>
                  </a:cubicBezTo>
                  <a:cubicBezTo>
                    <a:pt x="50665" y="926"/>
                    <a:pt x="59269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xmlns="" id="{DA7BA1D0-5B99-46D5-8A91-0C397DB07DB7}"/>
                </a:ext>
              </a:extLst>
            </p:cNvPr>
            <p:cNvSpPr/>
            <p:nvPr/>
          </p:nvSpPr>
          <p:spPr>
            <a:xfrm>
              <a:off x="1797309" y="3028056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0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4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0" y="23136"/>
                  </a:cubicBezTo>
                  <a:cubicBezTo>
                    <a:pt x="690246" y="78759"/>
                    <a:pt x="796023" y="225899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4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4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3"/>
                    <a:pt x="501127" y="786435"/>
                    <a:pt x="494858" y="787971"/>
                  </a:cubicBezTo>
                  <a:cubicBezTo>
                    <a:pt x="463451" y="795592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xmlns="" id="{6403E269-E817-4C0B-B4A1-D71257E5F531}"/>
                </a:ext>
              </a:extLst>
            </p:cNvPr>
            <p:cNvSpPr/>
            <p:nvPr/>
          </p:nvSpPr>
          <p:spPr>
            <a:xfrm>
              <a:off x="3418286" y="896758"/>
              <a:ext cx="8042748" cy="976879"/>
            </a:xfrm>
            <a:custGeom>
              <a:avLst/>
              <a:gdLst>
                <a:gd name="connsiteX0" fmla="*/ 7918717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7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6 h 976879"/>
                <a:gd name="connsiteX6" fmla="*/ 6445 w 8042748"/>
                <a:gd name="connsiteY6" fmla="*/ 969750 h 976879"/>
                <a:gd name="connsiteX7" fmla="*/ 298144 w 8042748"/>
                <a:gd name="connsiteY7" fmla="*/ 487825 h 976879"/>
                <a:gd name="connsiteX8" fmla="*/ 6813 w 8042748"/>
                <a:gd name="connsiteY8" fmla="*/ 6208 h 976879"/>
                <a:gd name="connsiteX9" fmla="*/ 7918717 w 8042748"/>
                <a:gd name="connsiteY9" fmla="*/ 6208 h 976879"/>
                <a:gd name="connsiteX10" fmla="*/ 7918717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7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4031 h 976879"/>
                <a:gd name="connsiteX20" fmla="*/ 7918717 w 8042748"/>
                <a:gd name="connsiteY20" fmla="*/ 0 h 976879"/>
                <a:gd name="connsiteX21" fmla="*/ 7918717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7" y="6146"/>
                  </a:moveTo>
                  <a:cubicBezTo>
                    <a:pt x="7983745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5" y="970795"/>
                    <a:pt x="7918717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6"/>
                  </a:cubicBezTo>
                  <a:cubicBezTo>
                    <a:pt x="6014" y="969996"/>
                    <a:pt x="6260" y="969873"/>
                    <a:pt x="6445" y="969750"/>
                  </a:cubicBezTo>
                  <a:cubicBezTo>
                    <a:pt x="186344" y="875406"/>
                    <a:pt x="298144" y="690774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7" y="6208"/>
                  </a:lnTo>
                  <a:moveTo>
                    <a:pt x="7918717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7" y="976880"/>
                  </a:lnTo>
                  <a:cubicBezTo>
                    <a:pt x="7986940" y="976880"/>
                    <a:pt x="8042749" y="921072"/>
                    <a:pt x="8042749" y="852849"/>
                  </a:cubicBezTo>
                  <a:lnTo>
                    <a:pt x="8042749" y="124031"/>
                  </a:lnTo>
                  <a:cubicBezTo>
                    <a:pt x="8042749" y="55808"/>
                    <a:pt x="7986940" y="0"/>
                    <a:pt x="7918717" y="0"/>
                  </a:cubicBezTo>
                  <a:lnTo>
                    <a:pt x="7918717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xmlns="" id="{EE4DB576-E48A-4E85-B679-E9F308177BF5}"/>
                </a:ext>
              </a:extLst>
            </p:cNvPr>
            <p:cNvSpPr/>
            <p:nvPr/>
          </p:nvSpPr>
          <p:spPr>
            <a:xfrm>
              <a:off x="2924376" y="1918382"/>
              <a:ext cx="8042748" cy="976879"/>
            </a:xfrm>
            <a:custGeom>
              <a:avLst/>
              <a:gdLst>
                <a:gd name="connsiteX0" fmla="*/ 7918718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8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6 h 976879"/>
                <a:gd name="connsiteX6" fmla="*/ 6445 w 8042748"/>
                <a:gd name="connsiteY6" fmla="*/ 969750 h 976879"/>
                <a:gd name="connsiteX7" fmla="*/ 298144 w 8042748"/>
                <a:gd name="connsiteY7" fmla="*/ 487825 h 976879"/>
                <a:gd name="connsiteX8" fmla="*/ 6813 w 8042748"/>
                <a:gd name="connsiteY8" fmla="*/ 6208 h 976879"/>
                <a:gd name="connsiteX9" fmla="*/ 7918718 w 8042748"/>
                <a:gd name="connsiteY9" fmla="*/ 6208 h 976879"/>
                <a:gd name="connsiteX10" fmla="*/ 7918718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8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3969 h 976879"/>
                <a:gd name="connsiteX20" fmla="*/ 7918718 w 8042748"/>
                <a:gd name="connsiteY20" fmla="*/ 0 h 976879"/>
                <a:gd name="connsiteX21" fmla="*/ 7918718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8" y="6146"/>
                  </a:moveTo>
                  <a:cubicBezTo>
                    <a:pt x="7983744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4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6"/>
                  </a:cubicBezTo>
                  <a:cubicBezTo>
                    <a:pt x="6015" y="969996"/>
                    <a:pt x="6260" y="969873"/>
                    <a:pt x="6445" y="969750"/>
                  </a:cubicBezTo>
                  <a:cubicBezTo>
                    <a:pt x="186345" y="875406"/>
                    <a:pt x="298144" y="690773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8" y="6208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6" y="874422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0" y="976880"/>
                    <a:pt x="8042749" y="921072"/>
                    <a:pt x="8042749" y="852849"/>
                  </a:cubicBezTo>
                  <a:lnTo>
                    <a:pt x="8042749" y="123969"/>
                  </a:lnTo>
                  <a:cubicBezTo>
                    <a:pt x="8042749" y="55808"/>
                    <a:pt x="7986940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xmlns="" id="{21C73E4A-A1AA-499A-957E-BC1B99F34A48}"/>
                </a:ext>
              </a:extLst>
            </p:cNvPr>
            <p:cNvSpPr/>
            <p:nvPr/>
          </p:nvSpPr>
          <p:spPr>
            <a:xfrm>
              <a:off x="2436612" y="2939945"/>
              <a:ext cx="8042748" cy="976879"/>
            </a:xfrm>
            <a:custGeom>
              <a:avLst/>
              <a:gdLst>
                <a:gd name="connsiteX0" fmla="*/ 7918718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8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7 h 976879"/>
                <a:gd name="connsiteX6" fmla="*/ 6445 w 8042748"/>
                <a:gd name="connsiteY6" fmla="*/ 969750 h 976879"/>
                <a:gd name="connsiteX7" fmla="*/ 298144 w 8042748"/>
                <a:gd name="connsiteY7" fmla="*/ 487764 h 976879"/>
                <a:gd name="connsiteX8" fmla="*/ 6813 w 8042748"/>
                <a:gd name="connsiteY8" fmla="*/ 6146 h 976879"/>
                <a:gd name="connsiteX9" fmla="*/ 7918718 w 8042748"/>
                <a:gd name="connsiteY9" fmla="*/ 6146 h 976879"/>
                <a:gd name="connsiteX10" fmla="*/ 7918718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8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4031 h 976879"/>
                <a:gd name="connsiteX20" fmla="*/ 7918718 w 8042748"/>
                <a:gd name="connsiteY20" fmla="*/ 0 h 976879"/>
                <a:gd name="connsiteX21" fmla="*/ 7918718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8" y="6146"/>
                  </a:moveTo>
                  <a:cubicBezTo>
                    <a:pt x="7983744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4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7"/>
                  </a:cubicBezTo>
                  <a:cubicBezTo>
                    <a:pt x="6014" y="969996"/>
                    <a:pt x="6260" y="969873"/>
                    <a:pt x="6445" y="969750"/>
                  </a:cubicBezTo>
                  <a:cubicBezTo>
                    <a:pt x="186344" y="875406"/>
                    <a:pt x="298144" y="690712"/>
                    <a:pt x="298144" y="487764"/>
                  </a:cubicBezTo>
                  <a:cubicBezTo>
                    <a:pt x="298144" y="285000"/>
                    <a:pt x="186529" y="100429"/>
                    <a:pt x="6813" y="6146"/>
                  </a:cubicBezTo>
                  <a:lnTo>
                    <a:pt x="7918718" y="6146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1" y="976880"/>
                    <a:pt x="8042749" y="921072"/>
                    <a:pt x="8042749" y="852849"/>
                  </a:cubicBezTo>
                  <a:lnTo>
                    <a:pt x="8042749" y="124031"/>
                  </a:lnTo>
                  <a:cubicBezTo>
                    <a:pt x="8042749" y="55808"/>
                    <a:pt x="7986941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xmlns="" id="{6D0119A3-D69A-4279-8F27-B4AFB3336C3B}"/>
                </a:ext>
              </a:extLst>
            </p:cNvPr>
            <p:cNvSpPr/>
            <p:nvPr/>
          </p:nvSpPr>
          <p:spPr>
            <a:xfrm>
              <a:off x="1948848" y="3962184"/>
              <a:ext cx="8042747" cy="976879"/>
            </a:xfrm>
            <a:custGeom>
              <a:avLst/>
              <a:gdLst>
                <a:gd name="connsiteX0" fmla="*/ 7918718 w 8042747"/>
                <a:gd name="connsiteY0" fmla="*/ 6146 h 976879"/>
                <a:gd name="connsiteX1" fmla="*/ 8036602 w 8042747"/>
                <a:gd name="connsiteY1" fmla="*/ 124031 h 976879"/>
                <a:gd name="connsiteX2" fmla="*/ 8036602 w 8042747"/>
                <a:gd name="connsiteY2" fmla="*/ 852911 h 976879"/>
                <a:gd name="connsiteX3" fmla="*/ 7918718 w 8042747"/>
                <a:gd name="connsiteY3" fmla="*/ 970795 h 976879"/>
                <a:gd name="connsiteX4" fmla="*/ 6568 w 8042747"/>
                <a:gd name="connsiteY4" fmla="*/ 970795 h 976879"/>
                <a:gd name="connsiteX5" fmla="*/ 6137 w 8042747"/>
                <a:gd name="connsiteY5" fmla="*/ 970427 h 976879"/>
                <a:gd name="connsiteX6" fmla="*/ 6445 w 8042747"/>
                <a:gd name="connsiteY6" fmla="*/ 969751 h 976879"/>
                <a:gd name="connsiteX7" fmla="*/ 298144 w 8042747"/>
                <a:gd name="connsiteY7" fmla="*/ 487825 h 976879"/>
                <a:gd name="connsiteX8" fmla="*/ 6813 w 8042747"/>
                <a:gd name="connsiteY8" fmla="*/ 6208 h 976879"/>
                <a:gd name="connsiteX9" fmla="*/ 7918718 w 8042747"/>
                <a:gd name="connsiteY9" fmla="*/ 6208 h 976879"/>
                <a:gd name="connsiteX10" fmla="*/ 7918718 w 8042747"/>
                <a:gd name="connsiteY10" fmla="*/ 0 h 976879"/>
                <a:gd name="connsiteX11" fmla="*/ 6813 w 8042747"/>
                <a:gd name="connsiteY11" fmla="*/ 0 h 976879"/>
                <a:gd name="connsiteX12" fmla="*/ 4048 w 8042747"/>
                <a:gd name="connsiteY12" fmla="*/ 11493 h 976879"/>
                <a:gd name="connsiteX13" fmla="*/ 291998 w 8042747"/>
                <a:gd name="connsiteY13" fmla="*/ 487764 h 976879"/>
                <a:gd name="connsiteX14" fmla="*/ 3617 w 8042747"/>
                <a:gd name="connsiteY14" fmla="*/ 964280 h 976879"/>
                <a:gd name="connsiteX15" fmla="*/ 6568 w 8042747"/>
                <a:gd name="connsiteY15" fmla="*/ 976880 h 976879"/>
                <a:gd name="connsiteX16" fmla="*/ 6813 w 8042747"/>
                <a:gd name="connsiteY16" fmla="*/ 976880 h 976879"/>
                <a:gd name="connsiteX17" fmla="*/ 7918718 w 8042747"/>
                <a:gd name="connsiteY17" fmla="*/ 976880 h 976879"/>
                <a:gd name="connsiteX18" fmla="*/ 8042748 w 8042747"/>
                <a:gd name="connsiteY18" fmla="*/ 852849 h 976879"/>
                <a:gd name="connsiteX19" fmla="*/ 8042748 w 8042747"/>
                <a:gd name="connsiteY19" fmla="*/ 124031 h 976879"/>
                <a:gd name="connsiteX20" fmla="*/ 7918718 w 8042747"/>
                <a:gd name="connsiteY20" fmla="*/ 0 h 976879"/>
                <a:gd name="connsiteX21" fmla="*/ 7918718 w 8042747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7" h="976879">
                  <a:moveTo>
                    <a:pt x="7918718" y="6146"/>
                  </a:moveTo>
                  <a:cubicBezTo>
                    <a:pt x="7983745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5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7"/>
                  </a:cubicBezTo>
                  <a:cubicBezTo>
                    <a:pt x="6014" y="969996"/>
                    <a:pt x="6260" y="969873"/>
                    <a:pt x="6445" y="969751"/>
                  </a:cubicBezTo>
                  <a:cubicBezTo>
                    <a:pt x="186345" y="875406"/>
                    <a:pt x="298144" y="690774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8" y="6208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8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1" y="976880"/>
                    <a:pt x="8042748" y="921072"/>
                    <a:pt x="8042748" y="852849"/>
                  </a:cubicBezTo>
                  <a:lnTo>
                    <a:pt x="8042748" y="124031"/>
                  </a:lnTo>
                  <a:cubicBezTo>
                    <a:pt x="8042748" y="55808"/>
                    <a:pt x="7986941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25801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Miner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9A8F848A-3A01-4919-837B-55D5C63614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055" y="1418270"/>
            <a:ext cx="5192482" cy="4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956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Ener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áfico 19" descr="Turbina Eólica">
            <a:extLst>
              <a:ext uri="{FF2B5EF4-FFF2-40B4-BE49-F238E27FC236}">
                <a16:creationId xmlns:a16="http://schemas.microsoft.com/office/drawing/2014/main" xmlns="" id="{942F3E2D-7FA9-415F-AC66-64FC1DB09FC7}"/>
              </a:ext>
            </a:extLst>
          </p:cNvPr>
          <p:cNvGrpSpPr/>
          <p:nvPr userDrawn="1"/>
        </p:nvGrpSpPr>
        <p:grpSpPr>
          <a:xfrm flipH="1">
            <a:off x="6216188" y="24027"/>
            <a:ext cx="3201496" cy="6119598"/>
            <a:chOff x="-1666783" y="59468"/>
            <a:chExt cx="3494225" cy="6246198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xmlns="" id="{7FFC29D3-FEFB-4FC2-AA78-18B060DE43D9}"/>
                </a:ext>
              </a:extLst>
            </p:cNvPr>
            <p:cNvSpPr/>
            <p:nvPr/>
          </p:nvSpPr>
          <p:spPr>
            <a:xfrm>
              <a:off x="-791802" y="2662756"/>
              <a:ext cx="1405530" cy="3642910"/>
            </a:xfrm>
            <a:custGeom>
              <a:avLst/>
              <a:gdLst>
                <a:gd name="connsiteX0" fmla="*/ 791983 w 1405530"/>
                <a:gd name="connsiteY0" fmla="*/ 0 h 3642910"/>
                <a:gd name="connsiteX1" fmla="*/ 431699 w 1405530"/>
                <a:gd name="connsiteY1" fmla="*/ 263631 h 3642910"/>
                <a:gd name="connsiteX2" fmla="*/ 280905 w 1405530"/>
                <a:gd name="connsiteY2" fmla="*/ 3371406 h 3642910"/>
                <a:gd name="connsiteX3" fmla="*/ 0 w 1405530"/>
                <a:gd name="connsiteY3" fmla="*/ 3371406 h 3642910"/>
                <a:gd name="connsiteX4" fmla="*/ 0 w 1405530"/>
                <a:gd name="connsiteY4" fmla="*/ 3642911 h 3642910"/>
                <a:gd name="connsiteX5" fmla="*/ 267720 w 1405530"/>
                <a:gd name="connsiteY5" fmla="*/ 3642911 h 3642910"/>
                <a:gd name="connsiteX6" fmla="*/ 1137810 w 1405530"/>
                <a:gd name="connsiteY6" fmla="*/ 3642911 h 3642910"/>
                <a:gd name="connsiteX7" fmla="*/ 1405531 w 1405530"/>
                <a:gd name="connsiteY7" fmla="*/ 3642911 h 3642910"/>
                <a:gd name="connsiteX8" fmla="*/ 1405531 w 1405530"/>
                <a:gd name="connsiteY8" fmla="*/ 3371406 h 3642910"/>
                <a:gd name="connsiteX9" fmla="*/ 1120275 w 1405530"/>
                <a:gd name="connsiteY9" fmla="*/ 3371406 h 3642910"/>
                <a:gd name="connsiteX10" fmla="*/ 903756 w 1405530"/>
                <a:gd name="connsiteY10" fmla="*/ 23349 h 3642910"/>
                <a:gd name="connsiteX11" fmla="*/ 791983 w 1405530"/>
                <a:gd name="connsiteY11" fmla="*/ 0 h 364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5530" h="3642910">
                  <a:moveTo>
                    <a:pt x="791983" y="0"/>
                  </a:moveTo>
                  <a:lnTo>
                    <a:pt x="431699" y="263631"/>
                  </a:lnTo>
                  <a:lnTo>
                    <a:pt x="280905" y="3371406"/>
                  </a:lnTo>
                  <a:lnTo>
                    <a:pt x="0" y="3371406"/>
                  </a:lnTo>
                  <a:lnTo>
                    <a:pt x="0" y="3642911"/>
                  </a:lnTo>
                  <a:lnTo>
                    <a:pt x="267720" y="3642911"/>
                  </a:lnTo>
                  <a:lnTo>
                    <a:pt x="1137810" y="3642911"/>
                  </a:lnTo>
                  <a:lnTo>
                    <a:pt x="1405531" y="3642911"/>
                  </a:lnTo>
                  <a:lnTo>
                    <a:pt x="1405531" y="3371406"/>
                  </a:lnTo>
                  <a:lnTo>
                    <a:pt x="1120275" y="3371406"/>
                  </a:lnTo>
                  <a:lnTo>
                    <a:pt x="903756" y="23349"/>
                  </a:lnTo>
                  <a:lnTo>
                    <a:pt x="791983" y="0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xmlns="" id="{F01A9327-353F-40F6-96D0-FFBD04B6E29E}"/>
                </a:ext>
              </a:extLst>
            </p:cNvPr>
            <p:cNvSpPr/>
            <p:nvPr/>
          </p:nvSpPr>
          <p:spPr>
            <a:xfrm>
              <a:off x="-642984" y="59468"/>
              <a:ext cx="739343" cy="1804453"/>
            </a:xfrm>
            <a:custGeom>
              <a:avLst/>
              <a:gdLst>
                <a:gd name="connsiteX0" fmla="*/ 162206 w 739343"/>
                <a:gd name="connsiteY0" fmla="*/ 1759112 h 1804453"/>
                <a:gd name="connsiteX1" fmla="*/ 193463 w 739343"/>
                <a:gd name="connsiteY1" fmla="*/ 1804453 h 1804453"/>
                <a:gd name="connsiteX2" fmla="*/ 258987 w 739343"/>
                <a:gd name="connsiteY2" fmla="*/ 1723545 h 1804453"/>
                <a:gd name="connsiteX3" fmla="*/ 725958 w 739343"/>
                <a:gd name="connsiteY3" fmla="*/ 1682819 h 1804453"/>
                <a:gd name="connsiteX4" fmla="*/ 739344 w 739343"/>
                <a:gd name="connsiteY4" fmla="*/ 1623903 h 1804453"/>
                <a:gd name="connsiteX5" fmla="*/ 235428 w 739343"/>
                <a:gd name="connsiteY5" fmla="*/ 85626 h 1804453"/>
                <a:gd name="connsiteX6" fmla="*/ 84407 w 739343"/>
                <a:gd name="connsiteY6" fmla="*/ 5638 h 1804453"/>
                <a:gd name="connsiteX7" fmla="*/ 838 w 739343"/>
                <a:gd name="connsiteY7" fmla="*/ 136533 h 180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343" h="1804453">
                  <a:moveTo>
                    <a:pt x="162206" y="1759112"/>
                  </a:moveTo>
                  <a:lnTo>
                    <a:pt x="193463" y="1804453"/>
                  </a:lnTo>
                  <a:cubicBezTo>
                    <a:pt x="211581" y="1774595"/>
                    <a:pt x="233627" y="1747376"/>
                    <a:pt x="258987" y="1723545"/>
                  </a:cubicBezTo>
                  <a:cubicBezTo>
                    <a:pt x="387975" y="1605183"/>
                    <a:pt x="578940" y="1588533"/>
                    <a:pt x="725958" y="1682819"/>
                  </a:cubicBezTo>
                  <a:lnTo>
                    <a:pt x="739344" y="1623903"/>
                  </a:lnTo>
                  <a:lnTo>
                    <a:pt x="235428" y="85626"/>
                  </a:lnTo>
                  <a:cubicBezTo>
                    <a:pt x="215503" y="21246"/>
                    <a:pt x="147890" y="-14566"/>
                    <a:pt x="84407" y="5638"/>
                  </a:cubicBezTo>
                  <a:cubicBezTo>
                    <a:pt x="29150" y="23226"/>
                    <a:pt x="-5955" y="78202"/>
                    <a:pt x="838" y="136533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xmlns="" id="{6C3B658E-A12D-40D7-88FF-D20D2DCA703E}"/>
                </a:ext>
              </a:extLst>
            </p:cNvPr>
            <p:cNvSpPr/>
            <p:nvPr/>
          </p:nvSpPr>
          <p:spPr>
            <a:xfrm>
              <a:off x="55063" y="1911571"/>
              <a:ext cx="1772379" cy="897007"/>
            </a:xfrm>
            <a:custGeom>
              <a:avLst/>
              <a:gdLst>
                <a:gd name="connsiteX0" fmla="*/ 1698952 w 1772379"/>
                <a:gd name="connsiteY0" fmla="*/ 662335 h 897007"/>
                <a:gd name="connsiteX1" fmla="*/ 248578 w 1772379"/>
                <a:gd name="connsiteY1" fmla="*/ 0 h 897007"/>
                <a:gd name="connsiteX2" fmla="*/ 176762 w 1772379"/>
                <a:gd name="connsiteY2" fmla="*/ 8077 h 897007"/>
                <a:gd name="connsiteX3" fmla="*/ 0 w 1772379"/>
                <a:gd name="connsiteY3" fmla="*/ 513144 h 897007"/>
                <a:gd name="connsiteX4" fmla="*/ 69005 w 1772379"/>
                <a:gd name="connsiteY4" fmla="*/ 569345 h 897007"/>
                <a:gd name="connsiteX5" fmla="*/ 1625128 w 1772379"/>
                <a:gd name="connsiteY5" fmla="*/ 893928 h 897007"/>
                <a:gd name="connsiteX6" fmla="*/ 1769356 w 1772379"/>
                <a:gd name="connsiteY6" fmla="*/ 801943 h 897007"/>
                <a:gd name="connsiteX7" fmla="*/ 1698952 w 1772379"/>
                <a:gd name="connsiteY7" fmla="*/ 662335 h 89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379" h="897007">
                  <a:moveTo>
                    <a:pt x="1698952" y="662335"/>
                  </a:moveTo>
                  <a:lnTo>
                    <a:pt x="248578" y="0"/>
                  </a:lnTo>
                  <a:lnTo>
                    <a:pt x="176762" y="8077"/>
                  </a:lnTo>
                  <a:cubicBezTo>
                    <a:pt x="261797" y="197228"/>
                    <a:pt x="183596" y="420683"/>
                    <a:pt x="0" y="513144"/>
                  </a:cubicBezTo>
                  <a:lnTo>
                    <a:pt x="69005" y="569345"/>
                  </a:lnTo>
                  <a:lnTo>
                    <a:pt x="1625128" y="893928"/>
                  </a:lnTo>
                  <a:cubicBezTo>
                    <a:pt x="1690004" y="908916"/>
                    <a:pt x="1754571" y="867735"/>
                    <a:pt x="1769356" y="801943"/>
                  </a:cubicBezTo>
                  <a:cubicBezTo>
                    <a:pt x="1782313" y="744255"/>
                    <a:pt x="1752657" y="685447"/>
                    <a:pt x="1698952" y="662335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xmlns="" id="{56131319-9C99-4394-B45A-85592C507CA8}"/>
                </a:ext>
              </a:extLst>
            </p:cNvPr>
            <p:cNvSpPr/>
            <p:nvPr/>
          </p:nvSpPr>
          <p:spPr>
            <a:xfrm>
              <a:off x="-1666783" y="2082958"/>
              <a:ext cx="1519383" cy="1430346"/>
            </a:xfrm>
            <a:custGeom>
              <a:avLst/>
              <a:gdLst>
                <a:gd name="connsiteX0" fmla="*/ 1519384 w 1519383"/>
                <a:gd name="connsiteY0" fmla="*/ 386011 h 1430346"/>
                <a:gd name="connsiteX1" fmla="*/ 1156288 w 1519383"/>
                <a:gd name="connsiteY1" fmla="*/ 0 h 1430346"/>
                <a:gd name="connsiteX2" fmla="*/ 1082665 w 1519383"/>
                <a:gd name="connsiteY2" fmla="*/ 25589 h 1430346"/>
                <a:gd name="connsiteX3" fmla="*/ 31395 w 1519383"/>
                <a:gd name="connsiteY3" fmla="*/ 1225910 h 1430346"/>
                <a:gd name="connsiteX4" fmla="*/ 39365 w 1519383"/>
                <a:gd name="connsiteY4" fmla="*/ 1398506 h 1430346"/>
                <a:gd name="connsiteX5" fmla="*/ 192027 w 1519383"/>
                <a:gd name="connsiteY5" fmla="*/ 1406461 h 1430346"/>
                <a:gd name="connsiteX6" fmla="*/ 1487793 w 1519383"/>
                <a:gd name="connsiteY6" fmla="*/ 460132 h 14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9383" h="1430346">
                  <a:moveTo>
                    <a:pt x="1519384" y="386011"/>
                  </a:moveTo>
                  <a:cubicBezTo>
                    <a:pt x="1316920" y="374568"/>
                    <a:pt x="1158022" y="205637"/>
                    <a:pt x="1156288" y="0"/>
                  </a:cubicBezTo>
                  <a:lnTo>
                    <a:pt x="1082665" y="25589"/>
                  </a:lnTo>
                  <a:lnTo>
                    <a:pt x="31395" y="1225910"/>
                  </a:lnTo>
                  <a:cubicBezTo>
                    <a:pt x="-13400" y="1275806"/>
                    <a:pt x="-9832" y="1353076"/>
                    <a:pt x="39365" y="1398506"/>
                  </a:cubicBezTo>
                  <a:cubicBezTo>
                    <a:pt x="81867" y="1437752"/>
                    <a:pt x="145785" y="1441085"/>
                    <a:pt x="192027" y="1406461"/>
                  </a:cubicBezTo>
                  <a:lnTo>
                    <a:pt x="1487793" y="460132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xmlns="" id="{B9FDC750-1F17-4A88-B301-BACB88DA9AD6}"/>
                </a:ext>
              </a:extLst>
            </p:cNvPr>
            <p:cNvSpPr/>
            <p:nvPr/>
          </p:nvSpPr>
          <p:spPr>
            <a:xfrm>
              <a:off x="-311409" y="1884881"/>
              <a:ext cx="376282" cy="381603"/>
            </a:xfrm>
            <a:custGeom>
              <a:avLst/>
              <a:gdLst>
                <a:gd name="connsiteX0" fmla="*/ 61942 w 376282"/>
                <a:gd name="connsiteY0" fmla="*/ 49292 h 381603"/>
                <a:gd name="connsiteX1" fmla="*/ 48603 w 376282"/>
                <a:gd name="connsiteY1" fmla="*/ 318787 h 381603"/>
                <a:gd name="connsiteX2" fmla="*/ 314341 w 376282"/>
                <a:gd name="connsiteY2" fmla="*/ 332308 h 381603"/>
                <a:gd name="connsiteX3" fmla="*/ 327721 w 376282"/>
                <a:gd name="connsiteY3" fmla="*/ 62867 h 381603"/>
                <a:gd name="connsiteX4" fmla="*/ 61988 w 376282"/>
                <a:gd name="connsiteY4" fmla="*/ 49251 h 381603"/>
                <a:gd name="connsiteX5" fmla="*/ 61942 w 376282"/>
                <a:gd name="connsiteY5" fmla="*/ 49292 h 3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282" h="381603">
                  <a:moveTo>
                    <a:pt x="61942" y="49292"/>
                  </a:moveTo>
                  <a:cubicBezTo>
                    <a:pt x="-15122" y="119978"/>
                    <a:pt x="-21092" y="240628"/>
                    <a:pt x="48603" y="318787"/>
                  </a:cubicBezTo>
                  <a:cubicBezTo>
                    <a:pt x="118303" y="396940"/>
                    <a:pt x="237278" y="402994"/>
                    <a:pt x="314341" y="332308"/>
                  </a:cubicBezTo>
                  <a:cubicBezTo>
                    <a:pt x="391385" y="261642"/>
                    <a:pt x="397375" y="141026"/>
                    <a:pt x="327721" y="62867"/>
                  </a:cubicBezTo>
                  <a:cubicBezTo>
                    <a:pt x="258047" y="-15313"/>
                    <a:pt x="139078" y="-21408"/>
                    <a:pt x="61988" y="49251"/>
                  </a:cubicBezTo>
                  <a:cubicBezTo>
                    <a:pt x="61975" y="49265"/>
                    <a:pt x="61955" y="49278"/>
                    <a:pt x="61942" y="49292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941451FC-BAF0-4313-A4E7-1F21B64E8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726805" y="3043020"/>
            <a:ext cx="3067752" cy="31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384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padr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875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22D397A4-1808-4FF3-88D6-E4A36AD0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7132" y="843187"/>
            <a:ext cx="4094453" cy="49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1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áfico 3">
            <a:extLst>
              <a:ext uri="{FF2B5EF4-FFF2-40B4-BE49-F238E27FC236}">
                <a16:creationId xmlns:a16="http://schemas.microsoft.com/office/drawing/2014/main" xmlns="" id="{E5A9704F-A1BA-4DF7-A058-D67506359152}"/>
              </a:ext>
            </a:extLst>
          </p:cNvPr>
          <p:cNvGrpSpPr/>
          <p:nvPr/>
        </p:nvGrpSpPr>
        <p:grpSpPr>
          <a:xfrm>
            <a:off x="819472" y="1407847"/>
            <a:ext cx="10641562" cy="4042305"/>
            <a:chOff x="819472" y="896758"/>
            <a:chExt cx="10641562" cy="4042305"/>
          </a:xfrm>
        </p:grpSpPr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xmlns="" id="{24644DE5-8D46-4676-838D-AB3C01A6CF3F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xmlns="" id="{F9D1558A-3973-4310-97FB-1445B469813A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xmlns="" id="{1BA3D487-85E5-4A1D-A66E-151FDBE1BC7B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xmlns="" id="{F7352CF2-C7A0-4DB6-BCEA-CBD4BE0B1C8F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xmlns="" id="{C4FA10DA-38C1-41A2-8A03-F0CFAF65BF2B}"/>
                </a:ext>
              </a:extLst>
            </p:cNvPr>
            <p:cNvSpPr/>
            <p:nvPr/>
          </p:nvSpPr>
          <p:spPr>
            <a:xfrm>
              <a:off x="1461030" y="4758435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8 h 178074"/>
                <a:gd name="connsiteX8" fmla="*/ 363472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8" y="88067"/>
                    <a:pt x="14428" y="85855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8"/>
                  </a:cubicBezTo>
                  <a:cubicBezTo>
                    <a:pt x="469125" y="128694"/>
                    <a:pt x="418050" y="150881"/>
                    <a:pt x="363472" y="164096"/>
                  </a:cubicBezTo>
                  <a:cubicBezTo>
                    <a:pt x="241654" y="193721"/>
                    <a:pt x="115718" y="175896"/>
                    <a:pt x="7298" y="114066"/>
                  </a:cubicBezTo>
                  <a:cubicBezTo>
                    <a:pt x="230" y="110193"/>
                    <a:pt x="-2105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xmlns="" id="{58C0A036-9E77-4EB1-92AF-5F0D66887A2A}"/>
                </a:ext>
              </a:extLst>
            </p:cNvPr>
            <p:cNvSpPr/>
            <p:nvPr/>
          </p:nvSpPr>
          <p:spPr>
            <a:xfrm>
              <a:off x="2041514" y="4111442"/>
              <a:ext cx="155491" cy="612681"/>
            </a:xfrm>
            <a:custGeom>
              <a:avLst/>
              <a:gdLst>
                <a:gd name="connsiteX0" fmla="*/ 54527 w 155491"/>
                <a:gd name="connsiteY0" fmla="*/ 610107 h 612681"/>
                <a:gd name="connsiteX1" fmla="*/ 50901 w 155491"/>
                <a:gd name="connsiteY1" fmla="*/ 590931 h 612681"/>
                <a:gd name="connsiteX2" fmla="*/ 120784 w 155491"/>
                <a:gd name="connsiteY2" fmla="*/ 259035 h 612681"/>
                <a:gd name="connsiteX3" fmla="*/ 3760 w 155491"/>
                <a:gd name="connsiteY3" fmla="*/ 23451 h 612681"/>
                <a:gd name="connsiteX4" fmla="*/ 4128 w 155491"/>
                <a:gd name="connsiteY4" fmla="*/ 4029 h 612681"/>
                <a:gd name="connsiteX5" fmla="*/ 4128 w 155491"/>
                <a:gd name="connsiteY5" fmla="*/ 4029 h 612681"/>
                <a:gd name="connsiteX6" fmla="*/ 24165 w 155491"/>
                <a:gd name="connsiteY6" fmla="*/ 4459 h 612681"/>
                <a:gd name="connsiteX7" fmla="*/ 93126 w 155491"/>
                <a:gd name="connsiteY7" fmla="*/ 98558 h 612681"/>
                <a:gd name="connsiteX8" fmla="*/ 148257 w 155491"/>
                <a:gd name="connsiteY8" fmla="*/ 254303 h 612681"/>
                <a:gd name="connsiteX9" fmla="*/ 74441 w 155491"/>
                <a:gd name="connsiteY9" fmla="*/ 606358 h 612681"/>
                <a:gd name="connsiteX10" fmla="*/ 54527 w 155491"/>
                <a:gd name="connsiteY10" fmla="*/ 610107 h 612681"/>
                <a:gd name="connsiteX11" fmla="*/ 54527 w 155491"/>
                <a:gd name="connsiteY11" fmla="*/ 610107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1" h="612681">
                  <a:moveTo>
                    <a:pt x="54527" y="610107"/>
                  </a:moveTo>
                  <a:cubicBezTo>
                    <a:pt x="48320" y="605744"/>
                    <a:pt x="46660" y="597201"/>
                    <a:pt x="50901" y="590931"/>
                  </a:cubicBezTo>
                  <a:cubicBezTo>
                    <a:pt x="113408" y="496587"/>
                    <a:pt x="141496" y="379132"/>
                    <a:pt x="120784" y="259035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6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5" y="377842"/>
                    <a:pt x="143402" y="502303"/>
                    <a:pt x="74441" y="606358"/>
                  </a:cubicBezTo>
                  <a:cubicBezTo>
                    <a:pt x="70016" y="612935"/>
                    <a:pt x="61042" y="614717"/>
                    <a:pt x="54527" y="610107"/>
                  </a:cubicBezTo>
                  <a:lnTo>
                    <a:pt x="54527" y="610107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xmlns="" id="{02C23127-5729-4D59-8A0A-FF556C4C70D8}"/>
                </a:ext>
              </a:extLst>
            </p:cNvPr>
            <p:cNvSpPr/>
            <p:nvPr/>
          </p:nvSpPr>
          <p:spPr>
            <a:xfrm>
              <a:off x="1307270" y="3960854"/>
              <a:ext cx="589851" cy="230220"/>
            </a:xfrm>
            <a:custGeom>
              <a:avLst/>
              <a:gdLst>
                <a:gd name="connsiteX0" fmla="*/ 588712 w 589851"/>
                <a:gd name="connsiteY0" fmla="*/ 52958 h 230220"/>
                <a:gd name="connsiteX1" fmla="*/ 570703 w 589851"/>
                <a:gd name="connsiteY1" fmla="*/ 60518 h 230220"/>
                <a:gd name="connsiteX2" fmla="*/ 231555 w 589851"/>
                <a:gd name="connsiteY2" fmla="*/ 60948 h 230220"/>
                <a:gd name="connsiteX3" fmla="*/ 25349 w 589851"/>
                <a:gd name="connsiteY3" fmla="*/ 224253 h 230220"/>
                <a:gd name="connsiteX4" fmla="*/ 6296 w 589851"/>
                <a:gd name="connsiteY4" fmla="*/ 227941 h 230220"/>
                <a:gd name="connsiteX5" fmla="*/ 6296 w 589851"/>
                <a:gd name="connsiteY5" fmla="*/ 227941 h 230220"/>
                <a:gd name="connsiteX6" fmla="*/ 2547 w 589851"/>
                <a:gd name="connsiteY6" fmla="*/ 208211 h 230220"/>
                <a:gd name="connsiteX7" fmla="*/ 80296 w 589851"/>
                <a:gd name="connsiteY7" fmla="*/ 121243 h 230220"/>
                <a:gd name="connsiteX8" fmla="*/ 221229 w 589851"/>
                <a:gd name="connsiteY8" fmla="*/ 35011 h 230220"/>
                <a:gd name="connsiteX9" fmla="*/ 580906 w 589851"/>
                <a:gd name="connsiteY9" fmla="*/ 34274 h 230220"/>
                <a:gd name="connsiteX10" fmla="*/ 588712 w 589851"/>
                <a:gd name="connsiteY10" fmla="*/ 52958 h 230220"/>
                <a:gd name="connsiteX11" fmla="*/ 588712 w 589851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51" h="230220">
                  <a:moveTo>
                    <a:pt x="588712" y="52958"/>
                  </a:moveTo>
                  <a:cubicBezTo>
                    <a:pt x="585700" y="59903"/>
                    <a:pt x="577710" y="63284"/>
                    <a:pt x="570703" y="60518"/>
                  </a:cubicBezTo>
                  <a:cubicBezTo>
                    <a:pt x="465418" y="18908"/>
                    <a:pt x="344707" y="15774"/>
                    <a:pt x="231555" y="60948"/>
                  </a:cubicBezTo>
                  <a:cubicBezTo>
                    <a:pt x="147720" y="94445"/>
                    <a:pt x="76670" y="150744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6"/>
                    <a:pt x="2547" y="208211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281" y="37224"/>
                    <a:pt x="591846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xmlns="" id="{C239C597-E428-4F1A-B958-1742185DCBB8}"/>
                </a:ext>
              </a:extLst>
            </p:cNvPr>
            <p:cNvSpPr/>
            <p:nvPr/>
          </p:nvSpPr>
          <p:spPr>
            <a:xfrm>
              <a:off x="1221537" y="4231692"/>
              <a:ext cx="204687" cy="599984"/>
            </a:xfrm>
            <a:custGeom>
              <a:avLst/>
              <a:gdLst>
                <a:gd name="connsiteX0" fmla="*/ 66338 w 204687"/>
                <a:gd name="connsiteY0" fmla="*/ 1540 h 599984"/>
                <a:gd name="connsiteX1" fmla="*/ 72668 w 204687"/>
                <a:gd name="connsiteY1" fmla="*/ 20040 h 599984"/>
                <a:gd name="connsiteX2" fmla="*/ 50357 w 204687"/>
                <a:gd name="connsiteY2" fmla="*/ 358451 h 599984"/>
                <a:gd name="connsiteX3" fmla="*/ 199465 w 204687"/>
                <a:gd name="connsiteY3" fmla="*/ 575167 h 599984"/>
                <a:gd name="connsiteX4" fmla="*/ 201862 w 204687"/>
                <a:gd name="connsiteY4" fmla="*/ 594466 h 599984"/>
                <a:gd name="connsiteX5" fmla="*/ 201862 w 204687"/>
                <a:gd name="connsiteY5" fmla="*/ 594466 h 599984"/>
                <a:gd name="connsiteX6" fmla="*/ 181948 w 204687"/>
                <a:gd name="connsiteY6" fmla="*/ 596863 h 599984"/>
                <a:gd name="connsiteX7" fmla="*/ 100449 w 204687"/>
                <a:gd name="connsiteY7" fmla="*/ 513459 h 599984"/>
                <a:gd name="connsiteX8" fmla="*/ 23867 w 204687"/>
                <a:gd name="connsiteY8" fmla="*/ 367056 h 599984"/>
                <a:gd name="connsiteX9" fmla="*/ 47284 w 204687"/>
                <a:gd name="connsiteY9" fmla="*/ 8116 h 599984"/>
                <a:gd name="connsiteX10" fmla="*/ 66338 w 204687"/>
                <a:gd name="connsiteY10" fmla="*/ 1540 h 599984"/>
                <a:gd name="connsiteX11" fmla="*/ 66338 w 204687"/>
                <a:gd name="connsiteY11" fmla="*/ 1540 h 59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4">
                  <a:moveTo>
                    <a:pt x="66338" y="1540"/>
                  </a:moveTo>
                  <a:cubicBezTo>
                    <a:pt x="73098" y="4982"/>
                    <a:pt x="75926" y="13156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7"/>
                    <a:pt x="-6311" y="120900"/>
                    <a:pt x="47284" y="8116"/>
                  </a:cubicBezTo>
                  <a:cubicBezTo>
                    <a:pt x="50603" y="926"/>
                    <a:pt x="59269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xmlns="" id="{A0BFBE17-0532-450D-921E-12484D0D5807}"/>
                </a:ext>
              </a:extLst>
            </p:cNvPr>
            <p:cNvSpPr/>
            <p:nvPr/>
          </p:nvSpPr>
          <p:spPr>
            <a:xfrm>
              <a:off x="1309545" y="4049004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1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5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1" y="23136"/>
                  </a:cubicBezTo>
                  <a:cubicBezTo>
                    <a:pt x="690246" y="78759"/>
                    <a:pt x="796023" y="225900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5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5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2"/>
                    <a:pt x="501127" y="786435"/>
                    <a:pt x="494858" y="787971"/>
                  </a:cubicBezTo>
                  <a:cubicBezTo>
                    <a:pt x="463451" y="795593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xmlns="" id="{558A436A-3ABA-4DDD-9D82-5C3F56322651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xmlns="" id="{5E38BFF9-09C6-46A8-9E19-6568161D4527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xmlns="" id="{1FD98AC7-9C31-4DE2-AC68-72F008662736}"/>
                </a:ext>
              </a:extLst>
            </p:cNvPr>
            <p:cNvSpPr/>
            <p:nvPr/>
          </p:nvSpPr>
          <p:spPr>
            <a:xfrm>
              <a:off x="2436557" y="2716538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9 h 178074"/>
                <a:gd name="connsiteX8" fmla="*/ 363471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7" y="88067"/>
                    <a:pt x="14428" y="85854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9"/>
                  </a:cubicBezTo>
                  <a:cubicBezTo>
                    <a:pt x="469125" y="128694"/>
                    <a:pt x="418050" y="150882"/>
                    <a:pt x="363471" y="164096"/>
                  </a:cubicBezTo>
                  <a:cubicBezTo>
                    <a:pt x="241654" y="193721"/>
                    <a:pt x="115717" y="175897"/>
                    <a:pt x="7298" y="114066"/>
                  </a:cubicBezTo>
                  <a:cubicBezTo>
                    <a:pt x="230" y="110132"/>
                    <a:pt x="-2105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xmlns="" id="{4ADED15A-C894-4550-8CDD-BC12D16C6A69}"/>
                </a:ext>
              </a:extLst>
            </p:cNvPr>
            <p:cNvSpPr/>
            <p:nvPr/>
          </p:nvSpPr>
          <p:spPr>
            <a:xfrm>
              <a:off x="3016980" y="2069545"/>
              <a:ext cx="155492" cy="612681"/>
            </a:xfrm>
            <a:custGeom>
              <a:avLst/>
              <a:gdLst>
                <a:gd name="connsiteX0" fmla="*/ 54589 w 155492"/>
                <a:gd name="connsiteY0" fmla="*/ 610107 h 612681"/>
                <a:gd name="connsiteX1" fmla="*/ 50963 w 155492"/>
                <a:gd name="connsiteY1" fmla="*/ 590931 h 612681"/>
                <a:gd name="connsiteX2" fmla="*/ 120784 w 155492"/>
                <a:gd name="connsiteY2" fmla="*/ 259036 h 612681"/>
                <a:gd name="connsiteX3" fmla="*/ 3760 w 155492"/>
                <a:gd name="connsiteY3" fmla="*/ 23451 h 612681"/>
                <a:gd name="connsiteX4" fmla="*/ 4128 w 155492"/>
                <a:gd name="connsiteY4" fmla="*/ 4029 h 612681"/>
                <a:gd name="connsiteX5" fmla="*/ 4128 w 155492"/>
                <a:gd name="connsiteY5" fmla="*/ 4029 h 612681"/>
                <a:gd name="connsiteX6" fmla="*/ 24165 w 155492"/>
                <a:gd name="connsiteY6" fmla="*/ 4459 h 612681"/>
                <a:gd name="connsiteX7" fmla="*/ 93126 w 155492"/>
                <a:gd name="connsiteY7" fmla="*/ 98558 h 612681"/>
                <a:gd name="connsiteX8" fmla="*/ 148257 w 155492"/>
                <a:gd name="connsiteY8" fmla="*/ 254303 h 612681"/>
                <a:gd name="connsiteX9" fmla="*/ 74441 w 155492"/>
                <a:gd name="connsiteY9" fmla="*/ 606358 h 612681"/>
                <a:gd name="connsiteX10" fmla="*/ 54589 w 155492"/>
                <a:gd name="connsiteY10" fmla="*/ 610107 h 612681"/>
                <a:gd name="connsiteX11" fmla="*/ 54589 w 155492"/>
                <a:gd name="connsiteY11" fmla="*/ 610107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2" h="612681">
                  <a:moveTo>
                    <a:pt x="54589" y="610107"/>
                  </a:moveTo>
                  <a:cubicBezTo>
                    <a:pt x="48381" y="605744"/>
                    <a:pt x="46722" y="597201"/>
                    <a:pt x="50963" y="590931"/>
                  </a:cubicBezTo>
                  <a:cubicBezTo>
                    <a:pt x="113470" y="496587"/>
                    <a:pt x="141558" y="379133"/>
                    <a:pt x="120784" y="259036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6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5" y="377842"/>
                    <a:pt x="143402" y="502303"/>
                    <a:pt x="74441" y="606358"/>
                  </a:cubicBezTo>
                  <a:cubicBezTo>
                    <a:pt x="70077" y="612935"/>
                    <a:pt x="61104" y="614717"/>
                    <a:pt x="54589" y="610107"/>
                  </a:cubicBezTo>
                  <a:lnTo>
                    <a:pt x="54589" y="610107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xmlns="" id="{5DB5ECDB-B1DD-4086-AE8F-5E563C24167E}"/>
                </a:ext>
              </a:extLst>
            </p:cNvPr>
            <p:cNvSpPr/>
            <p:nvPr/>
          </p:nvSpPr>
          <p:spPr>
            <a:xfrm>
              <a:off x="2282859" y="1918957"/>
              <a:ext cx="589851" cy="230220"/>
            </a:xfrm>
            <a:custGeom>
              <a:avLst/>
              <a:gdLst>
                <a:gd name="connsiteX0" fmla="*/ 588712 w 589851"/>
                <a:gd name="connsiteY0" fmla="*/ 52958 h 230220"/>
                <a:gd name="connsiteX1" fmla="*/ 570703 w 589851"/>
                <a:gd name="connsiteY1" fmla="*/ 60518 h 230220"/>
                <a:gd name="connsiteX2" fmla="*/ 231555 w 589851"/>
                <a:gd name="connsiteY2" fmla="*/ 60948 h 230220"/>
                <a:gd name="connsiteX3" fmla="*/ 25349 w 589851"/>
                <a:gd name="connsiteY3" fmla="*/ 224253 h 230220"/>
                <a:gd name="connsiteX4" fmla="*/ 6296 w 589851"/>
                <a:gd name="connsiteY4" fmla="*/ 227941 h 230220"/>
                <a:gd name="connsiteX5" fmla="*/ 6296 w 589851"/>
                <a:gd name="connsiteY5" fmla="*/ 227941 h 230220"/>
                <a:gd name="connsiteX6" fmla="*/ 2547 w 589851"/>
                <a:gd name="connsiteY6" fmla="*/ 208212 h 230220"/>
                <a:gd name="connsiteX7" fmla="*/ 80296 w 589851"/>
                <a:gd name="connsiteY7" fmla="*/ 121243 h 230220"/>
                <a:gd name="connsiteX8" fmla="*/ 221229 w 589851"/>
                <a:gd name="connsiteY8" fmla="*/ 35011 h 230220"/>
                <a:gd name="connsiteX9" fmla="*/ 580906 w 589851"/>
                <a:gd name="connsiteY9" fmla="*/ 34274 h 230220"/>
                <a:gd name="connsiteX10" fmla="*/ 588712 w 589851"/>
                <a:gd name="connsiteY10" fmla="*/ 52958 h 230220"/>
                <a:gd name="connsiteX11" fmla="*/ 588712 w 589851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51" h="230220">
                  <a:moveTo>
                    <a:pt x="588712" y="52958"/>
                  </a:moveTo>
                  <a:cubicBezTo>
                    <a:pt x="585700" y="59903"/>
                    <a:pt x="577710" y="63284"/>
                    <a:pt x="570703" y="60518"/>
                  </a:cubicBezTo>
                  <a:cubicBezTo>
                    <a:pt x="465419" y="18908"/>
                    <a:pt x="344707" y="15774"/>
                    <a:pt x="231555" y="60948"/>
                  </a:cubicBezTo>
                  <a:cubicBezTo>
                    <a:pt x="147720" y="94445"/>
                    <a:pt x="76670" y="150745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7"/>
                    <a:pt x="2547" y="208212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281" y="37224"/>
                    <a:pt x="591846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xmlns="" id="{15C3A106-B1EE-46CC-A8AC-6A1E674CBB4C}"/>
                </a:ext>
              </a:extLst>
            </p:cNvPr>
            <p:cNvSpPr/>
            <p:nvPr/>
          </p:nvSpPr>
          <p:spPr>
            <a:xfrm>
              <a:off x="2197126" y="2189795"/>
              <a:ext cx="204687" cy="599983"/>
            </a:xfrm>
            <a:custGeom>
              <a:avLst/>
              <a:gdLst>
                <a:gd name="connsiteX0" fmla="*/ 66338 w 204687"/>
                <a:gd name="connsiteY0" fmla="*/ 1540 h 599983"/>
                <a:gd name="connsiteX1" fmla="*/ 72668 w 204687"/>
                <a:gd name="connsiteY1" fmla="*/ 20040 h 599983"/>
                <a:gd name="connsiteX2" fmla="*/ 50357 w 204687"/>
                <a:gd name="connsiteY2" fmla="*/ 358451 h 599983"/>
                <a:gd name="connsiteX3" fmla="*/ 199465 w 204687"/>
                <a:gd name="connsiteY3" fmla="*/ 575167 h 599983"/>
                <a:gd name="connsiteX4" fmla="*/ 201862 w 204687"/>
                <a:gd name="connsiteY4" fmla="*/ 594466 h 599983"/>
                <a:gd name="connsiteX5" fmla="*/ 201862 w 204687"/>
                <a:gd name="connsiteY5" fmla="*/ 594466 h 599983"/>
                <a:gd name="connsiteX6" fmla="*/ 181948 w 204687"/>
                <a:gd name="connsiteY6" fmla="*/ 596863 h 599983"/>
                <a:gd name="connsiteX7" fmla="*/ 100449 w 204687"/>
                <a:gd name="connsiteY7" fmla="*/ 513459 h 599983"/>
                <a:gd name="connsiteX8" fmla="*/ 23867 w 204687"/>
                <a:gd name="connsiteY8" fmla="*/ 367056 h 599983"/>
                <a:gd name="connsiteX9" fmla="*/ 47284 w 204687"/>
                <a:gd name="connsiteY9" fmla="*/ 8117 h 599983"/>
                <a:gd name="connsiteX10" fmla="*/ 66338 w 204687"/>
                <a:gd name="connsiteY10" fmla="*/ 1540 h 599983"/>
                <a:gd name="connsiteX11" fmla="*/ 66338 w 204687"/>
                <a:gd name="connsiteY11" fmla="*/ 1540 h 59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3">
                  <a:moveTo>
                    <a:pt x="66338" y="1540"/>
                  </a:moveTo>
                  <a:cubicBezTo>
                    <a:pt x="73098" y="4982"/>
                    <a:pt x="75926" y="13156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8"/>
                    <a:pt x="-6311" y="120900"/>
                    <a:pt x="47284" y="8117"/>
                  </a:cubicBezTo>
                  <a:cubicBezTo>
                    <a:pt x="50603" y="925"/>
                    <a:pt x="59208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xmlns="" id="{8E4FE151-652F-429A-9A94-E66E6FF9B69A}"/>
                </a:ext>
              </a:extLst>
            </p:cNvPr>
            <p:cNvSpPr/>
            <p:nvPr/>
          </p:nvSpPr>
          <p:spPr>
            <a:xfrm>
              <a:off x="2285073" y="2007107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0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4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0" y="23136"/>
                  </a:cubicBezTo>
                  <a:cubicBezTo>
                    <a:pt x="690246" y="78759"/>
                    <a:pt x="796023" y="225900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4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5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3"/>
                    <a:pt x="501127" y="786435"/>
                    <a:pt x="494858" y="787971"/>
                  </a:cubicBezTo>
                  <a:cubicBezTo>
                    <a:pt x="463451" y="795593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grpSp>
          <p:nvGrpSpPr>
            <p:cNvPr id="24" name="Gráfico 3">
              <a:extLst>
                <a:ext uri="{FF2B5EF4-FFF2-40B4-BE49-F238E27FC236}">
                  <a16:creationId xmlns:a16="http://schemas.microsoft.com/office/drawing/2014/main" xmlns="" id="{E5A9704F-A1BA-4DF7-A058-D67506359152}"/>
                </a:ext>
              </a:extLst>
            </p:cNvPr>
            <p:cNvGrpSpPr/>
            <p:nvPr/>
          </p:nvGrpSpPr>
          <p:grpSpPr>
            <a:xfrm>
              <a:off x="819472" y="896758"/>
              <a:ext cx="2840825" cy="976906"/>
              <a:chOff x="819472" y="896758"/>
              <a:chExt cx="2840825" cy="976906"/>
            </a:xfrm>
          </p:grpSpPr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xmlns="" id="{BA5F3CB7-97A1-478E-94F7-E6B8FDC02B35}"/>
                  </a:ext>
                </a:extLst>
              </p:cNvPr>
              <p:cNvSpPr/>
              <p:nvPr/>
            </p:nvSpPr>
            <p:spPr>
              <a:xfrm>
                <a:off x="819472" y="896758"/>
                <a:ext cx="6146" cy="6146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6146"/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xmlns="" id="{03DE5240-F3D2-4257-B93B-5007DD4825C1}"/>
                  </a:ext>
                </a:extLst>
              </p:cNvPr>
              <p:cNvSpPr/>
              <p:nvPr/>
            </p:nvSpPr>
            <p:spPr>
              <a:xfrm>
                <a:off x="819472" y="896758"/>
                <a:ext cx="6146" cy="6146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6146"/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xmlns="" id="{FD929945-6D36-4004-A179-FFD7C51E5B01}"/>
                  </a:ext>
                </a:extLst>
              </p:cNvPr>
              <p:cNvSpPr/>
              <p:nvPr/>
            </p:nvSpPr>
            <p:spPr>
              <a:xfrm>
                <a:off x="2924335" y="1695590"/>
                <a:ext cx="608184" cy="178074"/>
              </a:xfrm>
              <a:custGeom>
                <a:avLst/>
                <a:gdLst>
                  <a:gd name="connsiteX0" fmla="*/ 2060 w 608184"/>
                  <a:gd name="connsiteY0" fmla="*/ 94521 h 178074"/>
                  <a:gd name="connsiteX1" fmla="*/ 20991 w 608184"/>
                  <a:gd name="connsiteY1" fmla="*/ 89604 h 178074"/>
                  <a:gd name="connsiteX2" fmla="*/ 356820 w 608184"/>
                  <a:gd name="connsiteY2" fmla="*/ 136991 h 178074"/>
                  <a:gd name="connsiteX3" fmla="*/ 584046 w 608184"/>
                  <a:gd name="connsiteY3" fmla="*/ 4417 h 178074"/>
                  <a:gd name="connsiteX4" fmla="*/ 603468 w 608184"/>
                  <a:gd name="connsiteY4" fmla="*/ 3495 h 178074"/>
                  <a:gd name="connsiteX5" fmla="*/ 603468 w 608184"/>
                  <a:gd name="connsiteY5" fmla="*/ 3495 h 178074"/>
                  <a:gd name="connsiteX6" fmla="*/ 604390 w 608184"/>
                  <a:gd name="connsiteY6" fmla="*/ 23532 h 178074"/>
                  <a:gd name="connsiteX7" fmla="*/ 515146 w 608184"/>
                  <a:gd name="connsiteY7" fmla="*/ 98639 h 178074"/>
                  <a:gd name="connsiteX8" fmla="*/ 363458 w 608184"/>
                  <a:gd name="connsiteY8" fmla="*/ 164096 h 178074"/>
                  <a:gd name="connsiteX9" fmla="*/ 7284 w 608184"/>
                  <a:gd name="connsiteY9" fmla="*/ 114066 h 178074"/>
                  <a:gd name="connsiteX10" fmla="*/ 2060 w 608184"/>
                  <a:gd name="connsiteY10" fmla="*/ 94521 h 178074"/>
                  <a:gd name="connsiteX11" fmla="*/ 2060 w 608184"/>
                  <a:gd name="connsiteY11" fmla="*/ 94521 h 178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8184" h="178074">
                    <a:moveTo>
                      <a:pt x="2060" y="94521"/>
                    </a:moveTo>
                    <a:cubicBezTo>
                      <a:pt x="5994" y="88067"/>
                      <a:pt x="14414" y="85855"/>
                      <a:pt x="20991" y="89604"/>
                    </a:cubicBezTo>
                    <a:cubicBezTo>
                      <a:pt x="119330" y="145657"/>
                      <a:pt x="238382" y="165755"/>
                      <a:pt x="356820" y="136991"/>
                    </a:cubicBezTo>
                    <a:cubicBezTo>
                      <a:pt x="444588" y="115664"/>
                      <a:pt x="522829" y="69936"/>
                      <a:pt x="584046" y="4417"/>
                    </a:cubicBezTo>
                    <a:cubicBezTo>
                      <a:pt x="589208" y="-1115"/>
                      <a:pt x="597813" y="-1483"/>
                      <a:pt x="603468" y="3495"/>
                    </a:cubicBezTo>
                    <a:lnTo>
                      <a:pt x="603468" y="3495"/>
                    </a:lnTo>
                    <a:cubicBezTo>
                      <a:pt x="609368" y="8719"/>
                      <a:pt x="609798" y="17754"/>
                      <a:pt x="604390" y="23532"/>
                    </a:cubicBezTo>
                    <a:cubicBezTo>
                      <a:pt x="577531" y="52296"/>
                      <a:pt x="547599" y="77434"/>
                      <a:pt x="515146" y="98639"/>
                    </a:cubicBezTo>
                    <a:cubicBezTo>
                      <a:pt x="469111" y="128694"/>
                      <a:pt x="418036" y="150882"/>
                      <a:pt x="363458" y="164096"/>
                    </a:cubicBezTo>
                    <a:cubicBezTo>
                      <a:pt x="241640" y="193721"/>
                      <a:pt x="115704" y="175897"/>
                      <a:pt x="7284" y="114066"/>
                    </a:cubicBezTo>
                    <a:cubicBezTo>
                      <a:pt x="278" y="110132"/>
                      <a:pt x="-2119" y="101343"/>
                      <a:pt x="2060" y="94521"/>
                    </a:cubicBezTo>
                    <a:lnTo>
                      <a:pt x="2060" y="94521"/>
                    </a:lnTo>
                    <a:close/>
                  </a:path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xmlns="" id="{47533B9A-7D04-45CB-AFC0-D69FE9F7BCEE}"/>
                  </a:ext>
                </a:extLst>
              </p:cNvPr>
              <p:cNvSpPr/>
              <p:nvPr/>
            </p:nvSpPr>
            <p:spPr>
              <a:xfrm>
                <a:off x="3504805" y="1048597"/>
                <a:ext cx="155492" cy="612654"/>
              </a:xfrm>
              <a:custGeom>
                <a:avLst/>
                <a:gdLst>
                  <a:gd name="connsiteX0" fmla="*/ 54527 w 155492"/>
                  <a:gd name="connsiteY0" fmla="*/ 610108 h 612654"/>
                  <a:gd name="connsiteX1" fmla="*/ 50901 w 155492"/>
                  <a:gd name="connsiteY1" fmla="*/ 590931 h 612654"/>
                  <a:gd name="connsiteX2" fmla="*/ 120784 w 155492"/>
                  <a:gd name="connsiteY2" fmla="*/ 259036 h 612654"/>
                  <a:gd name="connsiteX3" fmla="*/ 3760 w 155492"/>
                  <a:gd name="connsiteY3" fmla="*/ 23451 h 612654"/>
                  <a:gd name="connsiteX4" fmla="*/ 4128 w 155492"/>
                  <a:gd name="connsiteY4" fmla="*/ 4029 h 612654"/>
                  <a:gd name="connsiteX5" fmla="*/ 4128 w 155492"/>
                  <a:gd name="connsiteY5" fmla="*/ 4029 h 612654"/>
                  <a:gd name="connsiteX6" fmla="*/ 24165 w 155492"/>
                  <a:gd name="connsiteY6" fmla="*/ 4459 h 612654"/>
                  <a:gd name="connsiteX7" fmla="*/ 93126 w 155492"/>
                  <a:gd name="connsiteY7" fmla="*/ 98558 h 612654"/>
                  <a:gd name="connsiteX8" fmla="*/ 148257 w 155492"/>
                  <a:gd name="connsiteY8" fmla="*/ 254303 h 612654"/>
                  <a:gd name="connsiteX9" fmla="*/ 74441 w 155492"/>
                  <a:gd name="connsiteY9" fmla="*/ 606358 h 612654"/>
                  <a:gd name="connsiteX10" fmla="*/ 54527 w 155492"/>
                  <a:gd name="connsiteY10" fmla="*/ 610108 h 612654"/>
                  <a:gd name="connsiteX11" fmla="*/ 54527 w 155492"/>
                  <a:gd name="connsiteY11" fmla="*/ 610108 h 61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492" h="612654">
                    <a:moveTo>
                      <a:pt x="54527" y="610108"/>
                    </a:moveTo>
                    <a:cubicBezTo>
                      <a:pt x="48320" y="605744"/>
                      <a:pt x="46660" y="597200"/>
                      <a:pt x="50901" y="590931"/>
                    </a:cubicBezTo>
                    <a:cubicBezTo>
                      <a:pt x="113408" y="496587"/>
                      <a:pt x="141496" y="379133"/>
                      <a:pt x="120784" y="259036"/>
                    </a:cubicBezTo>
                    <a:cubicBezTo>
                      <a:pt x="105418" y="170038"/>
                      <a:pt x="65037" y="88908"/>
                      <a:pt x="3760" y="23451"/>
                    </a:cubicBezTo>
                    <a:cubicBezTo>
                      <a:pt x="-1403" y="17919"/>
                      <a:pt x="-1219" y="9315"/>
                      <a:pt x="4128" y="4029"/>
                    </a:cubicBezTo>
                    <a:lnTo>
                      <a:pt x="4128" y="4029"/>
                    </a:lnTo>
                    <a:cubicBezTo>
                      <a:pt x="9721" y="-1503"/>
                      <a:pt x="18818" y="-1318"/>
                      <a:pt x="24165" y="4459"/>
                    </a:cubicBezTo>
                    <a:cubicBezTo>
                      <a:pt x="51024" y="33162"/>
                      <a:pt x="74134" y="64754"/>
                      <a:pt x="93126" y="98558"/>
                    </a:cubicBezTo>
                    <a:cubicBezTo>
                      <a:pt x="120046" y="146498"/>
                      <a:pt x="138731" y="198987"/>
                      <a:pt x="148257" y="254303"/>
                    </a:cubicBezTo>
                    <a:cubicBezTo>
                      <a:pt x="169585" y="377842"/>
                      <a:pt x="143402" y="502303"/>
                      <a:pt x="74441" y="606358"/>
                    </a:cubicBezTo>
                    <a:cubicBezTo>
                      <a:pt x="70016" y="612935"/>
                      <a:pt x="61042" y="614656"/>
                      <a:pt x="54527" y="610108"/>
                    </a:cubicBezTo>
                    <a:lnTo>
                      <a:pt x="54527" y="610108"/>
                    </a:lnTo>
                    <a:close/>
                  </a:path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xmlns="" id="{139253DE-2055-4B51-90B7-7D78F302D2A8}"/>
                  </a:ext>
                </a:extLst>
              </p:cNvPr>
              <p:cNvSpPr/>
              <p:nvPr/>
            </p:nvSpPr>
            <p:spPr>
              <a:xfrm>
                <a:off x="2770623" y="898009"/>
                <a:ext cx="589851" cy="230220"/>
              </a:xfrm>
              <a:custGeom>
                <a:avLst/>
                <a:gdLst>
                  <a:gd name="connsiteX0" fmla="*/ 588712 w 589851"/>
                  <a:gd name="connsiteY0" fmla="*/ 52958 h 230220"/>
                  <a:gd name="connsiteX1" fmla="*/ 570703 w 589851"/>
                  <a:gd name="connsiteY1" fmla="*/ 60518 h 230220"/>
                  <a:gd name="connsiteX2" fmla="*/ 231555 w 589851"/>
                  <a:gd name="connsiteY2" fmla="*/ 60948 h 230220"/>
                  <a:gd name="connsiteX3" fmla="*/ 25349 w 589851"/>
                  <a:gd name="connsiteY3" fmla="*/ 224253 h 230220"/>
                  <a:gd name="connsiteX4" fmla="*/ 6296 w 589851"/>
                  <a:gd name="connsiteY4" fmla="*/ 227941 h 230220"/>
                  <a:gd name="connsiteX5" fmla="*/ 6296 w 589851"/>
                  <a:gd name="connsiteY5" fmla="*/ 227941 h 230220"/>
                  <a:gd name="connsiteX6" fmla="*/ 2547 w 589851"/>
                  <a:gd name="connsiteY6" fmla="*/ 208212 h 230220"/>
                  <a:gd name="connsiteX7" fmla="*/ 80296 w 589851"/>
                  <a:gd name="connsiteY7" fmla="*/ 121243 h 230220"/>
                  <a:gd name="connsiteX8" fmla="*/ 221229 w 589851"/>
                  <a:gd name="connsiteY8" fmla="*/ 35011 h 230220"/>
                  <a:gd name="connsiteX9" fmla="*/ 580906 w 589851"/>
                  <a:gd name="connsiteY9" fmla="*/ 34274 h 230220"/>
                  <a:gd name="connsiteX10" fmla="*/ 588712 w 589851"/>
                  <a:gd name="connsiteY10" fmla="*/ 52958 h 230220"/>
                  <a:gd name="connsiteX11" fmla="*/ 588712 w 589851"/>
                  <a:gd name="connsiteY11" fmla="*/ 52958 h 23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9851" h="230220">
                    <a:moveTo>
                      <a:pt x="588712" y="52958"/>
                    </a:moveTo>
                    <a:cubicBezTo>
                      <a:pt x="585700" y="59903"/>
                      <a:pt x="577710" y="63284"/>
                      <a:pt x="570703" y="60518"/>
                    </a:cubicBezTo>
                    <a:cubicBezTo>
                      <a:pt x="465418" y="18908"/>
                      <a:pt x="344707" y="15774"/>
                      <a:pt x="231555" y="60948"/>
                    </a:cubicBezTo>
                    <a:cubicBezTo>
                      <a:pt x="147720" y="94445"/>
                      <a:pt x="76670" y="150745"/>
                      <a:pt x="25349" y="224253"/>
                    </a:cubicBezTo>
                    <a:cubicBezTo>
                      <a:pt x="21047" y="230461"/>
                      <a:pt x="12565" y="232059"/>
                      <a:pt x="6296" y="227941"/>
                    </a:cubicBezTo>
                    <a:lnTo>
                      <a:pt x="6296" y="227941"/>
                    </a:lnTo>
                    <a:cubicBezTo>
                      <a:pt x="-281" y="223639"/>
                      <a:pt x="-2001" y="214727"/>
                      <a:pt x="2547" y="208212"/>
                    </a:cubicBezTo>
                    <a:cubicBezTo>
                      <a:pt x="25042" y="175944"/>
                      <a:pt x="51163" y="146811"/>
                      <a:pt x="80296" y="121243"/>
                    </a:cubicBezTo>
                    <a:cubicBezTo>
                      <a:pt x="121599" y="84980"/>
                      <a:pt x="169109" y="55847"/>
                      <a:pt x="221229" y="35011"/>
                    </a:cubicBezTo>
                    <a:cubicBezTo>
                      <a:pt x="337639" y="-11454"/>
                      <a:pt x="464804" y="-11639"/>
                      <a:pt x="580906" y="34274"/>
                    </a:cubicBezTo>
                    <a:cubicBezTo>
                      <a:pt x="588281" y="37224"/>
                      <a:pt x="591846" y="45644"/>
                      <a:pt x="588712" y="52958"/>
                    </a:cubicBezTo>
                    <a:lnTo>
                      <a:pt x="588712" y="52958"/>
                    </a:lnTo>
                    <a:close/>
                  </a:path>
                </a:pathLst>
              </a:custGeom>
              <a:solidFill>
                <a:srgbClr val="3B67AE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xmlns="" id="{C17AEA53-266B-471D-8252-D0236CC84C4E}"/>
                  </a:ext>
                </a:extLst>
              </p:cNvPr>
              <p:cNvSpPr/>
              <p:nvPr/>
            </p:nvSpPr>
            <p:spPr>
              <a:xfrm>
                <a:off x="2684890" y="1168836"/>
                <a:ext cx="204687" cy="599994"/>
              </a:xfrm>
              <a:custGeom>
                <a:avLst/>
                <a:gdLst>
                  <a:gd name="connsiteX0" fmla="*/ 66338 w 204687"/>
                  <a:gd name="connsiteY0" fmla="*/ 1551 h 599994"/>
                  <a:gd name="connsiteX1" fmla="*/ 72668 w 204687"/>
                  <a:gd name="connsiteY1" fmla="*/ 20051 h 599994"/>
                  <a:gd name="connsiteX2" fmla="*/ 50358 w 204687"/>
                  <a:gd name="connsiteY2" fmla="*/ 358462 h 599994"/>
                  <a:gd name="connsiteX3" fmla="*/ 199465 w 204687"/>
                  <a:gd name="connsiteY3" fmla="*/ 575178 h 599994"/>
                  <a:gd name="connsiteX4" fmla="*/ 201862 w 204687"/>
                  <a:gd name="connsiteY4" fmla="*/ 594477 h 599994"/>
                  <a:gd name="connsiteX5" fmla="*/ 201862 w 204687"/>
                  <a:gd name="connsiteY5" fmla="*/ 594477 h 599994"/>
                  <a:gd name="connsiteX6" fmla="*/ 181948 w 204687"/>
                  <a:gd name="connsiteY6" fmla="*/ 596874 h 599994"/>
                  <a:gd name="connsiteX7" fmla="*/ 100449 w 204687"/>
                  <a:gd name="connsiteY7" fmla="*/ 513470 h 599994"/>
                  <a:gd name="connsiteX8" fmla="*/ 23867 w 204687"/>
                  <a:gd name="connsiteY8" fmla="*/ 367067 h 599994"/>
                  <a:gd name="connsiteX9" fmla="*/ 47284 w 204687"/>
                  <a:gd name="connsiteY9" fmla="*/ 8128 h 599994"/>
                  <a:gd name="connsiteX10" fmla="*/ 66338 w 204687"/>
                  <a:gd name="connsiteY10" fmla="*/ 1551 h 599994"/>
                  <a:gd name="connsiteX11" fmla="*/ 66338 w 204687"/>
                  <a:gd name="connsiteY11" fmla="*/ 1551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4687" h="599994">
                    <a:moveTo>
                      <a:pt x="66338" y="1551"/>
                    </a:moveTo>
                    <a:cubicBezTo>
                      <a:pt x="73098" y="4993"/>
                      <a:pt x="75926" y="13167"/>
                      <a:pt x="72668" y="20051"/>
                    </a:cubicBezTo>
                    <a:cubicBezTo>
                      <a:pt x="24113" y="122324"/>
                      <a:pt x="12866" y="242483"/>
                      <a:pt x="50358" y="358462"/>
                    </a:cubicBezTo>
                    <a:cubicBezTo>
                      <a:pt x="78138" y="444386"/>
                      <a:pt x="129521" y="519063"/>
                      <a:pt x="199465" y="575178"/>
                    </a:cubicBezTo>
                    <a:cubicBezTo>
                      <a:pt x="205365" y="579910"/>
                      <a:pt x="206410" y="588453"/>
                      <a:pt x="201862" y="594477"/>
                    </a:cubicBezTo>
                    <a:lnTo>
                      <a:pt x="201862" y="594477"/>
                    </a:lnTo>
                    <a:cubicBezTo>
                      <a:pt x="197129" y="600746"/>
                      <a:pt x="188094" y="601852"/>
                      <a:pt x="181948" y="596874"/>
                    </a:cubicBezTo>
                    <a:cubicBezTo>
                      <a:pt x="151278" y="572227"/>
                      <a:pt x="123989" y="544262"/>
                      <a:pt x="100449" y="513470"/>
                    </a:cubicBezTo>
                    <a:cubicBezTo>
                      <a:pt x="67014" y="469770"/>
                      <a:pt x="41138" y="420477"/>
                      <a:pt x="23867" y="367067"/>
                    </a:cubicBezTo>
                    <a:cubicBezTo>
                      <a:pt x="-14670" y="247769"/>
                      <a:pt x="-6311" y="120911"/>
                      <a:pt x="47284" y="8128"/>
                    </a:cubicBezTo>
                    <a:cubicBezTo>
                      <a:pt x="50603" y="875"/>
                      <a:pt x="59208" y="-2075"/>
                      <a:pt x="66338" y="1551"/>
                    </a:cubicBezTo>
                    <a:lnTo>
                      <a:pt x="66338" y="1551"/>
                    </a:lnTo>
                    <a:close/>
                  </a:path>
                </a:pathLst>
              </a:custGeom>
              <a:solidFill>
                <a:srgbClr val="3B67AE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xmlns="" id="{4D0B0341-4336-43F0-9316-2D3AED7799FB}"/>
                  </a:ext>
                </a:extLst>
              </p:cNvPr>
              <p:cNvSpPr/>
              <p:nvPr/>
            </p:nvSpPr>
            <p:spPr>
              <a:xfrm>
                <a:off x="2772837" y="986098"/>
                <a:ext cx="799405" cy="799464"/>
              </a:xfrm>
              <a:custGeom>
                <a:avLst/>
                <a:gdLst>
                  <a:gd name="connsiteX0" fmla="*/ 399776 w 799405"/>
                  <a:gd name="connsiteY0" fmla="*/ 799465 h 799464"/>
                  <a:gd name="connsiteX1" fmla="*/ 266342 w 799405"/>
                  <a:gd name="connsiteY1" fmla="*/ 776416 h 799464"/>
                  <a:gd name="connsiteX2" fmla="*/ 39116 w 799405"/>
                  <a:gd name="connsiteY2" fmla="*/ 571747 h 799464"/>
                  <a:gd name="connsiteX3" fmla="*/ 23136 w 799405"/>
                  <a:gd name="connsiteY3" fmla="*/ 266342 h 799464"/>
                  <a:gd name="connsiteX4" fmla="*/ 227805 w 799405"/>
                  <a:gd name="connsiteY4" fmla="*/ 39116 h 799464"/>
                  <a:gd name="connsiteX5" fmla="*/ 533211 w 799405"/>
                  <a:gd name="connsiteY5" fmla="*/ 23136 h 799464"/>
                  <a:gd name="connsiteX6" fmla="*/ 799403 w 799405"/>
                  <a:gd name="connsiteY6" fmla="*/ 391540 h 799464"/>
                  <a:gd name="connsiteX7" fmla="*/ 787848 w 799405"/>
                  <a:gd name="connsiteY7" fmla="*/ 403156 h 799464"/>
                  <a:gd name="connsiteX8" fmla="*/ 787848 w 799405"/>
                  <a:gd name="connsiteY8" fmla="*/ 403156 h 799464"/>
                  <a:gd name="connsiteX9" fmla="*/ 776539 w 799405"/>
                  <a:gd name="connsiteY9" fmla="*/ 391909 h 799464"/>
                  <a:gd name="connsiteX10" fmla="*/ 525589 w 799405"/>
                  <a:gd name="connsiteY10" fmla="*/ 44709 h 799464"/>
                  <a:gd name="connsiteX11" fmla="*/ 237700 w 799405"/>
                  <a:gd name="connsiteY11" fmla="*/ 59767 h 799464"/>
                  <a:gd name="connsiteX12" fmla="*/ 44771 w 799405"/>
                  <a:gd name="connsiteY12" fmla="*/ 274024 h 799464"/>
                  <a:gd name="connsiteX13" fmla="*/ 274086 w 799405"/>
                  <a:gd name="connsiteY13" fmla="*/ 754905 h 799464"/>
                  <a:gd name="connsiteX14" fmla="*/ 489265 w 799405"/>
                  <a:gd name="connsiteY14" fmla="*/ 765783 h 799464"/>
                  <a:gd name="connsiteX15" fmla="*/ 503094 w 799405"/>
                  <a:gd name="connsiteY15" fmla="*/ 773835 h 799464"/>
                  <a:gd name="connsiteX16" fmla="*/ 503094 w 799405"/>
                  <a:gd name="connsiteY16" fmla="*/ 773835 h 799464"/>
                  <a:gd name="connsiteX17" fmla="*/ 494858 w 799405"/>
                  <a:gd name="connsiteY17" fmla="*/ 787971 h 799464"/>
                  <a:gd name="connsiteX18" fmla="*/ 399776 w 799405"/>
                  <a:gd name="connsiteY18" fmla="*/ 799465 h 79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99405" h="799464">
                    <a:moveTo>
                      <a:pt x="399776" y="799465"/>
                    </a:moveTo>
                    <a:cubicBezTo>
                      <a:pt x="354724" y="799465"/>
                      <a:pt x="309734" y="791782"/>
                      <a:pt x="266342" y="776416"/>
                    </a:cubicBezTo>
                    <a:cubicBezTo>
                      <a:pt x="165728" y="740768"/>
                      <a:pt x="85028" y="668120"/>
                      <a:pt x="39116" y="571747"/>
                    </a:cubicBezTo>
                    <a:cubicBezTo>
                      <a:pt x="-6796" y="475436"/>
                      <a:pt x="-12512" y="366955"/>
                      <a:pt x="23136" y="266342"/>
                    </a:cubicBezTo>
                    <a:cubicBezTo>
                      <a:pt x="58784" y="165728"/>
                      <a:pt x="131432" y="85028"/>
                      <a:pt x="227805" y="39116"/>
                    </a:cubicBezTo>
                    <a:cubicBezTo>
                      <a:pt x="324116" y="-6796"/>
                      <a:pt x="432597" y="-12512"/>
                      <a:pt x="533211" y="23136"/>
                    </a:cubicBezTo>
                    <a:cubicBezTo>
                      <a:pt x="690246" y="78759"/>
                      <a:pt x="796023" y="225900"/>
                      <a:pt x="799403" y="391540"/>
                    </a:cubicBezTo>
                    <a:cubicBezTo>
                      <a:pt x="799526" y="397932"/>
                      <a:pt x="794302" y="403218"/>
                      <a:pt x="787848" y="403156"/>
                    </a:cubicBezTo>
                    <a:lnTo>
                      <a:pt x="787848" y="403156"/>
                    </a:lnTo>
                    <a:cubicBezTo>
                      <a:pt x="781641" y="403095"/>
                      <a:pt x="776662" y="398117"/>
                      <a:pt x="776539" y="391909"/>
                    </a:cubicBezTo>
                    <a:cubicBezTo>
                      <a:pt x="773282" y="235795"/>
                      <a:pt x="673652" y="97136"/>
                      <a:pt x="525589" y="44709"/>
                    </a:cubicBezTo>
                    <a:cubicBezTo>
                      <a:pt x="430753" y="11089"/>
                      <a:pt x="328480" y="16436"/>
                      <a:pt x="237700" y="59767"/>
                    </a:cubicBezTo>
                    <a:cubicBezTo>
                      <a:pt x="146859" y="103098"/>
                      <a:pt x="78329" y="179188"/>
                      <a:pt x="44771" y="274024"/>
                    </a:cubicBezTo>
                    <a:cubicBezTo>
                      <a:pt x="-24559" y="469843"/>
                      <a:pt x="78267" y="685514"/>
                      <a:pt x="274086" y="754905"/>
                    </a:cubicBezTo>
                    <a:cubicBezTo>
                      <a:pt x="343784" y="779612"/>
                      <a:pt x="417969" y="783300"/>
                      <a:pt x="489265" y="765783"/>
                    </a:cubicBezTo>
                    <a:cubicBezTo>
                      <a:pt x="495288" y="764308"/>
                      <a:pt x="501434" y="767812"/>
                      <a:pt x="503094" y="773835"/>
                    </a:cubicBezTo>
                    <a:lnTo>
                      <a:pt x="503094" y="773835"/>
                    </a:lnTo>
                    <a:cubicBezTo>
                      <a:pt x="504815" y="780043"/>
                      <a:pt x="501127" y="786435"/>
                      <a:pt x="494858" y="787971"/>
                    </a:cubicBezTo>
                    <a:cubicBezTo>
                      <a:pt x="463451" y="795654"/>
                      <a:pt x="431552" y="799465"/>
                      <a:pt x="399776" y="799465"/>
                    </a:cubicBezTo>
                    <a:close/>
                  </a:path>
                </a:pathLst>
              </a:custGeom>
              <a:solidFill>
                <a:srgbClr val="DABC00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xmlns="" id="{E9E84F41-84B3-416D-9CF6-5DEBA27330F9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xmlns="" id="{07235DE7-FC00-472B-94DC-C9EE0A940CB2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xmlns="" id="{91EDA977-B32D-4BE2-8331-856F204BB802}"/>
                </a:ext>
              </a:extLst>
            </p:cNvPr>
            <p:cNvSpPr/>
            <p:nvPr/>
          </p:nvSpPr>
          <p:spPr>
            <a:xfrm>
              <a:off x="1948793" y="3737486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8 h 178074"/>
                <a:gd name="connsiteX8" fmla="*/ 363472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8" y="88067"/>
                    <a:pt x="14428" y="85854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8"/>
                  </a:cubicBezTo>
                  <a:cubicBezTo>
                    <a:pt x="469125" y="128694"/>
                    <a:pt x="418050" y="150881"/>
                    <a:pt x="363472" y="164096"/>
                  </a:cubicBezTo>
                  <a:cubicBezTo>
                    <a:pt x="241654" y="193721"/>
                    <a:pt x="115718" y="175897"/>
                    <a:pt x="7298" y="114066"/>
                  </a:cubicBezTo>
                  <a:cubicBezTo>
                    <a:pt x="230" y="110193"/>
                    <a:pt x="-2106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xmlns="" id="{6BDD7A62-81B0-43D2-BCCA-E6AAC54FE1C9}"/>
                </a:ext>
              </a:extLst>
            </p:cNvPr>
            <p:cNvSpPr/>
            <p:nvPr/>
          </p:nvSpPr>
          <p:spPr>
            <a:xfrm>
              <a:off x="2529216" y="3090493"/>
              <a:ext cx="155491" cy="612681"/>
            </a:xfrm>
            <a:custGeom>
              <a:avLst/>
              <a:gdLst>
                <a:gd name="connsiteX0" fmla="*/ 54589 w 155491"/>
                <a:gd name="connsiteY0" fmla="*/ 610108 h 612681"/>
                <a:gd name="connsiteX1" fmla="*/ 50963 w 155491"/>
                <a:gd name="connsiteY1" fmla="*/ 590931 h 612681"/>
                <a:gd name="connsiteX2" fmla="*/ 120783 w 155491"/>
                <a:gd name="connsiteY2" fmla="*/ 259036 h 612681"/>
                <a:gd name="connsiteX3" fmla="*/ 3760 w 155491"/>
                <a:gd name="connsiteY3" fmla="*/ 23451 h 612681"/>
                <a:gd name="connsiteX4" fmla="*/ 4128 w 155491"/>
                <a:gd name="connsiteY4" fmla="*/ 4029 h 612681"/>
                <a:gd name="connsiteX5" fmla="*/ 4128 w 155491"/>
                <a:gd name="connsiteY5" fmla="*/ 4029 h 612681"/>
                <a:gd name="connsiteX6" fmla="*/ 24165 w 155491"/>
                <a:gd name="connsiteY6" fmla="*/ 4459 h 612681"/>
                <a:gd name="connsiteX7" fmla="*/ 93125 w 155491"/>
                <a:gd name="connsiteY7" fmla="*/ 98558 h 612681"/>
                <a:gd name="connsiteX8" fmla="*/ 148257 w 155491"/>
                <a:gd name="connsiteY8" fmla="*/ 254303 h 612681"/>
                <a:gd name="connsiteX9" fmla="*/ 74441 w 155491"/>
                <a:gd name="connsiteY9" fmla="*/ 606358 h 612681"/>
                <a:gd name="connsiteX10" fmla="*/ 54589 w 155491"/>
                <a:gd name="connsiteY10" fmla="*/ 610108 h 612681"/>
                <a:gd name="connsiteX11" fmla="*/ 54589 w 155491"/>
                <a:gd name="connsiteY11" fmla="*/ 610108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1" h="612681">
                  <a:moveTo>
                    <a:pt x="54589" y="610108"/>
                  </a:moveTo>
                  <a:cubicBezTo>
                    <a:pt x="48381" y="605744"/>
                    <a:pt x="46783" y="597201"/>
                    <a:pt x="50963" y="590931"/>
                  </a:cubicBezTo>
                  <a:cubicBezTo>
                    <a:pt x="113470" y="496587"/>
                    <a:pt x="141558" y="379133"/>
                    <a:pt x="120783" y="259036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5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4" y="377842"/>
                    <a:pt x="143402" y="502303"/>
                    <a:pt x="74441" y="606358"/>
                  </a:cubicBezTo>
                  <a:cubicBezTo>
                    <a:pt x="70077" y="612935"/>
                    <a:pt x="61104" y="614717"/>
                    <a:pt x="54589" y="610108"/>
                  </a:cubicBezTo>
                  <a:lnTo>
                    <a:pt x="54589" y="610108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xmlns="" id="{784BBD45-52F1-4F05-BC1D-ADE451E502A3}"/>
                </a:ext>
              </a:extLst>
            </p:cNvPr>
            <p:cNvSpPr/>
            <p:nvPr/>
          </p:nvSpPr>
          <p:spPr>
            <a:xfrm>
              <a:off x="1795034" y="2939906"/>
              <a:ext cx="589886" cy="230220"/>
            </a:xfrm>
            <a:custGeom>
              <a:avLst/>
              <a:gdLst>
                <a:gd name="connsiteX0" fmla="*/ 588712 w 589886"/>
                <a:gd name="connsiteY0" fmla="*/ 52958 h 230220"/>
                <a:gd name="connsiteX1" fmla="*/ 570703 w 589886"/>
                <a:gd name="connsiteY1" fmla="*/ 60518 h 230220"/>
                <a:gd name="connsiteX2" fmla="*/ 231555 w 589886"/>
                <a:gd name="connsiteY2" fmla="*/ 60948 h 230220"/>
                <a:gd name="connsiteX3" fmla="*/ 25349 w 589886"/>
                <a:gd name="connsiteY3" fmla="*/ 224253 h 230220"/>
                <a:gd name="connsiteX4" fmla="*/ 6296 w 589886"/>
                <a:gd name="connsiteY4" fmla="*/ 227941 h 230220"/>
                <a:gd name="connsiteX5" fmla="*/ 6296 w 589886"/>
                <a:gd name="connsiteY5" fmla="*/ 227941 h 230220"/>
                <a:gd name="connsiteX6" fmla="*/ 2547 w 589886"/>
                <a:gd name="connsiteY6" fmla="*/ 208212 h 230220"/>
                <a:gd name="connsiteX7" fmla="*/ 80296 w 589886"/>
                <a:gd name="connsiteY7" fmla="*/ 121243 h 230220"/>
                <a:gd name="connsiteX8" fmla="*/ 221229 w 589886"/>
                <a:gd name="connsiteY8" fmla="*/ 35011 h 230220"/>
                <a:gd name="connsiteX9" fmla="*/ 580906 w 589886"/>
                <a:gd name="connsiteY9" fmla="*/ 34274 h 230220"/>
                <a:gd name="connsiteX10" fmla="*/ 588712 w 589886"/>
                <a:gd name="connsiteY10" fmla="*/ 52958 h 230220"/>
                <a:gd name="connsiteX11" fmla="*/ 588712 w 589886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86" h="230220">
                  <a:moveTo>
                    <a:pt x="588712" y="52958"/>
                  </a:moveTo>
                  <a:cubicBezTo>
                    <a:pt x="585700" y="59904"/>
                    <a:pt x="577710" y="63284"/>
                    <a:pt x="570703" y="60518"/>
                  </a:cubicBezTo>
                  <a:cubicBezTo>
                    <a:pt x="465418" y="18908"/>
                    <a:pt x="344707" y="15774"/>
                    <a:pt x="231555" y="60948"/>
                  </a:cubicBezTo>
                  <a:cubicBezTo>
                    <a:pt x="147720" y="94445"/>
                    <a:pt x="76670" y="150745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7"/>
                    <a:pt x="2547" y="208212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343" y="37224"/>
                    <a:pt x="591908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xmlns="" id="{B593042A-A84E-4450-BCA4-4EA52C4A0070}"/>
                </a:ext>
              </a:extLst>
            </p:cNvPr>
            <p:cNvSpPr/>
            <p:nvPr/>
          </p:nvSpPr>
          <p:spPr>
            <a:xfrm>
              <a:off x="1709301" y="3210744"/>
              <a:ext cx="204687" cy="599984"/>
            </a:xfrm>
            <a:custGeom>
              <a:avLst/>
              <a:gdLst>
                <a:gd name="connsiteX0" fmla="*/ 66338 w 204687"/>
                <a:gd name="connsiteY0" fmla="*/ 1540 h 599984"/>
                <a:gd name="connsiteX1" fmla="*/ 72668 w 204687"/>
                <a:gd name="connsiteY1" fmla="*/ 20040 h 599984"/>
                <a:gd name="connsiteX2" fmla="*/ 50357 w 204687"/>
                <a:gd name="connsiteY2" fmla="*/ 358451 h 599984"/>
                <a:gd name="connsiteX3" fmla="*/ 199465 w 204687"/>
                <a:gd name="connsiteY3" fmla="*/ 575167 h 599984"/>
                <a:gd name="connsiteX4" fmla="*/ 201862 w 204687"/>
                <a:gd name="connsiteY4" fmla="*/ 594466 h 599984"/>
                <a:gd name="connsiteX5" fmla="*/ 201862 w 204687"/>
                <a:gd name="connsiteY5" fmla="*/ 594466 h 599984"/>
                <a:gd name="connsiteX6" fmla="*/ 181948 w 204687"/>
                <a:gd name="connsiteY6" fmla="*/ 596863 h 599984"/>
                <a:gd name="connsiteX7" fmla="*/ 100449 w 204687"/>
                <a:gd name="connsiteY7" fmla="*/ 513459 h 599984"/>
                <a:gd name="connsiteX8" fmla="*/ 23867 w 204687"/>
                <a:gd name="connsiteY8" fmla="*/ 367056 h 599984"/>
                <a:gd name="connsiteX9" fmla="*/ 47284 w 204687"/>
                <a:gd name="connsiteY9" fmla="*/ 8117 h 599984"/>
                <a:gd name="connsiteX10" fmla="*/ 66338 w 204687"/>
                <a:gd name="connsiteY10" fmla="*/ 1540 h 599984"/>
                <a:gd name="connsiteX11" fmla="*/ 66338 w 204687"/>
                <a:gd name="connsiteY11" fmla="*/ 1540 h 59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4">
                  <a:moveTo>
                    <a:pt x="66338" y="1540"/>
                  </a:moveTo>
                  <a:cubicBezTo>
                    <a:pt x="73098" y="4982"/>
                    <a:pt x="75926" y="13157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8"/>
                    <a:pt x="-6311" y="120900"/>
                    <a:pt x="47284" y="8117"/>
                  </a:cubicBezTo>
                  <a:cubicBezTo>
                    <a:pt x="50665" y="926"/>
                    <a:pt x="59269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xmlns="" id="{DA7BA1D0-5B99-46D5-8A91-0C397DB07DB7}"/>
                </a:ext>
              </a:extLst>
            </p:cNvPr>
            <p:cNvSpPr/>
            <p:nvPr/>
          </p:nvSpPr>
          <p:spPr>
            <a:xfrm>
              <a:off x="1797309" y="3028056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0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4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0" y="23136"/>
                  </a:cubicBezTo>
                  <a:cubicBezTo>
                    <a:pt x="690246" y="78759"/>
                    <a:pt x="796023" y="225899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4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4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3"/>
                    <a:pt x="501127" y="786435"/>
                    <a:pt x="494858" y="787971"/>
                  </a:cubicBezTo>
                  <a:cubicBezTo>
                    <a:pt x="463451" y="795592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xmlns="" id="{6403E269-E817-4C0B-B4A1-D71257E5F531}"/>
                </a:ext>
              </a:extLst>
            </p:cNvPr>
            <p:cNvSpPr/>
            <p:nvPr/>
          </p:nvSpPr>
          <p:spPr>
            <a:xfrm>
              <a:off x="3418286" y="896758"/>
              <a:ext cx="8042748" cy="976879"/>
            </a:xfrm>
            <a:custGeom>
              <a:avLst/>
              <a:gdLst>
                <a:gd name="connsiteX0" fmla="*/ 7918717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7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6 h 976879"/>
                <a:gd name="connsiteX6" fmla="*/ 6445 w 8042748"/>
                <a:gd name="connsiteY6" fmla="*/ 969750 h 976879"/>
                <a:gd name="connsiteX7" fmla="*/ 298144 w 8042748"/>
                <a:gd name="connsiteY7" fmla="*/ 487825 h 976879"/>
                <a:gd name="connsiteX8" fmla="*/ 6813 w 8042748"/>
                <a:gd name="connsiteY8" fmla="*/ 6208 h 976879"/>
                <a:gd name="connsiteX9" fmla="*/ 7918717 w 8042748"/>
                <a:gd name="connsiteY9" fmla="*/ 6208 h 976879"/>
                <a:gd name="connsiteX10" fmla="*/ 7918717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7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4031 h 976879"/>
                <a:gd name="connsiteX20" fmla="*/ 7918717 w 8042748"/>
                <a:gd name="connsiteY20" fmla="*/ 0 h 976879"/>
                <a:gd name="connsiteX21" fmla="*/ 7918717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7" y="6146"/>
                  </a:moveTo>
                  <a:cubicBezTo>
                    <a:pt x="7983745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5" y="970795"/>
                    <a:pt x="7918717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6"/>
                  </a:cubicBezTo>
                  <a:cubicBezTo>
                    <a:pt x="6014" y="969996"/>
                    <a:pt x="6260" y="969873"/>
                    <a:pt x="6445" y="969750"/>
                  </a:cubicBezTo>
                  <a:cubicBezTo>
                    <a:pt x="186344" y="875406"/>
                    <a:pt x="298144" y="690774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7" y="6208"/>
                  </a:lnTo>
                  <a:moveTo>
                    <a:pt x="7918717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7" y="976880"/>
                  </a:lnTo>
                  <a:cubicBezTo>
                    <a:pt x="7986940" y="976880"/>
                    <a:pt x="8042749" y="921072"/>
                    <a:pt x="8042749" y="852849"/>
                  </a:cubicBezTo>
                  <a:lnTo>
                    <a:pt x="8042749" y="124031"/>
                  </a:lnTo>
                  <a:cubicBezTo>
                    <a:pt x="8042749" y="55808"/>
                    <a:pt x="7986940" y="0"/>
                    <a:pt x="7918717" y="0"/>
                  </a:cubicBezTo>
                  <a:lnTo>
                    <a:pt x="7918717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xmlns="" id="{EE4DB576-E48A-4E85-B679-E9F308177BF5}"/>
                </a:ext>
              </a:extLst>
            </p:cNvPr>
            <p:cNvSpPr/>
            <p:nvPr/>
          </p:nvSpPr>
          <p:spPr>
            <a:xfrm>
              <a:off x="2924376" y="1918382"/>
              <a:ext cx="8042748" cy="976879"/>
            </a:xfrm>
            <a:custGeom>
              <a:avLst/>
              <a:gdLst>
                <a:gd name="connsiteX0" fmla="*/ 7918718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8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6 h 976879"/>
                <a:gd name="connsiteX6" fmla="*/ 6445 w 8042748"/>
                <a:gd name="connsiteY6" fmla="*/ 969750 h 976879"/>
                <a:gd name="connsiteX7" fmla="*/ 298144 w 8042748"/>
                <a:gd name="connsiteY7" fmla="*/ 487825 h 976879"/>
                <a:gd name="connsiteX8" fmla="*/ 6813 w 8042748"/>
                <a:gd name="connsiteY8" fmla="*/ 6208 h 976879"/>
                <a:gd name="connsiteX9" fmla="*/ 7918718 w 8042748"/>
                <a:gd name="connsiteY9" fmla="*/ 6208 h 976879"/>
                <a:gd name="connsiteX10" fmla="*/ 7918718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8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3969 h 976879"/>
                <a:gd name="connsiteX20" fmla="*/ 7918718 w 8042748"/>
                <a:gd name="connsiteY20" fmla="*/ 0 h 976879"/>
                <a:gd name="connsiteX21" fmla="*/ 7918718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8" y="6146"/>
                  </a:moveTo>
                  <a:cubicBezTo>
                    <a:pt x="7983744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4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6"/>
                  </a:cubicBezTo>
                  <a:cubicBezTo>
                    <a:pt x="6015" y="969996"/>
                    <a:pt x="6260" y="969873"/>
                    <a:pt x="6445" y="969750"/>
                  </a:cubicBezTo>
                  <a:cubicBezTo>
                    <a:pt x="186345" y="875406"/>
                    <a:pt x="298144" y="690773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8" y="6208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6" y="874422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0" y="976880"/>
                    <a:pt x="8042749" y="921072"/>
                    <a:pt x="8042749" y="852849"/>
                  </a:cubicBezTo>
                  <a:lnTo>
                    <a:pt x="8042749" y="123969"/>
                  </a:lnTo>
                  <a:cubicBezTo>
                    <a:pt x="8042749" y="55808"/>
                    <a:pt x="7986940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xmlns="" id="{21C73E4A-A1AA-499A-957E-BC1B99F34A48}"/>
                </a:ext>
              </a:extLst>
            </p:cNvPr>
            <p:cNvSpPr/>
            <p:nvPr/>
          </p:nvSpPr>
          <p:spPr>
            <a:xfrm>
              <a:off x="2436612" y="2939945"/>
              <a:ext cx="8042748" cy="976879"/>
            </a:xfrm>
            <a:custGeom>
              <a:avLst/>
              <a:gdLst>
                <a:gd name="connsiteX0" fmla="*/ 7918718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8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7 h 976879"/>
                <a:gd name="connsiteX6" fmla="*/ 6445 w 8042748"/>
                <a:gd name="connsiteY6" fmla="*/ 969750 h 976879"/>
                <a:gd name="connsiteX7" fmla="*/ 298144 w 8042748"/>
                <a:gd name="connsiteY7" fmla="*/ 487764 h 976879"/>
                <a:gd name="connsiteX8" fmla="*/ 6813 w 8042748"/>
                <a:gd name="connsiteY8" fmla="*/ 6146 h 976879"/>
                <a:gd name="connsiteX9" fmla="*/ 7918718 w 8042748"/>
                <a:gd name="connsiteY9" fmla="*/ 6146 h 976879"/>
                <a:gd name="connsiteX10" fmla="*/ 7918718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8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4031 h 976879"/>
                <a:gd name="connsiteX20" fmla="*/ 7918718 w 8042748"/>
                <a:gd name="connsiteY20" fmla="*/ 0 h 976879"/>
                <a:gd name="connsiteX21" fmla="*/ 7918718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8" y="6146"/>
                  </a:moveTo>
                  <a:cubicBezTo>
                    <a:pt x="7983744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4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7"/>
                  </a:cubicBezTo>
                  <a:cubicBezTo>
                    <a:pt x="6014" y="969996"/>
                    <a:pt x="6260" y="969873"/>
                    <a:pt x="6445" y="969750"/>
                  </a:cubicBezTo>
                  <a:cubicBezTo>
                    <a:pt x="186344" y="875406"/>
                    <a:pt x="298144" y="690712"/>
                    <a:pt x="298144" y="487764"/>
                  </a:cubicBezTo>
                  <a:cubicBezTo>
                    <a:pt x="298144" y="285000"/>
                    <a:pt x="186529" y="100429"/>
                    <a:pt x="6813" y="6146"/>
                  </a:cubicBezTo>
                  <a:lnTo>
                    <a:pt x="7918718" y="6146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1" y="976880"/>
                    <a:pt x="8042749" y="921072"/>
                    <a:pt x="8042749" y="852849"/>
                  </a:cubicBezTo>
                  <a:lnTo>
                    <a:pt x="8042749" y="124031"/>
                  </a:lnTo>
                  <a:cubicBezTo>
                    <a:pt x="8042749" y="55808"/>
                    <a:pt x="7986941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xmlns="" id="{6D0119A3-D69A-4279-8F27-B4AFB3336C3B}"/>
                </a:ext>
              </a:extLst>
            </p:cNvPr>
            <p:cNvSpPr/>
            <p:nvPr/>
          </p:nvSpPr>
          <p:spPr>
            <a:xfrm>
              <a:off x="1948848" y="3962184"/>
              <a:ext cx="8042747" cy="976879"/>
            </a:xfrm>
            <a:custGeom>
              <a:avLst/>
              <a:gdLst>
                <a:gd name="connsiteX0" fmla="*/ 7918718 w 8042747"/>
                <a:gd name="connsiteY0" fmla="*/ 6146 h 976879"/>
                <a:gd name="connsiteX1" fmla="*/ 8036602 w 8042747"/>
                <a:gd name="connsiteY1" fmla="*/ 124031 h 976879"/>
                <a:gd name="connsiteX2" fmla="*/ 8036602 w 8042747"/>
                <a:gd name="connsiteY2" fmla="*/ 852911 h 976879"/>
                <a:gd name="connsiteX3" fmla="*/ 7918718 w 8042747"/>
                <a:gd name="connsiteY3" fmla="*/ 970795 h 976879"/>
                <a:gd name="connsiteX4" fmla="*/ 6568 w 8042747"/>
                <a:gd name="connsiteY4" fmla="*/ 970795 h 976879"/>
                <a:gd name="connsiteX5" fmla="*/ 6137 w 8042747"/>
                <a:gd name="connsiteY5" fmla="*/ 970427 h 976879"/>
                <a:gd name="connsiteX6" fmla="*/ 6445 w 8042747"/>
                <a:gd name="connsiteY6" fmla="*/ 969751 h 976879"/>
                <a:gd name="connsiteX7" fmla="*/ 298144 w 8042747"/>
                <a:gd name="connsiteY7" fmla="*/ 487825 h 976879"/>
                <a:gd name="connsiteX8" fmla="*/ 6813 w 8042747"/>
                <a:gd name="connsiteY8" fmla="*/ 6208 h 976879"/>
                <a:gd name="connsiteX9" fmla="*/ 7918718 w 8042747"/>
                <a:gd name="connsiteY9" fmla="*/ 6208 h 976879"/>
                <a:gd name="connsiteX10" fmla="*/ 7918718 w 8042747"/>
                <a:gd name="connsiteY10" fmla="*/ 0 h 976879"/>
                <a:gd name="connsiteX11" fmla="*/ 6813 w 8042747"/>
                <a:gd name="connsiteY11" fmla="*/ 0 h 976879"/>
                <a:gd name="connsiteX12" fmla="*/ 4048 w 8042747"/>
                <a:gd name="connsiteY12" fmla="*/ 11493 h 976879"/>
                <a:gd name="connsiteX13" fmla="*/ 291998 w 8042747"/>
                <a:gd name="connsiteY13" fmla="*/ 487764 h 976879"/>
                <a:gd name="connsiteX14" fmla="*/ 3617 w 8042747"/>
                <a:gd name="connsiteY14" fmla="*/ 964280 h 976879"/>
                <a:gd name="connsiteX15" fmla="*/ 6568 w 8042747"/>
                <a:gd name="connsiteY15" fmla="*/ 976880 h 976879"/>
                <a:gd name="connsiteX16" fmla="*/ 6813 w 8042747"/>
                <a:gd name="connsiteY16" fmla="*/ 976880 h 976879"/>
                <a:gd name="connsiteX17" fmla="*/ 7918718 w 8042747"/>
                <a:gd name="connsiteY17" fmla="*/ 976880 h 976879"/>
                <a:gd name="connsiteX18" fmla="*/ 8042748 w 8042747"/>
                <a:gd name="connsiteY18" fmla="*/ 852849 h 976879"/>
                <a:gd name="connsiteX19" fmla="*/ 8042748 w 8042747"/>
                <a:gd name="connsiteY19" fmla="*/ 124031 h 976879"/>
                <a:gd name="connsiteX20" fmla="*/ 7918718 w 8042747"/>
                <a:gd name="connsiteY20" fmla="*/ 0 h 976879"/>
                <a:gd name="connsiteX21" fmla="*/ 7918718 w 8042747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7" h="976879">
                  <a:moveTo>
                    <a:pt x="7918718" y="6146"/>
                  </a:moveTo>
                  <a:cubicBezTo>
                    <a:pt x="7983745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5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7"/>
                  </a:cubicBezTo>
                  <a:cubicBezTo>
                    <a:pt x="6014" y="969996"/>
                    <a:pt x="6260" y="969873"/>
                    <a:pt x="6445" y="969751"/>
                  </a:cubicBezTo>
                  <a:cubicBezTo>
                    <a:pt x="186345" y="875406"/>
                    <a:pt x="298144" y="690774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8" y="6208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8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1" y="976880"/>
                    <a:pt x="8042748" y="921072"/>
                    <a:pt x="8042748" y="852849"/>
                  </a:cubicBezTo>
                  <a:lnTo>
                    <a:pt x="8042748" y="124031"/>
                  </a:lnTo>
                  <a:cubicBezTo>
                    <a:pt x="8042748" y="55808"/>
                    <a:pt x="7986941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0588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li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E5A9704F-A1BA-4DF7-A058-D67506359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60269"/>
          <a:stretch/>
        </p:blipFill>
        <p:spPr>
          <a:xfrm>
            <a:off x="865853" y="843755"/>
            <a:ext cx="10639104" cy="2012200"/>
          </a:xfrm>
          <a:prstGeom prst="rect">
            <a:avLst/>
          </a:prstGeom>
        </p:spPr>
      </p:pic>
      <p:pic>
        <p:nvPicPr>
          <p:cNvPr id="5" name="Gráfico 3">
            <a:extLst>
              <a:ext uri="{FF2B5EF4-FFF2-40B4-BE49-F238E27FC236}">
                <a16:creationId xmlns:a16="http://schemas.microsoft.com/office/drawing/2014/main" xmlns="" id="{E5A9704F-A1BA-4DF7-A058-D67506359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806" b="60269"/>
          <a:stretch/>
        </p:blipFill>
        <p:spPr>
          <a:xfrm>
            <a:off x="363730" y="2864193"/>
            <a:ext cx="10639104" cy="1009135"/>
          </a:xfrm>
          <a:prstGeom prst="rect">
            <a:avLst/>
          </a:prstGeom>
        </p:spPr>
      </p:pic>
      <p:pic>
        <p:nvPicPr>
          <p:cNvPr id="6" name="Gráfico 3">
            <a:extLst>
              <a:ext uri="{FF2B5EF4-FFF2-40B4-BE49-F238E27FC236}">
                <a16:creationId xmlns:a16="http://schemas.microsoft.com/office/drawing/2014/main" xmlns="" id="{E5A9704F-A1BA-4DF7-A058-D67506359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806" b="60269"/>
          <a:stretch/>
        </p:blipFill>
        <p:spPr>
          <a:xfrm>
            <a:off x="-200564" y="3898042"/>
            <a:ext cx="10639104" cy="1009135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xmlns="" id="{E5A9704F-A1BA-4DF7-A058-D67506359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19806" b="60269"/>
          <a:stretch/>
        </p:blipFill>
        <p:spPr>
          <a:xfrm>
            <a:off x="-666002" y="4931891"/>
            <a:ext cx="10639104" cy="10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5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3" userDrawn="1">
  <p:cSld name="2_top 3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6"/>
          <p:cNvGrpSpPr/>
          <p:nvPr/>
        </p:nvGrpSpPr>
        <p:grpSpPr>
          <a:xfrm>
            <a:off x="2490707" y="1864166"/>
            <a:ext cx="1193468" cy="4270095"/>
            <a:chOff x="1057011" y="1241571"/>
            <a:chExt cx="1367402" cy="4892409"/>
          </a:xfrm>
        </p:grpSpPr>
        <p:sp>
          <p:nvSpPr>
            <p:cNvPr id="16" name="Google Shape;16;p6"/>
            <p:cNvSpPr/>
            <p:nvPr/>
          </p:nvSpPr>
          <p:spPr>
            <a:xfrm>
              <a:off x="1057013" y="1241571"/>
              <a:ext cx="1367400" cy="1367400"/>
            </a:xfrm>
            <a:prstGeom prst="ellipse">
              <a:avLst/>
            </a:prstGeom>
            <a:solidFill>
              <a:srgbClr val="DA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6"/>
            <p:cNvSpPr/>
            <p:nvPr/>
          </p:nvSpPr>
          <p:spPr>
            <a:xfrm>
              <a:off x="1057011" y="1921080"/>
              <a:ext cx="1367400" cy="4212900"/>
            </a:xfrm>
            <a:prstGeom prst="rect">
              <a:avLst/>
            </a:prstGeom>
            <a:solidFill>
              <a:srgbClr val="DA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6"/>
          <p:cNvGrpSpPr/>
          <p:nvPr/>
        </p:nvGrpSpPr>
        <p:grpSpPr>
          <a:xfrm>
            <a:off x="945997" y="3057638"/>
            <a:ext cx="1193468" cy="3076635"/>
            <a:chOff x="1057011" y="2608977"/>
            <a:chExt cx="1367402" cy="3525017"/>
          </a:xfrm>
        </p:grpSpPr>
        <p:sp>
          <p:nvSpPr>
            <p:cNvPr id="22" name="Google Shape;22;p6"/>
            <p:cNvSpPr/>
            <p:nvPr/>
          </p:nvSpPr>
          <p:spPr>
            <a:xfrm>
              <a:off x="1057013" y="2608977"/>
              <a:ext cx="1367400" cy="1367400"/>
            </a:xfrm>
            <a:prstGeom prst="ellipse">
              <a:avLst/>
            </a:prstGeom>
            <a:solidFill>
              <a:srgbClr val="0097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6"/>
            <p:cNvSpPr/>
            <p:nvPr/>
          </p:nvSpPr>
          <p:spPr>
            <a:xfrm>
              <a:off x="1057011" y="3280094"/>
              <a:ext cx="1367400" cy="2853900"/>
            </a:xfrm>
            <a:prstGeom prst="rect">
              <a:avLst/>
            </a:prstGeom>
            <a:solidFill>
              <a:srgbClr val="0097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4;p6"/>
          <p:cNvSpPr>
            <a:spLocks noGrp="1"/>
          </p:cNvSpPr>
          <p:nvPr>
            <p:ph type="pic" idx="2"/>
          </p:nvPr>
        </p:nvSpPr>
        <p:spPr>
          <a:xfrm>
            <a:off x="945951" y="3053392"/>
            <a:ext cx="1193400" cy="1192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>
            <a:spLocks noGrp="1"/>
          </p:cNvSpPr>
          <p:nvPr>
            <p:ph type="pic" idx="3"/>
          </p:nvPr>
        </p:nvSpPr>
        <p:spPr>
          <a:xfrm>
            <a:off x="2490662" y="1864112"/>
            <a:ext cx="1186200" cy="1162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40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Energ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áfico 19" descr="Turbina Eólica">
            <a:extLst>
              <a:ext uri="{FF2B5EF4-FFF2-40B4-BE49-F238E27FC236}">
                <a16:creationId xmlns:a16="http://schemas.microsoft.com/office/drawing/2014/main" xmlns="" id="{942F3E2D-7FA9-415F-AC66-64FC1DB09FC7}"/>
              </a:ext>
            </a:extLst>
          </p:cNvPr>
          <p:cNvGrpSpPr/>
          <p:nvPr userDrawn="1"/>
        </p:nvGrpSpPr>
        <p:grpSpPr>
          <a:xfrm flipH="1">
            <a:off x="6216188" y="24027"/>
            <a:ext cx="3201496" cy="6119598"/>
            <a:chOff x="-1666783" y="59468"/>
            <a:chExt cx="3494225" cy="6246198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xmlns="" id="{7FFC29D3-FEFB-4FC2-AA78-18B060DE43D9}"/>
                </a:ext>
              </a:extLst>
            </p:cNvPr>
            <p:cNvSpPr/>
            <p:nvPr/>
          </p:nvSpPr>
          <p:spPr>
            <a:xfrm>
              <a:off x="-791802" y="2662756"/>
              <a:ext cx="1405530" cy="3642910"/>
            </a:xfrm>
            <a:custGeom>
              <a:avLst/>
              <a:gdLst>
                <a:gd name="connsiteX0" fmla="*/ 791983 w 1405530"/>
                <a:gd name="connsiteY0" fmla="*/ 0 h 3642910"/>
                <a:gd name="connsiteX1" fmla="*/ 431699 w 1405530"/>
                <a:gd name="connsiteY1" fmla="*/ 263631 h 3642910"/>
                <a:gd name="connsiteX2" fmla="*/ 280905 w 1405530"/>
                <a:gd name="connsiteY2" fmla="*/ 3371406 h 3642910"/>
                <a:gd name="connsiteX3" fmla="*/ 0 w 1405530"/>
                <a:gd name="connsiteY3" fmla="*/ 3371406 h 3642910"/>
                <a:gd name="connsiteX4" fmla="*/ 0 w 1405530"/>
                <a:gd name="connsiteY4" fmla="*/ 3642911 h 3642910"/>
                <a:gd name="connsiteX5" fmla="*/ 267720 w 1405530"/>
                <a:gd name="connsiteY5" fmla="*/ 3642911 h 3642910"/>
                <a:gd name="connsiteX6" fmla="*/ 1137810 w 1405530"/>
                <a:gd name="connsiteY6" fmla="*/ 3642911 h 3642910"/>
                <a:gd name="connsiteX7" fmla="*/ 1405531 w 1405530"/>
                <a:gd name="connsiteY7" fmla="*/ 3642911 h 3642910"/>
                <a:gd name="connsiteX8" fmla="*/ 1405531 w 1405530"/>
                <a:gd name="connsiteY8" fmla="*/ 3371406 h 3642910"/>
                <a:gd name="connsiteX9" fmla="*/ 1120275 w 1405530"/>
                <a:gd name="connsiteY9" fmla="*/ 3371406 h 3642910"/>
                <a:gd name="connsiteX10" fmla="*/ 903756 w 1405530"/>
                <a:gd name="connsiteY10" fmla="*/ 23349 h 3642910"/>
                <a:gd name="connsiteX11" fmla="*/ 791983 w 1405530"/>
                <a:gd name="connsiteY11" fmla="*/ 0 h 364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5530" h="3642910">
                  <a:moveTo>
                    <a:pt x="791983" y="0"/>
                  </a:moveTo>
                  <a:lnTo>
                    <a:pt x="431699" y="263631"/>
                  </a:lnTo>
                  <a:lnTo>
                    <a:pt x="280905" y="3371406"/>
                  </a:lnTo>
                  <a:lnTo>
                    <a:pt x="0" y="3371406"/>
                  </a:lnTo>
                  <a:lnTo>
                    <a:pt x="0" y="3642911"/>
                  </a:lnTo>
                  <a:lnTo>
                    <a:pt x="267720" y="3642911"/>
                  </a:lnTo>
                  <a:lnTo>
                    <a:pt x="1137810" y="3642911"/>
                  </a:lnTo>
                  <a:lnTo>
                    <a:pt x="1405531" y="3642911"/>
                  </a:lnTo>
                  <a:lnTo>
                    <a:pt x="1405531" y="3371406"/>
                  </a:lnTo>
                  <a:lnTo>
                    <a:pt x="1120275" y="3371406"/>
                  </a:lnTo>
                  <a:lnTo>
                    <a:pt x="903756" y="23349"/>
                  </a:lnTo>
                  <a:lnTo>
                    <a:pt x="791983" y="0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xmlns="" id="{F01A9327-353F-40F6-96D0-FFBD04B6E29E}"/>
                </a:ext>
              </a:extLst>
            </p:cNvPr>
            <p:cNvSpPr/>
            <p:nvPr/>
          </p:nvSpPr>
          <p:spPr>
            <a:xfrm>
              <a:off x="-642984" y="59468"/>
              <a:ext cx="739343" cy="1804453"/>
            </a:xfrm>
            <a:custGeom>
              <a:avLst/>
              <a:gdLst>
                <a:gd name="connsiteX0" fmla="*/ 162206 w 739343"/>
                <a:gd name="connsiteY0" fmla="*/ 1759112 h 1804453"/>
                <a:gd name="connsiteX1" fmla="*/ 193463 w 739343"/>
                <a:gd name="connsiteY1" fmla="*/ 1804453 h 1804453"/>
                <a:gd name="connsiteX2" fmla="*/ 258987 w 739343"/>
                <a:gd name="connsiteY2" fmla="*/ 1723545 h 1804453"/>
                <a:gd name="connsiteX3" fmla="*/ 725958 w 739343"/>
                <a:gd name="connsiteY3" fmla="*/ 1682819 h 1804453"/>
                <a:gd name="connsiteX4" fmla="*/ 739344 w 739343"/>
                <a:gd name="connsiteY4" fmla="*/ 1623903 h 1804453"/>
                <a:gd name="connsiteX5" fmla="*/ 235428 w 739343"/>
                <a:gd name="connsiteY5" fmla="*/ 85626 h 1804453"/>
                <a:gd name="connsiteX6" fmla="*/ 84407 w 739343"/>
                <a:gd name="connsiteY6" fmla="*/ 5638 h 1804453"/>
                <a:gd name="connsiteX7" fmla="*/ 838 w 739343"/>
                <a:gd name="connsiteY7" fmla="*/ 136533 h 1804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9343" h="1804453">
                  <a:moveTo>
                    <a:pt x="162206" y="1759112"/>
                  </a:moveTo>
                  <a:lnTo>
                    <a:pt x="193463" y="1804453"/>
                  </a:lnTo>
                  <a:cubicBezTo>
                    <a:pt x="211581" y="1774595"/>
                    <a:pt x="233627" y="1747376"/>
                    <a:pt x="258987" y="1723545"/>
                  </a:cubicBezTo>
                  <a:cubicBezTo>
                    <a:pt x="387975" y="1605183"/>
                    <a:pt x="578940" y="1588533"/>
                    <a:pt x="725958" y="1682819"/>
                  </a:cubicBezTo>
                  <a:lnTo>
                    <a:pt x="739344" y="1623903"/>
                  </a:lnTo>
                  <a:lnTo>
                    <a:pt x="235428" y="85626"/>
                  </a:lnTo>
                  <a:cubicBezTo>
                    <a:pt x="215503" y="21246"/>
                    <a:pt x="147890" y="-14566"/>
                    <a:pt x="84407" y="5638"/>
                  </a:cubicBezTo>
                  <a:cubicBezTo>
                    <a:pt x="29150" y="23226"/>
                    <a:pt x="-5955" y="78202"/>
                    <a:pt x="838" y="136533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xmlns="" id="{6C3B658E-A12D-40D7-88FF-D20D2DCA703E}"/>
                </a:ext>
              </a:extLst>
            </p:cNvPr>
            <p:cNvSpPr/>
            <p:nvPr/>
          </p:nvSpPr>
          <p:spPr>
            <a:xfrm>
              <a:off x="55063" y="1911571"/>
              <a:ext cx="1772379" cy="897007"/>
            </a:xfrm>
            <a:custGeom>
              <a:avLst/>
              <a:gdLst>
                <a:gd name="connsiteX0" fmla="*/ 1698952 w 1772379"/>
                <a:gd name="connsiteY0" fmla="*/ 662335 h 897007"/>
                <a:gd name="connsiteX1" fmla="*/ 248578 w 1772379"/>
                <a:gd name="connsiteY1" fmla="*/ 0 h 897007"/>
                <a:gd name="connsiteX2" fmla="*/ 176762 w 1772379"/>
                <a:gd name="connsiteY2" fmla="*/ 8077 h 897007"/>
                <a:gd name="connsiteX3" fmla="*/ 0 w 1772379"/>
                <a:gd name="connsiteY3" fmla="*/ 513144 h 897007"/>
                <a:gd name="connsiteX4" fmla="*/ 69005 w 1772379"/>
                <a:gd name="connsiteY4" fmla="*/ 569345 h 897007"/>
                <a:gd name="connsiteX5" fmla="*/ 1625128 w 1772379"/>
                <a:gd name="connsiteY5" fmla="*/ 893928 h 897007"/>
                <a:gd name="connsiteX6" fmla="*/ 1769356 w 1772379"/>
                <a:gd name="connsiteY6" fmla="*/ 801943 h 897007"/>
                <a:gd name="connsiteX7" fmla="*/ 1698952 w 1772379"/>
                <a:gd name="connsiteY7" fmla="*/ 662335 h 89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2379" h="897007">
                  <a:moveTo>
                    <a:pt x="1698952" y="662335"/>
                  </a:moveTo>
                  <a:lnTo>
                    <a:pt x="248578" y="0"/>
                  </a:lnTo>
                  <a:lnTo>
                    <a:pt x="176762" y="8077"/>
                  </a:lnTo>
                  <a:cubicBezTo>
                    <a:pt x="261797" y="197228"/>
                    <a:pt x="183596" y="420683"/>
                    <a:pt x="0" y="513144"/>
                  </a:cubicBezTo>
                  <a:lnTo>
                    <a:pt x="69005" y="569345"/>
                  </a:lnTo>
                  <a:lnTo>
                    <a:pt x="1625128" y="893928"/>
                  </a:lnTo>
                  <a:cubicBezTo>
                    <a:pt x="1690004" y="908916"/>
                    <a:pt x="1754571" y="867735"/>
                    <a:pt x="1769356" y="801943"/>
                  </a:cubicBezTo>
                  <a:cubicBezTo>
                    <a:pt x="1782313" y="744255"/>
                    <a:pt x="1752657" y="685447"/>
                    <a:pt x="1698952" y="662335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xmlns="" id="{56131319-9C99-4394-B45A-85592C507CA8}"/>
                </a:ext>
              </a:extLst>
            </p:cNvPr>
            <p:cNvSpPr/>
            <p:nvPr/>
          </p:nvSpPr>
          <p:spPr>
            <a:xfrm>
              <a:off x="-1666783" y="2082958"/>
              <a:ext cx="1519383" cy="1430346"/>
            </a:xfrm>
            <a:custGeom>
              <a:avLst/>
              <a:gdLst>
                <a:gd name="connsiteX0" fmla="*/ 1519384 w 1519383"/>
                <a:gd name="connsiteY0" fmla="*/ 386011 h 1430346"/>
                <a:gd name="connsiteX1" fmla="*/ 1156288 w 1519383"/>
                <a:gd name="connsiteY1" fmla="*/ 0 h 1430346"/>
                <a:gd name="connsiteX2" fmla="*/ 1082665 w 1519383"/>
                <a:gd name="connsiteY2" fmla="*/ 25589 h 1430346"/>
                <a:gd name="connsiteX3" fmla="*/ 31395 w 1519383"/>
                <a:gd name="connsiteY3" fmla="*/ 1225910 h 1430346"/>
                <a:gd name="connsiteX4" fmla="*/ 39365 w 1519383"/>
                <a:gd name="connsiteY4" fmla="*/ 1398506 h 1430346"/>
                <a:gd name="connsiteX5" fmla="*/ 192027 w 1519383"/>
                <a:gd name="connsiteY5" fmla="*/ 1406461 h 1430346"/>
                <a:gd name="connsiteX6" fmla="*/ 1487793 w 1519383"/>
                <a:gd name="connsiteY6" fmla="*/ 460132 h 143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9383" h="1430346">
                  <a:moveTo>
                    <a:pt x="1519384" y="386011"/>
                  </a:moveTo>
                  <a:cubicBezTo>
                    <a:pt x="1316920" y="374568"/>
                    <a:pt x="1158022" y="205637"/>
                    <a:pt x="1156288" y="0"/>
                  </a:cubicBezTo>
                  <a:lnTo>
                    <a:pt x="1082665" y="25589"/>
                  </a:lnTo>
                  <a:lnTo>
                    <a:pt x="31395" y="1225910"/>
                  </a:lnTo>
                  <a:cubicBezTo>
                    <a:pt x="-13400" y="1275806"/>
                    <a:pt x="-9832" y="1353076"/>
                    <a:pt x="39365" y="1398506"/>
                  </a:cubicBezTo>
                  <a:cubicBezTo>
                    <a:pt x="81867" y="1437752"/>
                    <a:pt x="145785" y="1441085"/>
                    <a:pt x="192027" y="1406461"/>
                  </a:cubicBezTo>
                  <a:lnTo>
                    <a:pt x="1487793" y="460132"/>
                  </a:ln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xmlns="" id="{B9FDC750-1F17-4A88-B301-BACB88DA9AD6}"/>
                </a:ext>
              </a:extLst>
            </p:cNvPr>
            <p:cNvSpPr/>
            <p:nvPr/>
          </p:nvSpPr>
          <p:spPr>
            <a:xfrm>
              <a:off x="-311409" y="1884881"/>
              <a:ext cx="376282" cy="381603"/>
            </a:xfrm>
            <a:custGeom>
              <a:avLst/>
              <a:gdLst>
                <a:gd name="connsiteX0" fmla="*/ 61942 w 376282"/>
                <a:gd name="connsiteY0" fmla="*/ 49292 h 381603"/>
                <a:gd name="connsiteX1" fmla="*/ 48603 w 376282"/>
                <a:gd name="connsiteY1" fmla="*/ 318787 h 381603"/>
                <a:gd name="connsiteX2" fmla="*/ 314341 w 376282"/>
                <a:gd name="connsiteY2" fmla="*/ 332308 h 381603"/>
                <a:gd name="connsiteX3" fmla="*/ 327721 w 376282"/>
                <a:gd name="connsiteY3" fmla="*/ 62867 h 381603"/>
                <a:gd name="connsiteX4" fmla="*/ 61988 w 376282"/>
                <a:gd name="connsiteY4" fmla="*/ 49251 h 381603"/>
                <a:gd name="connsiteX5" fmla="*/ 61942 w 376282"/>
                <a:gd name="connsiteY5" fmla="*/ 49292 h 38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282" h="381603">
                  <a:moveTo>
                    <a:pt x="61942" y="49292"/>
                  </a:moveTo>
                  <a:cubicBezTo>
                    <a:pt x="-15122" y="119978"/>
                    <a:pt x="-21092" y="240628"/>
                    <a:pt x="48603" y="318787"/>
                  </a:cubicBezTo>
                  <a:cubicBezTo>
                    <a:pt x="118303" y="396940"/>
                    <a:pt x="237278" y="402994"/>
                    <a:pt x="314341" y="332308"/>
                  </a:cubicBezTo>
                  <a:cubicBezTo>
                    <a:pt x="391385" y="261642"/>
                    <a:pt x="397375" y="141026"/>
                    <a:pt x="327721" y="62867"/>
                  </a:cubicBezTo>
                  <a:cubicBezTo>
                    <a:pt x="258047" y="-15313"/>
                    <a:pt x="139078" y="-21408"/>
                    <a:pt x="61988" y="49251"/>
                  </a:cubicBezTo>
                  <a:cubicBezTo>
                    <a:pt x="61975" y="49265"/>
                    <a:pt x="61955" y="49278"/>
                    <a:pt x="61942" y="49292"/>
                  </a:cubicBezTo>
                  <a:close/>
                </a:path>
              </a:pathLst>
            </a:custGeom>
            <a:solidFill>
              <a:srgbClr val="00973A">
                <a:alpha val="15000"/>
              </a:srgbClr>
            </a:solidFill>
            <a:ln w="668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941451FC-BAF0-4313-A4E7-1F21B64E8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726805" y="3043020"/>
            <a:ext cx="3067752" cy="31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Bras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xmlns="" id="{454F4864-E4D4-409B-ABA1-0B9C657CE2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3" y="0"/>
            <a:ext cx="12192000" cy="6858000"/>
          </a:xfrm>
          <a:prstGeom prst="rect">
            <a:avLst/>
          </a:prstGeom>
        </p:spPr>
      </p:pic>
      <p:sp>
        <p:nvSpPr>
          <p:cNvPr id="4" name="Rectangle 65">
            <a:extLst>
              <a:ext uri="{FF2B5EF4-FFF2-40B4-BE49-F238E27FC236}">
                <a16:creationId xmlns:a16="http://schemas.microsoft.com/office/drawing/2014/main" xmlns="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18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DFECC39-4D91-4B34-8405-5FB8C64CCE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5B6594C-4771-4900-9F44-79A49472357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C149A348-BFFF-49D5-8674-FC5F0035931D}"/>
              </a:ext>
            </a:extLst>
          </p:cNvPr>
          <p:cNvSpPr/>
          <p:nvPr userDrawn="1"/>
        </p:nvSpPr>
        <p:spPr>
          <a:xfrm>
            <a:off x="0" y="6143625"/>
            <a:ext cx="12192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6" name="Imagem 85">
            <a:extLst>
              <a:ext uri="{FF2B5EF4-FFF2-40B4-BE49-F238E27FC236}">
                <a16:creationId xmlns:a16="http://schemas.microsoft.com/office/drawing/2014/main" xmlns="" id="{13313913-2C55-4A4E-92A3-272AC11A541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537" y="116861"/>
            <a:ext cx="592091" cy="59209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6E4E02F0-E4E2-45D3-B1B7-2DA35664E23D}"/>
              </a:ext>
            </a:extLst>
          </p:cNvPr>
          <p:cNvSpPr/>
          <p:nvPr userDrawn="1"/>
        </p:nvSpPr>
        <p:spPr>
          <a:xfrm>
            <a:off x="0" y="6143625"/>
            <a:ext cx="12192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xmlns="" id="{1E6491E1-0121-4389-AA91-BE1DF15B6EE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43625"/>
            <a:ext cx="12192001" cy="0"/>
          </a:xfrm>
          <a:prstGeom prst="line">
            <a:avLst/>
          </a:prstGeom>
          <a:ln w="12700" cmpd="sng">
            <a:solidFill>
              <a:srgbClr val="3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76276FC1-A6FE-4611-853B-B81B7C0B3C0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03156"/>
            <a:ext cx="12192001" cy="0"/>
          </a:xfrm>
          <a:prstGeom prst="line">
            <a:avLst/>
          </a:prstGeom>
          <a:ln w="12700" cmpd="sng">
            <a:solidFill>
              <a:srgbClr val="009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xmlns="" id="{F793E225-687A-4F42-866F-57D0B70D534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72200"/>
            <a:ext cx="12192001" cy="0"/>
          </a:xfrm>
          <a:prstGeom prst="line">
            <a:avLst/>
          </a:prstGeom>
          <a:ln w="12700" cmpd="sng">
            <a:solidFill>
              <a:srgbClr val="DA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D8AFC7E0-19A2-4B5A-AFE0-E5FF15D59BD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8056" y="6301228"/>
            <a:ext cx="2545370" cy="55121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30661C8C-6F96-49CA-82E0-74C1C1895D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72717"/>
            <a:ext cx="2478689" cy="538647"/>
          </a:xfrm>
          <a:prstGeom prst="rect">
            <a:avLst/>
          </a:prstGeom>
        </p:spPr>
      </p:pic>
      <p:sp>
        <p:nvSpPr>
          <p:cNvPr id="12" name="Rectangle 65">
            <a:extLst>
              <a:ext uri="{FF2B5EF4-FFF2-40B4-BE49-F238E27FC236}">
                <a16:creationId xmlns:a16="http://schemas.microsoft.com/office/drawing/2014/main" xmlns="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89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39" r:id="rId4"/>
    <p:sldLayoutId id="2147484034" r:id="rId5"/>
    <p:sldLayoutId id="2147484033" r:id="rId6"/>
    <p:sldLayoutId id="2147484063" r:id="rId7"/>
    <p:sldLayoutId id="21474840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7A059CA-9B30-48FC-8A84-2D773B9D04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65">
            <a:extLst>
              <a:ext uri="{FF2B5EF4-FFF2-40B4-BE49-F238E27FC236}">
                <a16:creationId xmlns:a16="http://schemas.microsoft.com/office/drawing/2014/main" xmlns="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0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FAC1BE39-9A8F-46B7-9033-417852134C2E}"/>
              </a:ext>
            </a:extLst>
          </p:cNvPr>
          <p:cNvSpPr/>
          <p:nvPr userDrawn="1"/>
        </p:nvSpPr>
        <p:spPr>
          <a:xfrm>
            <a:off x="0" y="6143625"/>
            <a:ext cx="12192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37CF7F97-17A2-4943-8163-0054180E0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43625"/>
            <a:ext cx="12192001" cy="0"/>
          </a:xfrm>
          <a:prstGeom prst="line">
            <a:avLst/>
          </a:prstGeom>
          <a:ln w="12700" cmpd="sng">
            <a:solidFill>
              <a:srgbClr val="3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3F0A3938-7B0F-47B7-A6DE-3E4598BAC60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03156"/>
            <a:ext cx="12192001" cy="0"/>
          </a:xfrm>
          <a:prstGeom prst="line">
            <a:avLst/>
          </a:prstGeom>
          <a:ln w="12700" cmpd="sng">
            <a:solidFill>
              <a:srgbClr val="009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8270A098-1244-46DD-A1D9-BE6BE923586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72200"/>
            <a:ext cx="12192001" cy="0"/>
          </a:xfrm>
          <a:prstGeom prst="line">
            <a:avLst/>
          </a:prstGeom>
          <a:ln w="12700" cmpd="sng">
            <a:solidFill>
              <a:srgbClr val="DA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F8B419D-31A1-4E37-9A6A-ECF5E7431F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537" y="116861"/>
            <a:ext cx="592091" cy="59209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0CEE250-ADA3-4426-9469-68D4E9EA9C0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8056" y="6301228"/>
            <a:ext cx="2545370" cy="55121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075DE06-45E5-4B80-80CF-8F00A79137A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72717"/>
            <a:ext cx="2478689" cy="538647"/>
          </a:xfrm>
          <a:prstGeom prst="rect">
            <a:avLst/>
          </a:prstGeom>
        </p:spPr>
      </p:pic>
      <p:sp>
        <p:nvSpPr>
          <p:cNvPr id="15" name="Rectangle 65">
            <a:extLst>
              <a:ext uri="{FF2B5EF4-FFF2-40B4-BE49-F238E27FC236}">
                <a16:creationId xmlns:a16="http://schemas.microsoft.com/office/drawing/2014/main" xmlns="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5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2" r:id="rId2"/>
    <p:sldLayoutId id="2147483805" r:id="rId3"/>
    <p:sldLayoutId id="2147483806" r:id="rId4"/>
    <p:sldLayoutId id="2147484035" r:id="rId5"/>
    <p:sldLayoutId id="2147484042" r:id="rId6"/>
    <p:sldLayoutId id="21474840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FAC1BE39-9A8F-46B7-9033-417852134C2E}"/>
              </a:ext>
            </a:extLst>
          </p:cNvPr>
          <p:cNvSpPr/>
          <p:nvPr userDrawn="1"/>
        </p:nvSpPr>
        <p:spPr>
          <a:xfrm>
            <a:off x="0" y="6143625"/>
            <a:ext cx="12192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37CF7F97-17A2-4943-8163-0054180E0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43625"/>
            <a:ext cx="12192001" cy="0"/>
          </a:xfrm>
          <a:prstGeom prst="line">
            <a:avLst/>
          </a:prstGeom>
          <a:ln w="12700" cmpd="sng">
            <a:solidFill>
              <a:srgbClr val="3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3F0A3938-7B0F-47B7-A6DE-3E4598BAC60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03156"/>
            <a:ext cx="12192001" cy="0"/>
          </a:xfrm>
          <a:prstGeom prst="line">
            <a:avLst/>
          </a:prstGeom>
          <a:ln w="12700" cmpd="sng">
            <a:solidFill>
              <a:srgbClr val="009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8270A098-1244-46DD-A1D9-BE6BE923586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72200"/>
            <a:ext cx="12192001" cy="0"/>
          </a:xfrm>
          <a:prstGeom prst="line">
            <a:avLst/>
          </a:prstGeom>
          <a:ln w="12700" cmpd="sng">
            <a:solidFill>
              <a:srgbClr val="DA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F8B419D-31A1-4E37-9A6A-ECF5E7431FE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537" y="116861"/>
            <a:ext cx="592091" cy="59209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0CEE250-ADA3-4426-9469-68D4E9EA9C0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8056" y="6301228"/>
            <a:ext cx="2545370" cy="55121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075DE06-45E5-4B80-80CF-8F00A79137A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72717"/>
            <a:ext cx="2478689" cy="538647"/>
          </a:xfrm>
          <a:prstGeom prst="rect">
            <a:avLst/>
          </a:prstGeom>
        </p:spPr>
      </p:pic>
      <p:sp>
        <p:nvSpPr>
          <p:cNvPr id="15" name="Rectangle 65">
            <a:extLst>
              <a:ext uri="{FF2B5EF4-FFF2-40B4-BE49-F238E27FC236}">
                <a16:creationId xmlns:a16="http://schemas.microsoft.com/office/drawing/2014/main" xmlns="" id="{B5995BDA-E02C-4C79-92E3-35BAFB41DA7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504957" y="5797756"/>
            <a:ext cx="602601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91" tIns="47547" rIns="95091" bIns="47547" anchor="b"/>
          <a:lstStyle/>
          <a:p>
            <a:pPr algn="r" defTabSz="1138954" eaLnBrk="0" hangingPunct="0">
              <a:defRPr/>
            </a:pPr>
            <a:fld id="{CB7BA837-C18A-476A-A5C1-63B3877EE586}" type="slidenum">
              <a:rPr lang="pt-BR" sz="1200">
                <a:solidFill>
                  <a:prstClr val="black"/>
                </a:solidFill>
                <a:cs typeface="Arial" pitchFamily="34" charset="0"/>
              </a:rPr>
              <a:pPr algn="r" defTabSz="1138954" eaLnBrk="0" hangingPunct="0">
                <a:defRPr/>
              </a:pPr>
              <a:t>‹nº›</a:t>
            </a:fld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8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FAC1BE39-9A8F-46B7-9033-417852134C2E}"/>
              </a:ext>
            </a:extLst>
          </p:cNvPr>
          <p:cNvSpPr/>
          <p:nvPr userDrawn="1"/>
        </p:nvSpPr>
        <p:spPr>
          <a:xfrm>
            <a:off x="0" y="6143625"/>
            <a:ext cx="12192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37CF7F97-17A2-4943-8163-0054180E0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43625"/>
            <a:ext cx="12192001" cy="0"/>
          </a:xfrm>
          <a:prstGeom prst="line">
            <a:avLst/>
          </a:prstGeom>
          <a:ln w="12700" cmpd="sng">
            <a:solidFill>
              <a:srgbClr val="3B6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3F0A3938-7B0F-47B7-A6DE-3E4598BAC60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203156"/>
            <a:ext cx="12192001" cy="0"/>
          </a:xfrm>
          <a:prstGeom prst="line">
            <a:avLst/>
          </a:prstGeom>
          <a:ln w="12700" cmpd="sng">
            <a:solidFill>
              <a:srgbClr val="0097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8270A098-1244-46DD-A1D9-BE6BE9235861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172200"/>
            <a:ext cx="12192001" cy="0"/>
          </a:xfrm>
          <a:prstGeom prst="line">
            <a:avLst/>
          </a:prstGeom>
          <a:ln w="12700" cmpd="sng">
            <a:solidFill>
              <a:srgbClr val="DAB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F8B419D-31A1-4E37-9A6A-ECF5E7431FE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1537" y="116861"/>
            <a:ext cx="592091" cy="59209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0CEE250-ADA3-4426-9469-68D4E9EA9C0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8056" y="6301228"/>
            <a:ext cx="2545370" cy="55121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075DE06-45E5-4B80-80CF-8F00A79137A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72717"/>
            <a:ext cx="2478689" cy="53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6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svg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6.pn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67.svg"/><Relationship Id="rId4" Type="http://schemas.openxmlformats.org/officeDocument/2006/relationships/image" Target="../media/image47.png"/><Relationship Id="rId9" Type="http://schemas.openxmlformats.org/officeDocument/2006/relationships/image" Target="../media/image7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png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6.svg"/><Relationship Id="rId11" Type="http://schemas.openxmlformats.org/officeDocument/2006/relationships/image" Target="../media/image55.jpeg"/><Relationship Id="rId5" Type="http://schemas.openxmlformats.org/officeDocument/2006/relationships/image" Target="../media/image52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92.svg"/><Relationship Id="rId3" Type="http://schemas.openxmlformats.org/officeDocument/2006/relationships/image" Target="../media/image56.gif"/><Relationship Id="rId7" Type="http://schemas.openxmlformats.org/officeDocument/2006/relationships/image" Target="../media/image86.sv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11" Type="http://schemas.openxmlformats.org/officeDocument/2006/relationships/image" Target="../media/image90.sv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8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svg"/><Relationship Id="rId5" Type="http://schemas.openxmlformats.org/officeDocument/2006/relationships/image" Target="../media/image64.png"/><Relationship Id="rId4" Type="http://schemas.openxmlformats.org/officeDocument/2006/relationships/image" Target="../media/image9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96.svg"/><Relationship Id="rId4" Type="http://schemas.openxmlformats.org/officeDocument/2006/relationships/image" Target="../media/image66.png"/><Relationship Id="rId9" Type="http://schemas.openxmlformats.org/officeDocument/2006/relationships/image" Target="../media/image10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5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3.svg"/><Relationship Id="rId5" Type="http://schemas.openxmlformats.org/officeDocument/2006/relationships/image" Target="../media/image70.png"/><Relationship Id="rId10" Type="http://schemas.openxmlformats.org/officeDocument/2006/relationships/image" Target="../media/image107.svg"/><Relationship Id="rId4" Type="http://schemas.openxmlformats.org/officeDocument/2006/relationships/image" Target="../media/image74.sv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svg"/><Relationship Id="rId5" Type="http://schemas.openxmlformats.org/officeDocument/2006/relationships/image" Target="../media/image74.png"/><Relationship Id="rId10" Type="http://schemas.openxmlformats.org/officeDocument/2006/relationships/image" Target="../media/image115.svg"/><Relationship Id="rId4" Type="http://schemas.openxmlformats.org/officeDocument/2006/relationships/image" Target="../media/image109.sv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svg"/><Relationship Id="rId5" Type="http://schemas.openxmlformats.org/officeDocument/2006/relationships/image" Target="../media/image78.png"/><Relationship Id="rId4" Type="http://schemas.openxmlformats.org/officeDocument/2006/relationships/image" Target="../media/image117.sv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127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97.png"/><Relationship Id="rId18" Type="http://schemas.openxmlformats.org/officeDocument/2006/relationships/image" Target="../media/image163.sv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12" Type="http://schemas.openxmlformats.org/officeDocument/2006/relationships/image" Target="../media/image157.sv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1.sv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11" Type="http://schemas.openxmlformats.org/officeDocument/2006/relationships/image" Target="../media/image96.png"/><Relationship Id="rId5" Type="http://schemas.openxmlformats.org/officeDocument/2006/relationships/image" Target="../media/image92.png"/><Relationship Id="rId15" Type="http://schemas.openxmlformats.org/officeDocument/2006/relationships/image" Target="../media/image98.png"/><Relationship Id="rId10" Type="http://schemas.openxmlformats.org/officeDocument/2006/relationships/image" Target="../media/image155.svg"/><Relationship Id="rId19" Type="http://schemas.openxmlformats.org/officeDocument/2006/relationships/image" Target="../media/image100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Relationship Id="rId14" Type="http://schemas.openxmlformats.org/officeDocument/2006/relationships/image" Target="../media/image159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Layout" Target="../diagrams/layout1.xml"/><Relationship Id="rId7" Type="http://schemas.openxmlformats.org/officeDocument/2006/relationships/chart" Target="../charts/chart4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6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7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2.sv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8.png"/><Relationship Id="rId4" Type="http://schemas.openxmlformats.org/officeDocument/2006/relationships/image" Target="../media/image18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19.pn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188.svg"/><Relationship Id="rId4" Type="http://schemas.openxmlformats.org/officeDocument/2006/relationships/image" Target="../media/image120.png"/><Relationship Id="rId9" Type="http://schemas.openxmlformats.org/officeDocument/2006/relationships/image" Target="../media/image10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svg"/><Relationship Id="rId7" Type="http://schemas.openxmlformats.org/officeDocument/2006/relationships/image" Target="../media/image195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4.png"/><Relationship Id="rId5" Type="http://schemas.openxmlformats.org/officeDocument/2006/relationships/image" Target="../media/image193.sv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7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5.svg"/><Relationship Id="rId5" Type="http://schemas.openxmlformats.org/officeDocument/2006/relationships/image" Target="../media/image124.png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9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4.svg"/><Relationship Id="rId5" Type="http://schemas.openxmlformats.org/officeDocument/2006/relationships/image" Target="../media/image130.png"/><Relationship Id="rId4" Type="http://schemas.openxmlformats.org/officeDocument/2006/relationships/image" Target="../media/image202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svg"/><Relationship Id="rId5" Type="http://schemas.openxmlformats.org/officeDocument/2006/relationships/image" Target="../media/image32.png"/><Relationship Id="rId4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42.png"/><Relationship Id="rId18" Type="http://schemas.openxmlformats.org/officeDocument/2006/relationships/image" Target="../media/image63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57.svg"/><Relationship Id="rId17" Type="http://schemas.openxmlformats.org/officeDocument/2006/relationships/image" Target="../media/image44.png"/><Relationship Id="rId2" Type="http://schemas.openxmlformats.org/officeDocument/2006/relationships/image" Target="../media/image36.png"/><Relationship Id="rId16" Type="http://schemas.openxmlformats.org/officeDocument/2006/relationships/image" Target="../media/image61.sv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image" Target="../media/image55.svg"/><Relationship Id="rId19" Type="http://schemas.openxmlformats.org/officeDocument/2006/relationships/image" Target="../media/image45.png"/><Relationship Id="rId4" Type="http://schemas.openxmlformats.org/officeDocument/2006/relationships/image" Target="../media/image49.svg"/><Relationship Id="rId9" Type="http://schemas.openxmlformats.org/officeDocument/2006/relationships/image" Target="../media/image40.png"/><Relationship Id="rId1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F1D21BF4-9F3C-4616-A367-B59CA04C11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50381"/>
          <a:stretch/>
        </p:blipFill>
        <p:spPr>
          <a:xfrm>
            <a:off x="125842" y="6271949"/>
            <a:ext cx="697118" cy="4470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1621" y="6252266"/>
            <a:ext cx="2371550" cy="499915"/>
          </a:xfrm>
          <a:prstGeom prst="rect">
            <a:avLst/>
          </a:prstGeom>
        </p:spPr>
      </p:pic>
      <p:sp>
        <p:nvSpPr>
          <p:cNvPr id="8" name="Retângulo 5">
            <a:extLst>
              <a:ext uri="{FF2B5EF4-FFF2-40B4-BE49-F238E27FC236}">
                <a16:creationId xmlns:a16="http://schemas.microsoft.com/office/drawing/2014/main" xmlns="" id="{212BCA5F-B23D-4603-A84D-E7F72F519933}"/>
              </a:ext>
            </a:extLst>
          </p:cNvPr>
          <p:cNvSpPr/>
          <p:nvPr/>
        </p:nvSpPr>
        <p:spPr>
          <a:xfrm>
            <a:off x="972589" y="6422108"/>
            <a:ext cx="6865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Este documento foi preparado pelo MME e apresenta as melhores estimativas com base nas informações disponíveis.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Não há garantia de realização para os valores previstos ou estimados. O conteúdo apresentado está sujeito a tratamento e interpretações.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200D065-9686-4D07-823F-B946273D53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72588" cy="207554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22C823D0-16D9-48EF-A6AD-C0C5E61C00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" y="0"/>
            <a:ext cx="1014153" cy="207554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F5A7A2E4-E0EE-4007-A169-6285EF8BCC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86742" y="-1"/>
            <a:ext cx="1055716" cy="2075543"/>
          </a:xfrm>
          <a:prstGeom prst="rect">
            <a:avLst/>
          </a:prstGeom>
        </p:spPr>
      </p:pic>
      <p:sp>
        <p:nvSpPr>
          <p:cNvPr id="12" name="CaixaDeTexto 2">
            <a:extLst>
              <a:ext uri="{FF2B5EF4-FFF2-40B4-BE49-F238E27FC236}">
                <a16:creationId xmlns:a16="http://schemas.microsoft.com/office/drawing/2014/main" xmlns="" id="{7351C50D-0BF9-412A-8571-773DAA8DDB6C}"/>
              </a:ext>
            </a:extLst>
          </p:cNvPr>
          <p:cNvSpPr txBox="1"/>
          <p:nvPr/>
        </p:nvSpPr>
        <p:spPr>
          <a:xfrm>
            <a:off x="0" y="4876724"/>
            <a:ext cx="10087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58595B"/>
                </a:solidFill>
              </a:rPr>
              <a:t>MINISTÉRIO DE MINAS E ENERGIA</a:t>
            </a:r>
          </a:p>
        </p:txBody>
      </p:sp>
      <p:sp>
        <p:nvSpPr>
          <p:cNvPr id="14" name="CaixaDeTexto 3">
            <a:extLst>
              <a:ext uri="{FF2B5EF4-FFF2-40B4-BE49-F238E27FC236}">
                <a16:creationId xmlns:a16="http://schemas.microsoft.com/office/drawing/2014/main" xmlns="" id="{7651FFA5-F43C-4763-9005-2C28E4F4CBB2}"/>
              </a:ext>
            </a:extLst>
          </p:cNvPr>
          <p:cNvSpPr txBox="1"/>
          <p:nvPr/>
        </p:nvSpPr>
        <p:spPr>
          <a:xfrm>
            <a:off x="1" y="5352584"/>
            <a:ext cx="10087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58595B"/>
                </a:solidFill>
              </a:rPr>
              <a:t>Comissão</a:t>
            </a:r>
            <a:r>
              <a:rPr lang="en-US" sz="2400" dirty="0">
                <a:solidFill>
                  <a:srgbClr val="58595B"/>
                </a:solidFill>
              </a:rPr>
              <a:t> de Minas e Energia</a:t>
            </a:r>
            <a:endParaRPr lang="pt-BR" sz="2400" dirty="0">
              <a:solidFill>
                <a:srgbClr val="58595B"/>
              </a:solidFill>
            </a:endParaRPr>
          </a:p>
          <a:p>
            <a:r>
              <a:rPr lang="pt-BR" dirty="0">
                <a:solidFill>
                  <a:srgbClr val="58595B"/>
                </a:solidFill>
              </a:rPr>
              <a:t>Balanço das ações no horizonte 2019/2021</a:t>
            </a:r>
          </a:p>
        </p:txBody>
      </p:sp>
      <p:sp>
        <p:nvSpPr>
          <p:cNvPr id="15" name="CaixaDeTexto 4">
            <a:extLst>
              <a:ext uri="{FF2B5EF4-FFF2-40B4-BE49-F238E27FC236}">
                <a16:creationId xmlns:a16="http://schemas.microsoft.com/office/drawing/2014/main" xmlns="" id="{2A50C0EB-B61A-4C37-BC33-81A44C5B8F51}"/>
              </a:ext>
            </a:extLst>
          </p:cNvPr>
          <p:cNvSpPr txBox="1"/>
          <p:nvPr/>
        </p:nvSpPr>
        <p:spPr>
          <a:xfrm>
            <a:off x="10997421" y="4640772"/>
            <a:ext cx="128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58595B"/>
                </a:solidFill>
              </a:rPr>
              <a:t>11/05/2021</a:t>
            </a:r>
            <a:endParaRPr lang="pt-BR" sz="2000" dirty="0">
              <a:solidFill>
                <a:srgbClr val="58595B"/>
              </a:solidFill>
            </a:endParaRPr>
          </a:p>
        </p:txBody>
      </p:sp>
      <p:pic>
        <p:nvPicPr>
          <p:cNvPr id="1026" name="Picture 2" descr="C:\Users\Diana Bispo\Downloads\Meu_PD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79" y="419157"/>
            <a:ext cx="2555492" cy="33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26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6">
            <a:extLst>
              <a:ext uri="{FF2B5EF4-FFF2-40B4-BE49-F238E27FC236}">
                <a16:creationId xmlns:a16="http://schemas.microsoft.com/office/drawing/2014/main" xmlns="" id="{429D54D1-A3F2-4B63-9885-3D2B1719D565}"/>
              </a:ext>
            </a:extLst>
          </p:cNvPr>
          <p:cNvGrpSpPr/>
          <p:nvPr/>
        </p:nvGrpSpPr>
        <p:grpSpPr>
          <a:xfrm>
            <a:off x="2490707" y="1864166"/>
            <a:ext cx="1193468" cy="4270095"/>
            <a:chOff x="1057011" y="1241571"/>
            <a:chExt cx="1367402" cy="4892409"/>
          </a:xfrm>
        </p:grpSpPr>
        <p:sp>
          <p:nvSpPr>
            <p:cNvPr id="16" name="Google Shape;16;p6">
              <a:extLst>
                <a:ext uri="{FF2B5EF4-FFF2-40B4-BE49-F238E27FC236}">
                  <a16:creationId xmlns:a16="http://schemas.microsoft.com/office/drawing/2014/main" xmlns="" id="{07C07AC9-AA84-4A1C-A3CB-5E1227B08A43}"/>
                </a:ext>
              </a:extLst>
            </p:cNvPr>
            <p:cNvSpPr/>
            <p:nvPr/>
          </p:nvSpPr>
          <p:spPr>
            <a:xfrm>
              <a:off x="1057013" y="1241571"/>
              <a:ext cx="1367400" cy="1367400"/>
            </a:xfrm>
            <a:prstGeom prst="ellipse">
              <a:avLst/>
            </a:prstGeom>
            <a:solidFill>
              <a:srgbClr val="DA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6">
              <a:extLst>
                <a:ext uri="{FF2B5EF4-FFF2-40B4-BE49-F238E27FC236}">
                  <a16:creationId xmlns:a16="http://schemas.microsoft.com/office/drawing/2014/main" xmlns="" id="{53EF72B6-6700-4177-8944-5DA5A1772AF0}"/>
                </a:ext>
              </a:extLst>
            </p:cNvPr>
            <p:cNvSpPr/>
            <p:nvPr/>
          </p:nvSpPr>
          <p:spPr>
            <a:xfrm>
              <a:off x="1057011" y="1921080"/>
              <a:ext cx="1367400" cy="4212900"/>
            </a:xfrm>
            <a:prstGeom prst="rect">
              <a:avLst/>
            </a:prstGeom>
            <a:solidFill>
              <a:srgbClr val="DA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21;p6">
            <a:extLst>
              <a:ext uri="{FF2B5EF4-FFF2-40B4-BE49-F238E27FC236}">
                <a16:creationId xmlns:a16="http://schemas.microsoft.com/office/drawing/2014/main" xmlns="" id="{ACE8314B-D64D-4B3B-B4C3-A182D645AE78}"/>
              </a:ext>
            </a:extLst>
          </p:cNvPr>
          <p:cNvGrpSpPr/>
          <p:nvPr/>
        </p:nvGrpSpPr>
        <p:grpSpPr>
          <a:xfrm>
            <a:off x="945997" y="3057638"/>
            <a:ext cx="1193468" cy="3076635"/>
            <a:chOff x="1057011" y="2608977"/>
            <a:chExt cx="1367402" cy="3525017"/>
          </a:xfrm>
        </p:grpSpPr>
        <p:sp>
          <p:nvSpPr>
            <p:cNvPr id="19" name="Google Shape;22;p6">
              <a:extLst>
                <a:ext uri="{FF2B5EF4-FFF2-40B4-BE49-F238E27FC236}">
                  <a16:creationId xmlns:a16="http://schemas.microsoft.com/office/drawing/2014/main" xmlns="" id="{1CFF6E83-81CB-4616-94E4-1B0E4A5DE161}"/>
                </a:ext>
              </a:extLst>
            </p:cNvPr>
            <p:cNvSpPr/>
            <p:nvPr/>
          </p:nvSpPr>
          <p:spPr>
            <a:xfrm>
              <a:off x="1057013" y="2608977"/>
              <a:ext cx="1367400" cy="1367400"/>
            </a:xfrm>
            <a:prstGeom prst="ellipse">
              <a:avLst/>
            </a:prstGeom>
            <a:solidFill>
              <a:srgbClr val="0097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3;p6">
              <a:extLst>
                <a:ext uri="{FF2B5EF4-FFF2-40B4-BE49-F238E27FC236}">
                  <a16:creationId xmlns:a16="http://schemas.microsoft.com/office/drawing/2014/main" xmlns="" id="{DAE0D1AF-5C0F-465B-99BF-7AD53B0254FF}"/>
                </a:ext>
              </a:extLst>
            </p:cNvPr>
            <p:cNvSpPr/>
            <p:nvPr/>
          </p:nvSpPr>
          <p:spPr>
            <a:xfrm>
              <a:off x="1057011" y="3280094"/>
              <a:ext cx="1367400" cy="2853900"/>
            </a:xfrm>
            <a:prstGeom prst="rect">
              <a:avLst/>
            </a:prstGeom>
            <a:solidFill>
              <a:srgbClr val="0097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4BD51B8-FAAE-4931-8EA8-8F10255B76E8}"/>
              </a:ext>
            </a:extLst>
          </p:cNvPr>
          <p:cNvSpPr txBox="1"/>
          <p:nvPr/>
        </p:nvSpPr>
        <p:spPr>
          <a:xfrm>
            <a:off x="0" y="150845"/>
            <a:ext cx="5879592" cy="699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600" b="1">
                <a:solidFill>
                  <a:srgbClr val="58595B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E75F8D6-AD28-4A83-8E94-35EC31D24CA2}"/>
              </a:ext>
            </a:extLst>
          </p:cNvPr>
          <p:cNvSpPr txBox="1"/>
          <p:nvPr/>
        </p:nvSpPr>
        <p:spPr>
          <a:xfrm rot="16200000">
            <a:off x="192115" y="4239733"/>
            <a:ext cx="2662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Comitê Federal</a:t>
            </a: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46B2020-3F16-4AA6-94A7-F999B4F0F1DC}"/>
              </a:ext>
            </a:extLst>
          </p:cNvPr>
          <p:cNvSpPr txBox="1"/>
          <p:nvPr/>
        </p:nvSpPr>
        <p:spPr>
          <a:xfrm rot="16200000">
            <a:off x="1400447" y="3998387"/>
            <a:ext cx="3408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Comitês Setoriais</a:t>
            </a:r>
          </a:p>
        </p:txBody>
      </p:sp>
      <p:sp>
        <p:nvSpPr>
          <p:cNvPr id="9" name="CaixaDeTexto 19">
            <a:extLst>
              <a:ext uri="{FF2B5EF4-FFF2-40B4-BE49-F238E27FC236}">
                <a16:creationId xmlns:a16="http://schemas.microsoft.com/office/drawing/2014/main" xmlns="" id="{D4750D78-4717-4073-B08C-47EBC85AF7FC}"/>
              </a:ext>
            </a:extLst>
          </p:cNvPr>
          <p:cNvSpPr txBox="1"/>
          <p:nvPr/>
        </p:nvSpPr>
        <p:spPr>
          <a:xfrm>
            <a:off x="7415257" y="945538"/>
            <a:ext cx="4581962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uLnTx/>
                <a:uFillTx/>
                <a:ea typeface="+mn-ea"/>
                <a:cs typeface="+mn-cs"/>
              </a:rPr>
              <a:t>Ações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uLnTx/>
                <a:uFillTx/>
                <a:ea typeface="+mn-ea"/>
                <a:cs typeface="+mn-cs"/>
              </a:rPr>
              <a:t> orientadas para a manutenção da “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uLnTx/>
                <a:uFillTx/>
                <a:ea typeface="+mn-ea"/>
                <a:cs typeface="+mn-cs"/>
              </a:rPr>
              <a:t>Saúde”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uLnTx/>
                <a:uFillTx/>
                <a:ea typeface="+mn-ea"/>
                <a:cs typeface="+mn-cs"/>
              </a:rPr>
              <a:t>dos Setores de 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uLnTx/>
                <a:uFillTx/>
                <a:ea typeface="+mn-ea"/>
                <a:cs typeface="+mn-cs"/>
              </a:rPr>
              <a:t>Energia Elétrica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uLnTx/>
                <a:uFillTx/>
                <a:ea typeface="+mn-ea"/>
                <a:cs typeface="+mn-cs"/>
              </a:rPr>
              <a:t>, 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uLnTx/>
                <a:uFillTx/>
                <a:ea typeface="+mn-ea"/>
                <a:cs typeface="+mn-cs"/>
              </a:rPr>
              <a:t>Petróleo, Gás e Biocombustíveis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uLnTx/>
                <a:uFillTx/>
                <a:ea typeface="+mn-ea"/>
                <a:cs typeface="+mn-cs"/>
              </a:rPr>
              <a:t>e 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uLnTx/>
                <a:uFillTx/>
                <a:ea typeface="+mn-ea"/>
                <a:cs typeface="+mn-cs"/>
              </a:rPr>
              <a:t>Mineração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617" y="123954"/>
            <a:ext cx="591602" cy="591602"/>
          </a:xfrm>
          <a:prstGeom prst="rect">
            <a:avLst/>
          </a:prstGeom>
        </p:spPr>
      </p:pic>
      <p:sp>
        <p:nvSpPr>
          <p:cNvPr id="11" name="Google Shape;484;p36">
            <a:extLst>
              <a:ext uri="{FF2B5EF4-FFF2-40B4-BE49-F238E27FC236}">
                <a16:creationId xmlns:a16="http://schemas.microsoft.com/office/drawing/2014/main" xmlns="" id="{C5526AEC-0F31-43CD-83BB-56AD2BDD3ECA}"/>
              </a:ext>
            </a:extLst>
          </p:cNvPr>
          <p:cNvSpPr txBox="1"/>
          <p:nvPr/>
        </p:nvSpPr>
        <p:spPr>
          <a:xfrm>
            <a:off x="390698" y="123954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/>
              <a:t>GOVERNANÇA PARA O ENFRENTAMENTO DA CRISE</a:t>
            </a:r>
            <a:endParaRPr dirty="0"/>
          </a:p>
        </p:txBody>
      </p:sp>
      <p:sp>
        <p:nvSpPr>
          <p:cNvPr id="8" name="CaixaDeTexto 12">
            <a:extLst>
              <a:ext uri="{FF2B5EF4-FFF2-40B4-BE49-F238E27FC236}">
                <a16:creationId xmlns:a16="http://schemas.microsoft.com/office/drawing/2014/main" xmlns="" id="{F577555B-41C0-4E06-921A-7F5B84248719}"/>
              </a:ext>
            </a:extLst>
          </p:cNvPr>
          <p:cNvSpPr txBox="1"/>
          <p:nvPr/>
        </p:nvSpPr>
        <p:spPr>
          <a:xfrm>
            <a:off x="3595244" y="2302607"/>
            <a:ext cx="1863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i="1" dirty="0">
                <a:solidFill>
                  <a:srgbClr val="58595B"/>
                </a:solidFill>
              </a:rPr>
              <a:t>Comitê de Crise (MME) criado no dia 18</a:t>
            </a:r>
            <a:r>
              <a:rPr lang="en-US" sz="2400" b="1" i="1" dirty="0">
                <a:solidFill>
                  <a:srgbClr val="58595B"/>
                </a:solidFill>
              </a:rPr>
              <a:t>/03/2020</a:t>
            </a:r>
            <a:endParaRPr lang="pt-BR" sz="2400" b="1" i="1" dirty="0">
              <a:solidFill>
                <a:srgbClr val="58595B"/>
              </a:solidFill>
            </a:endParaRPr>
          </a:p>
        </p:txBody>
      </p:sp>
      <p:sp>
        <p:nvSpPr>
          <p:cNvPr id="10" name="CaixaDeTexto 12">
            <a:extLst>
              <a:ext uri="{FF2B5EF4-FFF2-40B4-BE49-F238E27FC236}">
                <a16:creationId xmlns:a16="http://schemas.microsoft.com/office/drawing/2014/main" xmlns="" id="{F577555B-41C0-4E06-921A-7F5B84248719}"/>
              </a:ext>
            </a:extLst>
          </p:cNvPr>
          <p:cNvSpPr txBox="1"/>
          <p:nvPr/>
        </p:nvSpPr>
        <p:spPr>
          <a:xfrm>
            <a:off x="3807221" y="3947345"/>
            <a:ext cx="2554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</a:rPr>
              <a:t>OMS </a:t>
            </a:r>
            <a:r>
              <a:rPr lang="en-US" sz="1400" b="1" i="1" dirty="0" err="1">
                <a:solidFill>
                  <a:schemeClr val="bg1">
                    <a:lumMod val="75000"/>
                  </a:schemeClr>
                </a:solidFill>
              </a:rPr>
              <a:t>classificou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</a:rPr>
              <a:t> COVID-19, </a:t>
            </a:r>
            <a:r>
              <a:rPr lang="en-US" sz="1400" b="1" i="1" dirty="0" err="1">
                <a:solidFill>
                  <a:schemeClr val="bg1">
                    <a:lumMod val="75000"/>
                  </a:schemeClr>
                </a:solidFill>
              </a:rPr>
              <a:t>como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b="1" i="1" dirty="0" err="1">
                <a:solidFill>
                  <a:schemeClr val="bg1">
                    <a:lumMod val="75000"/>
                  </a:schemeClr>
                </a:solidFill>
              </a:rPr>
              <a:t>pandemia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400" b="1" i="1" dirty="0" err="1">
                <a:solidFill>
                  <a:schemeClr val="bg1">
                    <a:lumMod val="75000"/>
                  </a:schemeClr>
                </a:solidFill>
              </a:rPr>
              <a:t>em</a:t>
            </a:r>
            <a:r>
              <a:rPr lang="en-US" sz="1400" b="1" i="1" dirty="0">
                <a:solidFill>
                  <a:schemeClr val="bg1">
                    <a:lumMod val="75000"/>
                  </a:schemeClr>
                </a:solidFill>
              </a:rPr>
              <a:t> 11/03/2020 </a:t>
            </a:r>
            <a:endParaRPr lang="pt-BR" sz="14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6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9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lipse 25">
            <a:extLst>
              <a:ext uri="{FF2B5EF4-FFF2-40B4-BE49-F238E27FC236}">
                <a16:creationId xmlns:a16="http://schemas.microsoft.com/office/drawing/2014/main" xmlns="" id="{0871525A-F9C8-410B-ADE1-EE4C29F48EA4}"/>
              </a:ext>
            </a:extLst>
          </p:cNvPr>
          <p:cNvSpPr/>
          <p:nvPr/>
        </p:nvSpPr>
        <p:spPr>
          <a:xfrm>
            <a:off x="8649380" y="1092142"/>
            <a:ext cx="1400175" cy="1400175"/>
          </a:xfrm>
          <a:prstGeom prst="ellipse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xmlns="" id="{760AC386-EF17-476D-953B-FA30E03DB2ED}"/>
              </a:ext>
            </a:extLst>
          </p:cNvPr>
          <p:cNvSpPr/>
          <p:nvPr/>
        </p:nvSpPr>
        <p:spPr>
          <a:xfrm>
            <a:off x="3638443" y="1116169"/>
            <a:ext cx="4869736" cy="1400175"/>
          </a:xfrm>
          <a:prstGeom prst="rightArrow">
            <a:avLst>
              <a:gd name="adj1" fmla="val 50000"/>
              <a:gd name="adj2" fmla="val 79252"/>
            </a:avLst>
          </a:prstGeom>
          <a:solidFill>
            <a:srgbClr val="5252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FAEB1FCF-C4D6-4EBF-AC8E-860480AC4FD9}"/>
              </a:ext>
            </a:extLst>
          </p:cNvPr>
          <p:cNvSpPr/>
          <p:nvPr/>
        </p:nvSpPr>
        <p:spPr>
          <a:xfrm>
            <a:off x="2389255" y="1092142"/>
            <a:ext cx="1400175" cy="1400175"/>
          </a:xfrm>
          <a:prstGeom prst="ellipse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4" name="Google Shape;484;p36"/>
          <p:cNvSpPr txBox="1"/>
          <p:nvPr/>
        </p:nvSpPr>
        <p:spPr>
          <a:xfrm>
            <a:off x="396548" y="106617"/>
            <a:ext cx="12021963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3600" b="1">
                <a:solidFill>
                  <a:srgbClr val="58595B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FOCO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NA SAÚDE DAS PESSOAS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CaixaDeTexto 2"/>
          <p:cNvSpPr txBox="1"/>
          <p:nvPr/>
        </p:nvSpPr>
        <p:spPr>
          <a:xfrm>
            <a:off x="0" y="5914150"/>
            <a:ext cx="26729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(MME, 2020 -</a:t>
            </a:r>
            <a:r>
              <a:rPr kumimoji="0" lang="pt-BR" sz="1100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10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boletim COVID-19).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617" y="123954"/>
            <a:ext cx="591602" cy="59160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24BB62B9-47B8-42E5-99C7-8FD0185EB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1441" y="1013977"/>
            <a:ext cx="815801" cy="1320310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xmlns="" id="{51847DD5-95B0-4827-BB4E-B3A39AFFE05F}"/>
              </a:ext>
            </a:extLst>
          </p:cNvPr>
          <p:cNvSpPr/>
          <p:nvPr/>
        </p:nvSpPr>
        <p:spPr>
          <a:xfrm>
            <a:off x="3716152" y="1526505"/>
            <a:ext cx="3950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800" b="1" dirty="0">
                <a:solidFill>
                  <a:schemeClr val="bg1"/>
                </a:solidFill>
              </a:rPr>
              <a:t>Total de pessoas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85B3BE2-75EF-4C18-A6E7-30D5D884E1FC}"/>
              </a:ext>
            </a:extLst>
          </p:cNvPr>
          <p:cNvSpPr txBox="1"/>
          <p:nvPr/>
        </p:nvSpPr>
        <p:spPr>
          <a:xfrm>
            <a:off x="8649380" y="1438286"/>
            <a:ext cx="1414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000" b="1" dirty="0">
                <a:solidFill>
                  <a:schemeClr val="bg1"/>
                </a:solidFill>
              </a:rPr>
              <a:t>67mil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xmlns="" id="{A9B3059E-803C-4336-827D-02E4DC0A5605}"/>
              </a:ext>
            </a:extLst>
          </p:cNvPr>
          <p:cNvSpPr/>
          <p:nvPr/>
        </p:nvSpPr>
        <p:spPr>
          <a:xfrm>
            <a:off x="7695643" y="2733996"/>
            <a:ext cx="1288444" cy="1288444"/>
          </a:xfrm>
          <a:prstGeom prst="ellipse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xmlns="" id="{56CD1694-F67C-4D7E-A943-80808E952BFA}"/>
              </a:ext>
            </a:extLst>
          </p:cNvPr>
          <p:cNvSpPr/>
          <p:nvPr/>
        </p:nvSpPr>
        <p:spPr>
          <a:xfrm>
            <a:off x="3638442" y="2696880"/>
            <a:ext cx="3933826" cy="1400175"/>
          </a:xfrm>
          <a:prstGeom prst="rightArrow">
            <a:avLst>
              <a:gd name="adj1" fmla="val 50000"/>
              <a:gd name="adj2" fmla="val 79252"/>
            </a:avLst>
          </a:prstGeom>
          <a:solidFill>
            <a:srgbClr val="5252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7729A760-2743-40EB-9072-A92C70C4E292}"/>
              </a:ext>
            </a:extLst>
          </p:cNvPr>
          <p:cNvSpPr/>
          <p:nvPr/>
        </p:nvSpPr>
        <p:spPr>
          <a:xfrm>
            <a:off x="2389255" y="2672853"/>
            <a:ext cx="1400175" cy="1400175"/>
          </a:xfrm>
          <a:prstGeom prst="ellipse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xmlns="" id="{977C6184-8090-4B29-9E4F-0E42FC9A9261}"/>
              </a:ext>
            </a:extLst>
          </p:cNvPr>
          <p:cNvSpPr/>
          <p:nvPr/>
        </p:nvSpPr>
        <p:spPr>
          <a:xfrm>
            <a:off x="3654330" y="3134171"/>
            <a:ext cx="3625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800" b="1" dirty="0">
                <a:solidFill>
                  <a:schemeClr val="bg1"/>
                </a:solidFill>
              </a:rPr>
              <a:t>Indíce de Recuperados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3FB5F16B-2E0C-4F4B-B6A9-27974A3B90C7}"/>
              </a:ext>
            </a:extLst>
          </p:cNvPr>
          <p:cNvSpPr txBox="1"/>
          <p:nvPr/>
        </p:nvSpPr>
        <p:spPr>
          <a:xfrm>
            <a:off x="7657255" y="3046250"/>
            <a:ext cx="1414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000" b="1" dirty="0">
                <a:solidFill>
                  <a:schemeClr val="bg1"/>
                </a:solidFill>
              </a:rPr>
              <a:t>96%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xmlns="" id="{5CF3BF67-2272-4D5B-9D95-C56F027AD60B}"/>
              </a:ext>
            </a:extLst>
          </p:cNvPr>
          <p:cNvSpPr/>
          <p:nvPr/>
        </p:nvSpPr>
        <p:spPr>
          <a:xfrm>
            <a:off x="6566865" y="4401698"/>
            <a:ext cx="1099931" cy="1099931"/>
          </a:xfrm>
          <a:prstGeom prst="ellipse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xmlns="" id="{65C33834-7068-4449-9A00-570090ACFF1D}"/>
              </a:ext>
            </a:extLst>
          </p:cNvPr>
          <p:cNvSpPr/>
          <p:nvPr/>
        </p:nvSpPr>
        <p:spPr>
          <a:xfrm>
            <a:off x="3638444" y="4253564"/>
            <a:ext cx="2672902" cy="1400175"/>
          </a:xfrm>
          <a:prstGeom prst="rightArrow">
            <a:avLst>
              <a:gd name="adj1" fmla="val 50000"/>
              <a:gd name="adj2" fmla="val 79252"/>
            </a:avLst>
          </a:prstGeom>
          <a:solidFill>
            <a:srgbClr val="5252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xmlns="" id="{A2CEF65C-DAA5-4AB5-A3F1-4144EF476FB8}"/>
              </a:ext>
            </a:extLst>
          </p:cNvPr>
          <p:cNvSpPr/>
          <p:nvPr/>
        </p:nvSpPr>
        <p:spPr>
          <a:xfrm>
            <a:off x="2389255" y="4229537"/>
            <a:ext cx="1400175" cy="1400175"/>
          </a:xfrm>
          <a:prstGeom prst="ellipse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xmlns="" id="{4C5DC259-9557-4670-818E-DA92CC347BA6}"/>
              </a:ext>
            </a:extLst>
          </p:cNvPr>
          <p:cNvSpPr/>
          <p:nvPr/>
        </p:nvSpPr>
        <p:spPr>
          <a:xfrm>
            <a:off x="3701273" y="4692041"/>
            <a:ext cx="3522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800" b="1" dirty="0">
                <a:solidFill>
                  <a:schemeClr val="bg1"/>
                </a:solidFill>
              </a:rPr>
              <a:t>Letalidade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xmlns="" id="{2FD10020-EC24-4B58-A228-EB9E16A76618}"/>
              </a:ext>
            </a:extLst>
          </p:cNvPr>
          <p:cNvSpPr txBox="1"/>
          <p:nvPr/>
        </p:nvSpPr>
        <p:spPr>
          <a:xfrm>
            <a:off x="6407530" y="4668905"/>
            <a:ext cx="14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3200" b="1" dirty="0">
                <a:solidFill>
                  <a:schemeClr val="bg1"/>
                </a:solidFill>
              </a:rPr>
              <a:t>0,1%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C1675542-9F9E-4DD0-91DA-7A9AC3DB6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11268" y="2810741"/>
            <a:ext cx="1011202" cy="953654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xmlns="" id="{C8823A40-A908-4020-9F0E-756BBD2794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2532534" y="4539134"/>
            <a:ext cx="1111345" cy="70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0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8" grpId="0" animBg="1"/>
      <p:bldP spid="11" grpId="0"/>
      <p:bldP spid="19" grpId="0"/>
      <p:bldP spid="21" grpId="0"/>
      <p:bldP spid="27" grpId="0" animBg="1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4" grpId="0" animBg="1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29483F3-D5FC-4565-9CBF-3CA8ABBA62B4}"/>
              </a:ext>
            </a:extLst>
          </p:cNvPr>
          <p:cNvSpPr txBox="1"/>
          <p:nvPr/>
        </p:nvSpPr>
        <p:spPr>
          <a:xfrm>
            <a:off x="3493806" y="1410704"/>
            <a:ext cx="5107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srgbClr val="54A8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MANUTENÇÃO DO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54A8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SUPRIMENTO DE ENERGIA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AD4A5B4-CF10-4AD8-BB2F-2EC119992EE3}"/>
              </a:ext>
            </a:extLst>
          </p:cNvPr>
          <p:cNvSpPr txBox="1"/>
          <p:nvPr/>
        </p:nvSpPr>
        <p:spPr>
          <a:xfrm>
            <a:off x="3428606" y="3031619"/>
            <a:ext cx="5639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4966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GARANTIA DO ABASTECIMENTO DE COMBUSTÍVEIS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AEA64518-C1F2-42A0-925F-128307E97821}"/>
              </a:ext>
            </a:extLst>
          </p:cNvPr>
          <p:cNvSpPr txBox="1"/>
          <p:nvPr/>
        </p:nvSpPr>
        <p:spPr>
          <a:xfrm>
            <a:off x="2205457" y="4891081"/>
            <a:ext cx="784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PRESERVAÇÃO DAS ATIVIDADES MINERAIS</a:t>
            </a: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xmlns="" id="{50C75693-96B1-4121-8EF1-1D28E5524EA2}"/>
              </a:ext>
            </a:extLst>
          </p:cNvPr>
          <p:cNvSpPr/>
          <p:nvPr/>
        </p:nvSpPr>
        <p:spPr>
          <a:xfrm>
            <a:off x="9944366" y="2926950"/>
            <a:ext cx="1044426" cy="1155927"/>
          </a:xfrm>
          <a:custGeom>
            <a:avLst/>
            <a:gdLst>
              <a:gd name="connsiteX0" fmla="*/ 933244 w 1044426"/>
              <a:gd name="connsiteY0" fmla="*/ 190293 h 1155927"/>
              <a:gd name="connsiteX1" fmla="*/ 939992 w 1044426"/>
              <a:gd name="connsiteY1" fmla="*/ 195016 h 1155927"/>
              <a:gd name="connsiteX2" fmla="*/ 941342 w 1044426"/>
              <a:gd name="connsiteY2" fmla="*/ 197041 h 1155927"/>
              <a:gd name="connsiteX3" fmla="*/ 1015569 w 1044426"/>
              <a:gd name="connsiteY3" fmla="*/ 272618 h 1155927"/>
              <a:gd name="connsiteX4" fmla="*/ 1042561 w 1044426"/>
              <a:gd name="connsiteY4" fmla="*/ 387333 h 1155927"/>
              <a:gd name="connsiteX5" fmla="*/ 1021642 w 1044426"/>
              <a:gd name="connsiteY5" fmla="*/ 436594 h 1155927"/>
              <a:gd name="connsiteX6" fmla="*/ 993301 w 1044426"/>
              <a:gd name="connsiteY6" fmla="*/ 463585 h 1155927"/>
              <a:gd name="connsiteX7" fmla="*/ 992626 w 1044426"/>
              <a:gd name="connsiteY7" fmla="*/ 506098 h 1155927"/>
              <a:gd name="connsiteX8" fmla="*/ 994650 w 1044426"/>
              <a:gd name="connsiteY8" fmla="*/ 561431 h 1155927"/>
              <a:gd name="connsiteX9" fmla="*/ 1010171 w 1044426"/>
              <a:gd name="connsiteY9" fmla="*/ 695716 h 1155927"/>
              <a:gd name="connsiteX10" fmla="*/ 1026366 w 1044426"/>
              <a:gd name="connsiteY10" fmla="*/ 840797 h 1155927"/>
              <a:gd name="connsiteX11" fmla="*/ 1000049 w 1044426"/>
              <a:gd name="connsiteY11" fmla="*/ 993301 h 1155927"/>
              <a:gd name="connsiteX12" fmla="*/ 882634 w 1044426"/>
              <a:gd name="connsiteY12" fmla="*/ 1054708 h 1155927"/>
              <a:gd name="connsiteX13" fmla="*/ 882634 w 1044426"/>
              <a:gd name="connsiteY13" fmla="*/ 1054708 h 1155927"/>
              <a:gd name="connsiteX14" fmla="*/ 756447 w 1044426"/>
              <a:gd name="connsiteY14" fmla="*/ 946740 h 1155927"/>
              <a:gd name="connsiteX15" fmla="*/ 761170 w 1044426"/>
              <a:gd name="connsiteY15" fmla="*/ 690992 h 1155927"/>
              <a:gd name="connsiteX16" fmla="*/ 727431 w 1044426"/>
              <a:gd name="connsiteY16" fmla="*/ 495301 h 1155927"/>
              <a:gd name="connsiteX17" fmla="*/ 668049 w 1044426"/>
              <a:gd name="connsiteY17" fmla="*/ 438618 h 1155927"/>
              <a:gd name="connsiteX18" fmla="*/ 668049 w 1044426"/>
              <a:gd name="connsiteY18" fmla="*/ 1002748 h 1155927"/>
              <a:gd name="connsiteX19" fmla="*/ 689642 w 1044426"/>
              <a:gd name="connsiteY19" fmla="*/ 1018269 h 1155927"/>
              <a:gd name="connsiteX20" fmla="*/ 712585 w 1044426"/>
              <a:gd name="connsiteY20" fmla="*/ 1074277 h 1155927"/>
              <a:gd name="connsiteX21" fmla="*/ 712585 w 1044426"/>
              <a:gd name="connsiteY21" fmla="*/ 1130285 h 1155927"/>
              <a:gd name="connsiteX22" fmla="*/ 686943 w 1044426"/>
              <a:gd name="connsiteY22" fmla="*/ 1155927 h 1155927"/>
              <a:gd name="connsiteX23" fmla="*/ 25642 w 1044426"/>
              <a:gd name="connsiteY23" fmla="*/ 1155927 h 1155927"/>
              <a:gd name="connsiteX24" fmla="*/ 0 w 1044426"/>
              <a:gd name="connsiteY24" fmla="*/ 1130285 h 1155927"/>
              <a:gd name="connsiteX25" fmla="*/ 0 w 1044426"/>
              <a:gd name="connsiteY25" fmla="*/ 1074277 h 1155927"/>
              <a:gd name="connsiteX26" fmla="*/ 22942 w 1044426"/>
              <a:gd name="connsiteY26" fmla="*/ 1018269 h 1155927"/>
              <a:gd name="connsiteX27" fmla="*/ 37788 w 1044426"/>
              <a:gd name="connsiteY27" fmla="*/ 1006797 h 1155927"/>
              <a:gd name="connsiteX28" fmla="*/ 37788 w 1044426"/>
              <a:gd name="connsiteY28" fmla="*/ 136309 h 1155927"/>
              <a:gd name="connsiteX29" fmla="*/ 77602 w 1044426"/>
              <a:gd name="connsiteY29" fmla="*/ 39813 h 1155927"/>
              <a:gd name="connsiteX30" fmla="*/ 174097 w 1044426"/>
              <a:gd name="connsiteY30" fmla="*/ 0 h 1155927"/>
              <a:gd name="connsiteX31" fmla="*/ 529716 w 1044426"/>
              <a:gd name="connsiteY31" fmla="*/ 0 h 1155927"/>
              <a:gd name="connsiteX32" fmla="*/ 626886 w 1044426"/>
              <a:gd name="connsiteY32" fmla="*/ 40488 h 1155927"/>
              <a:gd name="connsiteX33" fmla="*/ 667373 w 1044426"/>
              <a:gd name="connsiteY33" fmla="*/ 137659 h 1155927"/>
              <a:gd name="connsiteX34" fmla="*/ 667373 w 1044426"/>
              <a:gd name="connsiteY34" fmla="*/ 385984 h 1155927"/>
              <a:gd name="connsiteX35" fmla="*/ 772642 w 1044426"/>
              <a:gd name="connsiteY35" fmla="*/ 473033 h 1155927"/>
              <a:gd name="connsiteX36" fmla="*/ 811780 w 1044426"/>
              <a:gd name="connsiteY36" fmla="*/ 694366 h 1155927"/>
              <a:gd name="connsiteX37" fmla="*/ 811105 w 1044426"/>
              <a:gd name="connsiteY37" fmla="*/ 699090 h 1155927"/>
              <a:gd name="connsiteX38" fmla="*/ 811105 w 1044426"/>
              <a:gd name="connsiteY38" fmla="*/ 699090 h 1155927"/>
              <a:gd name="connsiteX39" fmla="*/ 805032 w 1044426"/>
              <a:gd name="connsiteY39" fmla="*/ 934594 h 1155927"/>
              <a:gd name="connsiteX40" fmla="*/ 882634 w 1044426"/>
              <a:gd name="connsiteY40" fmla="*/ 1004098 h 1155927"/>
              <a:gd name="connsiteX41" fmla="*/ 883308 w 1044426"/>
              <a:gd name="connsiteY41" fmla="*/ 1004098 h 1155927"/>
              <a:gd name="connsiteX42" fmla="*/ 883308 w 1044426"/>
              <a:gd name="connsiteY42" fmla="*/ 1004098 h 1155927"/>
              <a:gd name="connsiteX43" fmla="*/ 954162 w 1044426"/>
              <a:gd name="connsiteY43" fmla="*/ 969008 h 1155927"/>
              <a:gd name="connsiteX44" fmla="*/ 973731 w 1044426"/>
              <a:gd name="connsiteY44" fmla="*/ 843496 h 1155927"/>
              <a:gd name="connsiteX45" fmla="*/ 958212 w 1044426"/>
              <a:gd name="connsiteY45" fmla="*/ 703813 h 1155927"/>
              <a:gd name="connsiteX46" fmla="*/ 942016 w 1044426"/>
              <a:gd name="connsiteY46" fmla="*/ 564805 h 1155927"/>
              <a:gd name="connsiteX47" fmla="*/ 939992 w 1044426"/>
              <a:gd name="connsiteY47" fmla="*/ 506773 h 1155927"/>
              <a:gd name="connsiteX48" fmla="*/ 940666 w 1044426"/>
              <a:gd name="connsiteY48" fmla="*/ 460211 h 1155927"/>
              <a:gd name="connsiteX49" fmla="*/ 854293 w 1044426"/>
              <a:gd name="connsiteY49" fmla="*/ 334024 h 1155927"/>
              <a:gd name="connsiteX50" fmla="*/ 882634 w 1044426"/>
              <a:gd name="connsiteY50" fmla="*/ 219309 h 1155927"/>
              <a:gd name="connsiteX51" fmla="*/ 817853 w 1044426"/>
              <a:gd name="connsiteY51" fmla="*/ 183545 h 1155927"/>
              <a:gd name="connsiteX52" fmla="*/ 726081 w 1044426"/>
              <a:gd name="connsiteY52" fmla="*/ 156553 h 1155927"/>
              <a:gd name="connsiteX53" fmla="*/ 704487 w 1044426"/>
              <a:gd name="connsiteY53" fmla="*/ 126862 h 1155927"/>
              <a:gd name="connsiteX54" fmla="*/ 734178 w 1044426"/>
              <a:gd name="connsiteY54" fmla="*/ 105268 h 1155927"/>
              <a:gd name="connsiteX55" fmla="*/ 838097 w 1044426"/>
              <a:gd name="connsiteY55" fmla="*/ 135634 h 1155927"/>
              <a:gd name="connsiteX56" fmla="*/ 933244 w 1044426"/>
              <a:gd name="connsiteY56" fmla="*/ 190293 h 1155927"/>
              <a:gd name="connsiteX57" fmla="*/ 933244 w 1044426"/>
              <a:gd name="connsiteY57" fmla="*/ 190293 h 1155927"/>
              <a:gd name="connsiteX58" fmla="*/ 616089 w 1044426"/>
              <a:gd name="connsiteY58" fmla="*/ 416350 h 1155927"/>
              <a:gd name="connsiteX59" fmla="*/ 614740 w 1044426"/>
              <a:gd name="connsiteY59" fmla="*/ 406228 h 1155927"/>
              <a:gd name="connsiteX60" fmla="*/ 616089 w 1044426"/>
              <a:gd name="connsiteY60" fmla="*/ 398805 h 1155927"/>
              <a:gd name="connsiteX61" fmla="*/ 616089 w 1044426"/>
              <a:gd name="connsiteY61" fmla="*/ 136984 h 1155927"/>
              <a:gd name="connsiteX62" fmla="*/ 591122 w 1044426"/>
              <a:gd name="connsiteY62" fmla="*/ 76252 h 1155927"/>
              <a:gd name="connsiteX63" fmla="*/ 530390 w 1044426"/>
              <a:gd name="connsiteY63" fmla="*/ 51285 h 1155927"/>
              <a:gd name="connsiteX64" fmla="*/ 174772 w 1044426"/>
              <a:gd name="connsiteY64" fmla="*/ 51285 h 1155927"/>
              <a:gd name="connsiteX65" fmla="*/ 114715 w 1044426"/>
              <a:gd name="connsiteY65" fmla="*/ 76252 h 1155927"/>
              <a:gd name="connsiteX66" fmla="*/ 89747 w 1044426"/>
              <a:gd name="connsiteY66" fmla="*/ 136309 h 1155927"/>
              <a:gd name="connsiteX67" fmla="*/ 89747 w 1044426"/>
              <a:gd name="connsiteY67" fmla="*/ 995325 h 1155927"/>
              <a:gd name="connsiteX68" fmla="*/ 616764 w 1044426"/>
              <a:gd name="connsiteY68" fmla="*/ 995325 h 1155927"/>
              <a:gd name="connsiteX69" fmla="*/ 616764 w 1044426"/>
              <a:gd name="connsiteY69" fmla="*/ 416350 h 1155927"/>
              <a:gd name="connsiteX70" fmla="*/ 616089 w 1044426"/>
              <a:gd name="connsiteY70" fmla="*/ 416350 h 1155927"/>
              <a:gd name="connsiteX71" fmla="*/ 644431 w 1044426"/>
              <a:gd name="connsiteY71" fmla="*/ 1049984 h 1155927"/>
              <a:gd name="connsiteX72" fmla="*/ 642406 w 1044426"/>
              <a:gd name="connsiteY72" fmla="*/ 1049984 h 1155927"/>
              <a:gd name="connsiteX73" fmla="*/ 68154 w 1044426"/>
              <a:gd name="connsiteY73" fmla="*/ 1049984 h 1155927"/>
              <a:gd name="connsiteX74" fmla="*/ 59382 w 1044426"/>
              <a:gd name="connsiteY74" fmla="*/ 1056057 h 1155927"/>
              <a:gd name="connsiteX75" fmla="*/ 51284 w 1044426"/>
              <a:gd name="connsiteY75" fmla="*/ 1075626 h 1155927"/>
              <a:gd name="connsiteX76" fmla="*/ 51284 w 1044426"/>
              <a:gd name="connsiteY76" fmla="*/ 1105992 h 1155927"/>
              <a:gd name="connsiteX77" fmla="*/ 661301 w 1044426"/>
              <a:gd name="connsiteY77" fmla="*/ 1105992 h 1155927"/>
              <a:gd name="connsiteX78" fmla="*/ 661301 w 1044426"/>
              <a:gd name="connsiteY78" fmla="*/ 1075626 h 1155927"/>
              <a:gd name="connsiteX79" fmla="*/ 653203 w 1044426"/>
              <a:gd name="connsiteY79" fmla="*/ 1056057 h 1155927"/>
              <a:gd name="connsiteX80" fmla="*/ 644431 w 1044426"/>
              <a:gd name="connsiteY80" fmla="*/ 1049984 h 1155927"/>
              <a:gd name="connsiteX81" fmla="*/ 644431 w 1044426"/>
              <a:gd name="connsiteY81" fmla="*/ 1049984 h 1155927"/>
              <a:gd name="connsiteX82" fmla="*/ 216610 w 1044426"/>
              <a:gd name="connsiteY82" fmla="*/ 129561 h 1155927"/>
              <a:gd name="connsiteX83" fmla="*/ 493951 w 1044426"/>
              <a:gd name="connsiteY83" fmla="*/ 129561 h 1155927"/>
              <a:gd name="connsiteX84" fmla="*/ 531065 w 1044426"/>
              <a:gd name="connsiteY84" fmla="*/ 145081 h 1155927"/>
              <a:gd name="connsiteX85" fmla="*/ 533090 w 1044426"/>
              <a:gd name="connsiteY85" fmla="*/ 147106 h 1155927"/>
              <a:gd name="connsiteX86" fmla="*/ 546585 w 1044426"/>
              <a:gd name="connsiteY86" fmla="*/ 182195 h 1155927"/>
              <a:gd name="connsiteX87" fmla="*/ 546585 w 1044426"/>
              <a:gd name="connsiteY87" fmla="*/ 358992 h 1155927"/>
              <a:gd name="connsiteX88" fmla="*/ 531065 w 1044426"/>
              <a:gd name="connsiteY88" fmla="*/ 396106 h 1155927"/>
              <a:gd name="connsiteX89" fmla="*/ 493951 w 1044426"/>
              <a:gd name="connsiteY89" fmla="*/ 411626 h 1155927"/>
              <a:gd name="connsiteX90" fmla="*/ 216610 w 1044426"/>
              <a:gd name="connsiteY90" fmla="*/ 411626 h 1155927"/>
              <a:gd name="connsiteX91" fmla="*/ 179496 w 1044426"/>
              <a:gd name="connsiteY91" fmla="*/ 396106 h 1155927"/>
              <a:gd name="connsiteX92" fmla="*/ 179496 w 1044426"/>
              <a:gd name="connsiteY92" fmla="*/ 396106 h 1155927"/>
              <a:gd name="connsiteX93" fmla="*/ 163975 w 1044426"/>
              <a:gd name="connsiteY93" fmla="*/ 358992 h 1155927"/>
              <a:gd name="connsiteX94" fmla="*/ 163975 w 1044426"/>
              <a:gd name="connsiteY94" fmla="*/ 181520 h 1155927"/>
              <a:gd name="connsiteX95" fmla="*/ 179496 w 1044426"/>
              <a:gd name="connsiteY95" fmla="*/ 144407 h 1155927"/>
              <a:gd name="connsiteX96" fmla="*/ 181520 w 1044426"/>
              <a:gd name="connsiteY96" fmla="*/ 142382 h 1155927"/>
              <a:gd name="connsiteX97" fmla="*/ 216610 w 1044426"/>
              <a:gd name="connsiteY97" fmla="*/ 129561 h 1155927"/>
              <a:gd name="connsiteX98" fmla="*/ 216610 w 1044426"/>
              <a:gd name="connsiteY98" fmla="*/ 129561 h 1155927"/>
              <a:gd name="connsiteX99" fmla="*/ 493951 w 1044426"/>
              <a:gd name="connsiteY99" fmla="*/ 180846 h 1155927"/>
              <a:gd name="connsiteX100" fmla="*/ 216610 w 1044426"/>
              <a:gd name="connsiteY100" fmla="*/ 180846 h 1155927"/>
              <a:gd name="connsiteX101" fmla="*/ 216610 w 1044426"/>
              <a:gd name="connsiteY101" fmla="*/ 180846 h 1155927"/>
              <a:gd name="connsiteX102" fmla="*/ 216610 w 1044426"/>
              <a:gd name="connsiteY102" fmla="*/ 180846 h 1155927"/>
              <a:gd name="connsiteX103" fmla="*/ 216610 w 1044426"/>
              <a:gd name="connsiteY103" fmla="*/ 181520 h 1155927"/>
              <a:gd name="connsiteX104" fmla="*/ 216610 w 1044426"/>
              <a:gd name="connsiteY104" fmla="*/ 358317 h 1155927"/>
              <a:gd name="connsiteX105" fmla="*/ 216610 w 1044426"/>
              <a:gd name="connsiteY105" fmla="*/ 358992 h 1155927"/>
              <a:gd name="connsiteX106" fmla="*/ 216610 w 1044426"/>
              <a:gd name="connsiteY106" fmla="*/ 358992 h 1155927"/>
              <a:gd name="connsiteX107" fmla="*/ 216610 w 1044426"/>
              <a:gd name="connsiteY107" fmla="*/ 358992 h 1155927"/>
              <a:gd name="connsiteX108" fmla="*/ 217284 w 1044426"/>
              <a:gd name="connsiteY108" fmla="*/ 358992 h 1155927"/>
              <a:gd name="connsiteX109" fmla="*/ 494626 w 1044426"/>
              <a:gd name="connsiteY109" fmla="*/ 358992 h 1155927"/>
              <a:gd name="connsiteX110" fmla="*/ 495300 w 1044426"/>
              <a:gd name="connsiteY110" fmla="*/ 358992 h 1155927"/>
              <a:gd name="connsiteX111" fmla="*/ 495300 w 1044426"/>
              <a:gd name="connsiteY111" fmla="*/ 358317 h 1155927"/>
              <a:gd name="connsiteX112" fmla="*/ 493951 w 1044426"/>
              <a:gd name="connsiteY112" fmla="*/ 180846 h 1155927"/>
              <a:gd name="connsiteX113" fmla="*/ 493951 w 1044426"/>
              <a:gd name="connsiteY113" fmla="*/ 180846 h 1155927"/>
              <a:gd name="connsiteX114" fmla="*/ 493951 w 1044426"/>
              <a:gd name="connsiteY114" fmla="*/ 180846 h 1155927"/>
              <a:gd name="connsiteX115" fmla="*/ 493951 w 1044426"/>
              <a:gd name="connsiteY115" fmla="*/ 180846 h 1155927"/>
              <a:gd name="connsiteX116" fmla="*/ 493951 w 1044426"/>
              <a:gd name="connsiteY116" fmla="*/ 180846 h 1155927"/>
              <a:gd name="connsiteX117" fmla="*/ 924472 w 1044426"/>
              <a:gd name="connsiteY117" fmla="*/ 249675 h 1155927"/>
              <a:gd name="connsiteX118" fmla="*/ 905577 w 1044426"/>
              <a:gd name="connsiteY118" fmla="*/ 321878 h 1155927"/>
              <a:gd name="connsiteX119" fmla="*/ 970357 w 1044426"/>
              <a:gd name="connsiteY119" fmla="*/ 415675 h 1155927"/>
              <a:gd name="connsiteX120" fmla="*/ 979805 w 1044426"/>
              <a:gd name="connsiteY120" fmla="*/ 405553 h 1155927"/>
              <a:gd name="connsiteX121" fmla="*/ 991276 w 1044426"/>
              <a:gd name="connsiteY121" fmla="*/ 378561 h 1155927"/>
              <a:gd name="connsiteX122" fmla="*/ 972382 w 1044426"/>
              <a:gd name="connsiteY122" fmla="*/ 300959 h 1155927"/>
              <a:gd name="connsiteX123" fmla="*/ 924472 w 1044426"/>
              <a:gd name="connsiteY123" fmla="*/ 249675 h 1155927"/>
              <a:gd name="connsiteX124" fmla="*/ 924472 w 1044426"/>
              <a:gd name="connsiteY124" fmla="*/ 249675 h 115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044426" h="1155927">
                <a:moveTo>
                  <a:pt x="933244" y="190293"/>
                </a:moveTo>
                <a:cubicBezTo>
                  <a:pt x="935943" y="191642"/>
                  <a:pt x="937968" y="192992"/>
                  <a:pt x="939992" y="195016"/>
                </a:cubicBezTo>
                <a:cubicBezTo>
                  <a:pt x="940666" y="195691"/>
                  <a:pt x="941342" y="196366"/>
                  <a:pt x="941342" y="197041"/>
                </a:cubicBezTo>
                <a:cubicBezTo>
                  <a:pt x="968333" y="218634"/>
                  <a:pt x="996000" y="242927"/>
                  <a:pt x="1015569" y="272618"/>
                </a:cubicBezTo>
                <a:cubicBezTo>
                  <a:pt x="1037162" y="305008"/>
                  <a:pt x="1049309" y="342797"/>
                  <a:pt x="1042561" y="387333"/>
                </a:cubicBezTo>
                <a:cubicBezTo>
                  <a:pt x="1039187" y="406228"/>
                  <a:pt x="1032439" y="422423"/>
                  <a:pt x="1021642" y="436594"/>
                </a:cubicBezTo>
                <a:cubicBezTo>
                  <a:pt x="1014219" y="446715"/>
                  <a:pt x="1004772" y="456163"/>
                  <a:pt x="993301" y="463585"/>
                </a:cubicBezTo>
                <a:cubicBezTo>
                  <a:pt x="992626" y="477756"/>
                  <a:pt x="992626" y="491927"/>
                  <a:pt x="992626" y="506098"/>
                </a:cubicBezTo>
                <a:cubicBezTo>
                  <a:pt x="992626" y="524317"/>
                  <a:pt x="993301" y="542537"/>
                  <a:pt x="994650" y="561431"/>
                </a:cubicBezTo>
                <a:cubicBezTo>
                  <a:pt x="996675" y="605968"/>
                  <a:pt x="1003423" y="651179"/>
                  <a:pt x="1010171" y="695716"/>
                </a:cubicBezTo>
                <a:cubicBezTo>
                  <a:pt x="1017593" y="743626"/>
                  <a:pt x="1024341" y="791537"/>
                  <a:pt x="1026366" y="840797"/>
                </a:cubicBezTo>
                <a:cubicBezTo>
                  <a:pt x="1029065" y="904228"/>
                  <a:pt x="1021642" y="956862"/>
                  <a:pt x="1000049" y="993301"/>
                </a:cubicBezTo>
                <a:cubicBezTo>
                  <a:pt x="976431" y="1034464"/>
                  <a:pt x="938642" y="1056732"/>
                  <a:pt x="882634" y="1054708"/>
                </a:cubicBezTo>
                <a:lnTo>
                  <a:pt x="882634" y="1054708"/>
                </a:lnTo>
                <a:cubicBezTo>
                  <a:pt x="815829" y="1053358"/>
                  <a:pt x="774666" y="1016244"/>
                  <a:pt x="756447" y="946740"/>
                </a:cubicBezTo>
                <a:cubicBezTo>
                  <a:pt x="740252" y="886008"/>
                  <a:pt x="742951" y="799634"/>
                  <a:pt x="761170" y="690992"/>
                </a:cubicBezTo>
                <a:cubicBezTo>
                  <a:pt x="760496" y="604618"/>
                  <a:pt x="749699" y="539838"/>
                  <a:pt x="727431" y="495301"/>
                </a:cubicBezTo>
                <a:cubicBezTo>
                  <a:pt x="713260" y="466285"/>
                  <a:pt x="693016" y="447390"/>
                  <a:pt x="668049" y="438618"/>
                </a:cubicBezTo>
                <a:lnTo>
                  <a:pt x="668049" y="1002748"/>
                </a:lnTo>
                <a:cubicBezTo>
                  <a:pt x="676146" y="1006797"/>
                  <a:pt x="683569" y="1012195"/>
                  <a:pt x="689642" y="1018269"/>
                </a:cubicBezTo>
                <a:cubicBezTo>
                  <a:pt x="703813" y="1032439"/>
                  <a:pt x="712585" y="1052683"/>
                  <a:pt x="712585" y="1074277"/>
                </a:cubicBezTo>
                <a:lnTo>
                  <a:pt x="712585" y="1130285"/>
                </a:lnTo>
                <a:cubicBezTo>
                  <a:pt x="712585" y="1144456"/>
                  <a:pt x="701113" y="1155927"/>
                  <a:pt x="686943" y="1155927"/>
                </a:cubicBezTo>
                <a:lnTo>
                  <a:pt x="25642" y="1155927"/>
                </a:lnTo>
                <a:cubicBezTo>
                  <a:pt x="11471" y="1155927"/>
                  <a:pt x="0" y="1144456"/>
                  <a:pt x="0" y="1130285"/>
                </a:cubicBezTo>
                <a:lnTo>
                  <a:pt x="0" y="1074277"/>
                </a:lnTo>
                <a:cubicBezTo>
                  <a:pt x="0" y="1052683"/>
                  <a:pt x="8772" y="1032439"/>
                  <a:pt x="22942" y="1018269"/>
                </a:cubicBezTo>
                <a:cubicBezTo>
                  <a:pt x="27667" y="1013545"/>
                  <a:pt x="32390" y="1010171"/>
                  <a:pt x="37788" y="1006797"/>
                </a:cubicBezTo>
                <a:lnTo>
                  <a:pt x="37788" y="136309"/>
                </a:lnTo>
                <a:cubicBezTo>
                  <a:pt x="37788" y="98520"/>
                  <a:pt x="53308" y="64106"/>
                  <a:pt x="77602" y="39813"/>
                </a:cubicBezTo>
                <a:cubicBezTo>
                  <a:pt x="101894" y="15520"/>
                  <a:pt x="136309" y="0"/>
                  <a:pt x="174097" y="0"/>
                </a:cubicBezTo>
                <a:lnTo>
                  <a:pt x="529716" y="0"/>
                </a:lnTo>
                <a:cubicBezTo>
                  <a:pt x="567504" y="0"/>
                  <a:pt x="601918" y="15520"/>
                  <a:pt x="626886" y="40488"/>
                </a:cubicBezTo>
                <a:cubicBezTo>
                  <a:pt x="651854" y="65455"/>
                  <a:pt x="667373" y="99870"/>
                  <a:pt x="667373" y="137659"/>
                </a:cubicBezTo>
                <a:lnTo>
                  <a:pt x="667373" y="385984"/>
                </a:lnTo>
                <a:cubicBezTo>
                  <a:pt x="713260" y="396106"/>
                  <a:pt x="748349" y="425122"/>
                  <a:pt x="772642" y="473033"/>
                </a:cubicBezTo>
                <a:cubicBezTo>
                  <a:pt x="798959" y="524317"/>
                  <a:pt x="811780" y="598545"/>
                  <a:pt x="811780" y="694366"/>
                </a:cubicBezTo>
                <a:cubicBezTo>
                  <a:pt x="811780" y="695716"/>
                  <a:pt x="811780" y="697065"/>
                  <a:pt x="811105" y="699090"/>
                </a:cubicBezTo>
                <a:lnTo>
                  <a:pt x="811105" y="699090"/>
                </a:lnTo>
                <a:cubicBezTo>
                  <a:pt x="793561" y="801659"/>
                  <a:pt x="790862" y="881285"/>
                  <a:pt x="805032" y="934594"/>
                </a:cubicBezTo>
                <a:cubicBezTo>
                  <a:pt x="817179" y="979805"/>
                  <a:pt x="842146" y="1004098"/>
                  <a:pt x="882634" y="1004098"/>
                </a:cubicBezTo>
                <a:lnTo>
                  <a:pt x="883308" y="1004098"/>
                </a:lnTo>
                <a:lnTo>
                  <a:pt x="883308" y="1004098"/>
                </a:lnTo>
                <a:cubicBezTo>
                  <a:pt x="917724" y="1005447"/>
                  <a:pt x="940666" y="992626"/>
                  <a:pt x="954162" y="969008"/>
                </a:cubicBezTo>
                <a:cubicBezTo>
                  <a:pt x="970357" y="940667"/>
                  <a:pt x="975756" y="898155"/>
                  <a:pt x="973731" y="843496"/>
                </a:cubicBezTo>
                <a:cubicBezTo>
                  <a:pt x="971707" y="797610"/>
                  <a:pt x="964960" y="750374"/>
                  <a:pt x="958212" y="703813"/>
                </a:cubicBezTo>
                <a:cubicBezTo>
                  <a:pt x="951464" y="658602"/>
                  <a:pt x="944716" y="612716"/>
                  <a:pt x="942016" y="564805"/>
                </a:cubicBezTo>
                <a:cubicBezTo>
                  <a:pt x="940666" y="545911"/>
                  <a:pt x="940666" y="526342"/>
                  <a:pt x="939992" y="506773"/>
                </a:cubicBezTo>
                <a:cubicBezTo>
                  <a:pt x="939992" y="491252"/>
                  <a:pt x="939992" y="475057"/>
                  <a:pt x="940666" y="460211"/>
                </a:cubicBezTo>
                <a:cubicBezTo>
                  <a:pt x="892756" y="417699"/>
                  <a:pt x="863065" y="375862"/>
                  <a:pt x="854293" y="334024"/>
                </a:cubicBezTo>
                <a:cubicBezTo>
                  <a:pt x="845520" y="294212"/>
                  <a:pt x="854967" y="255748"/>
                  <a:pt x="882634" y="219309"/>
                </a:cubicBezTo>
                <a:cubicBezTo>
                  <a:pt x="861715" y="205138"/>
                  <a:pt x="840122" y="192992"/>
                  <a:pt x="817853" y="183545"/>
                </a:cubicBezTo>
                <a:cubicBezTo>
                  <a:pt x="788162" y="170724"/>
                  <a:pt x="757122" y="161951"/>
                  <a:pt x="726081" y="156553"/>
                </a:cubicBezTo>
                <a:cubicBezTo>
                  <a:pt x="711911" y="154528"/>
                  <a:pt x="702463" y="141033"/>
                  <a:pt x="704487" y="126862"/>
                </a:cubicBezTo>
                <a:cubicBezTo>
                  <a:pt x="706512" y="112691"/>
                  <a:pt x="720008" y="103244"/>
                  <a:pt x="734178" y="105268"/>
                </a:cubicBezTo>
                <a:cubicBezTo>
                  <a:pt x="769268" y="111341"/>
                  <a:pt x="804358" y="120789"/>
                  <a:pt x="838097" y="135634"/>
                </a:cubicBezTo>
                <a:cubicBezTo>
                  <a:pt x="871837" y="149130"/>
                  <a:pt x="902878" y="167350"/>
                  <a:pt x="933244" y="190293"/>
                </a:cubicBezTo>
                <a:lnTo>
                  <a:pt x="933244" y="190293"/>
                </a:lnTo>
                <a:close/>
                <a:moveTo>
                  <a:pt x="616089" y="416350"/>
                </a:moveTo>
                <a:cubicBezTo>
                  <a:pt x="614740" y="412976"/>
                  <a:pt x="614065" y="409602"/>
                  <a:pt x="614740" y="406228"/>
                </a:cubicBezTo>
                <a:cubicBezTo>
                  <a:pt x="614740" y="403528"/>
                  <a:pt x="615414" y="401504"/>
                  <a:pt x="616089" y="398805"/>
                </a:cubicBezTo>
                <a:lnTo>
                  <a:pt x="616089" y="136984"/>
                </a:lnTo>
                <a:cubicBezTo>
                  <a:pt x="616089" y="113366"/>
                  <a:pt x="606642" y="91772"/>
                  <a:pt x="591122" y="76252"/>
                </a:cubicBezTo>
                <a:cubicBezTo>
                  <a:pt x="575601" y="60732"/>
                  <a:pt x="554008" y="51285"/>
                  <a:pt x="530390" y="51285"/>
                </a:cubicBezTo>
                <a:lnTo>
                  <a:pt x="174772" y="51285"/>
                </a:lnTo>
                <a:cubicBezTo>
                  <a:pt x="151154" y="51285"/>
                  <a:pt x="130235" y="60732"/>
                  <a:pt x="114715" y="76252"/>
                </a:cubicBezTo>
                <a:cubicBezTo>
                  <a:pt x="99195" y="91772"/>
                  <a:pt x="89747" y="112691"/>
                  <a:pt x="89747" y="136309"/>
                </a:cubicBezTo>
                <a:lnTo>
                  <a:pt x="89747" y="995325"/>
                </a:lnTo>
                <a:lnTo>
                  <a:pt x="616764" y="995325"/>
                </a:lnTo>
                <a:lnTo>
                  <a:pt x="616764" y="416350"/>
                </a:lnTo>
                <a:lnTo>
                  <a:pt x="616089" y="416350"/>
                </a:lnTo>
                <a:close/>
                <a:moveTo>
                  <a:pt x="644431" y="1049984"/>
                </a:moveTo>
                <a:cubicBezTo>
                  <a:pt x="643756" y="1049984"/>
                  <a:pt x="643081" y="1049984"/>
                  <a:pt x="642406" y="1049984"/>
                </a:cubicBezTo>
                <a:lnTo>
                  <a:pt x="68154" y="1049984"/>
                </a:lnTo>
                <a:cubicBezTo>
                  <a:pt x="64780" y="1051334"/>
                  <a:pt x="62081" y="1053358"/>
                  <a:pt x="59382" y="1056057"/>
                </a:cubicBezTo>
                <a:cubicBezTo>
                  <a:pt x="54658" y="1060781"/>
                  <a:pt x="51284" y="1068204"/>
                  <a:pt x="51284" y="1075626"/>
                </a:cubicBezTo>
                <a:lnTo>
                  <a:pt x="51284" y="1105992"/>
                </a:lnTo>
                <a:lnTo>
                  <a:pt x="661301" y="1105992"/>
                </a:lnTo>
                <a:lnTo>
                  <a:pt x="661301" y="1075626"/>
                </a:lnTo>
                <a:cubicBezTo>
                  <a:pt x="661301" y="1068204"/>
                  <a:pt x="657927" y="1061456"/>
                  <a:pt x="653203" y="1056057"/>
                </a:cubicBezTo>
                <a:cubicBezTo>
                  <a:pt x="650504" y="1053358"/>
                  <a:pt x="647805" y="1051334"/>
                  <a:pt x="644431" y="1049984"/>
                </a:cubicBezTo>
                <a:lnTo>
                  <a:pt x="644431" y="1049984"/>
                </a:lnTo>
                <a:close/>
                <a:moveTo>
                  <a:pt x="216610" y="129561"/>
                </a:moveTo>
                <a:lnTo>
                  <a:pt x="493951" y="129561"/>
                </a:lnTo>
                <a:cubicBezTo>
                  <a:pt x="508122" y="129561"/>
                  <a:pt x="521617" y="135634"/>
                  <a:pt x="531065" y="145081"/>
                </a:cubicBezTo>
                <a:cubicBezTo>
                  <a:pt x="531739" y="145756"/>
                  <a:pt x="532414" y="146431"/>
                  <a:pt x="533090" y="147106"/>
                </a:cubicBezTo>
                <a:cubicBezTo>
                  <a:pt x="541187" y="156553"/>
                  <a:pt x="546585" y="168699"/>
                  <a:pt x="546585" y="182195"/>
                </a:cubicBezTo>
                <a:lnTo>
                  <a:pt x="546585" y="358992"/>
                </a:lnTo>
                <a:cubicBezTo>
                  <a:pt x="546585" y="373163"/>
                  <a:pt x="540512" y="386659"/>
                  <a:pt x="531065" y="396106"/>
                </a:cubicBezTo>
                <a:cubicBezTo>
                  <a:pt x="521617" y="405553"/>
                  <a:pt x="508796" y="411626"/>
                  <a:pt x="493951" y="411626"/>
                </a:cubicBezTo>
                <a:lnTo>
                  <a:pt x="216610" y="411626"/>
                </a:lnTo>
                <a:cubicBezTo>
                  <a:pt x="202439" y="411626"/>
                  <a:pt x="189618" y="405553"/>
                  <a:pt x="179496" y="396106"/>
                </a:cubicBezTo>
                <a:lnTo>
                  <a:pt x="179496" y="396106"/>
                </a:lnTo>
                <a:cubicBezTo>
                  <a:pt x="170048" y="386659"/>
                  <a:pt x="163975" y="373837"/>
                  <a:pt x="163975" y="358992"/>
                </a:cubicBezTo>
                <a:lnTo>
                  <a:pt x="163975" y="181520"/>
                </a:lnTo>
                <a:cubicBezTo>
                  <a:pt x="163975" y="167350"/>
                  <a:pt x="170048" y="153854"/>
                  <a:pt x="179496" y="144407"/>
                </a:cubicBezTo>
                <a:cubicBezTo>
                  <a:pt x="180170" y="143732"/>
                  <a:pt x="180845" y="143057"/>
                  <a:pt x="181520" y="142382"/>
                </a:cubicBezTo>
                <a:cubicBezTo>
                  <a:pt x="191642" y="134285"/>
                  <a:pt x="203788" y="129561"/>
                  <a:pt x="216610" y="129561"/>
                </a:cubicBezTo>
                <a:lnTo>
                  <a:pt x="216610" y="129561"/>
                </a:lnTo>
                <a:close/>
                <a:moveTo>
                  <a:pt x="493951" y="180846"/>
                </a:moveTo>
                <a:lnTo>
                  <a:pt x="216610" y="180846"/>
                </a:lnTo>
                <a:cubicBezTo>
                  <a:pt x="216610" y="180846"/>
                  <a:pt x="216610" y="180846"/>
                  <a:pt x="216610" y="180846"/>
                </a:cubicBezTo>
                <a:lnTo>
                  <a:pt x="216610" y="180846"/>
                </a:lnTo>
                <a:cubicBezTo>
                  <a:pt x="216610" y="180846"/>
                  <a:pt x="216610" y="180846"/>
                  <a:pt x="216610" y="181520"/>
                </a:cubicBezTo>
                <a:lnTo>
                  <a:pt x="216610" y="358317"/>
                </a:lnTo>
                <a:cubicBezTo>
                  <a:pt x="216610" y="358317"/>
                  <a:pt x="216610" y="358317"/>
                  <a:pt x="216610" y="358992"/>
                </a:cubicBezTo>
                <a:lnTo>
                  <a:pt x="216610" y="358992"/>
                </a:lnTo>
                <a:lnTo>
                  <a:pt x="216610" y="358992"/>
                </a:lnTo>
                <a:cubicBezTo>
                  <a:pt x="216610" y="358992"/>
                  <a:pt x="216610" y="358992"/>
                  <a:pt x="217284" y="358992"/>
                </a:cubicBezTo>
                <a:lnTo>
                  <a:pt x="494626" y="358992"/>
                </a:lnTo>
                <a:cubicBezTo>
                  <a:pt x="494626" y="358992"/>
                  <a:pt x="494626" y="358992"/>
                  <a:pt x="495300" y="358992"/>
                </a:cubicBezTo>
                <a:cubicBezTo>
                  <a:pt x="495300" y="358992"/>
                  <a:pt x="495300" y="358992"/>
                  <a:pt x="495300" y="358317"/>
                </a:cubicBezTo>
                <a:lnTo>
                  <a:pt x="493951" y="180846"/>
                </a:lnTo>
                <a:cubicBezTo>
                  <a:pt x="494626" y="181520"/>
                  <a:pt x="494626" y="181520"/>
                  <a:pt x="493951" y="180846"/>
                </a:cubicBezTo>
                <a:lnTo>
                  <a:pt x="493951" y="180846"/>
                </a:lnTo>
                <a:cubicBezTo>
                  <a:pt x="494626" y="180846"/>
                  <a:pt x="494626" y="180846"/>
                  <a:pt x="493951" y="180846"/>
                </a:cubicBezTo>
                <a:lnTo>
                  <a:pt x="493951" y="180846"/>
                </a:lnTo>
                <a:close/>
                <a:moveTo>
                  <a:pt x="924472" y="249675"/>
                </a:moveTo>
                <a:cubicBezTo>
                  <a:pt x="906252" y="273968"/>
                  <a:pt x="900178" y="297586"/>
                  <a:pt x="905577" y="321878"/>
                </a:cubicBezTo>
                <a:cubicBezTo>
                  <a:pt x="911650" y="351569"/>
                  <a:pt x="933918" y="382610"/>
                  <a:pt x="970357" y="415675"/>
                </a:cubicBezTo>
                <a:cubicBezTo>
                  <a:pt x="973731" y="412301"/>
                  <a:pt x="977105" y="408927"/>
                  <a:pt x="979805" y="405553"/>
                </a:cubicBezTo>
                <a:cubicBezTo>
                  <a:pt x="985878" y="398130"/>
                  <a:pt x="989252" y="388683"/>
                  <a:pt x="991276" y="378561"/>
                </a:cubicBezTo>
                <a:cubicBezTo>
                  <a:pt x="996000" y="348870"/>
                  <a:pt x="987902" y="323228"/>
                  <a:pt x="972382" y="300959"/>
                </a:cubicBezTo>
                <a:cubicBezTo>
                  <a:pt x="960235" y="282065"/>
                  <a:pt x="943366" y="265195"/>
                  <a:pt x="924472" y="249675"/>
                </a:cubicBezTo>
                <a:lnTo>
                  <a:pt x="924472" y="249675"/>
                </a:lnTo>
                <a:close/>
              </a:path>
            </a:pathLst>
          </a:custGeom>
          <a:solidFill>
            <a:srgbClr val="496691"/>
          </a:solidFill>
          <a:ln w="674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xmlns="" id="{93253C6E-FFD4-4E4C-9AED-620B29BF8596}"/>
              </a:ext>
            </a:extLst>
          </p:cNvPr>
          <p:cNvSpPr/>
          <p:nvPr/>
        </p:nvSpPr>
        <p:spPr>
          <a:xfrm>
            <a:off x="1266479" y="2912105"/>
            <a:ext cx="776691" cy="1186967"/>
          </a:xfrm>
          <a:custGeom>
            <a:avLst/>
            <a:gdLst>
              <a:gd name="connsiteX0" fmla="*/ 201089 w 776691"/>
              <a:gd name="connsiteY0" fmla="*/ 122813 h 1186967"/>
              <a:gd name="connsiteX1" fmla="*/ 278691 w 776691"/>
              <a:gd name="connsiteY1" fmla="*/ 157902 h 1186967"/>
              <a:gd name="connsiteX2" fmla="*/ 201089 w 776691"/>
              <a:gd name="connsiteY2" fmla="*/ 192992 h 1186967"/>
              <a:gd name="connsiteX3" fmla="*/ 123488 w 776691"/>
              <a:gd name="connsiteY3" fmla="*/ 157902 h 1186967"/>
              <a:gd name="connsiteX4" fmla="*/ 201089 w 776691"/>
              <a:gd name="connsiteY4" fmla="*/ 122813 h 1186967"/>
              <a:gd name="connsiteX5" fmla="*/ 388008 w 776691"/>
              <a:gd name="connsiteY5" fmla="*/ 531740 h 1186967"/>
              <a:gd name="connsiteX6" fmla="*/ 412301 w 776691"/>
              <a:gd name="connsiteY6" fmla="*/ 605293 h 1186967"/>
              <a:gd name="connsiteX7" fmla="*/ 454138 w 776691"/>
              <a:gd name="connsiteY7" fmla="*/ 664675 h 1186967"/>
              <a:gd name="connsiteX8" fmla="*/ 462236 w 776691"/>
              <a:gd name="connsiteY8" fmla="*/ 673447 h 1186967"/>
              <a:gd name="connsiteX9" fmla="*/ 499350 w 776691"/>
              <a:gd name="connsiteY9" fmla="*/ 755773 h 1186967"/>
              <a:gd name="connsiteX10" fmla="*/ 466285 w 776691"/>
              <a:gd name="connsiteY10" fmla="*/ 834049 h 1186967"/>
              <a:gd name="connsiteX11" fmla="*/ 387333 w 776691"/>
              <a:gd name="connsiteY11" fmla="*/ 866439 h 1186967"/>
              <a:gd name="connsiteX12" fmla="*/ 309057 w 776691"/>
              <a:gd name="connsiteY12" fmla="*/ 834049 h 1186967"/>
              <a:gd name="connsiteX13" fmla="*/ 275992 w 776691"/>
              <a:gd name="connsiteY13" fmla="*/ 755773 h 1186967"/>
              <a:gd name="connsiteX14" fmla="*/ 313106 w 776691"/>
              <a:gd name="connsiteY14" fmla="*/ 673447 h 1186967"/>
              <a:gd name="connsiteX15" fmla="*/ 321203 w 776691"/>
              <a:gd name="connsiteY15" fmla="*/ 664675 h 1186967"/>
              <a:gd name="connsiteX16" fmla="*/ 363041 w 776691"/>
              <a:gd name="connsiteY16" fmla="*/ 605293 h 1186967"/>
              <a:gd name="connsiteX17" fmla="*/ 388008 w 776691"/>
              <a:gd name="connsiteY17" fmla="*/ 531740 h 1186967"/>
              <a:gd name="connsiteX18" fmla="*/ 314455 w 776691"/>
              <a:gd name="connsiteY18" fmla="*/ 738903 h 1186967"/>
              <a:gd name="connsiteX19" fmla="*/ 324577 w 776691"/>
              <a:gd name="connsiteY19" fmla="*/ 726756 h 1186967"/>
              <a:gd name="connsiteX20" fmla="*/ 336724 w 776691"/>
              <a:gd name="connsiteY20" fmla="*/ 736878 h 1186967"/>
              <a:gd name="connsiteX21" fmla="*/ 347520 w 776691"/>
              <a:gd name="connsiteY21" fmla="*/ 777366 h 1186967"/>
              <a:gd name="connsiteX22" fmla="*/ 375862 w 776691"/>
              <a:gd name="connsiteY22" fmla="*/ 806382 h 1186967"/>
              <a:gd name="connsiteX23" fmla="*/ 379911 w 776691"/>
              <a:gd name="connsiteY23" fmla="*/ 821903 h 1186967"/>
              <a:gd name="connsiteX24" fmla="*/ 364390 w 776691"/>
              <a:gd name="connsiteY24" fmla="*/ 825951 h 1186967"/>
              <a:gd name="connsiteX25" fmla="*/ 327951 w 776691"/>
              <a:gd name="connsiteY25" fmla="*/ 788163 h 1186967"/>
              <a:gd name="connsiteX26" fmla="*/ 314455 w 776691"/>
              <a:gd name="connsiteY26" fmla="*/ 738903 h 1186967"/>
              <a:gd name="connsiteX27" fmla="*/ 387333 w 776691"/>
              <a:gd name="connsiteY27" fmla="*/ 0 h 1186967"/>
              <a:gd name="connsiteX28" fmla="*/ 652529 w 776691"/>
              <a:gd name="connsiteY28" fmla="*/ 41163 h 1186967"/>
              <a:gd name="connsiteX29" fmla="*/ 771968 w 776691"/>
              <a:gd name="connsiteY29" fmla="*/ 155203 h 1186967"/>
              <a:gd name="connsiteX30" fmla="*/ 755098 w 776691"/>
              <a:gd name="connsiteY30" fmla="*/ 202439 h 1186967"/>
              <a:gd name="connsiteX31" fmla="*/ 755098 w 776691"/>
              <a:gd name="connsiteY31" fmla="*/ 371138 h 1186967"/>
              <a:gd name="connsiteX32" fmla="*/ 724057 w 776691"/>
              <a:gd name="connsiteY32" fmla="*/ 396781 h 1186967"/>
              <a:gd name="connsiteX33" fmla="*/ 361691 w 776691"/>
              <a:gd name="connsiteY33" fmla="*/ 465610 h 1186967"/>
              <a:gd name="connsiteX34" fmla="*/ 35089 w 776691"/>
              <a:gd name="connsiteY34" fmla="*/ 386659 h 1186967"/>
              <a:gd name="connsiteX35" fmla="*/ 21593 w 776691"/>
              <a:gd name="connsiteY35" fmla="*/ 373837 h 1186967"/>
              <a:gd name="connsiteX36" fmla="*/ 22943 w 776691"/>
              <a:gd name="connsiteY36" fmla="*/ 372488 h 1186967"/>
              <a:gd name="connsiteX37" fmla="*/ 22943 w 776691"/>
              <a:gd name="connsiteY37" fmla="*/ 205813 h 1186967"/>
              <a:gd name="connsiteX38" fmla="*/ 3374 w 776691"/>
              <a:gd name="connsiteY38" fmla="*/ 155203 h 1186967"/>
              <a:gd name="connsiteX39" fmla="*/ 122813 w 776691"/>
              <a:gd name="connsiteY39" fmla="*/ 41163 h 1186967"/>
              <a:gd name="connsiteX40" fmla="*/ 387333 w 776691"/>
              <a:gd name="connsiteY40" fmla="*/ 0 h 1186967"/>
              <a:gd name="connsiteX41" fmla="*/ 769943 w 776691"/>
              <a:gd name="connsiteY41" fmla="*/ 395431 h 1186967"/>
              <a:gd name="connsiteX42" fmla="*/ 776691 w 776691"/>
              <a:gd name="connsiteY42" fmla="*/ 423773 h 1186967"/>
              <a:gd name="connsiteX43" fmla="*/ 755773 w 776691"/>
              <a:gd name="connsiteY43" fmla="*/ 473708 h 1186967"/>
              <a:gd name="connsiteX44" fmla="*/ 755773 w 776691"/>
              <a:gd name="connsiteY44" fmla="*/ 811106 h 1186967"/>
              <a:gd name="connsiteX45" fmla="*/ 724732 w 776691"/>
              <a:gd name="connsiteY45" fmla="*/ 836748 h 1186967"/>
              <a:gd name="connsiteX46" fmla="*/ 362366 w 776691"/>
              <a:gd name="connsiteY46" fmla="*/ 905578 h 1186967"/>
              <a:gd name="connsiteX47" fmla="*/ 35089 w 776691"/>
              <a:gd name="connsiteY47" fmla="*/ 826626 h 1186967"/>
              <a:gd name="connsiteX48" fmla="*/ 20919 w 776691"/>
              <a:gd name="connsiteY48" fmla="*/ 813130 h 1186967"/>
              <a:gd name="connsiteX49" fmla="*/ 22268 w 776691"/>
              <a:gd name="connsiteY49" fmla="*/ 811106 h 1186967"/>
              <a:gd name="connsiteX50" fmla="*/ 22268 w 776691"/>
              <a:gd name="connsiteY50" fmla="*/ 475057 h 1186967"/>
              <a:gd name="connsiteX51" fmla="*/ 0 w 776691"/>
              <a:gd name="connsiteY51" fmla="*/ 423773 h 1186967"/>
              <a:gd name="connsiteX52" fmla="*/ 5398 w 776691"/>
              <a:gd name="connsiteY52" fmla="*/ 397455 h 1186967"/>
              <a:gd name="connsiteX53" fmla="*/ 16870 w 776691"/>
              <a:gd name="connsiteY53" fmla="*/ 408252 h 1186967"/>
              <a:gd name="connsiteX54" fmla="*/ 360342 w 776691"/>
              <a:gd name="connsiteY54" fmla="*/ 493277 h 1186967"/>
              <a:gd name="connsiteX55" fmla="*/ 738903 w 776691"/>
              <a:gd name="connsiteY55" fmla="*/ 419724 h 1186967"/>
              <a:gd name="connsiteX56" fmla="*/ 769943 w 776691"/>
              <a:gd name="connsiteY56" fmla="*/ 395431 h 1186967"/>
              <a:gd name="connsiteX57" fmla="*/ 770618 w 776691"/>
              <a:gd name="connsiteY57" fmla="*/ 834724 h 1186967"/>
              <a:gd name="connsiteX58" fmla="*/ 776691 w 776691"/>
              <a:gd name="connsiteY58" fmla="*/ 861716 h 1186967"/>
              <a:gd name="connsiteX59" fmla="*/ 755773 w 776691"/>
              <a:gd name="connsiteY59" fmla="*/ 911651 h 1186967"/>
              <a:gd name="connsiteX60" fmla="*/ 755773 w 776691"/>
              <a:gd name="connsiteY60" fmla="*/ 994651 h 1186967"/>
              <a:gd name="connsiteX61" fmla="*/ 773317 w 776691"/>
              <a:gd name="connsiteY61" fmla="*/ 1039187 h 1186967"/>
              <a:gd name="connsiteX62" fmla="*/ 388683 w 776691"/>
              <a:gd name="connsiteY62" fmla="*/ 1186968 h 1186967"/>
              <a:gd name="connsiteX63" fmla="*/ 4049 w 776691"/>
              <a:gd name="connsiteY63" fmla="*/ 1039187 h 1186967"/>
              <a:gd name="connsiteX64" fmla="*/ 22943 w 776691"/>
              <a:gd name="connsiteY64" fmla="*/ 993301 h 1186967"/>
              <a:gd name="connsiteX65" fmla="*/ 22943 w 776691"/>
              <a:gd name="connsiteY65" fmla="*/ 913000 h 1186967"/>
              <a:gd name="connsiteX66" fmla="*/ 675 w 776691"/>
              <a:gd name="connsiteY66" fmla="*/ 861716 h 1186967"/>
              <a:gd name="connsiteX67" fmla="*/ 6073 w 776691"/>
              <a:gd name="connsiteY67" fmla="*/ 836748 h 1186967"/>
              <a:gd name="connsiteX68" fmla="*/ 18220 w 776691"/>
              <a:gd name="connsiteY68" fmla="*/ 847545 h 1186967"/>
              <a:gd name="connsiteX69" fmla="*/ 361691 w 776691"/>
              <a:gd name="connsiteY69" fmla="*/ 932569 h 1186967"/>
              <a:gd name="connsiteX70" fmla="*/ 740252 w 776691"/>
              <a:gd name="connsiteY70" fmla="*/ 859017 h 1186967"/>
              <a:gd name="connsiteX71" fmla="*/ 770618 w 776691"/>
              <a:gd name="connsiteY71" fmla="*/ 834724 h 1186967"/>
              <a:gd name="connsiteX72" fmla="*/ 635659 w 776691"/>
              <a:gd name="connsiteY72" fmla="*/ 77602 h 1186967"/>
              <a:gd name="connsiteX73" fmla="*/ 388008 w 776691"/>
              <a:gd name="connsiteY73" fmla="*/ 39138 h 1186967"/>
              <a:gd name="connsiteX74" fmla="*/ 140358 w 776691"/>
              <a:gd name="connsiteY74" fmla="*/ 77602 h 1186967"/>
              <a:gd name="connsiteX75" fmla="*/ 47911 w 776691"/>
              <a:gd name="connsiteY75" fmla="*/ 155878 h 1186967"/>
              <a:gd name="connsiteX76" fmla="*/ 140358 w 776691"/>
              <a:gd name="connsiteY76" fmla="*/ 234155 h 1186967"/>
              <a:gd name="connsiteX77" fmla="*/ 388008 w 776691"/>
              <a:gd name="connsiteY77" fmla="*/ 272618 h 1186967"/>
              <a:gd name="connsiteX78" fmla="*/ 635659 w 776691"/>
              <a:gd name="connsiteY78" fmla="*/ 234155 h 1186967"/>
              <a:gd name="connsiteX79" fmla="*/ 728106 w 776691"/>
              <a:gd name="connsiteY79" fmla="*/ 155878 h 1186967"/>
              <a:gd name="connsiteX80" fmla="*/ 635659 w 776691"/>
              <a:gd name="connsiteY80" fmla="*/ 77602 h 1186967"/>
              <a:gd name="connsiteX81" fmla="*/ 201089 w 776691"/>
              <a:gd name="connsiteY81" fmla="*/ 141033 h 1186967"/>
              <a:gd name="connsiteX82" fmla="*/ 248325 w 776691"/>
              <a:gd name="connsiteY82" fmla="*/ 157228 h 1186967"/>
              <a:gd name="connsiteX83" fmla="*/ 201089 w 776691"/>
              <a:gd name="connsiteY83" fmla="*/ 173423 h 1186967"/>
              <a:gd name="connsiteX84" fmla="*/ 153854 w 776691"/>
              <a:gd name="connsiteY84" fmla="*/ 157228 h 1186967"/>
              <a:gd name="connsiteX85" fmla="*/ 201089 w 776691"/>
              <a:gd name="connsiteY85" fmla="*/ 141033 h 118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76691" h="1186967">
                <a:moveTo>
                  <a:pt x="201089" y="122813"/>
                </a:moveTo>
                <a:cubicBezTo>
                  <a:pt x="243602" y="122813"/>
                  <a:pt x="278691" y="138333"/>
                  <a:pt x="278691" y="157902"/>
                </a:cubicBezTo>
                <a:cubicBezTo>
                  <a:pt x="278691" y="177472"/>
                  <a:pt x="244276" y="192992"/>
                  <a:pt x="201089" y="192992"/>
                </a:cubicBezTo>
                <a:cubicBezTo>
                  <a:pt x="157902" y="192992"/>
                  <a:pt x="123488" y="177472"/>
                  <a:pt x="123488" y="157902"/>
                </a:cubicBezTo>
                <a:cubicBezTo>
                  <a:pt x="123488" y="138333"/>
                  <a:pt x="157902" y="122813"/>
                  <a:pt x="201089" y="122813"/>
                </a:cubicBezTo>
                <a:close/>
                <a:moveTo>
                  <a:pt x="388008" y="531740"/>
                </a:moveTo>
                <a:cubicBezTo>
                  <a:pt x="395431" y="562781"/>
                  <a:pt x="403529" y="587073"/>
                  <a:pt x="412301" y="605293"/>
                </a:cubicBezTo>
                <a:cubicBezTo>
                  <a:pt x="421748" y="623512"/>
                  <a:pt x="435244" y="643082"/>
                  <a:pt x="454138" y="664675"/>
                </a:cubicBezTo>
                <a:lnTo>
                  <a:pt x="462236" y="673447"/>
                </a:lnTo>
                <a:cubicBezTo>
                  <a:pt x="487203" y="701114"/>
                  <a:pt x="499350" y="728106"/>
                  <a:pt x="499350" y="755773"/>
                </a:cubicBezTo>
                <a:cubicBezTo>
                  <a:pt x="499350" y="786138"/>
                  <a:pt x="488553" y="811781"/>
                  <a:pt x="466285" y="834049"/>
                </a:cubicBezTo>
                <a:cubicBezTo>
                  <a:pt x="444691" y="855643"/>
                  <a:pt x="418374" y="866439"/>
                  <a:pt x="387333" y="866439"/>
                </a:cubicBezTo>
                <a:cubicBezTo>
                  <a:pt x="356293" y="866439"/>
                  <a:pt x="330650" y="855643"/>
                  <a:pt x="309057" y="834049"/>
                </a:cubicBezTo>
                <a:cubicBezTo>
                  <a:pt x="287463" y="812455"/>
                  <a:pt x="275992" y="786138"/>
                  <a:pt x="275992" y="755773"/>
                </a:cubicBezTo>
                <a:cubicBezTo>
                  <a:pt x="275992" y="728106"/>
                  <a:pt x="288138" y="701114"/>
                  <a:pt x="313106" y="673447"/>
                </a:cubicBezTo>
                <a:lnTo>
                  <a:pt x="321203" y="664675"/>
                </a:lnTo>
                <a:cubicBezTo>
                  <a:pt x="340098" y="643756"/>
                  <a:pt x="354268" y="623512"/>
                  <a:pt x="363041" y="605293"/>
                </a:cubicBezTo>
                <a:cubicBezTo>
                  <a:pt x="373163" y="587073"/>
                  <a:pt x="381260" y="562106"/>
                  <a:pt x="388008" y="531740"/>
                </a:cubicBezTo>
                <a:close/>
                <a:moveTo>
                  <a:pt x="314455" y="738903"/>
                </a:moveTo>
                <a:cubicBezTo>
                  <a:pt x="313781" y="732830"/>
                  <a:pt x="318504" y="727431"/>
                  <a:pt x="324577" y="726756"/>
                </a:cubicBezTo>
                <a:cubicBezTo>
                  <a:pt x="330650" y="726082"/>
                  <a:pt x="336049" y="730805"/>
                  <a:pt x="336724" y="736878"/>
                </a:cubicBezTo>
                <a:cubicBezTo>
                  <a:pt x="338073" y="751724"/>
                  <a:pt x="341447" y="765895"/>
                  <a:pt x="347520" y="777366"/>
                </a:cubicBezTo>
                <a:cubicBezTo>
                  <a:pt x="353594" y="788838"/>
                  <a:pt x="362366" y="798960"/>
                  <a:pt x="375862" y="806382"/>
                </a:cubicBezTo>
                <a:cubicBezTo>
                  <a:pt x="381260" y="809756"/>
                  <a:pt x="383285" y="816504"/>
                  <a:pt x="379911" y="821903"/>
                </a:cubicBezTo>
                <a:cubicBezTo>
                  <a:pt x="376537" y="827301"/>
                  <a:pt x="369789" y="829325"/>
                  <a:pt x="364390" y="825951"/>
                </a:cubicBezTo>
                <a:cubicBezTo>
                  <a:pt x="347520" y="815829"/>
                  <a:pt x="335374" y="803008"/>
                  <a:pt x="327951" y="788163"/>
                </a:cubicBezTo>
                <a:cubicBezTo>
                  <a:pt x="320529" y="773992"/>
                  <a:pt x="316480" y="757122"/>
                  <a:pt x="314455" y="738903"/>
                </a:cubicBezTo>
                <a:close/>
                <a:moveTo>
                  <a:pt x="387333" y="0"/>
                </a:moveTo>
                <a:cubicBezTo>
                  <a:pt x="490577" y="0"/>
                  <a:pt x="583699" y="15520"/>
                  <a:pt x="652529" y="41163"/>
                </a:cubicBezTo>
                <a:cubicBezTo>
                  <a:pt x="726756" y="68829"/>
                  <a:pt x="771968" y="109317"/>
                  <a:pt x="771968" y="155203"/>
                </a:cubicBezTo>
                <a:cubicBezTo>
                  <a:pt x="771968" y="171398"/>
                  <a:pt x="765894" y="187594"/>
                  <a:pt x="755098" y="202439"/>
                </a:cubicBezTo>
                <a:lnTo>
                  <a:pt x="755098" y="371138"/>
                </a:lnTo>
                <a:cubicBezTo>
                  <a:pt x="746325" y="380585"/>
                  <a:pt x="736203" y="388683"/>
                  <a:pt x="724057" y="396781"/>
                </a:cubicBezTo>
                <a:cubicBezTo>
                  <a:pt x="643756" y="449415"/>
                  <a:pt x="500024" y="470334"/>
                  <a:pt x="361691" y="465610"/>
                </a:cubicBezTo>
                <a:cubicBezTo>
                  <a:pt x="223358" y="461561"/>
                  <a:pt x="91772" y="432545"/>
                  <a:pt x="35089" y="386659"/>
                </a:cubicBezTo>
                <a:cubicBezTo>
                  <a:pt x="29691" y="382610"/>
                  <a:pt x="25642" y="377886"/>
                  <a:pt x="21593" y="373837"/>
                </a:cubicBezTo>
                <a:lnTo>
                  <a:pt x="22943" y="372488"/>
                </a:lnTo>
                <a:lnTo>
                  <a:pt x="22943" y="205813"/>
                </a:lnTo>
                <a:cubicBezTo>
                  <a:pt x="10122" y="190293"/>
                  <a:pt x="3374" y="172748"/>
                  <a:pt x="3374" y="155203"/>
                </a:cubicBezTo>
                <a:cubicBezTo>
                  <a:pt x="3374" y="109317"/>
                  <a:pt x="49260" y="68829"/>
                  <a:pt x="122813" y="41163"/>
                </a:cubicBezTo>
                <a:cubicBezTo>
                  <a:pt x="190967" y="15520"/>
                  <a:pt x="284764" y="0"/>
                  <a:pt x="387333" y="0"/>
                </a:cubicBezTo>
                <a:close/>
                <a:moveTo>
                  <a:pt x="769943" y="395431"/>
                </a:moveTo>
                <a:cubicBezTo>
                  <a:pt x="773992" y="404203"/>
                  <a:pt x="776691" y="410277"/>
                  <a:pt x="776691" y="423773"/>
                </a:cubicBezTo>
                <a:cubicBezTo>
                  <a:pt x="776691" y="437269"/>
                  <a:pt x="769268" y="458187"/>
                  <a:pt x="755773" y="473708"/>
                </a:cubicBezTo>
                <a:lnTo>
                  <a:pt x="755773" y="811106"/>
                </a:lnTo>
                <a:cubicBezTo>
                  <a:pt x="747000" y="820553"/>
                  <a:pt x="736878" y="828651"/>
                  <a:pt x="724732" y="836748"/>
                </a:cubicBezTo>
                <a:cubicBezTo>
                  <a:pt x="644431" y="889383"/>
                  <a:pt x="500699" y="910301"/>
                  <a:pt x="362366" y="905578"/>
                </a:cubicBezTo>
                <a:cubicBezTo>
                  <a:pt x="224033" y="901529"/>
                  <a:pt x="91772" y="872513"/>
                  <a:pt x="35089" y="826626"/>
                </a:cubicBezTo>
                <a:cubicBezTo>
                  <a:pt x="29691" y="821903"/>
                  <a:pt x="24967" y="817854"/>
                  <a:pt x="20919" y="813130"/>
                </a:cubicBezTo>
                <a:cubicBezTo>
                  <a:pt x="21593" y="812455"/>
                  <a:pt x="22268" y="811781"/>
                  <a:pt x="22268" y="811106"/>
                </a:cubicBezTo>
                <a:lnTo>
                  <a:pt x="22268" y="475057"/>
                </a:lnTo>
                <a:cubicBezTo>
                  <a:pt x="7423" y="458862"/>
                  <a:pt x="0" y="437269"/>
                  <a:pt x="0" y="423773"/>
                </a:cubicBezTo>
                <a:cubicBezTo>
                  <a:pt x="0" y="410277"/>
                  <a:pt x="2024" y="406228"/>
                  <a:pt x="5398" y="397455"/>
                </a:cubicBezTo>
                <a:cubicBezTo>
                  <a:pt x="8772" y="400829"/>
                  <a:pt x="12821" y="404878"/>
                  <a:pt x="16870" y="408252"/>
                </a:cubicBezTo>
                <a:cubicBezTo>
                  <a:pt x="78276" y="458187"/>
                  <a:pt x="216610" y="489228"/>
                  <a:pt x="360342" y="493277"/>
                </a:cubicBezTo>
                <a:cubicBezTo>
                  <a:pt x="504073" y="498000"/>
                  <a:pt x="653878" y="475732"/>
                  <a:pt x="738903" y="419724"/>
                </a:cubicBezTo>
                <a:cubicBezTo>
                  <a:pt x="751049" y="412301"/>
                  <a:pt x="761171" y="404203"/>
                  <a:pt x="769943" y="395431"/>
                </a:cubicBezTo>
                <a:close/>
                <a:moveTo>
                  <a:pt x="770618" y="834724"/>
                </a:moveTo>
                <a:cubicBezTo>
                  <a:pt x="774667" y="843496"/>
                  <a:pt x="776691" y="848895"/>
                  <a:pt x="776691" y="861716"/>
                </a:cubicBezTo>
                <a:cubicBezTo>
                  <a:pt x="776691" y="874537"/>
                  <a:pt x="769268" y="896130"/>
                  <a:pt x="755773" y="911651"/>
                </a:cubicBezTo>
                <a:lnTo>
                  <a:pt x="755773" y="994651"/>
                </a:lnTo>
                <a:cubicBezTo>
                  <a:pt x="767244" y="1008821"/>
                  <a:pt x="773317" y="1023667"/>
                  <a:pt x="773317" y="1039187"/>
                </a:cubicBezTo>
                <a:cubicBezTo>
                  <a:pt x="773317" y="1120838"/>
                  <a:pt x="601244" y="1186968"/>
                  <a:pt x="388683" y="1186968"/>
                </a:cubicBezTo>
                <a:cubicBezTo>
                  <a:pt x="176122" y="1186968"/>
                  <a:pt x="4049" y="1120838"/>
                  <a:pt x="4049" y="1039187"/>
                </a:cubicBezTo>
                <a:cubicBezTo>
                  <a:pt x="4049" y="1022992"/>
                  <a:pt x="10797" y="1007472"/>
                  <a:pt x="22943" y="993301"/>
                </a:cubicBezTo>
                <a:lnTo>
                  <a:pt x="22943" y="913000"/>
                </a:lnTo>
                <a:cubicBezTo>
                  <a:pt x="8098" y="896805"/>
                  <a:pt x="675" y="875212"/>
                  <a:pt x="675" y="861716"/>
                </a:cubicBezTo>
                <a:cubicBezTo>
                  <a:pt x="675" y="848220"/>
                  <a:pt x="2699" y="844846"/>
                  <a:pt x="6073" y="836748"/>
                </a:cubicBezTo>
                <a:cubicBezTo>
                  <a:pt x="9447" y="840797"/>
                  <a:pt x="13496" y="844171"/>
                  <a:pt x="18220" y="847545"/>
                </a:cubicBezTo>
                <a:cubicBezTo>
                  <a:pt x="79626" y="897480"/>
                  <a:pt x="217959" y="928521"/>
                  <a:pt x="361691" y="932569"/>
                </a:cubicBezTo>
                <a:cubicBezTo>
                  <a:pt x="505423" y="937293"/>
                  <a:pt x="655228" y="915025"/>
                  <a:pt x="740252" y="859017"/>
                </a:cubicBezTo>
                <a:cubicBezTo>
                  <a:pt x="751049" y="851594"/>
                  <a:pt x="761171" y="843496"/>
                  <a:pt x="770618" y="834724"/>
                </a:cubicBezTo>
                <a:close/>
                <a:moveTo>
                  <a:pt x="635659" y="77602"/>
                </a:moveTo>
                <a:cubicBezTo>
                  <a:pt x="572903" y="53984"/>
                  <a:pt x="485179" y="39138"/>
                  <a:pt x="388008" y="39138"/>
                </a:cubicBezTo>
                <a:cubicBezTo>
                  <a:pt x="290837" y="39138"/>
                  <a:pt x="203114" y="53984"/>
                  <a:pt x="140358" y="77602"/>
                </a:cubicBezTo>
                <a:cubicBezTo>
                  <a:pt x="83000" y="99195"/>
                  <a:pt x="47911" y="126862"/>
                  <a:pt x="47911" y="155878"/>
                </a:cubicBezTo>
                <a:cubicBezTo>
                  <a:pt x="47911" y="184894"/>
                  <a:pt x="83675" y="212561"/>
                  <a:pt x="140358" y="234155"/>
                </a:cubicBezTo>
                <a:cubicBezTo>
                  <a:pt x="203114" y="257773"/>
                  <a:pt x="290837" y="272618"/>
                  <a:pt x="388008" y="272618"/>
                </a:cubicBezTo>
                <a:cubicBezTo>
                  <a:pt x="485179" y="272618"/>
                  <a:pt x="572903" y="257773"/>
                  <a:pt x="635659" y="234155"/>
                </a:cubicBezTo>
                <a:cubicBezTo>
                  <a:pt x="693016" y="212561"/>
                  <a:pt x="728106" y="184894"/>
                  <a:pt x="728106" y="155878"/>
                </a:cubicBezTo>
                <a:cubicBezTo>
                  <a:pt x="728106" y="126862"/>
                  <a:pt x="693016" y="98520"/>
                  <a:pt x="635659" y="77602"/>
                </a:cubicBezTo>
                <a:close/>
                <a:moveTo>
                  <a:pt x="201089" y="141033"/>
                </a:moveTo>
                <a:cubicBezTo>
                  <a:pt x="227407" y="141033"/>
                  <a:pt x="248325" y="148455"/>
                  <a:pt x="248325" y="157228"/>
                </a:cubicBezTo>
                <a:cubicBezTo>
                  <a:pt x="248325" y="166000"/>
                  <a:pt x="227407" y="173423"/>
                  <a:pt x="201089" y="173423"/>
                </a:cubicBezTo>
                <a:cubicBezTo>
                  <a:pt x="174772" y="173423"/>
                  <a:pt x="153854" y="166000"/>
                  <a:pt x="153854" y="157228"/>
                </a:cubicBezTo>
                <a:cubicBezTo>
                  <a:pt x="153854" y="148455"/>
                  <a:pt x="174772" y="141033"/>
                  <a:pt x="201089" y="141033"/>
                </a:cubicBezTo>
                <a:close/>
              </a:path>
            </a:pathLst>
          </a:custGeom>
          <a:solidFill>
            <a:srgbClr val="496691"/>
          </a:solidFill>
          <a:ln w="674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xmlns="" id="{36694D6D-68D4-49A2-B1B4-587010B2E304}"/>
              </a:ext>
            </a:extLst>
          </p:cNvPr>
          <p:cNvSpPr/>
          <p:nvPr/>
        </p:nvSpPr>
        <p:spPr>
          <a:xfrm>
            <a:off x="1196911" y="1124568"/>
            <a:ext cx="1238400" cy="1323529"/>
          </a:xfrm>
          <a:custGeom>
            <a:avLst/>
            <a:gdLst>
              <a:gd name="connsiteX0" fmla="*/ 391446 w 1238400"/>
              <a:gd name="connsiteY0" fmla="*/ 888033 h 1323529"/>
              <a:gd name="connsiteX1" fmla="*/ 303048 w 1238400"/>
              <a:gd name="connsiteY1" fmla="*/ 761846 h 1323529"/>
              <a:gd name="connsiteX2" fmla="*/ 264584 w 1238400"/>
              <a:gd name="connsiteY2" fmla="*/ 595846 h 1323529"/>
              <a:gd name="connsiteX3" fmla="*/ 311145 w 1238400"/>
              <a:gd name="connsiteY3" fmla="*/ 418374 h 1323529"/>
              <a:gd name="connsiteX4" fmla="*/ 311820 w 1238400"/>
              <a:gd name="connsiteY4" fmla="*/ 417025 h 1323529"/>
              <a:gd name="connsiteX5" fmla="*/ 311820 w 1238400"/>
              <a:gd name="connsiteY5" fmla="*/ 417025 h 1323529"/>
              <a:gd name="connsiteX6" fmla="*/ 476471 w 1238400"/>
              <a:gd name="connsiteY6" fmla="*/ 273968 h 1323529"/>
              <a:gd name="connsiteX7" fmla="*/ 647194 w 1238400"/>
              <a:gd name="connsiteY7" fmla="*/ 249675 h 1323529"/>
              <a:gd name="connsiteX8" fmla="*/ 810495 w 1238400"/>
              <a:gd name="connsiteY8" fmla="*/ 302309 h 1323529"/>
              <a:gd name="connsiteX9" fmla="*/ 952877 w 1238400"/>
              <a:gd name="connsiteY9" fmla="*/ 463585 h 1323529"/>
              <a:gd name="connsiteX10" fmla="*/ 979869 w 1238400"/>
              <a:gd name="connsiteY10" fmla="*/ 589098 h 1323529"/>
              <a:gd name="connsiteX11" fmla="*/ 952202 w 1238400"/>
              <a:gd name="connsiteY11" fmla="*/ 736203 h 1323529"/>
              <a:gd name="connsiteX12" fmla="*/ 794975 w 1238400"/>
              <a:gd name="connsiteY12" fmla="*/ 980480 h 1323529"/>
              <a:gd name="connsiteX13" fmla="*/ 786877 w 1238400"/>
              <a:gd name="connsiteY13" fmla="*/ 980480 h 1323529"/>
              <a:gd name="connsiteX14" fmla="*/ 720072 w 1238400"/>
              <a:gd name="connsiteY14" fmla="*/ 990602 h 1323529"/>
              <a:gd name="connsiteX15" fmla="*/ 821292 w 1238400"/>
              <a:gd name="connsiteY15" fmla="*/ 637683 h 1323529"/>
              <a:gd name="connsiteX16" fmla="*/ 808471 w 1238400"/>
              <a:gd name="connsiteY16" fmla="*/ 614065 h 1323529"/>
              <a:gd name="connsiteX17" fmla="*/ 784853 w 1238400"/>
              <a:gd name="connsiteY17" fmla="*/ 626886 h 1323529"/>
              <a:gd name="connsiteX18" fmla="*/ 678910 w 1238400"/>
              <a:gd name="connsiteY18" fmla="*/ 996675 h 1323529"/>
              <a:gd name="connsiteX19" fmla="*/ 578365 w 1238400"/>
              <a:gd name="connsiteY19" fmla="*/ 1011521 h 1323529"/>
              <a:gd name="connsiteX20" fmla="*/ 471072 w 1238400"/>
              <a:gd name="connsiteY20" fmla="*/ 672773 h 1323529"/>
              <a:gd name="connsiteX21" fmla="*/ 491316 w 1238400"/>
              <a:gd name="connsiteY21" fmla="*/ 664000 h 1323529"/>
              <a:gd name="connsiteX22" fmla="*/ 566893 w 1238400"/>
              <a:gd name="connsiteY22" fmla="*/ 535789 h 1323529"/>
              <a:gd name="connsiteX23" fmla="*/ 605357 w 1238400"/>
              <a:gd name="connsiteY23" fmla="*/ 624187 h 1323529"/>
              <a:gd name="connsiteX24" fmla="*/ 630324 w 1238400"/>
              <a:gd name="connsiteY24" fmla="*/ 634309 h 1323529"/>
              <a:gd name="connsiteX25" fmla="*/ 640446 w 1238400"/>
              <a:gd name="connsiteY25" fmla="*/ 624187 h 1323529"/>
              <a:gd name="connsiteX26" fmla="*/ 640446 w 1238400"/>
              <a:gd name="connsiteY26" fmla="*/ 624187 h 1323529"/>
              <a:gd name="connsiteX27" fmla="*/ 674186 w 1238400"/>
              <a:gd name="connsiteY27" fmla="*/ 538488 h 1323529"/>
              <a:gd name="connsiteX28" fmla="*/ 713999 w 1238400"/>
              <a:gd name="connsiteY28" fmla="*/ 643756 h 1323529"/>
              <a:gd name="connsiteX29" fmla="*/ 738292 w 1238400"/>
              <a:gd name="connsiteY29" fmla="*/ 654553 h 1323529"/>
              <a:gd name="connsiteX30" fmla="*/ 749088 w 1238400"/>
              <a:gd name="connsiteY30" fmla="*/ 630260 h 1323529"/>
              <a:gd name="connsiteX31" fmla="*/ 692406 w 1238400"/>
              <a:gd name="connsiteY31" fmla="*/ 479106 h 1323529"/>
              <a:gd name="connsiteX32" fmla="*/ 681609 w 1238400"/>
              <a:gd name="connsiteY32" fmla="*/ 466959 h 1323529"/>
              <a:gd name="connsiteX33" fmla="*/ 657316 w 1238400"/>
              <a:gd name="connsiteY33" fmla="*/ 477756 h 1323529"/>
              <a:gd name="connsiteX34" fmla="*/ 621552 w 1238400"/>
              <a:gd name="connsiteY34" fmla="*/ 566829 h 1323529"/>
              <a:gd name="connsiteX35" fmla="*/ 586462 w 1238400"/>
              <a:gd name="connsiteY35" fmla="*/ 485854 h 1323529"/>
              <a:gd name="connsiteX36" fmla="*/ 579040 w 1238400"/>
              <a:gd name="connsiteY36" fmla="*/ 477081 h 1323529"/>
              <a:gd name="connsiteX37" fmla="*/ 553397 w 1238400"/>
              <a:gd name="connsiteY37" fmla="*/ 483829 h 1323529"/>
              <a:gd name="connsiteX38" fmla="*/ 460950 w 1238400"/>
              <a:gd name="connsiteY38" fmla="*/ 640382 h 1323529"/>
              <a:gd name="connsiteX39" fmla="*/ 454202 w 1238400"/>
              <a:gd name="connsiteY39" fmla="*/ 619464 h 1323529"/>
              <a:gd name="connsiteX40" fmla="*/ 430584 w 1238400"/>
              <a:gd name="connsiteY40" fmla="*/ 607317 h 1323529"/>
              <a:gd name="connsiteX41" fmla="*/ 418438 w 1238400"/>
              <a:gd name="connsiteY41" fmla="*/ 630935 h 1323529"/>
              <a:gd name="connsiteX42" fmla="*/ 539901 w 1238400"/>
              <a:gd name="connsiteY42" fmla="*/ 1016919 h 1323529"/>
              <a:gd name="connsiteX43" fmla="*/ 467023 w 1238400"/>
              <a:gd name="connsiteY43" fmla="*/ 1027716 h 1323529"/>
              <a:gd name="connsiteX44" fmla="*/ 391446 w 1238400"/>
              <a:gd name="connsiteY44" fmla="*/ 888033 h 1323529"/>
              <a:gd name="connsiteX45" fmla="*/ 391446 w 1238400"/>
              <a:gd name="connsiteY45" fmla="*/ 888033 h 1323529"/>
              <a:gd name="connsiteX46" fmla="*/ 153918 w 1238400"/>
              <a:gd name="connsiteY46" fmla="*/ 199065 h 1323529"/>
              <a:gd name="connsiteX47" fmla="*/ 140422 w 1238400"/>
              <a:gd name="connsiteY47" fmla="*/ 169374 h 1323529"/>
              <a:gd name="connsiteX48" fmla="*/ 151893 w 1238400"/>
              <a:gd name="connsiteY48" fmla="*/ 139008 h 1323529"/>
              <a:gd name="connsiteX49" fmla="*/ 181584 w 1238400"/>
              <a:gd name="connsiteY49" fmla="*/ 125512 h 1323529"/>
              <a:gd name="connsiteX50" fmla="*/ 211950 w 1238400"/>
              <a:gd name="connsiteY50" fmla="*/ 136984 h 1323529"/>
              <a:gd name="connsiteX51" fmla="*/ 279430 w 1238400"/>
              <a:gd name="connsiteY51" fmla="*/ 199740 h 1323529"/>
              <a:gd name="connsiteX52" fmla="*/ 292926 w 1238400"/>
              <a:gd name="connsiteY52" fmla="*/ 229431 h 1323529"/>
              <a:gd name="connsiteX53" fmla="*/ 281454 w 1238400"/>
              <a:gd name="connsiteY53" fmla="*/ 259797 h 1323529"/>
              <a:gd name="connsiteX54" fmla="*/ 251763 w 1238400"/>
              <a:gd name="connsiteY54" fmla="*/ 273293 h 1323529"/>
              <a:gd name="connsiteX55" fmla="*/ 221397 w 1238400"/>
              <a:gd name="connsiteY55" fmla="*/ 261821 h 1323529"/>
              <a:gd name="connsiteX56" fmla="*/ 153918 w 1238400"/>
              <a:gd name="connsiteY56" fmla="*/ 199065 h 1323529"/>
              <a:gd name="connsiteX57" fmla="*/ 153918 w 1238400"/>
              <a:gd name="connsiteY57" fmla="*/ 199065 h 1323529"/>
              <a:gd name="connsiteX58" fmla="*/ 43251 w 1238400"/>
              <a:gd name="connsiteY58" fmla="*/ 664000 h 1323529"/>
              <a:gd name="connsiteX59" fmla="*/ 13560 w 1238400"/>
              <a:gd name="connsiteY59" fmla="*/ 652529 h 1323529"/>
              <a:gd name="connsiteX60" fmla="*/ 64 w 1238400"/>
              <a:gd name="connsiteY60" fmla="*/ 622838 h 1323529"/>
              <a:gd name="connsiteX61" fmla="*/ 11535 w 1238400"/>
              <a:gd name="connsiteY61" fmla="*/ 592472 h 1323529"/>
              <a:gd name="connsiteX62" fmla="*/ 41227 w 1238400"/>
              <a:gd name="connsiteY62" fmla="*/ 578976 h 1323529"/>
              <a:gd name="connsiteX63" fmla="*/ 133674 w 1238400"/>
              <a:gd name="connsiteY63" fmla="*/ 575602 h 1323529"/>
              <a:gd name="connsiteX64" fmla="*/ 164040 w 1238400"/>
              <a:gd name="connsiteY64" fmla="*/ 587073 h 1323529"/>
              <a:gd name="connsiteX65" fmla="*/ 177536 w 1238400"/>
              <a:gd name="connsiteY65" fmla="*/ 616764 h 1323529"/>
              <a:gd name="connsiteX66" fmla="*/ 177536 w 1238400"/>
              <a:gd name="connsiteY66" fmla="*/ 617439 h 1323529"/>
              <a:gd name="connsiteX67" fmla="*/ 177536 w 1238400"/>
              <a:gd name="connsiteY67" fmla="*/ 617439 h 1323529"/>
              <a:gd name="connsiteX68" fmla="*/ 177536 w 1238400"/>
              <a:gd name="connsiteY68" fmla="*/ 618789 h 1323529"/>
              <a:gd name="connsiteX69" fmla="*/ 166064 w 1238400"/>
              <a:gd name="connsiteY69" fmla="*/ 647130 h 1323529"/>
              <a:gd name="connsiteX70" fmla="*/ 136373 w 1238400"/>
              <a:gd name="connsiteY70" fmla="*/ 660626 h 1323529"/>
              <a:gd name="connsiteX71" fmla="*/ 135023 w 1238400"/>
              <a:gd name="connsiteY71" fmla="*/ 660626 h 1323529"/>
              <a:gd name="connsiteX72" fmla="*/ 135023 w 1238400"/>
              <a:gd name="connsiteY72" fmla="*/ 660626 h 1323529"/>
              <a:gd name="connsiteX73" fmla="*/ 134349 w 1238400"/>
              <a:gd name="connsiteY73" fmla="*/ 660626 h 1323529"/>
              <a:gd name="connsiteX74" fmla="*/ 43251 w 1238400"/>
              <a:gd name="connsiteY74" fmla="*/ 664000 h 1323529"/>
              <a:gd name="connsiteX75" fmla="*/ 43251 w 1238400"/>
              <a:gd name="connsiteY75" fmla="*/ 664000 h 1323529"/>
              <a:gd name="connsiteX76" fmla="*/ 1192430 w 1238400"/>
              <a:gd name="connsiteY76" fmla="*/ 533090 h 1323529"/>
              <a:gd name="connsiteX77" fmla="*/ 1193780 w 1238400"/>
              <a:gd name="connsiteY77" fmla="*/ 533090 h 1323529"/>
              <a:gd name="connsiteX78" fmla="*/ 1222796 w 1238400"/>
              <a:gd name="connsiteY78" fmla="*/ 542537 h 1323529"/>
              <a:gd name="connsiteX79" fmla="*/ 1238316 w 1238400"/>
              <a:gd name="connsiteY79" fmla="*/ 570878 h 1323529"/>
              <a:gd name="connsiteX80" fmla="*/ 1238316 w 1238400"/>
              <a:gd name="connsiteY80" fmla="*/ 571553 h 1323529"/>
              <a:gd name="connsiteX81" fmla="*/ 1238316 w 1238400"/>
              <a:gd name="connsiteY81" fmla="*/ 572903 h 1323529"/>
              <a:gd name="connsiteX82" fmla="*/ 1228869 w 1238400"/>
              <a:gd name="connsiteY82" fmla="*/ 601919 h 1323529"/>
              <a:gd name="connsiteX83" fmla="*/ 1200528 w 1238400"/>
              <a:gd name="connsiteY83" fmla="*/ 617439 h 1323529"/>
              <a:gd name="connsiteX84" fmla="*/ 1108755 w 1238400"/>
              <a:gd name="connsiteY84" fmla="*/ 626886 h 1323529"/>
              <a:gd name="connsiteX85" fmla="*/ 1077715 w 1238400"/>
              <a:gd name="connsiteY85" fmla="*/ 617439 h 1323529"/>
              <a:gd name="connsiteX86" fmla="*/ 1062194 w 1238400"/>
              <a:gd name="connsiteY86" fmla="*/ 589098 h 1323529"/>
              <a:gd name="connsiteX87" fmla="*/ 1071641 w 1238400"/>
              <a:gd name="connsiteY87" fmla="*/ 558057 h 1323529"/>
              <a:gd name="connsiteX88" fmla="*/ 1099983 w 1238400"/>
              <a:gd name="connsiteY88" fmla="*/ 542537 h 1323529"/>
              <a:gd name="connsiteX89" fmla="*/ 1192430 w 1238400"/>
              <a:gd name="connsiteY89" fmla="*/ 533090 h 1323529"/>
              <a:gd name="connsiteX90" fmla="*/ 1192430 w 1238400"/>
              <a:gd name="connsiteY90" fmla="*/ 533090 h 1323529"/>
              <a:gd name="connsiteX91" fmla="*/ 1192430 w 1238400"/>
              <a:gd name="connsiteY91" fmla="*/ 533090 h 1323529"/>
              <a:gd name="connsiteX92" fmla="*/ 1010235 w 1238400"/>
              <a:gd name="connsiteY92" fmla="*/ 165325 h 1323529"/>
              <a:gd name="connsiteX93" fmla="*/ 1037227 w 1238400"/>
              <a:gd name="connsiteY93" fmla="*/ 147781 h 1323529"/>
              <a:gd name="connsiteX94" fmla="*/ 1068942 w 1238400"/>
              <a:gd name="connsiteY94" fmla="*/ 153854 h 1323529"/>
              <a:gd name="connsiteX95" fmla="*/ 1068942 w 1238400"/>
              <a:gd name="connsiteY95" fmla="*/ 153854 h 1323529"/>
              <a:gd name="connsiteX96" fmla="*/ 1086487 w 1238400"/>
              <a:gd name="connsiteY96" fmla="*/ 180846 h 1323529"/>
              <a:gd name="connsiteX97" fmla="*/ 1080414 w 1238400"/>
              <a:gd name="connsiteY97" fmla="*/ 212561 h 1323529"/>
              <a:gd name="connsiteX98" fmla="*/ 1029129 w 1238400"/>
              <a:gd name="connsiteY98" fmla="*/ 289488 h 1323529"/>
              <a:gd name="connsiteX99" fmla="*/ 1002137 w 1238400"/>
              <a:gd name="connsiteY99" fmla="*/ 307707 h 1323529"/>
              <a:gd name="connsiteX100" fmla="*/ 970422 w 1238400"/>
              <a:gd name="connsiteY100" fmla="*/ 301634 h 1323529"/>
              <a:gd name="connsiteX101" fmla="*/ 952202 w 1238400"/>
              <a:gd name="connsiteY101" fmla="*/ 274642 h 1323529"/>
              <a:gd name="connsiteX102" fmla="*/ 958275 w 1238400"/>
              <a:gd name="connsiteY102" fmla="*/ 242927 h 1323529"/>
              <a:gd name="connsiteX103" fmla="*/ 1010235 w 1238400"/>
              <a:gd name="connsiteY103" fmla="*/ 165325 h 1323529"/>
              <a:gd name="connsiteX104" fmla="*/ 1010235 w 1238400"/>
              <a:gd name="connsiteY104" fmla="*/ 165325 h 1323529"/>
              <a:gd name="connsiteX105" fmla="*/ 611430 w 1238400"/>
              <a:gd name="connsiteY105" fmla="*/ 41163 h 1323529"/>
              <a:gd name="connsiteX106" fmla="*/ 624251 w 1238400"/>
              <a:gd name="connsiteY106" fmla="*/ 11472 h 1323529"/>
              <a:gd name="connsiteX107" fmla="*/ 653942 w 1238400"/>
              <a:gd name="connsiteY107" fmla="*/ 0 h 1323529"/>
              <a:gd name="connsiteX108" fmla="*/ 653942 w 1238400"/>
              <a:gd name="connsiteY108" fmla="*/ 0 h 1323529"/>
              <a:gd name="connsiteX109" fmla="*/ 656641 w 1238400"/>
              <a:gd name="connsiteY109" fmla="*/ 0 h 1323529"/>
              <a:gd name="connsiteX110" fmla="*/ 683633 w 1238400"/>
              <a:gd name="connsiteY110" fmla="*/ 12821 h 1323529"/>
              <a:gd name="connsiteX111" fmla="*/ 695105 w 1238400"/>
              <a:gd name="connsiteY111" fmla="*/ 42512 h 1323529"/>
              <a:gd name="connsiteX112" fmla="*/ 695105 w 1238400"/>
              <a:gd name="connsiteY112" fmla="*/ 42512 h 1323529"/>
              <a:gd name="connsiteX113" fmla="*/ 695105 w 1238400"/>
              <a:gd name="connsiteY113" fmla="*/ 44537 h 1323529"/>
              <a:gd name="connsiteX114" fmla="*/ 693755 w 1238400"/>
              <a:gd name="connsiteY114" fmla="*/ 134959 h 1323529"/>
              <a:gd name="connsiteX115" fmla="*/ 693755 w 1238400"/>
              <a:gd name="connsiteY115" fmla="*/ 134959 h 1323529"/>
              <a:gd name="connsiteX116" fmla="*/ 693755 w 1238400"/>
              <a:gd name="connsiteY116" fmla="*/ 137659 h 1323529"/>
              <a:gd name="connsiteX117" fmla="*/ 680934 w 1238400"/>
              <a:gd name="connsiteY117" fmla="*/ 164650 h 1323529"/>
              <a:gd name="connsiteX118" fmla="*/ 651243 w 1238400"/>
              <a:gd name="connsiteY118" fmla="*/ 176122 h 1323529"/>
              <a:gd name="connsiteX119" fmla="*/ 651243 w 1238400"/>
              <a:gd name="connsiteY119" fmla="*/ 176122 h 1323529"/>
              <a:gd name="connsiteX120" fmla="*/ 648544 w 1238400"/>
              <a:gd name="connsiteY120" fmla="*/ 176122 h 1323529"/>
              <a:gd name="connsiteX121" fmla="*/ 621552 w 1238400"/>
              <a:gd name="connsiteY121" fmla="*/ 163301 h 1323529"/>
              <a:gd name="connsiteX122" fmla="*/ 610080 w 1238400"/>
              <a:gd name="connsiteY122" fmla="*/ 133610 h 1323529"/>
              <a:gd name="connsiteX123" fmla="*/ 610080 w 1238400"/>
              <a:gd name="connsiteY123" fmla="*/ 133610 h 1323529"/>
              <a:gd name="connsiteX124" fmla="*/ 610080 w 1238400"/>
              <a:gd name="connsiteY124" fmla="*/ 131585 h 1323529"/>
              <a:gd name="connsiteX125" fmla="*/ 611430 w 1238400"/>
              <a:gd name="connsiteY125" fmla="*/ 41163 h 1323529"/>
              <a:gd name="connsiteX126" fmla="*/ 611430 w 1238400"/>
              <a:gd name="connsiteY126" fmla="*/ 41163 h 1323529"/>
              <a:gd name="connsiteX127" fmla="*/ 769332 w 1238400"/>
              <a:gd name="connsiteY127" fmla="*/ 1031764 h 1323529"/>
              <a:gd name="connsiteX128" fmla="*/ 762584 w 1238400"/>
              <a:gd name="connsiteY128" fmla="*/ 1063480 h 1323529"/>
              <a:gd name="connsiteX129" fmla="*/ 760560 w 1238400"/>
              <a:gd name="connsiteY129" fmla="*/ 1086423 h 1323529"/>
              <a:gd name="connsiteX130" fmla="*/ 487942 w 1238400"/>
              <a:gd name="connsiteY130" fmla="*/ 1126911 h 1323529"/>
              <a:gd name="connsiteX131" fmla="*/ 480519 w 1238400"/>
              <a:gd name="connsiteY131" fmla="*/ 1074952 h 1323529"/>
              <a:gd name="connsiteX132" fmla="*/ 769332 w 1238400"/>
              <a:gd name="connsiteY132" fmla="*/ 1031764 h 1323529"/>
              <a:gd name="connsiteX133" fmla="*/ 769332 w 1238400"/>
              <a:gd name="connsiteY133" fmla="*/ 1031764 h 1323529"/>
              <a:gd name="connsiteX134" fmla="*/ 759885 w 1238400"/>
              <a:gd name="connsiteY134" fmla="*/ 1135683 h 1323529"/>
              <a:gd name="connsiteX135" fmla="*/ 759885 w 1238400"/>
              <a:gd name="connsiteY135" fmla="*/ 1149179 h 1323529"/>
              <a:gd name="connsiteX136" fmla="*/ 759885 w 1238400"/>
              <a:gd name="connsiteY136" fmla="*/ 1153903 h 1323529"/>
              <a:gd name="connsiteX137" fmla="*/ 759885 w 1238400"/>
              <a:gd name="connsiteY137" fmla="*/ 1180895 h 1323529"/>
              <a:gd name="connsiteX138" fmla="*/ 755836 w 1238400"/>
              <a:gd name="connsiteY138" fmla="*/ 1200464 h 1323529"/>
              <a:gd name="connsiteX139" fmla="*/ 502788 w 1238400"/>
              <a:gd name="connsiteY139" fmla="*/ 1238252 h 1323529"/>
              <a:gd name="connsiteX140" fmla="*/ 498064 w 1238400"/>
              <a:gd name="connsiteY140" fmla="*/ 1228130 h 1323529"/>
              <a:gd name="connsiteX141" fmla="*/ 487942 w 1238400"/>
              <a:gd name="connsiteY141" fmla="*/ 1187643 h 1323529"/>
              <a:gd name="connsiteX142" fmla="*/ 487942 w 1238400"/>
              <a:gd name="connsiteY142" fmla="*/ 1176171 h 1323529"/>
              <a:gd name="connsiteX143" fmla="*/ 759885 w 1238400"/>
              <a:gd name="connsiteY143" fmla="*/ 1135683 h 1323529"/>
              <a:gd name="connsiteX144" fmla="*/ 759885 w 1238400"/>
              <a:gd name="connsiteY144" fmla="*/ 1135683 h 1323529"/>
              <a:gd name="connsiteX145" fmla="*/ 740316 w 1238400"/>
              <a:gd name="connsiteY145" fmla="*/ 1253098 h 1323529"/>
              <a:gd name="connsiteX146" fmla="*/ 688357 w 1238400"/>
              <a:gd name="connsiteY146" fmla="*/ 1305057 h 1323529"/>
              <a:gd name="connsiteX147" fmla="*/ 628975 w 1238400"/>
              <a:gd name="connsiteY147" fmla="*/ 1323277 h 1323529"/>
              <a:gd name="connsiteX148" fmla="*/ 567568 w 1238400"/>
              <a:gd name="connsiteY148" fmla="*/ 1311131 h 1323529"/>
              <a:gd name="connsiteX149" fmla="*/ 531129 w 1238400"/>
              <a:gd name="connsiteY149" fmla="*/ 1284139 h 1323529"/>
              <a:gd name="connsiteX150" fmla="*/ 740316 w 1238400"/>
              <a:gd name="connsiteY150" fmla="*/ 1253098 h 1323529"/>
              <a:gd name="connsiteX151" fmla="*/ 740316 w 1238400"/>
              <a:gd name="connsiteY151" fmla="*/ 1253098 h 13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238400" h="1323529">
                <a:moveTo>
                  <a:pt x="391446" y="888033"/>
                </a:moveTo>
                <a:cubicBezTo>
                  <a:pt x="360405" y="852943"/>
                  <a:pt x="328015" y="815830"/>
                  <a:pt x="303048" y="761846"/>
                </a:cubicBezTo>
                <a:cubicBezTo>
                  <a:pt x="278080" y="708537"/>
                  <a:pt x="264584" y="653203"/>
                  <a:pt x="264584" y="595846"/>
                </a:cubicBezTo>
                <a:cubicBezTo>
                  <a:pt x="265259" y="538488"/>
                  <a:pt x="279430" y="479781"/>
                  <a:pt x="311145" y="418374"/>
                </a:cubicBezTo>
                <a:cubicBezTo>
                  <a:pt x="311145" y="417699"/>
                  <a:pt x="311820" y="417699"/>
                  <a:pt x="311820" y="417025"/>
                </a:cubicBezTo>
                <a:lnTo>
                  <a:pt x="311820" y="417025"/>
                </a:lnTo>
                <a:cubicBezTo>
                  <a:pt x="353658" y="346846"/>
                  <a:pt x="411690" y="300285"/>
                  <a:pt x="476471" y="273968"/>
                </a:cubicBezTo>
                <a:cubicBezTo>
                  <a:pt x="530454" y="251699"/>
                  <a:pt x="589836" y="244276"/>
                  <a:pt x="647194" y="249675"/>
                </a:cubicBezTo>
                <a:cubicBezTo>
                  <a:pt x="704552" y="255073"/>
                  <a:pt x="761235" y="273293"/>
                  <a:pt x="810495" y="302309"/>
                </a:cubicBezTo>
                <a:cubicBezTo>
                  <a:pt x="873251" y="339423"/>
                  <a:pt x="924536" y="394081"/>
                  <a:pt x="952877" y="463585"/>
                </a:cubicBezTo>
                <a:cubicBezTo>
                  <a:pt x="968397" y="501374"/>
                  <a:pt x="978519" y="543212"/>
                  <a:pt x="979869" y="589098"/>
                </a:cubicBezTo>
                <a:cubicBezTo>
                  <a:pt x="981219" y="634984"/>
                  <a:pt x="973121" y="684244"/>
                  <a:pt x="952202" y="736203"/>
                </a:cubicBezTo>
                <a:cubicBezTo>
                  <a:pt x="919812" y="816504"/>
                  <a:pt x="844235" y="902203"/>
                  <a:pt x="794975" y="980480"/>
                </a:cubicBezTo>
                <a:cubicBezTo>
                  <a:pt x="792275" y="979805"/>
                  <a:pt x="789576" y="979805"/>
                  <a:pt x="786877" y="980480"/>
                </a:cubicBezTo>
                <a:lnTo>
                  <a:pt x="720072" y="990602"/>
                </a:lnTo>
                <a:lnTo>
                  <a:pt x="821292" y="637683"/>
                </a:lnTo>
                <a:cubicBezTo>
                  <a:pt x="823991" y="627561"/>
                  <a:pt x="818593" y="617439"/>
                  <a:pt x="808471" y="614065"/>
                </a:cubicBezTo>
                <a:cubicBezTo>
                  <a:pt x="798349" y="611366"/>
                  <a:pt x="788227" y="616764"/>
                  <a:pt x="784853" y="626886"/>
                </a:cubicBezTo>
                <a:lnTo>
                  <a:pt x="678910" y="996675"/>
                </a:lnTo>
                <a:lnTo>
                  <a:pt x="578365" y="1011521"/>
                </a:lnTo>
                <a:lnTo>
                  <a:pt x="471072" y="672773"/>
                </a:lnTo>
                <a:cubicBezTo>
                  <a:pt x="478495" y="674122"/>
                  <a:pt x="486592" y="670748"/>
                  <a:pt x="491316" y="664000"/>
                </a:cubicBezTo>
                <a:lnTo>
                  <a:pt x="566893" y="535789"/>
                </a:lnTo>
                <a:lnTo>
                  <a:pt x="605357" y="624187"/>
                </a:lnTo>
                <a:cubicBezTo>
                  <a:pt x="609406" y="633634"/>
                  <a:pt x="620877" y="638358"/>
                  <a:pt x="630324" y="634309"/>
                </a:cubicBezTo>
                <a:cubicBezTo>
                  <a:pt x="635048" y="632285"/>
                  <a:pt x="638422" y="628236"/>
                  <a:pt x="640446" y="624187"/>
                </a:cubicBezTo>
                <a:lnTo>
                  <a:pt x="640446" y="624187"/>
                </a:lnTo>
                <a:lnTo>
                  <a:pt x="674186" y="538488"/>
                </a:lnTo>
                <a:lnTo>
                  <a:pt x="713999" y="643756"/>
                </a:lnTo>
                <a:cubicBezTo>
                  <a:pt x="717373" y="653878"/>
                  <a:pt x="728845" y="658602"/>
                  <a:pt x="738292" y="654553"/>
                </a:cubicBezTo>
                <a:cubicBezTo>
                  <a:pt x="748414" y="651179"/>
                  <a:pt x="753137" y="639708"/>
                  <a:pt x="749088" y="630260"/>
                </a:cubicBezTo>
                <a:lnTo>
                  <a:pt x="692406" y="479106"/>
                </a:lnTo>
                <a:cubicBezTo>
                  <a:pt x="691056" y="473707"/>
                  <a:pt x="687007" y="468984"/>
                  <a:pt x="681609" y="466959"/>
                </a:cubicBezTo>
                <a:cubicBezTo>
                  <a:pt x="672162" y="462911"/>
                  <a:pt x="660690" y="467634"/>
                  <a:pt x="657316" y="477756"/>
                </a:cubicBezTo>
                <a:lnTo>
                  <a:pt x="621552" y="566829"/>
                </a:lnTo>
                <a:lnTo>
                  <a:pt x="586462" y="485854"/>
                </a:lnTo>
                <a:cubicBezTo>
                  <a:pt x="585113" y="482480"/>
                  <a:pt x="582414" y="479106"/>
                  <a:pt x="579040" y="477081"/>
                </a:cubicBezTo>
                <a:cubicBezTo>
                  <a:pt x="570267" y="471683"/>
                  <a:pt x="558796" y="475057"/>
                  <a:pt x="553397" y="483829"/>
                </a:cubicBezTo>
                <a:lnTo>
                  <a:pt x="460950" y="640382"/>
                </a:lnTo>
                <a:lnTo>
                  <a:pt x="454202" y="619464"/>
                </a:lnTo>
                <a:cubicBezTo>
                  <a:pt x="450828" y="609342"/>
                  <a:pt x="440706" y="603943"/>
                  <a:pt x="430584" y="607317"/>
                </a:cubicBezTo>
                <a:cubicBezTo>
                  <a:pt x="420462" y="610691"/>
                  <a:pt x="415064" y="620813"/>
                  <a:pt x="418438" y="630935"/>
                </a:cubicBezTo>
                <a:lnTo>
                  <a:pt x="539901" y="1016919"/>
                </a:lnTo>
                <a:lnTo>
                  <a:pt x="467023" y="1027716"/>
                </a:lnTo>
                <a:cubicBezTo>
                  <a:pt x="449479" y="975082"/>
                  <a:pt x="422487" y="923122"/>
                  <a:pt x="391446" y="888033"/>
                </a:cubicBezTo>
                <a:lnTo>
                  <a:pt x="391446" y="888033"/>
                </a:lnTo>
                <a:close/>
                <a:moveTo>
                  <a:pt x="153918" y="199065"/>
                </a:moveTo>
                <a:cubicBezTo>
                  <a:pt x="145145" y="190968"/>
                  <a:pt x="141096" y="180171"/>
                  <a:pt x="140422" y="169374"/>
                </a:cubicBezTo>
                <a:cubicBezTo>
                  <a:pt x="139747" y="158577"/>
                  <a:pt x="143796" y="147781"/>
                  <a:pt x="151893" y="139008"/>
                </a:cubicBezTo>
                <a:cubicBezTo>
                  <a:pt x="159991" y="130236"/>
                  <a:pt x="170788" y="126187"/>
                  <a:pt x="181584" y="125512"/>
                </a:cubicBezTo>
                <a:cubicBezTo>
                  <a:pt x="192381" y="124837"/>
                  <a:pt x="203178" y="128886"/>
                  <a:pt x="211950" y="136984"/>
                </a:cubicBezTo>
                <a:lnTo>
                  <a:pt x="279430" y="199740"/>
                </a:lnTo>
                <a:cubicBezTo>
                  <a:pt x="288202" y="207837"/>
                  <a:pt x="292251" y="218634"/>
                  <a:pt x="292926" y="229431"/>
                </a:cubicBezTo>
                <a:cubicBezTo>
                  <a:pt x="293601" y="240228"/>
                  <a:pt x="289552" y="251024"/>
                  <a:pt x="281454" y="259797"/>
                </a:cubicBezTo>
                <a:cubicBezTo>
                  <a:pt x="273357" y="268569"/>
                  <a:pt x="262560" y="272618"/>
                  <a:pt x="251763" y="273293"/>
                </a:cubicBezTo>
                <a:cubicBezTo>
                  <a:pt x="240966" y="273968"/>
                  <a:pt x="230170" y="269919"/>
                  <a:pt x="221397" y="261821"/>
                </a:cubicBezTo>
                <a:lnTo>
                  <a:pt x="153918" y="199065"/>
                </a:lnTo>
                <a:lnTo>
                  <a:pt x="153918" y="199065"/>
                </a:lnTo>
                <a:close/>
                <a:moveTo>
                  <a:pt x="43251" y="664000"/>
                </a:moveTo>
                <a:cubicBezTo>
                  <a:pt x="31779" y="664000"/>
                  <a:pt x="21657" y="659951"/>
                  <a:pt x="13560" y="652529"/>
                </a:cubicBezTo>
                <a:cubicBezTo>
                  <a:pt x="5462" y="645106"/>
                  <a:pt x="739" y="634984"/>
                  <a:pt x="64" y="622838"/>
                </a:cubicBezTo>
                <a:cubicBezTo>
                  <a:pt x="-611" y="611366"/>
                  <a:pt x="4113" y="600569"/>
                  <a:pt x="11535" y="592472"/>
                </a:cubicBezTo>
                <a:cubicBezTo>
                  <a:pt x="18958" y="584374"/>
                  <a:pt x="29080" y="579651"/>
                  <a:pt x="41227" y="578976"/>
                </a:cubicBezTo>
                <a:lnTo>
                  <a:pt x="133674" y="575602"/>
                </a:lnTo>
                <a:cubicBezTo>
                  <a:pt x="145145" y="574927"/>
                  <a:pt x="155942" y="579651"/>
                  <a:pt x="164040" y="587073"/>
                </a:cubicBezTo>
                <a:cubicBezTo>
                  <a:pt x="172137" y="594496"/>
                  <a:pt x="176861" y="604618"/>
                  <a:pt x="177536" y="616764"/>
                </a:cubicBezTo>
                <a:lnTo>
                  <a:pt x="177536" y="617439"/>
                </a:lnTo>
                <a:lnTo>
                  <a:pt x="177536" y="617439"/>
                </a:lnTo>
                <a:lnTo>
                  <a:pt x="177536" y="618789"/>
                </a:lnTo>
                <a:cubicBezTo>
                  <a:pt x="177536" y="629586"/>
                  <a:pt x="172812" y="639708"/>
                  <a:pt x="166064" y="647130"/>
                </a:cubicBezTo>
                <a:cubicBezTo>
                  <a:pt x="158641" y="655228"/>
                  <a:pt x="148519" y="659951"/>
                  <a:pt x="136373" y="660626"/>
                </a:cubicBezTo>
                <a:lnTo>
                  <a:pt x="135023" y="660626"/>
                </a:lnTo>
                <a:lnTo>
                  <a:pt x="135023" y="660626"/>
                </a:lnTo>
                <a:lnTo>
                  <a:pt x="134349" y="660626"/>
                </a:lnTo>
                <a:lnTo>
                  <a:pt x="43251" y="664000"/>
                </a:lnTo>
                <a:lnTo>
                  <a:pt x="43251" y="664000"/>
                </a:lnTo>
                <a:close/>
                <a:moveTo>
                  <a:pt x="1192430" y="533090"/>
                </a:moveTo>
                <a:lnTo>
                  <a:pt x="1193780" y="533090"/>
                </a:lnTo>
                <a:cubicBezTo>
                  <a:pt x="1204576" y="532415"/>
                  <a:pt x="1214698" y="535789"/>
                  <a:pt x="1222796" y="542537"/>
                </a:cubicBezTo>
                <a:cubicBezTo>
                  <a:pt x="1230893" y="549285"/>
                  <a:pt x="1236967" y="559407"/>
                  <a:pt x="1238316" y="570878"/>
                </a:cubicBezTo>
                <a:lnTo>
                  <a:pt x="1238316" y="571553"/>
                </a:lnTo>
                <a:cubicBezTo>
                  <a:pt x="1238316" y="571553"/>
                  <a:pt x="1238316" y="572903"/>
                  <a:pt x="1238316" y="572903"/>
                </a:cubicBezTo>
                <a:cubicBezTo>
                  <a:pt x="1238991" y="583699"/>
                  <a:pt x="1235617" y="593821"/>
                  <a:pt x="1228869" y="601919"/>
                </a:cubicBezTo>
                <a:cubicBezTo>
                  <a:pt x="1222121" y="610016"/>
                  <a:pt x="1211999" y="616090"/>
                  <a:pt x="1200528" y="617439"/>
                </a:cubicBezTo>
                <a:lnTo>
                  <a:pt x="1108755" y="626886"/>
                </a:lnTo>
                <a:cubicBezTo>
                  <a:pt x="1097284" y="628236"/>
                  <a:pt x="1085812" y="624187"/>
                  <a:pt x="1077715" y="617439"/>
                </a:cubicBezTo>
                <a:cubicBezTo>
                  <a:pt x="1069617" y="610691"/>
                  <a:pt x="1063544" y="600569"/>
                  <a:pt x="1062194" y="589098"/>
                </a:cubicBezTo>
                <a:cubicBezTo>
                  <a:pt x="1060845" y="577626"/>
                  <a:pt x="1064893" y="566155"/>
                  <a:pt x="1071641" y="558057"/>
                </a:cubicBezTo>
                <a:cubicBezTo>
                  <a:pt x="1078389" y="549960"/>
                  <a:pt x="1088511" y="543886"/>
                  <a:pt x="1099983" y="542537"/>
                </a:cubicBezTo>
                <a:cubicBezTo>
                  <a:pt x="1130349" y="539838"/>
                  <a:pt x="1161389" y="535789"/>
                  <a:pt x="1192430" y="533090"/>
                </a:cubicBezTo>
                <a:lnTo>
                  <a:pt x="1192430" y="533090"/>
                </a:lnTo>
                <a:lnTo>
                  <a:pt x="1192430" y="533090"/>
                </a:lnTo>
                <a:close/>
                <a:moveTo>
                  <a:pt x="1010235" y="165325"/>
                </a:moveTo>
                <a:cubicBezTo>
                  <a:pt x="1016983" y="155878"/>
                  <a:pt x="1026430" y="149805"/>
                  <a:pt x="1037227" y="147781"/>
                </a:cubicBezTo>
                <a:cubicBezTo>
                  <a:pt x="1048023" y="145756"/>
                  <a:pt x="1058820" y="147781"/>
                  <a:pt x="1068942" y="153854"/>
                </a:cubicBezTo>
                <a:lnTo>
                  <a:pt x="1068942" y="153854"/>
                </a:lnTo>
                <a:cubicBezTo>
                  <a:pt x="1078389" y="160602"/>
                  <a:pt x="1084462" y="170049"/>
                  <a:pt x="1086487" y="180846"/>
                </a:cubicBezTo>
                <a:cubicBezTo>
                  <a:pt x="1088511" y="191642"/>
                  <a:pt x="1086487" y="202439"/>
                  <a:pt x="1080414" y="212561"/>
                </a:cubicBezTo>
                <a:lnTo>
                  <a:pt x="1029129" y="289488"/>
                </a:lnTo>
                <a:cubicBezTo>
                  <a:pt x="1022381" y="298935"/>
                  <a:pt x="1012934" y="305008"/>
                  <a:pt x="1002137" y="307707"/>
                </a:cubicBezTo>
                <a:cubicBezTo>
                  <a:pt x="991340" y="309732"/>
                  <a:pt x="980544" y="307707"/>
                  <a:pt x="970422" y="301634"/>
                </a:cubicBezTo>
                <a:cubicBezTo>
                  <a:pt x="960975" y="294886"/>
                  <a:pt x="954901" y="285439"/>
                  <a:pt x="952202" y="274642"/>
                </a:cubicBezTo>
                <a:cubicBezTo>
                  <a:pt x="950178" y="263846"/>
                  <a:pt x="952202" y="253049"/>
                  <a:pt x="958275" y="242927"/>
                </a:cubicBezTo>
                <a:lnTo>
                  <a:pt x="1010235" y="165325"/>
                </a:lnTo>
                <a:lnTo>
                  <a:pt x="1010235" y="165325"/>
                </a:lnTo>
                <a:close/>
                <a:moveTo>
                  <a:pt x="611430" y="41163"/>
                </a:moveTo>
                <a:cubicBezTo>
                  <a:pt x="611430" y="29691"/>
                  <a:pt x="616828" y="18894"/>
                  <a:pt x="624251" y="11472"/>
                </a:cubicBezTo>
                <a:cubicBezTo>
                  <a:pt x="632349" y="4724"/>
                  <a:pt x="642471" y="0"/>
                  <a:pt x="653942" y="0"/>
                </a:cubicBezTo>
                <a:lnTo>
                  <a:pt x="653942" y="0"/>
                </a:lnTo>
                <a:cubicBezTo>
                  <a:pt x="654617" y="0"/>
                  <a:pt x="655966" y="0"/>
                  <a:pt x="656641" y="0"/>
                </a:cubicBezTo>
                <a:cubicBezTo>
                  <a:pt x="667438" y="675"/>
                  <a:pt x="676885" y="5398"/>
                  <a:pt x="683633" y="12821"/>
                </a:cubicBezTo>
                <a:cubicBezTo>
                  <a:pt x="691056" y="20244"/>
                  <a:pt x="695105" y="31041"/>
                  <a:pt x="695105" y="42512"/>
                </a:cubicBezTo>
                <a:lnTo>
                  <a:pt x="695105" y="42512"/>
                </a:lnTo>
                <a:cubicBezTo>
                  <a:pt x="695105" y="43187"/>
                  <a:pt x="695105" y="43862"/>
                  <a:pt x="695105" y="44537"/>
                </a:cubicBezTo>
                <a:lnTo>
                  <a:pt x="693755" y="134959"/>
                </a:lnTo>
                <a:lnTo>
                  <a:pt x="693755" y="134959"/>
                </a:lnTo>
                <a:cubicBezTo>
                  <a:pt x="693755" y="135634"/>
                  <a:pt x="693755" y="136984"/>
                  <a:pt x="693755" y="137659"/>
                </a:cubicBezTo>
                <a:cubicBezTo>
                  <a:pt x="693080" y="148455"/>
                  <a:pt x="688357" y="157902"/>
                  <a:pt x="680934" y="164650"/>
                </a:cubicBezTo>
                <a:cubicBezTo>
                  <a:pt x="673511" y="172073"/>
                  <a:pt x="662714" y="176122"/>
                  <a:pt x="651243" y="176122"/>
                </a:cubicBezTo>
                <a:lnTo>
                  <a:pt x="651243" y="176122"/>
                </a:lnTo>
                <a:cubicBezTo>
                  <a:pt x="650568" y="176122"/>
                  <a:pt x="649219" y="176122"/>
                  <a:pt x="648544" y="176122"/>
                </a:cubicBezTo>
                <a:cubicBezTo>
                  <a:pt x="637747" y="175447"/>
                  <a:pt x="628300" y="170724"/>
                  <a:pt x="621552" y="163301"/>
                </a:cubicBezTo>
                <a:cubicBezTo>
                  <a:pt x="614129" y="155878"/>
                  <a:pt x="610080" y="145081"/>
                  <a:pt x="610080" y="133610"/>
                </a:cubicBezTo>
                <a:lnTo>
                  <a:pt x="610080" y="133610"/>
                </a:lnTo>
                <a:cubicBezTo>
                  <a:pt x="610080" y="132935"/>
                  <a:pt x="610080" y="132260"/>
                  <a:pt x="610080" y="131585"/>
                </a:cubicBezTo>
                <a:lnTo>
                  <a:pt x="611430" y="41163"/>
                </a:lnTo>
                <a:lnTo>
                  <a:pt x="611430" y="41163"/>
                </a:lnTo>
                <a:close/>
                <a:moveTo>
                  <a:pt x="769332" y="1031764"/>
                </a:moveTo>
                <a:lnTo>
                  <a:pt x="762584" y="1063480"/>
                </a:lnTo>
                <a:lnTo>
                  <a:pt x="760560" y="1086423"/>
                </a:lnTo>
                <a:lnTo>
                  <a:pt x="487942" y="1126911"/>
                </a:lnTo>
                <a:cubicBezTo>
                  <a:pt x="487267" y="1110716"/>
                  <a:pt x="484568" y="1093171"/>
                  <a:pt x="480519" y="1074952"/>
                </a:cubicBezTo>
                <a:lnTo>
                  <a:pt x="769332" y="1031764"/>
                </a:lnTo>
                <a:lnTo>
                  <a:pt x="769332" y="1031764"/>
                </a:lnTo>
                <a:close/>
                <a:moveTo>
                  <a:pt x="759885" y="1135683"/>
                </a:moveTo>
                <a:lnTo>
                  <a:pt x="759885" y="1149179"/>
                </a:lnTo>
                <a:lnTo>
                  <a:pt x="759885" y="1153903"/>
                </a:lnTo>
                <a:cubicBezTo>
                  <a:pt x="760560" y="1162675"/>
                  <a:pt x="760560" y="1172122"/>
                  <a:pt x="759885" y="1180895"/>
                </a:cubicBezTo>
                <a:lnTo>
                  <a:pt x="755836" y="1200464"/>
                </a:lnTo>
                <a:lnTo>
                  <a:pt x="502788" y="1238252"/>
                </a:lnTo>
                <a:lnTo>
                  <a:pt x="498064" y="1228130"/>
                </a:lnTo>
                <a:lnTo>
                  <a:pt x="487942" y="1187643"/>
                </a:lnTo>
                <a:lnTo>
                  <a:pt x="487942" y="1176171"/>
                </a:lnTo>
                <a:lnTo>
                  <a:pt x="759885" y="1135683"/>
                </a:lnTo>
                <a:lnTo>
                  <a:pt x="759885" y="1135683"/>
                </a:lnTo>
                <a:close/>
                <a:moveTo>
                  <a:pt x="740316" y="1253098"/>
                </a:moveTo>
                <a:cubicBezTo>
                  <a:pt x="727495" y="1275366"/>
                  <a:pt x="709275" y="1292911"/>
                  <a:pt x="688357" y="1305057"/>
                </a:cubicBezTo>
                <a:cubicBezTo>
                  <a:pt x="670137" y="1315854"/>
                  <a:pt x="649219" y="1321927"/>
                  <a:pt x="628975" y="1323277"/>
                </a:cubicBezTo>
                <a:cubicBezTo>
                  <a:pt x="608056" y="1324626"/>
                  <a:pt x="587137" y="1320578"/>
                  <a:pt x="567568" y="1311131"/>
                </a:cubicBezTo>
                <a:cubicBezTo>
                  <a:pt x="554747" y="1304383"/>
                  <a:pt x="541926" y="1295610"/>
                  <a:pt x="531129" y="1284139"/>
                </a:cubicBezTo>
                <a:lnTo>
                  <a:pt x="740316" y="1253098"/>
                </a:lnTo>
                <a:lnTo>
                  <a:pt x="740316" y="1253098"/>
                </a:lnTo>
                <a:close/>
              </a:path>
            </a:pathLst>
          </a:custGeom>
          <a:solidFill>
            <a:srgbClr val="54A86E"/>
          </a:solidFill>
          <a:ln w="674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xmlns="" id="{216C2524-E660-48FF-8188-DBFE46B75935}"/>
              </a:ext>
            </a:extLst>
          </p:cNvPr>
          <p:cNvSpPr/>
          <p:nvPr/>
        </p:nvSpPr>
        <p:spPr>
          <a:xfrm>
            <a:off x="9815479" y="1198120"/>
            <a:ext cx="1180894" cy="1176171"/>
          </a:xfrm>
          <a:custGeom>
            <a:avLst/>
            <a:gdLst>
              <a:gd name="connsiteX0" fmla="*/ 670074 w 1180894"/>
              <a:gd name="connsiteY0" fmla="*/ 251024 h 1176171"/>
              <a:gd name="connsiteX1" fmla="*/ 595846 w 1180894"/>
              <a:gd name="connsiteY1" fmla="*/ 325252 h 1176171"/>
              <a:gd name="connsiteX2" fmla="*/ 518919 w 1180894"/>
              <a:gd name="connsiteY2" fmla="*/ 402854 h 1176171"/>
              <a:gd name="connsiteX3" fmla="*/ 405554 w 1180894"/>
              <a:gd name="connsiteY3" fmla="*/ 516220 h 1176171"/>
              <a:gd name="connsiteX4" fmla="*/ 327952 w 1180894"/>
              <a:gd name="connsiteY4" fmla="*/ 593147 h 1176171"/>
              <a:gd name="connsiteX5" fmla="*/ 255748 w 1180894"/>
              <a:gd name="connsiteY5" fmla="*/ 665350 h 1176171"/>
              <a:gd name="connsiteX6" fmla="*/ 207163 w 1180894"/>
              <a:gd name="connsiteY6" fmla="*/ 665350 h 1176171"/>
              <a:gd name="connsiteX7" fmla="*/ 178821 w 1180894"/>
              <a:gd name="connsiteY7" fmla="*/ 637008 h 1176171"/>
              <a:gd name="connsiteX8" fmla="*/ 178821 w 1180894"/>
              <a:gd name="connsiteY8" fmla="*/ 588423 h 1176171"/>
              <a:gd name="connsiteX9" fmla="*/ 593821 w 1180894"/>
              <a:gd name="connsiteY9" fmla="*/ 173423 h 1176171"/>
              <a:gd name="connsiteX10" fmla="*/ 642407 w 1180894"/>
              <a:gd name="connsiteY10" fmla="*/ 173423 h 1176171"/>
              <a:gd name="connsiteX11" fmla="*/ 670748 w 1180894"/>
              <a:gd name="connsiteY11" fmla="*/ 201764 h 1176171"/>
              <a:gd name="connsiteX12" fmla="*/ 670074 w 1180894"/>
              <a:gd name="connsiteY12" fmla="*/ 251024 h 1176171"/>
              <a:gd name="connsiteX13" fmla="*/ 670074 w 1180894"/>
              <a:gd name="connsiteY13" fmla="*/ 251024 h 1176171"/>
              <a:gd name="connsiteX14" fmla="*/ 464261 w 1180894"/>
              <a:gd name="connsiteY14" fmla="*/ 258447 h 1176171"/>
              <a:gd name="connsiteX15" fmla="*/ 258448 w 1180894"/>
              <a:gd name="connsiteY15" fmla="*/ 464260 h 1176171"/>
              <a:gd name="connsiteX16" fmla="*/ 228082 w 1180894"/>
              <a:gd name="connsiteY16" fmla="*/ 433894 h 1176171"/>
              <a:gd name="connsiteX17" fmla="*/ 433895 w 1180894"/>
              <a:gd name="connsiteY17" fmla="*/ 228081 h 1176171"/>
              <a:gd name="connsiteX18" fmla="*/ 464261 w 1180894"/>
              <a:gd name="connsiteY18" fmla="*/ 258447 h 1176171"/>
              <a:gd name="connsiteX19" fmla="*/ 464261 w 1180894"/>
              <a:gd name="connsiteY19" fmla="*/ 258447 h 1176171"/>
              <a:gd name="connsiteX20" fmla="*/ 510147 w 1180894"/>
              <a:gd name="connsiteY20" fmla="*/ 925147 h 1176171"/>
              <a:gd name="connsiteX21" fmla="*/ 584375 w 1180894"/>
              <a:gd name="connsiteY21" fmla="*/ 850919 h 1176171"/>
              <a:gd name="connsiteX22" fmla="*/ 434569 w 1180894"/>
              <a:gd name="connsiteY22" fmla="*/ 701114 h 1176171"/>
              <a:gd name="connsiteX23" fmla="*/ 434569 w 1180894"/>
              <a:gd name="connsiteY23" fmla="*/ 623512 h 1176171"/>
              <a:gd name="connsiteX24" fmla="*/ 434569 w 1180894"/>
              <a:gd name="connsiteY24" fmla="*/ 623512 h 1176171"/>
              <a:gd name="connsiteX25" fmla="*/ 512171 w 1180894"/>
              <a:gd name="connsiteY25" fmla="*/ 623512 h 1176171"/>
              <a:gd name="connsiteX26" fmla="*/ 661301 w 1180894"/>
              <a:gd name="connsiteY26" fmla="*/ 772643 h 1176171"/>
              <a:gd name="connsiteX27" fmla="*/ 774667 w 1180894"/>
              <a:gd name="connsiteY27" fmla="*/ 659277 h 1176171"/>
              <a:gd name="connsiteX28" fmla="*/ 625537 w 1180894"/>
              <a:gd name="connsiteY28" fmla="*/ 510146 h 1176171"/>
              <a:gd name="connsiteX29" fmla="*/ 625537 w 1180894"/>
              <a:gd name="connsiteY29" fmla="*/ 432545 h 1176171"/>
              <a:gd name="connsiteX30" fmla="*/ 625537 w 1180894"/>
              <a:gd name="connsiteY30" fmla="*/ 432545 h 1176171"/>
              <a:gd name="connsiteX31" fmla="*/ 703139 w 1180894"/>
              <a:gd name="connsiteY31" fmla="*/ 432545 h 1176171"/>
              <a:gd name="connsiteX32" fmla="*/ 852943 w 1180894"/>
              <a:gd name="connsiteY32" fmla="*/ 582350 h 1176171"/>
              <a:gd name="connsiteX33" fmla="*/ 925147 w 1180894"/>
              <a:gd name="connsiteY33" fmla="*/ 510146 h 1176171"/>
              <a:gd name="connsiteX34" fmla="*/ 973732 w 1180894"/>
              <a:gd name="connsiteY34" fmla="*/ 510146 h 1176171"/>
              <a:gd name="connsiteX35" fmla="*/ 1002073 w 1180894"/>
              <a:gd name="connsiteY35" fmla="*/ 538488 h 1176171"/>
              <a:gd name="connsiteX36" fmla="*/ 1002073 w 1180894"/>
              <a:gd name="connsiteY36" fmla="*/ 587073 h 1176171"/>
              <a:gd name="connsiteX37" fmla="*/ 587073 w 1180894"/>
              <a:gd name="connsiteY37" fmla="*/ 1002073 h 1176171"/>
              <a:gd name="connsiteX38" fmla="*/ 538488 w 1180894"/>
              <a:gd name="connsiteY38" fmla="*/ 1002073 h 1176171"/>
              <a:gd name="connsiteX39" fmla="*/ 510147 w 1180894"/>
              <a:gd name="connsiteY39" fmla="*/ 973732 h 1176171"/>
              <a:gd name="connsiteX40" fmla="*/ 510147 w 1180894"/>
              <a:gd name="connsiteY40" fmla="*/ 925147 h 1176171"/>
              <a:gd name="connsiteX41" fmla="*/ 510147 w 1180894"/>
              <a:gd name="connsiteY41" fmla="*/ 925147 h 1176171"/>
              <a:gd name="connsiteX42" fmla="*/ 715285 w 1180894"/>
              <a:gd name="connsiteY42" fmla="*/ 917049 h 1176171"/>
              <a:gd name="connsiteX43" fmla="*/ 921098 w 1180894"/>
              <a:gd name="connsiteY43" fmla="*/ 711236 h 1176171"/>
              <a:gd name="connsiteX44" fmla="*/ 951464 w 1180894"/>
              <a:gd name="connsiteY44" fmla="*/ 741602 h 1176171"/>
              <a:gd name="connsiteX45" fmla="*/ 745651 w 1180894"/>
              <a:gd name="connsiteY45" fmla="*/ 947415 h 1176171"/>
              <a:gd name="connsiteX46" fmla="*/ 715285 w 1180894"/>
              <a:gd name="connsiteY46" fmla="*/ 917049 h 1176171"/>
              <a:gd name="connsiteX47" fmla="*/ 715285 w 1180894"/>
              <a:gd name="connsiteY47" fmla="*/ 917049 h 1176171"/>
              <a:gd name="connsiteX48" fmla="*/ 606643 w 1180894"/>
              <a:gd name="connsiteY48" fmla="*/ 983179 h 1176171"/>
              <a:gd name="connsiteX49" fmla="*/ 666025 w 1180894"/>
              <a:gd name="connsiteY49" fmla="*/ 1042561 h 1176171"/>
              <a:gd name="connsiteX50" fmla="*/ 985203 w 1180894"/>
              <a:gd name="connsiteY50" fmla="*/ 1058082 h 1176171"/>
              <a:gd name="connsiteX51" fmla="*/ 1103293 w 1180894"/>
              <a:gd name="connsiteY51" fmla="*/ 1176171 h 1176171"/>
              <a:gd name="connsiteX52" fmla="*/ 1180895 w 1180894"/>
              <a:gd name="connsiteY52" fmla="*/ 1098569 h 1176171"/>
              <a:gd name="connsiteX53" fmla="*/ 1061456 w 1180894"/>
              <a:gd name="connsiteY53" fmla="*/ 979130 h 1176171"/>
              <a:gd name="connsiteX54" fmla="*/ 1041212 w 1180894"/>
              <a:gd name="connsiteY54" fmla="*/ 655228 h 1176171"/>
              <a:gd name="connsiteX55" fmla="*/ 987228 w 1180894"/>
              <a:gd name="connsiteY55" fmla="*/ 601244 h 1176171"/>
              <a:gd name="connsiteX56" fmla="*/ 606643 w 1180894"/>
              <a:gd name="connsiteY56" fmla="*/ 983179 h 1176171"/>
              <a:gd name="connsiteX57" fmla="*/ 606643 w 1180894"/>
              <a:gd name="connsiteY57" fmla="*/ 983179 h 1176171"/>
              <a:gd name="connsiteX58" fmla="*/ 574253 w 1180894"/>
              <a:gd name="connsiteY58" fmla="*/ 192992 h 1176171"/>
              <a:gd name="connsiteX59" fmla="*/ 514870 w 1180894"/>
              <a:gd name="connsiteY59" fmla="*/ 133610 h 1176171"/>
              <a:gd name="connsiteX60" fmla="*/ 195691 w 1180894"/>
              <a:gd name="connsiteY60" fmla="*/ 118089 h 1176171"/>
              <a:gd name="connsiteX61" fmla="*/ 77602 w 1180894"/>
              <a:gd name="connsiteY61" fmla="*/ 0 h 1176171"/>
              <a:gd name="connsiteX62" fmla="*/ 0 w 1180894"/>
              <a:gd name="connsiteY62" fmla="*/ 77602 h 1176171"/>
              <a:gd name="connsiteX63" fmla="*/ 119440 w 1180894"/>
              <a:gd name="connsiteY63" fmla="*/ 197041 h 1176171"/>
              <a:gd name="connsiteX64" fmla="*/ 139683 w 1180894"/>
              <a:gd name="connsiteY64" fmla="*/ 520943 h 1176171"/>
              <a:gd name="connsiteX65" fmla="*/ 193667 w 1180894"/>
              <a:gd name="connsiteY65" fmla="*/ 574927 h 1176171"/>
              <a:gd name="connsiteX66" fmla="*/ 574253 w 1180894"/>
              <a:gd name="connsiteY66" fmla="*/ 192992 h 1176171"/>
              <a:gd name="connsiteX67" fmla="*/ 574253 w 1180894"/>
              <a:gd name="connsiteY67" fmla="*/ 192992 h 117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180894" h="1176171">
                <a:moveTo>
                  <a:pt x="670074" y="251024"/>
                </a:moveTo>
                <a:lnTo>
                  <a:pt x="595846" y="325252"/>
                </a:lnTo>
                <a:lnTo>
                  <a:pt x="518919" y="402854"/>
                </a:lnTo>
                <a:lnTo>
                  <a:pt x="405554" y="516220"/>
                </a:lnTo>
                <a:lnTo>
                  <a:pt x="327952" y="593147"/>
                </a:lnTo>
                <a:lnTo>
                  <a:pt x="255748" y="665350"/>
                </a:lnTo>
                <a:cubicBezTo>
                  <a:pt x="242252" y="678846"/>
                  <a:pt x="220659" y="678846"/>
                  <a:pt x="207163" y="665350"/>
                </a:cubicBezTo>
                <a:lnTo>
                  <a:pt x="178821" y="637008"/>
                </a:lnTo>
                <a:cubicBezTo>
                  <a:pt x="165325" y="623512"/>
                  <a:pt x="165325" y="601919"/>
                  <a:pt x="178821" y="588423"/>
                </a:cubicBezTo>
                <a:lnTo>
                  <a:pt x="593821" y="173423"/>
                </a:lnTo>
                <a:cubicBezTo>
                  <a:pt x="607317" y="159927"/>
                  <a:pt x="628911" y="159927"/>
                  <a:pt x="642407" y="173423"/>
                </a:cubicBezTo>
                <a:lnTo>
                  <a:pt x="670748" y="201764"/>
                </a:lnTo>
                <a:cubicBezTo>
                  <a:pt x="683570" y="215935"/>
                  <a:pt x="683570" y="237529"/>
                  <a:pt x="670074" y="251024"/>
                </a:cubicBezTo>
                <a:lnTo>
                  <a:pt x="670074" y="251024"/>
                </a:lnTo>
                <a:close/>
                <a:moveTo>
                  <a:pt x="464261" y="258447"/>
                </a:moveTo>
                <a:lnTo>
                  <a:pt x="258448" y="464260"/>
                </a:lnTo>
                <a:lnTo>
                  <a:pt x="228082" y="433894"/>
                </a:lnTo>
                <a:lnTo>
                  <a:pt x="433895" y="228081"/>
                </a:lnTo>
                <a:lnTo>
                  <a:pt x="464261" y="258447"/>
                </a:lnTo>
                <a:lnTo>
                  <a:pt x="464261" y="258447"/>
                </a:lnTo>
                <a:close/>
                <a:moveTo>
                  <a:pt x="510147" y="925147"/>
                </a:moveTo>
                <a:lnTo>
                  <a:pt x="584375" y="850919"/>
                </a:lnTo>
                <a:lnTo>
                  <a:pt x="434569" y="701114"/>
                </a:lnTo>
                <a:cubicBezTo>
                  <a:pt x="413651" y="680195"/>
                  <a:pt x="413651" y="645106"/>
                  <a:pt x="434569" y="623512"/>
                </a:cubicBezTo>
                <a:lnTo>
                  <a:pt x="434569" y="623512"/>
                </a:lnTo>
                <a:cubicBezTo>
                  <a:pt x="455488" y="602594"/>
                  <a:pt x="490578" y="602594"/>
                  <a:pt x="512171" y="623512"/>
                </a:cubicBezTo>
                <a:lnTo>
                  <a:pt x="661301" y="772643"/>
                </a:lnTo>
                <a:lnTo>
                  <a:pt x="774667" y="659277"/>
                </a:lnTo>
                <a:lnTo>
                  <a:pt x="625537" y="510146"/>
                </a:lnTo>
                <a:cubicBezTo>
                  <a:pt x="604619" y="489228"/>
                  <a:pt x="604619" y="454138"/>
                  <a:pt x="625537" y="432545"/>
                </a:cubicBezTo>
                <a:lnTo>
                  <a:pt x="625537" y="432545"/>
                </a:lnTo>
                <a:cubicBezTo>
                  <a:pt x="646456" y="411626"/>
                  <a:pt x="681545" y="411626"/>
                  <a:pt x="703139" y="432545"/>
                </a:cubicBezTo>
                <a:lnTo>
                  <a:pt x="852943" y="582350"/>
                </a:lnTo>
                <a:lnTo>
                  <a:pt x="925147" y="510146"/>
                </a:lnTo>
                <a:cubicBezTo>
                  <a:pt x="938643" y="496651"/>
                  <a:pt x="960236" y="496651"/>
                  <a:pt x="973732" y="510146"/>
                </a:cubicBezTo>
                <a:lnTo>
                  <a:pt x="1002073" y="538488"/>
                </a:lnTo>
                <a:cubicBezTo>
                  <a:pt x="1015569" y="551984"/>
                  <a:pt x="1015569" y="573577"/>
                  <a:pt x="1002073" y="587073"/>
                </a:cubicBezTo>
                <a:lnTo>
                  <a:pt x="587073" y="1002073"/>
                </a:lnTo>
                <a:cubicBezTo>
                  <a:pt x="573577" y="1015569"/>
                  <a:pt x="551984" y="1015569"/>
                  <a:pt x="538488" y="1002073"/>
                </a:cubicBezTo>
                <a:lnTo>
                  <a:pt x="510147" y="973732"/>
                </a:lnTo>
                <a:cubicBezTo>
                  <a:pt x="496651" y="960911"/>
                  <a:pt x="496651" y="938643"/>
                  <a:pt x="510147" y="925147"/>
                </a:cubicBezTo>
                <a:lnTo>
                  <a:pt x="510147" y="925147"/>
                </a:lnTo>
                <a:close/>
                <a:moveTo>
                  <a:pt x="715285" y="917049"/>
                </a:moveTo>
                <a:lnTo>
                  <a:pt x="921098" y="711236"/>
                </a:lnTo>
                <a:lnTo>
                  <a:pt x="951464" y="741602"/>
                </a:lnTo>
                <a:lnTo>
                  <a:pt x="745651" y="947415"/>
                </a:lnTo>
                <a:lnTo>
                  <a:pt x="715285" y="917049"/>
                </a:lnTo>
                <a:lnTo>
                  <a:pt x="715285" y="917049"/>
                </a:lnTo>
                <a:close/>
                <a:moveTo>
                  <a:pt x="606643" y="983179"/>
                </a:moveTo>
                <a:lnTo>
                  <a:pt x="666025" y="1042561"/>
                </a:lnTo>
                <a:cubicBezTo>
                  <a:pt x="769944" y="1146480"/>
                  <a:pt x="866439" y="1151204"/>
                  <a:pt x="985203" y="1058082"/>
                </a:cubicBezTo>
                <a:lnTo>
                  <a:pt x="1103293" y="1176171"/>
                </a:lnTo>
                <a:lnTo>
                  <a:pt x="1180895" y="1098569"/>
                </a:lnTo>
                <a:lnTo>
                  <a:pt x="1061456" y="979130"/>
                </a:lnTo>
                <a:cubicBezTo>
                  <a:pt x="1155927" y="864415"/>
                  <a:pt x="1141757" y="755773"/>
                  <a:pt x="1041212" y="655228"/>
                </a:cubicBezTo>
                <a:lnTo>
                  <a:pt x="987228" y="601244"/>
                </a:lnTo>
                <a:lnTo>
                  <a:pt x="606643" y="983179"/>
                </a:lnTo>
                <a:lnTo>
                  <a:pt x="606643" y="983179"/>
                </a:lnTo>
                <a:close/>
                <a:moveTo>
                  <a:pt x="574253" y="192992"/>
                </a:moveTo>
                <a:lnTo>
                  <a:pt x="514870" y="133610"/>
                </a:lnTo>
                <a:cubicBezTo>
                  <a:pt x="410951" y="29691"/>
                  <a:pt x="314456" y="24967"/>
                  <a:pt x="195691" y="118089"/>
                </a:cubicBezTo>
                <a:lnTo>
                  <a:pt x="77602" y="0"/>
                </a:lnTo>
                <a:lnTo>
                  <a:pt x="0" y="77602"/>
                </a:lnTo>
                <a:lnTo>
                  <a:pt x="119440" y="197041"/>
                </a:lnTo>
                <a:cubicBezTo>
                  <a:pt x="24968" y="311756"/>
                  <a:pt x="39139" y="420398"/>
                  <a:pt x="139683" y="520943"/>
                </a:cubicBezTo>
                <a:lnTo>
                  <a:pt x="193667" y="574927"/>
                </a:lnTo>
                <a:lnTo>
                  <a:pt x="574253" y="192992"/>
                </a:lnTo>
                <a:lnTo>
                  <a:pt x="574253" y="192992"/>
                </a:lnTo>
                <a:close/>
              </a:path>
            </a:pathLst>
          </a:custGeom>
          <a:solidFill>
            <a:srgbClr val="54A86E"/>
          </a:solidFill>
          <a:ln w="674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áfico 3">
            <a:extLst>
              <a:ext uri="{FF2B5EF4-FFF2-40B4-BE49-F238E27FC236}">
                <a16:creationId xmlns:a16="http://schemas.microsoft.com/office/drawing/2014/main" xmlns="" id="{F69DE955-85C6-40B5-9BE0-99B7588FCEA3}"/>
              </a:ext>
            </a:extLst>
          </p:cNvPr>
          <p:cNvGrpSpPr/>
          <p:nvPr/>
        </p:nvGrpSpPr>
        <p:grpSpPr>
          <a:xfrm>
            <a:off x="1247584" y="4677331"/>
            <a:ext cx="1151203" cy="1037879"/>
            <a:chOff x="1247584" y="4677331"/>
            <a:chExt cx="1151203" cy="1037879"/>
          </a:xfrm>
          <a:solidFill>
            <a:schemeClr val="accent4">
              <a:lumMod val="75000"/>
            </a:schemeClr>
          </a:solidFill>
        </p:grpSpPr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xmlns="" id="{B8634BF5-CD4E-4999-860F-8D587C66545B}"/>
                </a:ext>
              </a:extLst>
            </p:cNvPr>
            <p:cNvSpPr/>
            <p:nvPr/>
          </p:nvSpPr>
          <p:spPr>
            <a:xfrm>
              <a:off x="1247584" y="5411552"/>
              <a:ext cx="1151203" cy="303658"/>
            </a:xfrm>
            <a:custGeom>
              <a:avLst/>
              <a:gdLst>
                <a:gd name="connsiteX0" fmla="*/ 1151203 w 1151203"/>
                <a:gd name="connsiteY0" fmla="*/ 0 h 303658"/>
                <a:gd name="connsiteX1" fmla="*/ 1127586 w 1151203"/>
                <a:gd name="connsiteY1" fmla="*/ 0 h 303658"/>
                <a:gd name="connsiteX2" fmla="*/ 1127586 w 1151203"/>
                <a:gd name="connsiteY2" fmla="*/ 17545 h 303658"/>
                <a:gd name="connsiteX3" fmla="*/ 1127586 w 1151203"/>
                <a:gd name="connsiteY3" fmla="*/ 28342 h 303658"/>
                <a:gd name="connsiteX4" fmla="*/ 1116789 w 1151203"/>
                <a:gd name="connsiteY4" fmla="*/ 28342 h 303658"/>
                <a:gd name="connsiteX5" fmla="*/ 34415 w 1151203"/>
                <a:gd name="connsiteY5" fmla="*/ 28342 h 303658"/>
                <a:gd name="connsiteX6" fmla="*/ 23618 w 1151203"/>
                <a:gd name="connsiteY6" fmla="*/ 28342 h 303658"/>
                <a:gd name="connsiteX7" fmla="*/ 23618 w 1151203"/>
                <a:gd name="connsiteY7" fmla="*/ 17545 h 303658"/>
                <a:gd name="connsiteX8" fmla="*/ 23618 w 1151203"/>
                <a:gd name="connsiteY8" fmla="*/ 0 h 303658"/>
                <a:gd name="connsiteX9" fmla="*/ 0 w 1151203"/>
                <a:gd name="connsiteY9" fmla="*/ 0 h 303658"/>
                <a:gd name="connsiteX10" fmla="*/ 0 w 1151203"/>
                <a:gd name="connsiteY10" fmla="*/ 69504 h 303658"/>
                <a:gd name="connsiteX11" fmla="*/ 99195 w 1151203"/>
                <a:gd name="connsiteY11" fmla="*/ 69504 h 303658"/>
                <a:gd name="connsiteX12" fmla="*/ 54659 w 1151203"/>
                <a:gd name="connsiteY12" fmla="*/ 169374 h 303658"/>
                <a:gd name="connsiteX13" fmla="*/ 188943 w 1151203"/>
                <a:gd name="connsiteY13" fmla="*/ 303659 h 303658"/>
                <a:gd name="connsiteX14" fmla="*/ 323228 w 1151203"/>
                <a:gd name="connsiteY14" fmla="*/ 169374 h 303658"/>
                <a:gd name="connsiteX15" fmla="*/ 278691 w 1151203"/>
                <a:gd name="connsiteY15" fmla="*/ 69504 h 303658"/>
                <a:gd name="connsiteX16" fmla="*/ 868464 w 1151203"/>
                <a:gd name="connsiteY16" fmla="*/ 69504 h 303658"/>
                <a:gd name="connsiteX17" fmla="*/ 823927 w 1151203"/>
                <a:gd name="connsiteY17" fmla="*/ 169374 h 303658"/>
                <a:gd name="connsiteX18" fmla="*/ 958212 w 1151203"/>
                <a:gd name="connsiteY18" fmla="*/ 303659 h 303658"/>
                <a:gd name="connsiteX19" fmla="*/ 1092496 w 1151203"/>
                <a:gd name="connsiteY19" fmla="*/ 169374 h 303658"/>
                <a:gd name="connsiteX20" fmla="*/ 1047960 w 1151203"/>
                <a:gd name="connsiteY20" fmla="*/ 69504 h 303658"/>
                <a:gd name="connsiteX21" fmla="*/ 1149179 w 1151203"/>
                <a:gd name="connsiteY21" fmla="*/ 69504 h 303658"/>
                <a:gd name="connsiteX22" fmla="*/ 1149179 w 1151203"/>
                <a:gd name="connsiteY22" fmla="*/ 0 h 303658"/>
                <a:gd name="connsiteX23" fmla="*/ 188943 w 1151203"/>
                <a:gd name="connsiteY23" fmla="*/ 251699 h 303658"/>
                <a:gd name="connsiteX24" fmla="*/ 106618 w 1151203"/>
                <a:gd name="connsiteY24" fmla="*/ 169374 h 303658"/>
                <a:gd name="connsiteX25" fmla="*/ 188943 w 1151203"/>
                <a:gd name="connsiteY25" fmla="*/ 87049 h 303658"/>
                <a:gd name="connsiteX26" fmla="*/ 271268 w 1151203"/>
                <a:gd name="connsiteY26" fmla="*/ 169374 h 303658"/>
                <a:gd name="connsiteX27" fmla="*/ 188943 w 1151203"/>
                <a:gd name="connsiteY27" fmla="*/ 251699 h 303658"/>
                <a:gd name="connsiteX28" fmla="*/ 959561 w 1151203"/>
                <a:gd name="connsiteY28" fmla="*/ 251699 h 303658"/>
                <a:gd name="connsiteX29" fmla="*/ 877236 w 1151203"/>
                <a:gd name="connsiteY29" fmla="*/ 169374 h 303658"/>
                <a:gd name="connsiteX30" fmla="*/ 959561 w 1151203"/>
                <a:gd name="connsiteY30" fmla="*/ 87049 h 303658"/>
                <a:gd name="connsiteX31" fmla="*/ 1041886 w 1151203"/>
                <a:gd name="connsiteY31" fmla="*/ 169374 h 303658"/>
                <a:gd name="connsiteX32" fmla="*/ 959561 w 1151203"/>
                <a:gd name="connsiteY32" fmla="*/ 251699 h 303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51203" h="303658">
                  <a:moveTo>
                    <a:pt x="1151203" y="0"/>
                  </a:moveTo>
                  <a:lnTo>
                    <a:pt x="1127586" y="0"/>
                  </a:lnTo>
                  <a:lnTo>
                    <a:pt x="1127586" y="17545"/>
                  </a:lnTo>
                  <a:lnTo>
                    <a:pt x="1127586" y="28342"/>
                  </a:lnTo>
                  <a:lnTo>
                    <a:pt x="1116789" y="28342"/>
                  </a:lnTo>
                  <a:lnTo>
                    <a:pt x="34415" y="28342"/>
                  </a:lnTo>
                  <a:lnTo>
                    <a:pt x="23618" y="28342"/>
                  </a:lnTo>
                  <a:lnTo>
                    <a:pt x="23618" y="17545"/>
                  </a:lnTo>
                  <a:lnTo>
                    <a:pt x="23618" y="0"/>
                  </a:lnTo>
                  <a:lnTo>
                    <a:pt x="0" y="0"/>
                  </a:lnTo>
                  <a:lnTo>
                    <a:pt x="0" y="69504"/>
                  </a:lnTo>
                  <a:lnTo>
                    <a:pt x="99195" y="69504"/>
                  </a:lnTo>
                  <a:cubicBezTo>
                    <a:pt x="72203" y="94472"/>
                    <a:pt x="54659" y="129561"/>
                    <a:pt x="54659" y="169374"/>
                  </a:cubicBezTo>
                  <a:cubicBezTo>
                    <a:pt x="54659" y="243602"/>
                    <a:pt x="114715" y="303659"/>
                    <a:pt x="188943" y="303659"/>
                  </a:cubicBezTo>
                  <a:cubicBezTo>
                    <a:pt x="263171" y="303659"/>
                    <a:pt x="323228" y="243602"/>
                    <a:pt x="323228" y="169374"/>
                  </a:cubicBezTo>
                  <a:cubicBezTo>
                    <a:pt x="323228" y="129561"/>
                    <a:pt x="306358" y="94472"/>
                    <a:pt x="278691" y="69504"/>
                  </a:cubicBezTo>
                  <a:lnTo>
                    <a:pt x="868464" y="69504"/>
                  </a:lnTo>
                  <a:cubicBezTo>
                    <a:pt x="841472" y="94472"/>
                    <a:pt x="823927" y="129561"/>
                    <a:pt x="823927" y="169374"/>
                  </a:cubicBezTo>
                  <a:cubicBezTo>
                    <a:pt x="823927" y="243602"/>
                    <a:pt x="883984" y="303659"/>
                    <a:pt x="958212" y="303659"/>
                  </a:cubicBezTo>
                  <a:cubicBezTo>
                    <a:pt x="1032439" y="303659"/>
                    <a:pt x="1092496" y="243602"/>
                    <a:pt x="1092496" y="169374"/>
                  </a:cubicBezTo>
                  <a:cubicBezTo>
                    <a:pt x="1092496" y="129561"/>
                    <a:pt x="1075626" y="94472"/>
                    <a:pt x="1047960" y="69504"/>
                  </a:cubicBezTo>
                  <a:lnTo>
                    <a:pt x="1149179" y="69504"/>
                  </a:lnTo>
                  <a:lnTo>
                    <a:pt x="1149179" y="0"/>
                  </a:lnTo>
                  <a:close/>
                  <a:moveTo>
                    <a:pt x="188943" y="251699"/>
                  </a:moveTo>
                  <a:cubicBezTo>
                    <a:pt x="143732" y="251699"/>
                    <a:pt x="106618" y="214585"/>
                    <a:pt x="106618" y="169374"/>
                  </a:cubicBezTo>
                  <a:cubicBezTo>
                    <a:pt x="106618" y="124163"/>
                    <a:pt x="143732" y="87049"/>
                    <a:pt x="188943" y="87049"/>
                  </a:cubicBezTo>
                  <a:cubicBezTo>
                    <a:pt x="234155" y="87049"/>
                    <a:pt x="271268" y="124163"/>
                    <a:pt x="271268" y="169374"/>
                  </a:cubicBezTo>
                  <a:cubicBezTo>
                    <a:pt x="271268" y="214585"/>
                    <a:pt x="234829" y="251699"/>
                    <a:pt x="188943" y="251699"/>
                  </a:cubicBezTo>
                  <a:close/>
                  <a:moveTo>
                    <a:pt x="959561" y="251699"/>
                  </a:moveTo>
                  <a:cubicBezTo>
                    <a:pt x="914350" y="251699"/>
                    <a:pt x="877236" y="214585"/>
                    <a:pt x="877236" y="169374"/>
                  </a:cubicBezTo>
                  <a:cubicBezTo>
                    <a:pt x="877236" y="124163"/>
                    <a:pt x="914350" y="87049"/>
                    <a:pt x="959561" y="87049"/>
                  </a:cubicBezTo>
                  <a:cubicBezTo>
                    <a:pt x="1004772" y="87049"/>
                    <a:pt x="1041886" y="124163"/>
                    <a:pt x="1041886" y="169374"/>
                  </a:cubicBezTo>
                  <a:cubicBezTo>
                    <a:pt x="1041886" y="214585"/>
                    <a:pt x="1004772" y="251699"/>
                    <a:pt x="959561" y="251699"/>
                  </a:cubicBez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xmlns="" id="{23FA480B-8F4C-4408-9A2B-11BE8AACF877}"/>
                </a:ext>
              </a:extLst>
            </p:cNvPr>
            <p:cNvSpPr/>
            <p:nvPr/>
          </p:nvSpPr>
          <p:spPr>
            <a:xfrm>
              <a:off x="2170706" y="5544487"/>
              <a:ext cx="72878" cy="72878"/>
            </a:xfrm>
            <a:custGeom>
              <a:avLst/>
              <a:gdLst>
                <a:gd name="connsiteX0" fmla="*/ 72878 w 72878"/>
                <a:gd name="connsiteY0" fmla="*/ 36439 h 72878"/>
                <a:gd name="connsiteX1" fmla="*/ 36439 w 72878"/>
                <a:gd name="connsiteY1" fmla="*/ 72878 h 72878"/>
                <a:gd name="connsiteX2" fmla="*/ 0 w 72878"/>
                <a:gd name="connsiteY2" fmla="*/ 36439 h 72878"/>
                <a:gd name="connsiteX3" fmla="*/ 36439 w 72878"/>
                <a:gd name="connsiteY3" fmla="*/ 0 h 72878"/>
                <a:gd name="connsiteX4" fmla="*/ 72878 w 72878"/>
                <a:gd name="connsiteY4" fmla="*/ 36439 h 7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78" h="72878">
                  <a:moveTo>
                    <a:pt x="72878" y="36439"/>
                  </a:moveTo>
                  <a:cubicBezTo>
                    <a:pt x="72878" y="56564"/>
                    <a:pt x="56564" y="72878"/>
                    <a:pt x="36439" y="72878"/>
                  </a:cubicBezTo>
                  <a:cubicBezTo>
                    <a:pt x="16314" y="72878"/>
                    <a:pt x="0" y="56564"/>
                    <a:pt x="0" y="36439"/>
                  </a:cubicBezTo>
                  <a:cubicBezTo>
                    <a:pt x="0" y="16314"/>
                    <a:pt x="16314" y="0"/>
                    <a:pt x="36439" y="0"/>
                  </a:cubicBezTo>
                  <a:cubicBezTo>
                    <a:pt x="56564" y="0"/>
                    <a:pt x="72878" y="16314"/>
                    <a:pt x="72878" y="36439"/>
                  </a:cubicBez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xmlns="" id="{ADBB76AC-7DA9-454F-B575-299625F319EA}"/>
                </a:ext>
              </a:extLst>
            </p:cNvPr>
            <p:cNvSpPr/>
            <p:nvPr/>
          </p:nvSpPr>
          <p:spPr>
            <a:xfrm>
              <a:off x="1400088" y="5544487"/>
              <a:ext cx="72878" cy="72878"/>
            </a:xfrm>
            <a:custGeom>
              <a:avLst/>
              <a:gdLst>
                <a:gd name="connsiteX0" fmla="*/ 72878 w 72878"/>
                <a:gd name="connsiteY0" fmla="*/ 36439 h 72878"/>
                <a:gd name="connsiteX1" fmla="*/ 36439 w 72878"/>
                <a:gd name="connsiteY1" fmla="*/ 72878 h 72878"/>
                <a:gd name="connsiteX2" fmla="*/ 0 w 72878"/>
                <a:gd name="connsiteY2" fmla="*/ 36439 h 72878"/>
                <a:gd name="connsiteX3" fmla="*/ 36439 w 72878"/>
                <a:gd name="connsiteY3" fmla="*/ 0 h 72878"/>
                <a:gd name="connsiteX4" fmla="*/ 72878 w 72878"/>
                <a:gd name="connsiteY4" fmla="*/ 36439 h 7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78" h="72878">
                  <a:moveTo>
                    <a:pt x="72878" y="36439"/>
                  </a:moveTo>
                  <a:cubicBezTo>
                    <a:pt x="72878" y="56564"/>
                    <a:pt x="56564" y="72878"/>
                    <a:pt x="36439" y="72878"/>
                  </a:cubicBezTo>
                  <a:cubicBezTo>
                    <a:pt x="16314" y="72878"/>
                    <a:pt x="0" y="56564"/>
                    <a:pt x="0" y="36439"/>
                  </a:cubicBezTo>
                  <a:cubicBezTo>
                    <a:pt x="0" y="16314"/>
                    <a:pt x="16314" y="0"/>
                    <a:pt x="36439" y="0"/>
                  </a:cubicBezTo>
                  <a:cubicBezTo>
                    <a:pt x="56564" y="0"/>
                    <a:pt x="72878" y="16314"/>
                    <a:pt x="72878" y="36439"/>
                  </a:cubicBez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xmlns="" id="{EF539732-6899-4780-BC4C-AC3230CC2465}"/>
                </a:ext>
              </a:extLst>
            </p:cNvPr>
            <p:cNvSpPr/>
            <p:nvPr/>
          </p:nvSpPr>
          <p:spPr>
            <a:xfrm>
              <a:off x="1284023" y="4677331"/>
              <a:ext cx="1084398" cy="187635"/>
            </a:xfrm>
            <a:custGeom>
              <a:avLst/>
              <a:gdLst>
                <a:gd name="connsiteX0" fmla="*/ 1084399 w 1084398"/>
                <a:gd name="connsiteY0" fmla="*/ 187636 h 187635"/>
                <a:gd name="connsiteX1" fmla="*/ 1039862 w 1084398"/>
                <a:gd name="connsiteY1" fmla="*/ 119481 h 187635"/>
                <a:gd name="connsiteX2" fmla="*/ 975756 w 1084398"/>
                <a:gd name="connsiteY2" fmla="*/ 78994 h 187635"/>
                <a:gd name="connsiteX3" fmla="*/ 932569 w 1084398"/>
                <a:gd name="connsiteY3" fmla="*/ 98562 h 187635"/>
                <a:gd name="connsiteX4" fmla="*/ 844171 w 1084398"/>
                <a:gd name="connsiteY4" fmla="*/ 93164 h 187635"/>
                <a:gd name="connsiteX5" fmla="*/ 594496 w 1084398"/>
                <a:gd name="connsiteY5" fmla="*/ 29058 h 187635"/>
                <a:gd name="connsiteX6" fmla="*/ 480455 w 1084398"/>
                <a:gd name="connsiteY6" fmla="*/ 45928 h 187635"/>
                <a:gd name="connsiteX7" fmla="*/ 387333 w 1084398"/>
                <a:gd name="connsiteY7" fmla="*/ 53351 h 187635"/>
                <a:gd name="connsiteX8" fmla="*/ 224033 w 1084398"/>
                <a:gd name="connsiteY8" fmla="*/ 42 h 187635"/>
                <a:gd name="connsiteX9" fmla="*/ 157228 w 1084398"/>
                <a:gd name="connsiteY9" fmla="*/ 41205 h 187635"/>
                <a:gd name="connsiteX10" fmla="*/ 134285 w 1084398"/>
                <a:gd name="connsiteY10" fmla="*/ 60774 h 187635"/>
                <a:gd name="connsiteX11" fmla="*/ 8772 w 1084398"/>
                <a:gd name="connsiteY11" fmla="*/ 165367 h 187635"/>
                <a:gd name="connsiteX12" fmla="*/ 0 w 1084398"/>
                <a:gd name="connsiteY12" fmla="*/ 187636 h 187635"/>
                <a:gd name="connsiteX13" fmla="*/ 1084399 w 1084398"/>
                <a:gd name="connsiteY13" fmla="*/ 187636 h 18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4398" h="187635">
                  <a:moveTo>
                    <a:pt x="1084399" y="187636"/>
                  </a:moveTo>
                  <a:cubicBezTo>
                    <a:pt x="1081025" y="164018"/>
                    <a:pt x="1067529" y="141750"/>
                    <a:pt x="1039862" y="119481"/>
                  </a:cubicBezTo>
                  <a:cubicBezTo>
                    <a:pt x="1018943" y="103286"/>
                    <a:pt x="1005447" y="78318"/>
                    <a:pt x="975756" y="78994"/>
                  </a:cubicBezTo>
                  <a:cubicBezTo>
                    <a:pt x="960911" y="79668"/>
                    <a:pt x="946740" y="90465"/>
                    <a:pt x="932569" y="98562"/>
                  </a:cubicBezTo>
                  <a:cubicBezTo>
                    <a:pt x="921098" y="105310"/>
                    <a:pt x="859016" y="107335"/>
                    <a:pt x="844171" y="93164"/>
                  </a:cubicBezTo>
                  <a:cubicBezTo>
                    <a:pt x="823252" y="72920"/>
                    <a:pt x="615415" y="9490"/>
                    <a:pt x="594496" y="29058"/>
                  </a:cubicBezTo>
                  <a:cubicBezTo>
                    <a:pt x="558732" y="62798"/>
                    <a:pt x="524317" y="63473"/>
                    <a:pt x="480455" y="45928"/>
                  </a:cubicBezTo>
                  <a:cubicBezTo>
                    <a:pt x="452114" y="34457"/>
                    <a:pt x="420398" y="37156"/>
                    <a:pt x="387333" y="53351"/>
                  </a:cubicBezTo>
                  <a:cubicBezTo>
                    <a:pt x="355618" y="69546"/>
                    <a:pt x="245626" y="-1982"/>
                    <a:pt x="224033" y="42"/>
                  </a:cubicBezTo>
                  <a:cubicBezTo>
                    <a:pt x="200415" y="2067"/>
                    <a:pt x="179496" y="26359"/>
                    <a:pt x="157228" y="41205"/>
                  </a:cubicBezTo>
                  <a:cubicBezTo>
                    <a:pt x="149130" y="46603"/>
                    <a:pt x="143057" y="56050"/>
                    <a:pt x="134285" y="60774"/>
                  </a:cubicBezTo>
                  <a:cubicBezTo>
                    <a:pt x="85699" y="87766"/>
                    <a:pt x="34415" y="113408"/>
                    <a:pt x="8772" y="165367"/>
                  </a:cubicBezTo>
                  <a:cubicBezTo>
                    <a:pt x="4724" y="174140"/>
                    <a:pt x="1350" y="181563"/>
                    <a:pt x="0" y="187636"/>
                  </a:cubicBezTo>
                  <a:lnTo>
                    <a:pt x="1084399" y="187636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xmlns="" id="{72C171B6-9AA9-4FA5-99D8-461BBA9470CA}"/>
                </a:ext>
              </a:extLst>
            </p:cNvPr>
            <p:cNvSpPr/>
            <p:nvPr/>
          </p:nvSpPr>
          <p:spPr>
            <a:xfrm>
              <a:off x="1508731" y="5040414"/>
              <a:ext cx="628235" cy="116065"/>
            </a:xfrm>
            <a:custGeom>
              <a:avLst/>
              <a:gdLst>
                <a:gd name="connsiteX0" fmla="*/ 0 w 628235"/>
                <a:gd name="connsiteY0" fmla="*/ 0 h 116065"/>
                <a:gd name="connsiteX1" fmla="*/ 628236 w 628235"/>
                <a:gd name="connsiteY1" fmla="*/ 0 h 116065"/>
                <a:gd name="connsiteX2" fmla="*/ 628236 w 628235"/>
                <a:gd name="connsiteY2" fmla="*/ 116065 h 116065"/>
                <a:gd name="connsiteX3" fmla="*/ 0 w 628235"/>
                <a:gd name="connsiteY3" fmla="*/ 116065 h 1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235" h="116065">
                  <a:moveTo>
                    <a:pt x="0" y="0"/>
                  </a:moveTo>
                  <a:lnTo>
                    <a:pt x="628236" y="0"/>
                  </a:lnTo>
                  <a:lnTo>
                    <a:pt x="628236" y="116065"/>
                  </a:lnTo>
                  <a:lnTo>
                    <a:pt x="0" y="116065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xmlns="" id="{904FDCD0-127A-43AB-A743-00625756B33C}"/>
                </a:ext>
              </a:extLst>
            </p:cNvPr>
            <p:cNvSpPr/>
            <p:nvPr/>
          </p:nvSpPr>
          <p:spPr>
            <a:xfrm>
              <a:off x="2277324" y="5040414"/>
              <a:ext cx="88398" cy="116065"/>
            </a:xfrm>
            <a:custGeom>
              <a:avLst/>
              <a:gdLst>
                <a:gd name="connsiteX0" fmla="*/ 0 w 88398"/>
                <a:gd name="connsiteY0" fmla="*/ 0 h 116065"/>
                <a:gd name="connsiteX1" fmla="*/ 88398 w 88398"/>
                <a:gd name="connsiteY1" fmla="*/ 0 h 116065"/>
                <a:gd name="connsiteX2" fmla="*/ 88398 w 88398"/>
                <a:gd name="connsiteY2" fmla="*/ 116065 h 116065"/>
                <a:gd name="connsiteX3" fmla="*/ 0 w 88398"/>
                <a:gd name="connsiteY3" fmla="*/ 116065 h 1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398" h="116065">
                  <a:moveTo>
                    <a:pt x="0" y="0"/>
                  </a:moveTo>
                  <a:lnTo>
                    <a:pt x="88398" y="0"/>
                  </a:lnTo>
                  <a:lnTo>
                    <a:pt x="88398" y="116065"/>
                  </a:lnTo>
                  <a:lnTo>
                    <a:pt x="0" y="116065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xmlns="" id="{2FB66B4D-4087-4A25-97BD-88415DA64FA4}"/>
                </a:ext>
              </a:extLst>
            </p:cNvPr>
            <p:cNvSpPr/>
            <p:nvPr/>
          </p:nvSpPr>
          <p:spPr>
            <a:xfrm>
              <a:off x="1278625" y="5040414"/>
              <a:ext cx="89747" cy="116065"/>
            </a:xfrm>
            <a:custGeom>
              <a:avLst/>
              <a:gdLst>
                <a:gd name="connsiteX0" fmla="*/ 0 w 89747"/>
                <a:gd name="connsiteY0" fmla="*/ 0 h 116065"/>
                <a:gd name="connsiteX1" fmla="*/ 89748 w 89747"/>
                <a:gd name="connsiteY1" fmla="*/ 0 h 116065"/>
                <a:gd name="connsiteX2" fmla="*/ 89748 w 89747"/>
                <a:gd name="connsiteY2" fmla="*/ 116065 h 116065"/>
                <a:gd name="connsiteX3" fmla="*/ 0 w 89747"/>
                <a:gd name="connsiteY3" fmla="*/ 116065 h 11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47" h="116065">
                  <a:moveTo>
                    <a:pt x="0" y="0"/>
                  </a:moveTo>
                  <a:lnTo>
                    <a:pt x="89748" y="0"/>
                  </a:lnTo>
                  <a:lnTo>
                    <a:pt x="89748" y="116065"/>
                  </a:lnTo>
                  <a:lnTo>
                    <a:pt x="0" y="116065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xmlns="" id="{8BC8B1D7-E48A-49F8-BE2A-98FFC623AF1B}"/>
                </a:ext>
              </a:extLst>
            </p:cNvPr>
            <p:cNvSpPr/>
            <p:nvPr/>
          </p:nvSpPr>
          <p:spPr>
            <a:xfrm>
              <a:off x="1508731" y="5175373"/>
              <a:ext cx="628235" cy="116739"/>
            </a:xfrm>
            <a:custGeom>
              <a:avLst/>
              <a:gdLst>
                <a:gd name="connsiteX0" fmla="*/ 0 w 628235"/>
                <a:gd name="connsiteY0" fmla="*/ 0 h 116739"/>
                <a:gd name="connsiteX1" fmla="*/ 628236 w 628235"/>
                <a:gd name="connsiteY1" fmla="*/ 0 h 116739"/>
                <a:gd name="connsiteX2" fmla="*/ 628236 w 628235"/>
                <a:gd name="connsiteY2" fmla="*/ 116740 h 116739"/>
                <a:gd name="connsiteX3" fmla="*/ 0 w 628235"/>
                <a:gd name="connsiteY3" fmla="*/ 116740 h 1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235" h="116739">
                  <a:moveTo>
                    <a:pt x="0" y="0"/>
                  </a:moveTo>
                  <a:lnTo>
                    <a:pt x="628236" y="0"/>
                  </a:lnTo>
                  <a:lnTo>
                    <a:pt x="628236" y="116740"/>
                  </a:lnTo>
                  <a:lnTo>
                    <a:pt x="0" y="116740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xmlns="" id="{52A0B9C3-383E-427C-BF23-0B5E9567D667}"/>
                </a:ext>
              </a:extLst>
            </p:cNvPr>
            <p:cNvSpPr/>
            <p:nvPr/>
          </p:nvSpPr>
          <p:spPr>
            <a:xfrm>
              <a:off x="2277324" y="5175373"/>
              <a:ext cx="89747" cy="116739"/>
            </a:xfrm>
            <a:custGeom>
              <a:avLst/>
              <a:gdLst>
                <a:gd name="connsiteX0" fmla="*/ 0 w 89747"/>
                <a:gd name="connsiteY0" fmla="*/ 0 h 116739"/>
                <a:gd name="connsiteX1" fmla="*/ 89748 w 89747"/>
                <a:gd name="connsiteY1" fmla="*/ 0 h 116739"/>
                <a:gd name="connsiteX2" fmla="*/ 89748 w 89747"/>
                <a:gd name="connsiteY2" fmla="*/ 116740 h 116739"/>
                <a:gd name="connsiteX3" fmla="*/ 0 w 89747"/>
                <a:gd name="connsiteY3" fmla="*/ 116740 h 1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47" h="116739">
                  <a:moveTo>
                    <a:pt x="0" y="0"/>
                  </a:moveTo>
                  <a:lnTo>
                    <a:pt x="89748" y="0"/>
                  </a:lnTo>
                  <a:lnTo>
                    <a:pt x="89748" y="116740"/>
                  </a:lnTo>
                  <a:lnTo>
                    <a:pt x="0" y="116740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xmlns="" id="{690349B4-86CF-4B1D-B774-274043C86001}"/>
                </a:ext>
              </a:extLst>
            </p:cNvPr>
            <p:cNvSpPr/>
            <p:nvPr/>
          </p:nvSpPr>
          <p:spPr>
            <a:xfrm>
              <a:off x="1279975" y="5175373"/>
              <a:ext cx="88398" cy="116739"/>
            </a:xfrm>
            <a:custGeom>
              <a:avLst/>
              <a:gdLst>
                <a:gd name="connsiteX0" fmla="*/ 0 w 88398"/>
                <a:gd name="connsiteY0" fmla="*/ 0 h 116739"/>
                <a:gd name="connsiteX1" fmla="*/ 88398 w 88398"/>
                <a:gd name="connsiteY1" fmla="*/ 0 h 116739"/>
                <a:gd name="connsiteX2" fmla="*/ 88398 w 88398"/>
                <a:gd name="connsiteY2" fmla="*/ 116740 h 116739"/>
                <a:gd name="connsiteX3" fmla="*/ 0 w 88398"/>
                <a:gd name="connsiteY3" fmla="*/ 116740 h 1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398" h="116739">
                  <a:moveTo>
                    <a:pt x="0" y="0"/>
                  </a:moveTo>
                  <a:lnTo>
                    <a:pt x="88398" y="0"/>
                  </a:lnTo>
                  <a:lnTo>
                    <a:pt x="88398" y="116740"/>
                  </a:lnTo>
                  <a:lnTo>
                    <a:pt x="0" y="116740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xmlns="" id="{4E863825-C8F9-4B42-933A-8759C1675C0A}"/>
                </a:ext>
              </a:extLst>
            </p:cNvPr>
            <p:cNvSpPr/>
            <p:nvPr/>
          </p:nvSpPr>
          <p:spPr>
            <a:xfrm>
              <a:off x="1292796" y="4897357"/>
              <a:ext cx="1060105" cy="515545"/>
            </a:xfrm>
            <a:custGeom>
              <a:avLst/>
              <a:gdLst>
                <a:gd name="connsiteX0" fmla="*/ 0 w 1060105"/>
                <a:gd name="connsiteY0" fmla="*/ 0 h 515545"/>
                <a:gd name="connsiteX1" fmla="*/ 0 w 1060105"/>
                <a:gd name="connsiteY1" fmla="*/ 110667 h 515545"/>
                <a:gd name="connsiteX2" fmla="*/ 107968 w 1060105"/>
                <a:gd name="connsiteY2" fmla="*/ 110667 h 515545"/>
                <a:gd name="connsiteX3" fmla="*/ 107968 w 1060105"/>
                <a:gd name="connsiteY3" fmla="*/ 136984 h 515545"/>
                <a:gd name="connsiteX4" fmla="*/ 107968 w 1060105"/>
                <a:gd name="connsiteY4" fmla="*/ 136984 h 515545"/>
                <a:gd name="connsiteX5" fmla="*/ 107968 w 1060105"/>
                <a:gd name="connsiteY5" fmla="*/ 515545 h 515545"/>
                <a:gd name="connsiteX6" fmla="*/ 183545 w 1060105"/>
                <a:gd name="connsiteY6" fmla="*/ 515545 h 515545"/>
                <a:gd name="connsiteX7" fmla="*/ 183545 w 1060105"/>
                <a:gd name="connsiteY7" fmla="*/ 136984 h 515545"/>
                <a:gd name="connsiteX8" fmla="*/ 183545 w 1060105"/>
                <a:gd name="connsiteY8" fmla="*/ 136984 h 515545"/>
                <a:gd name="connsiteX9" fmla="*/ 183545 w 1060105"/>
                <a:gd name="connsiteY9" fmla="*/ 110667 h 515545"/>
                <a:gd name="connsiteX10" fmla="*/ 876561 w 1060105"/>
                <a:gd name="connsiteY10" fmla="*/ 110667 h 515545"/>
                <a:gd name="connsiteX11" fmla="*/ 876561 w 1060105"/>
                <a:gd name="connsiteY11" fmla="*/ 136984 h 515545"/>
                <a:gd name="connsiteX12" fmla="*/ 876561 w 1060105"/>
                <a:gd name="connsiteY12" fmla="*/ 515545 h 515545"/>
                <a:gd name="connsiteX13" fmla="*/ 952138 w 1060105"/>
                <a:gd name="connsiteY13" fmla="*/ 515545 h 515545"/>
                <a:gd name="connsiteX14" fmla="*/ 952138 w 1060105"/>
                <a:gd name="connsiteY14" fmla="*/ 136984 h 515545"/>
                <a:gd name="connsiteX15" fmla="*/ 952138 w 1060105"/>
                <a:gd name="connsiteY15" fmla="*/ 110667 h 515545"/>
                <a:gd name="connsiteX16" fmla="*/ 1060106 w 1060105"/>
                <a:gd name="connsiteY16" fmla="*/ 110667 h 515545"/>
                <a:gd name="connsiteX17" fmla="*/ 1060106 w 1060105"/>
                <a:gd name="connsiteY17" fmla="*/ 0 h 51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0105" h="515545">
                  <a:moveTo>
                    <a:pt x="0" y="0"/>
                  </a:moveTo>
                  <a:lnTo>
                    <a:pt x="0" y="110667"/>
                  </a:lnTo>
                  <a:lnTo>
                    <a:pt x="107968" y="110667"/>
                  </a:lnTo>
                  <a:lnTo>
                    <a:pt x="107968" y="136984"/>
                  </a:lnTo>
                  <a:lnTo>
                    <a:pt x="107968" y="136984"/>
                  </a:lnTo>
                  <a:lnTo>
                    <a:pt x="107968" y="515545"/>
                  </a:lnTo>
                  <a:lnTo>
                    <a:pt x="183545" y="515545"/>
                  </a:lnTo>
                  <a:lnTo>
                    <a:pt x="183545" y="136984"/>
                  </a:lnTo>
                  <a:lnTo>
                    <a:pt x="183545" y="136984"/>
                  </a:lnTo>
                  <a:lnTo>
                    <a:pt x="183545" y="110667"/>
                  </a:lnTo>
                  <a:lnTo>
                    <a:pt x="876561" y="110667"/>
                  </a:lnTo>
                  <a:lnTo>
                    <a:pt x="876561" y="136984"/>
                  </a:lnTo>
                  <a:lnTo>
                    <a:pt x="876561" y="515545"/>
                  </a:lnTo>
                  <a:lnTo>
                    <a:pt x="952138" y="515545"/>
                  </a:lnTo>
                  <a:lnTo>
                    <a:pt x="952138" y="136984"/>
                  </a:lnTo>
                  <a:lnTo>
                    <a:pt x="952138" y="110667"/>
                  </a:lnTo>
                  <a:lnTo>
                    <a:pt x="1060106" y="110667"/>
                  </a:lnTo>
                  <a:lnTo>
                    <a:pt x="1060106" y="0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xmlns="" id="{6630BF71-B5B5-4EF8-AA9E-2513B4149417}"/>
                </a:ext>
              </a:extLst>
            </p:cNvPr>
            <p:cNvSpPr/>
            <p:nvPr/>
          </p:nvSpPr>
          <p:spPr>
            <a:xfrm>
              <a:off x="1508731" y="5309658"/>
              <a:ext cx="628235" cy="116739"/>
            </a:xfrm>
            <a:custGeom>
              <a:avLst/>
              <a:gdLst>
                <a:gd name="connsiteX0" fmla="*/ 0 w 628235"/>
                <a:gd name="connsiteY0" fmla="*/ 0 h 116739"/>
                <a:gd name="connsiteX1" fmla="*/ 628236 w 628235"/>
                <a:gd name="connsiteY1" fmla="*/ 0 h 116739"/>
                <a:gd name="connsiteX2" fmla="*/ 628236 w 628235"/>
                <a:gd name="connsiteY2" fmla="*/ 116740 h 116739"/>
                <a:gd name="connsiteX3" fmla="*/ 0 w 628235"/>
                <a:gd name="connsiteY3" fmla="*/ 116740 h 1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235" h="116739">
                  <a:moveTo>
                    <a:pt x="0" y="0"/>
                  </a:moveTo>
                  <a:lnTo>
                    <a:pt x="628236" y="0"/>
                  </a:lnTo>
                  <a:lnTo>
                    <a:pt x="628236" y="116740"/>
                  </a:lnTo>
                  <a:lnTo>
                    <a:pt x="0" y="116740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xmlns="" id="{3A15D827-AEAB-47F0-8290-E1B42511D971}"/>
                </a:ext>
              </a:extLst>
            </p:cNvPr>
            <p:cNvSpPr/>
            <p:nvPr/>
          </p:nvSpPr>
          <p:spPr>
            <a:xfrm>
              <a:off x="1279975" y="5309658"/>
              <a:ext cx="88398" cy="116739"/>
            </a:xfrm>
            <a:custGeom>
              <a:avLst/>
              <a:gdLst>
                <a:gd name="connsiteX0" fmla="*/ 0 w 88398"/>
                <a:gd name="connsiteY0" fmla="*/ 0 h 116739"/>
                <a:gd name="connsiteX1" fmla="*/ 88398 w 88398"/>
                <a:gd name="connsiteY1" fmla="*/ 0 h 116739"/>
                <a:gd name="connsiteX2" fmla="*/ 88398 w 88398"/>
                <a:gd name="connsiteY2" fmla="*/ 116740 h 116739"/>
                <a:gd name="connsiteX3" fmla="*/ 0 w 88398"/>
                <a:gd name="connsiteY3" fmla="*/ 116740 h 1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398" h="116739">
                  <a:moveTo>
                    <a:pt x="0" y="0"/>
                  </a:moveTo>
                  <a:lnTo>
                    <a:pt x="88398" y="0"/>
                  </a:lnTo>
                  <a:lnTo>
                    <a:pt x="88398" y="116740"/>
                  </a:lnTo>
                  <a:lnTo>
                    <a:pt x="0" y="116740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xmlns="" id="{39757E1B-D772-423D-9BDE-B6C6FC93425D}"/>
                </a:ext>
              </a:extLst>
            </p:cNvPr>
            <p:cNvSpPr/>
            <p:nvPr/>
          </p:nvSpPr>
          <p:spPr>
            <a:xfrm>
              <a:off x="2277324" y="5309658"/>
              <a:ext cx="89747" cy="116739"/>
            </a:xfrm>
            <a:custGeom>
              <a:avLst/>
              <a:gdLst>
                <a:gd name="connsiteX0" fmla="*/ 0 w 89747"/>
                <a:gd name="connsiteY0" fmla="*/ 0 h 116739"/>
                <a:gd name="connsiteX1" fmla="*/ 89748 w 89747"/>
                <a:gd name="connsiteY1" fmla="*/ 0 h 116739"/>
                <a:gd name="connsiteX2" fmla="*/ 89748 w 89747"/>
                <a:gd name="connsiteY2" fmla="*/ 116740 h 116739"/>
                <a:gd name="connsiteX3" fmla="*/ 0 w 89747"/>
                <a:gd name="connsiteY3" fmla="*/ 116740 h 1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47" h="116739">
                  <a:moveTo>
                    <a:pt x="0" y="0"/>
                  </a:moveTo>
                  <a:lnTo>
                    <a:pt x="89748" y="0"/>
                  </a:lnTo>
                  <a:lnTo>
                    <a:pt x="89748" y="116740"/>
                  </a:lnTo>
                  <a:lnTo>
                    <a:pt x="0" y="116740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áfico 3">
            <a:extLst>
              <a:ext uri="{FF2B5EF4-FFF2-40B4-BE49-F238E27FC236}">
                <a16:creationId xmlns:a16="http://schemas.microsoft.com/office/drawing/2014/main" xmlns="" id="{F69DE955-85C6-40B5-9BE0-99B7588FCEA3}"/>
              </a:ext>
            </a:extLst>
          </p:cNvPr>
          <p:cNvGrpSpPr/>
          <p:nvPr/>
        </p:nvGrpSpPr>
        <p:grpSpPr>
          <a:xfrm>
            <a:off x="9868114" y="4656455"/>
            <a:ext cx="1076975" cy="1079000"/>
            <a:chOff x="9868114" y="4656455"/>
            <a:chExt cx="1076975" cy="1079000"/>
          </a:xfrm>
          <a:solidFill>
            <a:schemeClr val="accent4">
              <a:lumMod val="75000"/>
            </a:schemeClr>
          </a:solidFill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xmlns="" id="{9E0554F4-4986-4D62-AB70-E8F744DDBBB8}"/>
                </a:ext>
              </a:extLst>
            </p:cNvPr>
            <p:cNvSpPr/>
            <p:nvPr/>
          </p:nvSpPr>
          <p:spPr>
            <a:xfrm>
              <a:off x="9868114" y="4656455"/>
              <a:ext cx="1076975" cy="649829"/>
            </a:xfrm>
            <a:custGeom>
              <a:avLst/>
              <a:gdLst>
                <a:gd name="connsiteX0" fmla="*/ 10122 w 1076975"/>
                <a:gd name="connsiteY0" fmla="*/ 632959 h 649829"/>
                <a:gd name="connsiteX1" fmla="*/ 1069553 w 1076975"/>
                <a:gd name="connsiteY1" fmla="*/ 632959 h 649829"/>
                <a:gd name="connsiteX2" fmla="*/ 1070902 w 1076975"/>
                <a:gd name="connsiteY2" fmla="*/ 626211 h 649829"/>
                <a:gd name="connsiteX3" fmla="*/ 1071578 w 1076975"/>
                <a:gd name="connsiteY3" fmla="*/ 620138 h 649829"/>
                <a:gd name="connsiteX4" fmla="*/ 1071578 w 1076975"/>
                <a:gd name="connsiteY4" fmla="*/ 618114 h 649829"/>
                <a:gd name="connsiteX5" fmla="*/ 734179 w 1076975"/>
                <a:gd name="connsiteY5" fmla="*/ 618114 h 649829"/>
                <a:gd name="connsiteX6" fmla="*/ 337398 w 1076975"/>
                <a:gd name="connsiteY6" fmla="*/ 618114 h 649829"/>
                <a:gd name="connsiteX7" fmla="*/ 513520 w 1076975"/>
                <a:gd name="connsiteY7" fmla="*/ 313781 h 649829"/>
                <a:gd name="connsiteX8" fmla="*/ 564805 w 1076975"/>
                <a:gd name="connsiteY8" fmla="*/ 354268 h 649829"/>
                <a:gd name="connsiteX9" fmla="*/ 672098 w 1076975"/>
                <a:gd name="connsiteY9" fmla="*/ 209187 h 649829"/>
                <a:gd name="connsiteX10" fmla="*/ 774667 w 1076975"/>
                <a:gd name="connsiteY10" fmla="*/ 240228 h 649829"/>
                <a:gd name="connsiteX11" fmla="*/ 864415 w 1076975"/>
                <a:gd name="connsiteY11" fmla="*/ 156553 h 649829"/>
                <a:gd name="connsiteX12" fmla="*/ 932569 w 1076975"/>
                <a:gd name="connsiteY12" fmla="*/ 274642 h 649829"/>
                <a:gd name="connsiteX13" fmla="*/ 1076976 w 1076975"/>
                <a:gd name="connsiteY13" fmla="*/ 524317 h 649829"/>
                <a:gd name="connsiteX14" fmla="*/ 1076301 w 1076975"/>
                <a:gd name="connsiteY14" fmla="*/ 512171 h 649829"/>
                <a:gd name="connsiteX15" fmla="*/ 1075626 w 1076975"/>
                <a:gd name="connsiteY15" fmla="*/ 498675 h 649829"/>
                <a:gd name="connsiteX16" fmla="*/ 1072927 w 1076975"/>
                <a:gd name="connsiteY16" fmla="*/ 471683 h 649829"/>
                <a:gd name="connsiteX17" fmla="*/ 1070902 w 1076975"/>
                <a:gd name="connsiteY17" fmla="*/ 458187 h 649829"/>
                <a:gd name="connsiteX18" fmla="*/ 1063480 w 1076975"/>
                <a:gd name="connsiteY18" fmla="*/ 418374 h 649829"/>
                <a:gd name="connsiteX19" fmla="*/ 1035139 w 1076975"/>
                <a:gd name="connsiteY19" fmla="*/ 329975 h 649829"/>
                <a:gd name="connsiteX20" fmla="*/ 1012195 w 1076975"/>
                <a:gd name="connsiteY20" fmla="*/ 282740 h 649829"/>
                <a:gd name="connsiteX21" fmla="*/ 985203 w 1076975"/>
                <a:gd name="connsiteY21" fmla="*/ 238203 h 649829"/>
                <a:gd name="connsiteX22" fmla="*/ 821227 w 1076975"/>
                <a:gd name="connsiteY22" fmla="*/ 80301 h 649829"/>
                <a:gd name="connsiteX23" fmla="*/ 852943 w 1076975"/>
                <a:gd name="connsiteY23" fmla="*/ 134959 h 649829"/>
                <a:gd name="connsiteX24" fmla="*/ 769268 w 1076975"/>
                <a:gd name="connsiteY24" fmla="*/ 213236 h 649829"/>
                <a:gd name="connsiteX25" fmla="*/ 663326 w 1076975"/>
                <a:gd name="connsiteY25" fmla="*/ 181520 h 649829"/>
                <a:gd name="connsiteX26" fmla="*/ 560756 w 1076975"/>
                <a:gd name="connsiteY26" fmla="*/ 319854 h 649829"/>
                <a:gd name="connsiteX27" fmla="*/ 526342 w 1076975"/>
                <a:gd name="connsiteY27" fmla="*/ 292187 h 649829"/>
                <a:gd name="connsiteX28" fmla="*/ 537138 w 1076975"/>
                <a:gd name="connsiteY28" fmla="*/ 273967 h 649829"/>
                <a:gd name="connsiteX29" fmla="*/ 684244 w 1076975"/>
                <a:gd name="connsiteY29" fmla="*/ 19569 h 649829"/>
                <a:gd name="connsiteX30" fmla="*/ 539163 w 1076975"/>
                <a:gd name="connsiteY30" fmla="*/ 0 h 649829"/>
                <a:gd name="connsiteX31" fmla="*/ 91772 w 1076975"/>
                <a:gd name="connsiteY31" fmla="*/ 238203 h 649829"/>
                <a:gd name="connsiteX32" fmla="*/ 64780 w 1076975"/>
                <a:gd name="connsiteY32" fmla="*/ 282740 h 649829"/>
                <a:gd name="connsiteX33" fmla="*/ 41837 w 1076975"/>
                <a:gd name="connsiteY33" fmla="*/ 329975 h 649829"/>
                <a:gd name="connsiteX34" fmla="*/ 13496 w 1076975"/>
                <a:gd name="connsiteY34" fmla="*/ 418374 h 649829"/>
                <a:gd name="connsiteX35" fmla="*/ 6073 w 1076975"/>
                <a:gd name="connsiteY35" fmla="*/ 458187 h 649829"/>
                <a:gd name="connsiteX36" fmla="*/ 4049 w 1076975"/>
                <a:gd name="connsiteY36" fmla="*/ 471683 h 649829"/>
                <a:gd name="connsiteX37" fmla="*/ 1349 w 1076975"/>
                <a:gd name="connsiteY37" fmla="*/ 498675 h 649829"/>
                <a:gd name="connsiteX38" fmla="*/ 675 w 1076975"/>
                <a:gd name="connsiteY38" fmla="*/ 512171 h 649829"/>
                <a:gd name="connsiteX39" fmla="*/ 0 w 1076975"/>
                <a:gd name="connsiteY39" fmla="*/ 539838 h 649829"/>
                <a:gd name="connsiteX40" fmla="*/ 0 w 1076975"/>
                <a:gd name="connsiteY40" fmla="*/ 539838 h 649829"/>
                <a:gd name="connsiteX41" fmla="*/ 0 w 1076975"/>
                <a:gd name="connsiteY41" fmla="*/ 553334 h 649829"/>
                <a:gd name="connsiteX42" fmla="*/ 0 w 1076975"/>
                <a:gd name="connsiteY42" fmla="*/ 558057 h 649829"/>
                <a:gd name="connsiteX43" fmla="*/ 675 w 1076975"/>
                <a:gd name="connsiteY43" fmla="*/ 566829 h 649829"/>
                <a:gd name="connsiteX44" fmla="*/ 1349 w 1076975"/>
                <a:gd name="connsiteY44" fmla="*/ 572228 h 649829"/>
                <a:gd name="connsiteX45" fmla="*/ 2025 w 1076975"/>
                <a:gd name="connsiteY45" fmla="*/ 580325 h 649829"/>
                <a:gd name="connsiteX46" fmla="*/ 2699 w 1076975"/>
                <a:gd name="connsiteY46" fmla="*/ 586398 h 649829"/>
                <a:gd name="connsiteX47" fmla="*/ 3374 w 1076975"/>
                <a:gd name="connsiteY47" fmla="*/ 593821 h 649829"/>
                <a:gd name="connsiteX48" fmla="*/ 4049 w 1076975"/>
                <a:gd name="connsiteY48" fmla="*/ 599894 h 649829"/>
                <a:gd name="connsiteX49" fmla="*/ 4723 w 1076975"/>
                <a:gd name="connsiteY49" fmla="*/ 607317 h 649829"/>
                <a:gd name="connsiteX50" fmla="*/ 5399 w 1076975"/>
                <a:gd name="connsiteY50" fmla="*/ 613390 h 649829"/>
                <a:gd name="connsiteX51" fmla="*/ 6073 w 1076975"/>
                <a:gd name="connsiteY51" fmla="*/ 620813 h 649829"/>
                <a:gd name="connsiteX52" fmla="*/ 7423 w 1076975"/>
                <a:gd name="connsiteY52" fmla="*/ 626886 h 649829"/>
                <a:gd name="connsiteX53" fmla="*/ 8773 w 1076975"/>
                <a:gd name="connsiteY53" fmla="*/ 633634 h 649829"/>
                <a:gd name="connsiteX54" fmla="*/ 10122 w 1076975"/>
                <a:gd name="connsiteY54" fmla="*/ 639707 h 649829"/>
                <a:gd name="connsiteX55" fmla="*/ 11471 w 1076975"/>
                <a:gd name="connsiteY55" fmla="*/ 646455 h 649829"/>
                <a:gd name="connsiteX56" fmla="*/ 12147 w 1076975"/>
                <a:gd name="connsiteY56" fmla="*/ 649829 h 649829"/>
                <a:gd name="connsiteX57" fmla="*/ 12147 w 1076975"/>
                <a:gd name="connsiteY57" fmla="*/ 632959 h 649829"/>
                <a:gd name="connsiteX58" fmla="*/ 406903 w 1076975"/>
                <a:gd name="connsiteY58" fmla="*/ 77602 h 649829"/>
                <a:gd name="connsiteX59" fmla="*/ 493276 w 1076975"/>
                <a:gd name="connsiteY59" fmla="*/ 195016 h 649829"/>
                <a:gd name="connsiteX60" fmla="*/ 448065 w 1076975"/>
                <a:gd name="connsiteY60" fmla="*/ 242252 h 649829"/>
                <a:gd name="connsiteX61" fmla="*/ 379911 w 1076975"/>
                <a:gd name="connsiteY61" fmla="*/ 197040 h 649829"/>
                <a:gd name="connsiteX62" fmla="*/ 323902 w 1076975"/>
                <a:gd name="connsiteY62" fmla="*/ 242252 h 649829"/>
                <a:gd name="connsiteX63" fmla="*/ 300285 w 1076975"/>
                <a:gd name="connsiteY63" fmla="*/ 223358 h 649829"/>
                <a:gd name="connsiteX64" fmla="*/ 406903 w 1076975"/>
                <a:gd name="connsiteY64" fmla="*/ 77602 h 649829"/>
                <a:gd name="connsiteX65" fmla="*/ 208512 w 1076975"/>
                <a:gd name="connsiteY65" fmla="*/ 348195 h 649829"/>
                <a:gd name="connsiteX66" fmla="*/ 289488 w 1076975"/>
                <a:gd name="connsiteY66" fmla="*/ 238203 h 649829"/>
                <a:gd name="connsiteX67" fmla="*/ 323902 w 1076975"/>
                <a:gd name="connsiteY67" fmla="*/ 265870 h 649829"/>
                <a:gd name="connsiteX68" fmla="*/ 380586 w 1076975"/>
                <a:gd name="connsiteY68" fmla="*/ 219309 h 649829"/>
                <a:gd name="connsiteX69" fmla="*/ 450089 w 1076975"/>
                <a:gd name="connsiteY69" fmla="*/ 265870 h 649829"/>
                <a:gd name="connsiteX70" fmla="*/ 503398 w 1076975"/>
                <a:gd name="connsiteY70" fmla="*/ 209862 h 649829"/>
                <a:gd name="connsiteX71" fmla="*/ 529041 w 1076975"/>
                <a:gd name="connsiteY71" fmla="*/ 244951 h 649829"/>
                <a:gd name="connsiteX72" fmla="*/ 512171 w 1076975"/>
                <a:gd name="connsiteY72" fmla="*/ 274642 h 649829"/>
                <a:gd name="connsiteX73" fmla="*/ 328626 w 1076975"/>
                <a:gd name="connsiteY73" fmla="*/ 593146 h 649829"/>
                <a:gd name="connsiteX74" fmla="*/ 310407 w 1076975"/>
                <a:gd name="connsiteY74" fmla="*/ 618114 h 649829"/>
                <a:gd name="connsiteX75" fmla="*/ 10122 w 1076975"/>
                <a:gd name="connsiteY75" fmla="*/ 618114 h 649829"/>
                <a:gd name="connsiteX76" fmla="*/ 208512 w 1076975"/>
                <a:gd name="connsiteY76" fmla="*/ 348195 h 64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076975" h="649829">
                  <a:moveTo>
                    <a:pt x="10122" y="632959"/>
                  </a:moveTo>
                  <a:lnTo>
                    <a:pt x="1069553" y="632959"/>
                  </a:lnTo>
                  <a:cubicBezTo>
                    <a:pt x="1070228" y="630935"/>
                    <a:pt x="1070228" y="628236"/>
                    <a:pt x="1070902" y="626211"/>
                  </a:cubicBezTo>
                  <a:cubicBezTo>
                    <a:pt x="1070902" y="624187"/>
                    <a:pt x="1071578" y="622162"/>
                    <a:pt x="1071578" y="620138"/>
                  </a:cubicBezTo>
                  <a:cubicBezTo>
                    <a:pt x="1071578" y="619464"/>
                    <a:pt x="1071578" y="618788"/>
                    <a:pt x="1071578" y="618114"/>
                  </a:cubicBezTo>
                  <a:lnTo>
                    <a:pt x="734179" y="618114"/>
                  </a:lnTo>
                  <a:lnTo>
                    <a:pt x="337398" y="618114"/>
                  </a:lnTo>
                  <a:lnTo>
                    <a:pt x="513520" y="313781"/>
                  </a:lnTo>
                  <a:lnTo>
                    <a:pt x="564805" y="354268"/>
                  </a:lnTo>
                  <a:lnTo>
                    <a:pt x="672098" y="209187"/>
                  </a:lnTo>
                  <a:lnTo>
                    <a:pt x="774667" y="240228"/>
                  </a:lnTo>
                  <a:lnTo>
                    <a:pt x="864415" y="156553"/>
                  </a:lnTo>
                  <a:lnTo>
                    <a:pt x="932569" y="274642"/>
                  </a:lnTo>
                  <a:lnTo>
                    <a:pt x="1076976" y="524317"/>
                  </a:lnTo>
                  <a:cubicBezTo>
                    <a:pt x="1076976" y="520268"/>
                    <a:pt x="1076976" y="516220"/>
                    <a:pt x="1076301" y="512171"/>
                  </a:cubicBezTo>
                  <a:cubicBezTo>
                    <a:pt x="1076301" y="507447"/>
                    <a:pt x="1075626" y="502724"/>
                    <a:pt x="1075626" y="498675"/>
                  </a:cubicBezTo>
                  <a:cubicBezTo>
                    <a:pt x="1074952" y="489228"/>
                    <a:pt x="1074276" y="480455"/>
                    <a:pt x="1072927" y="471683"/>
                  </a:cubicBezTo>
                  <a:cubicBezTo>
                    <a:pt x="1072252" y="466959"/>
                    <a:pt x="1071578" y="462911"/>
                    <a:pt x="1070902" y="458187"/>
                  </a:cubicBezTo>
                  <a:cubicBezTo>
                    <a:pt x="1068878" y="444691"/>
                    <a:pt x="1066179" y="431870"/>
                    <a:pt x="1063480" y="418374"/>
                  </a:cubicBezTo>
                  <a:cubicBezTo>
                    <a:pt x="1056732" y="388008"/>
                    <a:pt x="1046610" y="358317"/>
                    <a:pt x="1035139" y="329975"/>
                  </a:cubicBezTo>
                  <a:cubicBezTo>
                    <a:pt x="1028391" y="313781"/>
                    <a:pt x="1020968" y="298260"/>
                    <a:pt x="1012195" y="282740"/>
                  </a:cubicBezTo>
                  <a:cubicBezTo>
                    <a:pt x="1003423" y="267219"/>
                    <a:pt x="994651" y="252374"/>
                    <a:pt x="985203" y="238203"/>
                  </a:cubicBezTo>
                  <a:cubicBezTo>
                    <a:pt x="942016" y="174772"/>
                    <a:pt x="886009" y="120788"/>
                    <a:pt x="821227" y="80301"/>
                  </a:cubicBezTo>
                  <a:lnTo>
                    <a:pt x="852943" y="134959"/>
                  </a:lnTo>
                  <a:lnTo>
                    <a:pt x="769268" y="213236"/>
                  </a:lnTo>
                  <a:lnTo>
                    <a:pt x="663326" y="181520"/>
                  </a:lnTo>
                  <a:lnTo>
                    <a:pt x="560756" y="319854"/>
                  </a:lnTo>
                  <a:lnTo>
                    <a:pt x="526342" y="292187"/>
                  </a:lnTo>
                  <a:lnTo>
                    <a:pt x="537138" y="273967"/>
                  </a:lnTo>
                  <a:lnTo>
                    <a:pt x="684244" y="19569"/>
                  </a:lnTo>
                  <a:cubicBezTo>
                    <a:pt x="638358" y="6748"/>
                    <a:pt x="589098" y="0"/>
                    <a:pt x="539163" y="0"/>
                  </a:cubicBezTo>
                  <a:cubicBezTo>
                    <a:pt x="352919" y="0"/>
                    <a:pt x="188943" y="94472"/>
                    <a:pt x="91772" y="238203"/>
                  </a:cubicBezTo>
                  <a:cubicBezTo>
                    <a:pt x="82325" y="252374"/>
                    <a:pt x="72878" y="267219"/>
                    <a:pt x="64780" y="282740"/>
                  </a:cubicBezTo>
                  <a:cubicBezTo>
                    <a:pt x="56683" y="298260"/>
                    <a:pt x="48585" y="313781"/>
                    <a:pt x="41837" y="329975"/>
                  </a:cubicBezTo>
                  <a:cubicBezTo>
                    <a:pt x="29691" y="358317"/>
                    <a:pt x="20244" y="388008"/>
                    <a:pt x="13496" y="418374"/>
                  </a:cubicBezTo>
                  <a:cubicBezTo>
                    <a:pt x="10797" y="431195"/>
                    <a:pt x="8097" y="444691"/>
                    <a:pt x="6073" y="458187"/>
                  </a:cubicBezTo>
                  <a:cubicBezTo>
                    <a:pt x="5399" y="462911"/>
                    <a:pt x="4723" y="466959"/>
                    <a:pt x="4049" y="471683"/>
                  </a:cubicBezTo>
                  <a:cubicBezTo>
                    <a:pt x="2699" y="480455"/>
                    <a:pt x="2025" y="489902"/>
                    <a:pt x="1349" y="498675"/>
                  </a:cubicBezTo>
                  <a:cubicBezTo>
                    <a:pt x="675" y="503398"/>
                    <a:pt x="675" y="508122"/>
                    <a:pt x="675" y="512171"/>
                  </a:cubicBezTo>
                  <a:cubicBezTo>
                    <a:pt x="0" y="521618"/>
                    <a:pt x="0" y="530390"/>
                    <a:pt x="0" y="539838"/>
                  </a:cubicBezTo>
                  <a:cubicBezTo>
                    <a:pt x="0" y="539838"/>
                    <a:pt x="0" y="539838"/>
                    <a:pt x="0" y="539838"/>
                  </a:cubicBezTo>
                  <a:cubicBezTo>
                    <a:pt x="0" y="544561"/>
                    <a:pt x="0" y="549284"/>
                    <a:pt x="0" y="553334"/>
                  </a:cubicBezTo>
                  <a:cubicBezTo>
                    <a:pt x="0" y="554683"/>
                    <a:pt x="0" y="556707"/>
                    <a:pt x="0" y="558057"/>
                  </a:cubicBezTo>
                  <a:cubicBezTo>
                    <a:pt x="0" y="560756"/>
                    <a:pt x="0" y="564130"/>
                    <a:pt x="675" y="566829"/>
                  </a:cubicBezTo>
                  <a:cubicBezTo>
                    <a:pt x="675" y="568854"/>
                    <a:pt x="675" y="570878"/>
                    <a:pt x="1349" y="572228"/>
                  </a:cubicBezTo>
                  <a:cubicBezTo>
                    <a:pt x="1349" y="574927"/>
                    <a:pt x="1349" y="577626"/>
                    <a:pt x="2025" y="580325"/>
                  </a:cubicBezTo>
                  <a:cubicBezTo>
                    <a:pt x="2025" y="582350"/>
                    <a:pt x="2699" y="584374"/>
                    <a:pt x="2699" y="586398"/>
                  </a:cubicBezTo>
                  <a:cubicBezTo>
                    <a:pt x="2699" y="589098"/>
                    <a:pt x="3374" y="591122"/>
                    <a:pt x="3374" y="593821"/>
                  </a:cubicBezTo>
                  <a:cubicBezTo>
                    <a:pt x="3374" y="595846"/>
                    <a:pt x="4049" y="597870"/>
                    <a:pt x="4049" y="599894"/>
                  </a:cubicBezTo>
                  <a:cubicBezTo>
                    <a:pt x="4049" y="602594"/>
                    <a:pt x="4723" y="604618"/>
                    <a:pt x="4723" y="607317"/>
                  </a:cubicBezTo>
                  <a:cubicBezTo>
                    <a:pt x="4723" y="609342"/>
                    <a:pt x="5399" y="611366"/>
                    <a:pt x="5399" y="613390"/>
                  </a:cubicBezTo>
                  <a:cubicBezTo>
                    <a:pt x="5399" y="616090"/>
                    <a:pt x="6073" y="618114"/>
                    <a:pt x="6073" y="620813"/>
                  </a:cubicBezTo>
                  <a:cubicBezTo>
                    <a:pt x="6073" y="622838"/>
                    <a:pt x="6748" y="624862"/>
                    <a:pt x="7423" y="626886"/>
                  </a:cubicBezTo>
                  <a:cubicBezTo>
                    <a:pt x="8097" y="628910"/>
                    <a:pt x="8097" y="631610"/>
                    <a:pt x="8773" y="633634"/>
                  </a:cubicBezTo>
                  <a:cubicBezTo>
                    <a:pt x="9447" y="635658"/>
                    <a:pt x="9447" y="637683"/>
                    <a:pt x="10122" y="639707"/>
                  </a:cubicBezTo>
                  <a:cubicBezTo>
                    <a:pt x="10797" y="641732"/>
                    <a:pt x="10797" y="644431"/>
                    <a:pt x="11471" y="646455"/>
                  </a:cubicBezTo>
                  <a:cubicBezTo>
                    <a:pt x="11471" y="647805"/>
                    <a:pt x="12147" y="648480"/>
                    <a:pt x="12147" y="649829"/>
                  </a:cubicBezTo>
                  <a:lnTo>
                    <a:pt x="12147" y="632959"/>
                  </a:lnTo>
                  <a:close/>
                  <a:moveTo>
                    <a:pt x="406903" y="77602"/>
                  </a:moveTo>
                  <a:lnTo>
                    <a:pt x="493276" y="195016"/>
                  </a:lnTo>
                  <a:lnTo>
                    <a:pt x="448065" y="242252"/>
                  </a:lnTo>
                  <a:lnTo>
                    <a:pt x="379911" y="197040"/>
                  </a:lnTo>
                  <a:lnTo>
                    <a:pt x="323902" y="242252"/>
                  </a:lnTo>
                  <a:lnTo>
                    <a:pt x="300285" y="223358"/>
                  </a:lnTo>
                  <a:lnTo>
                    <a:pt x="406903" y="77602"/>
                  </a:lnTo>
                  <a:close/>
                  <a:moveTo>
                    <a:pt x="208512" y="348195"/>
                  </a:moveTo>
                  <a:lnTo>
                    <a:pt x="289488" y="238203"/>
                  </a:lnTo>
                  <a:lnTo>
                    <a:pt x="323902" y="265870"/>
                  </a:lnTo>
                  <a:lnTo>
                    <a:pt x="380586" y="219309"/>
                  </a:lnTo>
                  <a:lnTo>
                    <a:pt x="450089" y="265870"/>
                  </a:lnTo>
                  <a:lnTo>
                    <a:pt x="503398" y="209862"/>
                  </a:lnTo>
                  <a:lnTo>
                    <a:pt x="529041" y="244951"/>
                  </a:lnTo>
                  <a:lnTo>
                    <a:pt x="512171" y="274642"/>
                  </a:lnTo>
                  <a:lnTo>
                    <a:pt x="328626" y="593146"/>
                  </a:lnTo>
                  <a:lnTo>
                    <a:pt x="310407" y="618114"/>
                  </a:lnTo>
                  <a:lnTo>
                    <a:pt x="10122" y="618114"/>
                  </a:lnTo>
                  <a:lnTo>
                    <a:pt x="208512" y="348195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xmlns="" id="{FA1803DC-928A-4C2A-A01B-F39966B8A1D3}"/>
                </a:ext>
              </a:extLst>
            </p:cNvPr>
            <p:cNvSpPr/>
            <p:nvPr/>
          </p:nvSpPr>
          <p:spPr>
            <a:xfrm>
              <a:off x="10171772" y="5682146"/>
              <a:ext cx="468309" cy="53308"/>
            </a:xfrm>
            <a:custGeom>
              <a:avLst/>
              <a:gdLst>
                <a:gd name="connsiteX0" fmla="*/ 0 w 468309"/>
                <a:gd name="connsiteY0" fmla="*/ 0 h 53308"/>
                <a:gd name="connsiteX1" fmla="*/ 4049 w 468309"/>
                <a:gd name="connsiteY1" fmla="*/ 2024 h 53308"/>
                <a:gd name="connsiteX2" fmla="*/ 7423 w 468309"/>
                <a:gd name="connsiteY2" fmla="*/ 3374 h 53308"/>
                <a:gd name="connsiteX3" fmla="*/ 16195 w 468309"/>
                <a:gd name="connsiteY3" fmla="*/ 7423 h 53308"/>
                <a:gd name="connsiteX4" fmla="*/ 18895 w 468309"/>
                <a:gd name="connsiteY4" fmla="*/ 8772 h 53308"/>
                <a:gd name="connsiteX5" fmla="*/ 27667 w 468309"/>
                <a:gd name="connsiteY5" fmla="*/ 12821 h 53308"/>
                <a:gd name="connsiteX6" fmla="*/ 30366 w 468309"/>
                <a:gd name="connsiteY6" fmla="*/ 14171 h 53308"/>
                <a:gd name="connsiteX7" fmla="*/ 39813 w 468309"/>
                <a:gd name="connsiteY7" fmla="*/ 17545 h 53308"/>
                <a:gd name="connsiteX8" fmla="*/ 42513 w 468309"/>
                <a:gd name="connsiteY8" fmla="*/ 18894 h 53308"/>
                <a:gd name="connsiteX9" fmla="*/ 51959 w 468309"/>
                <a:gd name="connsiteY9" fmla="*/ 22268 h 53308"/>
                <a:gd name="connsiteX10" fmla="*/ 54658 w 468309"/>
                <a:gd name="connsiteY10" fmla="*/ 22943 h 53308"/>
                <a:gd name="connsiteX11" fmla="*/ 64106 w 468309"/>
                <a:gd name="connsiteY11" fmla="*/ 26317 h 53308"/>
                <a:gd name="connsiteX12" fmla="*/ 66805 w 468309"/>
                <a:gd name="connsiteY12" fmla="*/ 26992 h 53308"/>
                <a:gd name="connsiteX13" fmla="*/ 76927 w 468309"/>
                <a:gd name="connsiteY13" fmla="*/ 30366 h 53308"/>
                <a:gd name="connsiteX14" fmla="*/ 79626 w 468309"/>
                <a:gd name="connsiteY14" fmla="*/ 31040 h 53308"/>
                <a:gd name="connsiteX15" fmla="*/ 89748 w 468309"/>
                <a:gd name="connsiteY15" fmla="*/ 33740 h 53308"/>
                <a:gd name="connsiteX16" fmla="*/ 92447 w 468309"/>
                <a:gd name="connsiteY16" fmla="*/ 34414 h 53308"/>
                <a:gd name="connsiteX17" fmla="*/ 102569 w 468309"/>
                <a:gd name="connsiteY17" fmla="*/ 37114 h 53308"/>
                <a:gd name="connsiteX18" fmla="*/ 104594 w 468309"/>
                <a:gd name="connsiteY18" fmla="*/ 37788 h 53308"/>
                <a:gd name="connsiteX19" fmla="*/ 115390 w 468309"/>
                <a:gd name="connsiteY19" fmla="*/ 40488 h 53308"/>
                <a:gd name="connsiteX20" fmla="*/ 117415 w 468309"/>
                <a:gd name="connsiteY20" fmla="*/ 41162 h 53308"/>
                <a:gd name="connsiteX21" fmla="*/ 128211 w 468309"/>
                <a:gd name="connsiteY21" fmla="*/ 43187 h 53308"/>
                <a:gd name="connsiteX22" fmla="*/ 130236 w 468309"/>
                <a:gd name="connsiteY22" fmla="*/ 43862 h 53308"/>
                <a:gd name="connsiteX23" fmla="*/ 141707 w 468309"/>
                <a:gd name="connsiteY23" fmla="*/ 45886 h 53308"/>
                <a:gd name="connsiteX24" fmla="*/ 143732 w 468309"/>
                <a:gd name="connsiteY24" fmla="*/ 45886 h 53308"/>
                <a:gd name="connsiteX25" fmla="*/ 155203 w 468309"/>
                <a:gd name="connsiteY25" fmla="*/ 47910 h 53308"/>
                <a:gd name="connsiteX26" fmla="*/ 156553 w 468309"/>
                <a:gd name="connsiteY26" fmla="*/ 47910 h 53308"/>
                <a:gd name="connsiteX27" fmla="*/ 168025 w 468309"/>
                <a:gd name="connsiteY27" fmla="*/ 49260 h 53308"/>
                <a:gd name="connsiteX28" fmla="*/ 169374 w 468309"/>
                <a:gd name="connsiteY28" fmla="*/ 49260 h 53308"/>
                <a:gd name="connsiteX29" fmla="*/ 181521 w 468309"/>
                <a:gd name="connsiteY29" fmla="*/ 50610 h 53308"/>
                <a:gd name="connsiteX30" fmla="*/ 182870 w 468309"/>
                <a:gd name="connsiteY30" fmla="*/ 50610 h 53308"/>
                <a:gd name="connsiteX31" fmla="*/ 195016 w 468309"/>
                <a:gd name="connsiteY31" fmla="*/ 51959 h 53308"/>
                <a:gd name="connsiteX32" fmla="*/ 195691 w 468309"/>
                <a:gd name="connsiteY32" fmla="*/ 51959 h 53308"/>
                <a:gd name="connsiteX33" fmla="*/ 208512 w 468309"/>
                <a:gd name="connsiteY33" fmla="*/ 52634 h 53308"/>
                <a:gd name="connsiteX34" fmla="*/ 209187 w 468309"/>
                <a:gd name="connsiteY34" fmla="*/ 52634 h 53308"/>
                <a:gd name="connsiteX35" fmla="*/ 222683 w 468309"/>
                <a:gd name="connsiteY35" fmla="*/ 53309 h 53308"/>
                <a:gd name="connsiteX36" fmla="*/ 222683 w 468309"/>
                <a:gd name="connsiteY36" fmla="*/ 53309 h 53308"/>
                <a:gd name="connsiteX37" fmla="*/ 234830 w 468309"/>
                <a:gd name="connsiteY37" fmla="*/ 53309 h 53308"/>
                <a:gd name="connsiteX38" fmla="*/ 281390 w 468309"/>
                <a:gd name="connsiteY38" fmla="*/ 51284 h 53308"/>
                <a:gd name="connsiteX39" fmla="*/ 281390 w 468309"/>
                <a:gd name="connsiteY39" fmla="*/ 51284 h 53308"/>
                <a:gd name="connsiteX40" fmla="*/ 452114 w 468309"/>
                <a:gd name="connsiteY40" fmla="*/ 8097 h 53308"/>
                <a:gd name="connsiteX41" fmla="*/ 452789 w 468309"/>
                <a:gd name="connsiteY41" fmla="*/ 8097 h 53308"/>
                <a:gd name="connsiteX42" fmla="*/ 463585 w 468309"/>
                <a:gd name="connsiteY42" fmla="*/ 3374 h 53308"/>
                <a:gd name="connsiteX43" fmla="*/ 464261 w 468309"/>
                <a:gd name="connsiteY43" fmla="*/ 2699 h 53308"/>
                <a:gd name="connsiteX44" fmla="*/ 468309 w 468309"/>
                <a:gd name="connsiteY44" fmla="*/ 0 h 53308"/>
                <a:gd name="connsiteX45" fmla="*/ 0 w 468309"/>
                <a:gd name="connsiteY45" fmla="*/ 0 h 5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8309" h="53308">
                  <a:moveTo>
                    <a:pt x="0" y="0"/>
                  </a:moveTo>
                  <a:cubicBezTo>
                    <a:pt x="1349" y="675"/>
                    <a:pt x="2699" y="1349"/>
                    <a:pt x="4049" y="2024"/>
                  </a:cubicBezTo>
                  <a:cubicBezTo>
                    <a:pt x="5399" y="2699"/>
                    <a:pt x="6073" y="2699"/>
                    <a:pt x="7423" y="3374"/>
                  </a:cubicBezTo>
                  <a:cubicBezTo>
                    <a:pt x="10122" y="4723"/>
                    <a:pt x="13496" y="6073"/>
                    <a:pt x="16195" y="7423"/>
                  </a:cubicBezTo>
                  <a:cubicBezTo>
                    <a:pt x="16870" y="8097"/>
                    <a:pt x="18219" y="8097"/>
                    <a:pt x="18895" y="8772"/>
                  </a:cubicBezTo>
                  <a:cubicBezTo>
                    <a:pt x="21593" y="10122"/>
                    <a:pt x="24967" y="11471"/>
                    <a:pt x="27667" y="12821"/>
                  </a:cubicBezTo>
                  <a:cubicBezTo>
                    <a:pt x="28341" y="13496"/>
                    <a:pt x="29691" y="13496"/>
                    <a:pt x="30366" y="14171"/>
                  </a:cubicBezTo>
                  <a:cubicBezTo>
                    <a:pt x="33740" y="15520"/>
                    <a:pt x="36439" y="16870"/>
                    <a:pt x="39813" y="17545"/>
                  </a:cubicBezTo>
                  <a:cubicBezTo>
                    <a:pt x="40488" y="18219"/>
                    <a:pt x="41837" y="18219"/>
                    <a:pt x="42513" y="18894"/>
                  </a:cubicBezTo>
                  <a:cubicBezTo>
                    <a:pt x="45887" y="20244"/>
                    <a:pt x="48585" y="21593"/>
                    <a:pt x="51959" y="22268"/>
                  </a:cubicBezTo>
                  <a:cubicBezTo>
                    <a:pt x="52634" y="22268"/>
                    <a:pt x="53984" y="22943"/>
                    <a:pt x="54658" y="22943"/>
                  </a:cubicBezTo>
                  <a:cubicBezTo>
                    <a:pt x="58032" y="24293"/>
                    <a:pt x="61406" y="24967"/>
                    <a:pt x="64106" y="26317"/>
                  </a:cubicBezTo>
                  <a:cubicBezTo>
                    <a:pt x="64780" y="26317"/>
                    <a:pt x="66130" y="26992"/>
                    <a:pt x="66805" y="26992"/>
                  </a:cubicBezTo>
                  <a:cubicBezTo>
                    <a:pt x="70179" y="28341"/>
                    <a:pt x="73553" y="29016"/>
                    <a:pt x="76927" y="30366"/>
                  </a:cubicBezTo>
                  <a:cubicBezTo>
                    <a:pt x="77602" y="30366"/>
                    <a:pt x="78276" y="31040"/>
                    <a:pt x="79626" y="31040"/>
                  </a:cubicBezTo>
                  <a:cubicBezTo>
                    <a:pt x="83000" y="31715"/>
                    <a:pt x="86374" y="33065"/>
                    <a:pt x="89748" y="33740"/>
                  </a:cubicBezTo>
                  <a:cubicBezTo>
                    <a:pt x="90423" y="33740"/>
                    <a:pt x="91098" y="34414"/>
                    <a:pt x="92447" y="34414"/>
                  </a:cubicBezTo>
                  <a:cubicBezTo>
                    <a:pt x="95821" y="35089"/>
                    <a:pt x="99195" y="36439"/>
                    <a:pt x="102569" y="37114"/>
                  </a:cubicBezTo>
                  <a:cubicBezTo>
                    <a:pt x="103244" y="37114"/>
                    <a:pt x="103919" y="37788"/>
                    <a:pt x="104594" y="37788"/>
                  </a:cubicBezTo>
                  <a:cubicBezTo>
                    <a:pt x="107967" y="38463"/>
                    <a:pt x="111341" y="39813"/>
                    <a:pt x="115390" y="40488"/>
                  </a:cubicBezTo>
                  <a:cubicBezTo>
                    <a:pt x="116065" y="40488"/>
                    <a:pt x="116740" y="40488"/>
                    <a:pt x="117415" y="41162"/>
                  </a:cubicBezTo>
                  <a:cubicBezTo>
                    <a:pt x="120789" y="41837"/>
                    <a:pt x="124837" y="42512"/>
                    <a:pt x="128211" y="43187"/>
                  </a:cubicBezTo>
                  <a:cubicBezTo>
                    <a:pt x="128886" y="43187"/>
                    <a:pt x="129561" y="43187"/>
                    <a:pt x="130236" y="43862"/>
                  </a:cubicBezTo>
                  <a:cubicBezTo>
                    <a:pt x="133610" y="44536"/>
                    <a:pt x="137659" y="45211"/>
                    <a:pt x="141707" y="45886"/>
                  </a:cubicBezTo>
                  <a:cubicBezTo>
                    <a:pt x="142382" y="45886"/>
                    <a:pt x="143057" y="45886"/>
                    <a:pt x="143732" y="45886"/>
                  </a:cubicBezTo>
                  <a:cubicBezTo>
                    <a:pt x="147781" y="46561"/>
                    <a:pt x="151155" y="47236"/>
                    <a:pt x="155203" y="47910"/>
                  </a:cubicBezTo>
                  <a:cubicBezTo>
                    <a:pt x="155878" y="47910"/>
                    <a:pt x="156553" y="47910"/>
                    <a:pt x="156553" y="47910"/>
                  </a:cubicBezTo>
                  <a:cubicBezTo>
                    <a:pt x="160602" y="48585"/>
                    <a:pt x="164651" y="49260"/>
                    <a:pt x="168025" y="49260"/>
                  </a:cubicBezTo>
                  <a:cubicBezTo>
                    <a:pt x="168699" y="49260"/>
                    <a:pt x="168699" y="49260"/>
                    <a:pt x="169374" y="49260"/>
                  </a:cubicBezTo>
                  <a:cubicBezTo>
                    <a:pt x="173422" y="49935"/>
                    <a:pt x="177472" y="49935"/>
                    <a:pt x="181521" y="50610"/>
                  </a:cubicBezTo>
                  <a:cubicBezTo>
                    <a:pt x="182195" y="50610"/>
                    <a:pt x="182195" y="50610"/>
                    <a:pt x="182870" y="50610"/>
                  </a:cubicBezTo>
                  <a:cubicBezTo>
                    <a:pt x="186918" y="51284"/>
                    <a:pt x="190968" y="51284"/>
                    <a:pt x="195016" y="51959"/>
                  </a:cubicBezTo>
                  <a:cubicBezTo>
                    <a:pt x="195016" y="51959"/>
                    <a:pt x="195691" y="51959"/>
                    <a:pt x="195691" y="51959"/>
                  </a:cubicBezTo>
                  <a:cubicBezTo>
                    <a:pt x="199740" y="51959"/>
                    <a:pt x="204464" y="52634"/>
                    <a:pt x="208512" y="52634"/>
                  </a:cubicBezTo>
                  <a:cubicBezTo>
                    <a:pt x="208512" y="52634"/>
                    <a:pt x="208512" y="52634"/>
                    <a:pt x="209187" y="52634"/>
                  </a:cubicBezTo>
                  <a:cubicBezTo>
                    <a:pt x="213910" y="52634"/>
                    <a:pt x="217960" y="53309"/>
                    <a:pt x="222683" y="53309"/>
                  </a:cubicBezTo>
                  <a:cubicBezTo>
                    <a:pt x="222683" y="53309"/>
                    <a:pt x="222683" y="53309"/>
                    <a:pt x="222683" y="53309"/>
                  </a:cubicBezTo>
                  <a:cubicBezTo>
                    <a:pt x="226732" y="53309"/>
                    <a:pt x="230780" y="53309"/>
                    <a:pt x="234830" y="53309"/>
                  </a:cubicBezTo>
                  <a:cubicBezTo>
                    <a:pt x="250349" y="53309"/>
                    <a:pt x="265870" y="52634"/>
                    <a:pt x="281390" y="51284"/>
                  </a:cubicBezTo>
                  <a:cubicBezTo>
                    <a:pt x="281390" y="51284"/>
                    <a:pt x="281390" y="51284"/>
                    <a:pt x="281390" y="51284"/>
                  </a:cubicBezTo>
                  <a:cubicBezTo>
                    <a:pt x="341447" y="45886"/>
                    <a:pt x="399479" y="31040"/>
                    <a:pt x="452114" y="8097"/>
                  </a:cubicBezTo>
                  <a:cubicBezTo>
                    <a:pt x="452114" y="8097"/>
                    <a:pt x="452114" y="8097"/>
                    <a:pt x="452789" y="8097"/>
                  </a:cubicBezTo>
                  <a:cubicBezTo>
                    <a:pt x="456163" y="6748"/>
                    <a:pt x="460211" y="4723"/>
                    <a:pt x="463585" y="3374"/>
                  </a:cubicBezTo>
                  <a:cubicBezTo>
                    <a:pt x="463585" y="3374"/>
                    <a:pt x="464261" y="3374"/>
                    <a:pt x="464261" y="2699"/>
                  </a:cubicBezTo>
                  <a:cubicBezTo>
                    <a:pt x="466284" y="2024"/>
                    <a:pt x="466959" y="1349"/>
                    <a:pt x="46830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xmlns="" id="{B9955BAD-AB84-4B1A-8AD0-B254F6DB2EC2}"/>
                </a:ext>
              </a:extLst>
            </p:cNvPr>
            <p:cNvSpPr/>
            <p:nvPr/>
          </p:nvSpPr>
          <p:spPr>
            <a:xfrm>
              <a:off x="10005773" y="5519694"/>
              <a:ext cx="792211" cy="69033"/>
            </a:xfrm>
            <a:custGeom>
              <a:avLst/>
              <a:gdLst>
                <a:gd name="connsiteX0" fmla="*/ 513520 w 792211"/>
                <a:gd name="connsiteY0" fmla="*/ 30192 h 69033"/>
                <a:gd name="connsiteX1" fmla="*/ 771968 w 792211"/>
                <a:gd name="connsiteY1" fmla="*/ 68655 h 69033"/>
                <a:gd name="connsiteX2" fmla="*/ 779390 w 792211"/>
                <a:gd name="connsiteY2" fmla="*/ 61907 h 69033"/>
                <a:gd name="connsiteX3" fmla="*/ 780740 w 792211"/>
                <a:gd name="connsiteY3" fmla="*/ 60558 h 69033"/>
                <a:gd name="connsiteX4" fmla="*/ 787488 w 792211"/>
                <a:gd name="connsiteY4" fmla="*/ 53810 h 69033"/>
                <a:gd name="connsiteX5" fmla="*/ 789512 w 792211"/>
                <a:gd name="connsiteY5" fmla="*/ 51785 h 69033"/>
                <a:gd name="connsiteX6" fmla="*/ 792212 w 792211"/>
                <a:gd name="connsiteY6" fmla="*/ 49086 h 69033"/>
                <a:gd name="connsiteX7" fmla="*/ 195691 w 792211"/>
                <a:gd name="connsiteY7" fmla="*/ 28168 h 69033"/>
                <a:gd name="connsiteX8" fmla="*/ 0 w 792211"/>
                <a:gd name="connsiteY8" fmla="*/ 38964 h 69033"/>
                <a:gd name="connsiteX9" fmla="*/ 4723 w 792211"/>
                <a:gd name="connsiteY9" fmla="*/ 44363 h 69033"/>
                <a:gd name="connsiteX10" fmla="*/ 8097 w 792211"/>
                <a:gd name="connsiteY10" fmla="*/ 47737 h 69033"/>
                <a:gd name="connsiteX11" fmla="*/ 13496 w 792211"/>
                <a:gd name="connsiteY11" fmla="*/ 53135 h 69033"/>
                <a:gd name="connsiteX12" fmla="*/ 16870 w 792211"/>
                <a:gd name="connsiteY12" fmla="*/ 56509 h 69033"/>
                <a:gd name="connsiteX13" fmla="*/ 22268 w 792211"/>
                <a:gd name="connsiteY13" fmla="*/ 61907 h 69033"/>
                <a:gd name="connsiteX14" fmla="*/ 25642 w 792211"/>
                <a:gd name="connsiteY14" fmla="*/ 65281 h 69033"/>
                <a:gd name="connsiteX15" fmla="*/ 205813 w 792211"/>
                <a:gd name="connsiteY15" fmla="*/ 49086 h 69033"/>
                <a:gd name="connsiteX16" fmla="*/ 513520 w 792211"/>
                <a:gd name="connsiteY16" fmla="*/ 30192 h 6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92211" h="69033">
                  <a:moveTo>
                    <a:pt x="513520" y="30192"/>
                  </a:moveTo>
                  <a:cubicBezTo>
                    <a:pt x="612040" y="39639"/>
                    <a:pt x="707187" y="55834"/>
                    <a:pt x="771968" y="68655"/>
                  </a:cubicBezTo>
                  <a:cubicBezTo>
                    <a:pt x="774666" y="66631"/>
                    <a:pt x="776691" y="63932"/>
                    <a:pt x="779390" y="61907"/>
                  </a:cubicBezTo>
                  <a:cubicBezTo>
                    <a:pt x="780065" y="61233"/>
                    <a:pt x="780065" y="61233"/>
                    <a:pt x="780740" y="60558"/>
                  </a:cubicBezTo>
                  <a:cubicBezTo>
                    <a:pt x="782764" y="58533"/>
                    <a:pt x="785464" y="55834"/>
                    <a:pt x="787488" y="53810"/>
                  </a:cubicBezTo>
                  <a:cubicBezTo>
                    <a:pt x="788162" y="53135"/>
                    <a:pt x="788838" y="52460"/>
                    <a:pt x="789512" y="51785"/>
                  </a:cubicBezTo>
                  <a:cubicBezTo>
                    <a:pt x="790187" y="51111"/>
                    <a:pt x="791536" y="49761"/>
                    <a:pt x="792212" y="49086"/>
                  </a:cubicBezTo>
                  <a:cubicBezTo>
                    <a:pt x="656577" y="22094"/>
                    <a:pt x="326602" y="-33914"/>
                    <a:pt x="195691" y="28168"/>
                  </a:cubicBezTo>
                  <a:cubicBezTo>
                    <a:pt x="150479" y="49761"/>
                    <a:pt x="77602" y="49761"/>
                    <a:pt x="0" y="38964"/>
                  </a:cubicBezTo>
                  <a:cubicBezTo>
                    <a:pt x="1349" y="40989"/>
                    <a:pt x="3374" y="42338"/>
                    <a:pt x="4723" y="44363"/>
                  </a:cubicBezTo>
                  <a:cubicBezTo>
                    <a:pt x="6073" y="45712"/>
                    <a:pt x="6748" y="47062"/>
                    <a:pt x="8097" y="47737"/>
                  </a:cubicBezTo>
                  <a:cubicBezTo>
                    <a:pt x="10122" y="49761"/>
                    <a:pt x="11471" y="51785"/>
                    <a:pt x="13496" y="53135"/>
                  </a:cubicBezTo>
                  <a:cubicBezTo>
                    <a:pt x="14845" y="54485"/>
                    <a:pt x="15520" y="55159"/>
                    <a:pt x="16870" y="56509"/>
                  </a:cubicBezTo>
                  <a:cubicBezTo>
                    <a:pt x="18894" y="58533"/>
                    <a:pt x="20919" y="60558"/>
                    <a:pt x="22268" y="61907"/>
                  </a:cubicBezTo>
                  <a:cubicBezTo>
                    <a:pt x="23618" y="63257"/>
                    <a:pt x="24293" y="63932"/>
                    <a:pt x="25642" y="65281"/>
                  </a:cubicBezTo>
                  <a:cubicBezTo>
                    <a:pt x="90423" y="72029"/>
                    <a:pt x="158577" y="71355"/>
                    <a:pt x="205813" y="49086"/>
                  </a:cubicBezTo>
                  <a:cubicBezTo>
                    <a:pt x="261146" y="22769"/>
                    <a:pt x="367090" y="16021"/>
                    <a:pt x="513520" y="30192"/>
                  </a:cubicBez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xmlns="" id="{6DC013D3-C39F-44C6-AA29-8DD9EB2E68CA}"/>
                </a:ext>
              </a:extLst>
            </p:cNvPr>
            <p:cNvSpPr/>
            <p:nvPr/>
          </p:nvSpPr>
          <p:spPr>
            <a:xfrm>
              <a:off x="9907252" y="5352636"/>
              <a:ext cx="989926" cy="95355"/>
            </a:xfrm>
            <a:custGeom>
              <a:avLst/>
              <a:gdLst>
                <a:gd name="connsiteX0" fmla="*/ 558731 w 989926"/>
                <a:gd name="connsiteY0" fmla="*/ 33274 h 95355"/>
                <a:gd name="connsiteX1" fmla="*/ 14171 w 989926"/>
                <a:gd name="connsiteY1" fmla="*/ 46770 h 95355"/>
                <a:gd name="connsiteX2" fmla="*/ 0 w 989926"/>
                <a:gd name="connsiteY2" fmla="*/ 49470 h 95355"/>
                <a:gd name="connsiteX3" fmla="*/ 1349 w 989926"/>
                <a:gd name="connsiteY3" fmla="*/ 52844 h 95355"/>
                <a:gd name="connsiteX4" fmla="*/ 4049 w 989926"/>
                <a:gd name="connsiteY4" fmla="*/ 58917 h 95355"/>
                <a:gd name="connsiteX5" fmla="*/ 6748 w 989926"/>
                <a:gd name="connsiteY5" fmla="*/ 64315 h 95355"/>
                <a:gd name="connsiteX6" fmla="*/ 9446 w 989926"/>
                <a:gd name="connsiteY6" fmla="*/ 70388 h 95355"/>
                <a:gd name="connsiteX7" fmla="*/ 10122 w 989926"/>
                <a:gd name="connsiteY7" fmla="*/ 71063 h 95355"/>
                <a:gd name="connsiteX8" fmla="*/ 19568 w 989926"/>
                <a:gd name="connsiteY8" fmla="*/ 69039 h 95355"/>
                <a:gd name="connsiteX9" fmla="*/ 548609 w 989926"/>
                <a:gd name="connsiteY9" fmla="*/ 54193 h 95355"/>
                <a:gd name="connsiteX10" fmla="*/ 855642 w 989926"/>
                <a:gd name="connsiteY10" fmla="*/ 95356 h 95355"/>
                <a:gd name="connsiteX11" fmla="*/ 900854 w 989926"/>
                <a:gd name="connsiteY11" fmla="*/ 94681 h 95355"/>
                <a:gd name="connsiteX12" fmla="*/ 978455 w 989926"/>
                <a:gd name="connsiteY12" fmla="*/ 90632 h 95355"/>
                <a:gd name="connsiteX13" fmla="*/ 979805 w 989926"/>
                <a:gd name="connsiteY13" fmla="*/ 87933 h 95355"/>
                <a:gd name="connsiteX14" fmla="*/ 980479 w 989926"/>
                <a:gd name="connsiteY14" fmla="*/ 85909 h 95355"/>
                <a:gd name="connsiteX15" fmla="*/ 988577 w 989926"/>
                <a:gd name="connsiteY15" fmla="*/ 69039 h 95355"/>
                <a:gd name="connsiteX16" fmla="*/ 989927 w 989926"/>
                <a:gd name="connsiteY16" fmla="*/ 65665 h 95355"/>
                <a:gd name="connsiteX17" fmla="*/ 558731 w 989926"/>
                <a:gd name="connsiteY17" fmla="*/ 33274 h 95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9926" h="95355">
                  <a:moveTo>
                    <a:pt x="558731" y="33274"/>
                  </a:moveTo>
                  <a:cubicBezTo>
                    <a:pt x="456163" y="-15311"/>
                    <a:pt x="272617" y="-10587"/>
                    <a:pt x="14171" y="46770"/>
                  </a:cubicBezTo>
                  <a:cubicBezTo>
                    <a:pt x="9446" y="48120"/>
                    <a:pt x="4723" y="48795"/>
                    <a:pt x="0" y="49470"/>
                  </a:cubicBezTo>
                  <a:cubicBezTo>
                    <a:pt x="675" y="50819"/>
                    <a:pt x="675" y="51494"/>
                    <a:pt x="1349" y="52844"/>
                  </a:cubicBezTo>
                  <a:cubicBezTo>
                    <a:pt x="2024" y="54868"/>
                    <a:pt x="3374" y="56892"/>
                    <a:pt x="4049" y="58917"/>
                  </a:cubicBezTo>
                  <a:cubicBezTo>
                    <a:pt x="4723" y="60941"/>
                    <a:pt x="5398" y="62966"/>
                    <a:pt x="6748" y="64315"/>
                  </a:cubicBezTo>
                  <a:cubicBezTo>
                    <a:pt x="7423" y="66340"/>
                    <a:pt x="8772" y="68364"/>
                    <a:pt x="9446" y="70388"/>
                  </a:cubicBezTo>
                  <a:cubicBezTo>
                    <a:pt x="9446" y="70388"/>
                    <a:pt x="9446" y="71063"/>
                    <a:pt x="10122" y="71063"/>
                  </a:cubicBezTo>
                  <a:cubicBezTo>
                    <a:pt x="13496" y="70388"/>
                    <a:pt x="16194" y="69714"/>
                    <a:pt x="19568" y="69039"/>
                  </a:cubicBezTo>
                  <a:cubicBezTo>
                    <a:pt x="269243" y="13705"/>
                    <a:pt x="452114" y="8307"/>
                    <a:pt x="548609" y="54193"/>
                  </a:cubicBezTo>
                  <a:cubicBezTo>
                    <a:pt x="613390" y="84559"/>
                    <a:pt x="742277" y="95356"/>
                    <a:pt x="855642" y="95356"/>
                  </a:cubicBezTo>
                  <a:cubicBezTo>
                    <a:pt x="871163" y="95356"/>
                    <a:pt x="886682" y="95356"/>
                    <a:pt x="900854" y="94681"/>
                  </a:cubicBezTo>
                  <a:cubicBezTo>
                    <a:pt x="926496" y="94006"/>
                    <a:pt x="952813" y="92656"/>
                    <a:pt x="978455" y="90632"/>
                  </a:cubicBezTo>
                  <a:cubicBezTo>
                    <a:pt x="979130" y="89958"/>
                    <a:pt x="979130" y="88608"/>
                    <a:pt x="979805" y="87933"/>
                  </a:cubicBezTo>
                  <a:cubicBezTo>
                    <a:pt x="979805" y="87258"/>
                    <a:pt x="980479" y="86584"/>
                    <a:pt x="980479" y="85909"/>
                  </a:cubicBezTo>
                  <a:cubicBezTo>
                    <a:pt x="983179" y="80510"/>
                    <a:pt x="985878" y="75112"/>
                    <a:pt x="988577" y="69039"/>
                  </a:cubicBezTo>
                  <a:cubicBezTo>
                    <a:pt x="989252" y="67689"/>
                    <a:pt x="989927" y="66340"/>
                    <a:pt x="989927" y="65665"/>
                  </a:cubicBezTo>
                  <a:cubicBezTo>
                    <a:pt x="836073" y="79161"/>
                    <a:pt x="639032" y="71063"/>
                    <a:pt x="558731" y="33274"/>
                  </a:cubicBezTo>
                  <a:close/>
                </a:path>
              </a:pathLst>
            </a:custGeom>
            <a:grpFill/>
            <a:ln w="674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xmlns="" id="{F5E035BD-6CF8-414C-BB42-78CC23AF0D9C}"/>
              </a:ext>
            </a:extLst>
          </p:cNvPr>
          <p:cNvSpPr/>
          <p:nvPr/>
        </p:nvSpPr>
        <p:spPr>
          <a:xfrm>
            <a:off x="2207145" y="5696317"/>
            <a:ext cx="8082716" cy="6747"/>
          </a:xfrm>
          <a:custGeom>
            <a:avLst/>
            <a:gdLst>
              <a:gd name="connsiteX0" fmla="*/ 8082717 w 8082716"/>
              <a:gd name="connsiteY0" fmla="*/ 0 h 6747"/>
              <a:gd name="connsiteX1" fmla="*/ 0 w 8082716"/>
              <a:gd name="connsiteY1" fmla="*/ 0 h 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82716" h="6747">
                <a:moveTo>
                  <a:pt x="8082717" y="0"/>
                </a:moveTo>
                <a:lnTo>
                  <a:pt x="0" y="0"/>
                </a:lnTo>
              </a:path>
            </a:pathLst>
          </a:custGeom>
          <a:ln w="20231" cap="flat">
            <a:solidFill>
              <a:schemeClr val="accent4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xmlns="" id="{4ED7C7D1-83A3-4DEB-98CC-FCF018124223}"/>
              </a:ext>
            </a:extLst>
          </p:cNvPr>
          <p:cNvSpPr/>
          <p:nvPr/>
        </p:nvSpPr>
        <p:spPr>
          <a:xfrm>
            <a:off x="1891340" y="4695593"/>
            <a:ext cx="8477472" cy="33064"/>
          </a:xfrm>
          <a:custGeom>
            <a:avLst/>
            <a:gdLst>
              <a:gd name="connsiteX0" fmla="*/ 0 w 8477472"/>
              <a:gd name="connsiteY0" fmla="*/ 33065 h 33064"/>
              <a:gd name="connsiteX1" fmla="*/ 103919 w 8477472"/>
              <a:gd name="connsiteY1" fmla="*/ 0 h 33064"/>
              <a:gd name="connsiteX2" fmla="*/ 8477472 w 8477472"/>
              <a:gd name="connsiteY2" fmla="*/ 0 h 3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77472" h="33064">
                <a:moveTo>
                  <a:pt x="0" y="33065"/>
                </a:moveTo>
                <a:cubicBezTo>
                  <a:pt x="29691" y="12146"/>
                  <a:pt x="65455" y="0"/>
                  <a:pt x="103919" y="0"/>
                </a:cubicBezTo>
                <a:lnTo>
                  <a:pt x="8477472" y="0"/>
                </a:lnTo>
              </a:path>
            </a:pathLst>
          </a:custGeom>
          <a:solidFill>
            <a:schemeClr val="accent4">
              <a:lumMod val="75000"/>
            </a:schemeClr>
          </a:solidFill>
          <a:ln w="20231" cap="flat">
            <a:solidFill>
              <a:schemeClr val="accent4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orma Livre: Forma 37">
            <a:extLst>
              <a:ext uri="{FF2B5EF4-FFF2-40B4-BE49-F238E27FC236}">
                <a16:creationId xmlns:a16="http://schemas.microsoft.com/office/drawing/2014/main" xmlns="" id="{3775ECD7-344E-421C-8B61-11560EF277F0}"/>
              </a:ext>
            </a:extLst>
          </p:cNvPr>
          <p:cNvSpPr/>
          <p:nvPr/>
        </p:nvSpPr>
        <p:spPr>
          <a:xfrm>
            <a:off x="2015503" y="3062584"/>
            <a:ext cx="7980147" cy="6747"/>
          </a:xfrm>
          <a:custGeom>
            <a:avLst/>
            <a:gdLst>
              <a:gd name="connsiteX0" fmla="*/ 0 w 7980147"/>
              <a:gd name="connsiteY0" fmla="*/ 0 h 6747"/>
              <a:gd name="connsiteX1" fmla="*/ 7980148 w 7980147"/>
              <a:gd name="connsiteY1" fmla="*/ 0 h 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80147" h="6747">
                <a:moveTo>
                  <a:pt x="0" y="0"/>
                </a:moveTo>
                <a:lnTo>
                  <a:pt x="7980148" y="0"/>
                </a:lnTo>
              </a:path>
            </a:pathLst>
          </a:custGeom>
          <a:ln w="20231" cap="flat">
            <a:solidFill>
              <a:srgbClr val="49669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orma Livre: Forma 38">
            <a:extLst>
              <a:ext uri="{FF2B5EF4-FFF2-40B4-BE49-F238E27FC236}">
                <a16:creationId xmlns:a16="http://schemas.microsoft.com/office/drawing/2014/main" xmlns="" id="{8B331320-A2EF-4769-AE19-DE08880BBB2E}"/>
              </a:ext>
            </a:extLst>
          </p:cNvPr>
          <p:cNvSpPr/>
          <p:nvPr/>
        </p:nvSpPr>
        <p:spPr>
          <a:xfrm>
            <a:off x="1894714" y="4032267"/>
            <a:ext cx="8100936" cy="31040"/>
          </a:xfrm>
          <a:custGeom>
            <a:avLst/>
            <a:gdLst>
              <a:gd name="connsiteX0" fmla="*/ 8100936 w 8100936"/>
              <a:gd name="connsiteY0" fmla="*/ 31041 h 31040"/>
              <a:gd name="connsiteX1" fmla="*/ 100545 w 8100936"/>
              <a:gd name="connsiteY1" fmla="*/ 31041 h 31040"/>
              <a:gd name="connsiteX2" fmla="*/ 0 w 8100936"/>
              <a:gd name="connsiteY2" fmla="*/ 0 h 3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00936" h="31040">
                <a:moveTo>
                  <a:pt x="8100936" y="31041"/>
                </a:moveTo>
                <a:lnTo>
                  <a:pt x="100545" y="31041"/>
                </a:lnTo>
                <a:cubicBezTo>
                  <a:pt x="63431" y="31041"/>
                  <a:pt x="29016" y="19569"/>
                  <a:pt x="0" y="0"/>
                </a:cubicBezTo>
              </a:path>
            </a:pathLst>
          </a:custGeom>
          <a:noFill/>
          <a:ln w="20231" cap="flat">
            <a:solidFill>
              <a:srgbClr val="49669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orma Livre: Forma 39">
            <a:extLst>
              <a:ext uri="{FF2B5EF4-FFF2-40B4-BE49-F238E27FC236}">
                <a16:creationId xmlns:a16="http://schemas.microsoft.com/office/drawing/2014/main" xmlns="" id="{A2865FEF-5471-4835-B2C8-6F9E16140F78}"/>
              </a:ext>
            </a:extLst>
          </p:cNvPr>
          <p:cNvSpPr/>
          <p:nvPr/>
        </p:nvSpPr>
        <p:spPr>
          <a:xfrm>
            <a:off x="1883918" y="2242031"/>
            <a:ext cx="8664391" cy="193666"/>
          </a:xfrm>
          <a:custGeom>
            <a:avLst/>
            <a:gdLst>
              <a:gd name="connsiteX0" fmla="*/ 8664392 w 8664391"/>
              <a:gd name="connsiteY0" fmla="*/ 0 h 193666"/>
              <a:gd name="connsiteX1" fmla="*/ 8664392 w 8664391"/>
              <a:gd name="connsiteY1" fmla="*/ 14171 h 193666"/>
              <a:gd name="connsiteX2" fmla="*/ 8484895 w 8664391"/>
              <a:gd name="connsiteY2" fmla="*/ 193667 h 193666"/>
              <a:gd name="connsiteX3" fmla="*/ 111341 w 8664391"/>
              <a:gd name="connsiteY3" fmla="*/ 193667 h 193666"/>
              <a:gd name="connsiteX4" fmla="*/ 0 w 8664391"/>
              <a:gd name="connsiteY4" fmla="*/ 154528 h 19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4391" h="193666">
                <a:moveTo>
                  <a:pt x="8664392" y="0"/>
                </a:moveTo>
                <a:lnTo>
                  <a:pt x="8664392" y="14171"/>
                </a:lnTo>
                <a:cubicBezTo>
                  <a:pt x="8664392" y="112691"/>
                  <a:pt x="8583416" y="193667"/>
                  <a:pt x="8484895" y="193667"/>
                </a:cubicBezTo>
                <a:lnTo>
                  <a:pt x="111341" y="193667"/>
                </a:lnTo>
                <a:cubicBezTo>
                  <a:pt x="64106" y="193667"/>
                  <a:pt x="32390" y="184894"/>
                  <a:pt x="0" y="154528"/>
                </a:cubicBezTo>
              </a:path>
            </a:pathLst>
          </a:custGeom>
          <a:noFill/>
          <a:ln w="20231" cap="flat">
            <a:solidFill>
              <a:srgbClr val="54A86E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xmlns="" id="{FA7E7AE8-D131-45AB-A17F-831A2537BDBB}"/>
              </a:ext>
            </a:extLst>
          </p:cNvPr>
          <p:cNvSpPr/>
          <p:nvPr/>
        </p:nvSpPr>
        <p:spPr>
          <a:xfrm>
            <a:off x="1923056" y="1434299"/>
            <a:ext cx="8060448" cy="15520"/>
          </a:xfrm>
          <a:custGeom>
            <a:avLst/>
            <a:gdLst>
              <a:gd name="connsiteX0" fmla="*/ 0 w 8060448"/>
              <a:gd name="connsiteY0" fmla="*/ 15520 h 15520"/>
              <a:gd name="connsiteX1" fmla="*/ 72203 w 8060448"/>
              <a:gd name="connsiteY1" fmla="*/ 0 h 15520"/>
              <a:gd name="connsiteX2" fmla="*/ 8060448 w 8060448"/>
              <a:gd name="connsiteY2" fmla="*/ 0 h 1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0448" h="15520">
                <a:moveTo>
                  <a:pt x="0" y="15520"/>
                </a:moveTo>
                <a:cubicBezTo>
                  <a:pt x="22268" y="5398"/>
                  <a:pt x="46561" y="0"/>
                  <a:pt x="72203" y="0"/>
                </a:cubicBezTo>
                <a:lnTo>
                  <a:pt x="8060448" y="0"/>
                </a:lnTo>
              </a:path>
            </a:pathLst>
          </a:custGeom>
          <a:noFill/>
          <a:ln w="20231" cap="flat">
            <a:solidFill>
              <a:srgbClr val="54A86E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Google Shape;484;p36">
            <a:extLst>
              <a:ext uri="{FF2B5EF4-FFF2-40B4-BE49-F238E27FC236}">
                <a16:creationId xmlns:a16="http://schemas.microsoft.com/office/drawing/2014/main" xmlns="" id="{26F5533C-92F4-46D9-847A-7BA457D53ED5}"/>
              </a:ext>
            </a:extLst>
          </p:cNvPr>
          <p:cNvSpPr txBox="1"/>
          <p:nvPr/>
        </p:nvSpPr>
        <p:spPr>
          <a:xfrm>
            <a:off x="388189" y="152275"/>
            <a:ext cx="10677525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FOCO NA SAÚDE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SETOR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1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 animBg="1"/>
      <p:bldP spid="13" grpId="0" animBg="1"/>
      <p:bldP spid="14" grpId="0" animBg="1"/>
      <p:bldP spid="1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F9EB494-5548-48A2-AB1A-AD6D03F04C5A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7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617" y="123954"/>
            <a:ext cx="591602" cy="59160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5F73F871-FE52-4161-A840-53F5CC61AFDF}"/>
              </a:ext>
            </a:extLst>
          </p:cNvPr>
          <p:cNvSpPr txBox="1"/>
          <p:nvPr/>
        </p:nvSpPr>
        <p:spPr>
          <a:xfrm>
            <a:off x="89372" y="1965766"/>
            <a:ext cx="5911378" cy="1071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600" b="1">
                <a:solidFill>
                  <a:srgbClr val="58595B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RETOMADA DO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 SETOR, PROGRAMAS, POLÍTICAS E LEILÕES 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B8967204-D1C0-40BE-83A9-329E55E15CCD}"/>
              </a:ext>
            </a:extLst>
          </p:cNvPr>
          <p:cNvSpPr txBox="1"/>
          <p:nvPr/>
        </p:nvSpPr>
        <p:spPr>
          <a:xfrm>
            <a:off x="89372" y="3699470"/>
            <a:ext cx="576850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SETOR EL</a:t>
            </a:r>
            <a:r>
              <a:rPr lang="pt-BR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ÉTRICO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SETOR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 PETRÓLEO, GÁS E BIO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SETOR</a:t>
            </a:r>
            <a:r>
              <a:rPr lang="pt-BR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MINERAÇÃO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4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95079" y="1400413"/>
            <a:ext cx="4676404" cy="619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54A86E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CONSUMO DE ENERGIA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ea typeface="Arial" panose="020B0604020202020204" pitchFamily="34" charset="0"/>
                <a:cs typeface="Times New Roman" panose="02020603050405020304" pitchFamily="18" charset="0"/>
              </a:rPr>
              <a:t>(EM RELAÇÃO AO MESMO MÊS DO ANO ANTERIOR)</a:t>
            </a:r>
            <a:endParaRPr lang="pt-BR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460954"/>
              </p:ext>
            </p:extLst>
          </p:nvPr>
        </p:nvGraphicFramePr>
        <p:xfrm>
          <a:off x="5932656" y="1903361"/>
          <a:ext cx="6025566" cy="2859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6401507"/>
              </p:ext>
            </p:extLst>
          </p:nvPr>
        </p:nvGraphicFramePr>
        <p:xfrm>
          <a:off x="789188" y="2019621"/>
          <a:ext cx="534353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24"/>
          <p:cNvSpPr/>
          <p:nvPr/>
        </p:nvSpPr>
        <p:spPr>
          <a:xfrm>
            <a:off x="171251" y="3701570"/>
            <a:ext cx="77777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2019: 1,94%</a:t>
            </a:r>
            <a:endParaRPr lang="pt-BR" sz="1400" b="1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22"/>
          <p:cNvSpPr/>
          <p:nvPr/>
        </p:nvSpPr>
        <p:spPr>
          <a:xfrm>
            <a:off x="2731761" y="1612062"/>
            <a:ext cx="2018501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54A86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INADIMPLÊNCIA</a:t>
            </a:r>
            <a:endParaRPr lang="pt-BR" sz="1400" dirty="0">
              <a:solidFill>
                <a:srgbClr val="54A86E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484;p36">
            <a:extLst>
              <a:ext uri="{FF2B5EF4-FFF2-40B4-BE49-F238E27FC236}">
                <a16:creationId xmlns:a16="http://schemas.microsoft.com/office/drawing/2014/main" xmlns="" id="{E002C726-4F30-4902-B187-BACF38C38AED}"/>
              </a:ext>
            </a:extLst>
          </p:cNvPr>
          <p:cNvSpPr txBox="1"/>
          <p:nvPr/>
        </p:nvSpPr>
        <p:spPr>
          <a:xfrm>
            <a:off x="365760" y="148644"/>
            <a:ext cx="10677525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SINAIS DE RETOMADA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SETOR ELÉTRICO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tângulo 30">
            <a:extLst>
              <a:ext uri="{FF2B5EF4-FFF2-40B4-BE49-F238E27FC236}">
                <a16:creationId xmlns:a16="http://schemas.microsoft.com/office/drawing/2014/main" xmlns="" id="{63F4C8D6-FED4-477B-AD69-2E46238D661E}"/>
              </a:ext>
            </a:extLst>
          </p:cNvPr>
          <p:cNvSpPr/>
          <p:nvPr/>
        </p:nvSpPr>
        <p:spPr>
          <a:xfrm>
            <a:off x="0" y="5871338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(ONS, 2020; ANEEL,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http://www.utfpr.edu.br/londrina/estrutura-universitaria/diretorias/dirgrad/departamento-de-educacao/seta-indicativa-2/image_previe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219" flipH="1">
            <a:off x="562850" y="3764282"/>
            <a:ext cx="772345" cy="41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1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  <p:bldGraphic spid="6" grpId="0">
        <p:bldAsOne/>
      </p:bldGraphic>
      <p:bldP spid="7" grpId="0"/>
      <p:bldP spid="9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Arredondados 36">
            <a:extLst>
              <a:ext uri="{FF2B5EF4-FFF2-40B4-BE49-F238E27FC236}">
                <a16:creationId xmlns:a16="http://schemas.microsoft.com/office/drawing/2014/main" xmlns="" id="{D08410B7-36DE-4DFC-8E73-F3607258C8BF}"/>
              </a:ext>
            </a:extLst>
          </p:cNvPr>
          <p:cNvSpPr/>
          <p:nvPr/>
        </p:nvSpPr>
        <p:spPr>
          <a:xfrm>
            <a:off x="6177076" y="1490112"/>
            <a:ext cx="1922400" cy="1827337"/>
          </a:xfrm>
          <a:prstGeom prst="roundRect">
            <a:avLst/>
          </a:prstGeom>
          <a:solidFill>
            <a:srgbClr val="51A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xmlns="" id="{ADC69C3C-CCAA-41C7-8AEC-90F260AEDAFF}"/>
              </a:ext>
            </a:extLst>
          </p:cNvPr>
          <p:cNvSpPr/>
          <p:nvPr/>
        </p:nvSpPr>
        <p:spPr>
          <a:xfrm>
            <a:off x="1095376" y="1601662"/>
            <a:ext cx="1921238" cy="1827337"/>
          </a:xfrm>
          <a:prstGeom prst="roundRect">
            <a:avLst/>
          </a:prstGeom>
          <a:solidFill>
            <a:srgbClr val="51A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DD0FDC-95BF-44A6-A2BE-F8353E9BCCE6}"/>
              </a:ext>
            </a:extLst>
          </p:cNvPr>
          <p:cNvSpPr/>
          <p:nvPr/>
        </p:nvSpPr>
        <p:spPr>
          <a:xfrm>
            <a:off x="159025" y="1010938"/>
            <a:ext cx="813732" cy="4486872"/>
          </a:xfrm>
          <a:prstGeom prst="rect">
            <a:avLst/>
          </a:prstGeom>
          <a:solidFill>
            <a:srgbClr val="51A66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7F66E90-2958-4222-978D-4E85A64AA234}"/>
              </a:ext>
            </a:extLst>
          </p:cNvPr>
          <p:cNvSpPr/>
          <p:nvPr/>
        </p:nvSpPr>
        <p:spPr>
          <a:xfrm rot="16200000">
            <a:off x="-1275218" y="3016757"/>
            <a:ext cx="3605474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</a:rPr>
              <a:t>2020 / 2021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4BEF713-04B2-4106-A9F5-EAC222D45EE4}"/>
              </a:ext>
            </a:extLst>
          </p:cNvPr>
          <p:cNvSpPr txBox="1"/>
          <p:nvPr/>
        </p:nvSpPr>
        <p:spPr>
          <a:xfrm>
            <a:off x="1249929" y="3866593"/>
            <a:ext cx="22075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cap="all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R$ 9 BI</a:t>
            </a:r>
          </a:p>
          <a:p>
            <a:pPr algn="ctr"/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estravados no mercado de curto </a:t>
            </a:r>
          </a:p>
          <a:p>
            <a:pPr algn="ctr"/>
            <a: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prazo, decorrentes de liminares judiciai</a:t>
            </a:r>
            <a:r>
              <a:rPr lang="pt-BR" sz="1600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endParaRPr lang="pt-BR" sz="7200" b="1" dirty="0"/>
          </a:p>
        </p:txBody>
      </p:sp>
      <p:sp>
        <p:nvSpPr>
          <p:cNvPr id="19" name="Google Shape;484;p36">
            <a:extLst>
              <a:ext uri="{FF2B5EF4-FFF2-40B4-BE49-F238E27FC236}">
                <a16:creationId xmlns:a16="http://schemas.microsoft.com/office/drawing/2014/main" xmlns="" id="{CA058BA7-AEE4-4853-BC17-B4704FF90F28}"/>
              </a:ext>
            </a:extLst>
          </p:cNvPr>
          <p:cNvSpPr txBox="1"/>
          <p:nvPr/>
        </p:nvSpPr>
        <p:spPr>
          <a:xfrm>
            <a:off x="362309" y="106802"/>
            <a:ext cx="10677525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pt-BR" dirty="0"/>
              <a:t>POLÍTICAS EM PARCERIA COM O CONGRESSO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AF1D73AC-05F0-4087-8704-1D25A70A1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6898" y="951685"/>
            <a:ext cx="673064" cy="752608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14C01A95-71E8-4785-84F2-8978A08D7A03}"/>
              </a:ext>
            </a:extLst>
          </p:cNvPr>
          <p:cNvSpPr txBox="1"/>
          <p:nvPr/>
        </p:nvSpPr>
        <p:spPr>
          <a:xfrm>
            <a:off x="1095375" y="2409825"/>
            <a:ext cx="1921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Lei 14.052/2020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GSF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9E738D9A-FC43-48E5-818A-652E6FDE5839}"/>
              </a:ext>
            </a:extLst>
          </p:cNvPr>
          <p:cNvSpPr/>
          <p:nvPr/>
        </p:nvSpPr>
        <p:spPr>
          <a:xfrm>
            <a:off x="1426318" y="990229"/>
            <a:ext cx="1247775" cy="1247775"/>
          </a:xfrm>
          <a:prstGeom prst="ellipse">
            <a:avLst/>
          </a:prstGeom>
          <a:solidFill>
            <a:srgbClr val="51A66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1C5D4AB4-FA77-40CF-A3E4-B8657106C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7239" y="1141800"/>
            <a:ext cx="879226" cy="879226"/>
          </a:xfrm>
          <a:prstGeom prst="rect">
            <a:avLst/>
          </a:prstGeom>
        </p:spPr>
      </p:pic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xmlns="" id="{D08410B7-36DE-4DFC-8E73-F3607258C8BF}"/>
              </a:ext>
            </a:extLst>
          </p:cNvPr>
          <p:cNvSpPr/>
          <p:nvPr/>
        </p:nvSpPr>
        <p:spPr>
          <a:xfrm>
            <a:off x="3553001" y="1558508"/>
            <a:ext cx="1922400" cy="1827337"/>
          </a:xfrm>
          <a:prstGeom prst="roundRect">
            <a:avLst/>
          </a:prstGeom>
          <a:solidFill>
            <a:srgbClr val="51A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xmlns="" id="{ADE18B16-E2C6-4087-A66D-EEE264EB9F98}"/>
              </a:ext>
            </a:extLst>
          </p:cNvPr>
          <p:cNvSpPr txBox="1"/>
          <p:nvPr/>
        </p:nvSpPr>
        <p:spPr>
          <a:xfrm>
            <a:off x="3800478" y="3910678"/>
            <a:ext cx="22955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cap="all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R$ 15 BI</a:t>
            </a:r>
          </a:p>
          <a:p>
            <a:pPr algn="ctr"/>
            <a:r>
              <a:rPr lang="pt-BR" sz="1600" dirty="0"/>
              <a:t>Para manutenção da segurança e do equilíbrio do Setor Elétrico</a:t>
            </a:r>
            <a:endParaRPr lang="pt-BR" sz="1600" b="1" dirty="0">
              <a:solidFill>
                <a:srgbClr val="525252"/>
              </a:solidFill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xmlns="" id="{5DEC9073-8129-4BDD-8CBE-C0B19F3B9CC6}"/>
              </a:ext>
            </a:extLst>
          </p:cNvPr>
          <p:cNvSpPr/>
          <p:nvPr/>
        </p:nvSpPr>
        <p:spPr>
          <a:xfrm>
            <a:off x="3894453" y="939321"/>
            <a:ext cx="1247775" cy="1247775"/>
          </a:xfrm>
          <a:prstGeom prst="ellipse">
            <a:avLst/>
          </a:prstGeom>
          <a:solidFill>
            <a:srgbClr val="51A66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Seta: Dobrada para Cima 41">
            <a:extLst>
              <a:ext uri="{FF2B5EF4-FFF2-40B4-BE49-F238E27FC236}">
                <a16:creationId xmlns:a16="http://schemas.microsoft.com/office/drawing/2014/main" xmlns="" id="{C0B306B6-5FB0-47F1-AA46-F4091C5DC413}"/>
              </a:ext>
            </a:extLst>
          </p:cNvPr>
          <p:cNvSpPr/>
          <p:nvPr/>
        </p:nvSpPr>
        <p:spPr>
          <a:xfrm rot="5400000">
            <a:off x="3139001" y="3466284"/>
            <a:ext cx="1440000" cy="612000"/>
          </a:xfrm>
          <a:prstGeom prst="bentUpArrow">
            <a:avLst>
              <a:gd name="adj1" fmla="val 40101"/>
              <a:gd name="adj2" fmla="val 34215"/>
              <a:gd name="adj3" fmla="val 44541"/>
            </a:avLst>
          </a:prstGeom>
          <a:solidFill>
            <a:srgbClr val="51A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TextBox 52">
            <a:extLst>
              <a:ext uri="{FF2B5EF4-FFF2-40B4-BE49-F238E27FC236}">
                <a16:creationId xmlns:a16="http://schemas.microsoft.com/office/drawing/2014/main" xmlns="" id="{47F7C255-A53C-4A0B-9A8F-C34CD3A9D80C}"/>
              </a:ext>
            </a:extLst>
          </p:cNvPr>
          <p:cNvSpPr txBox="1"/>
          <p:nvPr/>
        </p:nvSpPr>
        <p:spPr>
          <a:xfrm>
            <a:off x="6277768" y="3866593"/>
            <a:ext cx="2685077" cy="14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07000"/>
              </a:lnSpc>
            </a:pPr>
            <a:r>
              <a:rPr lang="pt-BR" sz="3600" b="1" dirty="0">
                <a:solidFill>
                  <a:srgbClr val="5252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-BR" sz="3600" b="1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$ 4,2 BI </a:t>
            </a:r>
          </a:p>
          <a:p>
            <a:pPr marL="0" lvl="1" algn="ctr">
              <a:spcAft>
                <a:spcPts val="600"/>
              </a:spcAft>
            </a:pPr>
            <a:r>
              <a:rPr lang="pt-BR" sz="1600" dirty="0"/>
              <a:t>Destinados ao alívio dos reajustes tarifários </a:t>
            </a:r>
          </a:p>
          <a:p>
            <a:pPr marL="0" lvl="1" algn="ctr">
              <a:lnSpc>
                <a:spcPct val="80000"/>
              </a:lnSpc>
              <a:spcAft>
                <a:spcPts val="600"/>
              </a:spcAft>
            </a:pPr>
            <a:r>
              <a:rPr lang="pt-BR" sz="1600" dirty="0"/>
              <a:t>(FOCO NOS CONSUMIDORES)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xmlns="" id="{390A1238-6005-4F65-A322-2E5BF5616BF9}"/>
              </a:ext>
            </a:extLst>
          </p:cNvPr>
          <p:cNvSpPr/>
          <p:nvPr/>
        </p:nvSpPr>
        <p:spPr>
          <a:xfrm>
            <a:off x="6543893" y="939321"/>
            <a:ext cx="1247775" cy="1247775"/>
          </a:xfrm>
          <a:prstGeom prst="ellipse">
            <a:avLst/>
          </a:prstGeom>
          <a:solidFill>
            <a:srgbClr val="51A66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Seta: Dobrada para Cima 55">
            <a:extLst>
              <a:ext uri="{FF2B5EF4-FFF2-40B4-BE49-F238E27FC236}">
                <a16:creationId xmlns:a16="http://schemas.microsoft.com/office/drawing/2014/main" xmlns="" id="{C9C35E91-5A7B-45DF-A5FA-06ED39382870}"/>
              </a:ext>
            </a:extLst>
          </p:cNvPr>
          <p:cNvSpPr/>
          <p:nvPr/>
        </p:nvSpPr>
        <p:spPr>
          <a:xfrm rot="5400000">
            <a:off x="673827" y="3408405"/>
            <a:ext cx="1438498" cy="595402"/>
          </a:xfrm>
          <a:prstGeom prst="bentUpArrow">
            <a:avLst>
              <a:gd name="adj1" fmla="val 40101"/>
              <a:gd name="adj2" fmla="val 34215"/>
              <a:gd name="adj3" fmla="val 44541"/>
            </a:avLst>
          </a:prstGeom>
          <a:solidFill>
            <a:srgbClr val="51A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579E6C73-3C3C-4F2C-B8A3-C4EB8B416985}"/>
              </a:ext>
            </a:extLst>
          </p:cNvPr>
          <p:cNvSpPr txBox="1"/>
          <p:nvPr/>
        </p:nvSpPr>
        <p:spPr>
          <a:xfrm>
            <a:off x="3356623" y="2347215"/>
            <a:ext cx="223837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MP 950/2020</a:t>
            </a:r>
          </a:p>
          <a:p>
            <a:r>
              <a:rPr lang="pt-BR" sz="1600" dirty="0"/>
              <a:t>Decreto</a:t>
            </a:r>
          </a:p>
          <a:p>
            <a:r>
              <a:rPr lang="pt-BR" sz="1600" dirty="0"/>
              <a:t>10.350/2020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xmlns="" id="{47396EEC-6F2E-45FF-9AD4-47CA87ADE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58997" y="1121666"/>
            <a:ext cx="947737" cy="901506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xmlns="" id="{1146611E-C70F-4C80-A29B-6CD1068ED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99095" y="1273282"/>
            <a:ext cx="930776" cy="648219"/>
          </a:xfrm>
          <a:prstGeom prst="rect">
            <a:avLst/>
          </a:prstGeom>
        </p:spPr>
      </p:pic>
      <p:sp>
        <p:nvSpPr>
          <p:cNvPr id="25" name="Seta: Dobrada para Cima 41">
            <a:extLst>
              <a:ext uri="{FF2B5EF4-FFF2-40B4-BE49-F238E27FC236}">
                <a16:creationId xmlns:a16="http://schemas.microsoft.com/office/drawing/2014/main" xmlns="" id="{C0B306B6-5FB0-47F1-AA46-F4091C5DC413}"/>
              </a:ext>
            </a:extLst>
          </p:cNvPr>
          <p:cNvSpPr/>
          <p:nvPr/>
        </p:nvSpPr>
        <p:spPr>
          <a:xfrm rot="5400000">
            <a:off x="5763076" y="3397888"/>
            <a:ext cx="1440000" cy="612000"/>
          </a:xfrm>
          <a:prstGeom prst="bentUpArrow">
            <a:avLst>
              <a:gd name="adj1" fmla="val 40101"/>
              <a:gd name="adj2" fmla="val 34215"/>
              <a:gd name="adj3" fmla="val 44541"/>
            </a:avLst>
          </a:prstGeom>
          <a:solidFill>
            <a:srgbClr val="51A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xmlns="" id="{F1ADA6A4-8C34-49AE-9CDD-AEB0F4EA5B4E}"/>
              </a:ext>
            </a:extLst>
          </p:cNvPr>
          <p:cNvSpPr txBox="1"/>
          <p:nvPr/>
        </p:nvSpPr>
        <p:spPr>
          <a:xfrm>
            <a:off x="6028529" y="2307759"/>
            <a:ext cx="223837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t-BR" sz="1800" dirty="0"/>
              <a:t>MP do Consumidor 998/2020</a:t>
            </a:r>
          </a:p>
          <a:p>
            <a:r>
              <a:rPr lang="pt-BR" sz="1600" dirty="0"/>
              <a:t>(Lei 14.120/2021)</a:t>
            </a:r>
          </a:p>
        </p:txBody>
      </p:sp>
      <p:sp>
        <p:nvSpPr>
          <p:cNvPr id="26" name="Retângulo: Cantos Arredondados 36">
            <a:extLst>
              <a:ext uri="{FF2B5EF4-FFF2-40B4-BE49-F238E27FC236}">
                <a16:creationId xmlns:a16="http://schemas.microsoft.com/office/drawing/2014/main" xmlns="" id="{D08410B7-36DE-4DFC-8E73-F3607258C8BF}"/>
              </a:ext>
            </a:extLst>
          </p:cNvPr>
          <p:cNvSpPr/>
          <p:nvPr/>
        </p:nvSpPr>
        <p:spPr>
          <a:xfrm>
            <a:off x="8965738" y="1496156"/>
            <a:ext cx="1922400" cy="1827337"/>
          </a:xfrm>
          <a:prstGeom prst="roundRect">
            <a:avLst/>
          </a:prstGeom>
          <a:solidFill>
            <a:srgbClr val="51A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TextBox 52">
            <a:extLst>
              <a:ext uri="{FF2B5EF4-FFF2-40B4-BE49-F238E27FC236}">
                <a16:creationId xmlns:a16="http://schemas.microsoft.com/office/drawing/2014/main" xmlns="" id="{47F7C255-A53C-4A0B-9A8F-C34CD3A9D80C}"/>
              </a:ext>
            </a:extLst>
          </p:cNvPr>
          <p:cNvSpPr txBox="1"/>
          <p:nvPr/>
        </p:nvSpPr>
        <p:spPr>
          <a:xfrm>
            <a:off x="9230945" y="3845209"/>
            <a:ext cx="2685077" cy="1423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07000"/>
              </a:lnSpc>
            </a:pPr>
            <a:r>
              <a:rPr lang="pt-BR" sz="3600" b="1" dirty="0">
                <a:solidFill>
                  <a:srgbClr val="5252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-BR" sz="3600" b="1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 </a:t>
            </a:r>
            <a:r>
              <a:rPr lang="pt-BR" sz="3600" b="1" dirty="0">
                <a:solidFill>
                  <a:srgbClr val="52525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pt-BR" sz="3600" b="1" dirty="0">
                <a:solidFill>
                  <a:srgbClr val="52525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MM </a:t>
            </a:r>
          </a:p>
          <a:p>
            <a:pPr marL="0" lvl="1" algn="ctr">
              <a:spcAft>
                <a:spcPts val="600"/>
              </a:spcAft>
            </a:pPr>
            <a:r>
              <a:rPr lang="pt-BR" sz="1600" dirty="0"/>
              <a:t>Destinados à isenção de pagamento de faturas de energia elétrica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390A1238-6005-4F65-A322-2E5BF5616BF9}"/>
              </a:ext>
            </a:extLst>
          </p:cNvPr>
          <p:cNvSpPr/>
          <p:nvPr/>
        </p:nvSpPr>
        <p:spPr>
          <a:xfrm>
            <a:off x="9332555" y="945365"/>
            <a:ext cx="1247775" cy="1247775"/>
          </a:xfrm>
          <a:prstGeom prst="ellipse">
            <a:avLst/>
          </a:prstGeom>
          <a:solidFill>
            <a:srgbClr val="51A66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Dobrada para Cima 41">
            <a:extLst>
              <a:ext uri="{FF2B5EF4-FFF2-40B4-BE49-F238E27FC236}">
                <a16:creationId xmlns:a16="http://schemas.microsoft.com/office/drawing/2014/main" xmlns="" id="{C0B306B6-5FB0-47F1-AA46-F4091C5DC413}"/>
              </a:ext>
            </a:extLst>
          </p:cNvPr>
          <p:cNvSpPr/>
          <p:nvPr/>
        </p:nvSpPr>
        <p:spPr>
          <a:xfrm rot="5400000">
            <a:off x="8551738" y="3403932"/>
            <a:ext cx="1440000" cy="612000"/>
          </a:xfrm>
          <a:prstGeom prst="bentUpArrow">
            <a:avLst>
              <a:gd name="adj1" fmla="val 40101"/>
              <a:gd name="adj2" fmla="val 34215"/>
              <a:gd name="adj3" fmla="val 44541"/>
            </a:avLst>
          </a:prstGeom>
          <a:solidFill>
            <a:srgbClr val="51A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F1ADA6A4-8C34-49AE-9CDD-AEB0F4EA5B4E}"/>
              </a:ext>
            </a:extLst>
          </p:cNvPr>
          <p:cNvSpPr txBox="1"/>
          <p:nvPr/>
        </p:nvSpPr>
        <p:spPr>
          <a:xfrm>
            <a:off x="8801150" y="2238004"/>
            <a:ext cx="22383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MP do Amapá 1010/2020</a:t>
            </a:r>
          </a:p>
          <a:p>
            <a:r>
              <a:rPr lang="pt-BR" sz="1600" dirty="0"/>
              <a:t>(</a:t>
            </a:r>
            <a:r>
              <a:rPr lang="pt-BR" sz="1600" cap="all" dirty="0"/>
              <a:t>L</a:t>
            </a:r>
            <a:r>
              <a:rPr lang="pt-BR" sz="1600" dirty="0"/>
              <a:t>ei</a:t>
            </a:r>
            <a:r>
              <a:rPr lang="pt-BR" sz="1600" cap="all" dirty="0"/>
              <a:t> 14.146/2021</a:t>
            </a:r>
            <a:r>
              <a:rPr lang="pt-BR" sz="1600" dirty="0"/>
              <a:t>)</a:t>
            </a:r>
          </a:p>
        </p:txBody>
      </p:sp>
      <p:pic>
        <p:nvPicPr>
          <p:cNvPr id="1026" name="Picture 2" descr="Vetores de Silhueta Do Mapa Do Estado De Amapa e mais imagens de Abstrato -  iStock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215" y="990229"/>
            <a:ext cx="1171445" cy="117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30">
            <a:extLst>
              <a:ext uri="{FF2B5EF4-FFF2-40B4-BE49-F238E27FC236}">
                <a16:creationId xmlns:a16="http://schemas.microsoft.com/office/drawing/2014/main" xmlns="" id="{63F4C8D6-FED4-477B-AD69-2E46238D661E}"/>
              </a:ext>
            </a:extLst>
          </p:cNvPr>
          <p:cNvSpPr/>
          <p:nvPr/>
        </p:nvSpPr>
        <p:spPr>
          <a:xfrm>
            <a:off x="0" y="5871338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(MME,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 animBg="1"/>
      <p:bldP spid="8" grpId="0" animBg="1"/>
      <p:bldP spid="7" grpId="0"/>
      <p:bldP spid="53" grpId="0"/>
      <p:bldP spid="27" grpId="0"/>
      <p:bldP spid="14" grpId="0" animBg="1"/>
      <p:bldP spid="37" grpId="0" animBg="1"/>
      <p:bldP spid="38" grpId="0"/>
      <p:bldP spid="40" grpId="0" animBg="1"/>
      <p:bldP spid="42" grpId="0" animBg="1"/>
      <p:bldP spid="50" grpId="0"/>
      <p:bldP spid="52" grpId="0" animBg="1"/>
      <p:bldP spid="56" grpId="0" animBg="1"/>
      <p:bldP spid="39" grpId="0"/>
      <p:bldP spid="25" grpId="0" animBg="1"/>
      <p:bldP spid="51" grpId="0"/>
      <p:bldP spid="26" grpId="0" animBg="1"/>
      <p:bldP spid="28" grpId="0"/>
      <p:bldP spid="29" grpId="0" animBg="1"/>
      <p:bldP spid="31" grpId="0" animBg="1"/>
      <p:bldP spid="32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8272856" y="2840661"/>
            <a:ext cx="3301257" cy="279395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txBody>
          <a:bodyPr wrap="square" tIns="46800">
            <a:noAutofit/>
          </a:bodyPr>
          <a:lstStyle/>
          <a:p>
            <a:pPr algn="ctr"/>
            <a:endParaRPr lang="pt-BR" sz="2000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1" name="Retângulo Arredondado 20"/>
          <p:cNvSpPr/>
          <p:nvPr/>
        </p:nvSpPr>
        <p:spPr>
          <a:xfrm>
            <a:off x="4508627" y="2840662"/>
            <a:ext cx="3301257" cy="279395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txBody>
          <a:bodyPr wrap="square" tIns="46800">
            <a:noAutofit/>
          </a:bodyPr>
          <a:lstStyle/>
          <a:p>
            <a:pPr algn="ctr"/>
            <a:endParaRPr lang="pt-BR" sz="2000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028" name="Picture 4" descr="q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17" y="3151573"/>
            <a:ext cx="1662308" cy="12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84;p36">
            <a:extLst>
              <a:ext uri="{FF2B5EF4-FFF2-40B4-BE49-F238E27FC236}">
                <a16:creationId xmlns:a16="http://schemas.microsoft.com/office/drawing/2014/main" xmlns="" id="{F6CB340D-077A-4019-8AF7-F9B03D1393EC}"/>
              </a:ext>
            </a:extLst>
          </p:cNvPr>
          <p:cNvSpPr txBox="1"/>
          <p:nvPr/>
        </p:nvSpPr>
        <p:spPr>
          <a:xfrm>
            <a:off x="370703" y="163202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pt-BR" dirty="0">
                <a:latin typeface="+mn-lt"/>
                <a:sym typeface="Calibri"/>
              </a:rPr>
              <a:t>PROGRAMA MAIS LUZ PARA A AMAZÔNIA</a:t>
            </a:r>
            <a:endParaRPr dirty="0">
              <a:latin typeface="+mn-lt"/>
            </a:endParaRPr>
          </a:p>
        </p:txBody>
      </p:sp>
      <p:sp>
        <p:nvSpPr>
          <p:cNvPr id="24" name="Retângulo Arredondado 23"/>
          <p:cNvSpPr/>
          <p:nvPr/>
        </p:nvSpPr>
        <p:spPr>
          <a:xfrm>
            <a:off x="488272" y="2861213"/>
            <a:ext cx="3373514" cy="279395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txBody>
          <a:bodyPr wrap="square" tIns="46800">
            <a:noAutofit/>
          </a:bodyPr>
          <a:lstStyle/>
          <a:p>
            <a:pPr algn="ctr"/>
            <a:r>
              <a:rPr lang="pt-BR" sz="4000" b="1" dirty="0">
                <a:solidFill>
                  <a:schemeClr val="accent6">
                    <a:lumMod val="50000"/>
                  </a:schemeClr>
                </a:solidFill>
              </a:rPr>
              <a:t>82.000</a:t>
            </a:r>
          </a:p>
          <a:p>
            <a:pPr algn="ctr"/>
            <a:r>
              <a:rPr lang="pt-BR" sz="20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Unidades consumidoras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438834" y="4496064"/>
            <a:ext cx="3371051" cy="115910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/>
          <a:p>
            <a:pPr algn="ctr"/>
            <a:r>
              <a:rPr lang="pt-BR" sz="4000" b="1" dirty="0">
                <a:solidFill>
                  <a:schemeClr val="accent6">
                    <a:lumMod val="50000"/>
                  </a:schemeClr>
                </a:solidFill>
              </a:rPr>
              <a:t>R$ 3 bilhões </a:t>
            </a:r>
            <a:r>
              <a:rPr lang="pt-BR" sz="20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Investimento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8340915" y="2912739"/>
            <a:ext cx="3378201" cy="115910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/>
          <a:p>
            <a:pPr algn="ctr"/>
            <a:r>
              <a:rPr lang="pt-BR" sz="4000" b="1" dirty="0">
                <a:solidFill>
                  <a:schemeClr val="accent6">
                    <a:lumMod val="50000"/>
                  </a:schemeClr>
                </a:solidFill>
              </a:rPr>
              <a:t>5-7 anos*</a:t>
            </a:r>
          </a:p>
          <a:p>
            <a:pPr algn="ctr"/>
            <a:r>
              <a:rPr lang="pt-BR" sz="20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Duração do Programa</a:t>
            </a:r>
          </a:p>
          <a:p>
            <a:pPr algn="ctr"/>
            <a:r>
              <a:rPr lang="pt-BR" sz="1100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* Previsão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221942" y="945467"/>
            <a:ext cx="10352870" cy="150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2" indent="-234900">
              <a:lnSpc>
                <a:spcPct val="150000"/>
              </a:lnSpc>
              <a:spcAft>
                <a:spcPts val="300"/>
              </a:spcAft>
              <a:buFont typeface="Arial" charset="0"/>
              <a:buChar char="•"/>
            </a:pPr>
            <a:r>
              <a:rPr lang="pt-BR" sz="2000" b="1" dirty="0">
                <a:solidFill>
                  <a:srgbClr val="008000"/>
                </a:solidFill>
              </a:rPr>
              <a:t>REGIÕES REMOTAS DA AMAZÔNIA LEGAL</a:t>
            </a:r>
          </a:p>
          <a:p>
            <a:pPr marL="800100" lvl="2" indent="-234900">
              <a:lnSpc>
                <a:spcPct val="150000"/>
              </a:lnSpc>
              <a:spcAft>
                <a:spcPts val="300"/>
              </a:spcAft>
              <a:buFont typeface="Arial" charset="0"/>
              <a:buChar char="•"/>
            </a:pPr>
            <a:r>
              <a:rPr lang="pt-BR" sz="2000" b="1" dirty="0">
                <a:solidFill>
                  <a:srgbClr val="008000"/>
                </a:solidFill>
              </a:rPr>
              <a:t>CONCLUSÃO DA UNIVERSALIZAÇÃO DO SERVIÇO PÚBLICO DE ENERGIA ELÉTRICA</a:t>
            </a:r>
          </a:p>
          <a:p>
            <a:pPr marL="800100" lvl="2" indent="-234900">
              <a:lnSpc>
                <a:spcPct val="150000"/>
              </a:lnSpc>
              <a:spcAft>
                <a:spcPts val="300"/>
              </a:spcAft>
              <a:buFont typeface="Arial" charset="0"/>
              <a:buChar char="•"/>
            </a:pPr>
            <a:r>
              <a:rPr lang="pt-BR" sz="2000" b="1" dirty="0">
                <a:solidFill>
                  <a:srgbClr val="008000"/>
                </a:solidFill>
              </a:rPr>
              <a:t>INDUÇÃO DO DESENVOLVIMENTO SOCIOECONÔMICO</a:t>
            </a:r>
          </a:p>
        </p:txBody>
      </p:sp>
      <p:pic>
        <p:nvPicPr>
          <p:cNvPr id="1030" name="Picture 6" descr="Timing Icon - Calendar - Right Time Icon (1199x1200), Png Download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68" y="4133285"/>
            <a:ext cx="1278216" cy="127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Amazônia Legal em D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1180" t="15917" r="31560" b="23121"/>
          <a:stretch/>
        </p:blipFill>
        <p:spPr>
          <a:xfrm>
            <a:off x="9972535" y="4078613"/>
            <a:ext cx="1502076" cy="1388625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A823E9F4-6FDB-49BC-ACCF-5294AAB0A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07268" y="3048949"/>
            <a:ext cx="1119588" cy="1453793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2884D65E-F326-4F98-A152-DCDAF33850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0331" y="411875"/>
            <a:ext cx="2679217" cy="2422012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1A41F675-EC77-45AE-B46C-756C8B9A16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6923" y="1054724"/>
            <a:ext cx="415740" cy="453534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xmlns="" id="{7B570EC1-564E-4E48-8B6D-DCC55A1C57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6923" y="1508258"/>
            <a:ext cx="415740" cy="453534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xmlns="" id="{3072F9E3-ED54-4B27-9DAE-5B3D453A2D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6923" y="1983816"/>
            <a:ext cx="415740" cy="45353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xmlns="" id="{829275FA-F45E-4A1B-972A-DE644CBAEA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5065" y="4584794"/>
            <a:ext cx="855351" cy="764948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xmlns="" id="{A475C668-5892-461B-8DE5-115A0EE0B8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96735" y="3957672"/>
            <a:ext cx="1556588" cy="1392070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xmlns="" id="{F0D61941-D04A-4D6E-BD52-886E41F1B0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29796" y="4663182"/>
            <a:ext cx="767699" cy="686560"/>
          </a:xfrm>
          <a:prstGeom prst="rect">
            <a:avLst/>
          </a:prstGeom>
        </p:spPr>
      </p:pic>
      <p:sp>
        <p:nvSpPr>
          <p:cNvPr id="22" name="Retângulo 30">
            <a:extLst>
              <a:ext uri="{FF2B5EF4-FFF2-40B4-BE49-F238E27FC236}">
                <a16:creationId xmlns:a16="http://schemas.microsoft.com/office/drawing/2014/main" xmlns="" id="{23531F30-CB47-423A-B083-51593C8D846E}"/>
              </a:ext>
            </a:extLst>
          </p:cNvPr>
          <p:cNvSpPr/>
          <p:nvPr/>
        </p:nvSpPr>
        <p:spPr>
          <a:xfrm>
            <a:off x="0" y="5871338"/>
            <a:ext cx="1813302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(MME,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10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4" grpId="0" animBg="1"/>
      <p:bldP spid="25" grpId="0"/>
      <p:bldP spid="27" grpId="0"/>
      <p:bldP spid="28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4;p36">
            <a:extLst>
              <a:ext uri="{FF2B5EF4-FFF2-40B4-BE49-F238E27FC236}">
                <a16:creationId xmlns:a16="http://schemas.microsoft.com/office/drawing/2014/main" xmlns="" id="{F6CB340D-077A-4019-8AF7-F9B03D1393EC}"/>
              </a:ext>
            </a:extLst>
          </p:cNvPr>
          <p:cNvSpPr txBox="1"/>
          <p:nvPr/>
        </p:nvSpPr>
        <p:spPr>
          <a:xfrm>
            <a:off x="370703" y="163202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ea typeface="Calibri"/>
                <a:cs typeface="Calibri"/>
              </a:defRPr>
            </a:lvl1pPr>
          </a:lstStyle>
          <a:p>
            <a:r>
              <a:rPr lang="pt-BR" dirty="0">
                <a:sym typeface="Calibri"/>
              </a:rPr>
              <a:t>PROGRAMA MAIS LUZ PARA A AMAZÔNIA - RESULTADOS</a:t>
            </a:r>
            <a:endParaRPr dirty="0"/>
          </a:p>
        </p:txBody>
      </p:sp>
      <p:sp>
        <p:nvSpPr>
          <p:cNvPr id="28" name="CaixaDeTexto 27"/>
          <p:cNvSpPr txBox="1"/>
          <p:nvPr/>
        </p:nvSpPr>
        <p:spPr>
          <a:xfrm>
            <a:off x="430172" y="958795"/>
            <a:ext cx="75988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2" indent="-234900">
              <a:spcAft>
                <a:spcPts val="300"/>
              </a:spcAft>
              <a:buFont typeface="Arial" charset="0"/>
              <a:buChar char="•"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Foram celebrados os Termos de Compromisso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 todos os Estados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estabelecendo a meta física do Programa MLA para o triênio 2020/2022</a:t>
            </a:r>
          </a:p>
          <a:p>
            <a:pPr marL="800100" lvl="2" indent="-234900">
              <a:spcAft>
                <a:spcPts val="300"/>
              </a:spcAft>
              <a:buFont typeface="Arial" charset="0"/>
              <a:buChar char="•"/>
            </a:pPr>
            <a:r>
              <a:rPr lang="pt-B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Conclusão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das obras na Reserva Extrativista Renascer, no município de Prainha – PA –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460 Unidades </a:t>
            </a:r>
            <a:r>
              <a:rPr lang="pt-B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Consumidoras (UC)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Ligadas</a:t>
            </a:r>
          </a:p>
          <a:p>
            <a:pPr marL="565200" lvl="2">
              <a:spcAft>
                <a:spcPts val="300"/>
              </a:spcAft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65200" lvl="2">
              <a:spcAft>
                <a:spcPts val="300"/>
              </a:spcAft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65200" lvl="2">
              <a:spcAft>
                <a:spcPts val="300"/>
              </a:spcAft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65200" lvl="2">
              <a:spcAft>
                <a:spcPts val="300"/>
              </a:spcAft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00100" lvl="2" indent="-234900">
              <a:spcAft>
                <a:spcPts val="300"/>
              </a:spcAft>
              <a:buFont typeface="Arial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Início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das obras na Reserva de Desenvolvimento Sustentável Lago do Piranha, no município de Manacapuru – AM – </a:t>
            </a:r>
            <a:r>
              <a:rPr lang="pt-BR" sz="2400" b="1" dirty="0">
                <a:solidFill>
                  <a:srgbClr val="00B050"/>
                </a:solidFill>
              </a:rPr>
              <a:t>78 Unidades Consumidoras</a:t>
            </a:r>
          </a:p>
          <a:p>
            <a:pPr marL="565200" lvl="2">
              <a:spcAft>
                <a:spcPts val="300"/>
              </a:spcAft>
            </a:pPr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800100" lvl="2" indent="-234900">
              <a:spcAft>
                <a:spcPts val="300"/>
              </a:spcAft>
              <a:buFont typeface="Arial" charset="0"/>
              <a:buChar char="•"/>
            </a:pPr>
            <a:r>
              <a:rPr lang="pt-BR" b="1" dirty="0">
                <a:solidFill>
                  <a:srgbClr val="00B050"/>
                </a:solidFill>
              </a:rPr>
              <a:t>Início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das obras no Arquipélago do Marajó – PA – </a:t>
            </a:r>
            <a:r>
              <a:rPr lang="pt-BR" sz="2400" b="1" dirty="0">
                <a:solidFill>
                  <a:srgbClr val="00B050"/>
                </a:solidFill>
              </a:rPr>
              <a:t>9.000 Unidades Consumidoras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F00675C2-E69C-42FC-AEDA-75985EC7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7815" y="1197153"/>
            <a:ext cx="3709391" cy="4523266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F9B49C50-4406-4BCF-AB97-15D628A8F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509" y="922818"/>
            <a:ext cx="772228" cy="698094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xmlns="" id="{8E864BD9-00E8-4389-A586-73EBE53C7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509" y="1962912"/>
            <a:ext cx="772228" cy="698094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xmlns="" id="{AFB10CDF-3D43-4AF4-9DC4-374F55576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172" y="4242498"/>
            <a:ext cx="772228" cy="698094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xmlns="" id="{30E838A5-D181-4420-8490-4E06138E6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509" y="5255958"/>
            <a:ext cx="772228" cy="698094"/>
          </a:xfrm>
          <a:prstGeom prst="rect">
            <a:avLst/>
          </a:prstGeom>
        </p:spPr>
      </p:pic>
      <p:sp>
        <p:nvSpPr>
          <p:cNvPr id="10" name="Retângulo 24"/>
          <p:cNvSpPr/>
          <p:nvPr/>
        </p:nvSpPr>
        <p:spPr>
          <a:xfrm>
            <a:off x="1961282" y="3083398"/>
            <a:ext cx="5113537" cy="12311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no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</a:rPr>
              <a:t>+ R</a:t>
            </a:r>
            <a:r>
              <a:rPr lang="pt-BR" sz="4000" b="1" dirty="0">
                <a:solidFill>
                  <a:schemeClr val="bg1"/>
                </a:solidFill>
              </a:rPr>
              <a:t>$ </a:t>
            </a:r>
            <a:r>
              <a:rPr lang="pt-BR" sz="4000" b="1" dirty="0" smtClean="0">
                <a:solidFill>
                  <a:schemeClr val="bg1"/>
                </a:solidFill>
              </a:rPr>
              <a:t>124 </a:t>
            </a:r>
            <a:r>
              <a:rPr lang="pt-BR" sz="4000" b="1" dirty="0">
                <a:solidFill>
                  <a:schemeClr val="bg1"/>
                </a:solidFill>
              </a:rPr>
              <a:t>m</a:t>
            </a:r>
            <a:r>
              <a:rPr lang="pt-BR" sz="4000" b="1" dirty="0" smtClean="0">
                <a:solidFill>
                  <a:schemeClr val="bg1"/>
                </a:solidFill>
              </a:rPr>
              <a:t>ilhões 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  <a:cs typeface="Arial" pitchFamily="34" charset="0"/>
              </a:rPr>
              <a:t>Investimentos 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  <a:cs typeface="Arial" pitchFamily="34" charset="0"/>
              </a:rPr>
              <a:t>(executado 2020 e liberado para 2021)</a:t>
            </a:r>
            <a:endParaRPr lang="pt-BR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Retângulo 30">
            <a:extLst>
              <a:ext uri="{FF2B5EF4-FFF2-40B4-BE49-F238E27FC236}">
                <a16:creationId xmlns:a16="http://schemas.microsoft.com/office/drawing/2014/main" xmlns="" id="{23531F30-CB47-423A-B083-51593C8D846E}"/>
              </a:ext>
            </a:extLst>
          </p:cNvPr>
          <p:cNvSpPr/>
          <p:nvPr/>
        </p:nvSpPr>
        <p:spPr>
          <a:xfrm>
            <a:off x="0" y="5871338"/>
            <a:ext cx="1813302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(MME,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3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elogramo 1"/>
          <p:cNvSpPr/>
          <p:nvPr/>
        </p:nvSpPr>
        <p:spPr>
          <a:xfrm>
            <a:off x="6536904" y="3052110"/>
            <a:ext cx="2103579" cy="2366035"/>
          </a:xfrm>
          <a:prstGeom prst="parallelogram">
            <a:avLst>
              <a:gd name="adj" fmla="val 49731"/>
            </a:avLst>
          </a:prstGeom>
          <a:solidFill>
            <a:schemeClr val="bg1"/>
          </a:solidFill>
          <a:ln w="28575">
            <a:solidFill>
              <a:srgbClr val="E4B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eta: Divisa 29">
            <a:extLst>
              <a:ext uri="{FF2B5EF4-FFF2-40B4-BE49-F238E27FC236}">
                <a16:creationId xmlns:a16="http://schemas.microsoft.com/office/drawing/2014/main" xmlns="" id="{75A11DDD-5E72-415E-8ABB-CFEFDBBD8046}"/>
              </a:ext>
            </a:extLst>
          </p:cNvPr>
          <p:cNvSpPr/>
          <p:nvPr/>
        </p:nvSpPr>
        <p:spPr>
          <a:xfrm>
            <a:off x="5809294" y="5407757"/>
            <a:ext cx="3493214" cy="410027"/>
          </a:xfrm>
          <a:prstGeom prst="chevron">
            <a:avLst/>
          </a:prstGeom>
          <a:solidFill>
            <a:srgbClr val="00973A"/>
          </a:solidFill>
          <a:ln>
            <a:solidFill>
              <a:srgbClr val="00973A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4" name="Seta: Divisa 10">
            <a:extLst>
              <a:ext uri="{FF2B5EF4-FFF2-40B4-BE49-F238E27FC236}">
                <a16:creationId xmlns:a16="http://schemas.microsoft.com/office/drawing/2014/main" xmlns="" id="{A6305236-AAEF-43C0-8497-59199F0A39DB}"/>
              </a:ext>
            </a:extLst>
          </p:cNvPr>
          <p:cNvSpPr/>
          <p:nvPr/>
        </p:nvSpPr>
        <p:spPr>
          <a:xfrm>
            <a:off x="159797" y="5407757"/>
            <a:ext cx="2478192" cy="410027"/>
          </a:xfrm>
          <a:prstGeom prst="chevr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70FC3D6-CBCB-4489-BA68-8C6B225464F9}"/>
              </a:ext>
            </a:extLst>
          </p:cNvPr>
          <p:cNvSpPr txBox="1"/>
          <p:nvPr/>
        </p:nvSpPr>
        <p:spPr>
          <a:xfrm>
            <a:off x="174318" y="970901"/>
            <a:ext cx="11757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PROJETO PRIORITÁRIO PARA O BRASIL – CDN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EFETIVA PARTICIPAÇÃO DOS POVOS INDÍGENAS NO LICENCIAMENTO AMBIENTAL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AVANÇOS PARA O REEQUILÍBRIO DO CONTRATO DE CONCESSÃO</a:t>
            </a:r>
          </a:p>
        </p:txBody>
      </p:sp>
      <p:sp>
        <p:nvSpPr>
          <p:cNvPr id="6" name="Seta: Divisa 51">
            <a:extLst>
              <a:ext uri="{FF2B5EF4-FFF2-40B4-BE49-F238E27FC236}">
                <a16:creationId xmlns:a16="http://schemas.microsoft.com/office/drawing/2014/main" xmlns="" id="{99CC1DB0-5E65-44C5-B809-5049B222CEB7}"/>
              </a:ext>
            </a:extLst>
          </p:cNvPr>
          <p:cNvSpPr/>
          <p:nvPr/>
        </p:nvSpPr>
        <p:spPr>
          <a:xfrm>
            <a:off x="9174984" y="5407757"/>
            <a:ext cx="2898649" cy="410027"/>
          </a:xfrm>
          <a:prstGeom prst="chevron">
            <a:avLst/>
          </a:prstGeom>
          <a:solidFill>
            <a:srgbClr val="00973A"/>
          </a:solidFill>
          <a:ln>
            <a:solidFill>
              <a:srgbClr val="00973A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2022 - 2024</a:t>
            </a:r>
          </a:p>
        </p:txBody>
      </p:sp>
      <p:cxnSp>
        <p:nvCxnSpPr>
          <p:cNvPr id="7" name="Elbow Connector 29">
            <a:extLst>
              <a:ext uri="{FF2B5EF4-FFF2-40B4-BE49-F238E27FC236}">
                <a16:creationId xmlns:a16="http://schemas.microsoft.com/office/drawing/2014/main" xmlns="" id="{3A7A8905-7753-4E09-AEEC-91D710A3548C}"/>
              </a:ext>
            </a:extLst>
          </p:cNvPr>
          <p:cNvCxnSpPr>
            <a:cxnSpLocks/>
            <a:stCxn id="14" idx="2"/>
            <a:endCxn id="9" idx="0"/>
          </p:cNvCxnSpPr>
          <p:nvPr/>
        </p:nvCxnSpPr>
        <p:spPr>
          <a:xfrm rot="5400000">
            <a:off x="7974422" y="3863387"/>
            <a:ext cx="1592165" cy="861392"/>
          </a:xfrm>
          <a:prstGeom prst="bentConnector3">
            <a:avLst>
              <a:gd name="adj1" fmla="val 50000"/>
            </a:avLst>
          </a:prstGeom>
          <a:ln w="22225">
            <a:solidFill>
              <a:srgbClr val="E4B82E"/>
            </a:solidFill>
            <a:prstDash val="sysDot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D9180E1A-D459-4C3E-B535-BDE6A96AA57E}"/>
              </a:ext>
            </a:extLst>
          </p:cNvPr>
          <p:cNvGrpSpPr/>
          <p:nvPr/>
        </p:nvGrpSpPr>
        <p:grpSpPr>
          <a:xfrm>
            <a:off x="8171381" y="4869279"/>
            <a:ext cx="336853" cy="505280"/>
            <a:chOff x="2233047" y="2055296"/>
            <a:chExt cx="478605" cy="717908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xmlns="" id="{A555A2A3-4112-4557-AB3A-1467F4F1EC72}"/>
                </a:ext>
              </a:extLst>
            </p:cNvPr>
            <p:cNvSpPr/>
            <p:nvPr/>
          </p:nvSpPr>
          <p:spPr>
            <a:xfrm>
              <a:off x="2420736" y="2369135"/>
              <a:ext cx="103226" cy="103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pic>
          <p:nvPicPr>
            <p:cNvPr id="10" name="Gráfico 64">
              <a:extLst>
                <a:ext uri="{FF2B5EF4-FFF2-40B4-BE49-F238E27FC236}">
                  <a16:creationId xmlns:a16="http://schemas.microsoft.com/office/drawing/2014/main" xmlns="" id="{4256BBF7-6E45-4CB8-9969-6F7B4B389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33047" y="2055296"/>
              <a:ext cx="478605" cy="717908"/>
            </a:xfrm>
            <a:prstGeom prst="rect">
              <a:avLst/>
            </a:prstGeom>
          </p:spPr>
        </p:pic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FAF4B959-EF15-4954-AAC7-96F2B2221647}"/>
              </a:ext>
            </a:extLst>
          </p:cNvPr>
          <p:cNvSpPr txBox="1"/>
          <p:nvPr/>
        </p:nvSpPr>
        <p:spPr>
          <a:xfrm>
            <a:off x="8783843" y="4647082"/>
            <a:ext cx="2124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36 meses de implantação</a:t>
            </a:r>
          </a:p>
        </p:txBody>
      </p:sp>
      <p:sp>
        <p:nvSpPr>
          <p:cNvPr id="12" name="Retângulo: Cantos Arredondados 69">
            <a:extLst>
              <a:ext uri="{FF2B5EF4-FFF2-40B4-BE49-F238E27FC236}">
                <a16:creationId xmlns:a16="http://schemas.microsoft.com/office/drawing/2014/main" xmlns="" id="{F7430CD4-996A-4B7C-9813-CC78FFF5E320}"/>
              </a:ext>
            </a:extLst>
          </p:cNvPr>
          <p:cNvSpPr/>
          <p:nvPr/>
        </p:nvSpPr>
        <p:spPr>
          <a:xfrm>
            <a:off x="6565904" y="2096710"/>
            <a:ext cx="5466300" cy="505280"/>
          </a:xfrm>
          <a:prstGeom prst="roundRect">
            <a:avLst>
              <a:gd name="adj" fmla="val 5637"/>
            </a:avLst>
          </a:prstGeom>
          <a:solidFill>
            <a:srgbClr val="00973A"/>
          </a:solidFill>
          <a:ln w="28575">
            <a:solidFill>
              <a:srgbClr val="0097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pt-BR" sz="2400" b="1" dirty="0">
                <a:solidFill>
                  <a:schemeClr val="bg1"/>
                </a:solidFill>
                <a:latin typeface="+mj-lt"/>
              </a:rPr>
              <a:t>Atividades Previstas</a:t>
            </a:r>
          </a:p>
        </p:txBody>
      </p:sp>
      <p:sp>
        <p:nvSpPr>
          <p:cNvPr id="13" name="Retângulo: Cantos Arredondados 72">
            <a:extLst>
              <a:ext uri="{FF2B5EF4-FFF2-40B4-BE49-F238E27FC236}">
                <a16:creationId xmlns:a16="http://schemas.microsoft.com/office/drawing/2014/main" xmlns="" id="{EE403401-CA6F-4388-BA56-A30A85C0784F}"/>
              </a:ext>
            </a:extLst>
          </p:cNvPr>
          <p:cNvSpPr/>
          <p:nvPr/>
        </p:nvSpPr>
        <p:spPr>
          <a:xfrm>
            <a:off x="9399241" y="2793991"/>
            <a:ext cx="2179475" cy="690618"/>
          </a:xfrm>
          <a:prstGeom prst="roundRect">
            <a:avLst>
              <a:gd name="adj" fmla="val 5637"/>
            </a:avLst>
          </a:prstGeom>
          <a:solidFill>
            <a:srgbClr val="E4B82E"/>
          </a:solidFill>
          <a:ln w="28575">
            <a:solidFill>
              <a:srgbClr val="E4B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dirty="0">
                <a:solidFill>
                  <a:schemeClr val="bg1"/>
                </a:solidFill>
                <a:latin typeface="+mj-lt"/>
              </a:rPr>
              <a:t>INÍCIO DE OBRAS</a:t>
            </a:r>
          </a:p>
        </p:txBody>
      </p:sp>
      <p:cxnSp>
        <p:nvCxnSpPr>
          <p:cNvPr id="16" name="Elbow Connector 29">
            <a:extLst>
              <a:ext uri="{FF2B5EF4-FFF2-40B4-BE49-F238E27FC236}">
                <a16:creationId xmlns:a16="http://schemas.microsoft.com/office/drawing/2014/main" xmlns="" id="{4E5F8272-58D0-4CCC-98D7-5F3F1ADDEC18}"/>
              </a:ext>
            </a:extLst>
          </p:cNvPr>
          <p:cNvCxnSpPr>
            <a:cxnSpLocks/>
            <a:stCxn id="20" idx="2"/>
            <a:endCxn id="18" idx="0"/>
          </p:cNvCxnSpPr>
          <p:nvPr/>
        </p:nvCxnSpPr>
        <p:spPr>
          <a:xfrm rot="16200000" flipH="1">
            <a:off x="10992639" y="4639929"/>
            <a:ext cx="648064" cy="276067"/>
          </a:xfrm>
          <a:prstGeom prst="bentConnector3">
            <a:avLst>
              <a:gd name="adj1" fmla="val 50000"/>
            </a:avLst>
          </a:prstGeom>
          <a:ln w="22225">
            <a:solidFill>
              <a:srgbClr val="E4B82E"/>
            </a:solidFill>
            <a:prstDash val="sysDot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Agrupar 16">
            <a:extLst>
              <a:ext uri="{FF2B5EF4-FFF2-40B4-BE49-F238E27FC236}">
                <a16:creationId xmlns:a16="http://schemas.microsoft.com/office/drawing/2014/main" xmlns="" id="{651F23F8-BDE7-4BEB-B641-4CB6D4D0FE04}"/>
              </a:ext>
            </a:extLst>
          </p:cNvPr>
          <p:cNvGrpSpPr/>
          <p:nvPr/>
        </p:nvGrpSpPr>
        <p:grpSpPr>
          <a:xfrm>
            <a:off x="11286278" y="4881108"/>
            <a:ext cx="336853" cy="505280"/>
            <a:chOff x="2233047" y="2055296"/>
            <a:chExt cx="478605" cy="717908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xmlns="" id="{E7AEC8DC-978D-44D3-A2C7-236D941210CA}"/>
                </a:ext>
              </a:extLst>
            </p:cNvPr>
            <p:cNvSpPr/>
            <p:nvPr/>
          </p:nvSpPr>
          <p:spPr>
            <a:xfrm>
              <a:off x="2420736" y="2369135"/>
              <a:ext cx="103226" cy="1032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pic>
          <p:nvPicPr>
            <p:cNvPr id="19" name="Gráfico 81">
              <a:extLst>
                <a:ext uri="{FF2B5EF4-FFF2-40B4-BE49-F238E27FC236}">
                  <a16:creationId xmlns:a16="http://schemas.microsoft.com/office/drawing/2014/main" xmlns="" id="{77050437-57A4-4CE1-860C-B0CCC8FB0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33047" y="2055296"/>
              <a:ext cx="478605" cy="717908"/>
            </a:xfrm>
            <a:prstGeom prst="rect">
              <a:avLst/>
            </a:prstGeom>
          </p:spPr>
        </p:pic>
      </p:grpSp>
      <p:sp>
        <p:nvSpPr>
          <p:cNvPr id="20" name="Retângulo: Cantos Arredondados 82">
            <a:extLst>
              <a:ext uri="{FF2B5EF4-FFF2-40B4-BE49-F238E27FC236}">
                <a16:creationId xmlns:a16="http://schemas.microsoft.com/office/drawing/2014/main" xmlns="" id="{FDB6B856-6B0B-44FF-A5E4-5AEE5392EB2A}"/>
              </a:ext>
            </a:extLst>
          </p:cNvPr>
          <p:cNvSpPr/>
          <p:nvPr/>
        </p:nvSpPr>
        <p:spPr>
          <a:xfrm>
            <a:off x="10283643" y="3763313"/>
            <a:ext cx="1789990" cy="690618"/>
          </a:xfrm>
          <a:prstGeom prst="roundRect">
            <a:avLst>
              <a:gd name="adj" fmla="val 5637"/>
            </a:avLst>
          </a:prstGeom>
          <a:solidFill>
            <a:srgbClr val="E4B82E"/>
          </a:solidFill>
          <a:ln w="28575">
            <a:solidFill>
              <a:srgbClr val="E4B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pt-BR" b="1" dirty="0">
                <a:solidFill>
                  <a:schemeClr val="bg1"/>
                </a:solidFill>
                <a:latin typeface="+mj-lt"/>
              </a:rPr>
              <a:t>OPERAÇÃO COMERCIAL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A5BAA650-51DA-492B-A4E4-08C5EC3B08D3}"/>
              </a:ext>
            </a:extLst>
          </p:cNvPr>
          <p:cNvSpPr txBox="1"/>
          <p:nvPr/>
        </p:nvSpPr>
        <p:spPr>
          <a:xfrm rot="17610811">
            <a:off x="729566" y="3750748"/>
            <a:ext cx="3249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2060"/>
                </a:solidFill>
                <a:latin typeface="+mj-lt"/>
              </a:rPr>
              <a:t>Apresentação do PBA-CI na TI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33F2395B-88E2-4C77-8CD3-9605B008A32C}"/>
              </a:ext>
            </a:extLst>
          </p:cNvPr>
          <p:cNvSpPr txBox="1"/>
          <p:nvPr/>
        </p:nvSpPr>
        <p:spPr>
          <a:xfrm rot="17610811">
            <a:off x="54763" y="4102836"/>
            <a:ext cx="206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  <a:latin typeface="+mj-lt"/>
              </a:rPr>
              <a:t>Decisão do </a:t>
            </a:r>
            <a:r>
              <a:rPr lang="pt-BR" b="1" dirty="0" smtClean="0">
                <a:solidFill>
                  <a:srgbClr val="002060"/>
                </a:solidFill>
                <a:latin typeface="+mj-lt"/>
              </a:rPr>
              <a:t>Conselho Nacional de Defesa</a:t>
            </a:r>
            <a:endParaRPr lang="pt-BR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32DB6699-FE71-412D-883B-49C940207FC2}"/>
              </a:ext>
            </a:extLst>
          </p:cNvPr>
          <p:cNvSpPr txBox="1"/>
          <p:nvPr/>
        </p:nvSpPr>
        <p:spPr>
          <a:xfrm rot="17610811">
            <a:off x="1945365" y="3689202"/>
            <a:ext cx="2913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2060"/>
                </a:solidFill>
                <a:latin typeface="+mj-lt"/>
              </a:rPr>
              <a:t>Conclusão dos ajustes ao PBA-CI</a:t>
            </a:r>
          </a:p>
        </p:txBody>
      </p:sp>
      <p:sp>
        <p:nvSpPr>
          <p:cNvPr id="29" name="Retângulo: Cantos Arredondados 38">
            <a:extLst>
              <a:ext uri="{FF2B5EF4-FFF2-40B4-BE49-F238E27FC236}">
                <a16:creationId xmlns:a16="http://schemas.microsoft.com/office/drawing/2014/main" xmlns="" id="{5C592AE6-A01D-4250-B2BA-01E693240E0D}"/>
              </a:ext>
            </a:extLst>
          </p:cNvPr>
          <p:cNvSpPr/>
          <p:nvPr/>
        </p:nvSpPr>
        <p:spPr>
          <a:xfrm>
            <a:off x="159797" y="2096710"/>
            <a:ext cx="6337249" cy="505280"/>
          </a:xfrm>
          <a:prstGeom prst="roundRect">
            <a:avLst>
              <a:gd name="adj" fmla="val 5637"/>
            </a:avLst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pt-BR" sz="2400" b="1" dirty="0">
                <a:solidFill>
                  <a:schemeClr val="bg1"/>
                </a:solidFill>
                <a:latin typeface="+mj-lt"/>
              </a:rPr>
              <a:t>Avanços Conquistados</a:t>
            </a:r>
          </a:p>
        </p:txBody>
      </p:sp>
      <p:sp>
        <p:nvSpPr>
          <p:cNvPr id="30" name="Seta: Divisa 10">
            <a:extLst>
              <a:ext uri="{FF2B5EF4-FFF2-40B4-BE49-F238E27FC236}">
                <a16:creationId xmlns:a16="http://schemas.microsoft.com/office/drawing/2014/main" xmlns="" id="{A6305236-AAEF-43C0-8497-59199F0A39DB}"/>
              </a:ext>
            </a:extLst>
          </p:cNvPr>
          <p:cNvSpPr/>
          <p:nvPr/>
        </p:nvSpPr>
        <p:spPr>
          <a:xfrm>
            <a:off x="2511599" y="5407757"/>
            <a:ext cx="3424730" cy="410027"/>
          </a:xfrm>
          <a:prstGeom prst="chevron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2020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xmlns="" id="{376CA9D8-DB66-413F-882E-9B135FD04AAD}"/>
              </a:ext>
            </a:extLst>
          </p:cNvPr>
          <p:cNvGrpSpPr/>
          <p:nvPr/>
        </p:nvGrpSpPr>
        <p:grpSpPr>
          <a:xfrm>
            <a:off x="3257601" y="4870361"/>
            <a:ext cx="354674" cy="532011"/>
            <a:chOff x="6901104" y="2037270"/>
            <a:chExt cx="247650" cy="371475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xmlns="" id="{54F54C20-B7CC-4EA0-94E9-89857775F509}"/>
                </a:ext>
              </a:extLst>
            </p:cNvPr>
            <p:cNvSpPr/>
            <p:nvPr/>
          </p:nvSpPr>
          <p:spPr>
            <a:xfrm>
              <a:off x="6990521" y="2175188"/>
              <a:ext cx="68816" cy="688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4" name="Gráfico 42">
              <a:extLst>
                <a:ext uri="{FF2B5EF4-FFF2-40B4-BE49-F238E27FC236}">
                  <a16:creationId xmlns:a16="http://schemas.microsoft.com/office/drawing/2014/main" xmlns="" id="{AAA55E08-00FE-467F-A171-73DB484E9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01104" y="2037270"/>
              <a:ext cx="247650" cy="371475"/>
            </a:xfrm>
            <a:prstGeom prst="rect">
              <a:avLst/>
            </a:prstGeom>
          </p:spPr>
        </p:pic>
      </p:grpSp>
      <p:sp>
        <p:nvSpPr>
          <p:cNvPr id="35" name="Retângulo: Cantos Arredondados 47">
            <a:extLst>
              <a:ext uri="{FF2B5EF4-FFF2-40B4-BE49-F238E27FC236}">
                <a16:creationId xmlns:a16="http://schemas.microsoft.com/office/drawing/2014/main" xmlns="" id="{D09BB5EC-E337-4A04-AFB1-201AD39BD98D}"/>
              </a:ext>
            </a:extLst>
          </p:cNvPr>
          <p:cNvSpPr/>
          <p:nvPr/>
        </p:nvSpPr>
        <p:spPr>
          <a:xfrm>
            <a:off x="5201921" y="2713257"/>
            <a:ext cx="1505462" cy="690618"/>
          </a:xfrm>
          <a:prstGeom prst="roundRect">
            <a:avLst>
              <a:gd name="adj" fmla="val 5637"/>
            </a:avLst>
          </a:prstGeom>
          <a:solidFill>
            <a:srgbClr val="A4282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pt-BR" sz="1600" b="1" dirty="0">
                <a:solidFill>
                  <a:schemeClr val="bg1"/>
                </a:solidFill>
                <a:latin typeface="+mj-lt"/>
              </a:rPr>
              <a:t>INÍCIO DE PANDEMIA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xmlns="" id="{530DE5B5-283E-4FED-94BA-92C9378DB84A}"/>
              </a:ext>
            </a:extLst>
          </p:cNvPr>
          <p:cNvSpPr txBox="1"/>
          <p:nvPr/>
        </p:nvSpPr>
        <p:spPr>
          <a:xfrm rot="17610811">
            <a:off x="4488862" y="3819437"/>
            <a:ext cx="3127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2060"/>
                </a:solidFill>
                <a:latin typeface="+mj-lt"/>
              </a:rPr>
              <a:t>Tradução do PBA-CI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530DE5B5-283E-4FED-94BA-92C9378DB84A}"/>
              </a:ext>
            </a:extLst>
          </p:cNvPr>
          <p:cNvSpPr txBox="1"/>
          <p:nvPr/>
        </p:nvSpPr>
        <p:spPr>
          <a:xfrm rot="17610811">
            <a:off x="5292000" y="3623192"/>
            <a:ext cx="312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2060"/>
                </a:solidFill>
                <a:latin typeface="+mj-lt"/>
              </a:rPr>
              <a:t>Avaliação do PBA-CI pelos índios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530DE5B5-283E-4FED-94BA-92C9378DB84A}"/>
              </a:ext>
            </a:extLst>
          </p:cNvPr>
          <p:cNvSpPr txBox="1"/>
          <p:nvPr/>
        </p:nvSpPr>
        <p:spPr>
          <a:xfrm rot="17610811">
            <a:off x="6414585" y="4066446"/>
            <a:ext cx="257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973A"/>
                </a:solidFill>
              </a:rPr>
              <a:t>Termo de arbitragem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xmlns="" id="{530DE5B5-283E-4FED-94BA-92C9378DB84A}"/>
              </a:ext>
            </a:extLst>
          </p:cNvPr>
          <p:cNvSpPr txBox="1"/>
          <p:nvPr/>
        </p:nvSpPr>
        <p:spPr>
          <a:xfrm rot="17610811">
            <a:off x="6157775" y="4023264"/>
            <a:ext cx="2667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973A"/>
                </a:solidFill>
              </a:rPr>
              <a:t>Emissão da LI pelo IBAMA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xmlns="" id="{530DE5B5-283E-4FED-94BA-92C9378DB84A}"/>
              </a:ext>
            </a:extLst>
          </p:cNvPr>
          <p:cNvSpPr txBox="1"/>
          <p:nvPr/>
        </p:nvSpPr>
        <p:spPr>
          <a:xfrm rot="17610811">
            <a:off x="6623681" y="4021859"/>
            <a:ext cx="2670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973A"/>
                </a:solidFill>
              </a:rPr>
              <a:t>Aditivo ao Contrato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xmlns="" id="{530DE5B5-283E-4FED-94BA-92C9378DB84A}"/>
              </a:ext>
            </a:extLst>
          </p:cNvPr>
          <p:cNvSpPr txBox="1"/>
          <p:nvPr/>
        </p:nvSpPr>
        <p:spPr>
          <a:xfrm rot="17610811">
            <a:off x="6011394" y="4148882"/>
            <a:ext cx="2393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973A"/>
                </a:solidFill>
              </a:rPr>
              <a:t>Conclusão processo oitiva</a:t>
            </a:r>
          </a:p>
        </p:txBody>
      </p:sp>
      <p:sp>
        <p:nvSpPr>
          <p:cNvPr id="46" name="Google Shape;484;p36">
            <a:extLst>
              <a:ext uri="{FF2B5EF4-FFF2-40B4-BE49-F238E27FC236}">
                <a16:creationId xmlns:a16="http://schemas.microsoft.com/office/drawing/2014/main" xmlns="" id="{E002C726-4F30-4902-B187-BACF38C38AED}"/>
              </a:ext>
            </a:extLst>
          </p:cNvPr>
          <p:cNvSpPr txBox="1"/>
          <p:nvPr/>
        </p:nvSpPr>
        <p:spPr>
          <a:xfrm>
            <a:off x="354676" y="162336"/>
            <a:ext cx="10677525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rgbClr val="525252"/>
                </a:solidFill>
                <a:ea typeface="+mn-ea"/>
                <a:cs typeface="+mn-cs"/>
              </a:rPr>
              <a:t>INTERLIGAÇÃO DO SISTEMA DE BOA VISTA AO SIN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tângulo: Cantos Arredondados 47">
            <a:extLst>
              <a:ext uri="{FF2B5EF4-FFF2-40B4-BE49-F238E27FC236}">
                <a16:creationId xmlns:a16="http://schemas.microsoft.com/office/drawing/2014/main" xmlns="" id="{D09BB5EC-E337-4A04-AFB1-201AD39BD98D}"/>
              </a:ext>
            </a:extLst>
          </p:cNvPr>
          <p:cNvSpPr/>
          <p:nvPr/>
        </p:nvSpPr>
        <p:spPr>
          <a:xfrm>
            <a:off x="4162986" y="4524649"/>
            <a:ext cx="1336228" cy="324000"/>
          </a:xfrm>
          <a:prstGeom prst="roundRect">
            <a:avLst>
              <a:gd name="adj" fmla="val 5637"/>
            </a:avLst>
          </a:prstGeom>
          <a:solidFill>
            <a:srgbClr val="A42821"/>
          </a:solidFill>
          <a:ln w="28575">
            <a:solidFill>
              <a:srgbClr val="A428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pt-BR" sz="1400" b="1" dirty="0">
                <a:solidFill>
                  <a:schemeClr val="bg1"/>
                </a:solidFill>
                <a:latin typeface="+mj-lt"/>
              </a:rPr>
              <a:t>ISOLAMENTO</a:t>
            </a: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xmlns="" id="{9069607D-8989-4554-B7B0-13A3AE25932B}"/>
              </a:ext>
            </a:extLst>
          </p:cNvPr>
          <p:cNvSpPr/>
          <p:nvPr/>
        </p:nvSpPr>
        <p:spPr>
          <a:xfrm>
            <a:off x="8763738" y="2709488"/>
            <a:ext cx="859624" cy="859624"/>
          </a:xfrm>
          <a:prstGeom prst="ellipse">
            <a:avLst/>
          </a:prstGeom>
          <a:solidFill>
            <a:srgbClr val="E4B82E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75" descr="Escavadora">
            <a:extLst>
              <a:ext uri="{FF2B5EF4-FFF2-40B4-BE49-F238E27FC236}">
                <a16:creationId xmlns:a16="http://schemas.microsoft.com/office/drawing/2014/main" xmlns="" id="{64907452-3301-4E8B-9749-47CBC8D6D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5891" y="2807383"/>
            <a:ext cx="690618" cy="690618"/>
          </a:xfrm>
          <a:prstGeom prst="rect">
            <a:avLst/>
          </a:prstGeom>
        </p:spPr>
      </p:pic>
      <p:sp>
        <p:nvSpPr>
          <p:cNvPr id="66" name="Elipse 65">
            <a:extLst>
              <a:ext uri="{FF2B5EF4-FFF2-40B4-BE49-F238E27FC236}">
                <a16:creationId xmlns:a16="http://schemas.microsoft.com/office/drawing/2014/main" xmlns="" id="{B8CC4216-FDE7-4EC8-819E-FC681B1E9CB1}"/>
              </a:ext>
            </a:extLst>
          </p:cNvPr>
          <p:cNvSpPr/>
          <p:nvPr/>
        </p:nvSpPr>
        <p:spPr>
          <a:xfrm>
            <a:off x="4819096" y="2604609"/>
            <a:ext cx="859624" cy="859624"/>
          </a:xfrm>
          <a:prstGeom prst="ellipse">
            <a:avLst/>
          </a:prstGeom>
          <a:solidFill>
            <a:srgbClr val="A4282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xmlns="" id="{C682AC32-F2E7-4C48-864C-6CD03F8C60CA}"/>
              </a:ext>
            </a:extLst>
          </p:cNvPr>
          <p:cNvSpPr/>
          <p:nvPr/>
        </p:nvSpPr>
        <p:spPr>
          <a:xfrm>
            <a:off x="9836100" y="3690477"/>
            <a:ext cx="859624" cy="859624"/>
          </a:xfrm>
          <a:prstGeom prst="ellipse">
            <a:avLst/>
          </a:prstGeom>
          <a:solidFill>
            <a:srgbClr val="E4B82E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4" name="Gráfico 73">
            <a:extLst>
              <a:ext uri="{FF2B5EF4-FFF2-40B4-BE49-F238E27FC236}">
                <a16:creationId xmlns:a16="http://schemas.microsoft.com/office/drawing/2014/main" xmlns="" id="{2128FA52-31A2-4783-91B0-207B09DC8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20300" y="3757793"/>
            <a:ext cx="511078" cy="722559"/>
          </a:xfrm>
          <a:prstGeom prst="rect">
            <a:avLst/>
          </a:prstGeom>
        </p:spPr>
      </p:pic>
      <p:sp>
        <p:nvSpPr>
          <p:cNvPr id="43" name="Forma livre 42"/>
          <p:cNvSpPr/>
          <p:nvPr/>
        </p:nvSpPr>
        <p:spPr>
          <a:xfrm>
            <a:off x="3512457" y="2685142"/>
            <a:ext cx="1480457" cy="2206171"/>
          </a:xfrm>
          <a:custGeom>
            <a:avLst/>
            <a:gdLst>
              <a:gd name="connsiteX0" fmla="*/ 1494971 w 1494971"/>
              <a:gd name="connsiteY0" fmla="*/ 0 h 2220686"/>
              <a:gd name="connsiteX1" fmla="*/ 1074057 w 1494971"/>
              <a:gd name="connsiteY1" fmla="*/ 14514 h 2220686"/>
              <a:gd name="connsiteX2" fmla="*/ 14514 w 1494971"/>
              <a:gd name="connsiteY2" fmla="*/ 2206171 h 2220686"/>
              <a:gd name="connsiteX3" fmla="*/ 0 w 1494971"/>
              <a:gd name="connsiteY3" fmla="*/ 2220686 h 2220686"/>
              <a:gd name="connsiteX0" fmla="*/ 1494971 w 1494971"/>
              <a:gd name="connsiteY0" fmla="*/ 0 h 2220686"/>
              <a:gd name="connsiteX1" fmla="*/ 1032222 w 1494971"/>
              <a:gd name="connsiteY1" fmla="*/ 8537 h 2220686"/>
              <a:gd name="connsiteX2" fmla="*/ 14514 w 1494971"/>
              <a:gd name="connsiteY2" fmla="*/ 2206171 h 2220686"/>
              <a:gd name="connsiteX3" fmla="*/ 0 w 1494971"/>
              <a:gd name="connsiteY3" fmla="*/ 2220686 h 2220686"/>
              <a:gd name="connsiteX0" fmla="*/ 1480457 w 1480457"/>
              <a:gd name="connsiteY0" fmla="*/ 0 h 2206171"/>
              <a:gd name="connsiteX1" fmla="*/ 1017708 w 1480457"/>
              <a:gd name="connsiteY1" fmla="*/ 8537 h 2206171"/>
              <a:gd name="connsiteX2" fmla="*/ 0 w 1480457"/>
              <a:gd name="connsiteY2" fmla="*/ 2206171 h 220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0457" h="2206171">
                <a:moveTo>
                  <a:pt x="1480457" y="0"/>
                </a:moveTo>
                <a:lnTo>
                  <a:pt x="1017708" y="8537"/>
                </a:lnTo>
                <a:lnTo>
                  <a:pt x="0" y="2206171"/>
                </a:lnTo>
              </a:path>
            </a:pathLst>
          </a:custGeom>
          <a:ln w="22225">
            <a:solidFill>
              <a:srgbClr val="A42821"/>
            </a:solidFill>
            <a:prstDash val="sysDot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20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 animBg="1"/>
      <p:bldP spid="11" grpId="0"/>
      <p:bldP spid="12" grpId="0" animBg="1"/>
      <p:bldP spid="13" grpId="0" animBg="1"/>
      <p:bldP spid="20" grpId="0" animBg="1"/>
      <p:bldP spid="23" grpId="0"/>
      <p:bldP spid="24" grpId="0"/>
      <p:bldP spid="26" grpId="0"/>
      <p:bldP spid="29" grpId="0" animBg="1"/>
      <p:bldP spid="30" grpId="0" animBg="1"/>
      <p:bldP spid="35" grpId="0" animBg="1"/>
      <p:bldP spid="36" grpId="0"/>
      <p:bldP spid="38" grpId="0"/>
      <p:bldP spid="39" grpId="0"/>
      <p:bldP spid="40" grpId="0"/>
      <p:bldP spid="41" grpId="0"/>
      <p:bldP spid="44" grpId="0"/>
      <p:bldP spid="47" grpId="0" animBg="1"/>
      <p:bldP spid="60" grpId="0" animBg="1"/>
      <p:bldP spid="66" grpId="0" animBg="1"/>
      <p:bldP spid="7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9D4D257A-3411-4E44-AA8C-0FB34F7541A7}"/>
              </a:ext>
            </a:extLst>
          </p:cNvPr>
          <p:cNvSpPr/>
          <p:nvPr/>
        </p:nvSpPr>
        <p:spPr>
          <a:xfrm>
            <a:off x="8022117" y="1709995"/>
            <a:ext cx="3905723" cy="4387007"/>
          </a:xfrm>
          <a:prstGeom prst="rect">
            <a:avLst/>
          </a:prstGeom>
          <a:solidFill>
            <a:srgbClr val="FFFFFF">
              <a:alpha val="30196"/>
            </a:srgbClr>
          </a:solidFill>
          <a:ln w="19050">
            <a:solidFill>
              <a:srgbClr val="0092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Google Shape;484;p36">
            <a:extLst>
              <a:ext uri="{FF2B5EF4-FFF2-40B4-BE49-F238E27FC236}">
                <a16:creationId xmlns:a16="http://schemas.microsoft.com/office/drawing/2014/main" xmlns="" id="{41A3FA69-FCB0-4C39-A514-9CE637815147}"/>
              </a:ext>
            </a:extLst>
          </p:cNvPr>
          <p:cNvSpPr txBox="1"/>
          <p:nvPr/>
        </p:nvSpPr>
        <p:spPr>
          <a:xfrm>
            <a:off x="392257" y="145757"/>
            <a:ext cx="8982562" cy="57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ea typeface="Calibri"/>
                <a:cs typeface="Calibri"/>
              </a:defRPr>
            </a:lvl1pPr>
          </a:lstStyle>
          <a:p>
            <a:r>
              <a:rPr lang="en-US" dirty="0"/>
              <a:t>LEILÕES – ENERGIA ELÉTRICA 2019/2020</a:t>
            </a:r>
            <a:endParaRPr lang="pt-B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080ADCF-B9B6-4D47-85F6-366283DB3F02}"/>
              </a:ext>
            </a:extLst>
          </p:cNvPr>
          <p:cNvSpPr/>
          <p:nvPr/>
        </p:nvSpPr>
        <p:spPr>
          <a:xfrm>
            <a:off x="1934461" y="1931546"/>
            <a:ext cx="5741044" cy="3837347"/>
          </a:xfrm>
          <a:prstGeom prst="rect">
            <a:avLst/>
          </a:prstGeom>
          <a:solidFill>
            <a:srgbClr val="FFFFFF">
              <a:alpha val="30196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848EFAE-7281-4B15-A0DF-6B65126E1A48}"/>
              </a:ext>
            </a:extLst>
          </p:cNvPr>
          <p:cNvSpPr txBox="1"/>
          <p:nvPr/>
        </p:nvSpPr>
        <p:spPr>
          <a:xfrm>
            <a:off x="245292" y="1925893"/>
            <a:ext cx="1598198" cy="187743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  <a:endParaRPr kumimoji="0" lang="pt-BR" sz="6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Leilões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Geração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CDD9576-A26D-4724-A4DA-8E12F0FE8288}"/>
              </a:ext>
            </a:extLst>
          </p:cNvPr>
          <p:cNvSpPr txBox="1"/>
          <p:nvPr/>
        </p:nvSpPr>
        <p:spPr>
          <a:xfrm>
            <a:off x="245292" y="3885803"/>
            <a:ext cx="1598198" cy="187743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b="1" spc="-150" dirty="0">
                <a:solidFill>
                  <a:prstClr val="white"/>
                </a:solidFill>
              </a:rPr>
              <a:t>1</a:t>
            </a:r>
            <a:endParaRPr kumimoji="0" lang="pt-BR" sz="6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Leilão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Transmissão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419974A-B78F-43C5-A84C-10CCC6184BB4}"/>
              </a:ext>
            </a:extLst>
          </p:cNvPr>
          <p:cNvSpPr txBox="1"/>
          <p:nvPr/>
        </p:nvSpPr>
        <p:spPr>
          <a:xfrm>
            <a:off x="3736253" y="2044797"/>
            <a:ext cx="424212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R$</a:t>
            </a: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  <a:r>
              <a:rPr kumimoji="0" lang="pt-BR" sz="8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14</a:t>
            </a: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  <a:r>
              <a:rPr kumimoji="0" lang="pt-BR" sz="80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BI</a:t>
            </a:r>
            <a:r>
              <a:rPr kumimoji="0" lang="pt-BR" sz="18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</a:p>
          <a:p>
            <a:pPr algn="ctr">
              <a:defRPr/>
            </a:pP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Investimentos</a:t>
            </a:r>
            <a:r>
              <a:rPr kumimoji="0" lang="pt-BR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ao longo dos contratos – 10 a 30 anos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Yu Mincho" panose="02020400000000000000" pitchFamily="18" charset="-128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E2CA67D-0A40-4EBC-8F0F-71085FC92C6B}"/>
              </a:ext>
            </a:extLst>
          </p:cNvPr>
          <p:cNvSpPr txBox="1"/>
          <p:nvPr/>
        </p:nvSpPr>
        <p:spPr>
          <a:xfrm>
            <a:off x="4130845" y="4056981"/>
            <a:ext cx="345293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35 MIL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Empregos</a:t>
            </a:r>
            <a:r>
              <a:rPr kumimoji="0" lang="pt-BR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gerados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3F3F1A2-56A4-4338-8DBF-29C53821808E}"/>
              </a:ext>
            </a:extLst>
          </p:cNvPr>
          <p:cNvSpPr txBox="1"/>
          <p:nvPr/>
        </p:nvSpPr>
        <p:spPr>
          <a:xfrm>
            <a:off x="1960288" y="2842769"/>
            <a:ext cx="2070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LEILÕES DE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ENERGIA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rgbClr val="51A66B"/>
                </a:solidFill>
              </a:rPr>
              <a:t>TRANSMISSÃO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51A66B"/>
              </a:solidFill>
              <a:effectLst/>
              <a:uLnTx/>
              <a:uFillTx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434F9FE5-5B6A-4974-930F-01CF8B26FDF8}"/>
              </a:ext>
            </a:extLst>
          </p:cNvPr>
          <p:cNvCxnSpPr>
            <a:cxnSpLocks/>
          </p:cNvCxnSpPr>
          <p:nvPr/>
        </p:nvCxnSpPr>
        <p:spPr>
          <a:xfrm>
            <a:off x="4059725" y="2245806"/>
            <a:ext cx="0" cy="294825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B98938F-594D-482F-829C-45221003EDC4}"/>
              </a:ext>
            </a:extLst>
          </p:cNvPr>
          <p:cNvGrpSpPr/>
          <p:nvPr/>
        </p:nvGrpSpPr>
        <p:grpSpPr>
          <a:xfrm>
            <a:off x="8106721" y="1806827"/>
            <a:ext cx="3708463" cy="1428229"/>
            <a:chOff x="5698088" y="4420913"/>
            <a:chExt cx="5144014" cy="161399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8BDAB8F9-1D08-4520-94CB-E3E6CDA21C1F}"/>
                </a:ext>
              </a:extLst>
            </p:cNvPr>
            <p:cNvSpPr/>
            <p:nvPr/>
          </p:nvSpPr>
          <p:spPr>
            <a:xfrm>
              <a:off x="7773313" y="4420913"/>
              <a:ext cx="3068789" cy="1613993"/>
            </a:xfrm>
            <a:prstGeom prst="rect">
              <a:avLst/>
            </a:prstGeom>
            <a:noFill/>
            <a:ln>
              <a:solidFill>
                <a:srgbClr val="0092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1">
              <a:extLst>
                <a:ext uri="{FF2B5EF4-FFF2-40B4-BE49-F238E27FC236}">
                  <a16:creationId xmlns:a16="http://schemas.microsoft.com/office/drawing/2014/main" xmlns="" id="{C00AF465-596A-42BB-B3CC-B9326411E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0597" y="4751198"/>
              <a:ext cx="2736498" cy="10782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altLang="pt-BR" sz="2800" spc="-150" dirty="0">
                  <a:solidFill>
                    <a:srgbClr val="00923F"/>
                  </a:solidFill>
                  <a:sym typeface="Symbol" panose="05050102010706020507" pitchFamily="18" charset="2"/>
                </a:rPr>
                <a:t>Leilão de Transmissão</a:t>
              </a:r>
              <a:endParaRPr lang="en-US" altLang="pt-BR" sz="2800" spc="-150" dirty="0">
                <a:solidFill>
                  <a:srgbClr val="00923F"/>
                </a:solidFill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1AB91ED-9851-4C52-95B6-8BB0DE1052F4}"/>
                </a:ext>
              </a:extLst>
            </p:cNvPr>
            <p:cNvGrpSpPr/>
            <p:nvPr/>
          </p:nvGrpSpPr>
          <p:grpSpPr>
            <a:xfrm>
              <a:off x="5698088" y="4420914"/>
              <a:ext cx="1927261" cy="1613993"/>
              <a:chOff x="5736188" y="4451923"/>
              <a:chExt cx="1927261" cy="161399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A9C41797-AA01-4D69-A024-45BBB68115BD}"/>
                  </a:ext>
                </a:extLst>
              </p:cNvPr>
              <p:cNvSpPr/>
              <p:nvPr/>
            </p:nvSpPr>
            <p:spPr>
              <a:xfrm>
                <a:off x="5736188" y="4451923"/>
                <a:ext cx="1927261" cy="1613993"/>
              </a:xfrm>
              <a:prstGeom prst="rect">
                <a:avLst/>
              </a:prstGeom>
              <a:solidFill>
                <a:srgbClr val="00923F"/>
              </a:solidFill>
              <a:ln>
                <a:solidFill>
                  <a:srgbClr val="0092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A7154B0D-EDCA-4CA3-A854-A2F04A0F4B34}"/>
                  </a:ext>
                </a:extLst>
              </p:cNvPr>
              <p:cNvSpPr txBox="1"/>
              <p:nvPr/>
            </p:nvSpPr>
            <p:spPr>
              <a:xfrm>
                <a:off x="5815400" y="4598081"/>
                <a:ext cx="1768837" cy="1321671"/>
              </a:xfrm>
              <a:prstGeom prst="rect">
                <a:avLst/>
              </a:prstGeom>
              <a:solidFill>
                <a:srgbClr val="00923F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7000" b="1" spc="-15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28185DC-5BB2-4622-A85F-74912123D2F1}"/>
              </a:ext>
            </a:extLst>
          </p:cNvPr>
          <p:cNvSpPr txBox="1"/>
          <p:nvPr/>
        </p:nvSpPr>
        <p:spPr>
          <a:xfrm>
            <a:off x="7839892" y="3208969"/>
            <a:ext cx="42421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R$</a:t>
            </a:r>
            <a:r>
              <a:rPr kumimoji="0" lang="pt-BR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  <a:r>
              <a:rPr kumimoji="0" lang="pt-BR" sz="72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7</a:t>
            </a:r>
            <a:r>
              <a:rPr kumimoji="0" lang="pt-BR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  <a:r>
              <a:rPr kumimoji="0" lang="pt-BR" sz="72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BI</a:t>
            </a:r>
            <a:r>
              <a:rPr kumimoji="0" lang="pt-BR" sz="16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</a:t>
            </a:r>
          </a:p>
          <a:p>
            <a:pPr algn="ctr">
              <a:lnSpc>
                <a:spcPct val="80000"/>
              </a:lnSpc>
              <a:defRPr/>
            </a:pP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Investimentos</a:t>
            </a:r>
            <a:r>
              <a:rPr kumimoji="0" lang="pt-BR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em 30 anos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Yu Mincho" panose="02020400000000000000" pitchFamily="18" charset="-128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5F53EEC-7360-49F6-BB16-37D7719D358C}"/>
              </a:ext>
            </a:extLst>
          </p:cNvPr>
          <p:cNvSpPr txBox="1"/>
          <p:nvPr/>
        </p:nvSpPr>
        <p:spPr>
          <a:xfrm>
            <a:off x="8248508" y="4690451"/>
            <a:ext cx="3452939" cy="136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600" b="1" cap="all" dirty="0">
                <a:solidFill>
                  <a:srgbClr val="278211"/>
                </a:solidFill>
                <a:ea typeface="Yu Mincho" panose="02020400000000000000" pitchFamily="18" charset="-128"/>
              </a:rPr>
              <a:t>1</a:t>
            </a:r>
            <a:r>
              <a:rPr kumimoji="0" lang="pt-BR" sz="6600" b="1" i="0" u="none" strike="noStrike" kern="1200" cap="all" spc="0" normalizeH="0" baseline="0" noProof="0" dirty="0">
                <a:ln>
                  <a:noFill/>
                </a:ln>
                <a:solidFill>
                  <a:srgbClr val="27821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5 MIL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Empregos</a:t>
            </a:r>
            <a:r>
              <a:rPr kumimoji="0" lang="pt-BR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gerados</a:t>
            </a:r>
          </a:p>
        </p:txBody>
      </p:sp>
      <p:sp>
        <p:nvSpPr>
          <p:cNvPr id="52" name="Rectangle 7">
            <a:extLst>
              <a:ext uri="{FF2B5EF4-FFF2-40B4-BE49-F238E27FC236}">
                <a16:creationId xmlns:a16="http://schemas.microsoft.com/office/drawing/2014/main" xmlns="" id="{DB34B4D7-F520-44BC-8ED1-5E92B6508735}"/>
              </a:ext>
            </a:extLst>
          </p:cNvPr>
          <p:cNvSpPr/>
          <p:nvPr/>
        </p:nvSpPr>
        <p:spPr>
          <a:xfrm rot="5400000">
            <a:off x="3557713" y="-2476583"/>
            <a:ext cx="813732" cy="74218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3" name="Gráfico 43">
            <a:extLst>
              <a:ext uri="{FF2B5EF4-FFF2-40B4-BE49-F238E27FC236}">
                <a16:creationId xmlns:a16="http://schemas.microsoft.com/office/drawing/2014/main" xmlns="" id="{E9FE0273-22DB-4822-B11D-72D80A5F4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327" y="827478"/>
            <a:ext cx="673064" cy="75260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F117ED50-4E1C-43BD-A01F-0F6941D37E86}"/>
              </a:ext>
            </a:extLst>
          </p:cNvPr>
          <p:cNvSpPr/>
          <p:nvPr/>
        </p:nvSpPr>
        <p:spPr>
          <a:xfrm>
            <a:off x="3170130" y="786665"/>
            <a:ext cx="1588897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sp>
        <p:nvSpPr>
          <p:cNvPr id="55" name="Rectangle 7">
            <a:extLst>
              <a:ext uri="{FF2B5EF4-FFF2-40B4-BE49-F238E27FC236}">
                <a16:creationId xmlns:a16="http://schemas.microsoft.com/office/drawing/2014/main" xmlns="" id="{022FFFB3-7462-4D77-931A-9C05DB557F27}"/>
              </a:ext>
            </a:extLst>
          </p:cNvPr>
          <p:cNvSpPr/>
          <p:nvPr/>
        </p:nvSpPr>
        <p:spPr>
          <a:xfrm rot="5400000">
            <a:off x="9568113" y="-731259"/>
            <a:ext cx="813732" cy="3905723"/>
          </a:xfrm>
          <a:prstGeom prst="rect">
            <a:avLst/>
          </a:prstGeom>
          <a:solidFill>
            <a:srgbClr val="00923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6" name="Gráfico 43">
            <a:extLst>
              <a:ext uri="{FF2B5EF4-FFF2-40B4-BE49-F238E27FC236}">
                <a16:creationId xmlns:a16="http://schemas.microsoft.com/office/drawing/2014/main" xmlns="" id="{0A77532B-79B7-453F-8415-3F56CBDC8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4637" y="806925"/>
            <a:ext cx="673064" cy="752608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559E1651-4FC1-4DDC-BC1E-FC8492B33DD7}"/>
              </a:ext>
            </a:extLst>
          </p:cNvPr>
          <p:cNvSpPr/>
          <p:nvPr/>
        </p:nvSpPr>
        <p:spPr>
          <a:xfrm>
            <a:off x="9374819" y="760998"/>
            <a:ext cx="1588897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25" name="Retângulo 30">
            <a:extLst>
              <a:ext uri="{FF2B5EF4-FFF2-40B4-BE49-F238E27FC236}">
                <a16:creationId xmlns:a16="http://schemas.microsoft.com/office/drawing/2014/main" xmlns="" id="{63F4C8D6-FED4-477B-AD69-2E46238D661E}"/>
              </a:ext>
            </a:extLst>
          </p:cNvPr>
          <p:cNvSpPr/>
          <p:nvPr/>
        </p:nvSpPr>
        <p:spPr>
          <a:xfrm>
            <a:off x="0" y="5871338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(ANEEL, 2019;</a:t>
            </a:r>
            <a:r>
              <a:rPr kumimoji="0" lang="nl-NL" sz="105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2020)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4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50" grpId="0"/>
      <p:bldP spid="51" grpId="0"/>
      <p:bldP spid="52" grpId="0" animBg="1"/>
      <p:bldP spid="54" grpId="0"/>
      <p:bldP spid="55" grpId="0" animBg="1"/>
      <p:bldP spid="57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áfico 3">
            <a:extLst>
              <a:ext uri="{FF2B5EF4-FFF2-40B4-BE49-F238E27FC236}">
                <a16:creationId xmlns:a16="http://schemas.microsoft.com/office/drawing/2014/main" xmlns="" id="{948A8A18-20A9-476B-9977-0D2A4B46A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60269"/>
          <a:stretch/>
        </p:blipFill>
        <p:spPr>
          <a:xfrm>
            <a:off x="865853" y="843755"/>
            <a:ext cx="10639104" cy="2012200"/>
          </a:xfrm>
          <a:prstGeom prst="rect">
            <a:avLst/>
          </a:prstGeom>
        </p:spPr>
      </p:pic>
      <p:pic>
        <p:nvPicPr>
          <p:cNvPr id="21" name="Gráfico 3">
            <a:extLst>
              <a:ext uri="{FF2B5EF4-FFF2-40B4-BE49-F238E27FC236}">
                <a16:creationId xmlns:a16="http://schemas.microsoft.com/office/drawing/2014/main" xmlns="" id="{B7751231-47C2-4FA7-B8DD-DD34F2AFC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9806" b="60269"/>
          <a:stretch/>
        </p:blipFill>
        <p:spPr>
          <a:xfrm>
            <a:off x="363730" y="2864193"/>
            <a:ext cx="10639104" cy="1009135"/>
          </a:xfrm>
          <a:prstGeom prst="rect">
            <a:avLst/>
          </a:prstGeom>
        </p:spPr>
      </p:pic>
      <p:pic>
        <p:nvPicPr>
          <p:cNvPr id="22" name="Gráfico 3">
            <a:extLst>
              <a:ext uri="{FF2B5EF4-FFF2-40B4-BE49-F238E27FC236}">
                <a16:creationId xmlns:a16="http://schemas.microsoft.com/office/drawing/2014/main" xmlns="" id="{97B66D48-9162-4032-8243-7954B9B5F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9806" b="60269"/>
          <a:stretch/>
        </p:blipFill>
        <p:spPr>
          <a:xfrm>
            <a:off x="-200564" y="3898042"/>
            <a:ext cx="10639104" cy="1009135"/>
          </a:xfrm>
          <a:prstGeom prst="rect">
            <a:avLst/>
          </a:prstGeom>
        </p:spPr>
      </p:pic>
      <p:pic>
        <p:nvPicPr>
          <p:cNvPr id="23" name="Gráfico 3">
            <a:extLst>
              <a:ext uri="{FF2B5EF4-FFF2-40B4-BE49-F238E27FC236}">
                <a16:creationId xmlns:a16="http://schemas.microsoft.com/office/drawing/2014/main" xmlns="" id="{2C6C358E-09C5-46FF-B9B7-C6F75034A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9806" b="60269"/>
          <a:stretch/>
        </p:blipFill>
        <p:spPr>
          <a:xfrm>
            <a:off x="-666002" y="4931891"/>
            <a:ext cx="10639104" cy="1009135"/>
          </a:xfrm>
          <a:prstGeom prst="rect">
            <a:avLst/>
          </a:prstGeom>
        </p:spPr>
      </p:pic>
      <p:sp>
        <p:nvSpPr>
          <p:cNvPr id="5" name="Google Shape;474;p35"/>
          <p:cNvSpPr txBox="1"/>
          <p:nvPr/>
        </p:nvSpPr>
        <p:spPr>
          <a:xfrm>
            <a:off x="2954976" y="804285"/>
            <a:ext cx="533400" cy="1050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1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474;p35"/>
          <p:cNvSpPr txBox="1"/>
          <p:nvPr/>
        </p:nvSpPr>
        <p:spPr>
          <a:xfrm>
            <a:off x="2461733" y="1872083"/>
            <a:ext cx="533400" cy="9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2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473;p35"/>
          <p:cNvSpPr txBox="1"/>
          <p:nvPr/>
        </p:nvSpPr>
        <p:spPr>
          <a:xfrm>
            <a:off x="-690113" y="7071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53966" y="2227317"/>
            <a:ext cx="6702643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 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  <a:sym typeface="Arial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902276" y="1067893"/>
            <a:ext cx="7807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RELEVÂNCIA DO SETOR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Retângulo 7"/>
          <p:cNvSpPr/>
          <p:nvPr/>
        </p:nvSpPr>
        <p:spPr>
          <a:xfrm>
            <a:off x="2815169" y="3167046"/>
            <a:ext cx="7566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RETOMADA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DO SETOR, PROGRAMAS E POLÍTICAS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Google Shape;474;p35"/>
          <p:cNvSpPr txBox="1"/>
          <p:nvPr/>
        </p:nvSpPr>
        <p:spPr>
          <a:xfrm>
            <a:off x="1961191" y="2889236"/>
            <a:ext cx="533400" cy="9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3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Retângulo 7"/>
          <p:cNvSpPr/>
          <p:nvPr/>
        </p:nvSpPr>
        <p:spPr>
          <a:xfrm>
            <a:off x="2227891" y="4188244"/>
            <a:ext cx="3895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VISÃO DE LONGO</a:t>
            </a:r>
            <a:r>
              <a:rPr kumimoji="0" lang="pt-BR" sz="2800" b="1" i="0" u="none" strike="noStrike" kern="0" cap="none" spc="0" normalizeH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PRAZO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Google Shape;474;p35"/>
          <p:cNvSpPr txBox="1"/>
          <p:nvPr/>
        </p:nvSpPr>
        <p:spPr>
          <a:xfrm>
            <a:off x="1374230" y="3887718"/>
            <a:ext cx="533400" cy="9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4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71328757-FF17-4FC7-91EC-F5D5EA4AA0B6}"/>
              </a:ext>
            </a:extLst>
          </p:cNvPr>
          <p:cNvSpPr txBox="1"/>
          <p:nvPr/>
        </p:nvSpPr>
        <p:spPr>
          <a:xfrm>
            <a:off x="3340314" y="2109714"/>
            <a:ext cx="737104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lvl="0">
              <a:defRPr lang="pt-BR"/>
            </a:defPPr>
            <a:lvl1pPr>
              <a:buClr>
                <a:srgbClr val="000000"/>
              </a:buClr>
              <a:defRPr sz="3600" b="1" kern="0">
                <a:solidFill>
                  <a:srgbClr val="A5A5A5">
                    <a:lumMod val="50000"/>
                  </a:srgbClr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GOVERNANÇA</a:t>
            </a:r>
          </a:p>
        </p:txBody>
      </p:sp>
      <p:sp>
        <p:nvSpPr>
          <p:cNvPr id="15" name="Google Shape;474;p35"/>
          <p:cNvSpPr txBox="1"/>
          <p:nvPr/>
        </p:nvSpPr>
        <p:spPr>
          <a:xfrm>
            <a:off x="932954" y="4933122"/>
            <a:ext cx="533400" cy="9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5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Retângulo 7"/>
          <p:cNvSpPr/>
          <p:nvPr/>
        </p:nvSpPr>
        <p:spPr>
          <a:xfrm>
            <a:off x="1809395" y="5209442"/>
            <a:ext cx="73100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AÇÕES PRIORITÁRIAS E CONSIDERAÇÕES FINAIS</a:t>
            </a:r>
          </a:p>
        </p:txBody>
      </p:sp>
      <p:sp>
        <p:nvSpPr>
          <p:cNvPr id="16" name="Google Shape;484;p36">
            <a:extLst>
              <a:ext uri="{FF2B5EF4-FFF2-40B4-BE49-F238E27FC236}">
                <a16:creationId xmlns:a16="http://schemas.microsoft.com/office/drawing/2014/main" xmlns="" id="{33A60F43-0DB8-4FB9-8B6A-B2AA4E81CF4C}"/>
              </a:ext>
            </a:extLst>
          </p:cNvPr>
          <p:cNvSpPr txBox="1"/>
          <p:nvPr/>
        </p:nvSpPr>
        <p:spPr>
          <a:xfrm>
            <a:off x="363730" y="162393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0430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8" grpId="0"/>
      <p:bldP spid="19" grpId="0"/>
      <p:bldP spid="20" grpId="0"/>
      <p:bldP spid="13" grpId="0"/>
      <p:bldP spid="14" grpId="0"/>
      <p:bldP spid="24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0C56D4EB-0657-420C-8065-A0E2033C34DF}"/>
              </a:ext>
            </a:extLst>
          </p:cNvPr>
          <p:cNvSpPr/>
          <p:nvPr/>
        </p:nvSpPr>
        <p:spPr>
          <a:xfrm>
            <a:off x="4498822" y="2954891"/>
            <a:ext cx="4684045" cy="3050181"/>
          </a:xfrm>
          <a:prstGeom prst="rect">
            <a:avLst/>
          </a:prstGeom>
          <a:solidFill>
            <a:srgbClr val="00B05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8747E27C-B2FC-408C-AD92-1D2014CE0CEB}"/>
              </a:ext>
            </a:extLst>
          </p:cNvPr>
          <p:cNvSpPr/>
          <p:nvPr/>
        </p:nvSpPr>
        <p:spPr>
          <a:xfrm>
            <a:off x="4496053" y="819841"/>
            <a:ext cx="4707208" cy="2040089"/>
          </a:xfrm>
          <a:prstGeom prst="rect">
            <a:avLst/>
          </a:prstGeom>
          <a:solidFill>
            <a:srgbClr val="00B05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95E017A9-6A69-497B-87F1-EBE47815A030}"/>
              </a:ext>
            </a:extLst>
          </p:cNvPr>
          <p:cNvSpPr/>
          <p:nvPr/>
        </p:nvSpPr>
        <p:spPr>
          <a:xfrm>
            <a:off x="9352089" y="801711"/>
            <a:ext cx="2036992" cy="5185231"/>
          </a:xfrm>
          <a:prstGeom prst="rect">
            <a:avLst/>
          </a:prstGeom>
          <a:solidFill>
            <a:srgbClr val="00B05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E6D666FF-C6F3-4CF4-A25E-FBDA6BDC5849}"/>
              </a:ext>
            </a:extLst>
          </p:cNvPr>
          <p:cNvSpPr/>
          <p:nvPr/>
        </p:nvSpPr>
        <p:spPr>
          <a:xfrm>
            <a:off x="421117" y="801711"/>
            <a:ext cx="1968148" cy="16004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40DB11-EEA0-48F4-BA32-273C14C0E2C4}"/>
              </a:ext>
            </a:extLst>
          </p:cNvPr>
          <p:cNvSpPr txBox="1"/>
          <p:nvPr/>
        </p:nvSpPr>
        <p:spPr>
          <a:xfrm>
            <a:off x="402587" y="2514205"/>
            <a:ext cx="1968149" cy="160043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9</a:t>
            </a:r>
            <a:endParaRPr kumimoji="0" lang="pt-BR" sz="6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Leilões de Geração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0D69D5-4D86-4BE3-9DF1-A4DB79917DD7}"/>
              </a:ext>
            </a:extLst>
          </p:cNvPr>
          <p:cNvSpPr txBox="1"/>
          <p:nvPr/>
        </p:nvSpPr>
        <p:spPr>
          <a:xfrm>
            <a:off x="392257" y="4224743"/>
            <a:ext cx="2027981" cy="176400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pt-BR" sz="5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Leilões de Transmissão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2EAB9E-2E21-4F62-8D2E-BA2B1CBD78A9}"/>
              </a:ext>
            </a:extLst>
          </p:cNvPr>
          <p:cNvSpPr txBox="1"/>
          <p:nvPr/>
        </p:nvSpPr>
        <p:spPr>
          <a:xfrm>
            <a:off x="4424723" y="819841"/>
            <a:ext cx="47257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Sistema isolados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rPr>
              <a:t>Realizado em 30/04/2021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(AC, AM,  PA, RO, RR)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R$ 355,5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Milhões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Investimentos 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defRPr/>
            </a:pP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</a:t>
            </a:r>
            <a:r>
              <a:rPr lang="pt-B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empregos diretos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91A108-6549-4021-B81F-CF458CF8D243}"/>
              </a:ext>
            </a:extLst>
          </p:cNvPr>
          <p:cNvSpPr txBox="1"/>
          <p:nvPr/>
        </p:nvSpPr>
        <p:spPr>
          <a:xfrm>
            <a:off x="9297695" y="2087878"/>
            <a:ext cx="21858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400" b="1" dirty="0">
                <a:solidFill>
                  <a:schemeClr val="bg1"/>
                </a:solidFill>
              </a:rPr>
              <a:t>AMAPÁ</a:t>
            </a:r>
          </a:p>
          <a:p>
            <a:pPr lvl="0">
              <a:defRPr/>
            </a:pPr>
            <a:endParaRPr lang="pt-BR" sz="2400" b="1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pt-BR" b="1" dirty="0">
                <a:solidFill>
                  <a:schemeClr val="bg1"/>
                </a:solidFill>
              </a:rPr>
              <a:t>LEILÃO - </a:t>
            </a:r>
            <a:r>
              <a:rPr lang="pt-BR" b="1" dirty="0"/>
              <a:t>DEZ/2021</a:t>
            </a:r>
          </a:p>
          <a:p>
            <a:pPr lvl="0">
              <a:defRPr/>
            </a:pPr>
            <a:r>
              <a:rPr lang="pt-BR" b="1" dirty="0">
                <a:solidFill>
                  <a:schemeClr val="bg1"/>
                </a:solidFill>
              </a:rPr>
              <a:t>SE Macapá III-230 kV e LT 230 kV, Macapá-Macapá III.</a:t>
            </a:r>
          </a:p>
          <a:p>
            <a:pPr lvl="0">
              <a:defRPr/>
            </a:pPr>
            <a:endParaRPr lang="pt-BR" b="1" dirty="0">
              <a:solidFill>
                <a:schemeClr val="bg1"/>
              </a:solidFill>
            </a:endParaRPr>
          </a:p>
          <a:p>
            <a:pPr lvl="0">
              <a:defRPr/>
            </a:pPr>
            <a:endParaRPr lang="pt-BR" b="1" dirty="0">
              <a:solidFill>
                <a:schemeClr val="bg1"/>
              </a:solidFill>
            </a:endParaRPr>
          </a:p>
          <a:p>
            <a:pPr lvl="0">
              <a:defRPr/>
            </a:pPr>
            <a:endParaRPr lang="pt-BR" b="1" dirty="0">
              <a:solidFill>
                <a:schemeClr val="bg1"/>
              </a:solidFill>
            </a:endParaRPr>
          </a:p>
          <a:p>
            <a:pPr lvl="0">
              <a:defRPr/>
            </a:pPr>
            <a:r>
              <a:rPr lang="pt-BR" b="1" dirty="0">
                <a:solidFill>
                  <a:schemeClr val="bg1"/>
                </a:solidFill>
              </a:rPr>
              <a:t>LEILÃO - </a:t>
            </a:r>
            <a:r>
              <a:rPr lang="pt-BR" b="1" dirty="0"/>
              <a:t>JUN/2022</a:t>
            </a:r>
          </a:p>
          <a:p>
            <a:pPr lvl="0">
              <a:defRPr/>
            </a:pPr>
            <a:r>
              <a:rPr lang="pt-BR" b="1" dirty="0">
                <a:solidFill>
                  <a:schemeClr val="bg1"/>
                </a:solidFill>
              </a:rPr>
              <a:t>LT Laranjal do Jari -Macapá III.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" name="Google Shape;484;p36">
            <a:extLst>
              <a:ext uri="{FF2B5EF4-FFF2-40B4-BE49-F238E27FC236}">
                <a16:creationId xmlns:a16="http://schemas.microsoft.com/office/drawing/2014/main" xmlns="" id="{41A3FA69-FCB0-4C39-A514-9CE637815147}"/>
              </a:ext>
            </a:extLst>
          </p:cNvPr>
          <p:cNvSpPr txBox="1"/>
          <p:nvPr/>
        </p:nvSpPr>
        <p:spPr>
          <a:xfrm>
            <a:off x="392257" y="145757"/>
            <a:ext cx="8982562" cy="57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ea typeface="Calibri"/>
                <a:cs typeface="Calibri"/>
              </a:defRPr>
            </a:lvl1pPr>
          </a:lstStyle>
          <a:p>
            <a:r>
              <a:rPr lang="en-US" dirty="0"/>
              <a:t>LEILÕES  DE GERAÇÃO E TRANSMISSÃO</a:t>
            </a:r>
            <a:endParaRPr lang="pt-BR" dirty="0"/>
          </a:p>
        </p:txBody>
      </p:sp>
      <p:pic>
        <p:nvPicPr>
          <p:cNvPr id="17" name="Gráfico 43">
            <a:extLst>
              <a:ext uri="{FF2B5EF4-FFF2-40B4-BE49-F238E27FC236}">
                <a16:creationId xmlns:a16="http://schemas.microsoft.com/office/drawing/2014/main" xmlns="" id="{57202AE1-45E4-4EDA-B6DF-502A894EB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234" y="907032"/>
            <a:ext cx="1182077" cy="1321777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2E631143-7E83-4AC2-BAF4-340CA2BA7756}"/>
              </a:ext>
            </a:extLst>
          </p:cNvPr>
          <p:cNvSpPr/>
          <p:nvPr/>
        </p:nvSpPr>
        <p:spPr>
          <a:xfrm>
            <a:off x="2389265" y="801711"/>
            <a:ext cx="2036992" cy="16004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004C34D9-0A37-404C-8DCC-567D7CD11E9F}"/>
              </a:ext>
            </a:extLst>
          </p:cNvPr>
          <p:cNvSpPr/>
          <p:nvPr/>
        </p:nvSpPr>
        <p:spPr>
          <a:xfrm>
            <a:off x="2370736" y="2511399"/>
            <a:ext cx="2036992" cy="16004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FC65844B-60AA-4825-BE7F-2BCF0385073E}"/>
              </a:ext>
            </a:extLst>
          </p:cNvPr>
          <p:cNvSpPr/>
          <p:nvPr/>
        </p:nvSpPr>
        <p:spPr>
          <a:xfrm>
            <a:off x="2420238" y="4224743"/>
            <a:ext cx="1968148" cy="176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1E7DFE98-75C8-4B1D-A836-D2FDDEE13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89027" y="2668878"/>
            <a:ext cx="891505" cy="134716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71E0FAAF-78DC-4AB8-AC89-B6525ADB1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03721" y="4357703"/>
            <a:ext cx="537230" cy="1662855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xmlns="" id="{51B92699-6F2E-47F9-B550-3953C3B737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1696" y="4755678"/>
            <a:ext cx="405542" cy="1255248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xmlns="" id="{1237DFAC-A518-4E45-BA79-9D5AE7EE3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68713" y="5197984"/>
            <a:ext cx="256501" cy="793930"/>
          </a:xfrm>
          <a:prstGeom prst="rect">
            <a:avLst/>
          </a:prstGeom>
        </p:spPr>
      </p:pic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xmlns="" id="{4BE0E2FD-2C7B-4D96-81C5-E874419580A2}"/>
              </a:ext>
            </a:extLst>
          </p:cNvPr>
          <p:cNvSpPr/>
          <p:nvPr/>
        </p:nvSpPr>
        <p:spPr>
          <a:xfrm>
            <a:off x="2194737" y="1327533"/>
            <a:ext cx="1743510" cy="685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xmlns="" id="{2C6AA69F-F5CE-434C-A8B2-891F23C9AC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96183" y="882652"/>
            <a:ext cx="1348803" cy="1148980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xmlns="" id="{C4008830-D9FF-4BE3-8415-AD85B4B49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6912" y="3326991"/>
            <a:ext cx="455989" cy="689050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xmlns="" id="{45F85CA9-C2BD-46F6-AA0E-6BE8A9C58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41942" y="3326991"/>
            <a:ext cx="455989" cy="6890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7A3F9D7-A621-46B3-983C-329357D2960D}"/>
              </a:ext>
            </a:extLst>
          </p:cNvPr>
          <p:cNvSpPr/>
          <p:nvPr/>
        </p:nvSpPr>
        <p:spPr>
          <a:xfrm>
            <a:off x="2299828" y="1204924"/>
            <a:ext cx="1588897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590016" y="3141480"/>
            <a:ext cx="37752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LEILÕES DE GERAÇÃO 2021:</a:t>
            </a:r>
          </a:p>
          <a:p>
            <a:r>
              <a:rPr lang="pt-B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R$ 21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Investimentos</a:t>
            </a:r>
          </a:p>
          <a:p>
            <a:r>
              <a:rPr lang="pt-B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10000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empregos diretos</a:t>
            </a:r>
          </a:p>
          <a:p>
            <a:pPr lvl="0"/>
            <a:endParaRPr lang="pt-BR" b="1" dirty="0">
              <a:solidFill>
                <a:prstClr val="white"/>
              </a:solidFill>
            </a:endParaRPr>
          </a:p>
          <a:p>
            <a:pPr lvl="0"/>
            <a:r>
              <a:rPr lang="pt-BR" b="1" dirty="0">
                <a:solidFill>
                  <a:prstClr val="white"/>
                </a:solidFill>
              </a:rPr>
              <a:t>LEILÕES DE TRANSMISSÃO 2021: </a:t>
            </a:r>
          </a:p>
          <a:p>
            <a:pPr lvl="0"/>
            <a:r>
              <a:rPr lang="pt-B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R$ 3,2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</a:t>
            </a:r>
            <a: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Investimentos</a:t>
            </a:r>
            <a:endParaRPr lang="pt-BR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pt-BR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8.800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empregos diretos</a:t>
            </a:r>
          </a:p>
          <a:p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Gráfico 7">
            <a:extLst>
              <a:ext uri="{FF2B5EF4-FFF2-40B4-BE49-F238E27FC236}">
                <a16:creationId xmlns:a16="http://schemas.microsoft.com/office/drawing/2014/main" xmlns="" id="{71E0FAAF-78DC-4AB8-AC89-B6525ADB1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4036" y="4626282"/>
            <a:ext cx="343295" cy="1062582"/>
          </a:xfrm>
          <a:prstGeom prst="rect">
            <a:avLst/>
          </a:prstGeom>
        </p:spPr>
      </p:pic>
      <p:pic>
        <p:nvPicPr>
          <p:cNvPr id="34" name="Gráfico 31">
            <a:extLst>
              <a:ext uri="{FF2B5EF4-FFF2-40B4-BE49-F238E27FC236}">
                <a16:creationId xmlns:a16="http://schemas.microsoft.com/office/drawing/2014/main" xmlns="" id="{45F85CA9-C2BD-46F6-AA0E-6BE8A9C58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3693" y="994981"/>
            <a:ext cx="455989" cy="689050"/>
          </a:xfrm>
          <a:prstGeom prst="rect">
            <a:avLst/>
          </a:prstGeom>
        </p:spPr>
      </p:pic>
      <p:pic>
        <p:nvPicPr>
          <p:cNvPr id="35" name="Gráfico 23">
            <a:extLst>
              <a:ext uri="{FF2B5EF4-FFF2-40B4-BE49-F238E27FC236}">
                <a16:creationId xmlns:a16="http://schemas.microsoft.com/office/drawing/2014/main" xmlns="" id="{1237DFAC-A518-4E45-BA79-9D5AE7EE3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71039" y="3917211"/>
            <a:ext cx="256501" cy="793930"/>
          </a:xfrm>
          <a:prstGeom prst="rect">
            <a:avLst/>
          </a:prstGeom>
        </p:spPr>
      </p:pic>
      <p:pic>
        <p:nvPicPr>
          <p:cNvPr id="36" name="Gráfico 31">
            <a:extLst>
              <a:ext uri="{FF2B5EF4-FFF2-40B4-BE49-F238E27FC236}">
                <a16:creationId xmlns:a16="http://schemas.microsoft.com/office/drawing/2014/main" xmlns="" id="{45F85CA9-C2BD-46F6-AA0E-6BE8A9C58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5698" y="3305076"/>
            <a:ext cx="455989" cy="1009100"/>
          </a:xfrm>
          <a:prstGeom prst="rect">
            <a:avLst/>
          </a:prstGeom>
        </p:spPr>
      </p:pic>
      <p:sp>
        <p:nvSpPr>
          <p:cNvPr id="37" name="Retângulo 30">
            <a:extLst>
              <a:ext uri="{FF2B5EF4-FFF2-40B4-BE49-F238E27FC236}">
                <a16:creationId xmlns:a16="http://schemas.microsoft.com/office/drawing/2014/main" xmlns="" id="{63F4C8D6-FED4-477B-AD69-2E46238D661E}"/>
              </a:ext>
            </a:extLst>
          </p:cNvPr>
          <p:cNvSpPr/>
          <p:nvPr/>
        </p:nvSpPr>
        <p:spPr>
          <a:xfrm>
            <a:off x="0" y="5922454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(ANEEL, 2021; MME,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4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6" grpId="0" animBg="1"/>
      <p:bldP spid="19" grpId="0" animBg="1"/>
      <p:bldP spid="6" grpId="0" animBg="1"/>
      <p:bldP spid="7" grpId="0" animBg="1"/>
      <p:bldP spid="9" grpId="0"/>
      <p:bldP spid="12" grpId="0"/>
      <p:bldP spid="20" grpId="0" animBg="1"/>
      <p:bldP spid="21" grpId="0" animBg="1"/>
      <p:bldP spid="22" grpId="0" animBg="1"/>
      <p:bldP spid="25" grpId="0" animBg="1"/>
      <p:bldP spid="16" grpId="0"/>
      <p:bldP spid="2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ta: para Cima 21">
            <a:extLst>
              <a:ext uri="{FF2B5EF4-FFF2-40B4-BE49-F238E27FC236}">
                <a16:creationId xmlns:a16="http://schemas.microsoft.com/office/drawing/2014/main" xmlns="" id="{499C9213-94C4-4A1F-926A-2B3577D6A4C7}"/>
              </a:ext>
            </a:extLst>
          </p:cNvPr>
          <p:cNvSpPr/>
          <p:nvPr/>
        </p:nvSpPr>
        <p:spPr>
          <a:xfrm rot="858597">
            <a:off x="10967112" y="2228916"/>
            <a:ext cx="1047750" cy="2287119"/>
          </a:xfrm>
          <a:prstGeom prst="upArrow">
            <a:avLst/>
          </a:prstGeom>
          <a:solidFill>
            <a:srgbClr val="F9B74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xmlns="" id="{D3F9341C-E5BD-4DA1-91F9-AD7876F11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813435">
            <a:off x="10755175" y="2986244"/>
            <a:ext cx="1373429" cy="1373429"/>
          </a:xfrm>
          <a:prstGeom prst="rect">
            <a:avLst/>
          </a:prstGeom>
        </p:spPr>
      </p:pic>
      <p:sp>
        <p:nvSpPr>
          <p:cNvPr id="34" name="Google Shape;484;p36">
            <a:extLst>
              <a:ext uri="{FF2B5EF4-FFF2-40B4-BE49-F238E27FC236}">
                <a16:creationId xmlns:a16="http://schemas.microsoft.com/office/drawing/2014/main" xmlns="" id="{FEC97ED5-9567-4B3D-87CD-B6F10338D05A}"/>
              </a:ext>
            </a:extLst>
          </p:cNvPr>
          <p:cNvSpPr txBox="1"/>
          <p:nvPr/>
        </p:nvSpPr>
        <p:spPr>
          <a:xfrm>
            <a:off x="386987" y="150099"/>
            <a:ext cx="9954884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SINAIS DE RETOMADA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SETOR PETRÓLEO E GÁS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xmlns="" id="{8DA14354-AFB9-4425-9AE6-ECF638714C93}"/>
              </a:ext>
            </a:extLst>
          </p:cNvPr>
          <p:cNvSpPr/>
          <p:nvPr/>
        </p:nvSpPr>
        <p:spPr>
          <a:xfrm>
            <a:off x="704307" y="2600409"/>
            <a:ext cx="1497028" cy="133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xmlns="" id="{E2F099B2-BADC-42F6-852A-1003DEFDF022}"/>
              </a:ext>
            </a:extLst>
          </p:cNvPr>
          <p:cNvSpPr/>
          <p:nvPr/>
        </p:nvSpPr>
        <p:spPr>
          <a:xfrm>
            <a:off x="779506" y="1765763"/>
            <a:ext cx="1268357" cy="646200"/>
          </a:xfrm>
          <a:prstGeom prst="round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1" dirty="0">
                <a:solidFill>
                  <a:schemeClr val="bg1"/>
                </a:solidFill>
                <a:latin typeface="+mn-lt"/>
              </a:rPr>
              <a:t>Etanol hidratado</a:t>
            </a:r>
            <a:endParaRPr lang="ko-KR" altLang="en-US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xmlns="" id="{5116E515-0A55-4C34-856C-8CF63C5CA257}"/>
              </a:ext>
            </a:extLst>
          </p:cNvPr>
          <p:cNvSpPr/>
          <p:nvPr/>
        </p:nvSpPr>
        <p:spPr>
          <a:xfrm>
            <a:off x="2277257" y="2619793"/>
            <a:ext cx="1497028" cy="133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xmlns="" id="{D4E2A1AE-BB1D-446E-82A8-26EC60C838B3}"/>
              </a:ext>
            </a:extLst>
          </p:cNvPr>
          <p:cNvSpPr/>
          <p:nvPr/>
        </p:nvSpPr>
        <p:spPr>
          <a:xfrm>
            <a:off x="2365939" y="1775541"/>
            <a:ext cx="1268357" cy="646200"/>
          </a:xfrm>
          <a:prstGeom prst="round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1" dirty="0">
                <a:solidFill>
                  <a:schemeClr val="bg1"/>
                </a:solidFill>
                <a:latin typeface="+mn-lt"/>
              </a:rPr>
              <a:t>Gasolina C</a:t>
            </a: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xmlns="" id="{CFFAB43A-57DB-4191-85B0-9A6ED8CD5E7A}"/>
              </a:ext>
            </a:extLst>
          </p:cNvPr>
          <p:cNvSpPr/>
          <p:nvPr/>
        </p:nvSpPr>
        <p:spPr>
          <a:xfrm>
            <a:off x="3850207" y="2600409"/>
            <a:ext cx="1497028" cy="133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xmlns="" id="{5D383ACB-C05A-4D0D-B676-3B63BB1A4E01}"/>
              </a:ext>
            </a:extLst>
          </p:cNvPr>
          <p:cNvSpPr/>
          <p:nvPr/>
        </p:nvSpPr>
        <p:spPr>
          <a:xfrm>
            <a:off x="3940092" y="1770149"/>
            <a:ext cx="1268357" cy="646200"/>
          </a:xfrm>
          <a:prstGeom prst="round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1" dirty="0">
                <a:solidFill>
                  <a:schemeClr val="bg1"/>
                </a:solidFill>
                <a:latin typeface="+mn-lt"/>
              </a:rPr>
              <a:t>GLP</a:t>
            </a: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xmlns="" id="{9B8AE6C3-C017-475C-8FF8-96A06E39FC04}"/>
              </a:ext>
            </a:extLst>
          </p:cNvPr>
          <p:cNvSpPr/>
          <p:nvPr/>
        </p:nvSpPr>
        <p:spPr>
          <a:xfrm>
            <a:off x="5423157" y="2619793"/>
            <a:ext cx="1497028" cy="133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xmlns="" id="{2BEF35A8-4FF7-436C-BB7E-17B193368C94}"/>
              </a:ext>
            </a:extLst>
          </p:cNvPr>
          <p:cNvSpPr/>
          <p:nvPr/>
        </p:nvSpPr>
        <p:spPr>
          <a:xfrm>
            <a:off x="5512275" y="1775541"/>
            <a:ext cx="1268357" cy="646200"/>
          </a:xfrm>
          <a:prstGeom prst="round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b="1" dirty="0" err="1">
                <a:solidFill>
                  <a:schemeClr val="bg1"/>
                </a:solidFill>
                <a:latin typeface="+mn-lt"/>
              </a:rPr>
              <a:t>Óleo</a:t>
            </a:r>
            <a:r>
              <a:rPr lang="en-US" altLang="ko-KR" sz="1800" b="1" dirty="0">
                <a:solidFill>
                  <a:schemeClr val="bg1"/>
                </a:solidFill>
                <a:latin typeface="+mn-lt"/>
              </a:rPr>
              <a:t> diesel</a:t>
            </a:r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xmlns="" id="{1A542838-8B80-4EF6-986F-1B403387B351}"/>
              </a:ext>
            </a:extLst>
          </p:cNvPr>
          <p:cNvSpPr/>
          <p:nvPr/>
        </p:nvSpPr>
        <p:spPr>
          <a:xfrm>
            <a:off x="7005109" y="2619793"/>
            <a:ext cx="1497028" cy="1332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xmlns="" id="{F2E3EBA4-91EE-4324-915E-F5EFB0B3AFCC}"/>
              </a:ext>
            </a:extLst>
          </p:cNvPr>
          <p:cNvSpPr/>
          <p:nvPr/>
        </p:nvSpPr>
        <p:spPr>
          <a:xfrm>
            <a:off x="7109869" y="1765763"/>
            <a:ext cx="1268357" cy="646200"/>
          </a:xfrm>
          <a:prstGeom prst="round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>
              <a:defRPr/>
            </a:pPr>
            <a:r>
              <a:rPr lang="en-US" altLang="ko-KR" b="1" dirty="0">
                <a:solidFill>
                  <a:schemeClr val="bg1"/>
                </a:solidFill>
              </a:rPr>
              <a:t>QAV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BE6583B-AB35-4FD5-A39D-BA1E2B7045CA}"/>
              </a:ext>
            </a:extLst>
          </p:cNvPr>
          <p:cNvSpPr txBox="1"/>
          <p:nvPr/>
        </p:nvSpPr>
        <p:spPr>
          <a:xfrm>
            <a:off x="746594" y="2669706"/>
            <a:ext cx="140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ABRIL/20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4400" dirty="0">
                <a:solidFill>
                  <a:schemeClr val="bg1"/>
                </a:solidFill>
              </a:rPr>
              <a:t>-33%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xmlns="" id="{AE0753AE-0E2C-4A67-AF40-E6E744FD8A77}"/>
              </a:ext>
            </a:extLst>
          </p:cNvPr>
          <p:cNvSpPr txBox="1"/>
          <p:nvPr/>
        </p:nvSpPr>
        <p:spPr>
          <a:xfrm>
            <a:off x="2267711" y="2686670"/>
            <a:ext cx="140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ABRIL/20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4400" dirty="0">
                <a:solidFill>
                  <a:schemeClr val="bg1"/>
                </a:solidFill>
              </a:rPr>
              <a:t>-28%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xmlns="" id="{2F1082C7-67B2-48D8-ADFC-5F0107EC8C3F}"/>
              </a:ext>
            </a:extLst>
          </p:cNvPr>
          <p:cNvSpPr txBox="1"/>
          <p:nvPr/>
        </p:nvSpPr>
        <p:spPr>
          <a:xfrm>
            <a:off x="3825214" y="2673066"/>
            <a:ext cx="1539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MARÇO/20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4400" dirty="0">
                <a:solidFill>
                  <a:schemeClr val="bg1"/>
                </a:solidFill>
              </a:rPr>
              <a:t>+12%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xmlns="" id="{8DD88EA8-F6F9-4BAE-BB54-F44540E0204C}"/>
              </a:ext>
            </a:extLst>
          </p:cNvPr>
          <p:cNvSpPr txBox="1"/>
          <p:nvPr/>
        </p:nvSpPr>
        <p:spPr>
          <a:xfrm>
            <a:off x="5485109" y="2686035"/>
            <a:ext cx="140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ABRIL/20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4400" dirty="0">
                <a:solidFill>
                  <a:schemeClr val="bg1"/>
                </a:solidFill>
              </a:rPr>
              <a:t>-14%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xmlns="" id="{AD14D540-17F8-4415-9131-7324362C760C}"/>
              </a:ext>
            </a:extLst>
          </p:cNvPr>
          <p:cNvSpPr txBox="1"/>
          <p:nvPr/>
        </p:nvSpPr>
        <p:spPr>
          <a:xfrm>
            <a:off x="7058203" y="2684982"/>
            <a:ext cx="140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ABRIL/20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4400" dirty="0">
                <a:solidFill>
                  <a:schemeClr val="bg1"/>
                </a:solidFill>
              </a:rPr>
              <a:t>-85%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A06696B1-8F7B-4EA2-9652-363E3B0F6130}"/>
              </a:ext>
            </a:extLst>
          </p:cNvPr>
          <p:cNvSpPr txBox="1"/>
          <p:nvPr/>
        </p:nvSpPr>
        <p:spPr>
          <a:xfrm rot="16200000">
            <a:off x="-400769" y="3054960"/>
            <a:ext cx="1663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BR" sz="2400" dirty="0"/>
              <a:t>2019/2020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xmlns="" id="{B44CDE0B-9148-4092-819C-87298A960DC0}"/>
              </a:ext>
            </a:extLst>
          </p:cNvPr>
          <p:cNvSpPr/>
          <p:nvPr/>
        </p:nvSpPr>
        <p:spPr>
          <a:xfrm>
            <a:off x="754478" y="4280492"/>
            <a:ext cx="1497028" cy="1332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xmlns="" id="{472F1E89-65F1-4325-B7A1-B1C2EA8FE575}"/>
              </a:ext>
            </a:extLst>
          </p:cNvPr>
          <p:cNvSpPr/>
          <p:nvPr/>
        </p:nvSpPr>
        <p:spPr>
          <a:xfrm>
            <a:off x="2330648" y="4310136"/>
            <a:ext cx="1497028" cy="1332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xmlns="" id="{F60CB596-7E90-43CA-B9AA-E164DE1E07AF}"/>
              </a:ext>
            </a:extLst>
          </p:cNvPr>
          <p:cNvSpPr/>
          <p:nvPr/>
        </p:nvSpPr>
        <p:spPr>
          <a:xfrm>
            <a:off x="3903598" y="4290752"/>
            <a:ext cx="1497028" cy="1332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xmlns="" id="{FFFB5738-5B28-4464-AA8D-559F5F61749E}"/>
              </a:ext>
            </a:extLst>
          </p:cNvPr>
          <p:cNvSpPr/>
          <p:nvPr/>
        </p:nvSpPr>
        <p:spPr>
          <a:xfrm>
            <a:off x="5476548" y="4310136"/>
            <a:ext cx="1497028" cy="1332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xmlns="" id="{D0084443-4364-444D-A8F0-7A731E7B33C5}"/>
              </a:ext>
            </a:extLst>
          </p:cNvPr>
          <p:cNvSpPr/>
          <p:nvPr/>
        </p:nvSpPr>
        <p:spPr>
          <a:xfrm>
            <a:off x="7058500" y="4310136"/>
            <a:ext cx="1497028" cy="1332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xmlns="" id="{EB8C6C8A-C415-459B-9D29-B43E159795F7}"/>
              </a:ext>
            </a:extLst>
          </p:cNvPr>
          <p:cNvSpPr txBox="1"/>
          <p:nvPr/>
        </p:nvSpPr>
        <p:spPr>
          <a:xfrm>
            <a:off x="799985" y="4339505"/>
            <a:ext cx="1406013" cy="13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MARÇO/21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4400" dirty="0">
                <a:solidFill>
                  <a:schemeClr val="bg1"/>
                </a:solidFill>
              </a:rPr>
              <a:t>-12%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xmlns="" id="{CE492153-6A29-4A3D-93E4-67392B972DAB}"/>
              </a:ext>
            </a:extLst>
          </p:cNvPr>
          <p:cNvSpPr txBox="1"/>
          <p:nvPr/>
        </p:nvSpPr>
        <p:spPr>
          <a:xfrm>
            <a:off x="2386418" y="4339505"/>
            <a:ext cx="1406013" cy="13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MARÇO/21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4400" dirty="0">
                <a:solidFill>
                  <a:schemeClr val="bg1"/>
                </a:solidFill>
              </a:rPr>
              <a:t>-9%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xmlns="" id="{A875E9F2-1DA3-4F0B-8B5B-4E650EE88534}"/>
              </a:ext>
            </a:extLst>
          </p:cNvPr>
          <p:cNvSpPr txBox="1"/>
          <p:nvPr/>
        </p:nvSpPr>
        <p:spPr>
          <a:xfrm>
            <a:off x="3827601" y="4351169"/>
            <a:ext cx="1605290" cy="133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MARÇO/21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4400" dirty="0">
                <a:solidFill>
                  <a:schemeClr val="bg1"/>
                </a:solidFill>
              </a:rPr>
              <a:t>+11%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xmlns="" id="{61276806-5704-46C1-BFE4-0097FC76CF07}"/>
              </a:ext>
            </a:extLst>
          </p:cNvPr>
          <p:cNvSpPr txBox="1"/>
          <p:nvPr/>
        </p:nvSpPr>
        <p:spPr>
          <a:xfrm>
            <a:off x="5515501" y="4316205"/>
            <a:ext cx="1445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MARÇO/21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4400" dirty="0">
                <a:solidFill>
                  <a:schemeClr val="bg1"/>
                </a:solidFill>
              </a:rPr>
              <a:t>+21%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xmlns="" id="{A92893CA-7D2D-48C9-9C80-3A20E4F723BB}"/>
              </a:ext>
            </a:extLst>
          </p:cNvPr>
          <p:cNvSpPr txBox="1"/>
          <p:nvPr/>
        </p:nvSpPr>
        <p:spPr>
          <a:xfrm>
            <a:off x="7127923" y="4315151"/>
            <a:ext cx="1406013" cy="13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MARÇO/21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sz="4400" dirty="0">
                <a:solidFill>
                  <a:schemeClr val="bg1"/>
                </a:solidFill>
              </a:rPr>
              <a:t>-51%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xmlns="" id="{47360246-F580-43A0-8D16-A9FB149B8662}"/>
              </a:ext>
            </a:extLst>
          </p:cNvPr>
          <p:cNvSpPr txBox="1"/>
          <p:nvPr/>
        </p:nvSpPr>
        <p:spPr>
          <a:xfrm rot="16200000">
            <a:off x="-411235" y="4715660"/>
            <a:ext cx="1684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BR" sz="2400" dirty="0"/>
              <a:t>2019/2021</a:t>
            </a:r>
          </a:p>
        </p:txBody>
      </p:sp>
      <p:grpSp>
        <p:nvGrpSpPr>
          <p:cNvPr id="75" name="Agrupar 15">
            <a:extLst>
              <a:ext uri="{FF2B5EF4-FFF2-40B4-BE49-F238E27FC236}">
                <a16:creationId xmlns:a16="http://schemas.microsoft.com/office/drawing/2014/main" xmlns="" id="{02CAB0E0-038A-4960-A75F-419C20D592B1}"/>
              </a:ext>
            </a:extLst>
          </p:cNvPr>
          <p:cNvGrpSpPr/>
          <p:nvPr/>
        </p:nvGrpSpPr>
        <p:grpSpPr>
          <a:xfrm>
            <a:off x="8793923" y="3494322"/>
            <a:ext cx="2780883" cy="682564"/>
            <a:chOff x="4109040" y="3936203"/>
            <a:chExt cx="4379748" cy="1506193"/>
          </a:xfrm>
        </p:grpSpPr>
        <p:sp>
          <p:nvSpPr>
            <p:cNvPr id="77" name="Retângulo 14">
              <a:extLst>
                <a:ext uri="{FF2B5EF4-FFF2-40B4-BE49-F238E27FC236}">
                  <a16:creationId xmlns:a16="http://schemas.microsoft.com/office/drawing/2014/main" xmlns="" id="{6AAF79B5-6A30-4C34-AFE3-409263512CAF}"/>
                </a:ext>
              </a:extLst>
            </p:cNvPr>
            <p:cNvSpPr/>
            <p:nvPr/>
          </p:nvSpPr>
          <p:spPr>
            <a:xfrm rot="1499306">
              <a:off x="5217069" y="4878014"/>
              <a:ext cx="3271719" cy="564382"/>
            </a:xfrm>
            <a:prstGeom prst="rect">
              <a:avLst/>
            </a:prstGeom>
            <a:solidFill>
              <a:srgbClr val="F9B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8" name="Retângulo 23">
              <a:extLst>
                <a:ext uri="{FF2B5EF4-FFF2-40B4-BE49-F238E27FC236}">
                  <a16:creationId xmlns:a16="http://schemas.microsoft.com/office/drawing/2014/main" xmlns="" id="{74FAF960-91D2-4831-8749-B89B4AA11CA1}"/>
                </a:ext>
              </a:extLst>
            </p:cNvPr>
            <p:cNvSpPr/>
            <p:nvPr/>
          </p:nvSpPr>
          <p:spPr>
            <a:xfrm>
              <a:off x="4109040" y="3936203"/>
              <a:ext cx="1364411" cy="564382"/>
            </a:xfrm>
            <a:prstGeom prst="rect">
              <a:avLst/>
            </a:prstGeom>
            <a:solidFill>
              <a:srgbClr val="F9B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3DC7FEBB-E1A4-40EB-808F-792A33635E22}"/>
              </a:ext>
            </a:extLst>
          </p:cNvPr>
          <p:cNvSpPr txBox="1"/>
          <p:nvPr/>
        </p:nvSpPr>
        <p:spPr>
          <a:xfrm rot="1503889">
            <a:off x="9432897" y="3875809"/>
            <a:ext cx="2190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SINAIS DE RETOMADA</a:t>
            </a:r>
            <a:endParaRPr lang="pt-BR" sz="1600" dirty="0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xmlns="" id="{466CAF39-F13A-4A55-9B9A-E34668A1D996}"/>
              </a:ext>
            </a:extLst>
          </p:cNvPr>
          <p:cNvSpPr/>
          <p:nvPr/>
        </p:nvSpPr>
        <p:spPr>
          <a:xfrm>
            <a:off x="102983" y="1377715"/>
            <a:ext cx="8628258" cy="4493623"/>
          </a:xfrm>
          <a:prstGeom prst="roundRect">
            <a:avLst>
              <a:gd name="adj" fmla="val 6119"/>
            </a:avLst>
          </a:prstGeom>
          <a:noFill/>
          <a:ln w="57150"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xmlns="" id="{6D5C6BBC-B88F-46E1-BC51-4D5ED1F2D408}"/>
              </a:ext>
            </a:extLst>
          </p:cNvPr>
          <p:cNvSpPr/>
          <p:nvPr/>
        </p:nvSpPr>
        <p:spPr>
          <a:xfrm>
            <a:off x="348343" y="1082490"/>
            <a:ext cx="3979817" cy="583216"/>
          </a:xfrm>
          <a:prstGeom prst="roundRect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xmlns="" id="{B7CFB9A7-9DF6-41A7-B8AF-08755F86CB4D}"/>
              </a:ext>
            </a:extLst>
          </p:cNvPr>
          <p:cNvSpPr txBox="1"/>
          <p:nvPr/>
        </p:nvSpPr>
        <p:spPr>
          <a:xfrm>
            <a:off x="508020" y="1020406"/>
            <a:ext cx="3645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BR" sz="2000" dirty="0">
                <a:solidFill>
                  <a:schemeClr val="bg1"/>
                </a:solidFill>
              </a:rPr>
              <a:t>CONSUMO DE COMBUSTÍVEIS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bg1"/>
                </a:solidFill>
              </a:rPr>
              <a:t>(variação percentual em relação a 2019)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xmlns="" id="{53C4CAF6-D336-4A3C-92EC-49E72B98E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36794" y="4957544"/>
            <a:ext cx="1287881" cy="774823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xmlns="" id="{815482DB-962E-461E-970A-C40584297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42231" y="4579842"/>
            <a:ext cx="1133475" cy="1171575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xmlns="" id="{CC736C59-7306-4AF4-B7F0-E3B02D1B52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53611" y="2733963"/>
            <a:ext cx="863409" cy="800233"/>
          </a:xfrm>
          <a:prstGeom prst="rect">
            <a:avLst/>
          </a:prstGeom>
        </p:spPr>
      </p:pic>
      <p:pic>
        <p:nvPicPr>
          <p:cNvPr id="61" name="Gráfico 60">
            <a:extLst>
              <a:ext uri="{FF2B5EF4-FFF2-40B4-BE49-F238E27FC236}">
                <a16:creationId xmlns:a16="http://schemas.microsoft.com/office/drawing/2014/main" xmlns="" id="{8195E17A-9061-4833-99A5-487BE9AF01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96333">
            <a:off x="9793618" y="3157127"/>
            <a:ext cx="583856" cy="541135"/>
          </a:xfrm>
          <a:prstGeom prst="rect">
            <a:avLst/>
          </a:prstGeom>
        </p:spPr>
      </p:pic>
      <p:sp>
        <p:nvSpPr>
          <p:cNvPr id="48" name="Retângulo 30">
            <a:extLst>
              <a:ext uri="{FF2B5EF4-FFF2-40B4-BE49-F238E27FC236}">
                <a16:creationId xmlns:a16="http://schemas.microsoft.com/office/drawing/2014/main" xmlns="" id="{26A4EC73-C1F5-4605-A418-43441667532D}"/>
              </a:ext>
            </a:extLst>
          </p:cNvPr>
          <p:cNvSpPr/>
          <p:nvPr/>
        </p:nvSpPr>
        <p:spPr>
          <a:xfrm>
            <a:off x="0" y="5871338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(ANP,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8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1" grpId="0" animBg="1"/>
      <p:bldP spid="52" grpId="0" animBg="1"/>
      <p:bldP spid="5" grpId="0"/>
      <p:bldP spid="55" grpId="0"/>
      <p:bldP spid="56" grpId="0"/>
      <p:bldP spid="57" grpId="0"/>
      <p:bldP spid="58" grpId="0"/>
      <p:bldP spid="32" grpId="0"/>
      <p:bldP spid="33" grpId="0" animBg="1"/>
      <p:bldP spid="36" grpId="0" animBg="1"/>
      <p:bldP spid="39" grpId="0" animBg="1"/>
      <p:bldP spid="47" grpId="0" animBg="1"/>
      <p:bldP spid="49" grpId="0" animBg="1"/>
      <p:bldP spid="64" grpId="0"/>
      <p:bldP spid="65" grpId="0"/>
      <p:bldP spid="66" grpId="0"/>
      <p:bldP spid="67" grpId="0"/>
      <p:bldP spid="68" grpId="0"/>
      <p:bldP spid="70" grpId="0"/>
      <p:bldP spid="3" grpId="0"/>
      <p:bldP spid="10" grpId="0" animBg="1"/>
      <p:bldP spid="11" grpId="0" animBg="1"/>
      <p:bldP spid="37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tângulo 99">
            <a:extLst>
              <a:ext uri="{FF2B5EF4-FFF2-40B4-BE49-F238E27FC236}">
                <a16:creationId xmlns:a16="http://schemas.microsoft.com/office/drawing/2014/main" xmlns="" id="{FB5F1D96-CE57-42C5-B7BB-BD393B2420B2}"/>
              </a:ext>
            </a:extLst>
          </p:cNvPr>
          <p:cNvSpPr/>
          <p:nvPr/>
        </p:nvSpPr>
        <p:spPr>
          <a:xfrm>
            <a:off x="7597807" y="3429000"/>
            <a:ext cx="3943461" cy="242775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xmlns="" id="{EEA0962B-0EAF-4FA9-92BF-8089E3B9A5F7}"/>
              </a:ext>
            </a:extLst>
          </p:cNvPr>
          <p:cNvSpPr/>
          <p:nvPr/>
        </p:nvSpPr>
        <p:spPr>
          <a:xfrm>
            <a:off x="931604" y="4292229"/>
            <a:ext cx="3621303" cy="15696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Google Shape;484;p36">
            <a:extLst>
              <a:ext uri="{FF2B5EF4-FFF2-40B4-BE49-F238E27FC236}">
                <a16:creationId xmlns:a16="http://schemas.microsoft.com/office/drawing/2014/main" xmlns="" id="{FEC97ED5-9567-4B3D-87CD-B6F10338D05A}"/>
              </a:ext>
            </a:extLst>
          </p:cNvPr>
          <p:cNvSpPr txBox="1"/>
          <p:nvPr/>
        </p:nvSpPr>
        <p:spPr>
          <a:xfrm>
            <a:off x="427949" y="122966"/>
            <a:ext cx="9954884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SINAIS DE RETOMADA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SETOR PETRÓLEO E GÁS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tângulo 30">
            <a:extLst>
              <a:ext uri="{FF2B5EF4-FFF2-40B4-BE49-F238E27FC236}">
                <a16:creationId xmlns:a16="http://schemas.microsoft.com/office/drawing/2014/main" xmlns="" id="{BD6EE746-B104-4396-B0FF-2F20596BA52B}"/>
              </a:ext>
            </a:extLst>
          </p:cNvPr>
          <p:cNvSpPr/>
          <p:nvPr/>
        </p:nvSpPr>
        <p:spPr>
          <a:xfrm>
            <a:off x="0" y="5871338"/>
            <a:ext cx="6553200" cy="272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(ANP, 2020; COMEXSTAT, 2021). *</a:t>
            </a:r>
            <a:r>
              <a:rPr lang="pt-BR" sz="105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US$ = R$ 5,45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xmlns="" id="{BCFFF8B9-37AA-4D7B-A168-06942602CCCC}"/>
              </a:ext>
            </a:extLst>
          </p:cNvPr>
          <p:cNvSpPr/>
          <p:nvPr/>
        </p:nvSpPr>
        <p:spPr>
          <a:xfrm>
            <a:off x="7592590" y="769166"/>
            <a:ext cx="3948678" cy="2447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xmlns="" id="{DD504E02-0BED-4742-B283-F0B982485B8B}"/>
              </a:ext>
            </a:extLst>
          </p:cNvPr>
          <p:cNvSpPr/>
          <p:nvPr/>
        </p:nvSpPr>
        <p:spPr>
          <a:xfrm>
            <a:off x="4693518" y="778614"/>
            <a:ext cx="2720134" cy="508047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xmlns="" id="{61573804-9C7D-49FF-9504-7F903149B76B}"/>
              </a:ext>
            </a:extLst>
          </p:cNvPr>
          <p:cNvSpPr/>
          <p:nvPr/>
        </p:nvSpPr>
        <p:spPr>
          <a:xfrm>
            <a:off x="935766" y="2871019"/>
            <a:ext cx="1968148" cy="135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xmlns="" id="{1632E548-5A1B-4A02-A34B-2C18BE61459D}"/>
              </a:ext>
            </a:extLst>
          </p:cNvPr>
          <p:cNvSpPr txBox="1"/>
          <p:nvPr/>
        </p:nvSpPr>
        <p:spPr>
          <a:xfrm>
            <a:off x="2410765" y="4323911"/>
            <a:ext cx="2027981" cy="144655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spc="-150" dirty="0">
                <a:solidFill>
                  <a:prstClr val="white"/>
                </a:solidFill>
              </a:rPr>
              <a:t>5</a:t>
            </a:r>
            <a: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,3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Milhões Barris/dia</a:t>
            </a: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xmlns="" id="{31D6B099-60D5-4F62-99FB-48CE4910DA68}"/>
              </a:ext>
            </a:extLst>
          </p:cNvPr>
          <p:cNvSpPr txBox="1"/>
          <p:nvPr/>
        </p:nvSpPr>
        <p:spPr>
          <a:xfrm>
            <a:off x="8506342" y="1070931"/>
            <a:ext cx="3014593" cy="15696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b="1" dirty="0">
                <a:solidFill>
                  <a:schemeClr val="bg1"/>
                </a:solidFill>
              </a:rPr>
              <a:t>1,4</a:t>
            </a:r>
            <a:r>
              <a:rPr kumimoji="0" lang="pt-BR" sz="1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Milhão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Yu Mincho" panose="02020400000000000000" pitchFamily="18" charset="-128"/>
                <a:cs typeface="+mn-cs"/>
              </a:rPr>
              <a:t> (Barris/dia)</a:t>
            </a:r>
            <a:endParaRPr kumimoji="0" lang="pt-BR" sz="72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Yu Mincho" panose="02020400000000000000" pitchFamily="18" charset="-128"/>
              <a:cs typeface="+mn-cs"/>
            </a:endParaRPr>
          </a:p>
        </p:txBody>
      </p:sp>
      <p:sp>
        <p:nvSpPr>
          <p:cNvPr id="51" name="TextBox 11">
            <a:extLst>
              <a:ext uri="{FF2B5EF4-FFF2-40B4-BE49-F238E27FC236}">
                <a16:creationId xmlns:a16="http://schemas.microsoft.com/office/drawing/2014/main" xmlns="" id="{286F195F-1060-4321-BCF0-F743F7A79AB5}"/>
              </a:ext>
            </a:extLst>
          </p:cNvPr>
          <p:cNvSpPr txBox="1"/>
          <p:nvPr/>
        </p:nvSpPr>
        <p:spPr>
          <a:xfrm>
            <a:off x="4765731" y="1401709"/>
            <a:ext cx="2580695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4472C4"/>
                </a:solidFill>
              </a:rPr>
              <a:t>BRASIL CONSOLIDA CONDIÇÃO DE EXPORTADOR LÍQUIDO DE PETRÓLEO</a:t>
            </a:r>
            <a:endParaRPr lang="pt-BR" sz="3200" dirty="0">
              <a:solidFill>
                <a:srgbClr val="4472C4"/>
              </a:solidFill>
            </a:endParaRP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xmlns="" id="{086A0F1D-03F1-4844-A402-432DC0017A98}"/>
              </a:ext>
            </a:extLst>
          </p:cNvPr>
          <p:cNvSpPr/>
          <p:nvPr/>
        </p:nvSpPr>
        <p:spPr>
          <a:xfrm>
            <a:off x="2903914" y="2871019"/>
            <a:ext cx="1635023" cy="135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xmlns="" id="{500C9817-6807-4730-824F-FF144DDBD126}"/>
              </a:ext>
            </a:extLst>
          </p:cNvPr>
          <p:cNvSpPr txBox="1"/>
          <p:nvPr/>
        </p:nvSpPr>
        <p:spPr>
          <a:xfrm>
            <a:off x="992216" y="4373784"/>
            <a:ext cx="1161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prstClr val="white"/>
                </a:solidFill>
              </a:rPr>
              <a:t>Produção</a:t>
            </a:r>
          </a:p>
          <a:p>
            <a:r>
              <a:rPr lang="pt-BR" b="1" dirty="0">
                <a:solidFill>
                  <a:prstClr val="white"/>
                </a:solidFill>
              </a:rPr>
              <a:t>em 2030</a:t>
            </a:r>
            <a:endParaRPr lang="pt-BR" b="1" dirty="0"/>
          </a:p>
        </p:txBody>
      </p:sp>
      <p:sp>
        <p:nvSpPr>
          <p:cNvPr id="83" name="TextBox 6">
            <a:extLst>
              <a:ext uri="{FF2B5EF4-FFF2-40B4-BE49-F238E27FC236}">
                <a16:creationId xmlns:a16="http://schemas.microsoft.com/office/drawing/2014/main" xmlns="" id="{785AAC37-7CE4-42D7-BB7D-4DF5A4057AE6}"/>
              </a:ext>
            </a:extLst>
          </p:cNvPr>
          <p:cNvSpPr txBox="1"/>
          <p:nvPr/>
        </p:nvSpPr>
        <p:spPr>
          <a:xfrm>
            <a:off x="2373036" y="2760298"/>
            <a:ext cx="20279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2,9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Milhões Barris/dia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xmlns="" id="{76277DAE-B7BC-46A3-B897-B30CB8EFA73D}"/>
              </a:ext>
            </a:extLst>
          </p:cNvPr>
          <p:cNvSpPr txBox="1"/>
          <p:nvPr/>
        </p:nvSpPr>
        <p:spPr>
          <a:xfrm>
            <a:off x="1057309" y="3220789"/>
            <a:ext cx="1161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prstClr val="white"/>
                </a:solidFill>
              </a:rPr>
              <a:t>Produção</a:t>
            </a:r>
          </a:p>
          <a:p>
            <a:r>
              <a:rPr lang="pt-BR" b="1" dirty="0">
                <a:solidFill>
                  <a:prstClr val="white"/>
                </a:solidFill>
              </a:rPr>
              <a:t>em 2020</a:t>
            </a:r>
            <a:endParaRPr lang="pt-BR" b="1" dirty="0"/>
          </a:p>
        </p:txBody>
      </p:sp>
      <p:sp>
        <p:nvSpPr>
          <p:cNvPr id="87" name="Forma Livre: Forma 86">
            <a:extLst>
              <a:ext uri="{FF2B5EF4-FFF2-40B4-BE49-F238E27FC236}">
                <a16:creationId xmlns:a16="http://schemas.microsoft.com/office/drawing/2014/main" xmlns="" id="{E4620662-061B-4B24-BF68-029E8272A9F8}"/>
              </a:ext>
            </a:extLst>
          </p:cNvPr>
          <p:cNvSpPr/>
          <p:nvPr/>
        </p:nvSpPr>
        <p:spPr>
          <a:xfrm>
            <a:off x="10990793" y="971096"/>
            <a:ext cx="494443" cy="773012"/>
          </a:xfrm>
          <a:custGeom>
            <a:avLst/>
            <a:gdLst>
              <a:gd name="connsiteX0" fmla="*/ 201089 w 776691"/>
              <a:gd name="connsiteY0" fmla="*/ 122813 h 1186967"/>
              <a:gd name="connsiteX1" fmla="*/ 278691 w 776691"/>
              <a:gd name="connsiteY1" fmla="*/ 157902 h 1186967"/>
              <a:gd name="connsiteX2" fmla="*/ 201089 w 776691"/>
              <a:gd name="connsiteY2" fmla="*/ 192992 h 1186967"/>
              <a:gd name="connsiteX3" fmla="*/ 123488 w 776691"/>
              <a:gd name="connsiteY3" fmla="*/ 157902 h 1186967"/>
              <a:gd name="connsiteX4" fmla="*/ 201089 w 776691"/>
              <a:gd name="connsiteY4" fmla="*/ 122813 h 1186967"/>
              <a:gd name="connsiteX5" fmla="*/ 388008 w 776691"/>
              <a:gd name="connsiteY5" fmla="*/ 531740 h 1186967"/>
              <a:gd name="connsiteX6" fmla="*/ 412301 w 776691"/>
              <a:gd name="connsiteY6" fmla="*/ 605293 h 1186967"/>
              <a:gd name="connsiteX7" fmla="*/ 454138 w 776691"/>
              <a:gd name="connsiteY7" fmla="*/ 664675 h 1186967"/>
              <a:gd name="connsiteX8" fmla="*/ 462236 w 776691"/>
              <a:gd name="connsiteY8" fmla="*/ 673447 h 1186967"/>
              <a:gd name="connsiteX9" fmla="*/ 499350 w 776691"/>
              <a:gd name="connsiteY9" fmla="*/ 755773 h 1186967"/>
              <a:gd name="connsiteX10" fmla="*/ 466285 w 776691"/>
              <a:gd name="connsiteY10" fmla="*/ 834049 h 1186967"/>
              <a:gd name="connsiteX11" fmla="*/ 387333 w 776691"/>
              <a:gd name="connsiteY11" fmla="*/ 866439 h 1186967"/>
              <a:gd name="connsiteX12" fmla="*/ 309057 w 776691"/>
              <a:gd name="connsiteY12" fmla="*/ 834049 h 1186967"/>
              <a:gd name="connsiteX13" fmla="*/ 275992 w 776691"/>
              <a:gd name="connsiteY13" fmla="*/ 755773 h 1186967"/>
              <a:gd name="connsiteX14" fmla="*/ 313106 w 776691"/>
              <a:gd name="connsiteY14" fmla="*/ 673447 h 1186967"/>
              <a:gd name="connsiteX15" fmla="*/ 321203 w 776691"/>
              <a:gd name="connsiteY15" fmla="*/ 664675 h 1186967"/>
              <a:gd name="connsiteX16" fmla="*/ 363041 w 776691"/>
              <a:gd name="connsiteY16" fmla="*/ 605293 h 1186967"/>
              <a:gd name="connsiteX17" fmla="*/ 388008 w 776691"/>
              <a:gd name="connsiteY17" fmla="*/ 531740 h 1186967"/>
              <a:gd name="connsiteX18" fmla="*/ 314455 w 776691"/>
              <a:gd name="connsiteY18" fmla="*/ 738903 h 1186967"/>
              <a:gd name="connsiteX19" fmla="*/ 324577 w 776691"/>
              <a:gd name="connsiteY19" fmla="*/ 726756 h 1186967"/>
              <a:gd name="connsiteX20" fmla="*/ 336724 w 776691"/>
              <a:gd name="connsiteY20" fmla="*/ 736878 h 1186967"/>
              <a:gd name="connsiteX21" fmla="*/ 347520 w 776691"/>
              <a:gd name="connsiteY21" fmla="*/ 777366 h 1186967"/>
              <a:gd name="connsiteX22" fmla="*/ 375862 w 776691"/>
              <a:gd name="connsiteY22" fmla="*/ 806382 h 1186967"/>
              <a:gd name="connsiteX23" fmla="*/ 379911 w 776691"/>
              <a:gd name="connsiteY23" fmla="*/ 821903 h 1186967"/>
              <a:gd name="connsiteX24" fmla="*/ 364390 w 776691"/>
              <a:gd name="connsiteY24" fmla="*/ 825951 h 1186967"/>
              <a:gd name="connsiteX25" fmla="*/ 327951 w 776691"/>
              <a:gd name="connsiteY25" fmla="*/ 788163 h 1186967"/>
              <a:gd name="connsiteX26" fmla="*/ 314455 w 776691"/>
              <a:gd name="connsiteY26" fmla="*/ 738903 h 1186967"/>
              <a:gd name="connsiteX27" fmla="*/ 387333 w 776691"/>
              <a:gd name="connsiteY27" fmla="*/ 0 h 1186967"/>
              <a:gd name="connsiteX28" fmla="*/ 652529 w 776691"/>
              <a:gd name="connsiteY28" fmla="*/ 41163 h 1186967"/>
              <a:gd name="connsiteX29" fmla="*/ 771968 w 776691"/>
              <a:gd name="connsiteY29" fmla="*/ 155203 h 1186967"/>
              <a:gd name="connsiteX30" fmla="*/ 755098 w 776691"/>
              <a:gd name="connsiteY30" fmla="*/ 202439 h 1186967"/>
              <a:gd name="connsiteX31" fmla="*/ 755098 w 776691"/>
              <a:gd name="connsiteY31" fmla="*/ 371138 h 1186967"/>
              <a:gd name="connsiteX32" fmla="*/ 724057 w 776691"/>
              <a:gd name="connsiteY32" fmla="*/ 396781 h 1186967"/>
              <a:gd name="connsiteX33" fmla="*/ 361691 w 776691"/>
              <a:gd name="connsiteY33" fmla="*/ 465610 h 1186967"/>
              <a:gd name="connsiteX34" fmla="*/ 35089 w 776691"/>
              <a:gd name="connsiteY34" fmla="*/ 386659 h 1186967"/>
              <a:gd name="connsiteX35" fmla="*/ 21593 w 776691"/>
              <a:gd name="connsiteY35" fmla="*/ 373837 h 1186967"/>
              <a:gd name="connsiteX36" fmla="*/ 22943 w 776691"/>
              <a:gd name="connsiteY36" fmla="*/ 372488 h 1186967"/>
              <a:gd name="connsiteX37" fmla="*/ 22943 w 776691"/>
              <a:gd name="connsiteY37" fmla="*/ 205813 h 1186967"/>
              <a:gd name="connsiteX38" fmla="*/ 3374 w 776691"/>
              <a:gd name="connsiteY38" fmla="*/ 155203 h 1186967"/>
              <a:gd name="connsiteX39" fmla="*/ 122813 w 776691"/>
              <a:gd name="connsiteY39" fmla="*/ 41163 h 1186967"/>
              <a:gd name="connsiteX40" fmla="*/ 387333 w 776691"/>
              <a:gd name="connsiteY40" fmla="*/ 0 h 1186967"/>
              <a:gd name="connsiteX41" fmla="*/ 769943 w 776691"/>
              <a:gd name="connsiteY41" fmla="*/ 395431 h 1186967"/>
              <a:gd name="connsiteX42" fmla="*/ 776691 w 776691"/>
              <a:gd name="connsiteY42" fmla="*/ 423773 h 1186967"/>
              <a:gd name="connsiteX43" fmla="*/ 755773 w 776691"/>
              <a:gd name="connsiteY43" fmla="*/ 473708 h 1186967"/>
              <a:gd name="connsiteX44" fmla="*/ 755773 w 776691"/>
              <a:gd name="connsiteY44" fmla="*/ 811106 h 1186967"/>
              <a:gd name="connsiteX45" fmla="*/ 724732 w 776691"/>
              <a:gd name="connsiteY45" fmla="*/ 836748 h 1186967"/>
              <a:gd name="connsiteX46" fmla="*/ 362366 w 776691"/>
              <a:gd name="connsiteY46" fmla="*/ 905578 h 1186967"/>
              <a:gd name="connsiteX47" fmla="*/ 35089 w 776691"/>
              <a:gd name="connsiteY47" fmla="*/ 826626 h 1186967"/>
              <a:gd name="connsiteX48" fmla="*/ 20919 w 776691"/>
              <a:gd name="connsiteY48" fmla="*/ 813130 h 1186967"/>
              <a:gd name="connsiteX49" fmla="*/ 22268 w 776691"/>
              <a:gd name="connsiteY49" fmla="*/ 811106 h 1186967"/>
              <a:gd name="connsiteX50" fmla="*/ 22268 w 776691"/>
              <a:gd name="connsiteY50" fmla="*/ 475057 h 1186967"/>
              <a:gd name="connsiteX51" fmla="*/ 0 w 776691"/>
              <a:gd name="connsiteY51" fmla="*/ 423773 h 1186967"/>
              <a:gd name="connsiteX52" fmla="*/ 5398 w 776691"/>
              <a:gd name="connsiteY52" fmla="*/ 397455 h 1186967"/>
              <a:gd name="connsiteX53" fmla="*/ 16870 w 776691"/>
              <a:gd name="connsiteY53" fmla="*/ 408252 h 1186967"/>
              <a:gd name="connsiteX54" fmla="*/ 360342 w 776691"/>
              <a:gd name="connsiteY54" fmla="*/ 493277 h 1186967"/>
              <a:gd name="connsiteX55" fmla="*/ 738903 w 776691"/>
              <a:gd name="connsiteY55" fmla="*/ 419724 h 1186967"/>
              <a:gd name="connsiteX56" fmla="*/ 769943 w 776691"/>
              <a:gd name="connsiteY56" fmla="*/ 395431 h 1186967"/>
              <a:gd name="connsiteX57" fmla="*/ 770618 w 776691"/>
              <a:gd name="connsiteY57" fmla="*/ 834724 h 1186967"/>
              <a:gd name="connsiteX58" fmla="*/ 776691 w 776691"/>
              <a:gd name="connsiteY58" fmla="*/ 861716 h 1186967"/>
              <a:gd name="connsiteX59" fmla="*/ 755773 w 776691"/>
              <a:gd name="connsiteY59" fmla="*/ 911651 h 1186967"/>
              <a:gd name="connsiteX60" fmla="*/ 755773 w 776691"/>
              <a:gd name="connsiteY60" fmla="*/ 994651 h 1186967"/>
              <a:gd name="connsiteX61" fmla="*/ 773317 w 776691"/>
              <a:gd name="connsiteY61" fmla="*/ 1039187 h 1186967"/>
              <a:gd name="connsiteX62" fmla="*/ 388683 w 776691"/>
              <a:gd name="connsiteY62" fmla="*/ 1186968 h 1186967"/>
              <a:gd name="connsiteX63" fmla="*/ 4049 w 776691"/>
              <a:gd name="connsiteY63" fmla="*/ 1039187 h 1186967"/>
              <a:gd name="connsiteX64" fmla="*/ 22943 w 776691"/>
              <a:gd name="connsiteY64" fmla="*/ 993301 h 1186967"/>
              <a:gd name="connsiteX65" fmla="*/ 22943 w 776691"/>
              <a:gd name="connsiteY65" fmla="*/ 913000 h 1186967"/>
              <a:gd name="connsiteX66" fmla="*/ 675 w 776691"/>
              <a:gd name="connsiteY66" fmla="*/ 861716 h 1186967"/>
              <a:gd name="connsiteX67" fmla="*/ 6073 w 776691"/>
              <a:gd name="connsiteY67" fmla="*/ 836748 h 1186967"/>
              <a:gd name="connsiteX68" fmla="*/ 18220 w 776691"/>
              <a:gd name="connsiteY68" fmla="*/ 847545 h 1186967"/>
              <a:gd name="connsiteX69" fmla="*/ 361691 w 776691"/>
              <a:gd name="connsiteY69" fmla="*/ 932569 h 1186967"/>
              <a:gd name="connsiteX70" fmla="*/ 740252 w 776691"/>
              <a:gd name="connsiteY70" fmla="*/ 859017 h 1186967"/>
              <a:gd name="connsiteX71" fmla="*/ 770618 w 776691"/>
              <a:gd name="connsiteY71" fmla="*/ 834724 h 1186967"/>
              <a:gd name="connsiteX72" fmla="*/ 635659 w 776691"/>
              <a:gd name="connsiteY72" fmla="*/ 77602 h 1186967"/>
              <a:gd name="connsiteX73" fmla="*/ 388008 w 776691"/>
              <a:gd name="connsiteY73" fmla="*/ 39138 h 1186967"/>
              <a:gd name="connsiteX74" fmla="*/ 140358 w 776691"/>
              <a:gd name="connsiteY74" fmla="*/ 77602 h 1186967"/>
              <a:gd name="connsiteX75" fmla="*/ 47911 w 776691"/>
              <a:gd name="connsiteY75" fmla="*/ 155878 h 1186967"/>
              <a:gd name="connsiteX76" fmla="*/ 140358 w 776691"/>
              <a:gd name="connsiteY76" fmla="*/ 234155 h 1186967"/>
              <a:gd name="connsiteX77" fmla="*/ 388008 w 776691"/>
              <a:gd name="connsiteY77" fmla="*/ 272618 h 1186967"/>
              <a:gd name="connsiteX78" fmla="*/ 635659 w 776691"/>
              <a:gd name="connsiteY78" fmla="*/ 234155 h 1186967"/>
              <a:gd name="connsiteX79" fmla="*/ 728106 w 776691"/>
              <a:gd name="connsiteY79" fmla="*/ 155878 h 1186967"/>
              <a:gd name="connsiteX80" fmla="*/ 635659 w 776691"/>
              <a:gd name="connsiteY80" fmla="*/ 77602 h 1186967"/>
              <a:gd name="connsiteX81" fmla="*/ 201089 w 776691"/>
              <a:gd name="connsiteY81" fmla="*/ 141033 h 1186967"/>
              <a:gd name="connsiteX82" fmla="*/ 248325 w 776691"/>
              <a:gd name="connsiteY82" fmla="*/ 157228 h 1186967"/>
              <a:gd name="connsiteX83" fmla="*/ 201089 w 776691"/>
              <a:gd name="connsiteY83" fmla="*/ 173423 h 1186967"/>
              <a:gd name="connsiteX84" fmla="*/ 153854 w 776691"/>
              <a:gd name="connsiteY84" fmla="*/ 157228 h 1186967"/>
              <a:gd name="connsiteX85" fmla="*/ 201089 w 776691"/>
              <a:gd name="connsiteY85" fmla="*/ 141033 h 118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76691" h="1186967">
                <a:moveTo>
                  <a:pt x="201089" y="122813"/>
                </a:moveTo>
                <a:cubicBezTo>
                  <a:pt x="243602" y="122813"/>
                  <a:pt x="278691" y="138333"/>
                  <a:pt x="278691" y="157902"/>
                </a:cubicBezTo>
                <a:cubicBezTo>
                  <a:pt x="278691" y="177472"/>
                  <a:pt x="244276" y="192992"/>
                  <a:pt x="201089" y="192992"/>
                </a:cubicBezTo>
                <a:cubicBezTo>
                  <a:pt x="157902" y="192992"/>
                  <a:pt x="123488" y="177472"/>
                  <a:pt x="123488" y="157902"/>
                </a:cubicBezTo>
                <a:cubicBezTo>
                  <a:pt x="123488" y="138333"/>
                  <a:pt x="157902" y="122813"/>
                  <a:pt x="201089" y="122813"/>
                </a:cubicBezTo>
                <a:close/>
                <a:moveTo>
                  <a:pt x="388008" y="531740"/>
                </a:moveTo>
                <a:cubicBezTo>
                  <a:pt x="395431" y="562781"/>
                  <a:pt x="403529" y="587073"/>
                  <a:pt x="412301" y="605293"/>
                </a:cubicBezTo>
                <a:cubicBezTo>
                  <a:pt x="421748" y="623512"/>
                  <a:pt x="435244" y="643082"/>
                  <a:pt x="454138" y="664675"/>
                </a:cubicBezTo>
                <a:lnTo>
                  <a:pt x="462236" y="673447"/>
                </a:lnTo>
                <a:cubicBezTo>
                  <a:pt x="487203" y="701114"/>
                  <a:pt x="499350" y="728106"/>
                  <a:pt x="499350" y="755773"/>
                </a:cubicBezTo>
                <a:cubicBezTo>
                  <a:pt x="499350" y="786138"/>
                  <a:pt x="488553" y="811781"/>
                  <a:pt x="466285" y="834049"/>
                </a:cubicBezTo>
                <a:cubicBezTo>
                  <a:pt x="444691" y="855643"/>
                  <a:pt x="418374" y="866439"/>
                  <a:pt x="387333" y="866439"/>
                </a:cubicBezTo>
                <a:cubicBezTo>
                  <a:pt x="356293" y="866439"/>
                  <a:pt x="330650" y="855643"/>
                  <a:pt x="309057" y="834049"/>
                </a:cubicBezTo>
                <a:cubicBezTo>
                  <a:pt x="287463" y="812455"/>
                  <a:pt x="275992" y="786138"/>
                  <a:pt x="275992" y="755773"/>
                </a:cubicBezTo>
                <a:cubicBezTo>
                  <a:pt x="275992" y="728106"/>
                  <a:pt x="288138" y="701114"/>
                  <a:pt x="313106" y="673447"/>
                </a:cubicBezTo>
                <a:lnTo>
                  <a:pt x="321203" y="664675"/>
                </a:lnTo>
                <a:cubicBezTo>
                  <a:pt x="340098" y="643756"/>
                  <a:pt x="354268" y="623512"/>
                  <a:pt x="363041" y="605293"/>
                </a:cubicBezTo>
                <a:cubicBezTo>
                  <a:pt x="373163" y="587073"/>
                  <a:pt x="381260" y="562106"/>
                  <a:pt x="388008" y="531740"/>
                </a:cubicBezTo>
                <a:close/>
                <a:moveTo>
                  <a:pt x="314455" y="738903"/>
                </a:moveTo>
                <a:cubicBezTo>
                  <a:pt x="313781" y="732830"/>
                  <a:pt x="318504" y="727431"/>
                  <a:pt x="324577" y="726756"/>
                </a:cubicBezTo>
                <a:cubicBezTo>
                  <a:pt x="330650" y="726082"/>
                  <a:pt x="336049" y="730805"/>
                  <a:pt x="336724" y="736878"/>
                </a:cubicBezTo>
                <a:cubicBezTo>
                  <a:pt x="338073" y="751724"/>
                  <a:pt x="341447" y="765895"/>
                  <a:pt x="347520" y="777366"/>
                </a:cubicBezTo>
                <a:cubicBezTo>
                  <a:pt x="353594" y="788838"/>
                  <a:pt x="362366" y="798960"/>
                  <a:pt x="375862" y="806382"/>
                </a:cubicBezTo>
                <a:cubicBezTo>
                  <a:pt x="381260" y="809756"/>
                  <a:pt x="383285" y="816504"/>
                  <a:pt x="379911" y="821903"/>
                </a:cubicBezTo>
                <a:cubicBezTo>
                  <a:pt x="376537" y="827301"/>
                  <a:pt x="369789" y="829325"/>
                  <a:pt x="364390" y="825951"/>
                </a:cubicBezTo>
                <a:cubicBezTo>
                  <a:pt x="347520" y="815829"/>
                  <a:pt x="335374" y="803008"/>
                  <a:pt x="327951" y="788163"/>
                </a:cubicBezTo>
                <a:cubicBezTo>
                  <a:pt x="320529" y="773992"/>
                  <a:pt x="316480" y="757122"/>
                  <a:pt x="314455" y="738903"/>
                </a:cubicBezTo>
                <a:close/>
                <a:moveTo>
                  <a:pt x="387333" y="0"/>
                </a:moveTo>
                <a:cubicBezTo>
                  <a:pt x="490577" y="0"/>
                  <a:pt x="583699" y="15520"/>
                  <a:pt x="652529" y="41163"/>
                </a:cubicBezTo>
                <a:cubicBezTo>
                  <a:pt x="726756" y="68829"/>
                  <a:pt x="771968" y="109317"/>
                  <a:pt x="771968" y="155203"/>
                </a:cubicBezTo>
                <a:cubicBezTo>
                  <a:pt x="771968" y="171398"/>
                  <a:pt x="765894" y="187594"/>
                  <a:pt x="755098" y="202439"/>
                </a:cubicBezTo>
                <a:lnTo>
                  <a:pt x="755098" y="371138"/>
                </a:lnTo>
                <a:cubicBezTo>
                  <a:pt x="746325" y="380585"/>
                  <a:pt x="736203" y="388683"/>
                  <a:pt x="724057" y="396781"/>
                </a:cubicBezTo>
                <a:cubicBezTo>
                  <a:pt x="643756" y="449415"/>
                  <a:pt x="500024" y="470334"/>
                  <a:pt x="361691" y="465610"/>
                </a:cubicBezTo>
                <a:cubicBezTo>
                  <a:pt x="223358" y="461561"/>
                  <a:pt x="91772" y="432545"/>
                  <a:pt x="35089" y="386659"/>
                </a:cubicBezTo>
                <a:cubicBezTo>
                  <a:pt x="29691" y="382610"/>
                  <a:pt x="25642" y="377886"/>
                  <a:pt x="21593" y="373837"/>
                </a:cubicBezTo>
                <a:lnTo>
                  <a:pt x="22943" y="372488"/>
                </a:lnTo>
                <a:lnTo>
                  <a:pt x="22943" y="205813"/>
                </a:lnTo>
                <a:cubicBezTo>
                  <a:pt x="10122" y="190293"/>
                  <a:pt x="3374" y="172748"/>
                  <a:pt x="3374" y="155203"/>
                </a:cubicBezTo>
                <a:cubicBezTo>
                  <a:pt x="3374" y="109317"/>
                  <a:pt x="49260" y="68829"/>
                  <a:pt x="122813" y="41163"/>
                </a:cubicBezTo>
                <a:cubicBezTo>
                  <a:pt x="190967" y="15520"/>
                  <a:pt x="284764" y="0"/>
                  <a:pt x="387333" y="0"/>
                </a:cubicBezTo>
                <a:close/>
                <a:moveTo>
                  <a:pt x="769943" y="395431"/>
                </a:moveTo>
                <a:cubicBezTo>
                  <a:pt x="773992" y="404203"/>
                  <a:pt x="776691" y="410277"/>
                  <a:pt x="776691" y="423773"/>
                </a:cubicBezTo>
                <a:cubicBezTo>
                  <a:pt x="776691" y="437269"/>
                  <a:pt x="769268" y="458187"/>
                  <a:pt x="755773" y="473708"/>
                </a:cubicBezTo>
                <a:lnTo>
                  <a:pt x="755773" y="811106"/>
                </a:lnTo>
                <a:cubicBezTo>
                  <a:pt x="747000" y="820553"/>
                  <a:pt x="736878" y="828651"/>
                  <a:pt x="724732" y="836748"/>
                </a:cubicBezTo>
                <a:cubicBezTo>
                  <a:pt x="644431" y="889383"/>
                  <a:pt x="500699" y="910301"/>
                  <a:pt x="362366" y="905578"/>
                </a:cubicBezTo>
                <a:cubicBezTo>
                  <a:pt x="224033" y="901529"/>
                  <a:pt x="91772" y="872513"/>
                  <a:pt x="35089" y="826626"/>
                </a:cubicBezTo>
                <a:cubicBezTo>
                  <a:pt x="29691" y="821903"/>
                  <a:pt x="24967" y="817854"/>
                  <a:pt x="20919" y="813130"/>
                </a:cubicBezTo>
                <a:cubicBezTo>
                  <a:pt x="21593" y="812455"/>
                  <a:pt x="22268" y="811781"/>
                  <a:pt x="22268" y="811106"/>
                </a:cubicBezTo>
                <a:lnTo>
                  <a:pt x="22268" y="475057"/>
                </a:lnTo>
                <a:cubicBezTo>
                  <a:pt x="7423" y="458862"/>
                  <a:pt x="0" y="437269"/>
                  <a:pt x="0" y="423773"/>
                </a:cubicBezTo>
                <a:cubicBezTo>
                  <a:pt x="0" y="410277"/>
                  <a:pt x="2024" y="406228"/>
                  <a:pt x="5398" y="397455"/>
                </a:cubicBezTo>
                <a:cubicBezTo>
                  <a:pt x="8772" y="400829"/>
                  <a:pt x="12821" y="404878"/>
                  <a:pt x="16870" y="408252"/>
                </a:cubicBezTo>
                <a:cubicBezTo>
                  <a:pt x="78276" y="458187"/>
                  <a:pt x="216610" y="489228"/>
                  <a:pt x="360342" y="493277"/>
                </a:cubicBezTo>
                <a:cubicBezTo>
                  <a:pt x="504073" y="498000"/>
                  <a:pt x="653878" y="475732"/>
                  <a:pt x="738903" y="419724"/>
                </a:cubicBezTo>
                <a:cubicBezTo>
                  <a:pt x="751049" y="412301"/>
                  <a:pt x="761171" y="404203"/>
                  <a:pt x="769943" y="395431"/>
                </a:cubicBezTo>
                <a:close/>
                <a:moveTo>
                  <a:pt x="770618" y="834724"/>
                </a:moveTo>
                <a:cubicBezTo>
                  <a:pt x="774667" y="843496"/>
                  <a:pt x="776691" y="848895"/>
                  <a:pt x="776691" y="861716"/>
                </a:cubicBezTo>
                <a:cubicBezTo>
                  <a:pt x="776691" y="874537"/>
                  <a:pt x="769268" y="896130"/>
                  <a:pt x="755773" y="911651"/>
                </a:cubicBezTo>
                <a:lnTo>
                  <a:pt x="755773" y="994651"/>
                </a:lnTo>
                <a:cubicBezTo>
                  <a:pt x="767244" y="1008821"/>
                  <a:pt x="773317" y="1023667"/>
                  <a:pt x="773317" y="1039187"/>
                </a:cubicBezTo>
                <a:cubicBezTo>
                  <a:pt x="773317" y="1120838"/>
                  <a:pt x="601244" y="1186968"/>
                  <a:pt x="388683" y="1186968"/>
                </a:cubicBezTo>
                <a:cubicBezTo>
                  <a:pt x="176122" y="1186968"/>
                  <a:pt x="4049" y="1120838"/>
                  <a:pt x="4049" y="1039187"/>
                </a:cubicBezTo>
                <a:cubicBezTo>
                  <a:pt x="4049" y="1022992"/>
                  <a:pt x="10797" y="1007472"/>
                  <a:pt x="22943" y="993301"/>
                </a:cubicBezTo>
                <a:lnTo>
                  <a:pt x="22943" y="913000"/>
                </a:lnTo>
                <a:cubicBezTo>
                  <a:pt x="8098" y="896805"/>
                  <a:pt x="675" y="875212"/>
                  <a:pt x="675" y="861716"/>
                </a:cubicBezTo>
                <a:cubicBezTo>
                  <a:pt x="675" y="848220"/>
                  <a:pt x="2699" y="844846"/>
                  <a:pt x="6073" y="836748"/>
                </a:cubicBezTo>
                <a:cubicBezTo>
                  <a:pt x="9447" y="840797"/>
                  <a:pt x="13496" y="844171"/>
                  <a:pt x="18220" y="847545"/>
                </a:cubicBezTo>
                <a:cubicBezTo>
                  <a:pt x="79626" y="897480"/>
                  <a:pt x="217959" y="928521"/>
                  <a:pt x="361691" y="932569"/>
                </a:cubicBezTo>
                <a:cubicBezTo>
                  <a:pt x="505423" y="937293"/>
                  <a:pt x="655228" y="915025"/>
                  <a:pt x="740252" y="859017"/>
                </a:cubicBezTo>
                <a:cubicBezTo>
                  <a:pt x="751049" y="851594"/>
                  <a:pt x="761171" y="843496"/>
                  <a:pt x="770618" y="834724"/>
                </a:cubicBezTo>
                <a:close/>
                <a:moveTo>
                  <a:pt x="635659" y="77602"/>
                </a:moveTo>
                <a:cubicBezTo>
                  <a:pt x="572903" y="53984"/>
                  <a:pt x="485179" y="39138"/>
                  <a:pt x="388008" y="39138"/>
                </a:cubicBezTo>
                <a:cubicBezTo>
                  <a:pt x="290837" y="39138"/>
                  <a:pt x="203114" y="53984"/>
                  <a:pt x="140358" y="77602"/>
                </a:cubicBezTo>
                <a:cubicBezTo>
                  <a:pt x="83000" y="99195"/>
                  <a:pt x="47911" y="126862"/>
                  <a:pt x="47911" y="155878"/>
                </a:cubicBezTo>
                <a:cubicBezTo>
                  <a:pt x="47911" y="184894"/>
                  <a:pt x="83675" y="212561"/>
                  <a:pt x="140358" y="234155"/>
                </a:cubicBezTo>
                <a:cubicBezTo>
                  <a:pt x="203114" y="257773"/>
                  <a:pt x="290837" y="272618"/>
                  <a:pt x="388008" y="272618"/>
                </a:cubicBezTo>
                <a:cubicBezTo>
                  <a:pt x="485179" y="272618"/>
                  <a:pt x="572903" y="257773"/>
                  <a:pt x="635659" y="234155"/>
                </a:cubicBezTo>
                <a:cubicBezTo>
                  <a:pt x="693016" y="212561"/>
                  <a:pt x="728106" y="184894"/>
                  <a:pt x="728106" y="155878"/>
                </a:cubicBezTo>
                <a:cubicBezTo>
                  <a:pt x="728106" y="126862"/>
                  <a:pt x="693016" y="98520"/>
                  <a:pt x="635659" y="77602"/>
                </a:cubicBezTo>
                <a:close/>
                <a:moveTo>
                  <a:pt x="201089" y="141033"/>
                </a:moveTo>
                <a:cubicBezTo>
                  <a:pt x="227407" y="141033"/>
                  <a:pt x="248325" y="148455"/>
                  <a:pt x="248325" y="157228"/>
                </a:cubicBezTo>
                <a:cubicBezTo>
                  <a:pt x="248325" y="166000"/>
                  <a:pt x="227407" y="173423"/>
                  <a:pt x="201089" y="173423"/>
                </a:cubicBezTo>
                <a:cubicBezTo>
                  <a:pt x="174772" y="173423"/>
                  <a:pt x="153854" y="166000"/>
                  <a:pt x="153854" y="157228"/>
                </a:cubicBezTo>
                <a:cubicBezTo>
                  <a:pt x="153854" y="148455"/>
                  <a:pt x="174772" y="141033"/>
                  <a:pt x="201089" y="141033"/>
                </a:cubicBezTo>
                <a:close/>
              </a:path>
            </a:pathLst>
          </a:custGeom>
          <a:solidFill>
            <a:schemeClr val="bg1"/>
          </a:solidFill>
          <a:ln w="674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8" name="Gráfico 87">
            <a:extLst>
              <a:ext uri="{FF2B5EF4-FFF2-40B4-BE49-F238E27FC236}">
                <a16:creationId xmlns:a16="http://schemas.microsoft.com/office/drawing/2014/main" xmlns="" id="{3863F936-584D-4DB4-9D8C-38E4A2513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7487" y="4486015"/>
            <a:ext cx="1497025" cy="1128527"/>
          </a:xfrm>
          <a:prstGeom prst="rect">
            <a:avLst/>
          </a:prstGeom>
        </p:spPr>
      </p:pic>
      <p:pic>
        <p:nvPicPr>
          <p:cNvPr id="89" name="Gráfico 88">
            <a:extLst>
              <a:ext uri="{FF2B5EF4-FFF2-40B4-BE49-F238E27FC236}">
                <a16:creationId xmlns:a16="http://schemas.microsoft.com/office/drawing/2014/main" xmlns="" id="{FE6BBA41-85EA-4C95-9F90-5267E84AC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7059" y="5274188"/>
            <a:ext cx="304360" cy="468245"/>
          </a:xfrm>
          <a:prstGeom prst="rect">
            <a:avLst/>
          </a:prstGeom>
        </p:spPr>
      </p:pic>
      <p:pic>
        <p:nvPicPr>
          <p:cNvPr id="90" name="Gráfico 89">
            <a:extLst>
              <a:ext uri="{FF2B5EF4-FFF2-40B4-BE49-F238E27FC236}">
                <a16:creationId xmlns:a16="http://schemas.microsoft.com/office/drawing/2014/main" xmlns="" id="{C86AE787-4C12-4CFA-8ADB-B731D80A8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7327" y="5015504"/>
            <a:ext cx="521554" cy="802390"/>
          </a:xfrm>
          <a:prstGeom prst="rect">
            <a:avLst/>
          </a:prstGeom>
        </p:spPr>
      </p:pic>
      <p:sp>
        <p:nvSpPr>
          <p:cNvPr id="93" name="CaixaDeTexto 92">
            <a:extLst>
              <a:ext uri="{FF2B5EF4-FFF2-40B4-BE49-F238E27FC236}">
                <a16:creationId xmlns:a16="http://schemas.microsoft.com/office/drawing/2014/main" xmlns="" id="{409B9D82-FFF2-4D12-ADAF-F82E9D61B186}"/>
              </a:ext>
            </a:extLst>
          </p:cNvPr>
          <p:cNvSpPr txBox="1"/>
          <p:nvPr/>
        </p:nvSpPr>
        <p:spPr>
          <a:xfrm>
            <a:off x="7594027" y="1276190"/>
            <a:ext cx="14210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prstClr val="white"/>
                </a:solidFill>
              </a:rPr>
              <a:t>Média de exportação de petróleo em 2020</a:t>
            </a:r>
          </a:p>
        </p:txBody>
      </p:sp>
      <p:pic>
        <p:nvPicPr>
          <p:cNvPr id="94" name="Gráfico 93">
            <a:extLst>
              <a:ext uri="{FF2B5EF4-FFF2-40B4-BE49-F238E27FC236}">
                <a16:creationId xmlns:a16="http://schemas.microsoft.com/office/drawing/2014/main" xmlns="" id="{575180E7-0B93-4A85-948F-DB35F4BF5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9825" y="4755301"/>
            <a:ext cx="825918" cy="825918"/>
          </a:xfrm>
          <a:prstGeom prst="rect">
            <a:avLst/>
          </a:prstGeom>
        </p:spPr>
      </p:pic>
      <p:sp>
        <p:nvSpPr>
          <p:cNvPr id="103" name="TextBox 6">
            <a:extLst>
              <a:ext uri="{FF2B5EF4-FFF2-40B4-BE49-F238E27FC236}">
                <a16:creationId xmlns:a16="http://schemas.microsoft.com/office/drawing/2014/main" xmlns="" id="{F22D3C3B-B789-4F26-86BC-66C6A1CA14C7}"/>
              </a:ext>
            </a:extLst>
          </p:cNvPr>
          <p:cNvSpPr txBox="1"/>
          <p:nvPr/>
        </p:nvSpPr>
        <p:spPr>
          <a:xfrm>
            <a:off x="9039287" y="3862693"/>
            <a:ext cx="2515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spc="-150" dirty="0">
                <a:solidFill>
                  <a:srgbClr val="4472C4"/>
                </a:solidFill>
              </a:rPr>
              <a:t>R$</a:t>
            </a:r>
            <a: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ea typeface="+mn-ea"/>
                <a:cs typeface="+mn-cs"/>
              </a:rPr>
              <a:t>100</a:t>
            </a:r>
            <a:r>
              <a:rPr kumimoji="0" lang="pt-BR" sz="4400" b="1" i="0" u="none" strike="noStrike" kern="1200" cap="none" spc="-15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ea typeface="+mn-ea"/>
                <a:cs typeface="+mn-cs"/>
              </a:rPr>
              <a:t>bi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xmlns="" id="{105FF733-7863-4CB8-909B-826D3AA3380C}"/>
              </a:ext>
            </a:extLst>
          </p:cNvPr>
          <p:cNvSpPr txBox="1"/>
          <p:nvPr/>
        </p:nvSpPr>
        <p:spPr>
          <a:xfrm>
            <a:off x="7656894" y="3916360"/>
            <a:ext cx="14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4472C4"/>
                </a:solidFill>
              </a:rPr>
              <a:t>Representou a entrada de </a:t>
            </a:r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xmlns="" id="{95B46105-FAD6-45FD-8C9B-E37A092F0679}"/>
              </a:ext>
            </a:extLst>
          </p:cNvPr>
          <p:cNvSpPr/>
          <p:nvPr/>
        </p:nvSpPr>
        <p:spPr>
          <a:xfrm>
            <a:off x="931253" y="783458"/>
            <a:ext cx="3645115" cy="20441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" name="Retângulo 20">
            <a:extLst>
              <a:ext uri="{FF2B5EF4-FFF2-40B4-BE49-F238E27FC236}">
                <a16:creationId xmlns:a16="http://schemas.microsoft.com/office/drawing/2014/main" xmlns="" id="{F65D8F70-6D72-4848-BB05-5EAC7DE9ADA8}"/>
              </a:ext>
            </a:extLst>
          </p:cNvPr>
          <p:cNvSpPr/>
          <p:nvPr/>
        </p:nvSpPr>
        <p:spPr>
          <a:xfrm>
            <a:off x="1277303" y="480864"/>
            <a:ext cx="19082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3º</a:t>
            </a:r>
            <a:endParaRPr lang="pt-BR" sz="7200" dirty="0">
              <a:solidFill>
                <a:schemeClr val="bg1"/>
              </a:solidFill>
            </a:endParaRPr>
          </a:p>
        </p:txBody>
      </p:sp>
      <p:sp>
        <p:nvSpPr>
          <p:cNvPr id="108" name="Retângulo 21">
            <a:extLst>
              <a:ext uri="{FF2B5EF4-FFF2-40B4-BE49-F238E27FC236}">
                <a16:creationId xmlns:a16="http://schemas.microsoft.com/office/drawing/2014/main" xmlns="" id="{AE56C37A-DA93-47B5-9A54-393B5A3B8E3D}"/>
              </a:ext>
            </a:extLst>
          </p:cNvPr>
          <p:cNvSpPr/>
          <p:nvPr/>
        </p:nvSpPr>
        <p:spPr>
          <a:xfrm>
            <a:off x="2442129" y="1074144"/>
            <a:ext cx="21342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PETRÓLEO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xmlns="" id="{9EC7238E-5475-4DAB-8684-6CDA5CFEE3E1}"/>
              </a:ext>
            </a:extLst>
          </p:cNvPr>
          <p:cNvSpPr txBox="1"/>
          <p:nvPr/>
        </p:nvSpPr>
        <p:spPr>
          <a:xfrm>
            <a:off x="1267355" y="1997359"/>
            <a:ext cx="292443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11%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do total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R$ 32,5 bi*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1º tri/2021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xmlns="" id="{15F91CE4-1C00-49F3-BE33-C0269875CF39}"/>
              </a:ext>
            </a:extLst>
          </p:cNvPr>
          <p:cNvSpPr txBox="1"/>
          <p:nvPr/>
        </p:nvSpPr>
        <p:spPr>
          <a:xfrm>
            <a:off x="1295445" y="1534873"/>
            <a:ext cx="291754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dirty="0">
                <a:solidFill>
                  <a:schemeClr val="bg1"/>
                </a:solidFill>
                <a:cs typeface="Arial"/>
                <a:sym typeface="Arial"/>
              </a:rPr>
              <a:t>(minério de ferro e soja)</a:t>
            </a:r>
          </a:p>
          <a:p>
            <a:pPr lvl="0" algn="ctr">
              <a:defRPr/>
            </a:pPr>
            <a:r>
              <a:rPr lang="pt-BR" b="1" dirty="0">
                <a:solidFill>
                  <a:schemeClr val="bg1"/>
                </a:solidFill>
                <a:cs typeface="Arial"/>
                <a:sym typeface="Arial"/>
              </a:rPr>
              <a:t>RANKING EXPORTAÇÃO</a:t>
            </a:r>
          </a:p>
        </p:txBody>
      </p:sp>
      <p:pic>
        <p:nvPicPr>
          <p:cNvPr id="111" name="Picture 8" descr="http://www.utfpr.edu.br/londrina/estrutura-universitaria/diretorias/dirgrad/departamento-de-educacao/seta-indicativa-2/image_preview">
            <a:extLst>
              <a:ext uri="{FF2B5EF4-FFF2-40B4-BE49-F238E27FC236}">
                <a16:creationId xmlns:a16="http://schemas.microsoft.com/office/drawing/2014/main" xmlns="" id="{FEAAED85-C09F-4F29-A272-557088BE7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341698" flipV="1">
            <a:off x="10139451" y="2675942"/>
            <a:ext cx="2118553" cy="171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xmlns="" id="{BE36888E-E282-4FFB-BA8C-1FC1506E84B0}"/>
              </a:ext>
            </a:extLst>
          </p:cNvPr>
          <p:cNvSpPr txBox="1"/>
          <p:nvPr/>
        </p:nvSpPr>
        <p:spPr>
          <a:xfrm>
            <a:off x="10157223" y="4804175"/>
            <a:ext cx="14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4472C4"/>
                </a:solidFill>
              </a:rPr>
              <a:t>No País</a:t>
            </a:r>
          </a:p>
        </p:txBody>
      </p:sp>
    </p:spTree>
    <p:extLst>
      <p:ext uri="{BB962C8B-B14F-4D97-AF65-F5344CB8AC3E}">
        <p14:creationId xmlns:p14="http://schemas.microsoft.com/office/powerpoint/2010/main" val="419509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55" grpId="0" animBg="1"/>
      <p:bldP spid="64" grpId="0"/>
      <p:bldP spid="44" grpId="0" animBg="1"/>
      <p:bldP spid="45" grpId="0" animBg="1"/>
      <p:bldP spid="46" grpId="0" animBg="1"/>
      <p:bldP spid="48" grpId="0" animBg="1"/>
      <p:bldP spid="49" grpId="0" animBg="1"/>
      <p:bldP spid="51" grpId="0" animBg="1"/>
      <p:bldP spid="53" grpId="0" animBg="1"/>
      <p:bldP spid="82" grpId="0"/>
      <p:bldP spid="83" grpId="0"/>
      <p:bldP spid="84" grpId="0"/>
      <p:bldP spid="87" grpId="0" animBg="1"/>
      <p:bldP spid="93" grpId="0"/>
      <p:bldP spid="103" grpId="0"/>
      <p:bldP spid="104" grpId="0"/>
      <p:bldP spid="106" grpId="0" animBg="1"/>
      <p:bldP spid="107" grpId="0"/>
      <p:bldP spid="108" grpId="0"/>
      <p:bldP spid="109" grpId="0"/>
      <p:bldP spid="110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84;p36">
            <a:extLst>
              <a:ext uri="{FF2B5EF4-FFF2-40B4-BE49-F238E27FC236}">
                <a16:creationId xmlns:a16="http://schemas.microsoft.com/office/drawing/2014/main" xmlns="" id="{A80CE6E7-8397-4537-B84D-E08AFFC6BF12}"/>
              </a:ext>
            </a:extLst>
          </p:cNvPr>
          <p:cNvSpPr txBox="1"/>
          <p:nvPr/>
        </p:nvSpPr>
        <p:spPr>
          <a:xfrm>
            <a:off x="391885" y="136919"/>
            <a:ext cx="6904265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POLÍTICAS EM DESENVOLVIMENTO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xmlns="" id="{2C8E039E-BD05-43CB-B36F-4ED632C95855}"/>
              </a:ext>
            </a:extLst>
          </p:cNvPr>
          <p:cNvSpPr/>
          <p:nvPr/>
        </p:nvSpPr>
        <p:spPr>
          <a:xfrm>
            <a:off x="391885" y="840063"/>
            <a:ext cx="6221843" cy="139513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xmlns="" id="{A3D9156C-3217-494B-9FB2-0A6C1AEB10EA}"/>
              </a:ext>
            </a:extLst>
          </p:cNvPr>
          <p:cNvSpPr/>
          <p:nvPr/>
        </p:nvSpPr>
        <p:spPr>
          <a:xfrm>
            <a:off x="307698" y="4286771"/>
            <a:ext cx="6351720" cy="173116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B2B6357B-CB2B-446F-8137-3B8C80587179}"/>
              </a:ext>
            </a:extLst>
          </p:cNvPr>
          <p:cNvGrpSpPr/>
          <p:nvPr/>
        </p:nvGrpSpPr>
        <p:grpSpPr>
          <a:xfrm>
            <a:off x="258166" y="2328845"/>
            <a:ext cx="6355562" cy="1879996"/>
            <a:chOff x="4596530" y="840062"/>
            <a:chExt cx="6355562" cy="1879996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xmlns="" id="{2DF7FDD0-4485-4392-98E2-5793BB5CF83C}"/>
                </a:ext>
              </a:extLst>
            </p:cNvPr>
            <p:cNvSpPr/>
            <p:nvPr/>
          </p:nvSpPr>
          <p:spPr>
            <a:xfrm>
              <a:off x="4600372" y="840063"/>
              <a:ext cx="6351720" cy="186428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/>
            </a:p>
          </p:txBody>
        </p:sp>
        <p:pic>
          <p:nvPicPr>
            <p:cNvPr id="20" name="Picture 21">
              <a:extLst>
                <a:ext uri="{FF2B5EF4-FFF2-40B4-BE49-F238E27FC236}">
                  <a16:creationId xmlns:a16="http://schemas.microsoft.com/office/drawing/2014/main" xmlns="" id="{F590C3EC-C001-4102-81BA-442D33839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6821" t="18584" r="68808" b="21591"/>
            <a:stretch/>
          </p:blipFill>
          <p:spPr>
            <a:xfrm>
              <a:off x="4596530" y="840062"/>
              <a:ext cx="1495628" cy="1879996"/>
            </a:xfrm>
            <a:prstGeom prst="rect">
              <a:avLst/>
            </a:prstGeom>
            <a:solidFill>
              <a:schemeClr val="bg1"/>
            </a:solidFill>
            <a:ln w="88900" cap="sq">
              <a:noFill/>
              <a:miter lim="800000"/>
            </a:ln>
            <a:effectLst/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xmlns="" id="{B1AC05F2-7502-4926-8689-068CA317094E}"/>
                </a:ext>
              </a:extLst>
            </p:cNvPr>
            <p:cNvSpPr txBox="1"/>
            <p:nvPr/>
          </p:nvSpPr>
          <p:spPr>
            <a:xfrm>
              <a:off x="6182895" y="1318395"/>
              <a:ext cx="476919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0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Promoção da utilização de combustíveis sustentáveis e de baixa intensidade de carbono, bem como da tecnologia veicular nacional</a:t>
              </a:r>
            </a:p>
          </p:txBody>
        </p:sp>
      </p:grpSp>
      <p:pic>
        <p:nvPicPr>
          <p:cNvPr id="23" name="Picture 23">
            <a:extLst>
              <a:ext uri="{FF2B5EF4-FFF2-40B4-BE49-F238E27FC236}">
                <a16:creationId xmlns:a16="http://schemas.microsoft.com/office/drawing/2014/main" xmlns="" id="{9E7B0D23-AFE2-4B02-B297-19AFA99DE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1" t="8273" r="6226" b="7316"/>
          <a:stretch/>
        </p:blipFill>
        <p:spPr>
          <a:xfrm>
            <a:off x="307699" y="832546"/>
            <a:ext cx="1549244" cy="1402654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CE64C521-65BC-4682-98BC-7C0EEE258443}"/>
              </a:ext>
            </a:extLst>
          </p:cNvPr>
          <p:cNvSpPr txBox="1"/>
          <p:nvPr/>
        </p:nvSpPr>
        <p:spPr>
          <a:xfrm>
            <a:off x="1941128" y="1215755"/>
            <a:ext cx="4542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Promoção da expansão da produção e uso de biocombustíveis na matriz de transporte</a:t>
            </a:r>
          </a:p>
        </p:txBody>
      </p:sp>
      <p:pic>
        <p:nvPicPr>
          <p:cNvPr id="26" name="Picture 2" descr="The Sahara Wind Project Is Interesting For A Number - H2 Gas PNG Image |  Transparent PNG Free Download on SeekPNG">
            <a:extLst>
              <a:ext uri="{FF2B5EF4-FFF2-40B4-BE49-F238E27FC236}">
                <a16:creationId xmlns:a16="http://schemas.microsoft.com/office/drawing/2014/main" xmlns="" id="{1EBB0C7F-6DEF-47A9-84FF-07EEFAD1F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839" y="4271056"/>
            <a:ext cx="1666103" cy="1760828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9722FD6-ABB0-4CE9-AF87-292FA9DA9AE9}"/>
              </a:ext>
            </a:extLst>
          </p:cNvPr>
          <p:cNvSpPr txBox="1"/>
          <p:nvPr/>
        </p:nvSpPr>
        <p:spPr>
          <a:xfrm>
            <a:off x="1929876" y="4666451"/>
            <a:ext cx="4554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Desenvolvimento </a:t>
            </a:r>
            <a:r>
              <a:rPr lang="pt-BR" sz="2000" b="1" dirty="0">
                <a:solidFill>
                  <a:schemeClr val="bg1"/>
                </a:solidFill>
              </a:rPr>
              <a:t>e </a:t>
            </a:r>
            <a:r>
              <a:rPr lang="pt-BR" sz="2000" b="1" dirty="0" smtClean="0">
                <a:solidFill>
                  <a:schemeClr val="bg1"/>
                </a:solidFill>
              </a:rPr>
              <a:t>consolidação do </a:t>
            </a:r>
            <a:r>
              <a:rPr lang="pt-BR" sz="2000" b="1" dirty="0">
                <a:solidFill>
                  <a:schemeClr val="bg1"/>
                </a:solidFill>
              </a:rPr>
              <a:t>mercado de hidrogênio no Brasil e no </a:t>
            </a:r>
            <a:r>
              <a:rPr lang="pt-BR" sz="2000" b="1" dirty="0" smtClean="0">
                <a:solidFill>
                  <a:schemeClr val="bg1"/>
                </a:solidFill>
              </a:rPr>
              <a:t>ambiente </a:t>
            </a:r>
            <a:r>
              <a:rPr lang="pt-BR" sz="2000" b="1" dirty="0">
                <a:solidFill>
                  <a:schemeClr val="bg1"/>
                </a:solidFill>
              </a:rPr>
              <a:t>internacional</a:t>
            </a:r>
            <a:endParaRPr lang="pt-BR" sz="20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FB464E1A-9420-4EEA-907B-424F8781B791}"/>
              </a:ext>
            </a:extLst>
          </p:cNvPr>
          <p:cNvGrpSpPr/>
          <p:nvPr/>
        </p:nvGrpSpPr>
        <p:grpSpPr>
          <a:xfrm>
            <a:off x="7647127" y="802227"/>
            <a:ext cx="3581392" cy="5291761"/>
            <a:chOff x="5708337" y="802227"/>
            <a:chExt cx="3581392" cy="5291761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xmlns="" id="{671BFBBA-D1C6-4B05-A8DE-59CF23142F03}"/>
                </a:ext>
              </a:extLst>
            </p:cNvPr>
            <p:cNvGrpSpPr/>
            <p:nvPr/>
          </p:nvGrpSpPr>
          <p:grpSpPr>
            <a:xfrm>
              <a:off x="5792034" y="802227"/>
              <a:ext cx="3422958" cy="5215709"/>
              <a:chOff x="8243022" y="783119"/>
              <a:chExt cx="3422958" cy="5215709"/>
            </a:xfrm>
          </p:grpSpPr>
          <p:sp>
            <p:nvSpPr>
              <p:cNvPr id="2" name="Retângulo: Cantos Arredondados 1">
                <a:extLst>
                  <a:ext uri="{FF2B5EF4-FFF2-40B4-BE49-F238E27FC236}">
                    <a16:creationId xmlns:a16="http://schemas.microsoft.com/office/drawing/2014/main" xmlns="" id="{984379B7-776E-473E-BD8E-79A645995B34}"/>
                  </a:ext>
                </a:extLst>
              </p:cNvPr>
              <p:cNvSpPr/>
              <p:nvPr/>
            </p:nvSpPr>
            <p:spPr>
              <a:xfrm>
                <a:off x="8243022" y="840063"/>
                <a:ext cx="3422958" cy="515876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9" name="Picture 22">
                <a:extLst>
                  <a:ext uri="{FF2B5EF4-FFF2-40B4-BE49-F238E27FC236}">
                    <a16:creationId xmlns:a16="http://schemas.microsoft.com/office/drawing/2014/main" xmlns="" id="{2349C9C3-8B27-4DEF-BEB3-A8E6DB713F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tretch/>
            </p:blipFill>
            <p:spPr>
              <a:xfrm>
                <a:off x="8552874" y="783119"/>
                <a:ext cx="2955862" cy="185916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/>
            </p:spPr>
          </p:pic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xmlns="" id="{12177EE0-8C27-48E7-863F-0531713E6944}"/>
                  </a:ext>
                </a:extLst>
              </p:cNvPr>
              <p:cNvSpPr txBox="1"/>
              <p:nvPr/>
            </p:nvSpPr>
            <p:spPr>
              <a:xfrm>
                <a:off x="8422018" y="2769393"/>
                <a:ext cx="3108470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Promoção da concorrência com a diversificação de atores, atração de investimentos em refino e logística, combate à sonegação e à adulteração de combustíveis.</a:t>
                </a:r>
              </a:p>
            </p:txBody>
          </p:sp>
        </p:grp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xmlns="" id="{D5F924D9-8DE3-468D-B268-D2494A4A6F1E}"/>
                </a:ext>
              </a:extLst>
            </p:cNvPr>
            <p:cNvGrpSpPr/>
            <p:nvPr/>
          </p:nvGrpSpPr>
          <p:grpSpPr>
            <a:xfrm>
              <a:off x="5708337" y="4838954"/>
              <a:ext cx="3581392" cy="1255034"/>
              <a:chOff x="5708337" y="4838954"/>
              <a:chExt cx="3581392" cy="1255034"/>
            </a:xfrm>
          </p:grpSpPr>
          <p:pic>
            <p:nvPicPr>
              <p:cNvPr id="8" name="Gráfico 7">
                <a:extLst>
                  <a:ext uri="{FF2B5EF4-FFF2-40B4-BE49-F238E27FC236}">
                    <a16:creationId xmlns:a16="http://schemas.microsoft.com/office/drawing/2014/main" xmlns="" id="{43924CD1-CF65-4C2F-AB86-5B98D873F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460510" y="4838954"/>
                <a:ext cx="829219" cy="1255034"/>
              </a:xfrm>
              <a:prstGeom prst="rect">
                <a:avLst/>
              </a:prstGeom>
            </p:spPr>
          </p:pic>
          <p:pic>
            <p:nvPicPr>
              <p:cNvPr id="37" name="Gráfico 36">
                <a:extLst>
                  <a:ext uri="{FF2B5EF4-FFF2-40B4-BE49-F238E27FC236}">
                    <a16:creationId xmlns:a16="http://schemas.microsoft.com/office/drawing/2014/main" xmlns="" id="{E000DAFB-1AFA-4F5C-A749-A86D0A347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890710" y="5035270"/>
                <a:ext cx="699510" cy="1058718"/>
              </a:xfrm>
              <a:prstGeom prst="rect">
                <a:avLst/>
              </a:prstGeom>
            </p:spPr>
          </p:pic>
          <p:pic>
            <p:nvPicPr>
              <p:cNvPr id="38" name="Gráfico 37">
                <a:extLst>
                  <a:ext uri="{FF2B5EF4-FFF2-40B4-BE49-F238E27FC236}">
                    <a16:creationId xmlns:a16="http://schemas.microsoft.com/office/drawing/2014/main" xmlns="" id="{C0524387-948B-412A-B090-4711030A8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028601" y="5356627"/>
                <a:ext cx="487185" cy="737361"/>
              </a:xfrm>
              <a:prstGeom prst="rect">
                <a:avLst/>
              </a:prstGeom>
            </p:spPr>
          </p:pic>
          <p:pic>
            <p:nvPicPr>
              <p:cNvPr id="41" name="Gráfico 40">
                <a:extLst>
                  <a:ext uri="{FF2B5EF4-FFF2-40B4-BE49-F238E27FC236}">
                    <a16:creationId xmlns:a16="http://schemas.microsoft.com/office/drawing/2014/main" xmlns="" id="{0051165C-B5CC-414D-8526-F5412DAD4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403573" y="5035270"/>
                <a:ext cx="699510" cy="1058718"/>
              </a:xfrm>
              <a:prstGeom prst="rect">
                <a:avLst/>
              </a:prstGeom>
            </p:spPr>
          </p:pic>
          <p:pic>
            <p:nvPicPr>
              <p:cNvPr id="42" name="Gráfico 41">
                <a:extLst>
                  <a:ext uri="{FF2B5EF4-FFF2-40B4-BE49-F238E27FC236}">
                    <a16:creationId xmlns:a16="http://schemas.microsoft.com/office/drawing/2014/main" xmlns="" id="{36A09C31-0B69-4355-A277-A05CB00E5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708337" y="4838954"/>
                <a:ext cx="829219" cy="1255034"/>
              </a:xfrm>
              <a:prstGeom prst="rect">
                <a:avLst/>
              </a:prstGeom>
            </p:spPr>
          </p:pic>
          <p:pic>
            <p:nvPicPr>
              <p:cNvPr id="47" name="Gráfico 46">
                <a:extLst>
                  <a:ext uri="{FF2B5EF4-FFF2-40B4-BE49-F238E27FC236}">
                    <a16:creationId xmlns:a16="http://schemas.microsoft.com/office/drawing/2014/main" xmlns="" id="{C0D37DF0-9A74-40C9-ACD0-93E07CD31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59656" y="5347855"/>
                <a:ext cx="487185" cy="73736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2829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9" grpId="0" animBg="1"/>
      <p:bldP spid="2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84;p36">
            <a:extLst>
              <a:ext uri="{FF2B5EF4-FFF2-40B4-BE49-F238E27FC236}">
                <a16:creationId xmlns:a16="http://schemas.microsoft.com/office/drawing/2014/main" xmlns="" id="{A80CE6E7-8397-4537-B84D-E08AFFC6BF12}"/>
              </a:ext>
            </a:extLst>
          </p:cNvPr>
          <p:cNvSpPr txBox="1"/>
          <p:nvPr/>
        </p:nvSpPr>
        <p:spPr>
          <a:xfrm>
            <a:off x="376676" y="163008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POLÍTICAS EM DESENVOLVIMENTO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E5AE5E12-A752-4AF3-9C14-0EFFB7728536}"/>
              </a:ext>
            </a:extLst>
          </p:cNvPr>
          <p:cNvGrpSpPr/>
          <p:nvPr/>
        </p:nvGrpSpPr>
        <p:grpSpPr>
          <a:xfrm>
            <a:off x="415832" y="873735"/>
            <a:ext cx="5000230" cy="1635221"/>
            <a:chOff x="259556" y="650708"/>
            <a:chExt cx="5000230" cy="1635221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xmlns="" id="{2E6B535F-C6C4-4E30-9CAC-A2797058D0D6}"/>
                </a:ext>
              </a:extLst>
            </p:cNvPr>
            <p:cNvSpPr/>
            <p:nvPr/>
          </p:nvSpPr>
          <p:spPr>
            <a:xfrm>
              <a:off x="259556" y="1097209"/>
              <a:ext cx="5000230" cy="118872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xmlns="" id="{A223DD9A-4F95-483C-A667-E17A3A898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4843" y="650708"/>
              <a:ext cx="2089883" cy="8309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xmlns="" id="{A54F1E6B-A541-4BDA-BC17-9AB3655387AA}"/>
                </a:ext>
              </a:extLst>
            </p:cNvPr>
            <p:cNvSpPr txBox="1"/>
            <p:nvPr/>
          </p:nvSpPr>
          <p:spPr>
            <a:xfrm>
              <a:off x="269953" y="1572583"/>
              <a:ext cx="4989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Aumento da competitividade e a atratividade das áreas a serem ofertadas nas rodadas de </a:t>
              </a:r>
              <a:r>
                <a:rPr lang="pt-BR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licitações</a:t>
              </a:r>
              <a:endPara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EA2DBF49-3557-4C45-A5A0-81061EF504DD}"/>
              </a:ext>
            </a:extLst>
          </p:cNvPr>
          <p:cNvGrpSpPr/>
          <p:nvPr/>
        </p:nvGrpSpPr>
        <p:grpSpPr>
          <a:xfrm>
            <a:off x="306553" y="4333099"/>
            <a:ext cx="5498944" cy="1600254"/>
            <a:chOff x="188605" y="2944038"/>
            <a:chExt cx="5498944" cy="1600254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xmlns="" id="{2A577C48-0300-4332-A33E-1E0871197490}"/>
                </a:ext>
              </a:extLst>
            </p:cNvPr>
            <p:cNvSpPr/>
            <p:nvPr/>
          </p:nvSpPr>
          <p:spPr>
            <a:xfrm>
              <a:off x="197219" y="2970884"/>
              <a:ext cx="5427726" cy="157340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6" name="Picture 14">
              <a:extLst>
                <a:ext uri="{FF2B5EF4-FFF2-40B4-BE49-F238E27FC236}">
                  <a16:creationId xmlns:a16="http://schemas.microsoft.com/office/drawing/2014/main" xmlns="" id="{70D6415C-77B7-4F5E-8398-3CDFB176D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/>
          </p:blipFill>
          <p:spPr>
            <a:xfrm>
              <a:off x="3626521" y="2944038"/>
              <a:ext cx="2061028" cy="16002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xmlns="" id="{D4872757-4A96-4B53-BBD4-EFF6EC8C99BA}"/>
                </a:ext>
              </a:extLst>
            </p:cNvPr>
            <p:cNvSpPr txBox="1"/>
            <p:nvPr/>
          </p:nvSpPr>
          <p:spPr>
            <a:xfrm>
              <a:off x="188605" y="3192572"/>
              <a:ext cx="337531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Criação de condições para a revitalização dos campos marítimos maduros, aumentando assim sua </a:t>
              </a:r>
              <a:r>
                <a:rPr lang="pt-BR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produção</a:t>
              </a:r>
              <a:endPara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81AC487B-9147-4AEC-A340-093919F241D0}"/>
              </a:ext>
            </a:extLst>
          </p:cNvPr>
          <p:cNvGrpSpPr/>
          <p:nvPr/>
        </p:nvGrpSpPr>
        <p:grpSpPr>
          <a:xfrm>
            <a:off x="315167" y="2691487"/>
            <a:ext cx="4944619" cy="1530972"/>
            <a:chOff x="3278634" y="749967"/>
            <a:chExt cx="4944619" cy="1530972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xmlns="" id="{8DA10E01-32A2-48AB-B4D1-704F5C370D90}"/>
                </a:ext>
              </a:extLst>
            </p:cNvPr>
            <p:cNvSpPr/>
            <p:nvPr/>
          </p:nvSpPr>
          <p:spPr>
            <a:xfrm>
              <a:off x="3379299" y="804158"/>
              <a:ext cx="4843954" cy="139337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xmlns="" id="{665F4F77-51D6-48A0-8E21-49EA2B2DD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344" r="4975" b="7616"/>
            <a:stretch/>
          </p:blipFill>
          <p:spPr>
            <a:xfrm>
              <a:off x="3278634" y="749967"/>
              <a:ext cx="1485429" cy="14928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xmlns="" id="{9DD59C6F-025A-4A9A-9BB6-818B332D0036}"/>
                </a:ext>
              </a:extLst>
            </p:cNvPr>
            <p:cNvSpPr txBox="1"/>
            <p:nvPr/>
          </p:nvSpPr>
          <p:spPr>
            <a:xfrm>
              <a:off x="4875131" y="803611"/>
              <a:ext cx="3348121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Fortalecimento da atividade de exploração e produção em áreas terrestres de modo a estimular o desenvolvimento da indústria e aumentar a </a:t>
              </a:r>
              <a:r>
                <a:rPr lang="pt-BR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produção</a:t>
              </a:r>
              <a:endPara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C03426DB-42C0-4296-91CE-03D60A56D476}"/>
              </a:ext>
            </a:extLst>
          </p:cNvPr>
          <p:cNvGrpSpPr/>
          <p:nvPr/>
        </p:nvGrpSpPr>
        <p:grpSpPr>
          <a:xfrm>
            <a:off x="6472676" y="1110372"/>
            <a:ext cx="5172089" cy="4364128"/>
            <a:chOff x="6472676" y="301789"/>
            <a:chExt cx="5172089" cy="4364128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xmlns="" id="{2EE9E75D-50E7-4D46-A6FD-D7E55D9E0203}"/>
                </a:ext>
              </a:extLst>
            </p:cNvPr>
            <p:cNvSpPr/>
            <p:nvPr/>
          </p:nvSpPr>
          <p:spPr>
            <a:xfrm>
              <a:off x="6472676" y="804157"/>
              <a:ext cx="5091251" cy="386020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xmlns="" id="{DDC3A68D-DFEA-460B-9042-BA1CE743D138}"/>
                </a:ext>
              </a:extLst>
            </p:cNvPr>
            <p:cNvSpPr txBox="1"/>
            <p:nvPr/>
          </p:nvSpPr>
          <p:spPr>
            <a:xfrm>
              <a:off x="6799507" y="1434263"/>
              <a:ext cx="4845258" cy="323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Formação de um mercado </a:t>
              </a:r>
              <a:r>
                <a:rPr lang="pt-BR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aberto, dinâmico </a:t>
              </a:r>
              <a:r>
                <a:rPr lang="pt-B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 </a:t>
              </a:r>
              <a:r>
                <a:rPr lang="pt-BR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competitivo</a:t>
              </a:r>
              <a:endParaRPr lang="pt-BR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44000" indent="-144000">
                <a:buFont typeface="Arial" panose="020B0604020202020204" pitchFamily="34" charset="0"/>
                <a:buChar char="•"/>
              </a:pPr>
              <a:r>
                <a:rPr lang="pt-B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 Novo Desenho de Mercado levou a aprovação da Nova Lei do Gás – PL 14.134/21</a:t>
              </a:r>
            </a:p>
            <a:p>
              <a:pPr marL="144000" indent="-144000">
                <a:buFont typeface="Arial" panose="020B0604020202020204" pitchFamily="34" charset="0"/>
                <a:buChar char="•"/>
              </a:pPr>
              <a:endPara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44000" indent="-144000">
                <a:buFont typeface="Arial" panose="020B0604020202020204" pitchFamily="34" charset="0"/>
                <a:buChar char="•"/>
              </a:pPr>
              <a:r>
                <a:rPr lang="pt-B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Novos ofertantes, mais </a:t>
              </a:r>
              <a:r>
                <a:rPr lang="pt-BR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investimentos</a:t>
              </a:r>
              <a:r>
                <a:rPr lang="pt-B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 maior </a:t>
              </a:r>
              <a:r>
                <a:rPr lang="pt-BR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transparência</a:t>
              </a:r>
              <a:endParaRPr lang="pt-BR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44000" indent="-144000">
                <a:buFont typeface="Arial" panose="020B0604020202020204" pitchFamily="34" charset="0"/>
                <a:buChar char="•"/>
              </a:pPr>
              <a:endParaRPr lang="pt-B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44000" indent="-144000">
                <a:buFont typeface="Arial" panose="020B0604020202020204" pitchFamily="34" charset="0"/>
                <a:buChar char="•"/>
              </a:pPr>
              <a:r>
                <a:rPr lang="pt-BR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R$95</a:t>
              </a:r>
              <a:r>
                <a:rPr lang="pt-BR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 de investimento e mais </a:t>
              </a:r>
              <a:r>
                <a:rPr lang="pt-BR" sz="24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33 mil </a:t>
              </a:r>
              <a:r>
                <a:rPr lang="pt-B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empregos</a:t>
              </a:r>
            </a:p>
          </p:txBody>
        </p:sp>
        <p:pic>
          <p:nvPicPr>
            <p:cNvPr id="16" name="Imagem 15" descr="Desenho de cachorro com a língua de fora&#10;&#10;Descrição gerada automaticamente com confiança média">
              <a:extLst>
                <a:ext uri="{FF2B5EF4-FFF2-40B4-BE49-F238E27FC236}">
                  <a16:creationId xmlns:a16="http://schemas.microsoft.com/office/drawing/2014/main" xmlns="" id="{CF289CD1-9887-4965-9C4F-074BAADD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581" y="301789"/>
              <a:ext cx="2377440" cy="11887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497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tângulo: Cantos Arredondados 145">
            <a:extLst>
              <a:ext uri="{FF2B5EF4-FFF2-40B4-BE49-F238E27FC236}">
                <a16:creationId xmlns:a16="http://schemas.microsoft.com/office/drawing/2014/main" xmlns="" id="{75E292CC-6B3E-4FCF-9635-6C5BE1E4231D}"/>
              </a:ext>
            </a:extLst>
          </p:cNvPr>
          <p:cNvSpPr/>
          <p:nvPr/>
        </p:nvSpPr>
        <p:spPr>
          <a:xfrm>
            <a:off x="8346740" y="4638978"/>
            <a:ext cx="2466074" cy="895046"/>
          </a:xfrm>
          <a:prstGeom prst="roundRect">
            <a:avLst/>
          </a:prstGeom>
          <a:solidFill>
            <a:srgbClr val="50B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Chave Direita 141">
            <a:extLst>
              <a:ext uri="{FF2B5EF4-FFF2-40B4-BE49-F238E27FC236}">
                <a16:creationId xmlns:a16="http://schemas.microsoft.com/office/drawing/2014/main" xmlns="" id="{7D5BB7E0-5756-4FA1-849C-531739E32D89}"/>
              </a:ext>
            </a:extLst>
          </p:cNvPr>
          <p:cNvSpPr/>
          <p:nvPr/>
        </p:nvSpPr>
        <p:spPr>
          <a:xfrm>
            <a:off x="6986705" y="3691155"/>
            <a:ext cx="1512147" cy="1842869"/>
          </a:xfrm>
          <a:prstGeom prst="rightBrace">
            <a:avLst>
              <a:gd name="adj1" fmla="val 0"/>
              <a:gd name="adj2" fmla="val 70789"/>
            </a:avLst>
          </a:prstGeom>
          <a:ln w="28575">
            <a:solidFill>
              <a:srgbClr val="50B4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">
            <a:extLst>
              <a:ext uri="{FF2B5EF4-FFF2-40B4-BE49-F238E27FC236}">
                <a16:creationId xmlns:a16="http://schemas.microsoft.com/office/drawing/2014/main" xmlns="" id="{4B58A4C6-350D-47EB-8918-9E7F9844995D}"/>
              </a:ext>
            </a:extLst>
          </p:cNvPr>
          <p:cNvSpPr txBox="1"/>
          <p:nvPr/>
        </p:nvSpPr>
        <p:spPr>
          <a:xfrm>
            <a:off x="222049" y="5785420"/>
            <a:ext cx="517151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140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(MME. 2021). * Representa o investimento total estimado para as licitações do excedente da cessão onerosa e o investimento exploratório mínimo nas demais rodadas de licitação.</a:t>
            </a:r>
          </a:p>
        </p:txBody>
      </p:sp>
      <p:sp>
        <p:nvSpPr>
          <p:cNvPr id="55" name="Google Shape;484;p36">
            <a:extLst>
              <a:ext uri="{FF2B5EF4-FFF2-40B4-BE49-F238E27FC236}">
                <a16:creationId xmlns:a16="http://schemas.microsoft.com/office/drawing/2014/main" xmlns="" id="{589AC9DF-64E6-4201-A803-B41D8D6C20B1}"/>
              </a:ext>
            </a:extLst>
          </p:cNvPr>
          <p:cNvSpPr txBox="1"/>
          <p:nvPr/>
        </p:nvSpPr>
        <p:spPr>
          <a:xfrm>
            <a:off x="395416" y="150845"/>
            <a:ext cx="4881434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RETOMADA DE LEILÕES</a:t>
            </a:r>
            <a:endParaRPr dirty="0"/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xmlns="" id="{FC0613BD-041D-435D-BC28-362D2FB7D2D6}"/>
              </a:ext>
            </a:extLst>
          </p:cNvPr>
          <p:cNvGrpSpPr/>
          <p:nvPr/>
        </p:nvGrpSpPr>
        <p:grpSpPr>
          <a:xfrm>
            <a:off x="271715" y="1117195"/>
            <a:ext cx="5466990" cy="4038213"/>
            <a:chOff x="462214" y="957334"/>
            <a:chExt cx="6845671" cy="5056581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xmlns="" id="{AC5800FE-5DC3-4411-8624-77A4A98058CE}"/>
                </a:ext>
              </a:extLst>
            </p:cNvPr>
            <p:cNvSpPr/>
            <p:nvPr/>
          </p:nvSpPr>
          <p:spPr>
            <a:xfrm>
              <a:off x="462214" y="1317632"/>
              <a:ext cx="6845671" cy="4696283"/>
            </a:xfrm>
            <a:prstGeom prst="roundRect">
              <a:avLst>
                <a:gd name="adj" fmla="val 5550"/>
              </a:avLst>
            </a:prstGeom>
            <a:noFill/>
            <a:ln w="50800">
              <a:solidFill>
                <a:srgbClr val="355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Imagem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12" y="2312663"/>
              <a:ext cx="1300463" cy="6740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xmlns="" id="{55E850BF-3B6B-4DA7-BAB0-B1D555246C41}"/>
                </a:ext>
              </a:extLst>
            </p:cNvPr>
            <p:cNvGrpSpPr/>
            <p:nvPr/>
          </p:nvGrpSpPr>
          <p:grpSpPr>
            <a:xfrm>
              <a:off x="2502700" y="1743360"/>
              <a:ext cx="2132820" cy="416040"/>
              <a:chOff x="2520771" y="1743360"/>
              <a:chExt cx="2132820" cy="416040"/>
            </a:xfrm>
          </p:grpSpPr>
          <p:sp>
            <p:nvSpPr>
              <p:cNvPr id="58" name="Retângulo: Cantos Arredondados 57">
                <a:extLst>
                  <a:ext uri="{FF2B5EF4-FFF2-40B4-BE49-F238E27FC236}">
                    <a16:creationId xmlns:a16="http://schemas.microsoft.com/office/drawing/2014/main" xmlns="" id="{08F7308A-46C6-4B9C-926C-78797143088D}"/>
                  </a:ext>
                </a:extLst>
              </p:cNvPr>
              <p:cNvSpPr/>
              <p:nvPr/>
            </p:nvSpPr>
            <p:spPr>
              <a:xfrm>
                <a:off x="2520771" y="1743360"/>
                <a:ext cx="2100591" cy="416040"/>
              </a:xfrm>
              <a:prstGeom prst="roundRect">
                <a:avLst/>
              </a:prstGeom>
              <a:solidFill>
                <a:schemeClr val="bg1"/>
              </a:solidFill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CaixaDeTexto 83">
                <a:extLst>
                  <a:ext uri="{FF2B5EF4-FFF2-40B4-BE49-F238E27FC236}">
                    <a16:creationId xmlns:a16="http://schemas.microsoft.com/office/drawing/2014/main" xmlns="" id="{D3C85F33-BADD-4130-8270-115A4680FBA2}"/>
                  </a:ext>
                </a:extLst>
              </p:cNvPr>
              <p:cNvSpPr txBox="1"/>
              <p:nvPr/>
            </p:nvSpPr>
            <p:spPr>
              <a:xfrm>
                <a:off x="2732849" y="1768262"/>
                <a:ext cx="1920742" cy="382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1">
                        <a:lumMod val="75000"/>
                      </a:schemeClr>
                    </a:solidFill>
                  </a:rPr>
                  <a:t>*INVESTIMENTOS</a:t>
                </a:r>
                <a:endParaRPr lang="pt-BR" sz="14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xmlns="" id="{9F44A142-9527-49DA-A927-7AF150816727}"/>
                </a:ext>
              </a:extLst>
            </p:cNvPr>
            <p:cNvGrpSpPr/>
            <p:nvPr/>
          </p:nvGrpSpPr>
          <p:grpSpPr>
            <a:xfrm>
              <a:off x="5416647" y="1584338"/>
              <a:ext cx="1638417" cy="684121"/>
              <a:chOff x="5416647" y="1584338"/>
              <a:chExt cx="1638417" cy="684121"/>
            </a:xfrm>
          </p:grpSpPr>
          <p:sp>
            <p:nvSpPr>
              <p:cNvPr id="7" name="Retângulo: Cantos Arredondados 6">
                <a:extLst>
                  <a:ext uri="{FF2B5EF4-FFF2-40B4-BE49-F238E27FC236}">
                    <a16:creationId xmlns:a16="http://schemas.microsoft.com/office/drawing/2014/main" xmlns="" id="{80804AB4-0FF5-4D2D-8A0C-DB3E139E6DF2}"/>
                  </a:ext>
                </a:extLst>
              </p:cNvPr>
              <p:cNvSpPr/>
              <p:nvPr/>
            </p:nvSpPr>
            <p:spPr>
              <a:xfrm>
                <a:off x="5416647" y="1584338"/>
                <a:ext cx="1628775" cy="684121"/>
              </a:xfrm>
              <a:prstGeom prst="roundRect">
                <a:avLst/>
              </a:prstGeom>
              <a:solidFill>
                <a:schemeClr val="bg1"/>
              </a:solidFill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CaixaDeTexto 83">
                <a:extLst>
                  <a:ext uri="{FF2B5EF4-FFF2-40B4-BE49-F238E27FC236}">
                    <a16:creationId xmlns:a16="http://schemas.microsoft.com/office/drawing/2014/main" xmlns="" id="{D3C85F33-BADD-4130-8270-115A4680FBA2}"/>
                  </a:ext>
                </a:extLst>
              </p:cNvPr>
              <p:cNvSpPr txBox="1"/>
              <p:nvPr/>
            </p:nvSpPr>
            <p:spPr>
              <a:xfrm>
                <a:off x="5653054" y="1607761"/>
                <a:ext cx="1402010" cy="655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75000"/>
                      </a:schemeClr>
                    </a:solidFill>
                  </a:rPr>
                  <a:t>BÔNUS DE </a:t>
                </a:r>
                <a:r>
                  <a:rPr lang="en-US" sz="1200" b="1" dirty="0">
                    <a:solidFill>
                      <a:schemeClr val="accent1">
                        <a:lumMod val="75000"/>
                      </a:schemeClr>
                    </a:solidFill>
                  </a:rPr>
                  <a:t>ASSINATURA</a:t>
                </a:r>
                <a:endParaRPr lang="pt-BR" sz="16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9" name="Retângulo 20">
              <a:extLst>
                <a:ext uri="{FF2B5EF4-FFF2-40B4-BE49-F238E27FC236}">
                  <a16:creationId xmlns:a16="http://schemas.microsoft.com/office/drawing/2014/main" xmlns="" id="{864468B5-A3B6-47D8-A790-FC89E41CBB0A}"/>
                </a:ext>
              </a:extLst>
            </p:cNvPr>
            <p:cNvSpPr/>
            <p:nvPr/>
          </p:nvSpPr>
          <p:spPr>
            <a:xfrm>
              <a:off x="2640207" y="2478507"/>
              <a:ext cx="1995313" cy="655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55DA2"/>
                  </a:solidFill>
                </a:rPr>
                <a:t>+500 BI</a:t>
              </a:r>
              <a:endParaRPr lang="pt-BR" dirty="0">
                <a:solidFill>
                  <a:srgbClr val="355DA2"/>
                </a:solidFill>
              </a:endParaRPr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xmlns="" id="{41DED159-C47B-4011-A443-019E637C2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037" y="5048965"/>
              <a:ext cx="1297885" cy="6943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pic>
          <p:nvPicPr>
            <p:cNvPr id="34" name="Imagem 33">
              <a:extLst>
                <a:ext uri="{FF2B5EF4-FFF2-40B4-BE49-F238E27FC236}">
                  <a16:creationId xmlns:a16="http://schemas.microsoft.com/office/drawing/2014/main" xmlns="" id="{95D940BF-96CD-416E-A52A-AB918049A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64" y="3229099"/>
              <a:ext cx="1298759" cy="6740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xmlns="" id="{CB431A20-7D82-4A14-99B9-AD690FA75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531" y="4163432"/>
              <a:ext cx="1313086" cy="6384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sp>
          <p:nvSpPr>
            <p:cNvPr id="39" name="Retângulo 20">
              <a:extLst>
                <a:ext uri="{FF2B5EF4-FFF2-40B4-BE49-F238E27FC236}">
                  <a16:creationId xmlns:a16="http://schemas.microsoft.com/office/drawing/2014/main" xmlns="" id="{A477F756-B811-4FDC-A9EF-BCB8E775852A}"/>
                </a:ext>
              </a:extLst>
            </p:cNvPr>
            <p:cNvSpPr/>
            <p:nvPr/>
          </p:nvSpPr>
          <p:spPr>
            <a:xfrm>
              <a:off x="2640207" y="3259728"/>
              <a:ext cx="1995313" cy="655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55DA2"/>
                  </a:solidFill>
                </a:rPr>
                <a:t> 278 MM</a:t>
              </a:r>
            </a:p>
          </p:txBody>
        </p:sp>
        <p:sp>
          <p:nvSpPr>
            <p:cNvPr id="40" name="Retângulo 20">
              <a:extLst>
                <a:ext uri="{FF2B5EF4-FFF2-40B4-BE49-F238E27FC236}">
                  <a16:creationId xmlns:a16="http://schemas.microsoft.com/office/drawing/2014/main" xmlns="" id="{EC57CAD7-BBBC-4C2A-96BC-839BFF025FD5}"/>
                </a:ext>
              </a:extLst>
            </p:cNvPr>
            <p:cNvSpPr/>
            <p:nvPr/>
          </p:nvSpPr>
          <p:spPr>
            <a:xfrm>
              <a:off x="2640207" y="4196070"/>
              <a:ext cx="1868590" cy="655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55DA2"/>
                  </a:solidFill>
                </a:rPr>
                <a:t>1,6 BI</a:t>
              </a:r>
              <a:endParaRPr lang="pt-BR" dirty="0">
                <a:solidFill>
                  <a:srgbClr val="355DA2"/>
                </a:solidFill>
              </a:endParaRPr>
            </a:p>
          </p:txBody>
        </p:sp>
        <p:sp>
          <p:nvSpPr>
            <p:cNvPr id="41" name="Retângulo 20">
              <a:extLst>
                <a:ext uri="{FF2B5EF4-FFF2-40B4-BE49-F238E27FC236}">
                  <a16:creationId xmlns:a16="http://schemas.microsoft.com/office/drawing/2014/main" xmlns="" id="{487937DA-44B2-49F2-841D-86F414188D3C}"/>
                </a:ext>
              </a:extLst>
            </p:cNvPr>
            <p:cNvSpPr/>
            <p:nvPr/>
          </p:nvSpPr>
          <p:spPr>
            <a:xfrm>
              <a:off x="2640207" y="5130963"/>
              <a:ext cx="1995311" cy="655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55DA2"/>
                  </a:solidFill>
                </a:rPr>
                <a:t>310 MM</a:t>
              </a:r>
              <a:endParaRPr lang="pt-BR" dirty="0">
                <a:solidFill>
                  <a:srgbClr val="355DA2"/>
                </a:solidFill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xmlns="" id="{2A40CE19-A03B-4D0D-B66F-D280F9F1938C}"/>
                </a:ext>
              </a:extLst>
            </p:cNvPr>
            <p:cNvGrpSpPr/>
            <p:nvPr/>
          </p:nvGrpSpPr>
          <p:grpSpPr>
            <a:xfrm>
              <a:off x="2054961" y="1566373"/>
              <a:ext cx="714819" cy="714819"/>
              <a:chOff x="2204765" y="853348"/>
              <a:chExt cx="923418" cy="923418"/>
            </a:xfrm>
          </p:grpSpPr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xmlns="" id="{B3523A16-C7F6-41E4-92C6-9497FB09B952}"/>
                  </a:ext>
                </a:extLst>
              </p:cNvPr>
              <p:cNvSpPr/>
              <p:nvPr/>
            </p:nvSpPr>
            <p:spPr>
              <a:xfrm>
                <a:off x="2204765" y="853348"/>
                <a:ext cx="923418" cy="923418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355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9" name="Gráfico 18">
                <a:extLst>
                  <a:ext uri="{FF2B5EF4-FFF2-40B4-BE49-F238E27FC236}">
                    <a16:creationId xmlns:a16="http://schemas.microsoft.com/office/drawing/2014/main" xmlns="" id="{A1BD0AD3-6781-4FA9-81E0-CA6A791F8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339296" y="1069815"/>
                <a:ext cx="689188" cy="585811"/>
              </a:xfrm>
              <a:prstGeom prst="rect">
                <a:avLst/>
              </a:prstGeom>
            </p:spPr>
          </p:pic>
        </p:grp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xmlns="" id="{726F49B6-01C5-4F68-95F6-BB3721C0BF85}"/>
                </a:ext>
              </a:extLst>
            </p:cNvPr>
            <p:cNvGrpSpPr/>
            <p:nvPr/>
          </p:nvGrpSpPr>
          <p:grpSpPr>
            <a:xfrm>
              <a:off x="4969768" y="1566373"/>
              <a:ext cx="714819" cy="714819"/>
              <a:chOff x="5302257" y="853348"/>
              <a:chExt cx="923418" cy="923418"/>
            </a:xfrm>
          </p:grpSpPr>
          <p:sp>
            <p:nvSpPr>
              <p:cNvPr id="59" name="Elipse 58">
                <a:extLst>
                  <a:ext uri="{FF2B5EF4-FFF2-40B4-BE49-F238E27FC236}">
                    <a16:creationId xmlns:a16="http://schemas.microsoft.com/office/drawing/2014/main" xmlns="" id="{5829E44E-882C-4E70-B826-1DB79D872B2C}"/>
                  </a:ext>
                </a:extLst>
              </p:cNvPr>
              <p:cNvSpPr/>
              <p:nvPr/>
            </p:nvSpPr>
            <p:spPr>
              <a:xfrm>
                <a:off x="5302257" y="853348"/>
                <a:ext cx="923418" cy="923418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355D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4" name="Gráfico 23">
                <a:extLst>
                  <a:ext uri="{FF2B5EF4-FFF2-40B4-BE49-F238E27FC236}">
                    <a16:creationId xmlns:a16="http://schemas.microsoft.com/office/drawing/2014/main" xmlns="" id="{BEF66E6C-E560-4C66-8BBA-E016B7F4F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442809" y="993105"/>
                <a:ext cx="609599" cy="542925"/>
              </a:xfrm>
              <a:prstGeom prst="rect">
                <a:avLst/>
              </a:prstGeom>
            </p:spPr>
          </p:pic>
        </p:grp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xmlns="" id="{BC550EB0-5079-41EA-8550-67893E73CE5D}"/>
                </a:ext>
              </a:extLst>
            </p:cNvPr>
            <p:cNvSpPr txBox="1"/>
            <p:nvPr/>
          </p:nvSpPr>
          <p:spPr>
            <a:xfrm>
              <a:off x="5063366" y="2448759"/>
              <a:ext cx="2044138" cy="655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55DA2"/>
                  </a:solidFill>
                </a:rPr>
                <a:t> +70 BI</a:t>
              </a:r>
              <a:endParaRPr lang="pt-BR" sz="2800" dirty="0"/>
            </a:p>
          </p:txBody>
        </p:sp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xmlns="" id="{84A58D75-04DA-40CB-8BCC-E7CF44D86147}"/>
                </a:ext>
              </a:extLst>
            </p:cNvPr>
            <p:cNvSpPr/>
            <p:nvPr/>
          </p:nvSpPr>
          <p:spPr>
            <a:xfrm>
              <a:off x="564475" y="1047169"/>
              <a:ext cx="1341207" cy="556861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355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0">
              <a:extLst>
                <a:ext uri="{FF2B5EF4-FFF2-40B4-BE49-F238E27FC236}">
                  <a16:creationId xmlns:a16="http://schemas.microsoft.com/office/drawing/2014/main" xmlns="" id="{96D200E8-A8B1-46AB-87E2-E397D897649B}"/>
                </a:ext>
              </a:extLst>
            </p:cNvPr>
            <p:cNvSpPr/>
            <p:nvPr/>
          </p:nvSpPr>
          <p:spPr>
            <a:xfrm>
              <a:off x="548511" y="957334"/>
              <a:ext cx="1430675" cy="655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55DA2"/>
                  </a:solidFill>
                </a:rPr>
                <a:t>2019</a:t>
              </a:r>
              <a:endParaRPr lang="pt-BR" sz="2400" dirty="0">
                <a:solidFill>
                  <a:srgbClr val="355DA2"/>
                </a:solidFill>
              </a:endParaRP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xmlns="" id="{D528C250-393F-470A-A05F-A2978FE40884}"/>
                </a:ext>
              </a:extLst>
            </p:cNvPr>
            <p:cNvSpPr txBox="1"/>
            <p:nvPr/>
          </p:nvSpPr>
          <p:spPr>
            <a:xfrm>
              <a:off x="5063366" y="3280784"/>
              <a:ext cx="2044138" cy="655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55DA2"/>
                  </a:solidFill>
                </a:rPr>
                <a:t>5,1 BI</a:t>
              </a:r>
              <a:endParaRPr lang="pt-BR" sz="2800" dirty="0"/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xmlns="" id="{7DBB927F-EB3A-4A25-B9AE-6DBCC06845AE}"/>
                </a:ext>
              </a:extLst>
            </p:cNvPr>
            <p:cNvSpPr txBox="1"/>
            <p:nvPr/>
          </p:nvSpPr>
          <p:spPr>
            <a:xfrm>
              <a:off x="5063367" y="4194621"/>
              <a:ext cx="2044138" cy="655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55DA2"/>
                  </a:solidFill>
                </a:rPr>
                <a:t>8,9 BI</a:t>
              </a:r>
              <a:endParaRPr lang="pt-BR" sz="2800" dirty="0"/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xmlns="" id="{20C9DF4D-77D9-43EB-9235-63148EEBA409}"/>
                </a:ext>
              </a:extLst>
            </p:cNvPr>
            <p:cNvSpPr txBox="1"/>
            <p:nvPr/>
          </p:nvSpPr>
          <p:spPr>
            <a:xfrm>
              <a:off x="5063365" y="5130963"/>
              <a:ext cx="2044138" cy="655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55DA2"/>
                  </a:solidFill>
                </a:rPr>
                <a:t>15,3 MM</a:t>
              </a:r>
              <a:endParaRPr lang="pt-BR" sz="2800" dirty="0"/>
            </a:p>
          </p:txBody>
        </p: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xmlns="" id="{7151DA36-5D0C-447E-9737-2BE2FEEB68AD}"/>
                </a:ext>
              </a:extLst>
            </p:cNvPr>
            <p:cNvCxnSpPr/>
            <p:nvPr/>
          </p:nvCxnSpPr>
          <p:spPr>
            <a:xfrm>
              <a:off x="4824286" y="2533651"/>
              <a:ext cx="0" cy="3106315"/>
            </a:xfrm>
            <a:prstGeom prst="line">
              <a:avLst/>
            </a:prstGeom>
            <a:ln w="25400">
              <a:solidFill>
                <a:srgbClr val="355D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Agrupar 114">
            <a:extLst>
              <a:ext uri="{FF2B5EF4-FFF2-40B4-BE49-F238E27FC236}">
                <a16:creationId xmlns:a16="http://schemas.microsoft.com/office/drawing/2014/main" xmlns="" id="{A450C0DD-5B06-4D9B-BF4E-2D11DC61D922}"/>
              </a:ext>
            </a:extLst>
          </p:cNvPr>
          <p:cNvGrpSpPr/>
          <p:nvPr/>
        </p:nvGrpSpPr>
        <p:grpSpPr>
          <a:xfrm>
            <a:off x="5977134" y="340771"/>
            <a:ext cx="5466990" cy="1795435"/>
            <a:chOff x="6258688" y="1175681"/>
            <a:chExt cx="6056168" cy="1988929"/>
          </a:xfrm>
        </p:grpSpPr>
        <p:sp>
          <p:nvSpPr>
            <p:cNvPr id="64" name="Retângulo: Cantos Arredondados 63">
              <a:extLst>
                <a:ext uri="{FF2B5EF4-FFF2-40B4-BE49-F238E27FC236}">
                  <a16:creationId xmlns:a16="http://schemas.microsoft.com/office/drawing/2014/main" xmlns="" id="{4C13F5B7-1054-476E-BA10-3DC620E51D4C}"/>
                </a:ext>
              </a:extLst>
            </p:cNvPr>
            <p:cNvSpPr/>
            <p:nvPr/>
          </p:nvSpPr>
          <p:spPr>
            <a:xfrm>
              <a:off x="6258688" y="1471764"/>
              <a:ext cx="6056168" cy="1692846"/>
            </a:xfrm>
            <a:prstGeom prst="roundRect">
              <a:avLst>
                <a:gd name="adj" fmla="val 5550"/>
              </a:avLst>
            </a:prstGeom>
            <a:noFill/>
            <a:ln w="50800">
              <a:solidFill>
                <a:srgbClr val="FF9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xmlns="" id="{6339E5B3-58B4-4425-BE1D-064DA3BB682B}"/>
                </a:ext>
              </a:extLst>
            </p:cNvPr>
            <p:cNvGrpSpPr/>
            <p:nvPr/>
          </p:nvGrpSpPr>
          <p:grpSpPr>
            <a:xfrm>
              <a:off x="8204889" y="1841551"/>
              <a:ext cx="1906517" cy="361373"/>
              <a:chOff x="2720901" y="1743360"/>
              <a:chExt cx="2194928" cy="416040"/>
            </a:xfrm>
          </p:grpSpPr>
          <p:sp>
            <p:nvSpPr>
              <p:cNvPr id="67" name="Retângulo: Cantos Arredondados 66">
                <a:extLst>
                  <a:ext uri="{FF2B5EF4-FFF2-40B4-BE49-F238E27FC236}">
                    <a16:creationId xmlns:a16="http://schemas.microsoft.com/office/drawing/2014/main" xmlns="" id="{85CF50C3-8F67-4F14-9911-0C4DED74F511}"/>
                  </a:ext>
                </a:extLst>
              </p:cNvPr>
              <p:cNvSpPr/>
              <p:nvPr/>
            </p:nvSpPr>
            <p:spPr>
              <a:xfrm>
                <a:off x="2720901" y="1743360"/>
                <a:ext cx="2100592" cy="416040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rgbClr val="FF9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CaixaDeTexto 83">
                <a:extLst>
                  <a:ext uri="{FF2B5EF4-FFF2-40B4-BE49-F238E27FC236}">
                    <a16:creationId xmlns:a16="http://schemas.microsoft.com/office/drawing/2014/main" xmlns="" id="{95AB2E8B-B050-4A8C-A40D-AED7B882CC81}"/>
                  </a:ext>
                </a:extLst>
              </p:cNvPr>
              <p:cNvSpPr txBox="1"/>
              <p:nvPr/>
            </p:nvSpPr>
            <p:spPr>
              <a:xfrm>
                <a:off x="2908140" y="1768262"/>
                <a:ext cx="2007689" cy="389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9F00"/>
                    </a:solidFill>
                  </a:rPr>
                  <a:t>*INVESTIMENTOS</a:t>
                </a:r>
                <a:endParaRPr lang="pt-BR" sz="1400" b="1" dirty="0">
                  <a:solidFill>
                    <a:srgbClr val="FF9F00"/>
                  </a:solidFill>
                </a:endParaRPr>
              </a:p>
            </p:txBody>
          </p:sp>
        </p:grpSp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xmlns="" id="{3064FAA8-CD1F-4085-822C-DAC9AD428BB6}"/>
                </a:ext>
              </a:extLst>
            </p:cNvPr>
            <p:cNvGrpSpPr/>
            <p:nvPr/>
          </p:nvGrpSpPr>
          <p:grpSpPr>
            <a:xfrm>
              <a:off x="10683766" y="1703424"/>
              <a:ext cx="1453739" cy="599953"/>
              <a:chOff x="5556701" y="1584338"/>
              <a:chExt cx="1673655" cy="690712"/>
            </a:xfrm>
          </p:grpSpPr>
          <p:sp>
            <p:nvSpPr>
              <p:cNvPr id="70" name="Retângulo: Cantos Arredondados 69">
                <a:extLst>
                  <a:ext uri="{FF2B5EF4-FFF2-40B4-BE49-F238E27FC236}">
                    <a16:creationId xmlns:a16="http://schemas.microsoft.com/office/drawing/2014/main" xmlns="" id="{C52803D1-9EB4-45B6-9D37-A7544E1424C3}"/>
                  </a:ext>
                </a:extLst>
              </p:cNvPr>
              <p:cNvSpPr/>
              <p:nvPr/>
            </p:nvSpPr>
            <p:spPr>
              <a:xfrm>
                <a:off x="5556701" y="1584338"/>
                <a:ext cx="1628775" cy="684121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rgbClr val="FF9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CaixaDeTexto 83">
                <a:extLst>
                  <a:ext uri="{FF2B5EF4-FFF2-40B4-BE49-F238E27FC236}">
                    <a16:creationId xmlns:a16="http://schemas.microsoft.com/office/drawing/2014/main" xmlns="" id="{536C5EAC-87DB-480F-9518-B3A9129C7D74}"/>
                  </a:ext>
                </a:extLst>
              </p:cNvPr>
              <p:cNvSpPr txBox="1"/>
              <p:nvPr/>
            </p:nvSpPr>
            <p:spPr>
              <a:xfrm>
                <a:off x="5828344" y="1607761"/>
                <a:ext cx="1402012" cy="667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9F00"/>
                    </a:solidFill>
                  </a:rPr>
                  <a:t>BÔNUS DE </a:t>
                </a:r>
                <a:r>
                  <a:rPr lang="en-US" sz="1200" b="1" dirty="0">
                    <a:solidFill>
                      <a:srgbClr val="FF9F00"/>
                    </a:solidFill>
                  </a:rPr>
                  <a:t>ASSINATURA</a:t>
                </a:r>
                <a:endParaRPr lang="pt-BR" sz="1600" b="1" dirty="0">
                  <a:solidFill>
                    <a:srgbClr val="FF9F00"/>
                  </a:solidFill>
                </a:endParaRPr>
              </a:p>
            </p:txBody>
          </p:sp>
        </p:grpSp>
        <p:sp>
          <p:nvSpPr>
            <p:cNvPr id="72" name="Retângulo 20">
              <a:extLst>
                <a:ext uri="{FF2B5EF4-FFF2-40B4-BE49-F238E27FC236}">
                  <a16:creationId xmlns:a16="http://schemas.microsoft.com/office/drawing/2014/main" xmlns="" id="{B1F7A345-BCD0-4A56-9299-CD47AB9E1B2F}"/>
                </a:ext>
              </a:extLst>
            </p:cNvPr>
            <p:cNvSpPr/>
            <p:nvPr/>
          </p:nvSpPr>
          <p:spPr>
            <a:xfrm>
              <a:off x="8250336" y="2422412"/>
              <a:ext cx="1679679" cy="579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9F00"/>
                  </a:solidFill>
                </a:rPr>
                <a:t>157 MM</a:t>
              </a:r>
              <a:endParaRPr lang="pt-BR" dirty="0">
                <a:solidFill>
                  <a:srgbClr val="FF9F00"/>
                </a:solidFill>
              </a:endParaRPr>
            </a:p>
          </p:txBody>
        </p:sp>
        <p:pic>
          <p:nvPicPr>
            <p:cNvPr id="73" name="Imagem 72">
              <a:extLst>
                <a:ext uri="{FF2B5EF4-FFF2-40B4-BE49-F238E27FC236}">
                  <a16:creationId xmlns:a16="http://schemas.microsoft.com/office/drawing/2014/main" xmlns="" id="{3459D1F1-C561-421B-8E30-F3F921066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5167" y="2240722"/>
              <a:ext cx="1127344" cy="6031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grpSp>
          <p:nvGrpSpPr>
            <p:cNvPr id="79" name="Agrupar 78">
              <a:extLst>
                <a:ext uri="{FF2B5EF4-FFF2-40B4-BE49-F238E27FC236}">
                  <a16:creationId xmlns:a16="http://schemas.microsoft.com/office/drawing/2014/main" xmlns="" id="{29F592DC-6B45-498A-823E-66CB14759328}"/>
                </a:ext>
              </a:extLst>
            </p:cNvPr>
            <p:cNvGrpSpPr/>
            <p:nvPr/>
          </p:nvGrpSpPr>
          <p:grpSpPr>
            <a:xfrm>
              <a:off x="7794408" y="1687820"/>
              <a:ext cx="620893" cy="620893"/>
              <a:chOff x="2431209" y="853347"/>
              <a:chExt cx="923418" cy="923418"/>
            </a:xfrm>
          </p:grpSpPr>
          <p:sp>
            <p:nvSpPr>
              <p:cNvPr id="80" name="Elipse 79">
                <a:extLst>
                  <a:ext uri="{FF2B5EF4-FFF2-40B4-BE49-F238E27FC236}">
                    <a16:creationId xmlns:a16="http://schemas.microsoft.com/office/drawing/2014/main" xmlns="" id="{4A01231D-6BD7-4C4F-9735-D4531F6DBB36}"/>
                  </a:ext>
                </a:extLst>
              </p:cNvPr>
              <p:cNvSpPr/>
              <p:nvPr/>
            </p:nvSpPr>
            <p:spPr>
              <a:xfrm>
                <a:off x="2431209" y="853347"/>
                <a:ext cx="923418" cy="923418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FF9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81" name="Gráfico 80">
                <a:extLst>
                  <a:ext uri="{FF2B5EF4-FFF2-40B4-BE49-F238E27FC236}">
                    <a16:creationId xmlns:a16="http://schemas.microsoft.com/office/drawing/2014/main" xmlns="" id="{EE212657-6450-4AE5-8A6A-1C7187641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565739" y="1069815"/>
                <a:ext cx="689190" cy="585811"/>
              </a:xfrm>
              <a:prstGeom prst="rect">
                <a:avLst/>
              </a:prstGeom>
            </p:spPr>
          </p:pic>
        </p:grp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xmlns="" id="{BA50AD84-770C-4272-8897-A3E627CE1B1E}"/>
                </a:ext>
              </a:extLst>
            </p:cNvPr>
            <p:cNvGrpSpPr/>
            <p:nvPr/>
          </p:nvGrpSpPr>
          <p:grpSpPr>
            <a:xfrm>
              <a:off x="10326215" y="1687820"/>
              <a:ext cx="620893" cy="620893"/>
              <a:chOff x="5528704" y="853349"/>
              <a:chExt cx="923418" cy="923419"/>
            </a:xfrm>
          </p:grpSpPr>
          <p:sp>
            <p:nvSpPr>
              <p:cNvPr id="83" name="Elipse 82">
                <a:extLst>
                  <a:ext uri="{FF2B5EF4-FFF2-40B4-BE49-F238E27FC236}">
                    <a16:creationId xmlns:a16="http://schemas.microsoft.com/office/drawing/2014/main" xmlns="" id="{252FD8F6-9BA8-4527-A530-B7FD8489A71C}"/>
                  </a:ext>
                </a:extLst>
              </p:cNvPr>
              <p:cNvSpPr/>
              <p:nvPr/>
            </p:nvSpPr>
            <p:spPr>
              <a:xfrm>
                <a:off x="5528704" y="853349"/>
                <a:ext cx="923418" cy="923419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FF9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84" name="Gráfico 83">
                <a:extLst>
                  <a:ext uri="{FF2B5EF4-FFF2-40B4-BE49-F238E27FC236}">
                    <a16:creationId xmlns:a16="http://schemas.microsoft.com/office/drawing/2014/main" xmlns="" id="{3A1A9D98-8F76-4F55-9ADD-096523AB3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669256" y="993105"/>
                <a:ext cx="609600" cy="542925"/>
              </a:xfrm>
              <a:prstGeom prst="rect">
                <a:avLst/>
              </a:prstGeom>
            </p:spPr>
          </p:pic>
        </p:grp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xmlns="" id="{C9D68155-95D5-465D-9972-3C31C857E5BD}"/>
                </a:ext>
              </a:extLst>
            </p:cNvPr>
            <p:cNvSpPr txBox="1"/>
            <p:nvPr/>
          </p:nvSpPr>
          <p:spPr>
            <a:xfrm>
              <a:off x="10447204" y="2396573"/>
              <a:ext cx="1720781" cy="579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9F00"/>
                  </a:solidFill>
                </a:rPr>
                <a:t>30,9 MM</a:t>
              </a:r>
              <a:endParaRPr lang="pt-BR" sz="2800" dirty="0">
                <a:solidFill>
                  <a:srgbClr val="FF9F00"/>
                </a:solidFill>
              </a:endParaRPr>
            </a:p>
          </p:txBody>
        </p:sp>
        <p:sp>
          <p:nvSpPr>
            <p:cNvPr id="86" name="Retângulo: Cantos Arredondados 85">
              <a:extLst>
                <a:ext uri="{FF2B5EF4-FFF2-40B4-BE49-F238E27FC236}">
                  <a16:creationId xmlns:a16="http://schemas.microsoft.com/office/drawing/2014/main" xmlns="" id="{A39805E3-3F59-46B4-80F1-BBF238D56085}"/>
                </a:ext>
              </a:extLst>
            </p:cNvPr>
            <p:cNvSpPr/>
            <p:nvPr/>
          </p:nvSpPr>
          <p:spPr>
            <a:xfrm>
              <a:off x="6387112" y="1236838"/>
              <a:ext cx="1164974" cy="483690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FF9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Retângulo 20">
              <a:extLst>
                <a:ext uri="{FF2B5EF4-FFF2-40B4-BE49-F238E27FC236}">
                  <a16:creationId xmlns:a16="http://schemas.microsoft.com/office/drawing/2014/main" xmlns="" id="{71063320-F08F-4637-8D33-9D63AF12F926}"/>
                </a:ext>
              </a:extLst>
            </p:cNvPr>
            <p:cNvSpPr/>
            <p:nvPr/>
          </p:nvSpPr>
          <p:spPr>
            <a:xfrm>
              <a:off x="6397311" y="1175681"/>
              <a:ext cx="1242687" cy="579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9F00"/>
                  </a:solidFill>
                </a:rPr>
                <a:t>2020</a:t>
              </a:r>
              <a:endParaRPr lang="pt-BR" sz="2400" dirty="0">
                <a:solidFill>
                  <a:srgbClr val="FF9F00"/>
                </a:solidFill>
              </a:endParaRPr>
            </a:p>
          </p:txBody>
        </p:sp>
        <p:cxnSp>
          <p:nvCxnSpPr>
            <p:cNvPr id="91" name="Conector reto 90">
              <a:extLst>
                <a:ext uri="{FF2B5EF4-FFF2-40B4-BE49-F238E27FC236}">
                  <a16:creationId xmlns:a16="http://schemas.microsoft.com/office/drawing/2014/main" xmlns="" id="{C7883574-A1C9-4781-8783-79D6EC28F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92441" y="2462670"/>
              <a:ext cx="0" cy="393522"/>
            </a:xfrm>
            <a:prstGeom prst="line">
              <a:avLst/>
            </a:prstGeom>
            <a:ln w="25400">
              <a:solidFill>
                <a:srgbClr val="FF9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xmlns="" id="{837C819C-FC54-4CAB-ADAD-D6E916155D34}"/>
              </a:ext>
            </a:extLst>
          </p:cNvPr>
          <p:cNvGrpSpPr/>
          <p:nvPr/>
        </p:nvGrpSpPr>
        <p:grpSpPr>
          <a:xfrm>
            <a:off x="5977133" y="2194587"/>
            <a:ext cx="5466990" cy="3775499"/>
            <a:chOff x="6258688" y="1175681"/>
            <a:chExt cx="6056167" cy="4182384"/>
          </a:xfrm>
        </p:grpSpPr>
        <p:sp>
          <p:nvSpPr>
            <p:cNvPr id="117" name="Retângulo: Cantos Arredondados 116">
              <a:extLst>
                <a:ext uri="{FF2B5EF4-FFF2-40B4-BE49-F238E27FC236}">
                  <a16:creationId xmlns:a16="http://schemas.microsoft.com/office/drawing/2014/main" xmlns="" id="{C9C9B28D-7BE8-4DAF-B207-8AC9F3CFAD0A}"/>
                </a:ext>
              </a:extLst>
            </p:cNvPr>
            <p:cNvSpPr/>
            <p:nvPr/>
          </p:nvSpPr>
          <p:spPr>
            <a:xfrm>
              <a:off x="6258688" y="1471764"/>
              <a:ext cx="6056167" cy="3886301"/>
            </a:xfrm>
            <a:prstGeom prst="roundRect">
              <a:avLst>
                <a:gd name="adj" fmla="val 5550"/>
              </a:avLst>
            </a:prstGeom>
            <a:noFill/>
            <a:ln w="50800">
              <a:solidFill>
                <a:srgbClr val="50B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118" name="Agrupar 117">
              <a:extLst>
                <a:ext uri="{FF2B5EF4-FFF2-40B4-BE49-F238E27FC236}">
                  <a16:creationId xmlns:a16="http://schemas.microsoft.com/office/drawing/2014/main" xmlns="" id="{1145D04C-D28F-4BEC-9D9E-BB5401846A15}"/>
                </a:ext>
              </a:extLst>
            </p:cNvPr>
            <p:cNvGrpSpPr/>
            <p:nvPr/>
          </p:nvGrpSpPr>
          <p:grpSpPr>
            <a:xfrm>
              <a:off x="8232453" y="1841549"/>
              <a:ext cx="1840374" cy="396669"/>
              <a:chOff x="2752634" y="1743360"/>
              <a:chExt cx="2118779" cy="456676"/>
            </a:xfrm>
          </p:grpSpPr>
          <p:sp>
            <p:nvSpPr>
              <p:cNvPr id="135" name="Retângulo: Cantos Arredondados 134">
                <a:extLst>
                  <a:ext uri="{FF2B5EF4-FFF2-40B4-BE49-F238E27FC236}">
                    <a16:creationId xmlns:a16="http://schemas.microsoft.com/office/drawing/2014/main" xmlns="" id="{3BE7EE90-A335-4973-B57A-07A1AC6D758A}"/>
                  </a:ext>
                </a:extLst>
              </p:cNvPr>
              <p:cNvSpPr/>
              <p:nvPr/>
            </p:nvSpPr>
            <p:spPr>
              <a:xfrm>
                <a:off x="2752634" y="1743360"/>
                <a:ext cx="2100593" cy="416040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rgbClr val="50B4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6" name="CaixaDeTexto 83">
                <a:extLst>
                  <a:ext uri="{FF2B5EF4-FFF2-40B4-BE49-F238E27FC236}">
                    <a16:creationId xmlns:a16="http://schemas.microsoft.com/office/drawing/2014/main" xmlns="" id="{EBA1086F-9B56-4783-AEB6-E0EF7C5A86A9}"/>
                  </a:ext>
                </a:extLst>
              </p:cNvPr>
              <p:cNvSpPr txBox="1"/>
              <p:nvPr/>
            </p:nvSpPr>
            <p:spPr>
              <a:xfrm>
                <a:off x="2863724" y="1768262"/>
                <a:ext cx="2007689" cy="43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50B46F"/>
                    </a:solidFill>
                  </a:rPr>
                  <a:t>*</a:t>
                </a:r>
                <a:r>
                  <a:rPr lang="en-US" sz="1400" b="1" dirty="0">
                    <a:solidFill>
                      <a:srgbClr val="50B46F"/>
                    </a:solidFill>
                  </a:rPr>
                  <a:t>INVESTIMENTOS</a:t>
                </a:r>
                <a:endParaRPr lang="pt-BR" sz="1600" b="1" dirty="0">
                  <a:solidFill>
                    <a:srgbClr val="50B46F"/>
                  </a:solidFill>
                </a:endParaRPr>
              </a:p>
            </p:txBody>
          </p:sp>
        </p:grpSp>
        <p:grpSp>
          <p:nvGrpSpPr>
            <p:cNvPr id="119" name="Agrupar 118">
              <a:extLst>
                <a:ext uri="{FF2B5EF4-FFF2-40B4-BE49-F238E27FC236}">
                  <a16:creationId xmlns:a16="http://schemas.microsoft.com/office/drawing/2014/main" xmlns="" id="{6E8F23B4-4493-4EE1-818A-C15484A754B4}"/>
                </a:ext>
              </a:extLst>
            </p:cNvPr>
            <p:cNvGrpSpPr/>
            <p:nvPr/>
          </p:nvGrpSpPr>
          <p:grpSpPr>
            <a:xfrm>
              <a:off x="10675741" y="1703424"/>
              <a:ext cx="1423183" cy="599953"/>
              <a:chOff x="5547464" y="1584338"/>
              <a:chExt cx="1638477" cy="690712"/>
            </a:xfrm>
          </p:grpSpPr>
          <p:sp>
            <p:nvSpPr>
              <p:cNvPr id="133" name="Retângulo: Cantos Arredondados 132">
                <a:extLst>
                  <a:ext uri="{FF2B5EF4-FFF2-40B4-BE49-F238E27FC236}">
                    <a16:creationId xmlns:a16="http://schemas.microsoft.com/office/drawing/2014/main" xmlns="" id="{3ED793BA-03C3-40B3-BAE1-03A01AEB9057}"/>
                  </a:ext>
                </a:extLst>
              </p:cNvPr>
              <p:cNvSpPr/>
              <p:nvPr/>
            </p:nvSpPr>
            <p:spPr>
              <a:xfrm>
                <a:off x="5547464" y="1584338"/>
                <a:ext cx="1628775" cy="684121"/>
              </a:xfrm>
              <a:prstGeom prst="roundRect">
                <a:avLst/>
              </a:prstGeom>
              <a:solidFill>
                <a:schemeClr val="bg1"/>
              </a:solidFill>
              <a:ln w="50800">
                <a:solidFill>
                  <a:srgbClr val="50B4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4" name="CaixaDeTexto 83">
                <a:extLst>
                  <a:ext uri="{FF2B5EF4-FFF2-40B4-BE49-F238E27FC236}">
                    <a16:creationId xmlns:a16="http://schemas.microsoft.com/office/drawing/2014/main" xmlns="" id="{FFC2A5D1-D96A-481B-8AE4-EB7560A36914}"/>
                  </a:ext>
                </a:extLst>
              </p:cNvPr>
              <p:cNvSpPr txBox="1"/>
              <p:nvPr/>
            </p:nvSpPr>
            <p:spPr>
              <a:xfrm>
                <a:off x="5783929" y="1607761"/>
                <a:ext cx="1402012" cy="667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50B46F"/>
                    </a:solidFill>
                  </a:rPr>
                  <a:t>BÔNUS DE </a:t>
                </a:r>
                <a:r>
                  <a:rPr lang="en-US" sz="1200" b="1" dirty="0">
                    <a:solidFill>
                      <a:srgbClr val="50B46F"/>
                    </a:solidFill>
                  </a:rPr>
                  <a:t>ASSINATURA</a:t>
                </a:r>
                <a:endParaRPr lang="pt-BR" sz="1600" b="1" dirty="0">
                  <a:solidFill>
                    <a:srgbClr val="50B46F"/>
                  </a:solidFill>
                </a:endParaRPr>
              </a:p>
            </p:txBody>
          </p:sp>
        </p:grpSp>
        <p:sp>
          <p:nvSpPr>
            <p:cNvPr id="120" name="Retângulo 20">
              <a:extLst>
                <a:ext uri="{FF2B5EF4-FFF2-40B4-BE49-F238E27FC236}">
                  <a16:creationId xmlns:a16="http://schemas.microsoft.com/office/drawing/2014/main" xmlns="" id="{64C534BD-2FF1-478B-B28E-FC8FD3C39C30}"/>
                </a:ext>
              </a:extLst>
            </p:cNvPr>
            <p:cNvSpPr/>
            <p:nvPr/>
          </p:nvSpPr>
          <p:spPr>
            <a:xfrm>
              <a:off x="8523676" y="2467749"/>
              <a:ext cx="1543141" cy="579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50B46F"/>
                  </a:solidFill>
                </a:rPr>
                <a:t>200 BI</a:t>
              </a:r>
            </a:p>
          </p:txBody>
        </p:sp>
        <p:grpSp>
          <p:nvGrpSpPr>
            <p:cNvPr id="122" name="Agrupar 121">
              <a:extLst>
                <a:ext uri="{FF2B5EF4-FFF2-40B4-BE49-F238E27FC236}">
                  <a16:creationId xmlns:a16="http://schemas.microsoft.com/office/drawing/2014/main" xmlns="" id="{88EA6093-615B-4525-9679-486BA9C724CE}"/>
                </a:ext>
              </a:extLst>
            </p:cNvPr>
            <p:cNvGrpSpPr/>
            <p:nvPr/>
          </p:nvGrpSpPr>
          <p:grpSpPr>
            <a:xfrm>
              <a:off x="7755828" y="1687820"/>
              <a:ext cx="620893" cy="620893"/>
              <a:chOff x="2373832" y="853347"/>
              <a:chExt cx="923418" cy="923418"/>
            </a:xfrm>
          </p:grpSpPr>
          <p:sp>
            <p:nvSpPr>
              <p:cNvPr id="131" name="Elipse 130">
                <a:extLst>
                  <a:ext uri="{FF2B5EF4-FFF2-40B4-BE49-F238E27FC236}">
                    <a16:creationId xmlns:a16="http://schemas.microsoft.com/office/drawing/2014/main" xmlns="" id="{46B2ED2E-EA86-4C4E-B9EA-C3B9DFEC442C}"/>
                  </a:ext>
                </a:extLst>
              </p:cNvPr>
              <p:cNvSpPr/>
              <p:nvPr/>
            </p:nvSpPr>
            <p:spPr>
              <a:xfrm>
                <a:off x="2373832" y="853347"/>
                <a:ext cx="923418" cy="923418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50B4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32" name="Gráfico 131">
                <a:extLst>
                  <a:ext uri="{FF2B5EF4-FFF2-40B4-BE49-F238E27FC236}">
                    <a16:creationId xmlns:a16="http://schemas.microsoft.com/office/drawing/2014/main" xmlns="" id="{B1086231-39C1-4521-909D-D16F6C6FB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508362" y="1069815"/>
                <a:ext cx="689190" cy="585811"/>
              </a:xfrm>
              <a:prstGeom prst="rect">
                <a:avLst/>
              </a:prstGeom>
            </p:spPr>
          </p:pic>
        </p:grpSp>
        <p:grpSp>
          <p:nvGrpSpPr>
            <p:cNvPr id="123" name="Agrupar 122">
              <a:extLst>
                <a:ext uri="{FF2B5EF4-FFF2-40B4-BE49-F238E27FC236}">
                  <a16:creationId xmlns:a16="http://schemas.microsoft.com/office/drawing/2014/main" xmlns="" id="{418165E8-E947-45E6-8267-CF3287568B8E}"/>
                </a:ext>
              </a:extLst>
            </p:cNvPr>
            <p:cNvGrpSpPr/>
            <p:nvPr/>
          </p:nvGrpSpPr>
          <p:grpSpPr>
            <a:xfrm>
              <a:off x="10287638" y="1687820"/>
              <a:ext cx="620893" cy="620893"/>
              <a:chOff x="5471325" y="853349"/>
              <a:chExt cx="923417" cy="923419"/>
            </a:xfrm>
          </p:grpSpPr>
          <p:sp>
            <p:nvSpPr>
              <p:cNvPr id="129" name="Elipse 128">
                <a:extLst>
                  <a:ext uri="{FF2B5EF4-FFF2-40B4-BE49-F238E27FC236}">
                    <a16:creationId xmlns:a16="http://schemas.microsoft.com/office/drawing/2014/main" xmlns="" id="{0EA424F0-3C66-4736-8CD5-B1E63A186F4C}"/>
                  </a:ext>
                </a:extLst>
              </p:cNvPr>
              <p:cNvSpPr/>
              <p:nvPr/>
            </p:nvSpPr>
            <p:spPr>
              <a:xfrm>
                <a:off x="5471325" y="853349"/>
                <a:ext cx="923417" cy="923419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50B4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30" name="Gráfico 129">
                <a:extLst>
                  <a:ext uri="{FF2B5EF4-FFF2-40B4-BE49-F238E27FC236}">
                    <a16:creationId xmlns:a16="http://schemas.microsoft.com/office/drawing/2014/main" xmlns="" id="{132EA539-81F9-4412-A84A-FEA702E01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611879" y="993105"/>
                <a:ext cx="609600" cy="542925"/>
              </a:xfrm>
              <a:prstGeom prst="rect">
                <a:avLst/>
              </a:prstGeom>
            </p:spPr>
          </p:pic>
        </p:grpSp>
        <p:sp>
          <p:nvSpPr>
            <p:cNvPr id="124" name="CaixaDeTexto 123">
              <a:extLst>
                <a:ext uri="{FF2B5EF4-FFF2-40B4-BE49-F238E27FC236}">
                  <a16:creationId xmlns:a16="http://schemas.microsoft.com/office/drawing/2014/main" xmlns="" id="{224737F4-4935-45EA-900C-A68C3C9E5532}"/>
                </a:ext>
              </a:extLst>
            </p:cNvPr>
            <p:cNvSpPr txBox="1"/>
            <p:nvPr/>
          </p:nvSpPr>
          <p:spPr>
            <a:xfrm>
              <a:off x="10587083" y="2441910"/>
              <a:ext cx="1580903" cy="579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50B46F"/>
                  </a:solidFill>
                </a:rPr>
                <a:t>+11,1 BI</a:t>
              </a:r>
              <a:endParaRPr lang="pt-BR" sz="2800" dirty="0">
                <a:solidFill>
                  <a:srgbClr val="50B46F"/>
                </a:solidFill>
              </a:endParaRPr>
            </a:p>
          </p:txBody>
        </p:sp>
        <p:sp>
          <p:nvSpPr>
            <p:cNvPr id="125" name="Retângulo: Cantos Arredondados 124">
              <a:extLst>
                <a:ext uri="{FF2B5EF4-FFF2-40B4-BE49-F238E27FC236}">
                  <a16:creationId xmlns:a16="http://schemas.microsoft.com/office/drawing/2014/main" xmlns="" id="{6B381120-2E0A-4125-8BB8-ABFFB15F3605}"/>
                </a:ext>
              </a:extLst>
            </p:cNvPr>
            <p:cNvSpPr/>
            <p:nvPr/>
          </p:nvSpPr>
          <p:spPr>
            <a:xfrm>
              <a:off x="6440917" y="1236838"/>
              <a:ext cx="1164974" cy="483690"/>
            </a:xfrm>
            <a:prstGeom prst="roundRect">
              <a:avLst/>
            </a:prstGeom>
            <a:solidFill>
              <a:schemeClr val="bg1"/>
            </a:solidFill>
            <a:ln w="50800">
              <a:solidFill>
                <a:srgbClr val="50B4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6" name="Retângulo 20">
              <a:extLst>
                <a:ext uri="{FF2B5EF4-FFF2-40B4-BE49-F238E27FC236}">
                  <a16:creationId xmlns:a16="http://schemas.microsoft.com/office/drawing/2014/main" xmlns="" id="{4321F2C9-3965-4649-BED2-AD147B2678BE}"/>
                </a:ext>
              </a:extLst>
            </p:cNvPr>
            <p:cNvSpPr/>
            <p:nvPr/>
          </p:nvSpPr>
          <p:spPr>
            <a:xfrm>
              <a:off x="6385245" y="1175681"/>
              <a:ext cx="1242686" cy="579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50B46F"/>
                  </a:solidFill>
                </a:rPr>
                <a:t>2021</a:t>
              </a:r>
              <a:endParaRPr lang="pt-BR" sz="2400" dirty="0">
                <a:solidFill>
                  <a:srgbClr val="50B46F"/>
                </a:solidFill>
              </a:endParaRPr>
            </a:p>
          </p:txBody>
        </p:sp>
        <p:cxnSp>
          <p:nvCxnSpPr>
            <p:cNvPr id="127" name="Conector reto 126">
              <a:extLst>
                <a:ext uri="{FF2B5EF4-FFF2-40B4-BE49-F238E27FC236}">
                  <a16:creationId xmlns:a16="http://schemas.microsoft.com/office/drawing/2014/main" xmlns="" id="{DC27F588-7CBD-4588-89BC-4B99ECF7CF04}"/>
                </a:ext>
              </a:extLst>
            </p:cNvPr>
            <p:cNvCxnSpPr>
              <a:cxnSpLocks/>
            </p:cNvCxnSpPr>
            <p:nvPr/>
          </p:nvCxnSpPr>
          <p:spPr>
            <a:xfrm>
              <a:off x="10167033" y="2466764"/>
              <a:ext cx="0" cy="393522"/>
            </a:xfrm>
            <a:prstGeom prst="line">
              <a:avLst/>
            </a:prstGeom>
            <a:ln w="25400">
              <a:solidFill>
                <a:srgbClr val="50B4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Agrupar 142">
            <a:extLst>
              <a:ext uri="{FF2B5EF4-FFF2-40B4-BE49-F238E27FC236}">
                <a16:creationId xmlns:a16="http://schemas.microsoft.com/office/drawing/2014/main" xmlns="" id="{102D7B1C-9E10-4EA2-8929-C9AE774279E4}"/>
              </a:ext>
            </a:extLst>
          </p:cNvPr>
          <p:cNvGrpSpPr/>
          <p:nvPr/>
        </p:nvGrpSpPr>
        <p:grpSpPr>
          <a:xfrm>
            <a:off x="6096000" y="3365826"/>
            <a:ext cx="1470470" cy="2347522"/>
            <a:chOff x="6517071" y="4074223"/>
            <a:chExt cx="1124792" cy="1795667"/>
          </a:xfrm>
        </p:grpSpPr>
        <p:pic>
          <p:nvPicPr>
            <p:cNvPr id="139" name="Picture 3">
              <a:extLst>
                <a:ext uri="{FF2B5EF4-FFF2-40B4-BE49-F238E27FC236}">
                  <a16:creationId xmlns:a16="http://schemas.microsoft.com/office/drawing/2014/main" xmlns="" id="{D44E54FD-CB0F-4D79-9423-4D5B3463B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533814" y="4074223"/>
              <a:ext cx="1083200" cy="5569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pic>
          <p:nvPicPr>
            <p:cNvPr id="140" name="Imagem 139">
              <a:extLst>
                <a:ext uri="{FF2B5EF4-FFF2-40B4-BE49-F238E27FC236}">
                  <a16:creationId xmlns:a16="http://schemas.microsoft.com/office/drawing/2014/main" xmlns="" id="{57AF230B-025B-4329-853A-6F90B9D65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527218" y="4703288"/>
              <a:ext cx="1114645" cy="51491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pic>
          <p:nvPicPr>
            <p:cNvPr id="141" name="Imagem 140">
              <a:extLst>
                <a:ext uri="{FF2B5EF4-FFF2-40B4-BE49-F238E27FC236}">
                  <a16:creationId xmlns:a16="http://schemas.microsoft.com/office/drawing/2014/main" xmlns="" id="{6BBD76A4-3802-41FD-857F-3D63C1542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7071" y="5290362"/>
              <a:ext cx="1083200" cy="5795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</p:grpSp>
      <p:sp>
        <p:nvSpPr>
          <p:cNvPr id="145" name="Retângulo 20">
            <a:extLst>
              <a:ext uri="{FF2B5EF4-FFF2-40B4-BE49-F238E27FC236}">
                <a16:creationId xmlns:a16="http://schemas.microsoft.com/office/drawing/2014/main" xmlns="" id="{7D5D3481-27F5-4574-9AD1-CA0E2580EDCB}"/>
              </a:ext>
            </a:extLst>
          </p:cNvPr>
          <p:cNvSpPr/>
          <p:nvPr/>
        </p:nvSpPr>
        <p:spPr>
          <a:xfrm>
            <a:off x="8342490" y="4686618"/>
            <a:ext cx="2515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Rodadas previstas para o 2º semestre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47" name="Retângulo: Cantos Arredondados 146">
            <a:extLst>
              <a:ext uri="{FF2B5EF4-FFF2-40B4-BE49-F238E27FC236}">
                <a16:creationId xmlns:a16="http://schemas.microsoft.com/office/drawing/2014/main" xmlns="" id="{D52041F6-290E-4CF2-9BCD-99068407445C}"/>
              </a:ext>
            </a:extLst>
          </p:cNvPr>
          <p:cNvSpPr/>
          <p:nvPr/>
        </p:nvSpPr>
        <p:spPr>
          <a:xfrm>
            <a:off x="10209438" y="5761002"/>
            <a:ext cx="1154346" cy="298746"/>
          </a:xfrm>
          <a:prstGeom prst="roundRect">
            <a:avLst/>
          </a:prstGeom>
          <a:solidFill>
            <a:srgbClr val="50B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3°ciclo</a:t>
            </a:r>
          </a:p>
        </p:txBody>
      </p:sp>
      <p:sp>
        <p:nvSpPr>
          <p:cNvPr id="148" name="Retângulo: Cantos Arredondados 147">
            <a:extLst>
              <a:ext uri="{FF2B5EF4-FFF2-40B4-BE49-F238E27FC236}">
                <a16:creationId xmlns:a16="http://schemas.microsoft.com/office/drawing/2014/main" xmlns="" id="{56B20F5A-D737-4948-97FF-390CD2A5893F}"/>
              </a:ext>
            </a:extLst>
          </p:cNvPr>
          <p:cNvSpPr/>
          <p:nvPr/>
        </p:nvSpPr>
        <p:spPr>
          <a:xfrm>
            <a:off x="10157196" y="1978433"/>
            <a:ext cx="1154346" cy="298746"/>
          </a:xfrm>
          <a:prstGeom prst="roundRect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2°ciclo</a:t>
            </a:r>
          </a:p>
        </p:txBody>
      </p:sp>
    </p:spTree>
    <p:extLst>
      <p:ext uri="{BB962C8B-B14F-4D97-AF65-F5344CB8AC3E}">
        <p14:creationId xmlns:p14="http://schemas.microsoft.com/office/powerpoint/2010/main" val="366902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2" grpId="0" animBg="1"/>
      <p:bldP spid="23" grpId="0"/>
      <p:bldP spid="145" grpId="0"/>
      <p:bldP spid="147" grpId="0" animBg="1"/>
      <p:bldP spid="1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484;p36">
            <a:extLst>
              <a:ext uri="{FF2B5EF4-FFF2-40B4-BE49-F238E27FC236}">
                <a16:creationId xmlns:a16="http://schemas.microsoft.com/office/drawing/2014/main" xmlns="" id="{FEC97ED5-9567-4B3D-87CD-B6F10338D05A}"/>
              </a:ext>
            </a:extLst>
          </p:cNvPr>
          <p:cNvSpPr txBox="1"/>
          <p:nvPr/>
        </p:nvSpPr>
        <p:spPr>
          <a:xfrm>
            <a:off x="382533" y="166498"/>
            <a:ext cx="9477831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SINAIS DE RETOMADA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SETOR DE MINERAÇÃO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tângulo 30">
            <a:extLst>
              <a:ext uri="{FF2B5EF4-FFF2-40B4-BE49-F238E27FC236}">
                <a16:creationId xmlns:a16="http://schemas.microsoft.com/office/drawing/2014/main" xmlns="" id="{BD6EE746-B104-4396-B0FF-2F20596BA52B}"/>
              </a:ext>
            </a:extLst>
          </p:cNvPr>
          <p:cNvSpPr/>
          <p:nvPr/>
        </p:nvSpPr>
        <p:spPr>
          <a:xfrm>
            <a:off x="0" y="5871338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(ANM, 2020; IBRAM, 2021; COMEXSTAT,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538551F5-982C-4E59-93EE-8CE552EBE101}"/>
              </a:ext>
            </a:extLst>
          </p:cNvPr>
          <p:cNvGrpSpPr/>
          <p:nvPr/>
        </p:nvGrpSpPr>
        <p:grpSpPr>
          <a:xfrm>
            <a:off x="7806385" y="805702"/>
            <a:ext cx="3762212" cy="3610326"/>
            <a:chOff x="6700479" y="3298721"/>
            <a:chExt cx="2823687" cy="2680362"/>
          </a:xfrm>
        </p:grpSpPr>
        <p:grpSp>
          <p:nvGrpSpPr>
            <p:cNvPr id="74" name="Gráfico 2">
              <a:extLst>
                <a:ext uri="{FF2B5EF4-FFF2-40B4-BE49-F238E27FC236}">
                  <a16:creationId xmlns:a16="http://schemas.microsoft.com/office/drawing/2014/main" xmlns="" id="{EE540AD4-EDC4-4379-8DEF-2864C5BEBEDE}"/>
                </a:ext>
              </a:extLst>
            </p:cNvPr>
            <p:cNvGrpSpPr/>
            <p:nvPr/>
          </p:nvGrpSpPr>
          <p:grpSpPr>
            <a:xfrm>
              <a:off x="6700479" y="3298721"/>
              <a:ext cx="2823435" cy="2680362"/>
              <a:chOff x="5931015" y="184641"/>
              <a:chExt cx="5830349" cy="5830349"/>
            </a:xfrm>
            <a:solidFill>
              <a:srgbClr val="BF9000">
                <a:alpha val="15000"/>
              </a:srgbClr>
            </a:solidFill>
          </p:grpSpPr>
          <p:sp>
            <p:nvSpPr>
              <p:cNvPr id="75" name="Forma Livre: Forma 3">
                <a:extLst>
                  <a:ext uri="{FF2B5EF4-FFF2-40B4-BE49-F238E27FC236}">
                    <a16:creationId xmlns:a16="http://schemas.microsoft.com/office/drawing/2014/main" xmlns="" id="{6F7BE19E-533A-4FAF-8D3B-FBFD956778E3}"/>
                  </a:ext>
                </a:extLst>
              </p:cNvPr>
              <p:cNvSpPr/>
              <p:nvPr/>
            </p:nvSpPr>
            <p:spPr>
              <a:xfrm>
                <a:off x="5931015" y="184641"/>
                <a:ext cx="8041" cy="8041"/>
              </a:xfrm>
              <a:custGeom>
                <a:avLst/>
                <a:gdLst/>
                <a:ahLst/>
                <a:cxnLst/>
                <a:rect l="l" t="t" r="r" b="b"/>
                <a:pathLst>
                  <a:path w="8041" h="8041"/>
                </a:pathLst>
              </a:custGeom>
              <a:grpFill/>
              <a:ln w="8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>
                  <a:solidFill>
                    <a:srgbClr val="BF9000"/>
                  </a:solidFill>
                </a:endParaRPr>
              </a:p>
            </p:txBody>
          </p:sp>
          <p:sp>
            <p:nvSpPr>
              <p:cNvPr id="76" name="Forma Livre: Forma 4">
                <a:extLst>
                  <a:ext uri="{FF2B5EF4-FFF2-40B4-BE49-F238E27FC236}">
                    <a16:creationId xmlns:a16="http://schemas.microsoft.com/office/drawing/2014/main" xmlns="" id="{F206E400-7C38-4828-87A6-46F690B6F17F}"/>
                  </a:ext>
                </a:extLst>
              </p:cNvPr>
              <p:cNvSpPr/>
              <p:nvPr/>
            </p:nvSpPr>
            <p:spPr>
              <a:xfrm>
                <a:off x="5931015" y="184641"/>
                <a:ext cx="8041" cy="8041"/>
              </a:xfrm>
              <a:custGeom>
                <a:avLst/>
                <a:gdLst/>
                <a:ahLst/>
                <a:cxnLst/>
                <a:rect l="l" t="t" r="r" b="b"/>
                <a:pathLst>
                  <a:path w="8041" h="8041"/>
                </a:pathLst>
              </a:custGeom>
              <a:grpFill/>
              <a:ln w="8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>
                  <a:solidFill>
                    <a:srgbClr val="BF9000"/>
                  </a:solidFill>
                </a:endParaRPr>
              </a:p>
            </p:txBody>
          </p:sp>
          <p:sp>
            <p:nvSpPr>
              <p:cNvPr id="77" name="Forma Livre: Forma 5">
                <a:extLst>
                  <a:ext uri="{FF2B5EF4-FFF2-40B4-BE49-F238E27FC236}">
                    <a16:creationId xmlns:a16="http://schemas.microsoft.com/office/drawing/2014/main" xmlns="" id="{9EA5C5CC-DB0F-4A91-86A5-34CD11C61C87}"/>
                  </a:ext>
                </a:extLst>
              </p:cNvPr>
              <p:cNvSpPr/>
              <p:nvPr/>
            </p:nvSpPr>
            <p:spPr>
              <a:xfrm>
                <a:off x="7363034" y="4951952"/>
                <a:ext cx="3634925" cy="1064515"/>
              </a:xfrm>
              <a:custGeom>
                <a:avLst/>
                <a:gdLst>
                  <a:gd name="connsiteX0" fmla="*/ 12218 w 3634925"/>
                  <a:gd name="connsiteY0" fmla="*/ 565086 h 1064515"/>
                  <a:gd name="connsiteX1" fmla="*/ 125287 w 3634925"/>
                  <a:gd name="connsiteY1" fmla="*/ 535572 h 1064515"/>
                  <a:gd name="connsiteX2" fmla="*/ 2132616 w 3634925"/>
                  <a:gd name="connsiteY2" fmla="*/ 818887 h 1064515"/>
                  <a:gd name="connsiteX3" fmla="*/ 3490725 w 3634925"/>
                  <a:gd name="connsiteY3" fmla="*/ 26362 h 1064515"/>
                  <a:gd name="connsiteX4" fmla="*/ 3606689 w 3634925"/>
                  <a:gd name="connsiteY4" fmla="*/ 20813 h 1064515"/>
                  <a:gd name="connsiteX5" fmla="*/ 3606689 w 3634925"/>
                  <a:gd name="connsiteY5" fmla="*/ 20813 h 1064515"/>
                  <a:gd name="connsiteX6" fmla="*/ 3612318 w 3634925"/>
                  <a:gd name="connsiteY6" fmla="*/ 140636 h 1064515"/>
                  <a:gd name="connsiteX7" fmla="*/ 3078821 w 3634925"/>
                  <a:gd name="connsiteY7" fmla="*/ 589613 h 1064515"/>
                  <a:gd name="connsiteX8" fmla="*/ 2172021 w 3634925"/>
                  <a:gd name="connsiteY8" fmla="*/ 981011 h 1064515"/>
                  <a:gd name="connsiteX9" fmla="*/ 42777 w 3634925"/>
                  <a:gd name="connsiteY9" fmla="*/ 682095 h 1064515"/>
                  <a:gd name="connsiteX10" fmla="*/ 12218 w 3634925"/>
                  <a:gd name="connsiteY10" fmla="*/ 565086 h 1064515"/>
                  <a:gd name="connsiteX11" fmla="*/ 12218 w 3634925"/>
                  <a:gd name="connsiteY11" fmla="*/ 565086 h 106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34925" h="1064515">
                    <a:moveTo>
                      <a:pt x="12218" y="565086"/>
                    </a:moveTo>
                    <a:cubicBezTo>
                      <a:pt x="35781" y="526405"/>
                      <a:pt x="85882" y="513135"/>
                      <a:pt x="125287" y="535572"/>
                    </a:cubicBezTo>
                    <a:cubicBezTo>
                      <a:pt x="713227" y="870516"/>
                      <a:pt x="1424852" y="990822"/>
                      <a:pt x="2132616" y="818887"/>
                    </a:cubicBezTo>
                    <a:cubicBezTo>
                      <a:pt x="2657106" y="691504"/>
                      <a:pt x="3124981" y="418161"/>
                      <a:pt x="3490725" y="26362"/>
                    </a:cubicBezTo>
                    <a:cubicBezTo>
                      <a:pt x="3521445" y="-6530"/>
                      <a:pt x="3572832" y="-8942"/>
                      <a:pt x="3606689" y="20813"/>
                    </a:cubicBezTo>
                    <a:lnTo>
                      <a:pt x="3606689" y="20813"/>
                    </a:lnTo>
                    <a:cubicBezTo>
                      <a:pt x="3642073" y="51935"/>
                      <a:pt x="3644486" y="106137"/>
                      <a:pt x="3612318" y="140636"/>
                    </a:cubicBezTo>
                    <a:cubicBezTo>
                      <a:pt x="3451883" y="312491"/>
                      <a:pt x="3272871" y="462793"/>
                      <a:pt x="3078821" y="589613"/>
                    </a:cubicBezTo>
                    <a:cubicBezTo>
                      <a:pt x="2803629" y="769429"/>
                      <a:pt x="2498199" y="901799"/>
                      <a:pt x="2172021" y="981011"/>
                    </a:cubicBezTo>
                    <a:cubicBezTo>
                      <a:pt x="1443750" y="1157932"/>
                      <a:pt x="691112" y="1051618"/>
                      <a:pt x="42777" y="682095"/>
                    </a:cubicBezTo>
                    <a:cubicBezTo>
                      <a:pt x="1523" y="658532"/>
                      <a:pt x="-12470" y="605697"/>
                      <a:pt x="12218" y="565086"/>
                    </a:cubicBezTo>
                    <a:lnTo>
                      <a:pt x="12218" y="565086"/>
                    </a:lnTo>
                    <a:close/>
                  </a:path>
                </a:pathLst>
              </a:custGeom>
              <a:grpFill/>
              <a:ln w="8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>
                  <a:solidFill>
                    <a:srgbClr val="BF9000"/>
                  </a:solidFill>
                </a:endParaRPr>
              </a:p>
            </p:txBody>
          </p:sp>
          <p:sp>
            <p:nvSpPr>
              <p:cNvPr id="78" name="Forma Livre: Forma 7">
                <a:extLst>
                  <a:ext uri="{FF2B5EF4-FFF2-40B4-BE49-F238E27FC236}">
                    <a16:creationId xmlns:a16="http://schemas.microsoft.com/office/drawing/2014/main" xmlns="" id="{B2B5D7D0-D103-4468-B86C-88782F2FFD5D}"/>
                  </a:ext>
                </a:extLst>
              </p:cNvPr>
              <p:cNvSpPr/>
              <p:nvPr/>
            </p:nvSpPr>
            <p:spPr>
              <a:xfrm>
                <a:off x="10832764" y="1084476"/>
                <a:ext cx="929649" cy="3662366"/>
              </a:xfrm>
              <a:custGeom>
                <a:avLst/>
                <a:gdLst>
                  <a:gd name="connsiteX0" fmla="*/ 326184 w 929649"/>
                  <a:gd name="connsiteY0" fmla="*/ 3647032 h 3662366"/>
                  <a:gd name="connsiteX1" fmla="*/ 304391 w 929649"/>
                  <a:gd name="connsiteY1" fmla="*/ 3532275 h 3662366"/>
                  <a:gd name="connsiteX2" fmla="*/ 721924 w 929649"/>
                  <a:gd name="connsiteY2" fmla="*/ 1548509 h 3662366"/>
                  <a:gd name="connsiteX3" fmla="*/ 22443 w 929649"/>
                  <a:gd name="connsiteY3" fmla="*/ 140218 h 3662366"/>
                  <a:gd name="connsiteX4" fmla="*/ 24695 w 929649"/>
                  <a:gd name="connsiteY4" fmla="*/ 24174 h 3662366"/>
                  <a:gd name="connsiteX5" fmla="*/ 24695 w 929649"/>
                  <a:gd name="connsiteY5" fmla="*/ 24174 h 3662366"/>
                  <a:gd name="connsiteX6" fmla="*/ 144599 w 929649"/>
                  <a:gd name="connsiteY6" fmla="*/ 26586 h 3662366"/>
                  <a:gd name="connsiteX7" fmla="*/ 556744 w 929649"/>
                  <a:gd name="connsiteY7" fmla="*/ 589034 h 3662366"/>
                  <a:gd name="connsiteX8" fmla="*/ 886380 w 929649"/>
                  <a:gd name="connsiteY8" fmla="*/ 1520121 h 3662366"/>
                  <a:gd name="connsiteX9" fmla="*/ 445123 w 929649"/>
                  <a:gd name="connsiteY9" fmla="*/ 3624435 h 3662366"/>
                  <a:gd name="connsiteX10" fmla="*/ 326184 w 929649"/>
                  <a:gd name="connsiteY10" fmla="*/ 3647032 h 3662366"/>
                  <a:gd name="connsiteX11" fmla="*/ 326184 w 929649"/>
                  <a:gd name="connsiteY11" fmla="*/ 3647032 h 366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29649" h="3662366">
                    <a:moveTo>
                      <a:pt x="326184" y="3647032"/>
                    </a:moveTo>
                    <a:cubicBezTo>
                      <a:pt x="289191" y="3620896"/>
                      <a:pt x="279381" y="3570072"/>
                      <a:pt x="304391" y="3532275"/>
                    </a:cubicBezTo>
                    <a:cubicBezTo>
                      <a:pt x="678016" y="2968219"/>
                      <a:pt x="845929" y="2266245"/>
                      <a:pt x="721924" y="1548509"/>
                    </a:cubicBezTo>
                    <a:cubicBezTo>
                      <a:pt x="630086" y="1016620"/>
                      <a:pt x="388750" y="531454"/>
                      <a:pt x="22443" y="140218"/>
                    </a:cubicBezTo>
                    <a:cubicBezTo>
                      <a:pt x="-8357" y="107327"/>
                      <a:pt x="-7312" y="55859"/>
                      <a:pt x="24695" y="24174"/>
                    </a:cubicBezTo>
                    <a:lnTo>
                      <a:pt x="24695" y="24174"/>
                    </a:lnTo>
                    <a:cubicBezTo>
                      <a:pt x="58149" y="-9039"/>
                      <a:pt x="112351" y="-7833"/>
                      <a:pt x="144599" y="26586"/>
                    </a:cubicBezTo>
                    <a:cubicBezTo>
                      <a:pt x="305275" y="198200"/>
                      <a:pt x="443274" y="386862"/>
                      <a:pt x="556744" y="589034"/>
                    </a:cubicBezTo>
                    <a:cubicBezTo>
                      <a:pt x="717662" y="875646"/>
                      <a:pt x="829203" y="1189359"/>
                      <a:pt x="886380" y="1520121"/>
                    </a:cubicBezTo>
                    <a:cubicBezTo>
                      <a:pt x="1013924" y="2258605"/>
                      <a:pt x="857349" y="3002397"/>
                      <a:pt x="445123" y="3624435"/>
                    </a:cubicBezTo>
                    <a:cubicBezTo>
                      <a:pt x="418746" y="3664001"/>
                      <a:pt x="365026" y="3674455"/>
                      <a:pt x="326184" y="3647032"/>
                    </a:cubicBezTo>
                    <a:lnTo>
                      <a:pt x="326184" y="3647032"/>
                    </a:lnTo>
                    <a:close/>
                  </a:path>
                </a:pathLst>
              </a:custGeom>
              <a:grpFill/>
              <a:ln w="8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>
                  <a:solidFill>
                    <a:srgbClr val="BF9000"/>
                  </a:solidFill>
                </a:endParaRPr>
              </a:p>
            </p:txBody>
          </p:sp>
          <p:sp>
            <p:nvSpPr>
              <p:cNvPr id="79" name="Forma Livre: Forma 8">
                <a:extLst>
                  <a:ext uri="{FF2B5EF4-FFF2-40B4-BE49-F238E27FC236}">
                    <a16:creationId xmlns:a16="http://schemas.microsoft.com/office/drawing/2014/main" xmlns="" id="{F9609C2A-0BB4-431A-AC85-140EBA17455E}"/>
                  </a:ext>
                </a:extLst>
              </p:cNvPr>
              <p:cNvSpPr/>
              <p:nvPr/>
            </p:nvSpPr>
            <p:spPr>
              <a:xfrm>
                <a:off x="6443795" y="184656"/>
                <a:ext cx="3526140" cy="1376017"/>
              </a:xfrm>
              <a:custGeom>
                <a:avLst/>
                <a:gdLst>
                  <a:gd name="connsiteX0" fmla="*/ 3519328 w 3526140"/>
                  <a:gd name="connsiteY0" fmla="*/ 316352 h 1376017"/>
                  <a:gd name="connsiteX1" fmla="*/ 3411567 w 3526140"/>
                  <a:gd name="connsiteY1" fmla="*/ 361467 h 1376017"/>
                  <a:gd name="connsiteX2" fmla="*/ 1384294 w 3526140"/>
                  <a:gd name="connsiteY2" fmla="*/ 364281 h 1376017"/>
                  <a:gd name="connsiteX3" fmla="*/ 151638 w 3526140"/>
                  <a:gd name="connsiteY3" fmla="*/ 1340483 h 1376017"/>
                  <a:gd name="connsiteX4" fmla="*/ 37604 w 3526140"/>
                  <a:gd name="connsiteY4" fmla="*/ 1362357 h 1376017"/>
                  <a:gd name="connsiteX5" fmla="*/ 37604 w 3526140"/>
                  <a:gd name="connsiteY5" fmla="*/ 1362357 h 1376017"/>
                  <a:gd name="connsiteX6" fmla="*/ 15167 w 3526140"/>
                  <a:gd name="connsiteY6" fmla="*/ 1244543 h 1376017"/>
                  <a:gd name="connsiteX7" fmla="*/ 479906 w 3526140"/>
                  <a:gd name="connsiteY7" fmla="*/ 724798 h 1376017"/>
                  <a:gd name="connsiteX8" fmla="*/ 1322452 w 3526140"/>
                  <a:gd name="connsiteY8" fmla="*/ 209315 h 1376017"/>
                  <a:gd name="connsiteX9" fmla="*/ 3472524 w 3526140"/>
                  <a:gd name="connsiteY9" fmla="*/ 204811 h 1376017"/>
                  <a:gd name="connsiteX10" fmla="*/ 3519328 w 3526140"/>
                  <a:gd name="connsiteY10" fmla="*/ 316352 h 1376017"/>
                  <a:gd name="connsiteX11" fmla="*/ 3519328 w 3526140"/>
                  <a:gd name="connsiteY11" fmla="*/ 316352 h 1376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26140" h="1376017">
                    <a:moveTo>
                      <a:pt x="3519328" y="316352"/>
                    </a:moveTo>
                    <a:cubicBezTo>
                      <a:pt x="3501475" y="358009"/>
                      <a:pt x="3453706" y="378113"/>
                      <a:pt x="3411567" y="361467"/>
                    </a:cubicBezTo>
                    <a:cubicBezTo>
                      <a:pt x="2782291" y="112893"/>
                      <a:pt x="2060775" y="94155"/>
                      <a:pt x="1384294" y="364281"/>
                    </a:cubicBezTo>
                    <a:cubicBezTo>
                      <a:pt x="883045" y="564363"/>
                      <a:pt x="458354" y="900995"/>
                      <a:pt x="151638" y="1340483"/>
                    </a:cubicBezTo>
                    <a:cubicBezTo>
                      <a:pt x="125823" y="1377395"/>
                      <a:pt x="75320" y="1387045"/>
                      <a:pt x="37604" y="1362357"/>
                    </a:cubicBezTo>
                    <a:lnTo>
                      <a:pt x="37604" y="1362357"/>
                    </a:lnTo>
                    <a:cubicBezTo>
                      <a:pt x="-1801" y="1336542"/>
                      <a:pt x="-11853" y="1283225"/>
                      <a:pt x="15167" y="1244543"/>
                    </a:cubicBezTo>
                    <a:cubicBezTo>
                      <a:pt x="149788" y="1051780"/>
                      <a:pt x="305720" y="877674"/>
                      <a:pt x="479906" y="724798"/>
                    </a:cubicBezTo>
                    <a:cubicBezTo>
                      <a:pt x="726952" y="507989"/>
                      <a:pt x="1010669" y="333803"/>
                      <a:pt x="1322452" y="209315"/>
                    </a:cubicBezTo>
                    <a:cubicBezTo>
                      <a:pt x="2018475" y="-68532"/>
                      <a:pt x="2778592" y="-69497"/>
                      <a:pt x="3472524" y="204811"/>
                    </a:cubicBezTo>
                    <a:cubicBezTo>
                      <a:pt x="3516754" y="222342"/>
                      <a:pt x="3538065" y="272684"/>
                      <a:pt x="3519328" y="316352"/>
                    </a:cubicBezTo>
                    <a:lnTo>
                      <a:pt x="3519328" y="316352"/>
                    </a:lnTo>
                    <a:close/>
                  </a:path>
                </a:pathLst>
              </a:custGeom>
              <a:grpFill/>
              <a:ln w="8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>
                  <a:solidFill>
                    <a:srgbClr val="BF9000"/>
                  </a:solidFill>
                </a:endParaRPr>
              </a:p>
            </p:txBody>
          </p:sp>
          <p:sp>
            <p:nvSpPr>
              <p:cNvPr id="80" name="Forma Livre: Forma 9">
                <a:extLst>
                  <a:ext uri="{FF2B5EF4-FFF2-40B4-BE49-F238E27FC236}">
                    <a16:creationId xmlns:a16="http://schemas.microsoft.com/office/drawing/2014/main" xmlns="" id="{49299F4F-C735-464B-9386-A4DBE6140341}"/>
                  </a:ext>
                </a:extLst>
              </p:cNvPr>
              <p:cNvSpPr/>
              <p:nvPr/>
            </p:nvSpPr>
            <p:spPr>
              <a:xfrm>
                <a:off x="5931037" y="1803308"/>
                <a:ext cx="1223654" cy="3586431"/>
              </a:xfrm>
              <a:custGeom>
                <a:avLst/>
                <a:gdLst>
                  <a:gd name="connsiteX0" fmla="*/ 397085 w 1223654"/>
                  <a:gd name="connsiteY0" fmla="*/ 9246 h 3586431"/>
                  <a:gd name="connsiteX1" fmla="*/ 434882 w 1223654"/>
                  <a:gd name="connsiteY1" fmla="*/ 119822 h 3586431"/>
                  <a:gd name="connsiteX2" fmla="*/ 301387 w 1223654"/>
                  <a:gd name="connsiteY2" fmla="*/ 2142672 h 3586431"/>
                  <a:gd name="connsiteX3" fmla="*/ 1192586 w 1223654"/>
                  <a:gd name="connsiteY3" fmla="*/ 3438135 h 3586431"/>
                  <a:gd name="connsiteX4" fmla="*/ 1206739 w 1223654"/>
                  <a:gd name="connsiteY4" fmla="*/ 3553375 h 3586431"/>
                  <a:gd name="connsiteX5" fmla="*/ 1206739 w 1223654"/>
                  <a:gd name="connsiteY5" fmla="*/ 3553375 h 3586431"/>
                  <a:gd name="connsiteX6" fmla="*/ 1087720 w 1223654"/>
                  <a:gd name="connsiteY6" fmla="*/ 3567850 h 3586431"/>
                  <a:gd name="connsiteX7" fmla="*/ 600383 w 1223654"/>
                  <a:gd name="connsiteY7" fmla="*/ 3069175 h 3586431"/>
                  <a:gd name="connsiteX8" fmla="*/ 142721 w 1223654"/>
                  <a:gd name="connsiteY8" fmla="*/ 2193899 h 3586431"/>
                  <a:gd name="connsiteX9" fmla="*/ 282649 w 1223654"/>
                  <a:gd name="connsiteY9" fmla="*/ 48330 h 3586431"/>
                  <a:gd name="connsiteX10" fmla="*/ 397085 w 1223654"/>
                  <a:gd name="connsiteY10" fmla="*/ 9246 h 3586431"/>
                  <a:gd name="connsiteX11" fmla="*/ 397085 w 1223654"/>
                  <a:gd name="connsiteY11" fmla="*/ 9246 h 3586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3654" h="3586431">
                    <a:moveTo>
                      <a:pt x="397085" y="9246"/>
                    </a:moveTo>
                    <a:cubicBezTo>
                      <a:pt x="437455" y="29914"/>
                      <a:pt x="454343" y="78889"/>
                      <a:pt x="434882" y="119822"/>
                    </a:cubicBezTo>
                    <a:cubicBezTo>
                      <a:pt x="144570" y="731004"/>
                      <a:pt x="77421" y="1449544"/>
                      <a:pt x="301387" y="2142672"/>
                    </a:cubicBezTo>
                    <a:cubicBezTo>
                      <a:pt x="467371" y="2656225"/>
                      <a:pt x="774731" y="3102549"/>
                      <a:pt x="1192586" y="3438135"/>
                    </a:cubicBezTo>
                    <a:cubicBezTo>
                      <a:pt x="1227729" y="3466362"/>
                      <a:pt x="1233921" y="3517428"/>
                      <a:pt x="1206739" y="3553375"/>
                    </a:cubicBezTo>
                    <a:lnTo>
                      <a:pt x="1206739" y="3553375"/>
                    </a:lnTo>
                    <a:cubicBezTo>
                      <a:pt x="1178271" y="3591011"/>
                      <a:pt x="1124471" y="3597444"/>
                      <a:pt x="1087720" y="3567850"/>
                    </a:cubicBezTo>
                    <a:cubicBezTo>
                      <a:pt x="904446" y="3420604"/>
                      <a:pt x="741196" y="3253253"/>
                      <a:pt x="600383" y="3069175"/>
                    </a:cubicBezTo>
                    <a:cubicBezTo>
                      <a:pt x="400623" y="2808136"/>
                      <a:pt x="245898" y="2513321"/>
                      <a:pt x="142721" y="2193899"/>
                    </a:cubicBezTo>
                    <a:cubicBezTo>
                      <a:pt x="-87759" y="1480746"/>
                      <a:pt x="-37658" y="722318"/>
                      <a:pt x="282649" y="48330"/>
                    </a:cubicBezTo>
                    <a:cubicBezTo>
                      <a:pt x="303076" y="5467"/>
                      <a:pt x="354785" y="-12467"/>
                      <a:pt x="397085" y="9246"/>
                    </a:cubicBezTo>
                    <a:lnTo>
                      <a:pt x="397085" y="9246"/>
                    </a:lnTo>
                    <a:close/>
                  </a:path>
                </a:pathLst>
              </a:custGeom>
              <a:grpFill/>
              <a:ln w="8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>
                  <a:solidFill>
                    <a:srgbClr val="BF9000"/>
                  </a:solidFill>
                </a:endParaRPr>
              </a:p>
            </p:txBody>
          </p:sp>
          <p:sp>
            <p:nvSpPr>
              <p:cNvPr id="81" name="Forma Livre: Forma 10">
                <a:extLst>
                  <a:ext uri="{FF2B5EF4-FFF2-40B4-BE49-F238E27FC236}">
                    <a16:creationId xmlns:a16="http://schemas.microsoft.com/office/drawing/2014/main" xmlns="" id="{20DADE88-1000-406A-B173-9633A6318546}"/>
                  </a:ext>
                </a:extLst>
              </p:cNvPr>
              <p:cNvSpPr/>
              <p:nvPr/>
            </p:nvSpPr>
            <p:spPr>
              <a:xfrm>
                <a:off x="6457318" y="711105"/>
                <a:ext cx="4778283" cy="4778911"/>
              </a:xfrm>
              <a:custGeom>
                <a:avLst/>
                <a:gdLst>
                  <a:gd name="connsiteX0" fmla="*/ 2389756 w 4778283"/>
                  <a:gd name="connsiteY0" fmla="*/ 4778912 h 4778911"/>
                  <a:gd name="connsiteX1" fmla="*/ 1592164 w 4778283"/>
                  <a:gd name="connsiteY1" fmla="*/ 4640995 h 4778911"/>
                  <a:gd name="connsiteX2" fmla="*/ 233813 w 4778283"/>
                  <a:gd name="connsiteY2" fmla="*/ 3417667 h 4778911"/>
                  <a:gd name="connsiteX3" fmla="*/ 138356 w 4778283"/>
                  <a:gd name="connsiteY3" fmla="*/ 1592164 h 4778911"/>
                  <a:gd name="connsiteX4" fmla="*/ 1361684 w 4778283"/>
                  <a:gd name="connsiteY4" fmla="*/ 233813 h 4778911"/>
                  <a:gd name="connsiteX5" fmla="*/ 3187187 w 4778283"/>
                  <a:gd name="connsiteY5" fmla="*/ 138356 h 4778911"/>
                  <a:gd name="connsiteX6" fmla="*/ 4778269 w 4778283"/>
                  <a:gd name="connsiteY6" fmla="*/ 2340540 h 4778911"/>
                  <a:gd name="connsiteX7" fmla="*/ 4709270 w 4778283"/>
                  <a:gd name="connsiteY7" fmla="*/ 2409941 h 4778911"/>
                  <a:gd name="connsiteX8" fmla="*/ 4709270 w 4778283"/>
                  <a:gd name="connsiteY8" fmla="*/ 2409941 h 4778911"/>
                  <a:gd name="connsiteX9" fmla="*/ 4641557 w 4778283"/>
                  <a:gd name="connsiteY9" fmla="*/ 2342630 h 4778911"/>
                  <a:gd name="connsiteX10" fmla="*/ 3141589 w 4778283"/>
                  <a:gd name="connsiteY10" fmla="*/ 267267 h 4778911"/>
                  <a:gd name="connsiteX11" fmla="*/ 1420551 w 4778283"/>
                  <a:gd name="connsiteY11" fmla="*/ 357256 h 4778911"/>
                  <a:gd name="connsiteX12" fmla="*/ 267267 w 4778283"/>
                  <a:gd name="connsiteY12" fmla="*/ 1637842 h 4778911"/>
                  <a:gd name="connsiteX13" fmla="*/ 1637842 w 4778283"/>
                  <a:gd name="connsiteY13" fmla="*/ 4512164 h 4778911"/>
                  <a:gd name="connsiteX14" fmla="*/ 2924218 w 4778283"/>
                  <a:gd name="connsiteY14" fmla="*/ 4577303 h 4778911"/>
                  <a:gd name="connsiteX15" fmla="*/ 3006808 w 4778283"/>
                  <a:gd name="connsiteY15" fmla="*/ 4625313 h 4778911"/>
                  <a:gd name="connsiteX16" fmla="*/ 3006808 w 4778283"/>
                  <a:gd name="connsiteY16" fmla="*/ 4625313 h 4778911"/>
                  <a:gd name="connsiteX17" fmla="*/ 2957672 w 4778283"/>
                  <a:gd name="connsiteY17" fmla="*/ 4709833 h 4778911"/>
                  <a:gd name="connsiteX18" fmla="*/ 2389756 w 4778283"/>
                  <a:gd name="connsiteY18" fmla="*/ 4778912 h 4778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778283" h="4778911">
                    <a:moveTo>
                      <a:pt x="2389756" y="4778912"/>
                    </a:moveTo>
                    <a:cubicBezTo>
                      <a:pt x="2120353" y="4778912"/>
                      <a:pt x="1851434" y="4732832"/>
                      <a:pt x="1592164" y="4640995"/>
                    </a:cubicBezTo>
                    <a:cubicBezTo>
                      <a:pt x="990794" y="4427966"/>
                      <a:pt x="508443" y="3993544"/>
                      <a:pt x="233813" y="3417667"/>
                    </a:cubicBezTo>
                    <a:cubicBezTo>
                      <a:pt x="-40816" y="2841789"/>
                      <a:pt x="-74672" y="2193454"/>
                      <a:pt x="138356" y="1592164"/>
                    </a:cubicBezTo>
                    <a:cubicBezTo>
                      <a:pt x="351385" y="990794"/>
                      <a:pt x="785807" y="508362"/>
                      <a:pt x="1361684" y="233813"/>
                    </a:cubicBezTo>
                    <a:cubicBezTo>
                      <a:pt x="1937562" y="-40816"/>
                      <a:pt x="2585897" y="-74672"/>
                      <a:pt x="3187187" y="138356"/>
                    </a:cubicBezTo>
                    <a:cubicBezTo>
                      <a:pt x="4125994" y="470887"/>
                      <a:pt x="4758003" y="1350184"/>
                      <a:pt x="4778269" y="2340540"/>
                    </a:cubicBezTo>
                    <a:cubicBezTo>
                      <a:pt x="4779073" y="2378899"/>
                      <a:pt x="4747629" y="2410263"/>
                      <a:pt x="4709270" y="2409941"/>
                    </a:cubicBezTo>
                    <a:lnTo>
                      <a:pt x="4709270" y="2409941"/>
                    </a:lnTo>
                    <a:cubicBezTo>
                      <a:pt x="4672116" y="2409619"/>
                      <a:pt x="4642361" y="2379704"/>
                      <a:pt x="4641557" y="2342630"/>
                    </a:cubicBezTo>
                    <a:cubicBezTo>
                      <a:pt x="4622177" y="1409292"/>
                      <a:pt x="4026355" y="580739"/>
                      <a:pt x="3141589" y="267267"/>
                    </a:cubicBezTo>
                    <a:cubicBezTo>
                      <a:pt x="2574638" y="66462"/>
                      <a:pt x="1963457" y="98388"/>
                      <a:pt x="1420551" y="357256"/>
                    </a:cubicBezTo>
                    <a:cubicBezTo>
                      <a:pt x="877645" y="616123"/>
                      <a:pt x="468073" y="1070891"/>
                      <a:pt x="267267" y="1637842"/>
                    </a:cubicBezTo>
                    <a:cubicBezTo>
                      <a:pt x="-147290" y="2808174"/>
                      <a:pt x="467510" y="4097606"/>
                      <a:pt x="1637842" y="4512164"/>
                    </a:cubicBezTo>
                    <a:cubicBezTo>
                      <a:pt x="2054571" y="4659812"/>
                      <a:pt x="2497838" y="4682008"/>
                      <a:pt x="2924218" y="4577303"/>
                    </a:cubicBezTo>
                    <a:cubicBezTo>
                      <a:pt x="2960326" y="4568457"/>
                      <a:pt x="2996916" y="4589526"/>
                      <a:pt x="3006808" y="4625313"/>
                    </a:cubicBezTo>
                    <a:lnTo>
                      <a:pt x="3006808" y="4625313"/>
                    </a:lnTo>
                    <a:cubicBezTo>
                      <a:pt x="3017021" y="4662305"/>
                      <a:pt x="2994906" y="4700665"/>
                      <a:pt x="2957672" y="4709833"/>
                    </a:cubicBezTo>
                    <a:cubicBezTo>
                      <a:pt x="2770377" y="4755913"/>
                      <a:pt x="2579946" y="4778912"/>
                      <a:pt x="2389756" y="4778912"/>
                    </a:cubicBezTo>
                    <a:close/>
                  </a:path>
                </a:pathLst>
              </a:custGeom>
              <a:grpFill/>
              <a:ln w="80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>
                  <a:solidFill>
                    <a:srgbClr val="BF9000"/>
                  </a:solidFill>
                </a:endParaRPr>
              </a:p>
            </p:txBody>
          </p:sp>
        </p:grpSp>
        <p:sp>
          <p:nvSpPr>
            <p:cNvPr id="82" name="Retângulo 20">
              <a:extLst>
                <a:ext uri="{FF2B5EF4-FFF2-40B4-BE49-F238E27FC236}">
                  <a16:creationId xmlns:a16="http://schemas.microsoft.com/office/drawing/2014/main" xmlns="" id="{864468B5-A3B6-47D8-A790-FC89E41CBB0A}"/>
                </a:ext>
              </a:extLst>
            </p:cNvPr>
            <p:cNvSpPr/>
            <p:nvPr/>
          </p:nvSpPr>
          <p:spPr>
            <a:xfrm>
              <a:off x="6910794" y="4460967"/>
              <a:ext cx="1499352" cy="762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BF9000"/>
                  </a:solidFill>
                </a:rPr>
                <a:t>1º</a:t>
              </a:r>
              <a:endParaRPr lang="pt-BR" sz="4000" dirty="0">
                <a:solidFill>
                  <a:srgbClr val="BF9000"/>
                </a:solidFill>
              </a:endParaRPr>
            </a:p>
          </p:txBody>
        </p:sp>
        <p:sp>
          <p:nvSpPr>
            <p:cNvPr id="83" name="Retângulo 21">
              <a:extLst>
                <a:ext uri="{FF2B5EF4-FFF2-40B4-BE49-F238E27FC236}">
                  <a16:creationId xmlns:a16="http://schemas.microsoft.com/office/drawing/2014/main" xmlns="" id="{C61DCBF5-8BA1-4137-871A-51F0BED90963}"/>
                </a:ext>
              </a:extLst>
            </p:cNvPr>
            <p:cNvSpPr/>
            <p:nvPr/>
          </p:nvSpPr>
          <p:spPr>
            <a:xfrm>
              <a:off x="7089525" y="4057335"/>
              <a:ext cx="1346358" cy="432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BF9000"/>
                  </a:solidFill>
                </a:rPr>
                <a:t>MINÉRIO</a:t>
              </a:r>
              <a:endParaRPr lang="pt-BR" sz="2800" b="1" dirty="0">
                <a:solidFill>
                  <a:srgbClr val="BF9000"/>
                </a:solidFill>
              </a:endParaRPr>
            </a:p>
          </p:txBody>
        </p:sp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xmlns="" id="{D3C85F33-BADD-4130-8270-115A4680FBA2}"/>
                </a:ext>
              </a:extLst>
            </p:cNvPr>
            <p:cNvSpPr txBox="1"/>
            <p:nvPr/>
          </p:nvSpPr>
          <p:spPr>
            <a:xfrm>
              <a:off x="7302000" y="4875309"/>
              <a:ext cx="1880141" cy="799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4800" b="1" dirty="0">
                  <a:solidFill>
                    <a:srgbClr val="BF9000"/>
                  </a:solidFill>
                </a:rPr>
                <a:t>17%  </a:t>
              </a:r>
            </a:p>
            <a:p>
              <a:pPr algn="ctr"/>
              <a:r>
                <a:rPr lang="pt-BR" sz="1600" dirty="0">
                  <a:solidFill>
                    <a:srgbClr val="BF9000"/>
                  </a:solidFill>
                </a:rPr>
                <a:t>do total do Brasil</a:t>
              </a:r>
            </a:p>
          </p:txBody>
        </p: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xmlns="" id="{B602A96F-363F-4D1C-BDF9-B75F1ADC0FA7}"/>
                </a:ext>
              </a:extLst>
            </p:cNvPr>
            <p:cNvSpPr txBox="1"/>
            <p:nvPr/>
          </p:nvSpPr>
          <p:spPr>
            <a:xfrm>
              <a:off x="7942839" y="4729463"/>
              <a:ext cx="1268926" cy="251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pt-BR" sz="1600" dirty="0">
                  <a:solidFill>
                    <a:srgbClr val="BF9000"/>
                  </a:solidFill>
                  <a:cs typeface="Arial"/>
                  <a:sym typeface="Arial"/>
                </a:rPr>
                <a:t>EM EXPORTAÇÃO</a:t>
              </a:r>
              <a:endParaRPr lang="pt-BR" dirty="0">
                <a:solidFill>
                  <a:srgbClr val="BF9000"/>
                </a:solidFill>
                <a:cs typeface="Arial"/>
                <a:sym typeface="Arial"/>
              </a:endParaRPr>
            </a:p>
          </p:txBody>
        </p:sp>
        <p:sp>
          <p:nvSpPr>
            <p:cNvPr id="86" name="CaixaDeTexto 85">
              <a:extLst>
                <a:ext uri="{FF2B5EF4-FFF2-40B4-BE49-F238E27FC236}">
                  <a16:creationId xmlns:a16="http://schemas.microsoft.com/office/drawing/2014/main" xmlns="" id="{A408A5B0-E9B7-4F3D-BA93-8879092B95B0}"/>
                </a:ext>
              </a:extLst>
            </p:cNvPr>
            <p:cNvSpPr txBox="1"/>
            <p:nvPr/>
          </p:nvSpPr>
          <p:spPr>
            <a:xfrm>
              <a:off x="7975601" y="4301803"/>
              <a:ext cx="1548565" cy="432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BF9000"/>
                  </a:solidFill>
                </a:rPr>
                <a:t>DE FERRO</a:t>
              </a:r>
              <a:endParaRPr lang="pt-BR" sz="2800" dirty="0">
                <a:solidFill>
                  <a:srgbClr val="BF9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9433" y="1451544"/>
            <a:ext cx="6461562" cy="3939811"/>
            <a:chOff x="4071489" y="3290675"/>
            <a:chExt cx="6461562" cy="3939811"/>
          </a:xfrm>
        </p:grpSpPr>
        <p:grpSp>
          <p:nvGrpSpPr>
            <p:cNvPr id="37" name="Agrupar 15">
              <a:extLst>
                <a:ext uri="{FF2B5EF4-FFF2-40B4-BE49-F238E27FC236}">
                  <a16:creationId xmlns:a16="http://schemas.microsoft.com/office/drawing/2014/main" xmlns="" id="{AF5CE2E3-4CA0-4F06-A288-87AD22DD4FDF}"/>
                </a:ext>
              </a:extLst>
            </p:cNvPr>
            <p:cNvGrpSpPr/>
            <p:nvPr/>
          </p:nvGrpSpPr>
          <p:grpSpPr>
            <a:xfrm>
              <a:off x="4071489" y="3420124"/>
              <a:ext cx="5132896" cy="2585184"/>
              <a:chOff x="3808913" y="2726406"/>
              <a:chExt cx="5359654" cy="3384329"/>
            </a:xfrm>
          </p:grpSpPr>
          <p:sp>
            <p:nvSpPr>
              <p:cNvPr id="38" name="Seta: para Cima 13">
                <a:extLst>
                  <a:ext uri="{FF2B5EF4-FFF2-40B4-BE49-F238E27FC236}">
                    <a16:creationId xmlns:a16="http://schemas.microsoft.com/office/drawing/2014/main" xmlns="" id="{5182E92B-74A7-495A-A16F-131EAC226658}"/>
                  </a:ext>
                </a:extLst>
              </p:cNvPr>
              <p:cNvSpPr/>
              <p:nvPr/>
            </p:nvSpPr>
            <p:spPr>
              <a:xfrm rot="1492628">
                <a:off x="8153499" y="2726406"/>
                <a:ext cx="1015068" cy="3384329"/>
              </a:xfrm>
              <a:prstGeom prst="upArrow">
                <a:avLst/>
              </a:prstGeom>
              <a:solidFill>
                <a:srgbClr val="F9B7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" name="Retângulo 14">
                <a:extLst>
                  <a:ext uri="{FF2B5EF4-FFF2-40B4-BE49-F238E27FC236}">
                    <a16:creationId xmlns:a16="http://schemas.microsoft.com/office/drawing/2014/main" xmlns="" id="{96B3C32A-30CF-4297-9383-B77E1719076B}"/>
                  </a:ext>
                </a:extLst>
              </p:cNvPr>
              <p:cNvSpPr/>
              <p:nvPr/>
            </p:nvSpPr>
            <p:spPr>
              <a:xfrm rot="1499306">
                <a:off x="5150609" y="4857380"/>
                <a:ext cx="3341442" cy="564382"/>
              </a:xfrm>
              <a:prstGeom prst="rect">
                <a:avLst/>
              </a:prstGeom>
              <a:solidFill>
                <a:srgbClr val="F9B7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0" name="Retângulo 23">
                <a:extLst>
                  <a:ext uri="{FF2B5EF4-FFF2-40B4-BE49-F238E27FC236}">
                    <a16:creationId xmlns:a16="http://schemas.microsoft.com/office/drawing/2014/main" xmlns="" id="{9F80CE94-8583-4E1F-A9FF-B58119C3C4AD}"/>
                  </a:ext>
                </a:extLst>
              </p:cNvPr>
              <p:cNvSpPr/>
              <p:nvPr/>
            </p:nvSpPr>
            <p:spPr>
              <a:xfrm rot="19308770">
                <a:off x="3808913" y="4728963"/>
                <a:ext cx="1938476" cy="564382"/>
              </a:xfrm>
              <a:prstGeom prst="rect">
                <a:avLst/>
              </a:prstGeom>
              <a:solidFill>
                <a:srgbClr val="F9B7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5795267" y="3290675"/>
              <a:ext cx="2950959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+15% 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PRODUÇÃO MINERAL</a:t>
              </a:r>
              <a:endParaRPr lang="pt-B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582092" y="6030157"/>
              <a:ext cx="29509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+95% 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FATURAMENTO</a:t>
              </a:r>
              <a:endParaRPr lang="pt-BR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1523760">
              <a:off x="5620874" y="4964884"/>
              <a:ext cx="23968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b="1" dirty="0">
                  <a:solidFill>
                    <a:srgbClr val="525252"/>
                  </a:solidFill>
                </a:rPr>
                <a:t>1º TRI 2021/2020</a:t>
              </a:r>
              <a:endParaRPr lang="pt-BR" sz="2400" dirty="0"/>
            </a:p>
          </p:txBody>
        </p:sp>
      </p:grpSp>
      <p:sp>
        <p:nvSpPr>
          <p:cNvPr id="29" name="Google Shape;489;p36"/>
          <p:cNvSpPr txBox="1"/>
          <p:nvPr/>
        </p:nvSpPr>
        <p:spPr>
          <a:xfrm>
            <a:off x="6096000" y="4507084"/>
            <a:ext cx="6202680" cy="185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Em 2020, a exportação mineral foi correspondeu a </a:t>
            </a:r>
            <a:r>
              <a:rPr lang="pt-BR" sz="36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12%</a:t>
            </a:r>
            <a:r>
              <a:rPr lang="pt-BR" sz="4000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800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das exportações brasileiras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D3C85F33-BADD-4130-8270-115A4680FBA2}"/>
              </a:ext>
            </a:extLst>
          </p:cNvPr>
          <p:cNvSpPr txBox="1"/>
          <p:nvPr/>
        </p:nvSpPr>
        <p:spPr>
          <a:xfrm>
            <a:off x="8698780" y="1382217"/>
            <a:ext cx="2071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BF9000"/>
                </a:solidFill>
              </a:rPr>
              <a:t>1º TRI 2021</a:t>
            </a:r>
          </a:p>
        </p:txBody>
      </p:sp>
      <p:sp>
        <p:nvSpPr>
          <p:cNvPr id="32" name="Rectangle 40"/>
          <p:cNvSpPr/>
          <p:nvPr/>
        </p:nvSpPr>
        <p:spPr>
          <a:xfrm>
            <a:off x="536073" y="3679202"/>
            <a:ext cx="29509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+6%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EMPREGOS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0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29" grpId="0"/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484;p36">
            <a:extLst>
              <a:ext uri="{FF2B5EF4-FFF2-40B4-BE49-F238E27FC236}">
                <a16:creationId xmlns:a16="http://schemas.microsoft.com/office/drawing/2014/main" xmlns="" id="{FEC97ED5-9567-4B3D-87CD-B6F10338D05A}"/>
              </a:ext>
            </a:extLst>
          </p:cNvPr>
          <p:cNvSpPr txBox="1"/>
          <p:nvPr/>
        </p:nvSpPr>
        <p:spPr>
          <a:xfrm>
            <a:off x="382533" y="166498"/>
            <a:ext cx="9477831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DADOS</a:t>
            </a:r>
            <a:r>
              <a:rPr kumimoji="0" lang="pt-BR" sz="3600" b="1" i="0" u="none" strike="noStrike" kern="1200" cap="none" spc="0" normalizeH="0" noProof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ECONÔMICOS 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SETOR DE MINERAÇÃO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tângulo 30">
            <a:extLst>
              <a:ext uri="{FF2B5EF4-FFF2-40B4-BE49-F238E27FC236}">
                <a16:creationId xmlns:a16="http://schemas.microsoft.com/office/drawing/2014/main" xmlns="" id="{BD6EE746-B104-4396-B0FF-2F20596BA52B}"/>
              </a:ext>
            </a:extLst>
          </p:cNvPr>
          <p:cNvSpPr/>
          <p:nvPr/>
        </p:nvSpPr>
        <p:spPr>
          <a:xfrm>
            <a:off x="9269730" y="5834321"/>
            <a:ext cx="272563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(ANM, 2020; IBRAM, 2021, SGM,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401846" y="812698"/>
            <a:ext cx="295095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GERAÇÃO EMPREGOS</a:t>
            </a:r>
            <a:endParaRPr lang="pt-BR" b="1" dirty="0">
              <a:solidFill>
                <a:schemeClr val="accent4">
                  <a:lumMod val="75000"/>
                </a:schemeClr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274729"/>
              </p:ext>
            </p:extLst>
          </p:nvPr>
        </p:nvGraphicFramePr>
        <p:xfrm>
          <a:off x="8401846" y="1610623"/>
          <a:ext cx="3036164" cy="1371600"/>
        </p:xfrm>
        <a:graphic>
          <a:graphicData uri="http://schemas.openxmlformats.org/drawingml/2006/table">
            <a:tbl>
              <a:tblPr bandRow="1">
                <a:tableStyleId>{D27102A9-8310-4765-A935-A1911B00CA55}</a:tableStyleId>
              </a:tblPr>
              <a:tblGrid>
                <a:gridCol w="1542463">
                  <a:extLst>
                    <a:ext uri="{9D8B030D-6E8A-4147-A177-3AD203B41FA5}">
                      <a16:colId xmlns:a16="http://schemas.microsoft.com/office/drawing/2014/main" xmlns="" val="2731977087"/>
                    </a:ext>
                  </a:extLst>
                </a:gridCol>
                <a:gridCol w="1493701">
                  <a:extLst>
                    <a:ext uri="{9D8B030D-6E8A-4147-A177-3AD203B41FA5}">
                      <a16:colId xmlns:a16="http://schemas.microsoft.com/office/drawing/2014/main" xmlns="" val="1552876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</a:rPr>
                        <a:t>2019</a:t>
                      </a:r>
                      <a:endParaRPr lang="pt-BR" sz="2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>
                          <a:effectLst/>
                        </a:rPr>
                        <a:t>+</a:t>
                      </a:r>
                      <a:r>
                        <a:rPr lang="pt-BR" sz="2400" baseline="0" dirty="0">
                          <a:effectLst/>
                        </a:rPr>
                        <a:t> </a:t>
                      </a:r>
                      <a:r>
                        <a:rPr lang="pt-BR" sz="2400" dirty="0">
                          <a:effectLst/>
                        </a:rPr>
                        <a:t>6.800</a:t>
                      </a:r>
                      <a:endParaRPr lang="pt-BR" sz="2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1190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</a:rPr>
                        <a:t>2020</a:t>
                      </a:r>
                      <a:endParaRPr lang="pt-BR" sz="2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>
                          <a:effectLst/>
                        </a:rPr>
                        <a:t>+ 5.000</a:t>
                      </a:r>
                      <a:endParaRPr lang="pt-BR" sz="2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1320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</a:rPr>
                        <a:t>2021 1º tri</a:t>
                      </a:r>
                      <a:endParaRPr lang="pt-BR" sz="2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>
                          <a:effectLst/>
                        </a:rPr>
                        <a:t>+ 11.000</a:t>
                      </a:r>
                      <a:endParaRPr lang="pt-BR" sz="2400" b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5959638"/>
                  </a:ext>
                </a:extLst>
              </a:tr>
            </a:tbl>
          </a:graphicData>
        </a:graphic>
      </p:graphicFrame>
      <p:sp>
        <p:nvSpPr>
          <p:cNvPr id="47" name="Retângulo 10">
            <a:extLst>
              <a:ext uri="{FF2B5EF4-FFF2-40B4-BE49-F238E27FC236}">
                <a16:creationId xmlns:a16="http://schemas.microsoft.com/office/drawing/2014/main" xmlns="" id="{0C89289E-4004-46D9-8B26-42C4AB09E647}"/>
              </a:ext>
            </a:extLst>
          </p:cNvPr>
          <p:cNvSpPr/>
          <p:nvPr/>
        </p:nvSpPr>
        <p:spPr>
          <a:xfrm>
            <a:off x="4557894" y="801568"/>
            <a:ext cx="378102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VALOR DA PRODUÇÃO MINERAL BRASILEIRA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4918423" y="1420723"/>
            <a:ext cx="2864656" cy="1786061"/>
            <a:chOff x="2383833" y="4151659"/>
            <a:chExt cx="2313797" cy="1786061"/>
          </a:xfrm>
        </p:grpSpPr>
        <p:graphicFrame>
          <p:nvGraphicFramePr>
            <p:cNvPr id="8" name="Diagrama 7"/>
            <p:cNvGraphicFramePr/>
            <p:nvPr>
              <p:extLst>
                <p:ext uri="{D42A27DB-BD31-4B8C-83A1-F6EECF244321}">
                  <p14:modId xmlns:p14="http://schemas.microsoft.com/office/powerpoint/2010/main" val="1641235922"/>
                </p:ext>
              </p:extLst>
            </p:nvPr>
          </p:nvGraphicFramePr>
          <p:xfrm>
            <a:off x="2389761" y="4151659"/>
            <a:ext cx="2307869" cy="178606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0" name="CaixaDeTexto 49"/>
            <p:cNvSpPr txBox="1"/>
            <p:nvPr/>
          </p:nvSpPr>
          <p:spPr>
            <a:xfrm>
              <a:off x="2681764" y="4890800"/>
              <a:ext cx="4857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accent4">
                      <a:lumMod val="75000"/>
                    </a:schemeClr>
                  </a:solidFill>
                </a:rPr>
                <a:t>2020</a:t>
              </a:r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2559981" y="4357897"/>
              <a:ext cx="4857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chemeClr val="accent4">
                      <a:lumMod val="75000"/>
                    </a:schemeClr>
                  </a:solidFill>
                </a:rPr>
                <a:t>2019</a:t>
              </a:r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2383833" y="5327219"/>
              <a:ext cx="777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accent4">
                      <a:lumMod val="75000"/>
                    </a:schemeClr>
                  </a:solidFill>
                </a:rPr>
                <a:t>1º TRI 2021</a:t>
              </a:r>
            </a:p>
          </p:txBody>
        </p:sp>
      </p:grpSp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0808878"/>
              </p:ext>
            </p:extLst>
          </p:nvPr>
        </p:nvGraphicFramePr>
        <p:xfrm>
          <a:off x="1069939" y="1216241"/>
          <a:ext cx="2867025" cy="2563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3414433" y="1980150"/>
            <a:ext cx="658194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200" dirty="0">
                <a:solidFill>
                  <a:schemeClr val="accent4">
                    <a:lumMod val="50000"/>
                  </a:schemeClr>
                </a:solidFill>
              </a:rPr>
              <a:t>PROJEÇÃO</a:t>
            </a:r>
          </a:p>
        </p:txBody>
      </p:sp>
      <p:sp>
        <p:nvSpPr>
          <p:cNvPr id="88" name="Retângulo 10">
            <a:extLst>
              <a:ext uri="{FF2B5EF4-FFF2-40B4-BE49-F238E27FC236}">
                <a16:creationId xmlns:a16="http://schemas.microsoft.com/office/drawing/2014/main" xmlns="" id="{0C89289E-4004-46D9-8B26-42C4AB09E647}"/>
              </a:ext>
            </a:extLst>
          </p:cNvPr>
          <p:cNvSpPr/>
          <p:nvPr/>
        </p:nvSpPr>
        <p:spPr>
          <a:xfrm>
            <a:off x="419961" y="803611"/>
            <a:ext cx="410050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BF9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PRODUÇÃO MINERAL BRASILEIRA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BF9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(MILHÕES TON)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60518" y="3690965"/>
            <a:ext cx="12586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38</a:t>
            </a:r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</a:t>
            </a:r>
          </a:p>
        </p:txBody>
      </p:sp>
      <p:pic>
        <p:nvPicPr>
          <p:cNvPr id="21" name="Picture 8" descr="http://www.utfpr.edu.br/londrina/estrutura-universitaria/diretorias/dirgrad/departamento-de-educacao/seta-indicativa-2/image_preview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FFC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0814">
            <a:off x="6457414" y="3780036"/>
            <a:ext cx="1190139" cy="148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274575" y="2903840"/>
            <a:ext cx="5169874" cy="3805863"/>
            <a:chOff x="2878931" y="2389942"/>
            <a:chExt cx="5169874" cy="3805863"/>
          </a:xfrm>
        </p:grpSpPr>
        <p:pic>
          <p:nvPicPr>
            <p:cNvPr id="22" name="Picture 21"/>
            <p:cNvPicPr/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980"/>
            <a:stretch/>
          </p:blipFill>
          <p:spPr bwMode="auto">
            <a:xfrm>
              <a:off x="3586469" y="2389942"/>
              <a:ext cx="4462336" cy="38058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/>
            <p:cNvPicPr/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92101" b="14960"/>
            <a:stretch/>
          </p:blipFill>
          <p:spPr bwMode="auto">
            <a:xfrm>
              <a:off x="2878931" y="2394155"/>
              <a:ext cx="707538" cy="32278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169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42" grpId="0"/>
      <p:bldP spid="47" grpId="0"/>
      <p:bldGraphic spid="20" grpId="0">
        <p:bldAsOne/>
      </p:bldGraphic>
      <p:bldP spid="10" grpId="0" animBg="1"/>
      <p:bldP spid="8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xmlns="" id="{DB5B355D-C7FB-4FDA-92DF-C344E7C9EBDE}"/>
              </a:ext>
            </a:extLst>
          </p:cNvPr>
          <p:cNvSpPr/>
          <p:nvPr/>
        </p:nvSpPr>
        <p:spPr>
          <a:xfrm>
            <a:off x="997527" y="3513395"/>
            <a:ext cx="10165705" cy="2322245"/>
          </a:xfrm>
          <a:prstGeom prst="roundRect">
            <a:avLst/>
          </a:prstGeom>
          <a:noFill/>
          <a:ln w="57150">
            <a:solidFill>
              <a:srgbClr val="BF9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xmlns="" id="{6BDFCD3C-DBF4-4701-8C86-43B9187CA19D}"/>
              </a:ext>
            </a:extLst>
          </p:cNvPr>
          <p:cNvGrpSpPr/>
          <p:nvPr/>
        </p:nvGrpSpPr>
        <p:grpSpPr>
          <a:xfrm>
            <a:off x="8212824" y="1188043"/>
            <a:ext cx="3741375" cy="1278634"/>
            <a:chOff x="7284006" y="969010"/>
            <a:chExt cx="3741375" cy="1278634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xmlns="" id="{B4A84701-0174-4998-BE3A-2EE5375BC3C5}"/>
                </a:ext>
              </a:extLst>
            </p:cNvPr>
            <p:cNvSpPr/>
            <p:nvPr/>
          </p:nvSpPr>
          <p:spPr>
            <a:xfrm>
              <a:off x="7972275" y="1071512"/>
              <a:ext cx="3053106" cy="102150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xmlns="" id="{2754B4B3-E224-4C7C-8704-516343DA199C}"/>
                </a:ext>
              </a:extLst>
            </p:cNvPr>
            <p:cNvSpPr/>
            <p:nvPr/>
          </p:nvSpPr>
          <p:spPr>
            <a:xfrm>
              <a:off x="7284006" y="969010"/>
              <a:ext cx="1278634" cy="127863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6" name="Gráfico 3">
              <a:extLst>
                <a:ext uri="{FF2B5EF4-FFF2-40B4-BE49-F238E27FC236}">
                  <a16:creationId xmlns:a16="http://schemas.microsoft.com/office/drawing/2014/main" xmlns="" id="{5095026A-F092-4C34-91B6-664535AEBFC2}"/>
                </a:ext>
              </a:extLst>
            </p:cNvPr>
            <p:cNvGrpSpPr/>
            <p:nvPr/>
          </p:nvGrpSpPr>
          <p:grpSpPr>
            <a:xfrm>
              <a:off x="7454441" y="1210359"/>
              <a:ext cx="906281" cy="724760"/>
              <a:chOff x="4649723" y="5237984"/>
              <a:chExt cx="644366" cy="515305"/>
            </a:xfrm>
            <a:solidFill>
              <a:srgbClr val="BF9000"/>
            </a:solidFill>
          </p:grpSpPr>
          <p:sp>
            <p:nvSpPr>
              <p:cNvPr id="17" name="Forma Livre: Forma 57">
                <a:extLst>
                  <a:ext uri="{FF2B5EF4-FFF2-40B4-BE49-F238E27FC236}">
                    <a16:creationId xmlns:a16="http://schemas.microsoft.com/office/drawing/2014/main" xmlns="" id="{AE545AC3-D034-4621-88BA-B308246AB462}"/>
                  </a:ext>
                </a:extLst>
              </p:cNvPr>
              <p:cNvSpPr/>
              <p:nvPr/>
            </p:nvSpPr>
            <p:spPr>
              <a:xfrm>
                <a:off x="4649723" y="5737383"/>
                <a:ext cx="644366" cy="15906"/>
              </a:xfrm>
              <a:custGeom>
                <a:avLst/>
                <a:gdLst>
                  <a:gd name="connsiteX0" fmla="*/ 0 w 644366"/>
                  <a:gd name="connsiteY0" fmla="*/ 0 h 15906"/>
                  <a:gd name="connsiteX1" fmla="*/ 644366 w 644366"/>
                  <a:gd name="connsiteY1" fmla="*/ 0 h 15906"/>
                  <a:gd name="connsiteX2" fmla="*/ 644366 w 644366"/>
                  <a:gd name="connsiteY2" fmla="*/ 15907 h 15906"/>
                  <a:gd name="connsiteX3" fmla="*/ 0 w 644366"/>
                  <a:gd name="connsiteY3" fmla="*/ 15907 h 1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366" h="15906">
                    <a:moveTo>
                      <a:pt x="0" y="0"/>
                    </a:moveTo>
                    <a:lnTo>
                      <a:pt x="644366" y="0"/>
                    </a:lnTo>
                    <a:lnTo>
                      <a:pt x="644366" y="15907"/>
                    </a:lnTo>
                    <a:lnTo>
                      <a:pt x="0" y="159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orma Livre: Forma 58">
                <a:extLst>
                  <a:ext uri="{FF2B5EF4-FFF2-40B4-BE49-F238E27FC236}">
                    <a16:creationId xmlns:a16="http://schemas.microsoft.com/office/drawing/2014/main" xmlns="" id="{297825EC-1B48-4AB0-8628-4D0199612B4C}"/>
                  </a:ext>
                </a:extLst>
              </p:cNvPr>
              <p:cNvSpPr/>
              <p:nvPr/>
            </p:nvSpPr>
            <p:spPr>
              <a:xfrm>
                <a:off x="5113210" y="5419915"/>
                <a:ext cx="100012" cy="292036"/>
              </a:xfrm>
              <a:custGeom>
                <a:avLst/>
                <a:gdLst>
                  <a:gd name="connsiteX0" fmla="*/ 0 w 100012"/>
                  <a:gd name="connsiteY0" fmla="*/ 0 h 292036"/>
                  <a:gd name="connsiteX1" fmla="*/ 100013 w 100012"/>
                  <a:gd name="connsiteY1" fmla="*/ 0 h 292036"/>
                  <a:gd name="connsiteX2" fmla="*/ 100013 w 100012"/>
                  <a:gd name="connsiteY2" fmla="*/ 292036 h 292036"/>
                  <a:gd name="connsiteX3" fmla="*/ 0 w 100012"/>
                  <a:gd name="connsiteY3" fmla="*/ 292036 h 292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" h="292036">
                    <a:moveTo>
                      <a:pt x="0" y="0"/>
                    </a:moveTo>
                    <a:lnTo>
                      <a:pt x="100013" y="0"/>
                    </a:lnTo>
                    <a:lnTo>
                      <a:pt x="100013" y="292036"/>
                    </a:lnTo>
                    <a:lnTo>
                      <a:pt x="0" y="2920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orma Livre: Forma 59">
                <a:extLst>
                  <a:ext uri="{FF2B5EF4-FFF2-40B4-BE49-F238E27FC236}">
                    <a16:creationId xmlns:a16="http://schemas.microsoft.com/office/drawing/2014/main" xmlns="" id="{563DC94E-A2E8-424E-99B4-74D41AD3E8FF}"/>
                  </a:ext>
                </a:extLst>
              </p:cNvPr>
              <p:cNvSpPr/>
              <p:nvPr/>
            </p:nvSpPr>
            <p:spPr>
              <a:xfrm>
                <a:off x="4983098" y="5531072"/>
                <a:ext cx="100012" cy="180975"/>
              </a:xfrm>
              <a:custGeom>
                <a:avLst/>
                <a:gdLst>
                  <a:gd name="connsiteX0" fmla="*/ 0 w 100012"/>
                  <a:gd name="connsiteY0" fmla="*/ 0 h 180975"/>
                  <a:gd name="connsiteX1" fmla="*/ 100013 w 100012"/>
                  <a:gd name="connsiteY1" fmla="*/ 0 h 180975"/>
                  <a:gd name="connsiteX2" fmla="*/ 100013 w 100012"/>
                  <a:gd name="connsiteY2" fmla="*/ 180975 h 180975"/>
                  <a:gd name="connsiteX3" fmla="*/ 0 w 100012"/>
                  <a:gd name="connsiteY3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" h="180975">
                    <a:moveTo>
                      <a:pt x="0" y="0"/>
                    </a:moveTo>
                    <a:lnTo>
                      <a:pt x="100013" y="0"/>
                    </a:lnTo>
                    <a:lnTo>
                      <a:pt x="100013" y="180975"/>
                    </a:lnTo>
                    <a:lnTo>
                      <a:pt x="0" y="1809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orma Livre: Forma 60">
                <a:extLst>
                  <a:ext uri="{FF2B5EF4-FFF2-40B4-BE49-F238E27FC236}">
                    <a16:creationId xmlns:a16="http://schemas.microsoft.com/office/drawing/2014/main" xmlns="" id="{6E1C474A-37FE-40BF-A40C-04D0CC1E729F}"/>
                  </a:ext>
                </a:extLst>
              </p:cNvPr>
              <p:cNvSpPr/>
              <p:nvPr/>
            </p:nvSpPr>
            <p:spPr>
              <a:xfrm>
                <a:off x="4852891" y="5621559"/>
                <a:ext cx="100012" cy="90487"/>
              </a:xfrm>
              <a:custGeom>
                <a:avLst/>
                <a:gdLst>
                  <a:gd name="connsiteX0" fmla="*/ 0 w 100012"/>
                  <a:gd name="connsiteY0" fmla="*/ 0 h 90487"/>
                  <a:gd name="connsiteX1" fmla="*/ 100013 w 100012"/>
                  <a:gd name="connsiteY1" fmla="*/ 0 h 90487"/>
                  <a:gd name="connsiteX2" fmla="*/ 100013 w 100012"/>
                  <a:gd name="connsiteY2" fmla="*/ 90488 h 90487"/>
                  <a:gd name="connsiteX3" fmla="*/ 0 w 100012"/>
                  <a:gd name="connsiteY3" fmla="*/ 90488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" h="90487">
                    <a:moveTo>
                      <a:pt x="0" y="0"/>
                    </a:moveTo>
                    <a:lnTo>
                      <a:pt x="100013" y="0"/>
                    </a:lnTo>
                    <a:lnTo>
                      <a:pt x="100013" y="90488"/>
                    </a:lnTo>
                    <a:lnTo>
                      <a:pt x="0" y="904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orma Livre: Forma 61">
                <a:extLst>
                  <a:ext uri="{FF2B5EF4-FFF2-40B4-BE49-F238E27FC236}">
                    <a16:creationId xmlns:a16="http://schemas.microsoft.com/office/drawing/2014/main" xmlns="" id="{2FC17C38-1ACF-4A84-A4C9-7B4C69855AC0}"/>
                  </a:ext>
                </a:extLst>
              </p:cNvPr>
              <p:cNvSpPr/>
              <p:nvPr/>
            </p:nvSpPr>
            <p:spPr>
              <a:xfrm>
                <a:off x="4718017" y="5658040"/>
                <a:ext cx="100012" cy="54006"/>
              </a:xfrm>
              <a:custGeom>
                <a:avLst/>
                <a:gdLst>
                  <a:gd name="connsiteX0" fmla="*/ 0 w 100012"/>
                  <a:gd name="connsiteY0" fmla="*/ 0 h 54006"/>
                  <a:gd name="connsiteX1" fmla="*/ 100013 w 100012"/>
                  <a:gd name="connsiteY1" fmla="*/ 0 h 54006"/>
                  <a:gd name="connsiteX2" fmla="*/ 100013 w 100012"/>
                  <a:gd name="connsiteY2" fmla="*/ 54007 h 54006"/>
                  <a:gd name="connsiteX3" fmla="*/ 0 w 100012"/>
                  <a:gd name="connsiteY3" fmla="*/ 54007 h 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12" h="54006">
                    <a:moveTo>
                      <a:pt x="0" y="0"/>
                    </a:moveTo>
                    <a:lnTo>
                      <a:pt x="100013" y="0"/>
                    </a:lnTo>
                    <a:lnTo>
                      <a:pt x="100013" y="54007"/>
                    </a:lnTo>
                    <a:lnTo>
                      <a:pt x="0" y="5400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orma Livre: Forma 62">
                <a:extLst>
                  <a:ext uri="{FF2B5EF4-FFF2-40B4-BE49-F238E27FC236}">
                    <a16:creationId xmlns:a16="http://schemas.microsoft.com/office/drawing/2014/main" xmlns="" id="{9DC6BA44-FCD3-4362-BEB3-0315BA0FECC5}"/>
                  </a:ext>
                </a:extLst>
              </p:cNvPr>
              <p:cNvSpPr/>
              <p:nvPr/>
            </p:nvSpPr>
            <p:spPr>
              <a:xfrm>
                <a:off x="4675536" y="5237984"/>
                <a:ext cx="555021" cy="401804"/>
              </a:xfrm>
              <a:custGeom>
                <a:avLst/>
                <a:gdLst>
                  <a:gd name="connsiteX0" fmla="*/ 389954 w 555021"/>
                  <a:gd name="connsiteY0" fmla="*/ 57820 h 401804"/>
                  <a:gd name="connsiteX1" fmla="*/ 355378 w 555021"/>
                  <a:gd name="connsiteY1" fmla="*/ 157452 h 401804"/>
                  <a:gd name="connsiteX2" fmla="*/ 379571 w 555021"/>
                  <a:gd name="connsiteY2" fmla="*/ 112399 h 401804"/>
                  <a:gd name="connsiteX3" fmla="*/ 418052 w 555021"/>
                  <a:gd name="connsiteY3" fmla="*/ 70965 h 401804"/>
                  <a:gd name="connsiteX4" fmla="*/ 468440 w 555021"/>
                  <a:gd name="connsiteY4" fmla="*/ 46200 h 401804"/>
                  <a:gd name="connsiteX5" fmla="*/ 421100 w 555021"/>
                  <a:gd name="connsiteY5" fmla="*/ 74680 h 401804"/>
                  <a:gd name="connsiteX6" fmla="*/ 384620 w 555021"/>
                  <a:gd name="connsiteY6" fmla="*/ 115923 h 401804"/>
                  <a:gd name="connsiteX7" fmla="*/ 358807 w 555021"/>
                  <a:gd name="connsiteY7" fmla="*/ 161643 h 401804"/>
                  <a:gd name="connsiteX8" fmla="*/ 336423 w 555021"/>
                  <a:gd name="connsiteY8" fmla="*/ 199838 h 401804"/>
                  <a:gd name="connsiteX9" fmla="*/ 299942 w 555021"/>
                  <a:gd name="connsiteY9" fmla="*/ 239843 h 401804"/>
                  <a:gd name="connsiteX10" fmla="*/ 207454 w 555021"/>
                  <a:gd name="connsiteY10" fmla="*/ 302327 h 401804"/>
                  <a:gd name="connsiteX11" fmla="*/ 156972 w 555021"/>
                  <a:gd name="connsiteY11" fmla="*/ 326425 h 401804"/>
                  <a:gd name="connsiteX12" fmla="*/ 105823 w 555021"/>
                  <a:gd name="connsiteY12" fmla="*/ 346142 h 401804"/>
                  <a:gd name="connsiteX13" fmla="*/ 53816 w 555021"/>
                  <a:gd name="connsiteY13" fmla="*/ 359001 h 401804"/>
                  <a:gd name="connsiteX14" fmla="*/ 27337 w 555021"/>
                  <a:gd name="connsiteY14" fmla="*/ 363859 h 401804"/>
                  <a:gd name="connsiteX15" fmla="*/ 667 w 555021"/>
                  <a:gd name="connsiteY15" fmla="*/ 377479 h 401804"/>
                  <a:gd name="connsiteX16" fmla="*/ 0 w 555021"/>
                  <a:gd name="connsiteY16" fmla="*/ 389671 h 401804"/>
                  <a:gd name="connsiteX17" fmla="*/ 60579 w 555021"/>
                  <a:gd name="connsiteY17" fmla="*/ 399292 h 401804"/>
                  <a:gd name="connsiteX18" fmla="*/ 119158 w 555021"/>
                  <a:gd name="connsiteY18" fmla="*/ 383861 h 401804"/>
                  <a:gd name="connsiteX19" fmla="*/ 172688 w 555021"/>
                  <a:gd name="connsiteY19" fmla="*/ 357858 h 401804"/>
                  <a:gd name="connsiteX20" fmla="*/ 222409 w 555021"/>
                  <a:gd name="connsiteY20" fmla="*/ 327092 h 401804"/>
                  <a:gd name="connsiteX21" fmla="*/ 269558 w 555021"/>
                  <a:gd name="connsiteY21" fmla="*/ 292802 h 401804"/>
                  <a:gd name="connsiteX22" fmla="*/ 313563 w 555021"/>
                  <a:gd name="connsiteY22" fmla="*/ 254321 h 401804"/>
                  <a:gd name="connsiteX23" fmla="*/ 351282 w 555021"/>
                  <a:gd name="connsiteY23" fmla="*/ 209173 h 401804"/>
                  <a:gd name="connsiteX24" fmla="*/ 369856 w 555021"/>
                  <a:gd name="connsiteY24" fmla="*/ 171263 h 401804"/>
                  <a:gd name="connsiteX25" fmla="*/ 487585 w 555021"/>
                  <a:gd name="connsiteY25" fmla="*/ 115828 h 401804"/>
                  <a:gd name="connsiteX26" fmla="*/ 555022 w 555021"/>
                  <a:gd name="connsiteY26" fmla="*/ 4 h 401804"/>
                  <a:gd name="connsiteX27" fmla="*/ 389954 w 555021"/>
                  <a:gd name="connsiteY27" fmla="*/ 57820 h 40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55021" h="401804">
                    <a:moveTo>
                      <a:pt x="389954" y="57820"/>
                    </a:moveTo>
                    <a:cubicBezTo>
                      <a:pt x="322612" y="97540"/>
                      <a:pt x="339376" y="137259"/>
                      <a:pt x="355378" y="157452"/>
                    </a:cubicBezTo>
                    <a:cubicBezTo>
                      <a:pt x="362045" y="141736"/>
                      <a:pt x="370237" y="126686"/>
                      <a:pt x="379571" y="112399"/>
                    </a:cubicBezTo>
                    <a:cubicBezTo>
                      <a:pt x="390620" y="97063"/>
                      <a:pt x="403289" y="82776"/>
                      <a:pt x="418052" y="70965"/>
                    </a:cubicBezTo>
                    <a:cubicBezTo>
                      <a:pt x="433102" y="59344"/>
                      <a:pt x="450342" y="51058"/>
                      <a:pt x="468440" y="46200"/>
                    </a:cubicBezTo>
                    <a:cubicBezTo>
                      <a:pt x="451199" y="53534"/>
                      <a:pt x="435102" y="62678"/>
                      <a:pt x="421100" y="74680"/>
                    </a:cubicBezTo>
                    <a:cubicBezTo>
                      <a:pt x="407384" y="86872"/>
                      <a:pt x="395002" y="100683"/>
                      <a:pt x="384620" y="115923"/>
                    </a:cubicBezTo>
                    <a:cubicBezTo>
                      <a:pt x="374618" y="130306"/>
                      <a:pt x="366332" y="145736"/>
                      <a:pt x="358807" y="161643"/>
                    </a:cubicBezTo>
                    <a:cubicBezTo>
                      <a:pt x="352520" y="177645"/>
                      <a:pt x="347377" y="185360"/>
                      <a:pt x="336423" y="199838"/>
                    </a:cubicBezTo>
                    <a:cubicBezTo>
                      <a:pt x="325374" y="214411"/>
                      <a:pt x="313944" y="227651"/>
                      <a:pt x="299942" y="239843"/>
                    </a:cubicBezTo>
                    <a:cubicBezTo>
                      <a:pt x="271939" y="264227"/>
                      <a:pt x="240411" y="284801"/>
                      <a:pt x="207454" y="302327"/>
                    </a:cubicBezTo>
                    <a:cubicBezTo>
                      <a:pt x="190976" y="311185"/>
                      <a:pt x="174022" y="319091"/>
                      <a:pt x="156972" y="326425"/>
                    </a:cubicBezTo>
                    <a:cubicBezTo>
                      <a:pt x="139827" y="333760"/>
                      <a:pt x="122492" y="340808"/>
                      <a:pt x="105823" y="346142"/>
                    </a:cubicBezTo>
                    <a:cubicBezTo>
                      <a:pt x="88868" y="351571"/>
                      <a:pt x="71438" y="355858"/>
                      <a:pt x="53816" y="359001"/>
                    </a:cubicBezTo>
                    <a:cubicBezTo>
                      <a:pt x="45053" y="360811"/>
                      <a:pt x="36100" y="361192"/>
                      <a:pt x="27337" y="363859"/>
                    </a:cubicBezTo>
                    <a:cubicBezTo>
                      <a:pt x="18574" y="366526"/>
                      <a:pt x="9716" y="370241"/>
                      <a:pt x="667" y="377479"/>
                    </a:cubicBezTo>
                    <a:lnTo>
                      <a:pt x="0" y="389671"/>
                    </a:lnTo>
                    <a:cubicBezTo>
                      <a:pt x="19907" y="405007"/>
                      <a:pt x="40862" y="402721"/>
                      <a:pt x="60579" y="399292"/>
                    </a:cubicBezTo>
                    <a:cubicBezTo>
                      <a:pt x="80582" y="396339"/>
                      <a:pt x="100203" y="391005"/>
                      <a:pt x="119158" y="383861"/>
                    </a:cubicBezTo>
                    <a:cubicBezTo>
                      <a:pt x="138398" y="376432"/>
                      <a:pt x="155639" y="367478"/>
                      <a:pt x="172688" y="357858"/>
                    </a:cubicBezTo>
                    <a:cubicBezTo>
                      <a:pt x="189738" y="348238"/>
                      <a:pt x="206216" y="337856"/>
                      <a:pt x="222409" y="327092"/>
                    </a:cubicBezTo>
                    <a:cubicBezTo>
                      <a:pt x="238601" y="316329"/>
                      <a:pt x="254413" y="304994"/>
                      <a:pt x="269558" y="292802"/>
                    </a:cubicBezTo>
                    <a:cubicBezTo>
                      <a:pt x="284893" y="280896"/>
                      <a:pt x="299657" y="268133"/>
                      <a:pt x="313563" y="254321"/>
                    </a:cubicBezTo>
                    <a:cubicBezTo>
                      <a:pt x="327374" y="240510"/>
                      <a:pt x="340328" y="225651"/>
                      <a:pt x="351282" y="209173"/>
                    </a:cubicBezTo>
                    <a:cubicBezTo>
                      <a:pt x="358902" y="197457"/>
                      <a:pt x="365570" y="184789"/>
                      <a:pt x="369856" y="171263"/>
                    </a:cubicBezTo>
                    <a:cubicBezTo>
                      <a:pt x="378238" y="171263"/>
                      <a:pt x="444722" y="169739"/>
                      <a:pt x="487585" y="115828"/>
                    </a:cubicBezTo>
                    <a:cubicBezTo>
                      <a:pt x="537591" y="52963"/>
                      <a:pt x="514350" y="9815"/>
                      <a:pt x="555022" y="4"/>
                    </a:cubicBezTo>
                    <a:cubicBezTo>
                      <a:pt x="555117" y="-92"/>
                      <a:pt x="486061" y="1147"/>
                      <a:pt x="389954" y="5782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8604974" y="1189959"/>
              <a:ext cx="222357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BF9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  <a:rtl val="0"/>
                </a:rPr>
                <a:t>MINERAÇÃO RESPONSÁVEL E COMPROMISSO COM SUSTENTABILIDADE</a:t>
              </a:r>
            </a:p>
          </p:txBody>
        </p:sp>
      </p:grpSp>
      <p:sp>
        <p:nvSpPr>
          <p:cNvPr id="31" name="Título 1"/>
          <p:cNvSpPr txBox="1">
            <a:spLocks/>
          </p:cNvSpPr>
          <p:nvPr/>
        </p:nvSpPr>
        <p:spPr>
          <a:xfrm>
            <a:off x="343159" y="122674"/>
            <a:ext cx="117215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pt-BR" dirty="0">
                <a:solidFill>
                  <a:srgbClr val="525252"/>
                </a:solidFill>
              </a:rPr>
              <a:t>POLÍTICAS EM DESENVOLVIMENTO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xmlns="" id="{2EE1972F-DCA4-4279-B070-239DDD9A41AB}"/>
              </a:ext>
            </a:extLst>
          </p:cNvPr>
          <p:cNvGrpSpPr/>
          <p:nvPr/>
        </p:nvGrpSpPr>
        <p:grpSpPr>
          <a:xfrm>
            <a:off x="4260569" y="1054485"/>
            <a:ext cx="3935507" cy="1644851"/>
            <a:chOff x="0" y="880474"/>
            <a:chExt cx="3935507" cy="1644851"/>
          </a:xfrm>
        </p:grpSpPr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xmlns="" id="{D34F874E-40AD-4294-9B62-BE4B3F3F7DF4}"/>
                </a:ext>
              </a:extLst>
            </p:cNvPr>
            <p:cNvGrpSpPr/>
            <p:nvPr/>
          </p:nvGrpSpPr>
          <p:grpSpPr>
            <a:xfrm>
              <a:off x="0" y="880474"/>
              <a:ext cx="3935507" cy="1644851"/>
              <a:chOff x="0" y="880474"/>
              <a:chExt cx="3935507" cy="1644851"/>
            </a:xfrm>
          </p:grpSpPr>
          <p:sp>
            <p:nvSpPr>
              <p:cNvPr id="32" name="Retângulo: Cantos Arredondados 31">
                <a:extLst>
                  <a:ext uri="{FF2B5EF4-FFF2-40B4-BE49-F238E27FC236}">
                    <a16:creationId xmlns:a16="http://schemas.microsoft.com/office/drawing/2014/main" xmlns="" id="{B6D5AA5C-BB5A-43FF-9F2C-E9B31F9C9F15}"/>
                  </a:ext>
                </a:extLst>
              </p:cNvPr>
              <p:cNvSpPr/>
              <p:nvPr/>
            </p:nvSpPr>
            <p:spPr>
              <a:xfrm>
                <a:off x="0" y="880474"/>
                <a:ext cx="3723269" cy="1644851"/>
              </a:xfrm>
              <a:prstGeom prst="roundRect">
                <a:avLst/>
              </a:prstGeom>
              <a:solidFill>
                <a:srgbClr val="BF9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grpSp>
            <p:nvGrpSpPr>
              <p:cNvPr id="3" name="Agrupar 2">
                <a:extLst>
                  <a:ext uri="{FF2B5EF4-FFF2-40B4-BE49-F238E27FC236}">
                    <a16:creationId xmlns:a16="http://schemas.microsoft.com/office/drawing/2014/main" xmlns="" id="{FBA28DF1-0D44-4713-A41E-9714FB33277D}"/>
                  </a:ext>
                </a:extLst>
              </p:cNvPr>
              <p:cNvGrpSpPr/>
              <p:nvPr/>
            </p:nvGrpSpPr>
            <p:grpSpPr>
              <a:xfrm>
                <a:off x="144751" y="1120409"/>
                <a:ext cx="3790756" cy="1326701"/>
                <a:chOff x="298761" y="729908"/>
                <a:chExt cx="5039171" cy="1763625"/>
              </a:xfrm>
            </p:grpSpPr>
            <p:grpSp>
              <p:nvGrpSpPr>
                <p:cNvPr id="8" name="Gráfico 18">
                  <a:extLst>
                    <a:ext uri="{FF2B5EF4-FFF2-40B4-BE49-F238E27FC236}">
                      <a16:creationId xmlns:a16="http://schemas.microsoft.com/office/drawing/2014/main" xmlns="" id="{11E4BD0A-69A9-4608-A6B9-7E4E6946709C}"/>
                    </a:ext>
                  </a:extLst>
                </p:cNvPr>
                <p:cNvGrpSpPr/>
                <p:nvPr/>
              </p:nvGrpSpPr>
              <p:grpSpPr>
                <a:xfrm rot="10800000">
                  <a:off x="298761" y="729908"/>
                  <a:ext cx="4298737" cy="1763625"/>
                  <a:chOff x="3452658" y="2547480"/>
                  <a:chExt cx="4298737" cy="1763625"/>
                </a:xfrm>
              </p:grpSpPr>
              <p:sp>
                <p:nvSpPr>
                  <p:cNvPr id="9" name="Forma Livre: Forma 22">
                    <a:extLst>
                      <a:ext uri="{FF2B5EF4-FFF2-40B4-BE49-F238E27FC236}">
                        <a16:creationId xmlns:a16="http://schemas.microsoft.com/office/drawing/2014/main" xmlns="" id="{2CCA2022-4CF3-4B36-A86E-8F1F262BD942}"/>
                      </a:ext>
                    </a:extLst>
                  </p:cNvPr>
                  <p:cNvSpPr/>
                  <p:nvPr/>
                </p:nvSpPr>
                <p:spPr>
                  <a:xfrm>
                    <a:off x="3452658" y="3352774"/>
                    <a:ext cx="3436714" cy="330800"/>
                  </a:xfrm>
                  <a:custGeom>
                    <a:avLst/>
                    <a:gdLst>
                      <a:gd name="connsiteX0" fmla="*/ 2116068 w 3032539"/>
                      <a:gd name="connsiteY0" fmla="*/ 0 h 330800"/>
                      <a:gd name="connsiteX1" fmla="*/ 64161 w 3032539"/>
                      <a:gd name="connsiteY1" fmla="*/ 7946 h 330800"/>
                      <a:gd name="connsiteX2" fmla="*/ 2 w 3032539"/>
                      <a:gd name="connsiteY2" fmla="*/ 67985 h 330800"/>
                      <a:gd name="connsiteX3" fmla="*/ 2 w 3032539"/>
                      <a:gd name="connsiteY3" fmla="*/ 71517 h 330800"/>
                      <a:gd name="connsiteX4" fmla="*/ 2 w 3032539"/>
                      <a:gd name="connsiteY4" fmla="*/ 259284 h 330800"/>
                      <a:gd name="connsiteX5" fmla="*/ 71224 w 3032539"/>
                      <a:gd name="connsiteY5" fmla="*/ 330801 h 330800"/>
                      <a:gd name="connsiteX6" fmla="*/ 2716160 w 3032539"/>
                      <a:gd name="connsiteY6" fmla="*/ 330801 h 330800"/>
                      <a:gd name="connsiteX7" fmla="*/ 3032539 w 3032539"/>
                      <a:gd name="connsiteY7" fmla="*/ 294 h 330800"/>
                      <a:gd name="connsiteX8" fmla="*/ 2116068 w 3032539"/>
                      <a:gd name="connsiteY8" fmla="*/ 294 h 330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32539" h="330800">
                        <a:moveTo>
                          <a:pt x="2116068" y="0"/>
                        </a:moveTo>
                        <a:lnTo>
                          <a:pt x="64161" y="7946"/>
                        </a:lnTo>
                        <a:cubicBezTo>
                          <a:pt x="30316" y="7946"/>
                          <a:pt x="1474" y="34140"/>
                          <a:pt x="2" y="67985"/>
                        </a:cubicBezTo>
                        <a:cubicBezTo>
                          <a:pt x="2" y="69162"/>
                          <a:pt x="2" y="70339"/>
                          <a:pt x="2" y="71517"/>
                        </a:cubicBezTo>
                        <a:lnTo>
                          <a:pt x="2" y="259284"/>
                        </a:lnTo>
                        <a:cubicBezTo>
                          <a:pt x="-292" y="298721"/>
                          <a:pt x="31787" y="330801"/>
                          <a:pt x="71224" y="330801"/>
                        </a:cubicBezTo>
                        <a:lnTo>
                          <a:pt x="2716160" y="330801"/>
                        </a:lnTo>
                        <a:cubicBezTo>
                          <a:pt x="2987216" y="330801"/>
                          <a:pt x="3032539" y="182765"/>
                          <a:pt x="3032539" y="294"/>
                        </a:cubicBezTo>
                        <a:lnTo>
                          <a:pt x="2116068" y="29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93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0" name="Forma Livre: Forma 23">
                    <a:extLst>
                      <a:ext uri="{FF2B5EF4-FFF2-40B4-BE49-F238E27FC236}">
                        <a16:creationId xmlns:a16="http://schemas.microsoft.com/office/drawing/2014/main" xmlns="" id="{84518781-1C4A-4FFA-9C1F-6F4D27509964}"/>
                      </a:ext>
                    </a:extLst>
                  </p:cNvPr>
                  <p:cNvSpPr/>
                  <p:nvPr/>
                </p:nvSpPr>
                <p:spPr>
                  <a:xfrm>
                    <a:off x="6028523" y="2547480"/>
                    <a:ext cx="1722872" cy="1763625"/>
                  </a:xfrm>
                  <a:custGeom>
                    <a:avLst/>
                    <a:gdLst>
                      <a:gd name="connsiteX0" fmla="*/ 196008 w 1722872"/>
                      <a:gd name="connsiteY0" fmla="*/ 1492206 h 1763625"/>
                      <a:gd name="connsiteX1" fmla="*/ 407909 w 1722872"/>
                      <a:gd name="connsiteY1" fmla="*/ 1370069 h 1763625"/>
                      <a:gd name="connsiteX2" fmla="*/ 671020 w 1722872"/>
                      <a:gd name="connsiteY2" fmla="*/ 1521048 h 1763625"/>
                      <a:gd name="connsiteX3" fmla="*/ 1057445 w 1722872"/>
                      <a:gd name="connsiteY3" fmla="*/ 1763557 h 1763625"/>
                      <a:gd name="connsiteX4" fmla="*/ 1057445 w 1722872"/>
                      <a:gd name="connsiteY4" fmla="*/ 1519283 h 1763625"/>
                      <a:gd name="connsiteX5" fmla="*/ 1318200 w 1722872"/>
                      <a:gd name="connsiteY5" fmla="*/ 1365949 h 1763625"/>
                      <a:gd name="connsiteX6" fmla="*/ 1722872 w 1722872"/>
                      <a:gd name="connsiteY6" fmla="*/ 1153165 h 1763625"/>
                      <a:gd name="connsiteX7" fmla="*/ 1508911 w 1722872"/>
                      <a:gd name="connsiteY7" fmla="*/ 1029556 h 1763625"/>
                      <a:gd name="connsiteX8" fmla="*/ 1525098 w 1722872"/>
                      <a:gd name="connsiteY8" fmla="*/ 884463 h 1763625"/>
                      <a:gd name="connsiteX9" fmla="*/ 1506851 w 1722872"/>
                      <a:gd name="connsiteY9" fmla="*/ 729952 h 1763625"/>
                      <a:gd name="connsiteX10" fmla="*/ 1526864 w 1722872"/>
                      <a:gd name="connsiteY10" fmla="*/ 271421 h 1763625"/>
                      <a:gd name="connsiteX11" fmla="*/ 1310843 w 1722872"/>
                      <a:gd name="connsiteY11" fmla="*/ 395913 h 1763625"/>
                      <a:gd name="connsiteX12" fmla="*/ 1052441 w 1722872"/>
                      <a:gd name="connsiteY12" fmla="*/ 248171 h 1763625"/>
                      <a:gd name="connsiteX13" fmla="*/ 665428 w 1722872"/>
                      <a:gd name="connsiteY13" fmla="*/ 71 h 1763625"/>
                      <a:gd name="connsiteX14" fmla="*/ 665428 w 1722872"/>
                      <a:gd name="connsiteY14" fmla="*/ 249054 h 1763625"/>
                      <a:gd name="connsiteX15" fmla="*/ 407321 w 1722872"/>
                      <a:gd name="connsiteY15" fmla="*/ 398856 h 1763625"/>
                      <a:gd name="connsiteX16" fmla="*/ 0 w 1722872"/>
                      <a:gd name="connsiteY16" fmla="*/ 610757 h 1763625"/>
                      <a:gd name="connsiteX17" fmla="*/ 213667 w 1722872"/>
                      <a:gd name="connsiteY17" fmla="*/ 734072 h 1763625"/>
                      <a:gd name="connsiteX18" fmla="*/ 196303 w 1722872"/>
                      <a:gd name="connsiteY18" fmla="*/ 884168 h 1763625"/>
                      <a:gd name="connsiteX19" fmla="*/ 213667 w 1722872"/>
                      <a:gd name="connsiteY19" fmla="*/ 1035442 h 1763625"/>
                      <a:gd name="connsiteX20" fmla="*/ 196008 w 1722872"/>
                      <a:gd name="connsiteY20" fmla="*/ 1492206 h 1763625"/>
                      <a:gd name="connsiteX21" fmla="*/ 591262 w 1722872"/>
                      <a:gd name="connsiteY21" fmla="*/ 503041 h 1763625"/>
                      <a:gd name="connsiteX22" fmla="*/ 748128 w 1722872"/>
                      <a:gd name="connsiteY22" fmla="*/ 774686 h 1763625"/>
                      <a:gd name="connsiteX23" fmla="*/ 709574 w 1722872"/>
                      <a:gd name="connsiteY23" fmla="*/ 841199 h 1763625"/>
                      <a:gd name="connsiteX24" fmla="*/ 396137 w 1722872"/>
                      <a:gd name="connsiteY24" fmla="*/ 841199 h 1763625"/>
                      <a:gd name="connsiteX25" fmla="*/ 591262 w 1722872"/>
                      <a:gd name="connsiteY25" fmla="*/ 503041 h 1763625"/>
                      <a:gd name="connsiteX26" fmla="*/ 1055973 w 1722872"/>
                      <a:gd name="connsiteY26" fmla="*/ 460072 h 1763625"/>
                      <a:gd name="connsiteX27" fmla="*/ 899107 w 1722872"/>
                      <a:gd name="connsiteY27" fmla="*/ 731717 h 1763625"/>
                      <a:gd name="connsiteX28" fmla="*/ 860847 w 1722872"/>
                      <a:gd name="connsiteY28" fmla="*/ 726714 h 1763625"/>
                      <a:gd name="connsiteX29" fmla="*/ 822588 w 1722872"/>
                      <a:gd name="connsiteY29" fmla="*/ 731717 h 1763625"/>
                      <a:gd name="connsiteX30" fmla="*/ 665722 w 1722872"/>
                      <a:gd name="connsiteY30" fmla="*/ 460072 h 1763625"/>
                      <a:gd name="connsiteX31" fmla="*/ 1055973 w 1722872"/>
                      <a:gd name="connsiteY31" fmla="*/ 460072 h 1763625"/>
                      <a:gd name="connsiteX32" fmla="*/ 1130432 w 1722872"/>
                      <a:gd name="connsiteY32" fmla="*/ 503041 h 1763625"/>
                      <a:gd name="connsiteX33" fmla="*/ 1325852 w 1722872"/>
                      <a:gd name="connsiteY33" fmla="*/ 841199 h 1763625"/>
                      <a:gd name="connsiteX34" fmla="*/ 1012121 w 1722872"/>
                      <a:gd name="connsiteY34" fmla="*/ 841199 h 1763625"/>
                      <a:gd name="connsiteX35" fmla="*/ 973567 w 1722872"/>
                      <a:gd name="connsiteY35" fmla="*/ 774686 h 1763625"/>
                      <a:gd name="connsiteX36" fmla="*/ 1130432 w 1722872"/>
                      <a:gd name="connsiteY36" fmla="*/ 503041 h 1763625"/>
                      <a:gd name="connsiteX37" fmla="*/ 1130432 w 1722872"/>
                      <a:gd name="connsiteY37" fmla="*/ 1265296 h 1763625"/>
                      <a:gd name="connsiteX38" fmla="*/ 973567 w 1722872"/>
                      <a:gd name="connsiteY38" fmla="*/ 993650 h 1763625"/>
                      <a:gd name="connsiteX39" fmla="*/ 1012121 w 1722872"/>
                      <a:gd name="connsiteY39" fmla="*/ 927137 h 1763625"/>
                      <a:gd name="connsiteX40" fmla="*/ 1325852 w 1722872"/>
                      <a:gd name="connsiteY40" fmla="*/ 927137 h 1763625"/>
                      <a:gd name="connsiteX41" fmla="*/ 1130432 w 1722872"/>
                      <a:gd name="connsiteY41" fmla="*/ 1265296 h 1763625"/>
                      <a:gd name="connsiteX42" fmla="*/ 665428 w 1722872"/>
                      <a:gd name="connsiteY42" fmla="*/ 1307970 h 1763625"/>
                      <a:gd name="connsiteX43" fmla="*/ 822293 w 1722872"/>
                      <a:gd name="connsiteY43" fmla="*/ 1036325 h 1763625"/>
                      <a:gd name="connsiteX44" fmla="*/ 860553 w 1722872"/>
                      <a:gd name="connsiteY44" fmla="*/ 1041328 h 1763625"/>
                      <a:gd name="connsiteX45" fmla="*/ 898813 w 1722872"/>
                      <a:gd name="connsiteY45" fmla="*/ 1036325 h 1763625"/>
                      <a:gd name="connsiteX46" fmla="*/ 1055678 w 1722872"/>
                      <a:gd name="connsiteY46" fmla="*/ 1307970 h 1763625"/>
                      <a:gd name="connsiteX47" fmla="*/ 665428 w 1722872"/>
                      <a:gd name="connsiteY47" fmla="*/ 1307970 h 1763625"/>
                      <a:gd name="connsiteX48" fmla="*/ 591262 w 1722872"/>
                      <a:gd name="connsiteY48" fmla="*/ 1265296 h 1763625"/>
                      <a:gd name="connsiteX49" fmla="*/ 396137 w 1722872"/>
                      <a:gd name="connsiteY49" fmla="*/ 927137 h 1763625"/>
                      <a:gd name="connsiteX50" fmla="*/ 709868 w 1722872"/>
                      <a:gd name="connsiteY50" fmla="*/ 927137 h 1763625"/>
                      <a:gd name="connsiteX51" fmla="*/ 748422 w 1722872"/>
                      <a:gd name="connsiteY51" fmla="*/ 993650 h 1763625"/>
                      <a:gd name="connsiteX52" fmla="*/ 591262 w 1722872"/>
                      <a:gd name="connsiteY52" fmla="*/ 1265296 h 176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1722872" h="1763625">
                        <a:moveTo>
                          <a:pt x="196008" y="1492206"/>
                        </a:moveTo>
                        <a:lnTo>
                          <a:pt x="407909" y="1370069"/>
                        </a:lnTo>
                        <a:cubicBezTo>
                          <a:pt x="481780" y="1438937"/>
                          <a:pt x="571544" y="1491323"/>
                          <a:pt x="671020" y="1521048"/>
                        </a:cubicBezTo>
                        <a:cubicBezTo>
                          <a:pt x="712811" y="1774447"/>
                          <a:pt x="1057445" y="1763557"/>
                          <a:pt x="1057445" y="1763557"/>
                        </a:cubicBezTo>
                        <a:lnTo>
                          <a:pt x="1057445" y="1519283"/>
                        </a:lnTo>
                        <a:cubicBezTo>
                          <a:pt x="1156332" y="1488675"/>
                          <a:pt x="1245212" y="1435405"/>
                          <a:pt x="1318200" y="1365949"/>
                        </a:cubicBezTo>
                        <a:cubicBezTo>
                          <a:pt x="1559532" y="1458361"/>
                          <a:pt x="1722872" y="1153165"/>
                          <a:pt x="1722872" y="1153165"/>
                        </a:cubicBezTo>
                        <a:lnTo>
                          <a:pt x="1508911" y="1029556"/>
                        </a:lnTo>
                        <a:cubicBezTo>
                          <a:pt x="1519212" y="982761"/>
                          <a:pt x="1525098" y="934200"/>
                          <a:pt x="1525098" y="884463"/>
                        </a:cubicBezTo>
                        <a:cubicBezTo>
                          <a:pt x="1525098" y="831193"/>
                          <a:pt x="1518623" y="779689"/>
                          <a:pt x="1506851" y="729952"/>
                        </a:cubicBezTo>
                        <a:cubicBezTo>
                          <a:pt x="1710806" y="567788"/>
                          <a:pt x="1526864" y="271421"/>
                          <a:pt x="1526864" y="271421"/>
                        </a:cubicBezTo>
                        <a:lnTo>
                          <a:pt x="1310843" y="395913"/>
                        </a:lnTo>
                        <a:cubicBezTo>
                          <a:pt x="1237854" y="328517"/>
                          <a:pt x="1149857" y="277602"/>
                          <a:pt x="1052441" y="248171"/>
                        </a:cubicBezTo>
                        <a:cubicBezTo>
                          <a:pt x="1015064" y="-11113"/>
                          <a:pt x="665428" y="71"/>
                          <a:pt x="665428" y="71"/>
                        </a:cubicBezTo>
                        <a:lnTo>
                          <a:pt x="665428" y="249054"/>
                        </a:lnTo>
                        <a:cubicBezTo>
                          <a:pt x="568012" y="279073"/>
                          <a:pt x="480014" y="330871"/>
                          <a:pt x="407321" y="398856"/>
                        </a:cubicBezTo>
                        <a:cubicBezTo>
                          <a:pt x="164812" y="303207"/>
                          <a:pt x="0" y="610757"/>
                          <a:pt x="0" y="610757"/>
                        </a:cubicBezTo>
                        <a:lnTo>
                          <a:pt x="213667" y="734072"/>
                        </a:lnTo>
                        <a:cubicBezTo>
                          <a:pt x="202483" y="782338"/>
                          <a:pt x="196303" y="832665"/>
                          <a:pt x="196303" y="884168"/>
                        </a:cubicBezTo>
                        <a:cubicBezTo>
                          <a:pt x="196303" y="936261"/>
                          <a:pt x="202483" y="986881"/>
                          <a:pt x="213667" y="1035442"/>
                        </a:cubicBezTo>
                        <a:cubicBezTo>
                          <a:pt x="13538" y="1197899"/>
                          <a:pt x="196008" y="1492206"/>
                          <a:pt x="196008" y="1492206"/>
                        </a:cubicBezTo>
                        <a:close/>
                        <a:moveTo>
                          <a:pt x="591262" y="503041"/>
                        </a:moveTo>
                        <a:lnTo>
                          <a:pt x="748128" y="774686"/>
                        </a:lnTo>
                        <a:cubicBezTo>
                          <a:pt x="730175" y="793228"/>
                          <a:pt x="716931" y="815889"/>
                          <a:pt x="709574" y="841199"/>
                        </a:cubicBezTo>
                        <a:lnTo>
                          <a:pt x="396137" y="841199"/>
                        </a:lnTo>
                        <a:lnTo>
                          <a:pt x="591262" y="503041"/>
                        </a:lnTo>
                        <a:close/>
                        <a:moveTo>
                          <a:pt x="1055973" y="460072"/>
                        </a:moveTo>
                        <a:lnTo>
                          <a:pt x="899107" y="731717"/>
                        </a:lnTo>
                        <a:cubicBezTo>
                          <a:pt x="886747" y="728480"/>
                          <a:pt x="874091" y="726714"/>
                          <a:pt x="860847" y="726714"/>
                        </a:cubicBezTo>
                        <a:cubicBezTo>
                          <a:pt x="847604" y="726714"/>
                          <a:pt x="834654" y="728480"/>
                          <a:pt x="822588" y="731717"/>
                        </a:cubicBezTo>
                        <a:lnTo>
                          <a:pt x="665722" y="460072"/>
                        </a:lnTo>
                        <a:lnTo>
                          <a:pt x="1055973" y="460072"/>
                        </a:lnTo>
                        <a:close/>
                        <a:moveTo>
                          <a:pt x="1130432" y="503041"/>
                        </a:moveTo>
                        <a:lnTo>
                          <a:pt x="1325852" y="841199"/>
                        </a:lnTo>
                        <a:lnTo>
                          <a:pt x="1012121" y="841199"/>
                        </a:lnTo>
                        <a:cubicBezTo>
                          <a:pt x="1005058" y="815889"/>
                          <a:pt x="991520" y="792933"/>
                          <a:pt x="973567" y="774686"/>
                        </a:cubicBezTo>
                        <a:lnTo>
                          <a:pt x="1130432" y="503041"/>
                        </a:lnTo>
                        <a:close/>
                        <a:moveTo>
                          <a:pt x="1130432" y="1265296"/>
                        </a:moveTo>
                        <a:lnTo>
                          <a:pt x="973567" y="993650"/>
                        </a:lnTo>
                        <a:cubicBezTo>
                          <a:pt x="991520" y="975109"/>
                          <a:pt x="1004764" y="952448"/>
                          <a:pt x="1012121" y="927137"/>
                        </a:cubicBezTo>
                        <a:lnTo>
                          <a:pt x="1325852" y="927137"/>
                        </a:lnTo>
                        <a:lnTo>
                          <a:pt x="1130432" y="1265296"/>
                        </a:lnTo>
                        <a:close/>
                        <a:moveTo>
                          <a:pt x="665428" y="1307970"/>
                        </a:moveTo>
                        <a:lnTo>
                          <a:pt x="822293" y="1036325"/>
                        </a:lnTo>
                        <a:cubicBezTo>
                          <a:pt x="834654" y="1039562"/>
                          <a:pt x="847309" y="1041328"/>
                          <a:pt x="860553" y="1041328"/>
                        </a:cubicBezTo>
                        <a:cubicBezTo>
                          <a:pt x="873797" y="1041328"/>
                          <a:pt x="886747" y="1039562"/>
                          <a:pt x="898813" y="1036325"/>
                        </a:cubicBezTo>
                        <a:lnTo>
                          <a:pt x="1055678" y="1307970"/>
                        </a:lnTo>
                        <a:lnTo>
                          <a:pt x="665428" y="1307970"/>
                        </a:lnTo>
                        <a:close/>
                        <a:moveTo>
                          <a:pt x="591262" y="1265296"/>
                        </a:moveTo>
                        <a:lnTo>
                          <a:pt x="396137" y="927137"/>
                        </a:lnTo>
                        <a:lnTo>
                          <a:pt x="709868" y="927137"/>
                        </a:lnTo>
                        <a:cubicBezTo>
                          <a:pt x="716931" y="952448"/>
                          <a:pt x="730470" y="975403"/>
                          <a:pt x="748422" y="993650"/>
                        </a:cubicBezTo>
                        <a:lnTo>
                          <a:pt x="591262" y="126529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93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/>
                  </a:p>
                </p:txBody>
              </p:sp>
            </p:grpSp>
            <p:sp>
              <p:nvSpPr>
                <p:cNvPr id="11" name="Retângulo 19"/>
                <p:cNvSpPr/>
                <p:nvPr/>
              </p:nvSpPr>
              <p:spPr>
                <a:xfrm>
                  <a:off x="1930992" y="1685019"/>
                  <a:ext cx="3124805" cy="4909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t-BR" b="1" dirty="0">
                      <a:solidFill>
                        <a:schemeClr val="bg1"/>
                      </a:solidFill>
                    </a:rPr>
                    <a:t>E DESENVOLVIMENTO</a:t>
                  </a:r>
                  <a:endParaRPr lang="pt-BR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CaixaDeTexto 26">
                  <a:extLst>
                    <a:ext uri="{FF2B5EF4-FFF2-40B4-BE49-F238E27FC236}">
                      <a16:creationId xmlns:a16="http://schemas.microsoft.com/office/drawing/2014/main" xmlns="" id="{DF8B0C55-CB7C-4AEA-B425-8713AE753BCC}"/>
                    </a:ext>
                  </a:extLst>
                </p:cNvPr>
                <p:cNvSpPr txBox="1"/>
                <p:nvPr/>
              </p:nvSpPr>
              <p:spPr>
                <a:xfrm>
                  <a:off x="1556460" y="1306363"/>
                  <a:ext cx="3781472" cy="4510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BR" sz="1600" b="1" dirty="0">
                      <a:solidFill>
                        <a:srgbClr val="BF9000"/>
                      </a:solidFill>
                    </a:rPr>
                    <a:t>PROGRAMA MINERAÇÃO E </a:t>
                  </a:r>
                  <a:endParaRPr lang="pt-BR" sz="1600" dirty="0">
                    <a:solidFill>
                      <a:srgbClr val="BF9000"/>
                    </a:solidFill>
                  </a:endParaRPr>
                </a:p>
              </p:txBody>
            </p:sp>
          </p:grpSp>
        </p:grp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xmlns="" id="{3D53F88D-F140-40CC-B390-4967EDAF54B8}"/>
                </a:ext>
              </a:extLst>
            </p:cNvPr>
            <p:cNvGrpSpPr/>
            <p:nvPr/>
          </p:nvGrpSpPr>
          <p:grpSpPr>
            <a:xfrm>
              <a:off x="2717615" y="1074373"/>
              <a:ext cx="592253" cy="533955"/>
              <a:chOff x="2895729" y="1318174"/>
              <a:chExt cx="811657" cy="731762"/>
            </a:xfrm>
          </p:grpSpPr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xmlns="" id="{4B077B1A-F035-4C56-90D7-627A8E0BB756}"/>
                  </a:ext>
                </a:extLst>
              </p:cNvPr>
              <p:cNvSpPr/>
              <p:nvPr/>
            </p:nvSpPr>
            <p:spPr>
              <a:xfrm>
                <a:off x="2895729" y="1835580"/>
                <a:ext cx="811657" cy="214356"/>
              </a:xfrm>
              <a:custGeom>
                <a:avLst/>
                <a:gdLst>
                  <a:gd name="connsiteX0" fmla="*/ 811384 w 811657"/>
                  <a:gd name="connsiteY0" fmla="*/ 0 h 214356"/>
                  <a:gd name="connsiteX1" fmla="*/ 794580 w 811657"/>
                  <a:gd name="connsiteY1" fmla="*/ 0 h 214356"/>
                  <a:gd name="connsiteX2" fmla="*/ 794580 w 811657"/>
                  <a:gd name="connsiteY2" fmla="*/ 12296 h 214356"/>
                  <a:gd name="connsiteX3" fmla="*/ 794580 w 811657"/>
                  <a:gd name="connsiteY3" fmla="*/ 20083 h 214356"/>
                  <a:gd name="connsiteX4" fmla="*/ 786929 w 811657"/>
                  <a:gd name="connsiteY4" fmla="*/ 20083 h 214356"/>
                  <a:gd name="connsiteX5" fmla="*/ 24455 w 811657"/>
                  <a:gd name="connsiteY5" fmla="*/ 20083 h 214356"/>
                  <a:gd name="connsiteX6" fmla="*/ 16668 w 811657"/>
                  <a:gd name="connsiteY6" fmla="*/ 20083 h 214356"/>
                  <a:gd name="connsiteX7" fmla="*/ 16668 w 811657"/>
                  <a:gd name="connsiteY7" fmla="*/ 12296 h 214356"/>
                  <a:gd name="connsiteX8" fmla="*/ 16668 w 811657"/>
                  <a:gd name="connsiteY8" fmla="*/ 0 h 214356"/>
                  <a:gd name="connsiteX9" fmla="*/ 0 w 811657"/>
                  <a:gd name="connsiteY9" fmla="*/ 0 h 214356"/>
                  <a:gd name="connsiteX10" fmla="*/ 0 w 811657"/>
                  <a:gd name="connsiteY10" fmla="*/ 49046 h 214356"/>
                  <a:gd name="connsiteX11" fmla="*/ 69813 w 811657"/>
                  <a:gd name="connsiteY11" fmla="*/ 49046 h 214356"/>
                  <a:gd name="connsiteX12" fmla="*/ 38527 w 811657"/>
                  <a:gd name="connsiteY12" fmla="*/ 119406 h 214356"/>
                  <a:gd name="connsiteX13" fmla="*/ 133477 w 811657"/>
                  <a:gd name="connsiteY13" fmla="*/ 214356 h 214356"/>
                  <a:gd name="connsiteX14" fmla="*/ 228428 w 811657"/>
                  <a:gd name="connsiteY14" fmla="*/ 119406 h 214356"/>
                  <a:gd name="connsiteX15" fmla="*/ 197142 w 811657"/>
                  <a:gd name="connsiteY15" fmla="*/ 49046 h 214356"/>
                  <a:gd name="connsiteX16" fmla="*/ 613012 w 811657"/>
                  <a:gd name="connsiteY16" fmla="*/ 49046 h 214356"/>
                  <a:gd name="connsiteX17" fmla="*/ 581727 w 811657"/>
                  <a:gd name="connsiteY17" fmla="*/ 119406 h 214356"/>
                  <a:gd name="connsiteX18" fmla="*/ 676677 w 811657"/>
                  <a:gd name="connsiteY18" fmla="*/ 214356 h 214356"/>
                  <a:gd name="connsiteX19" fmla="*/ 771628 w 811657"/>
                  <a:gd name="connsiteY19" fmla="*/ 119406 h 214356"/>
                  <a:gd name="connsiteX20" fmla="*/ 740342 w 811657"/>
                  <a:gd name="connsiteY20" fmla="*/ 49046 h 214356"/>
                  <a:gd name="connsiteX21" fmla="*/ 811657 w 811657"/>
                  <a:gd name="connsiteY21" fmla="*/ 49046 h 214356"/>
                  <a:gd name="connsiteX22" fmla="*/ 811657 w 811657"/>
                  <a:gd name="connsiteY22" fmla="*/ 0 h 214356"/>
                  <a:gd name="connsiteX23" fmla="*/ 133341 w 811657"/>
                  <a:gd name="connsiteY23" fmla="*/ 177469 h 214356"/>
                  <a:gd name="connsiteX24" fmla="*/ 75277 w 811657"/>
                  <a:gd name="connsiteY24" fmla="*/ 119406 h 214356"/>
                  <a:gd name="connsiteX25" fmla="*/ 133341 w 811657"/>
                  <a:gd name="connsiteY25" fmla="*/ 61342 h 214356"/>
                  <a:gd name="connsiteX26" fmla="*/ 191404 w 811657"/>
                  <a:gd name="connsiteY26" fmla="*/ 119406 h 214356"/>
                  <a:gd name="connsiteX27" fmla="*/ 133341 w 811657"/>
                  <a:gd name="connsiteY27" fmla="*/ 177469 h 214356"/>
                  <a:gd name="connsiteX28" fmla="*/ 676541 w 811657"/>
                  <a:gd name="connsiteY28" fmla="*/ 177469 h 214356"/>
                  <a:gd name="connsiteX29" fmla="*/ 618477 w 811657"/>
                  <a:gd name="connsiteY29" fmla="*/ 119406 h 214356"/>
                  <a:gd name="connsiteX30" fmla="*/ 676541 w 811657"/>
                  <a:gd name="connsiteY30" fmla="*/ 61342 h 214356"/>
                  <a:gd name="connsiteX31" fmla="*/ 734604 w 811657"/>
                  <a:gd name="connsiteY31" fmla="*/ 119406 h 214356"/>
                  <a:gd name="connsiteX32" fmla="*/ 676541 w 811657"/>
                  <a:gd name="connsiteY32" fmla="*/ 177469 h 21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11657" h="214356">
                    <a:moveTo>
                      <a:pt x="811384" y="0"/>
                    </a:moveTo>
                    <a:lnTo>
                      <a:pt x="794580" y="0"/>
                    </a:lnTo>
                    <a:lnTo>
                      <a:pt x="794580" y="12296"/>
                    </a:lnTo>
                    <a:lnTo>
                      <a:pt x="794580" y="20083"/>
                    </a:lnTo>
                    <a:lnTo>
                      <a:pt x="786929" y="20083"/>
                    </a:lnTo>
                    <a:lnTo>
                      <a:pt x="24455" y="20083"/>
                    </a:lnTo>
                    <a:lnTo>
                      <a:pt x="16668" y="20083"/>
                    </a:lnTo>
                    <a:lnTo>
                      <a:pt x="16668" y="12296"/>
                    </a:lnTo>
                    <a:lnTo>
                      <a:pt x="16668" y="0"/>
                    </a:lnTo>
                    <a:lnTo>
                      <a:pt x="0" y="0"/>
                    </a:lnTo>
                    <a:lnTo>
                      <a:pt x="0" y="49046"/>
                    </a:lnTo>
                    <a:lnTo>
                      <a:pt x="69813" y="49046"/>
                    </a:lnTo>
                    <a:cubicBezTo>
                      <a:pt x="50549" y="66397"/>
                      <a:pt x="38527" y="91535"/>
                      <a:pt x="38527" y="119406"/>
                    </a:cubicBezTo>
                    <a:cubicBezTo>
                      <a:pt x="38527" y="171867"/>
                      <a:pt x="81015" y="214356"/>
                      <a:pt x="133477" y="214356"/>
                    </a:cubicBezTo>
                    <a:cubicBezTo>
                      <a:pt x="185939" y="214356"/>
                      <a:pt x="228428" y="171867"/>
                      <a:pt x="228428" y="119406"/>
                    </a:cubicBezTo>
                    <a:cubicBezTo>
                      <a:pt x="228428" y="91535"/>
                      <a:pt x="216406" y="66397"/>
                      <a:pt x="197142" y="49046"/>
                    </a:cubicBezTo>
                    <a:lnTo>
                      <a:pt x="613012" y="49046"/>
                    </a:lnTo>
                    <a:cubicBezTo>
                      <a:pt x="593749" y="66397"/>
                      <a:pt x="581727" y="91535"/>
                      <a:pt x="581727" y="119406"/>
                    </a:cubicBezTo>
                    <a:cubicBezTo>
                      <a:pt x="581727" y="171867"/>
                      <a:pt x="624215" y="214356"/>
                      <a:pt x="676677" y="214356"/>
                    </a:cubicBezTo>
                    <a:cubicBezTo>
                      <a:pt x="729139" y="214356"/>
                      <a:pt x="771628" y="171867"/>
                      <a:pt x="771628" y="119406"/>
                    </a:cubicBezTo>
                    <a:cubicBezTo>
                      <a:pt x="771628" y="91535"/>
                      <a:pt x="759605" y="66397"/>
                      <a:pt x="740342" y="49046"/>
                    </a:cubicBezTo>
                    <a:lnTo>
                      <a:pt x="811657" y="49046"/>
                    </a:lnTo>
                    <a:lnTo>
                      <a:pt x="811657" y="0"/>
                    </a:lnTo>
                    <a:close/>
                    <a:moveTo>
                      <a:pt x="133341" y="177469"/>
                    </a:moveTo>
                    <a:cubicBezTo>
                      <a:pt x="101235" y="177469"/>
                      <a:pt x="75277" y="151511"/>
                      <a:pt x="75277" y="119406"/>
                    </a:cubicBezTo>
                    <a:cubicBezTo>
                      <a:pt x="75277" y="87300"/>
                      <a:pt x="101235" y="61342"/>
                      <a:pt x="133341" y="61342"/>
                    </a:cubicBezTo>
                    <a:cubicBezTo>
                      <a:pt x="165446" y="61342"/>
                      <a:pt x="191404" y="87300"/>
                      <a:pt x="191404" y="119406"/>
                    </a:cubicBezTo>
                    <a:cubicBezTo>
                      <a:pt x="191404" y="151511"/>
                      <a:pt x="165446" y="177469"/>
                      <a:pt x="133341" y="177469"/>
                    </a:cubicBezTo>
                    <a:close/>
                    <a:moveTo>
                      <a:pt x="676541" y="177469"/>
                    </a:moveTo>
                    <a:cubicBezTo>
                      <a:pt x="644435" y="177469"/>
                      <a:pt x="618477" y="151511"/>
                      <a:pt x="618477" y="119406"/>
                    </a:cubicBezTo>
                    <a:cubicBezTo>
                      <a:pt x="618477" y="87300"/>
                      <a:pt x="644435" y="61342"/>
                      <a:pt x="676541" y="61342"/>
                    </a:cubicBezTo>
                    <a:cubicBezTo>
                      <a:pt x="708646" y="61342"/>
                      <a:pt x="734604" y="87300"/>
                      <a:pt x="734604" y="119406"/>
                    </a:cubicBezTo>
                    <a:cubicBezTo>
                      <a:pt x="734604" y="151511"/>
                      <a:pt x="708510" y="177469"/>
                      <a:pt x="676541" y="1774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xmlns="" id="{6CBC5F7F-6A5A-4BF1-BB86-B9416DB350E0}"/>
                  </a:ext>
                </a:extLst>
              </p:cNvPr>
              <p:cNvSpPr/>
              <p:nvPr/>
            </p:nvSpPr>
            <p:spPr>
              <a:xfrm>
                <a:off x="35465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4 w 51368"/>
                  <a:gd name="connsiteY1" fmla="*/ 51369 h 51368"/>
                  <a:gd name="connsiteX2" fmla="*/ 0 w 51368"/>
                  <a:gd name="connsiteY2" fmla="*/ 25684 h 51368"/>
                  <a:gd name="connsiteX3" fmla="*/ 25684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4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4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xmlns="" id="{E47A98AF-CBE1-4E35-9F1B-FB40EFE389CA}"/>
                  </a:ext>
                </a:extLst>
              </p:cNvPr>
              <p:cNvSpPr/>
              <p:nvPr/>
            </p:nvSpPr>
            <p:spPr>
              <a:xfrm>
                <a:off x="30033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5 w 51368"/>
                  <a:gd name="connsiteY1" fmla="*/ 51369 h 51368"/>
                  <a:gd name="connsiteX2" fmla="*/ 0 w 51368"/>
                  <a:gd name="connsiteY2" fmla="*/ 25684 h 51368"/>
                  <a:gd name="connsiteX3" fmla="*/ 25685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5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5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xmlns="" id="{CE7C4CB5-6A3F-4E94-B52F-827EB64F4A8A}"/>
                  </a:ext>
                </a:extLst>
              </p:cNvPr>
              <p:cNvSpPr/>
              <p:nvPr/>
            </p:nvSpPr>
            <p:spPr>
              <a:xfrm>
                <a:off x="2921550" y="1318174"/>
                <a:ext cx="764386" cy="132138"/>
              </a:xfrm>
              <a:custGeom>
                <a:avLst/>
                <a:gdLst>
                  <a:gd name="connsiteX0" fmla="*/ 764387 w 764386"/>
                  <a:gd name="connsiteY0" fmla="*/ 132139 h 132138"/>
                  <a:gd name="connsiteX1" fmla="*/ 732964 w 764386"/>
                  <a:gd name="connsiteY1" fmla="*/ 84048 h 132138"/>
                  <a:gd name="connsiteX2" fmla="*/ 688017 w 764386"/>
                  <a:gd name="connsiteY2" fmla="*/ 55632 h 132138"/>
                  <a:gd name="connsiteX3" fmla="*/ 657824 w 764386"/>
                  <a:gd name="connsiteY3" fmla="*/ 69294 h 132138"/>
                  <a:gd name="connsiteX4" fmla="*/ 595252 w 764386"/>
                  <a:gd name="connsiteY4" fmla="*/ 65468 h 132138"/>
                  <a:gd name="connsiteX5" fmla="*/ 419286 w 764386"/>
                  <a:gd name="connsiteY5" fmla="*/ 20110 h 132138"/>
                  <a:gd name="connsiteX6" fmla="*/ 338953 w 764386"/>
                  <a:gd name="connsiteY6" fmla="*/ 32133 h 132138"/>
                  <a:gd name="connsiteX7" fmla="*/ 273239 w 764386"/>
                  <a:gd name="connsiteY7" fmla="*/ 37598 h 132138"/>
                  <a:gd name="connsiteX8" fmla="*/ 158069 w 764386"/>
                  <a:gd name="connsiteY8" fmla="*/ 27 h 132138"/>
                  <a:gd name="connsiteX9" fmla="*/ 111072 w 764386"/>
                  <a:gd name="connsiteY9" fmla="*/ 28991 h 132138"/>
                  <a:gd name="connsiteX10" fmla="*/ 94814 w 764386"/>
                  <a:gd name="connsiteY10" fmla="*/ 42653 h 132138"/>
                  <a:gd name="connsiteX11" fmla="*/ 6421 w 764386"/>
                  <a:gd name="connsiteY11" fmla="*/ 116291 h 132138"/>
                  <a:gd name="connsiteX12" fmla="*/ 0 w 764386"/>
                  <a:gd name="connsiteY12" fmla="*/ 132139 h 132138"/>
                  <a:gd name="connsiteX13" fmla="*/ 764387 w 764386"/>
                  <a:gd name="connsiteY13" fmla="*/ 132139 h 13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4386" h="132138">
                    <a:moveTo>
                      <a:pt x="764387" y="132139"/>
                    </a:moveTo>
                    <a:cubicBezTo>
                      <a:pt x="762201" y="115471"/>
                      <a:pt x="752501" y="99623"/>
                      <a:pt x="732964" y="84048"/>
                    </a:cubicBezTo>
                    <a:cubicBezTo>
                      <a:pt x="718483" y="72436"/>
                      <a:pt x="708510" y="54948"/>
                      <a:pt x="688017" y="55632"/>
                    </a:cubicBezTo>
                    <a:cubicBezTo>
                      <a:pt x="677770" y="56041"/>
                      <a:pt x="667387" y="63692"/>
                      <a:pt x="657824" y="69294"/>
                    </a:cubicBezTo>
                    <a:cubicBezTo>
                      <a:pt x="649900" y="73939"/>
                      <a:pt x="605772" y="75441"/>
                      <a:pt x="595252" y="65468"/>
                    </a:cubicBezTo>
                    <a:cubicBezTo>
                      <a:pt x="580224" y="51123"/>
                      <a:pt x="433904" y="6312"/>
                      <a:pt x="419286" y="20110"/>
                    </a:cubicBezTo>
                    <a:cubicBezTo>
                      <a:pt x="394148" y="43746"/>
                      <a:pt x="370103" y="44429"/>
                      <a:pt x="338953" y="32133"/>
                    </a:cubicBezTo>
                    <a:cubicBezTo>
                      <a:pt x="318870" y="24209"/>
                      <a:pt x="296601" y="25848"/>
                      <a:pt x="273239" y="37598"/>
                    </a:cubicBezTo>
                    <a:cubicBezTo>
                      <a:pt x="250834" y="48937"/>
                      <a:pt x="173234" y="-1339"/>
                      <a:pt x="158069" y="27"/>
                    </a:cubicBezTo>
                    <a:cubicBezTo>
                      <a:pt x="141675" y="1530"/>
                      <a:pt x="126510" y="18471"/>
                      <a:pt x="111072" y="28991"/>
                    </a:cubicBezTo>
                    <a:cubicBezTo>
                      <a:pt x="105334" y="32953"/>
                      <a:pt x="100962" y="39237"/>
                      <a:pt x="94814" y="42653"/>
                    </a:cubicBezTo>
                    <a:cubicBezTo>
                      <a:pt x="60523" y="61506"/>
                      <a:pt x="24592" y="79540"/>
                      <a:pt x="6421" y="116291"/>
                    </a:cubicBezTo>
                    <a:cubicBezTo>
                      <a:pt x="3415" y="122302"/>
                      <a:pt x="1230" y="127630"/>
                      <a:pt x="0" y="132139"/>
                    </a:cubicBezTo>
                    <a:lnTo>
                      <a:pt x="764387" y="132139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46" name="Forma Livre: Forma 45">
                <a:extLst>
                  <a:ext uri="{FF2B5EF4-FFF2-40B4-BE49-F238E27FC236}">
                    <a16:creationId xmlns:a16="http://schemas.microsoft.com/office/drawing/2014/main" xmlns="" id="{01AA9353-1282-430F-9710-424873B1EEBC}"/>
                  </a:ext>
                </a:extLst>
              </p:cNvPr>
              <p:cNvSpPr/>
              <p:nvPr/>
            </p:nvSpPr>
            <p:spPr>
              <a:xfrm>
                <a:off x="3080029" y="1573954"/>
                <a:ext cx="442647" cy="81971"/>
              </a:xfrm>
              <a:custGeom>
                <a:avLst/>
                <a:gdLst>
                  <a:gd name="connsiteX0" fmla="*/ 0 w 442647"/>
                  <a:gd name="connsiteY0" fmla="*/ 0 h 81971"/>
                  <a:gd name="connsiteX1" fmla="*/ 442648 w 442647"/>
                  <a:gd name="connsiteY1" fmla="*/ 0 h 81971"/>
                  <a:gd name="connsiteX2" fmla="*/ 442648 w 442647"/>
                  <a:gd name="connsiteY2" fmla="*/ 81972 h 81971"/>
                  <a:gd name="connsiteX3" fmla="*/ 0 w 442647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1971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7" name="Forma Livre: Forma 46">
                <a:extLst>
                  <a:ext uri="{FF2B5EF4-FFF2-40B4-BE49-F238E27FC236}">
                    <a16:creationId xmlns:a16="http://schemas.microsoft.com/office/drawing/2014/main" xmlns="" id="{96489C7C-C1BA-41F8-B94B-C5D783BE2839}"/>
                  </a:ext>
                </a:extLst>
              </p:cNvPr>
              <p:cNvSpPr/>
              <p:nvPr/>
            </p:nvSpPr>
            <p:spPr>
              <a:xfrm>
                <a:off x="3621725" y="1573954"/>
                <a:ext cx="62435" cy="81971"/>
              </a:xfrm>
              <a:custGeom>
                <a:avLst/>
                <a:gdLst>
                  <a:gd name="connsiteX0" fmla="*/ 0 w 62435"/>
                  <a:gd name="connsiteY0" fmla="*/ 0 h 81971"/>
                  <a:gd name="connsiteX1" fmla="*/ 62435 w 62435"/>
                  <a:gd name="connsiteY1" fmla="*/ 0 h 81971"/>
                  <a:gd name="connsiteX2" fmla="*/ 62435 w 62435"/>
                  <a:gd name="connsiteY2" fmla="*/ 81972 h 81971"/>
                  <a:gd name="connsiteX3" fmla="*/ 0 w 62435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1971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Forma Livre: Forma 47">
                <a:extLst>
                  <a:ext uri="{FF2B5EF4-FFF2-40B4-BE49-F238E27FC236}">
                    <a16:creationId xmlns:a16="http://schemas.microsoft.com/office/drawing/2014/main" xmlns="" id="{BECDD3EE-04EA-454F-8ED8-5F1B0DC082BA}"/>
                  </a:ext>
                </a:extLst>
              </p:cNvPr>
              <p:cNvSpPr/>
              <p:nvPr/>
            </p:nvSpPr>
            <p:spPr>
              <a:xfrm>
                <a:off x="2917724" y="1573954"/>
                <a:ext cx="63391" cy="81971"/>
              </a:xfrm>
              <a:custGeom>
                <a:avLst/>
                <a:gdLst>
                  <a:gd name="connsiteX0" fmla="*/ 0 w 63391"/>
                  <a:gd name="connsiteY0" fmla="*/ 0 h 81971"/>
                  <a:gd name="connsiteX1" fmla="*/ 63392 w 63391"/>
                  <a:gd name="connsiteY1" fmla="*/ 0 h 81971"/>
                  <a:gd name="connsiteX2" fmla="*/ 63392 w 63391"/>
                  <a:gd name="connsiteY2" fmla="*/ 81972 h 81971"/>
                  <a:gd name="connsiteX3" fmla="*/ 0 w 63391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1971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xmlns="" id="{B43D1948-A571-4996-96A5-6C80224E26C0}"/>
                  </a:ext>
                </a:extLst>
              </p:cNvPr>
              <p:cNvSpPr/>
              <p:nvPr/>
            </p:nvSpPr>
            <p:spPr>
              <a:xfrm>
                <a:off x="3080029" y="1668904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xmlns="" id="{ADB74F0E-4216-452F-BC25-14BC6433BAFC}"/>
                  </a:ext>
                </a:extLst>
              </p:cNvPr>
              <p:cNvSpPr/>
              <p:nvPr/>
            </p:nvSpPr>
            <p:spPr>
              <a:xfrm>
                <a:off x="3621725" y="1668904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xmlns="" id="{8D552ECA-51CD-4253-8161-E3B0372F33CD}"/>
                  </a:ext>
                </a:extLst>
              </p:cNvPr>
              <p:cNvSpPr/>
              <p:nvPr/>
            </p:nvSpPr>
            <p:spPr>
              <a:xfrm>
                <a:off x="2918681" y="1668904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2" name="Forma Livre: Forma 51">
                <a:extLst>
                  <a:ext uri="{FF2B5EF4-FFF2-40B4-BE49-F238E27FC236}">
                    <a16:creationId xmlns:a16="http://schemas.microsoft.com/office/drawing/2014/main" xmlns="" id="{84D0F231-11C0-489E-85AD-F8125900884F}"/>
                  </a:ext>
                </a:extLst>
              </p:cNvPr>
              <p:cNvSpPr/>
              <p:nvPr/>
            </p:nvSpPr>
            <p:spPr>
              <a:xfrm>
                <a:off x="2927698" y="1473128"/>
                <a:ext cx="747446" cy="363408"/>
              </a:xfrm>
              <a:custGeom>
                <a:avLst/>
                <a:gdLst>
                  <a:gd name="connsiteX0" fmla="*/ 0 w 747446"/>
                  <a:gd name="connsiteY0" fmla="*/ 0 h 363408"/>
                  <a:gd name="connsiteX1" fmla="*/ 0 w 747446"/>
                  <a:gd name="connsiteY1" fmla="*/ 78010 h 363408"/>
                  <a:gd name="connsiteX2" fmla="*/ 76234 w 747446"/>
                  <a:gd name="connsiteY2" fmla="*/ 78010 h 363408"/>
                  <a:gd name="connsiteX3" fmla="*/ 76234 w 747446"/>
                  <a:gd name="connsiteY3" fmla="*/ 96727 h 363408"/>
                  <a:gd name="connsiteX4" fmla="*/ 76234 w 747446"/>
                  <a:gd name="connsiteY4" fmla="*/ 96727 h 363408"/>
                  <a:gd name="connsiteX5" fmla="*/ 76234 w 747446"/>
                  <a:gd name="connsiteY5" fmla="*/ 363408 h 363408"/>
                  <a:gd name="connsiteX6" fmla="*/ 129515 w 747446"/>
                  <a:gd name="connsiteY6" fmla="*/ 363408 h 363408"/>
                  <a:gd name="connsiteX7" fmla="*/ 129515 w 747446"/>
                  <a:gd name="connsiteY7" fmla="*/ 96727 h 363408"/>
                  <a:gd name="connsiteX8" fmla="*/ 129515 w 747446"/>
                  <a:gd name="connsiteY8" fmla="*/ 96727 h 363408"/>
                  <a:gd name="connsiteX9" fmla="*/ 129515 w 747446"/>
                  <a:gd name="connsiteY9" fmla="*/ 78010 h 363408"/>
                  <a:gd name="connsiteX10" fmla="*/ 617931 w 747446"/>
                  <a:gd name="connsiteY10" fmla="*/ 78010 h 363408"/>
                  <a:gd name="connsiteX11" fmla="*/ 617931 w 747446"/>
                  <a:gd name="connsiteY11" fmla="*/ 96727 h 363408"/>
                  <a:gd name="connsiteX12" fmla="*/ 617931 w 747446"/>
                  <a:gd name="connsiteY12" fmla="*/ 363408 h 363408"/>
                  <a:gd name="connsiteX13" fmla="*/ 671212 w 747446"/>
                  <a:gd name="connsiteY13" fmla="*/ 363408 h 363408"/>
                  <a:gd name="connsiteX14" fmla="*/ 671212 w 747446"/>
                  <a:gd name="connsiteY14" fmla="*/ 96727 h 363408"/>
                  <a:gd name="connsiteX15" fmla="*/ 671212 w 747446"/>
                  <a:gd name="connsiteY15" fmla="*/ 78010 h 363408"/>
                  <a:gd name="connsiteX16" fmla="*/ 747446 w 747446"/>
                  <a:gd name="connsiteY16" fmla="*/ 78010 h 363408"/>
                  <a:gd name="connsiteX17" fmla="*/ 747446 w 747446"/>
                  <a:gd name="connsiteY17" fmla="*/ 0 h 36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47446" h="363408">
                    <a:moveTo>
                      <a:pt x="0" y="0"/>
                    </a:moveTo>
                    <a:lnTo>
                      <a:pt x="0" y="78010"/>
                    </a:lnTo>
                    <a:lnTo>
                      <a:pt x="76234" y="78010"/>
                    </a:lnTo>
                    <a:lnTo>
                      <a:pt x="76234" y="96727"/>
                    </a:lnTo>
                    <a:lnTo>
                      <a:pt x="76234" y="96727"/>
                    </a:lnTo>
                    <a:lnTo>
                      <a:pt x="76234" y="363408"/>
                    </a:lnTo>
                    <a:lnTo>
                      <a:pt x="129515" y="363408"/>
                    </a:lnTo>
                    <a:lnTo>
                      <a:pt x="129515" y="96727"/>
                    </a:lnTo>
                    <a:lnTo>
                      <a:pt x="129515" y="96727"/>
                    </a:lnTo>
                    <a:lnTo>
                      <a:pt x="129515" y="78010"/>
                    </a:lnTo>
                    <a:lnTo>
                      <a:pt x="617931" y="78010"/>
                    </a:lnTo>
                    <a:lnTo>
                      <a:pt x="617931" y="96727"/>
                    </a:lnTo>
                    <a:lnTo>
                      <a:pt x="617931" y="363408"/>
                    </a:lnTo>
                    <a:lnTo>
                      <a:pt x="671212" y="363408"/>
                    </a:lnTo>
                    <a:lnTo>
                      <a:pt x="671212" y="96727"/>
                    </a:lnTo>
                    <a:lnTo>
                      <a:pt x="671212" y="78010"/>
                    </a:lnTo>
                    <a:lnTo>
                      <a:pt x="747446" y="78010"/>
                    </a:lnTo>
                    <a:lnTo>
                      <a:pt x="747446" y="0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xmlns="" id="{BEAFE700-870F-413E-B1C0-E37764FA500E}"/>
                  </a:ext>
                </a:extLst>
              </p:cNvPr>
              <p:cNvSpPr/>
              <p:nvPr/>
            </p:nvSpPr>
            <p:spPr>
              <a:xfrm>
                <a:off x="3080029" y="1763855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xmlns="" id="{E7D538BE-75D0-4968-9E99-02468EC18C14}"/>
                  </a:ext>
                </a:extLst>
              </p:cNvPr>
              <p:cNvSpPr/>
              <p:nvPr/>
            </p:nvSpPr>
            <p:spPr>
              <a:xfrm>
                <a:off x="2918681" y="1763855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xmlns="" id="{80782E3D-79E7-40AF-8944-6D2D1338FAF7}"/>
                  </a:ext>
                </a:extLst>
              </p:cNvPr>
              <p:cNvSpPr/>
              <p:nvPr/>
            </p:nvSpPr>
            <p:spPr>
              <a:xfrm>
                <a:off x="3621725" y="1763855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xmlns="" id="{FFA66686-3859-4E18-B54E-F2633E2EDBB1}"/>
                </a:ext>
              </a:extLst>
            </p:cNvPr>
            <p:cNvGrpSpPr/>
            <p:nvPr/>
          </p:nvGrpSpPr>
          <p:grpSpPr>
            <a:xfrm>
              <a:off x="2140953" y="1229176"/>
              <a:ext cx="420548" cy="379152"/>
              <a:chOff x="2895729" y="1318174"/>
              <a:chExt cx="811657" cy="731762"/>
            </a:xfrm>
          </p:grpSpPr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xmlns="" id="{1750333F-C519-469D-9206-9CC3156A47F1}"/>
                  </a:ext>
                </a:extLst>
              </p:cNvPr>
              <p:cNvSpPr/>
              <p:nvPr/>
            </p:nvSpPr>
            <p:spPr>
              <a:xfrm>
                <a:off x="2895729" y="1835580"/>
                <a:ext cx="811657" cy="214356"/>
              </a:xfrm>
              <a:custGeom>
                <a:avLst/>
                <a:gdLst>
                  <a:gd name="connsiteX0" fmla="*/ 811384 w 811657"/>
                  <a:gd name="connsiteY0" fmla="*/ 0 h 214356"/>
                  <a:gd name="connsiteX1" fmla="*/ 794580 w 811657"/>
                  <a:gd name="connsiteY1" fmla="*/ 0 h 214356"/>
                  <a:gd name="connsiteX2" fmla="*/ 794580 w 811657"/>
                  <a:gd name="connsiteY2" fmla="*/ 12296 h 214356"/>
                  <a:gd name="connsiteX3" fmla="*/ 794580 w 811657"/>
                  <a:gd name="connsiteY3" fmla="*/ 20083 h 214356"/>
                  <a:gd name="connsiteX4" fmla="*/ 786929 w 811657"/>
                  <a:gd name="connsiteY4" fmla="*/ 20083 h 214356"/>
                  <a:gd name="connsiteX5" fmla="*/ 24455 w 811657"/>
                  <a:gd name="connsiteY5" fmla="*/ 20083 h 214356"/>
                  <a:gd name="connsiteX6" fmla="*/ 16668 w 811657"/>
                  <a:gd name="connsiteY6" fmla="*/ 20083 h 214356"/>
                  <a:gd name="connsiteX7" fmla="*/ 16668 w 811657"/>
                  <a:gd name="connsiteY7" fmla="*/ 12296 h 214356"/>
                  <a:gd name="connsiteX8" fmla="*/ 16668 w 811657"/>
                  <a:gd name="connsiteY8" fmla="*/ 0 h 214356"/>
                  <a:gd name="connsiteX9" fmla="*/ 0 w 811657"/>
                  <a:gd name="connsiteY9" fmla="*/ 0 h 214356"/>
                  <a:gd name="connsiteX10" fmla="*/ 0 w 811657"/>
                  <a:gd name="connsiteY10" fmla="*/ 49046 h 214356"/>
                  <a:gd name="connsiteX11" fmla="*/ 69813 w 811657"/>
                  <a:gd name="connsiteY11" fmla="*/ 49046 h 214356"/>
                  <a:gd name="connsiteX12" fmla="*/ 38527 w 811657"/>
                  <a:gd name="connsiteY12" fmla="*/ 119406 h 214356"/>
                  <a:gd name="connsiteX13" fmla="*/ 133477 w 811657"/>
                  <a:gd name="connsiteY13" fmla="*/ 214356 h 214356"/>
                  <a:gd name="connsiteX14" fmla="*/ 228428 w 811657"/>
                  <a:gd name="connsiteY14" fmla="*/ 119406 h 214356"/>
                  <a:gd name="connsiteX15" fmla="*/ 197142 w 811657"/>
                  <a:gd name="connsiteY15" fmla="*/ 49046 h 214356"/>
                  <a:gd name="connsiteX16" fmla="*/ 613012 w 811657"/>
                  <a:gd name="connsiteY16" fmla="*/ 49046 h 214356"/>
                  <a:gd name="connsiteX17" fmla="*/ 581727 w 811657"/>
                  <a:gd name="connsiteY17" fmla="*/ 119406 h 214356"/>
                  <a:gd name="connsiteX18" fmla="*/ 676677 w 811657"/>
                  <a:gd name="connsiteY18" fmla="*/ 214356 h 214356"/>
                  <a:gd name="connsiteX19" fmla="*/ 771628 w 811657"/>
                  <a:gd name="connsiteY19" fmla="*/ 119406 h 214356"/>
                  <a:gd name="connsiteX20" fmla="*/ 740342 w 811657"/>
                  <a:gd name="connsiteY20" fmla="*/ 49046 h 214356"/>
                  <a:gd name="connsiteX21" fmla="*/ 811657 w 811657"/>
                  <a:gd name="connsiteY21" fmla="*/ 49046 h 214356"/>
                  <a:gd name="connsiteX22" fmla="*/ 811657 w 811657"/>
                  <a:gd name="connsiteY22" fmla="*/ 0 h 214356"/>
                  <a:gd name="connsiteX23" fmla="*/ 133341 w 811657"/>
                  <a:gd name="connsiteY23" fmla="*/ 177469 h 214356"/>
                  <a:gd name="connsiteX24" fmla="*/ 75277 w 811657"/>
                  <a:gd name="connsiteY24" fmla="*/ 119406 h 214356"/>
                  <a:gd name="connsiteX25" fmla="*/ 133341 w 811657"/>
                  <a:gd name="connsiteY25" fmla="*/ 61342 h 214356"/>
                  <a:gd name="connsiteX26" fmla="*/ 191404 w 811657"/>
                  <a:gd name="connsiteY26" fmla="*/ 119406 h 214356"/>
                  <a:gd name="connsiteX27" fmla="*/ 133341 w 811657"/>
                  <a:gd name="connsiteY27" fmla="*/ 177469 h 214356"/>
                  <a:gd name="connsiteX28" fmla="*/ 676541 w 811657"/>
                  <a:gd name="connsiteY28" fmla="*/ 177469 h 214356"/>
                  <a:gd name="connsiteX29" fmla="*/ 618477 w 811657"/>
                  <a:gd name="connsiteY29" fmla="*/ 119406 h 214356"/>
                  <a:gd name="connsiteX30" fmla="*/ 676541 w 811657"/>
                  <a:gd name="connsiteY30" fmla="*/ 61342 h 214356"/>
                  <a:gd name="connsiteX31" fmla="*/ 734604 w 811657"/>
                  <a:gd name="connsiteY31" fmla="*/ 119406 h 214356"/>
                  <a:gd name="connsiteX32" fmla="*/ 676541 w 811657"/>
                  <a:gd name="connsiteY32" fmla="*/ 177469 h 21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11657" h="214356">
                    <a:moveTo>
                      <a:pt x="811384" y="0"/>
                    </a:moveTo>
                    <a:lnTo>
                      <a:pt x="794580" y="0"/>
                    </a:lnTo>
                    <a:lnTo>
                      <a:pt x="794580" y="12296"/>
                    </a:lnTo>
                    <a:lnTo>
                      <a:pt x="794580" y="20083"/>
                    </a:lnTo>
                    <a:lnTo>
                      <a:pt x="786929" y="20083"/>
                    </a:lnTo>
                    <a:lnTo>
                      <a:pt x="24455" y="20083"/>
                    </a:lnTo>
                    <a:lnTo>
                      <a:pt x="16668" y="20083"/>
                    </a:lnTo>
                    <a:lnTo>
                      <a:pt x="16668" y="12296"/>
                    </a:lnTo>
                    <a:lnTo>
                      <a:pt x="16668" y="0"/>
                    </a:lnTo>
                    <a:lnTo>
                      <a:pt x="0" y="0"/>
                    </a:lnTo>
                    <a:lnTo>
                      <a:pt x="0" y="49046"/>
                    </a:lnTo>
                    <a:lnTo>
                      <a:pt x="69813" y="49046"/>
                    </a:lnTo>
                    <a:cubicBezTo>
                      <a:pt x="50549" y="66397"/>
                      <a:pt x="38527" y="91535"/>
                      <a:pt x="38527" y="119406"/>
                    </a:cubicBezTo>
                    <a:cubicBezTo>
                      <a:pt x="38527" y="171867"/>
                      <a:pt x="81015" y="214356"/>
                      <a:pt x="133477" y="214356"/>
                    </a:cubicBezTo>
                    <a:cubicBezTo>
                      <a:pt x="185939" y="214356"/>
                      <a:pt x="228428" y="171867"/>
                      <a:pt x="228428" y="119406"/>
                    </a:cubicBezTo>
                    <a:cubicBezTo>
                      <a:pt x="228428" y="91535"/>
                      <a:pt x="216406" y="66397"/>
                      <a:pt x="197142" y="49046"/>
                    </a:cubicBezTo>
                    <a:lnTo>
                      <a:pt x="613012" y="49046"/>
                    </a:lnTo>
                    <a:cubicBezTo>
                      <a:pt x="593749" y="66397"/>
                      <a:pt x="581727" y="91535"/>
                      <a:pt x="581727" y="119406"/>
                    </a:cubicBezTo>
                    <a:cubicBezTo>
                      <a:pt x="581727" y="171867"/>
                      <a:pt x="624215" y="214356"/>
                      <a:pt x="676677" y="214356"/>
                    </a:cubicBezTo>
                    <a:cubicBezTo>
                      <a:pt x="729139" y="214356"/>
                      <a:pt x="771628" y="171867"/>
                      <a:pt x="771628" y="119406"/>
                    </a:cubicBezTo>
                    <a:cubicBezTo>
                      <a:pt x="771628" y="91535"/>
                      <a:pt x="759605" y="66397"/>
                      <a:pt x="740342" y="49046"/>
                    </a:cubicBezTo>
                    <a:lnTo>
                      <a:pt x="811657" y="49046"/>
                    </a:lnTo>
                    <a:lnTo>
                      <a:pt x="811657" y="0"/>
                    </a:lnTo>
                    <a:close/>
                    <a:moveTo>
                      <a:pt x="133341" y="177469"/>
                    </a:moveTo>
                    <a:cubicBezTo>
                      <a:pt x="101235" y="177469"/>
                      <a:pt x="75277" y="151511"/>
                      <a:pt x="75277" y="119406"/>
                    </a:cubicBezTo>
                    <a:cubicBezTo>
                      <a:pt x="75277" y="87300"/>
                      <a:pt x="101235" y="61342"/>
                      <a:pt x="133341" y="61342"/>
                    </a:cubicBezTo>
                    <a:cubicBezTo>
                      <a:pt x="165446" y="61342"/>
                      <a:pt x="191404" y="87300"/>
                      <a:pt x="191404" y="119406"/>
                    </a:cubicBezTo>
                    <a:cubicBezTo>
                      <a:pt x="191404" y="151511"/>
                      <a:pt x="165446" y="177469"/>
                      <a:pt x="133341" y="177469"/>
                    </a:cubicBezTo>
                    <a:close/>
                    <a:moveTo>
                      <a:pt x="676541" y="177469"/>
                    </a:moveTo>
                    <a:cubicBezTo>
                      <a:pt x="644435" y="177469"/>
                      <a:pt x="618477" y="151511"/>
                      <a:pt x="618477" y="119406"/>
                    </a:cubicBezTo>
                    <a:cubicBezTo>
                      <a:pt x="618477" y="87300"/>
                      <a:pt x="644435" y="61342"/>
                      <a:pt x="676541" y="61342"/>
                    </a:cubicBezTo>
                    <a:cubicBezTo>
                      <a:pt x="708646" y="61342"/>
                      <a:pt x="734604" y="87300"/>
                      <a:pt x="734604" y="119406"/>
                    </a:cubicBezTo>
                    <a:cubicBezTo>
                      <a:pt x="734604" y="151511"/>
                      <a:pt x="708510" y="177469"/>
                      <a:pt x="676541" y="1774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xmlns="" id="{0798DCBB-8C14-45E1-8F1C-4C995BB088FB}"/>
                  </a:ext>
                </a:extLst>
              </p:cNvPr>
              <p:cNvSpPr/>
              <p:nvPr/>
            </p:nvSpPr>
            <p:spPr>
              <a:xfrm>
                <a:off x="35465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4 w 51368"/>
                  <a:gd name="connsiteY1" fmla="*/ 51369 h 51368"/>
                  <a:gd name="connsiteX2" fmla="*/ 0 w 51368"/>
                  <a:gd name="connsiteY2" fmla="*/ 25684 h 51368"/>
                  <a:gd name="connsiteX3" fmla="*/ 25684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4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4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xmlns="" id="{5E44CBEC-1D80-4ECC-B9B3-6ECFD0465EE2}"/>
                  </a:ext>
                </a:extLst>
              </p:cNvPr>
              <p:cNvSpPr/>
              <p:nvPr/>
            </p:nvSpPr>
            <p:spPr>
              <a:xfrm>
                <a:off x="30033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5 w 51368"/>
                  <a:gd name="connsiteY1" fmla="*/ 51369 h 51368"/>
                  <a:gd name="connsiteX2" fmla="*/ 0 w 51368"/>
                  <a:gd name="connsiteY2" fmla="*/ 25684 h 51368"/>
                  <a:gd name="connsiteX3" fmla="*/ 25685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5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5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xmlns="" id="{C9F5DCDA-C35B-45DB-8D03-5A49121ED519}"/>
                  </a:ext>
                </a:extLst>
              </p:cNvPr>
              <p:cNvSpPr/>
              <p:nvPr/>
            </p:nvSpPr>
            <p:spPr>
              <a:xfrm>
                <a:off x="2921550" y="1318174"/>
                <a:ext cx="764386" cy="132138"/>
              </a:xfrm>
              <a:custGeom>
                <a:avLst/>
                <a:gdLst>
                  <a:gd name="connsiteX0" fmla="*/ 764387 w 764386"/>
                  <a:gd name="connsiteY0" fmla="*/ 132139 h 132138"/>
                  <a:gd name="connsiteX1" fmla="*/ 732964 w 764386"/>
                  <a:gd name="connsiteY1" fmla="*/ 84048 h 132138"/>
                  <a:gd name="connsiteX2" fmla="*/ 688017 w 764386"/>
                  <a:gd name="connsiteY2" fmla="*/ 55632 h 132138"/>
                  <a:gd name="connsiteX3" fmla="*/ 657824 w 764386"/>
                  <a:gd name="connsiteY3" fmla="*/ 69294 h 132138"/>
                  <a:gd name="connsiteX4" fmla="*/ 595252 w 764386"/>
                  <a:gd name="connsiteY4" fmla="*/ 65468 h 132138"/>
                  <a:gd name="connsiteX5" fmla="*/ 419286 w 764386"/>
                  <a:gd name="connsiteY5" fmla="*/ 20110 h 132138"/>
                  <a:gd name="connsiteX6" fmla="*/ 338953 w 764386"/>
                  <a:gd name="connsiteY6" fmla="*/ 32133 h 132138"/>
                  <a:gd name="connsiteX7" fmla="*/ 273239 w 764386"/>
                  <a:gd name="connsiteY7" fmla="*/ 37598 h 132138"/>
                  <a:gd name="connsiteX8" fmla="*/ 158069 w 764386"/>
                  <a:gd name="connsiteY8" fmla="*/ 27 h 132138"/>
                  <a:gd name="connsiteX9" fmla="*/ 111072 w 764386"/>
                  <a:gd name="connsiteY9" fmla="*/ 28991 h 132138"/>
                  <a:gd name="connsiteX10" fmla="*/ 94814 w 764386"/>
                  <a:gd name="connsiteY10" fmla="*/ 42653 h 132138"/>
                  <a:gd name="connsiteX11" fmla="*/ 6421 w 764386"/>
                  <a:gd name="connsiteY11" fmla="*/ 116291 h 132138"/>
                  <a:gd name="connsiteX12" fmla="*/ 0 w 764386"/>
                  <a:gd name="connsiteY12" fmla="*/ 132139 h 132138"/>
                  <a:gd name="connsiteX13" fmla="*/ 764387 w 764386"/>
                  <a:gd name="connsiteY13" fmla="*/ 132139 h 13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4386" h="132138">
                    <a:moveTo>
                      <a:pt x="764387" y="132139"/>
                    </a:moveTo>
                    <a:cubicBezTo>
                      <a:pt x="762201" y="115471"/>
                      <a:pt x="752501" y="99623"/>
                      <a:pt x="732964" y="84048"/>
                    </a:cubicBezTo>
                    <a:cubicBezTo>
                      <a:pt x="718483" y="72436"/>
                      <a:pt x="708510" y="54948"/>
                      <a:pt x="688017" y="55632"/>
                    </a:cubicBezTo>
                    <a:cubicBezTo>
                      <a:pt x="677770" y="56041"/>
                      <a:pt x="667387" y="63692"/>
                      <a:pt x="657824" y="69294"/>
                    </a:cubicBezTo>
                    <a:cubicBezTo>
                      <a:pt x="649900" y="73939"/>
                      <a:pt x="605772" y="75441"/>
                      <a:pt x="595252" y="65468"/>
                    </a:cubicBezTo>
                    <a:cubicBezTo>
                      <a:pt x="580224" y="51123"/>
                      <a:pt x="433904" y="6312"/>
                      <a:pt x="419286" y="20110"/>
                    </a:cubicBezTo>
                    <a:cubicBezTo>
                      <a:pt x="394148" y="43746"/>
                      <a:pt x="370103" y="44429"/>
                      <a:pt x="338953" y="32133"/>
                    </a:cubicBezTo>
                    <a:cubicBezTo>
                      <a:pt x="318870" y="24209"/>
                      <a:pt x="296601" y="25848"/>
                      <a:pt x="273239" y="37598"/>
                    </a:cubicBezTo>
                    <a:cubicBezTo>
                      <a:pt x="250834" y="48937"/>
                      <a:pt x="173234" y="-1339"/>
                      <a:pt x="158069" y="27"/>
                    </a:cubicBezTo>
                    <a:cubicBezTo>
                      <a:pt x="141675" y="1530"/>
                      <a:pt x="126510" y="18471"/>
                      <a:pt x="111072" y="28991"/>
                    </a:cubicBezTo>
                    <a:cubicBezTo>
                      <a:pt x="105334" y="32953"/>
                      <a:pt x="100962" y="39237"/>
                      <a:pt x="94814" y="42653"/>
                    </a:cubicBezTo>
                    <a:cubicBezTo>
                      <a:pt x="60523" y="61506"/>
                      <a:pt x="24592" y="79540"/>
                      <a:pt x="6421" y="116291"/>
                    </a:cubicBezTo>
                    <a:cubicBezTo>
                      <a:pt x="3415" y="122302"/>
                      <a:pt x="1230" y="127630"/>
                      <a:pt x="0" y="132139"/>
                    </a:cubicBezTo>
                    <a:lnTo>
                      <a:pt x="764387" y="132139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xmlns="" id="{DCE8AD1D-1D29-4F49-AD56-3D8933C2A5F9}"/>
                  </a:ext>
                </a:extLst>
              </p:cNvPr>
              <p:cNvSpPr/>
              <p:nvPr/>
            </p:nvSpPr>
            <p:spPr>
              <a:xfrm>
                <a:off x="3080029" y="1573954"/>
                <a:ext cx="442647" cy="81971"/>
              </a:xfrm>
              <a:custGeom>
                <a:avLst/>
                <a:gdLst>
                  <a:gd name="connsiteX0" fmla="*/ 0 w 442647"/>
                  <a:gd name="connsiteY0" fmla="*/ 0 h 81971"/>
                  <a:gd name="connsiteX1" fmla="*/ 442648 w 442647"/>
                  <a:gd name="connsiteY1" fmla="*/ 0 h 81971"/>
                  <a:gd name="connsiteX2" fmla="*/ 442648 w 442647"/>
                  <a:gd name="connsiteY2" fmla="*/ 81972 h 81971"/>
                  <a:gd name="connsiteX3" fmla="*/ 0 w 442647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1971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xmlns="" id="{298BF2FC-8518-45DC-979B-1DF4543FEE6D}"/>
                  </a:ext>
                </a:extLst>
              </p:cNvPr>
              <p:cNvSpPr/>
              <p:nvPr/>
            </p:nvSpPr>
            <p:spPr>
              <a:xfrm>
                <a:off x="3621725" y="1573954"/>
                <a:ext cx="62435" cy="81971"/>
              </a:xfrm>
              <a:custGeom>
                <a:avLst/>
                <a:gdLst>
                  <a:gd name="connsiteX0" fmla="*/ 0 w 62435"/>
                  <a:gd name="connsiteY0" fmla="*/ 0 h 81971"/>
                  <a:gd name="connsiteX1" fmla="*/ 62435 w 62435"/>
                  <a:gd name="connsiteY1" fmla="*/ 0 h 81971"/>
                  <a:gd name="connsiteX2" fmla="*/ 62435 w 62435"/>
                  <a:gd name="connsiteY2" fmla="*/ 81972 h 81971"/>
                  <a:gd name="connsiteX3" fmla="*/ 0 w 62435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1971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xmlns="" id="{106A8D0C-56AC-4F99-8956-263DF2FCD1A1}"/>
                  </a:ext>
                </a:extLst>
              </p:cNvPr>
              <p:cNvSpPr/>
              <p:nvPr/>
            </p:nvSpPr>
            <p:spPr>
              <a:xfrm>
                <a:off x="2917724" y="1573954"/>
                <a:ext cx="63391" cy="81971"/>
              </a:xfrm>
              <a:custGeom>
                <a:avLst/>
                <a:gdLst>
                  <a:gd name="connsiteX0" fmla="*/ 0 w 63391"/>
                  <a:gd name="connsiteY0" fmla="*/ 0 h 81971"/>
                  <a:gd name="connsiteX1" fmla="*/ 63392 w 63391"/>
                  <a:gd name="connsiteY1" fmla="*/ 0 h 81971"/>
                  <a:gd name="connsiteX2" fmla="*/ 63392 w 63391"/>
                  <a:gd name="connsiteY2" fmla="*/ 81972 h 81971"/>
                  <a:gd name="connsiteX3" fmla="*/ 0 w 63391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1971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xmlns="" id="{BE5EEC33-0ECF-4BA2-885A-AEA176B57CB2}"/>
                  </a:ext>
                </a:extLst>
              </p:cNvPr>
              <p:cNvSpPr/>
              <p:nvPr/>
            </p:nvSpPr>
            <p:spPr>
              <a:xfrm>
                <a:off x="3080029" y="1668904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xmlns="" id="{B63104AB-EDC8-48B7-9A7F-F292BA1A49BD}"/>
                  </a:ext>
                </a:extLst>
              </p:cNvPr>
              <p:cNvSpPr/>
              <p:nvPr/>
            </p:nvSpPr>
            <p:spPr>
              <a:xfrm>
                <a:off x="3621725" y="1668904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xmlns="" id="{017B18F5-3897-4ECB-8069-7AA6EDFCADA2}"/>
                  </a:ext>
                </a:extLst>
              </p:cNvPr>
              <p:cNvSpPr/>
              <p:nvPr/>
            </p:nvSpPr>
            <p:spPr>
              <a:xfrm>
                <a:off x="2918681" y="1668904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xmlns="" id="{70BE8BA4-A399-4599-8547-5DA7478F394B}"/>
                  </a:ext>
                </a:extLst>
              </p:cNvPr>
              <p:cNvSpPr/>
              <p:nvPr/>
            </p:nvSpPr>
            <p:spPr>
              <a:xfrm>
                <a:off x="2927698" y="1473128"/>
                <a:ext cx="747446" cy="363408"/>
              </a:xfrm>
              <a:custGeom>
                <a:avLst/>
                <a:gdLst>
                  <a:gd name="connsiteX0" fmla="*/ 0 w 747446"/>
                  <a:gd name="connsiteY0" fmla="*/ 0 h 363408"/>
                  <a:gd name="connsiteX1" fmla="*/ 0 w 747446"/>
                  <a:gd name="connsiteY1" fmla="*/ 78010 h 363408"/>
                  <a:gd name="connsiteX2" fmla="*/ 76234 w 747446"/>
                  <a:gd name="connsiteY2" fmla="*/ 78010 h 363408"/>
                  <a:gd name="connsiteX3" fmla="*/ 76234 w 747446"/>
                  <a:gd name="connsiteY3" fmla="*/ 96727 h 363408"/>
                  <a:gd name="connsiteX4" fmla="*/ 76234 w 747446"/>
                  <a:gd name="connsiteY4" fmla="*/ 96727 h 363408"/>
                  <a:gd name="connsiteX5" fmla="*/ 76234 w 747446"/>
                  <a:gd name="connsiteY5" fmla="*/ 363408 h 363408"/>
                  <a:gd name="connsiteX6" fmla="*/ 129515 w 747446"/>
                  <a:gd name="connsiteY6" fmla="*/ 363408 h 363408"/>
                  <a:gd name="connsiteX7" fmla="*/ 129515 w 747446"/>
                  <a:gd name="connsiteY7" fmla="*/ 96727 h 363408"/>
                  <a:gd name="connsiteX8" fmla="*/ 129515 w 747446"/>
                  <a:gd name="connsiteY8" fmla="*/ 96727 h 363408"/>
                  <a:gd name="connsiteX9" fmla="*/ 129515 w 747446"/>
                  <a:gd name="connsiteY9" fmla="*/ 78010 h 363408"/>
                  <a:gd name="connsiteX10" fmla="*/ 617931 w 747446"/>
                  <a:gd name="connsiteY10" fmla="*/ 78010 h 363408"/>
                  <a:gd name="connsiteX11" fmla="*/ 617931 w 747446"/>
                  <a:gd name="connsiteY11" fmla="*/ 96727 h 363408"/>
                  <a:gd name="connsiteX12" fmla="*/ 617931 w 747446"/>
                  <a:gd name="connsiteY12" fmla="*/ 363408 h 363408"/>
                  <a:gd name="connsiteX13" fmla="*/ 671212 w 747446"/>
                  <a:gd name="connsiteY13" fmla="*/ 363408 h 363408"/>
                  <a:gd name="connsiteX14" fmla="*/ 671212 w 747446"/>
                  <a:gd name="connsiteY14" fmla="*/ 96727 h 363408"/>
                  <a:gd name="connsiteX15" fmla="*/ 671212 w 747446"/>
                  <a:gd name="connsiteY15" fmla="*/ 78010 h 363408"/>
                  <a:gd name="connsiteX16" fmla="*/ 747446 w 747446"/>
                  <a:gd name="connsiteY16" fmla="*/ 78010 h 363408"/>
                  <a:gd name="connsiteX17" fmla="*/ 747446 w 747446"/>
                  <a:gd name="connsiteY17" fmla="*/ 0 h 36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47446" h="363408">
                    <a:moveTo>
                      <a:pt x="0" y="0"/>
                    </a:moveTo>
                    <a:lnTo>
                      <a:pt x="0" y="78010"/>
                    </a:lnTo>
                    <a:lnTo>
                      <a:pt x="76234" y="78010"/>
                    </a:lnTo>
                    <a:lnTo>
                      <a:pt x="76234" y="96727"/>
                    </a:lnTo>
                    <a:lnTo>
                      <a:pt x="76234" y="96727"/>
                    </a:lnTo>
                    <a:lnTo>
                      <a:pt x="76234" y="363408"/>
                    </a:lnTo>
                    <a:lnTo>
                      <a:pt x="129515" y="363408"/>
                    </a:lnTo>
                    <a:lnTo>
                      <a:pt x="129515" y="96727"/>
                    </a:lnTo>
                    <a:lnTo>
                      <a:pt x="129515" y="96727"/>
                    </a:lnTo>
                    <a:lnTo>
                      <a:pt x="129515" y="78010"/>
                    </a:lnTo>
                    <a:lnTo>
                      <a:pt x="617931" y="78010"/>
                    </a:lnTo>
                    <a:lnTo>
                      <a:pt x="617931" y="96727"/>
                    </a:lnTo>
                    <a:lnTo>
                      <a:pt x="617931" y="363408"/>
                    </a:lnTo>
                    <a:lnTo>
                      <a:pt x="671212" y="363408"/>
                    </a:lnTo>
                    <a:lnTo>
                      <a:pt x="671212" y="96727"/>
                    </a:lnTo>
                    <a:lnTo>
                      <a:pt x="671212" y="78010"/>
                    </a:lnTo>
                    <a:lnTo>
                      <a:pt x="747446" y="78010"/>
                    </a:lnTo>
                    <a:lnTo>
                      <a:pt x="747446" y="0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xmlns="" id="{22C2705F-52C2-4F82-B49B-756BBD6CDFEF}"/>
                  </a:ext>
                </a:extLst>
              </p:cNvPr>
              <p:cNvSpPr/>
              <p:nvPr/>
            </p:nvSpPr>
            <p:spPr>
              <a:xfrm>
                <a:off x="3080029" y="1763855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xmlns="" id="{CC714F64-E83D-468B-8C5C-62C6EBB47019}"/>
                  </a:ext>
                </a:extLst>
              </p:cNvPr>
              <p:cNvSpPr/>
              <p:nvPr/>
            </p:nvSpPr>
            <p:spPr>
              <a:xfrm>
                <a:off x="2918681" y="1763855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6" name="Forma Livre: Forma 85">
                <a:extLst>
                  <a:ext uri="{FF2B5EF4-FFF2-40B4-BE49-F238E27FC236}">
                    <a16:creationId xmlns:a16="http://schemas.microsoft.com/office/drawing/2014/main" xmlns="" id="{2F709DDB-552D-4B7B-8985-DD64C121AC5B}"/>
                  </a:ext>
                </a:extLst>
              </p:cNvPr>
              <p:cNvSpPr/>
              <p:nvPr/>
            </p:nvSpPr>
            <p:spPr>
              <a:xfrm>
                <a:off x="3621725" y="1763855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87" name="Agrupar 86">
              <a:extLst>
                <a:ext uri="{FF2B5EF4-FFF2-40B4-BE49-F238E27FC236}">
                  <a16:creationId xmlns:a16="http://schemas.microsoft.com/office/drawing/2014/main" xmlns="" id="{F6441AF1-31BE-4DA6-93BE-284CD3CB038D}"/>
                </a:ext>
              </a:extLst>
            </p:cNvPr>
            <p:cNvGrpSpPr/>
            <p:nvPr/>
          </p:nvGrpSpPr>
          <p:grpSpPr>
            <a:xfrm>
              <a:off x="1588767" y="1330294"/>
              <a:ext cx="308389" cy="278033"/>
              <a:chOff x="2895729" y="1318174"/>
              <a:chExt cx="811657" cy="731762"/>
            </a:xfrm>
          </p:grpSpPr>
          <p:sp>
            <p:nvSpPr>
              <p:cNvPr id="88" name="Forma Livre: Forma 87">
                <a:extLst>
                  <a:ext uri="{FF2B5EF4-FFF2-40B4-BE49-F238E27FC236}">
                    <a16:creationId xmlns:a16="http://schemas.microsoft.com/office/drawing/2014/main" xmlns="" id="{B4694338-F872-4FEC-9149-4D76070B26D3}"/>
                  </a:ext>
                </a:extLst>
              </p:cNvPr>
              <p:cNvSpPr/>
              <p:nvPr/>
            </p:nvSpPr>
            <p:spPr>
              <a:xfrm>
                <a:off x="2895729" y="1835580"/>
                <a:ext cx="811657" cy="214356"/>
              </a:xfrm>
              <a:custGeom>
                <a:avLst/>
                <a:gdLst>
                  <a:gd name="connsiteX0" fmla="*/ 811384 w 811657"/>
                  <a:gd name="connsiteY0" fmla="*/ 0 h 214356"/>
                  <a:gd name="connsiteX1" fmla="*/ 794580 w 811657"/>
                  <a:gd name="connsiteY1" fmla="*/ 0 h 214356"/>
                  <a:gd name="connsiteX2" fmla="*/ 794580 w 811657"/>
                  <a:gd name="connsiteY2" fmla="*/ 12296 h 214356"/>
                  <a:gd name="connsiteX3" fmla="*/ 794580 w 811657"/>
                  <a:gd name="connsiteY3" fmla="*/ 20083 h 214356"/>
                  <a:gd name="connsiteX4" fmla="*/ 786929 w 811657"/>
                  <a:gd name="connsiteY4" fmla="*/ 20083 h 214356"/>
                  <a:gd name="connsiteX5" fmla="*/ 24455 w 811657"/>
                  <a:gd name="connsiteY5" fmla="*/ 20083 h 214356"/>
                  <a:gd name="connsiteX6" fmla="*/ 16668 w 811657"/>
                  <a:gd name="connsiteY6" fmla="*/ 20083 h 214356"/>
                  <a:gd name="connsiteX7" fmla="*/ 16668 w 811657"/>
                  <a:gd name="connsiteY7" fmla="*/ 12296 h 214356"/>
                  <a:gd name="connsiteX8" fmla="*/ 16668 w 811657"/>
                  <a:gd name="connsiteY8" fmla="*/ 0 h 214356"/>
                  <a:gd name="connsiteX9" fmla="*/ 0 w 811657"/>
                  <a:gd name="connsiteY9" fmla="*/ 0 h 214356"/>
                  <a:gd name="connsiteX10" fmla="*/ 0 w 811657"/>
                  <a:gd name="connsiteY10" fmla="*/ 49046 h 214356"/>
                  <a:gd name="connsiteX11" fmla="*/ 69813 w 811657"/>
                  <a:gd name="connsiteY11" fmla="*/ 49046 h 214356"/>
                  <a:gd name="connsiteX12" fmla="*/ 38527 w 811657"/>
                  <a:gd name="connsiteY12" fmla="*/ 119406 h 214356"/>
                  <a:gd name="connsiteX13" fmla="*/ 133477 w 811657"/>
                  <a:gd name="connsiteY13" fmla="*/ 214356 h 214356"/>
                  <a:gd name="connsiteX14" fmla="*/ 228428 w 811657"/>
                  <a:gd name="connsiteY14" fmla="*/ 119406 h 214356"/>
                  <a:gd name="connsiteX15" fmla="*/ 197142 w 811657"/>
                  <a:gd name="connsiteY15" fmla="*/ 49046 h 214356"/>
                  <a:gd name="connsiteX16" fmla="*/ 613012 w 811657"/>
                  <a:gd name="connsiteY16" fmla="*/ 49046 h 214356"/>
                  <a:gd name="connsiteX17" fmla="*/ 581727 w 811657"/>
                  <a:gd name="connsiteY17" fmla="*/ 119406 h 214356"/>
                  <a:gd name="connsiteX18" fmla="*/ 676677 w 811657"/>
                  <a:gd name="connsiteY18" fmla="*/ 214356 h 214356"/>
                  <a:gd name="connsiteX19" fmla="*/ 771628 w 811657"/>
                  <a:gd name="connsiteY19" fmla="*/ 119406 h 214356"/>
                  <a:gd name="connsiteX20" fmla="*/ 740342 w 811657"/>
                  <a:gd name="connsiteY20" fmla="*/ 49046 h 214356"/>
                  <a:gd name="connsiteX21" fmla="*/ 811657 w 811657"/>
                  <a:gd name="connsiteY21" fmla="*/ 49046 h 214356"/>
                  <a:gd name="connsiteX22" fmla="*/ 811657 w 811657"/>
                  <a:gd name="connsiteY22" fmla="*/ 0 h 214356"/>
                  <a:gd name="connsiteX23" fmla="*/ 133341 w 811657"/>
                  <a:gd name="connsiteY23" fmla="*/ 177469 h 214356"/>
                  <a:gd name="connsiteX24" fmla="*/ 75277 w 811657"/>
                  <a:gd name="connsiteY24" fmla="*/ 119406 h 214356"/>
                  <a:gd name="connsiteX25" fmla="*/ 133341 w 811657"/>
                  <a:gd name="connsiteY25" fmla="*/ 61342 h 214356"/>
                  <a:gd name="connsiteX26" fmla="*/ 191404 w 811657"/>
                  <a:gd name="connsiteY26" fmla="*/ 119406 h 214356"/>
                  <a:gd name="connsiteX27" fmla="*/ 133341 w 811657"/>
                  <a:gd name="connsiteY27" fmla="*/ 177469 h 214356"/>
                  <a:gd name="connsiteX28" fmla="*/ 676541 w 811657"/>
                  <a:gd name="connsiteY28" fmla="*/ 177469 h 214356"/>
                  <a:gd name="connsiteX29" fmla="*/ 618477 w 811657"/>
                  <a:gd name="connsiteY29" fmla="*/ 119406 h 214356"/>
                  <a:gd name="connsiteX30" fmla="*/ 676541 w 811657"/>
                  <a:gd name="connsiteY30" fmla="*/ 61342 h 214356"/>
                  <a:gd name="connsiteX31" fmla="*/ 734604 w 811657"/>
                  <a:gd name="connsiteY31" fmla="*/ 119406 h 214356"/>
                  <a:gd name="connsiteX32" fmla="*/ 676541 w 811657"/>
                  <a:gd name="connsiteY32" fmla="*/ 177469 h 21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11657" h="214356">
                    <a:moveTo>
                      <a:pt x="811384" y="0"/>
                    </a:moveTo>
                    <a:lnTo>
                      <a:pt x="794580" y="0"/>
                    </a:lnTo>
                    <a:lnTo>
                      <a:pt x="794580" y="12296"/>
                    </a:lnTo>
                    <a:lnTo>
                      <a:pt x="794580" y="20083"/>
                    </a:lnTo>
                    <a:lnTo>
                      <a:pt x="786929" y="20083"/>
                    </a:lnTo>
                    <a:lnTo>
                      <a:pt x="24455" y="20083"/>
                    </a:lnTo>
                    <a:lnTo>
                      <a:pt x="16668" y="20083"/>
                    </a:lnTo>
                    <a:lnTo>
                      <a:pt x="16668" y="12296"/>
                    </a:lnTo>
                    <a:lnTo>
                      <a:pt x="16668" y="0"/>
                    </a:lnTo>
                    <a:lnTo>
                      <a:pt x="0" y="0"/>
                    </a:lnTo>
                    <a:lnTo>
                      <a:pt x="0" y="49046"/>
                    </a:lnTo>
                    <a:lnTo>
                      <a:pt x="69813" y="49046"/>
                    </a:lnTo>
                    <a:cubicBezTo>
                      <a:pt x="50549" y="66397"/>
                      <a:pt x="38527" y="91535"/>
                      <a:pt x="38527" y="119406"/>
                    </a:cubicBezTo>
                    <a:cubicBezTo>
                      <a:pt x="38527" y="171867"/>
                      <a:pt x="81015" y="214356"/>
                      <a:pt x="133477" y="214356"/>
                    </a:cubicBezTo>
                    <a:cubicBezTo>
                      <a:pt x="185939" y="214356"/>
                      <a:pt x="228428" y="171867"/>
                      <a:pt x="228428" y="119406"/>
                    </a:cubicBezTo>
                    <a:cubicBezTo>
                      <a:pt x="228428" y="91535"/>
                      <a:pt x="216406" y="66397"/>
                      <a:pt x="197142" y="49046"/>
                    </a:cubicBezTo>
                    <a:lnTo>
                      <a:pt x="613012" y="49046"/>
                    </a:lnTo>
                    <a:cubicBezTo>
                      <a:pt x="593749" y="66397"/>
                      <a:pt x="581727" y="91535"/>
                      <a:pt x="581727" y="119406"/>
                    </a:cubicBezTo>
                    <a:cubicBezTo>
                      <a:pt x="581727" y="171867"/>
                      <a:pt x="624215" y="214356"/>
                      <a:pt x="676677" y="214356"/>
                    </a:cubicBezTo>
                    <a:cubicBezTo>
                      <a:pt x="729139" y="214356"/>
                      <a:pt x="771628" y="171867"/>
                      <a:pt x="771628" y="119406"/>
                    </a:cubicBezTo>
                    <a:cubicBezTo>
                      <a:pt x="771628" y="91535"/>
                      <a:pt x="759605" y="66397"/>
                      <a:pt x="740342" y="49046"/>
                    </a:cubicBezTo>
                    <a:lnTo>
                      <a:pt x="811657" y="49046"/>
                    </a:lnTo>
                    <a:lnTo>
                      <a:pt x="811657" y="0"/>
                    </a:lnTo>
                    <a:close/>
                    <a:moveTo>
                      <a:pt x="133341" y="177469"/>
                    </a:moveTo>
                    <a:cubicBezTo>
                      <a:pt x="101235" y="177469"/>
                      <a:pt x="75277" y="151511"/>
                      <a:pt x="75277" y="119406"/>
                    </a:cubicBezTo>
                    <a:cubicBezTo>
                      <a:pt x="75277" y="87300"/>
                      <a:pt x="101235" y="61342"/>
                      <a:pt x="133341" y="61342"/>
                    </a:cubicBezTo>
                    <a:cubicBezTo>
                      <a:pt x="165446" y="61342"/>
                      <a:pt x="191404" y="87300"/>
                      <a:pt x="191404" y="119406"/>
                    </a:cubicBezTo>
                    <a:cubicBezTo>
                      <a:pt x="191404" y="151511"/>
                      <a:pt x="165446" y="177469"/>
                      <a:pt x="133341" y="177469"/>
                    </a:cubicBezTo>
                    <a:close/>
                    <a:moveTo>
                      <a:pt x="676541" y="177469"/>
                    </a:moveTo>
                    <a:cubicBezTo>
                      <a:pt x="644435" y="177469"/>
                      <a:pt x="618477" y="151511"/>
                      <a:pt x="618477" y="119406"/>
                    </a:cubicBezTo>
                    <a:cubicBezTo>
                      <a:pt x="618477" y="87300"/>
                      <a:pt x="644435" y="61342"/>
                      <a:pt x="676541" y="61342"/>
                    </a:cubicBezTo>
                    <a:cubicBezTo>
                      <a:pt x="708646" y="61342"/>
                      <a:pt x="734604" y="87300"/>
                      <a:pt x="734604" y="119406"/>
                    </a:cubicBezTo>
                    <a:cubicBezTo>
                      <a:pt x="734604" y="151511"/>
                      <a:pt x="708510" y="177469"/>
                      <a:pt x="676541" y="1774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9" name="Forma Livre: Forma 88">
                <a:extLst>
                  <a:ext uri="{FF2B5EF4-FFF2-40B4-BE49-F238E27FC236}">
                    <a16:creationId xmlns:a16="http://schemas.microsoft.com/office/drawing/2014/main" xmlns="" id="{1FDA07BC-D427-403D-B2E0-7BD30420D6D4}"/>
                  </a:ext>
                </a:extLst>
              </p:cNvPr>
              <p:cNvSpPr/>
              <p:nvPr/>
            </p:nvSpPr>
            <p:spPr>
              <a:xfrm>
                <a:off x="35465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4 w 51368"/>
                  <a:gd name="connsiteY1" fmla="*/ 51369 h 51368"/>
                  <a:gd name="connsiteX2" fmla="*/ 0 w 51368"/>
                  <a:gd name="connsiteY2" fmla="*/ 25684 h 51368"/>
                  <a:gd name="connsiteX3" fmla="*/ 25684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4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4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xmlns="" id="{85070CBB-FBFD-45B2-937D-45BF1D08B857}"/>
                  </a:ext>
                </a:extLst>
              </p:cNvPr>
              <p:cNvSpPr/>
              <p:nvPr/>
            </p:nvSpPr>
            <p:spPr>
              <a:xfrm>
                <a:off x="3003385" y="1929301"/>
                <a:ext cx="51368" cy="51368"/>
              </a:xfrm>
              <a:custGeom>
                <a:avLst/>
                <a:gdLst>
                  <a:gd name="connsiteX0" fmla="*/ 51369 w 51368"/>
                  <a:gd name="connsiteY0" fmla="*/ 25685 h 51368"/>
                  <a:gd name="connsiteX1" fmla="*/ 25685 w 51368"/>
                  <a:gd name="connsiteY1" fmla="*/ 51369 h 51368"/>
                  <a:gd name="connsiteX2" fmla="*/ 0 w 51368"/>
                  <a:gd name="connsiteY2" fmla="*/ 25684 h 51368"/>
                  <a:gd name="connsiteX3" fmla="*/ 25685 w 51368"/>
                  <a:gd name="connsiteY3" fmla="*/ 0 h 51368"/>
                  <a:gd name="connsiteX4" fmla="*/ 51369 w 51368"/>
                  <a:gd name="connsiteY4" fmla="*/ 25685 h 5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68" h="51368">
                    <a:moveTo>
                      <a:pt x="51369" y="25685"/>
                    </a:moveTo>
                    <a:cubicBezTo>
                      <a:pt x="51369" y="39870"/>
                      <a:pt x="39870" y="51369"/>
                      <a:pt x="25685" y="51369"/>
                    </a:cubicBezTo>
                    <a:cubicBezTo>
                      <a:pt x="11499" y="51369"/>
                      <a:pt x="0" y="39870"/>
                      <a:pt x="0" y="25684"/>
                    </a:cubicBezTo>
                    <a:cubicBezTo>
                      <a:pt x="0" y="11499"/>
                      <a:pt x="11499" y="0"/>
                      <a:pt x="25685" y="0"/>
                    </a:cubicBezTo>
                    <a:cubicBezTo>
                      <a:pt x="39870" y="0"/>
                      <a:pt x="51369" y="11499"/>
                      <a:pt x="51369" y="25685"/>
                    </a:cubicBez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xmlns="" id="{60DEBEA3-28B7-4086-BFC4-B63400D90BE8}"/>
                  </a:ext>
                </a:extLst>
              </p:cNvPr>
              <p:cNvSpPr/>
              <p:nvPr/>
            </p:nvSpPr>
            <p:spPr>
              <a:xfrm>
                <a:off x="2921550" y="1318174"/>
                <a:ext cx="764386" cy="132138"/>
              </a:xfrm>
              <a:custGeom>
                <a:avLst/>
                <a:gdLst>
                  <a:gd name="connsiteX0" fmla="*/ 764387 w 764386"/>
                  <a:gd name="connsiteY0" fmla="*/ 132139 h 132138"/>
                  <a:gd name="connsiteX1" fmla="*/ 732964 w 764386"/>
                  <a:gd name="connsiteY1" fmla="*/ 84048 h 132138"/>
                  <a:gd name="connsiteX2" fmla="*/ 688017 w 764386"/>
                  <a:gd name="connsiteY2" fmla="*/ 55632 h 132138"/>
                  <a:gd name="connsiteX3" fmla="*/ 657824 w 764386"/>
                  <a:gd name="connsiteY3" fmla="*/ 69294 h 132138"/>
                  <a:gd name="connsiteX4" fmla="*/ 595252 w 764386"/>
                  <a:gd name="connsiteY4" fmla="*/ 65468 h 132138"/>
                  <a:gd name="connsiteX5" fmla="*/ 419286 w 764386"/>
                  <a:gd name="connsiteY5" fmla="*/ 20110 h 132138"/>
                  <a:gd name="connsiteX6" fmla="*/ 338953 w 764386"/>
                  <a:gd name="connsiteY6" fmla="*/ 32133 h 132138"/>
                  <a:gd name="connsiteX7" fmla="*/ 273239 w 764386"/>
                  <a:gd name="connsiteY7" fmla="*/ 37598 h 132138"/>
                  <a:gd name="connsiteX8" fmla="*/ 158069 w 764386"/>
                  <a:gd name="connsiteY8" fmla="*/ 27 h 132138"/>
                  <a:gd name="connsiteX9" fmla="*/ 111072 w 764386"/>
                  <a:gd name="connsiteY9" fmla="*/ 28991 h 132138"/>
                  <a:gd name="connsiteX10" fmla="*/ 94814 w 764386"/>
                  <a:gd name="connsiteY10" fmla="*/ 42653 h 132138"/>
                  <a:gd name="connsiteX11" fmla="*/ 6421 w 764386"/>
                  <a:gd name="connsiteY11" fmla="*/ 116291 h 132138"/>
                  <a:gd name="connsiteX12" fmla="*/ 0 w 764386"/>
                  <a:gd name="connsiteY12" fmla="*/ 132139 h 132138"/>
                  <a:gd name="connsiteX13" fmla="*/ 764387 w 764386"/>
                  <a:gd name="connsiteY13" fmla="*/ 132139 h 132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4386" h="132138">
                    <a:moveTo>
                      <a:pt x="764387" y="132139"/>
                    </a:moveTo>
                    <a:cubicBezTo>
                      <a:pt x="762201" y="115471"/>
                      <a:pt x="752501" y="99623"/>
                      <a:pt x="732964" y="84048"/>
                    </a:cubicBezTo>
                    <a:cubicBezTo>
                      <a:pt x="718483" y="72436"/>
                      <a:pt x="708510" y="54948"/>
                      <a:pt x="688017" y="55632"/>
                    </a:cubicBezTo>
                    <a:cubicBezTo>
                      <a:pt x="677770" y="56041"/>
                      <a:pt x="667387" y="63692"/>
                      <a:pt x="657824" y="69294"/>
                    </a:cubicBezTo>
                    <a:cubicBezTo>
                      <a:pt x="649900" y="73939"/>
                      <a:pt x="605772" y="75441"/>
                      <a:pt x="595252" y="65468"/>
                    </a:cubicBezTo>
                    <a:cubicBezTo>
                      <a:pt x="580224" y="51123"/>
                      <a:pt x="433904" y="6312"/>
                      <a:pt x="419286" y="20110"/>
                    </a:cubicBezTo>
                    <a:cubicBezTo>
                      <a:pt x="394148" y="43746"/>
                      <a:pt x="370103" y="44429"/>
                      <a:pt x="338953" y="32133"/>
                    </a:cubicBezTo>
                    <a:cubicBezTo>
                      <a:pt x="318870" y="24209"/>
                      <a:pt x="296601" y="25848"/>
                      <a:pt x="273239" y="37598"/>
                    </a:cubicBezTo>
                    <a:cubicBezTo>
                      <a:pt x="250834" y="48937"/>
                      <a:pt x="173234" y="-1339"/>
                      <a:pt x="158069" y="27"/>
                    </a:cubicBezTo>
                    <a:cubicBezTo>
                      <a:pt x="141675" y="1530"/>
                      <a:pt x="126510" y="18471"/>
                      <a:pt x="111072" y="28991"/>
                    </a:cubicBezTo>
                    <a:cubicBezTo>
                      <a:pt x="105334" y="32953"/>
                      <a:pt x="100962" y="39237"/>
                      <a:pt x="94814" y="42653"/>
                    </a:cubicBezTo>
                    <a:cubicBezTo>
                      <a:pt x="60523" y="61506"/>
                      <a:pt x="24592" y="79540"/>
                      <a:pt x="6421" y="116291"/>
                    </a:cubicBezTo>
                    <a:cubicBezTo>
                      <a:pt x="3415" y="122302"/>
                      <a:pt x="1230" y="127630"/>
                      <a:pt x="0" y="132139"/>
                    </a:cubicBezTo>
                    <a:lnTo>
                      <a:pt x="764387" y="132139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xmlns="" id="{FF765C19-088A-42FD-A734-F305B7682252}"/>
                  </a:ext>
                </a:extLst>
              </p:cNvPr>
              <p:cNvSpPr/>
              <p:nvPr/>
            </p:nvSpPr>
            <p:spPr>
              <a:xfrm>
                <a:off x="3080029" y="1573954"/>
                <a:ext cx="442647" cy="81971"/>
              </a:xfrm>
              <a:custGeom>
                <a:avLst/>
                <a:gdLst>
                  <a:gd name="connsiteX0" fmla="*/ 0 w 442647"/>
                  <a:gd name="connsiteY0" fmla="*/ 0 h 81971"/>
                  <a:gd name="connsiteX1" fmla="*/ 442648 w 442647"/>
                  <a:gd name="connsiteY1" fmla="*/ 0 h 81971"/>
                  <a:gd name="connsiteX2" fmla="*/ 442648 w 442647"/>
                  <a:gd name="connsiteY2" fmla="*/ 81972 h 81971"/>
                  <a:gd name="connsiteX3" fmla="*/ 0 w 442647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1971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xmlns="" id="{6AC85EAB-B229-47A8-A3D2-C79E30E0DB48}"/>
                  </a:ext>
                </a:extLst>
              </p:cNvPr>
              <p:cNvSpPr/>
              <p:nvPr/>
            </p:nvSpPr>
            <p:spPr>
              <a:xfrm>
                <a:off x="3621725" y="1573954"/>
                <a:ext cx="62435" cy="81971"/>
              </a:xfrm>
              <a:custGeom>
                <a:avLst/>
                <a:gdLst>
                  <a:gd name="connsiteX0" fmla="*/ 0 w 62435"/>
                  <a:gd name="connsiteY0" fmla="*/ 0 h 81971"/>
                  <a:gd name="connsiteX1" fmla="*/ 62435 w 62435"/>
                  <a:gd name="connsiteY1" fmla="*/ 0 h 81971"/>
                  <a:gd name="connsiteX2" fmla="*/ 62435 w 62435"/>
                  <a:gd name="connsiteY2" fmla="*/ 81972 h 81971"/>
                  <a:gd name="connsiteX3" fmla="*/ 0 w 62435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1971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xmlns="" id="{88D068DB-1F74-442E-99CB-A107FD4CA578}"/>
                  </a:ext>
                </a:extLst>
              </p:cNvPr>
              <p:cNvSpPr/>
              <p:nvPr/>
            </p:nvSpPr>
            <p:spPr>
              <a:xfrm>
                <a:off x="2917724" y="1573954"/>
                <a:ext cx="63391" cy="81971"/>
              </a:xfrm>
              <a:custGeom>
                <a:avLst/>
                <a:gdLst>
                  <a:gd name="connsiteX0" fmla="*/ 0 w 63391"/>
                  <a:gd name="connsiteY0" fmla="*/ 0 h 81971"/>
                  <a:gd name="connsiteX1" fmla="*/ 63392 w 63391"/>
                  <a:gd name="connsiteY1" fmla="*/ 0 h 81971"/>
                  <a:gd name="connsiteX2" fmla="*/ 63392 w 63391"/>
                  <a:gd name="connsiteY2" fmla="*/ 81972 h 81971"/>
                  <a:gd name="connsiteX3" fmla="*/ 0 w 63391"/>
                  <a:gd name="connsiteY3" fmla="*/ 81972 h 8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1971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1972"/>
                    </a:lnTo>
                    <a:lnTo>
                      <a:pt x="0" y="81972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xmlns="" id="{B51E1B09-63FE-40FC-A6CE-1C9591833BF0}"/>
                  </a:ext>
                </a:extLst>
              </p:cNvPr>
              <p:cNvSpPr/>
              <p:nvPr/>
            </p:nvSpPr>
            <p:spPr>
              <a:xfrm>
                <a:off x="3080029" y="1668904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xmlns="" id="{F6D5549B-4F66-41A2-8A70-86B7913F463D}"/>
                  </a:ext>
                </a:extLst>
              </p:cNvPr>
              <p:cNvSpPr/>
              <p:nvPr/>
            </p:nvSpPr>
            <p:spPr>
              <a:xfrm>
                <a:off x="3621725" y="1668904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7" name="Forma Livre: Forma 96">
                <a:extLst>
                  <a:ext uri="{FF2B5EF4-FFF2-40B4-BE49-F238E27FC236}">
                    <a16:creationId xmlns:a16="http://schemas.microsoft.com/office/drawing/2014/main" xmlns="" id="{D47B51CB-FB66-4BDE-9077-26FAFDB5E6BC}"/>
                  </a:ext>
                </a:extLst>
              </p:cNvPr>
              <p:cNvSpPr/>
              <p:nvPr/>
            </p:nvSpPr>
            <p:spPr>
              <a:xfrm>
                <a:off x="2918681" y="1668904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8" name="Forma Livre: Forma 97">
                <a:extLst>
                  <a:ext uri="{FF2B5EF4-FFF2-40B4-BE49-F238E27FC236}">
                    <a16:creationId xmlns:a16="http://schemas.microsoft.com/office/drawing/2014/main" xmlns="" id="{F3D60B6E-D121-4FA2-BA83-FF79C83121A4}"/>
                  </a:ext>
                </a:extLst>
              </p:cNvPr>
              <p:cNvSpPr/>
              <p:nvPr/>
            </p:nvSpPr>
            <p:spPr>
              <a:xfrm>
                <a:off x="2927698" y="1473128"/>
                <a:ext cx="747446" cy="363408"/>
              </a:xfrm>
              <a:custGeom>
                <a:avLst/>
                <a:gdLst>
                  <a:gd name="connsiteX0" fmla="*/ 0 w 747446"/>
                  <a:gd name="connsiteY0" fmla="*/ 0 h 363408"/>
                  <a:gd name="connsiteX1" fmla="*/ 0 w 747446"/>
                  <a:gd name="connsiteY1" fmla="*/ 78010 h 363408"/>
                  <a:gd name="connsiteX2" fmla="*/ 76234 w 747446"/>
                  <a:gd name="connsiteY2" fmla="*/ 78010 h 363408"/>
                  <a:gd name="connsiteX3" fmla="*/ 76234 w 747446"/>
                  <a:gd name="connsiteY3" fmla="*/ 96727 h 363408"/>
                  <a:gd name="connsiteX4" fmla="*/ 76234 w 747446"/>
                  <a:gd name="connsiteY4" fmla="*/ 96727 h 363408"/>
                  <a:gd name="connsiteX5" fmla="*/ 76234 w 747446"/>
                  <a:gd name="connsiteY5" fmla="*/ 363408 h 363408"/>
                  <a:gd name="connsiteX6" fmla="*/ 129515 w 747446"/>
                  <a:gd name="connsiteY6" fmla="*/ 363408 h 363408"/>
                  <a:gd name="connsiteX7" fmla="*/ 129515 w 747446"/>
                  <a:gd name="connsiteY7" fmla="*/ 96727 h 363408"/>
                  <a:gd name="connsiteX8" fmla="*/ 129515 w 747446"/>
                  <a:gd name="connsiteY8" fmla="*/ 96727 h 363408"/>
                  <a:gd name="connsiteX9" fmla="*/ 129515 w 747446"/>
                  <a:gd name="connsiteY9" fmla="*/ 78010 h 363408"/>
                  <a:gd name="connsiteX10" fmla="*/ 617931 w 747446"/>
                  <a:gd name="connsiteY10" fmla="*/ 78010 h 363408"/>
                  <a:gd name="connsiteX11" fmla="*/ 617931 w 747446"/>
                  <a:gd name="connsiteY11" fmla="*/ 96727 h 363408"/>
                  <a:gd name="connsiteX12" fmla="*/ 617931 w 747446"/>
                  <a:gd name="connsiteY12" fmla="*/ 363408 h 363408"/>
                  <a:gd name="connsiteX13" fmla="*/ 671212 w 747446"/>
                  <a:gd name="connsiteY13" fmla="*/ 363408 h 363408"/>
                  <a:gd name="connsiteX14" fmla="*/ 671212 w 747446"/>
                  <a:gd name="connsiteY14" fmla="*/ 96727 h 363408"/>
                  <a:gd name="connsiteX15" fmla="*/ 671212 w 747446"/>
                  <a:gd name="connsiteY15" fmla="*/ 78010 h 363408"/>
                  <a:gd name="connsiteX16" fmla="*/ 747446 w 747446"/>
                  <a:gd name="connsiteY16" fmla="*/ 78010 h 363408"/>
                  <a:gd name="connsiteX17" fmla="*/ 747446 w 747446"/>
                  <a:gd name="connsiteY17" fmla="*/ 0 h 36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47446" h="363408">
                    <a:moveTo>
                      <a:pt x="0" y="0"/>
                    </a:moveTo>
                    <a:lnTo>
                      <a:pt x="0" y="78010"/>
                    </a:lnTo>
                    <a:lnTo>
                      <a:pt x="76234" y="78010"/>
                    </a:lnTo>
                    <a:lnTo>
                      <a:pt x="76234" y="96727"/>
                    </a:lnTo>
                    <a:lnTo>
                      <a:pt x="76234" y="96727"/>
                    </a:lnTo>
                    <a:lnTo>
                      <a:pt x="76234" y="363408"/>
                    </a:lnTo>
                    <a:lnTo>
                      <a:pt x="129515" y="363408"/>
                    </a:lnTo>
                    <a:lnTo>
                      <a:pt x="129515" y="96727"/>
                    </a:lnTo>
                    <a:lnTo>
                      <a:pt x="129515" y="96727"/>
                    </a:lnTo>
                    <a:lnTo>
                      <a:pt x="129515" y="78010"/>
                    </a:lnTo>
                    <a:lnTo>
                      <a:pt x="617931" y="78010"/>
                    </a:lnTo>
                    <a:lnTo>
                      <a:pt x="617931" y="96727"/>
                    </a:lnTo>
                    <a:lnTo>
                      <a:pt x="617931" y="363408"/>
                    </a:lnTo>
                    <a:lnTo>
                      <a:pt x="671212" y="363408"/>
                    </a:lnTo>
                    <a:lnTo>
                      <a:pt x="671212" y="96727"/>
                    </a:lnTo>
                    <a:lnTo>
                      <a:pt x="671212" y="78010"/>
                    </a:lnTo>
                    <a:lnTo>
                      <a:pt x="747446" y="78010"/>
                    </a:lnTo>
                    <a:lnTo>
                      <a:pt x="747446" y="0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99" name="Forma Livre: Forma 98">
                <a:extLst>
                  <a:ext uri="{FF2B5EF4-FFF2-40B4-BE49-F238E27FC236}">
                    <a16:creationId xmlns:a16="http://schemas.microsoft.com/office/drawing/2014/main" xmlns="" id="{A6676522-099E-479A-8E0B-29DF88C48D2F}"/>
                  </a:ext>
                </a:extLst>
              </p:cNvPr>
              <p:cNvSpPr/>
              <p:nvPr/>
            </p:nvSpPr>
            <p:spPr>
              <a:xfrm>
                <a:off x="3080029" y="1763855"/>
                <a:ext cx="442647" cy="82108"/>
              </a:xfrm>
              <a:custGeom>
                <a:avLst/>
                <a:gdLst>
                  <a:gd name="connsiteX0" fmla="*/ 0 w 442647"/>
                  <a:gd name="connsiteY0" fmla="*/ 0 h 82108"/>
                  <a:gd name="connsiteX1" fmla="*/ 442648 w 442647"/>
                  <a:gd name="connsiteY1" fmla="*/ 0 h 82108"/>
                  <a:gd name="connsiteX2" fmla="*/ 442648 w 442647"/>
                  <a:gd name="connsiteY2" fmla="*/ 82108 h 82108"/>
                  <a:gd name="connsiteX3" fmla="*/ 0 w 442647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647" h="82108">
                    <a:moveTo>
                      <a:pt x="0" y="0"/>
                    </a:moveTo>
                    <a:lnTo>
                      <a:pt x="442648" y="0"/>
                    </a:lnTo>
                    <a:lnTo>
                      <a:pt x="442648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0" name="Forma Livre: Forma 99">
                <a:extLst>
                  <a:ext uri="{FF2B5EF4-FFF2-40B4-BE49-F238E27FC236}">
                    <a16:creationId xmlns:a16="http://schemas.microsoft.com/office/drawing/2014/main" xmlns="" id="{F002F2F9-9A5F-4806-8DAD-35414958D017}"/>
                  </a:ext>
                </a:extLst>
              </p:cNvPr>
              <p:cNvSpPr/>
              <p:nvPr/>
            </p:nvSpPr>
            <p:spPr>
              <a:xfrm>
                <a:off x="2918681" y="1763855"/>
                <a:ext cx="62435" cy="82108"/>
              </a:xfrm>
              <a:custGeom>
                <a:avLst/>
                <a:gdLst>
                  <a:gd name="connsiteX0" fmla="*/ 0 w 62435"/>
                  <a:gd name="connsiteY0" fmla="*/ 0 h 82108"/>
                  <a:gd name="connsiteX1" fmla="*/ 62435 w 62435"/>
                  <a:gd name="connsiteY1" fmla="*/ 0 h 82108"/>
                  <a:gd name="connsiteX2" fmla="*/ 62435 w 62435"/>
                  <a:gd name="connsiteY2" fmla="*/ 82108 h 82108"/>
                  <a:gd name="connsiteX3" fmla="*/ 0 w 62435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435" h="82108">
                    <a:moveTo>
                      <a:pt x="0" y="0"/>
                    </a:moveTo>
                    <a:lnTo>
                      <a:pt x="62435" y="0"/>
                    </a:lnTo>
                    <a:lnTo>
                      <a:pt x="62435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1" name="Forma Livre: Forma 100">
                <a:extLst>
                  <a:ext uri="{FF2B5EF4-FFF2-40B4-BE49-F238E27FC236}">
                    <a16:creationId xmlns:a16="http://schemas.microsoft.com/office/drawing/2014/main" xmlns="" id="{9E8D3D79-DBDE-4369-BB3B-E01306D37259}"/>
                  </a:ext>
                </a:extLst>
              </p:cNvPr>
              <p:cNvSpPr/>
              <p:nvPr/>
            </p:nvSpPr>
            <p:spPr>
              <a:xfrm>
                <a:off x="3621725" y="1763855"/>
                <a:ext cx="63391" cy="82108"/>
              </a:xfrm>
              <a:custGeom>
                <a:avLst/>
                <a:gdLst>
                  <a:gd name="connsiteX0" fmla="*/ 0 w 63391"/>
                  <a:gd name="connsiteY0" fmla="*/ 0 h 82108"/>
                  <a:gd name="connsiteX1" fmla="*/ 63392 w 63391"/>
                  <a:gd name="connsiteY1" fmla="*/ 0 h 82108"/>
                  <a:gd name="connsiteX2" fmla="*/ 63392 w 63391"/>
                  <a:gd name="connsiteY2" fmla="*/ 82108 h 82108"/>
                  <a:gd name="connsiteX3" fmla="*/ 0 w 63391"/>
                  <a:gd name="connsiteY3" fmla="*/ 82108 h 8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391" h="82108">
                    <a:moveTo>
                      <a:pt x="0" y="0"/>
                    </a:moveTo>
                    <a:lnTo>
                      <a:pt x="63392" y="0"/>
                    </a:lnTo>
                    <a:lnTo>
                      <a:pt x="63392" y="82108"/>
                    </a:lnTo>
                    <a:lnTo>
                      <a:pt x="0" y="82108"/>
                    </a:lnTo>
                    <a:close/>
                  </a:path>
                </a:pathLst>
              </a:custGeom>
              <a:solidFill>
                <a:schemeClr val="bg1"/>
              </a:solidFill>
              <a:ln w="13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xmlns="" id="{E6E346C8-5F40-4D4E-A144-4E678DA79553}"/>
              </a:ext>
            </a:extLst>
          </p:cNvPr>
          <p:cNvGrpSpPr/>
          <p:nvPr/>
        </p:nvGrpSpPr>
        <p:grpSpPr>
          <a:xfrm>
            <a:off x="1927620" y="3022074"/>
            <a:ext cx="3533842" cy="1005124"/>
            <a:chOff x="3561628" y="1684881"/>
            <a:chExt cx="3423814" cy="1005124"/>
          </a:xfrm>
        </p:grpSpPr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xmlns="" id="{E06C6B47-04DC-497A-BE60-8C18ED2087BB}"/>
                </a:ext>
              </a:extLst>
            </p:cNvPr>
            <p:cNvGrpSpPr/>
            <p:nvPr/>
          </p:nvGrpSpPr>
          <p:grpSpPr>
            <a:xfrm>
              <a:off x="3561628" y="1684881"/>
              <a:ext cx="3423814" cy="1005124"/>
              <a:chOff x="4965349" y="2050721"/>
              <a:chExt cx="4701165" cy="1380114"/>
            </a:xfrm>
          </p:grpSpPr>
          <p:sp>
            <p:nvSpPr>
              <p:cNvPr id="107" name="Retângulo: Cantos Arredondados 106">
                <a:extLst>
                  <a:ext uri="{FF2B5EF4-FFF2-40B4-BE49-F238E27FC236}">
                    <a16:creationId xmlns:a16="http://schemas.microsoft.com/office/drawing/2014/main" xmlns="" id="{505F19A6-3A17-47C4-BB5A-FE589CFED707}"/>
                  </a:ext>
                </a:extLst>
              </p:cNvPr>
              <p:cNvSpPr/>
              <p:nvPr/>
            </p:nvSpPr>
            <p:spPr>
              <a:xfrm>
                <a:off x="5971912" y="2208231"/>
                <a:ext cx="3694601" cy="1034228"/>
              </a:xfrm>
              <a:prstGeom prst="roundRect">
                <a:avLst/>
              </a:prstGeom>
              <a:solidFill>
                <a:srgbClr val="BF9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8" name="Rectangle 11">
                <a:extLst>
                  <a:ext uri="{FF2B5EF4-FFF2-40B4-BE49-F238E27FC236}">
                    <a16:creationId xmlns:a16="http://schemas.microsoft.com/office/drawing/2014/main" xmlns="" id="{717C05C5-9883-4399-9A33-1FEC9C378281}"/>
                  </a:ext>
                </a:extLst>
              </p:cNvPr>
              <p:cNvSpPr/>
              <p:nvPr/>
            </p:nvSpPr>
            <p:spPr>
              <a:xfrm>
                <a:off x="6287949" y="2458852"/>
                <a:ext cx="3378565" cy="971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  <a:rtl val="0"/>
                  </a:rPr>
                  <a:t>LEILÕES </a:t>
                </a:r>
                <a:r>
                  <a:rPr kumimoji="0" lang="pt-B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  <a:rtl val="0"/>
                  </a:rPr>
                  <a:t>- MINERAÇÃO</a:t>
                </a:r>
              </a:p>
            </p:txBody>
          </p:sp>
          <p:sp>
            <p:nvSpPr>
              <p:cNvPr id="109" name="Elipse 108">
                <a:extLst>
                  <a:ext uri="{FF2B5EF4-FFF2-40B4-BE49-F238E27FC236}">
                    <a16:creationId xmlns:a16="http://schemas.microsoft.com/office/drawing/2014/main" xmlns="" id="{501F8564-6EE0-4419-8569-09CCA3365687}"/>
                  </a:ext>
                </a:extLst>
              </p:cNvPr>
              <p:cNvSpPr/>
              <p:nvPr/>
            </p:nvSpPr>
            <p:spPr>
              <a:xfrm>
                <a:off x="4965349" y="2050721"/>
                <a:ext cx="1324767" cy="1324767"/>
              </a:xfrm>
              <a:prstGeom prst="ellipse">
                <a:avLst/>
              </a:prstGeom>
              <a:solidFill>
                <a:srgbClr val="BF9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xmlns="" id="{C3071F8F-2A4B-469F-81D3-8090F3099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14330" y="1758939"/>
              <a:ext cx="850552" cy="724544"/>
            </a:xfrm>
            <a:prstGeom prst="rect">
              <a:avLst/>
            </a:prstGeom>
          </p:spPr>
        </p:pic>
      </p:grpSp>
      <p:grpSp>
        <p:nvGrpSpPr>
          <p:cNvPr id="111" name="Agrupar 110">
            <a:extLst>
              <a:ext uri="{FF2B5EF4-FFF2-40B4-BE49-F238E27FC236}">
                <a16:creationId xmlns:a16="http://schemas.microsoft.com/office/drawing/2014/main" xmlns="" id="{6B81DFC1-2C0D-4B1D-BE19-96D890ABACEB}"/>
              </a:ext>
            </a:extLst>
          </p:cNvPr>
          <p:cNvGrpSpPr/>
          <p:nvPr/>
        </p:nvGrpSpPr>
        <p:grpSpPr>
          <a:xfrm>
            <a:off x="343159" y="4118495"/>
            <a:ext cx="5337149" cy="1753770"/>
            <a:chOff x="4965349" y="2050721"/>
            <a:chExt cx="4031588" cy="1324767"/>
          </a:xfrm>
        </p:grpSpPr>
        <p:sp>
          <p:nvSpPr>
            <p:cNvPr id="112" name="Retângulo: Cantos Arredondados 111">
              <a:extLst>
                <a:ext uri="{FF2B5EF4-FFF2-40B4-BE49-F238E27FC236}">
                  <a16:creationId xmlns:a16="http://schemas.microsoft.com/office/drawing/2014/main" xmlns="" id="{9A9E55CA-3891-4DAC-BFFE-838317FFA724}"/>
                </a:ext>
              </a:extLst>
            </p:cNvPr>
            <p:cNvSpPr/>
            <p:nvPr/>
          </p:nvSpPr>
          <p:spPr>
            <a:xfrm>
              <a:off x="5685488" y="2208231"/>
              <a:ext cx="3311449" cy="1167257"/>
            </a:xfrm>
            <a:prstGeom prst="round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4" name="Elipse 113">
              <a:extLst>
                <a:ext uri="{FF2B5EF4-FFF2-40B4-BE49-F238E27FC236}">
                  <a16:creationId xmlns:a16="http://schemas.microsoft.com/office/drawing/2014/main" xmlns="" id="{2A164D18-248B-4663-8064-0A8F35C1B4B2}"/>
                </a:ext>
              </a:extLst>
            </p:cNvPr>
            <p:cNvSpPr/>
            <p:nvPr/>
          </p:nvSpPr>
          <p:spPr>
            <a:xfrm>
              <a:off x="4965349" y="2050721"/>
              <a:ext cx="1324767" cy="132476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xmlns="" id="{3B50581D-8953-49A8-B9E5-F1A54B6A9976}"/>
              </a:ext>
            </a:extLst>
          </p:cNvPr>
          <p:cNvSpPr/>
          <p:nvPr/>
        </p:nvSpPr>
        <p:spPr>
          <a:xfrm>
            <a:off x="2164437" y="4211064"/>
            <a:ext cx="3063842" cy="351509"/>
          </a:xfrm>
          <a:prstGeom prst="roundRect">
            <a:avLst/>
          </a:prstGeom>
          <a:solidFill>
            <a:srgbClr val="BF9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xmlns="" id="{66DD3473-DD65-4555-B855-4283968B7EE5}"/>
              </a:ext>
            </a:extLst>
          </p:cNvPr>
          <p:cNvSpPr txBox="1"/>
          <p:nvPr/>
        </p:nvSpPr>
        <p:spPr>
          <a:xfrm>
            <a:off x="2163282" y="4182721"/>
            <a:ext cx="3063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  <a:rtl val="0"/>
              </a:rPr>
              <a:t>INVESTIMENTO EM PESQUISA</a:t>
            </a:r>
            <a:endParaRPr lang="pt-BR" sz="1800" b="1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84" y="4513330"/>
            <a:ext cx="1240327" cy="954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xmlns="" id="{51F0F21D-9DD3-4CDC-A744-96908F9D87E8}"/>
              </a:ext>
            </a:extLst>
          </p:cNvPr>
          <p:cNvSpPr/>
          <p:nvPr/>
        </p:nvSpPr>
        <p:spPr>
          <a:xfrm>
            <a:off x="2448945" y="4704530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2019</a:t>
            </a:r>
          </a:p>
        </p:txBody>
      </p:sp>
      <p:sp>
        <p:nvSpPr>
          <p:cNvPr id="127" name="Retângulo 126">
            <a:extLst>
              <a:ext uri="{FF2B5EF4-FFF2-40B4-BE49-F238E27FC236}">
                <a16:creationId xmlns:a16="http://schemas.microsoft.com/office/drawing/2014/main" xmlns="" id="{7107A7C9-7CA1-4BFC-A4B3-BD733D45AF9D}"/>
              </a:ext>
            </a:extLst>
          </p:cNvPr>
          <p:cNvSpPr/>
          <p:nvPr/>
        </p:nvSpPr>
        <p:spPr>
          <a:xfrm>
            <a:off x="3545998" y="4704530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 área</a:t>
            </a:r>
          </a:p>
        </p:txBody>
      </p:sp>
      <p:sp>
        <p:nvSpPr>
          <p:cNvPr id="130" name="Retângulo 129">
            <a:extLst>
              <a:ext uri="{FF2B5EF4-FFF2-40B4-BE49-F238E27FC236}">
                <a16:creationId xmlns:a16="http://schemas.microsoft.com/office/drawing/2014/main" xmlns="" id="{C702903B-DCE2-4452-AF27-770F07528049}"/>
              </a:ext>
            </a:extLst>
          </p:cNvPr>
          <p:cNvSpPr/>
          <p:nvPr/>
        </p:nvSpPr>
        <p:spPr>
          <a:xfrm>
            <a:off x="2448945" y="4996591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2021</a:t>
            </a:r>
          </a:p>
        </p:txBody>
      </p:sp>
      <p:sp>
        <p:nvSpPr>
          <p:cNvPr id="131" name="Retângulo 130">
            <a:extLst>
              <a:ext uri="{FF2B5EF4-FFF2-40B4-BE49-F238E27FC236}">
                <a16:creationId xmlns:a16="http://schemas.microsoft.com/office/drawing/2014/main" xmlns="" id="{AB3D0646-BF6A-40FC-84F7-772859118881}"/>
              </a:ext>
            </a:extLst>
          </p:cNvPr>
          <p:cNvSpPr/>
          <p:nvPr/>
        </p:nvSpPr>
        <p:spPr>
          <a:xfrm>
            <a:off x="3545998" y="4996591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3 áreas</a:t>
            </a:r>
          </a:p>
        </p:txBody>
      </p:sp>
      <p:sp>
        <p:nvSpPr>
          <p:cNvPr id="132" name="Retângulo 131">
            <a:extLst>
              <a:ext uri="{FF2B5EF4-FFF2-40B4-BE49-F238E27FC236}">
                <a16:creationId xmlns:a16="http://schemas.microsoft.com/office/drawing/2014/main" xmlns="" id="{55145FC3-A043-4ED4-A5DE-7854C04CA865}"/>
              </a:ext>
            </a:extLst>
          </p:cNvPr>
          <p:cNvSpPr/>
          <p:nvPr/>
        </p:nvSpPr>
        <p:spPr>
          <a:xfrm>
            <a:off x="2448945" y="5283418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2022</a:t>
            </a:r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xmlns="" id="{9B8E47F9-920B-4929-BE7B-0693EEB0F7CB}"/>
              </a:ext>
            </a:extLst>
          </p:cNvPr>
          <p:cNvSpPr/>
          <p:nvPr/>
        </p:nvSpPr>
        <p:spPr>
          <a:xfrm>
            <a:off x="3545998" y="5283418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5 áreas</a:t>
            </a:r>
          </a:p>
        </p:txBody>
      </p:sp>
      <p:grpSp>
        <p:nvGrpSpPr>
          <p:cNvPr id="134" name="Agrupar 133">
            <a:extLst>
              <a:ext uri="{FF2B5EF4-FFF2-40B4-BE49-F238E27FC236}">
                <a16:creationId xmlns:a16="http://schemas.microsoft.com/office/drawing/2014/main" xmlns="" id="{EAB3B0A3-EC71-47F1-BF5A-F2C3F1C49CB6}"/>
              </a:ext>
            </a:extLst>
          </p:cNvPr>
          <p:cNvGrpSpPr/>
          <p:nvPr/>
        </p:nvGrpSpPr>
        <p:grpSpPr>
          <a:xfrm>
            <a:off x="6144361" y="4118495"/>
            <a:ext cx="5972215" cy="1753770"/>
            <a:chOff x="4965349" y="2050721"/>
            <a:chExt cx="4217450" cy="1324767"/>
          </a:xfrm>
        </p:grpSpPr>
        <p:sp>
          <p:nvSpPr>
            <p:cNvPr id="135" name="Retângulo: Cantos Arredondados 134">
              <a:extLst>
                <a:ext uri="{FF2B5EF4-FFF2-40B4-BE49-F238E27FC236}">
                  <a16:creationId xmlns:a16="http://schemas.microsoft.com/office/drawing/2014/main" xmlns="" id="{A41F4E7E-F74A-47C7-901D-D8A58042E4E3}"/>
                </a:ext>
              </a:extLst>
            </p:cNvPr>
            <p:cNvSpPr/>
            <p:nvPr/>
          </p:nvSpPr>
          <p:spPr>
            <a:xfrm>
              <a:off x="5533546" y="2208231"/>
              <a:ext cx="3649253" cy="1167257"/>
            </a:xfrm>
            <a:prstGeom prst="round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6" name="Elipse 135">
              <a:extLst>
                <a:ext uri="{FF2B5EF4-FFF2-40B4-BE49-F238E27FC236}">
                  <a16:creationId xmlns:a16="http://schemas.microsoft.com/office/drawing/2014/main" xmlns="" id="{9400A573-107A-4429-9906-8A81F7FCACAB}"/>
                </a:ext>
              </a:extLst>
            </p:cNvPr>
            <p:cNvSpPr/>
            <p:nvPr/>
          </p:nvSpPr>
          <p:spPr>
            <a:xfrm>
              <a:off x="4965349" y="2050721"/>
              <a:ext cx="1324767" cy="132476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7" name="Retângulo: Cantos Arredondados 136">
            <a:extLst>
              <a:ext uri="{FF2B5EF4-FFF2-40B4-BE49-F238E27FC236}">
                <a16:creationId xmlns:a16="http://schemas.microsoft.com/office/drawing/2014/main" xmlns="" id="{D7E35543-EED6-424B-96CF-65C94CE40BAA}"/>
              </a:ext>
            </a:extLst>
          </p:cNvPr>
          <p:cNvSpPr/>
          <p:nvPr/>
        </p:nvSpPr>
        <p:spPr>
          <a:xfrm>
            <a:off x="7898441" y="4211064"/>
            <a:ext cx="3264791" cy="351509"/>
          </a:xfrm>
          <a:prstGeom prst="roundRect">
            <a:avLst/>
          </a:prstGeom>
          <a:solidFill>
            <a:srgbClr val="BF9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xmlns="" id="{3477C55D-5B11-491C-BFCB-996D6B3D7759}"/>
              </a:ext>
            </a:extLst>
          </p:cNvPr>
          <p:cNvSpPr txBox="1"/>
          <p:nvPr/>
        </p:nvSpPr>
        <p:spPr>
          <a:xfrm>
            <a:off x="7943806" y="4182721"/>
            <a:ext cx="3378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  <a:rtl val="0"/>
              </a:rPr>
              <a:t>ÁREAS PARA PESQUISA E LAVRA</a:t>
            </a:r>
          </a:p>
        </p:txBody>
      </p:sp>
      <p:sp>
        <p:nvSpPr>
          <p:cNvPr id="140" name="Retângulo 139">
            <a:extLst>
              <a:ext uri="{FF2B5EF4-FFF2-40B4-BE49-F238E27FC236}">
                <a16:creationId xmlns:a16="http://schemas.microsoft.com/office/drawing/2014/main" xmlns="" id="{564EAF9E-3D32-4CCB-AA84-1DAD36DCBDB6}"/>
              </a:ext>
            </a:extLst>
          </p:cNvPr>
          <p:cNvSpPr/>
          <p:nvPr/>
        </p:nvSpPr>
        <p:spPr>
          <a:xfrm>
            <a:off x="8250147" y="4704530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2020</a:t>
            </a:r>
          </a:p>
        </p:txBody>
      </p:sp>
      <p:sp>
        <p:nvSpPr>
          <p:cNvPr id="141" name="Retângulo 140">
            <a:extLst>
              <a:ext uri="{FF2B5EF4-FFF2-40B4-BE49-F238E27FC236}">
                <a16:creationId xmlns:a16="http://schemas.microsoft.com/office/drawing/2014/main" xmlns="" id="{2A021C7D-5CD3-4077-A333-D7CB1CEA6B87}"/>
              </a:ext>
            </a:extLst>
          </p:cNvPr>
          <p:cNvSpPr/>
          <p:nvPr/>
        </p:nvSpPr>
        <p:spPr>
          <a:xfrm>
            <a:off x="9347200" y="4704530"/>
            <a:ext cx="1143462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 rodada</a:t>
            </a:r>
          </a:p>
        </p:txBody>
      </p:sp>
      <p:sp>
        <p:nvSpPr>
          <p:cNvPr id="142" name="Retângulo 141">
            <a:extLst>
              <a:ext uri="{FF2B5EF4-FFF2-40B4-BE49-F238E27FC236}">
                <a16:creationId xmlns:a16="http://schemas.microsoft.com/office/drawing/2014/main" xmlns="" id="{FEC7319F-B248-44D6-99A6-38B04EBD5CBA}"/>
              </a:ext>
            </a:extLst>
          </p:cNvPr>
          <p:cNvSpPr/>
          <p:nvPr/>
        </p:nvSpPr>
        <p:spPr>
          <a:xfrm>
            <a:off x="8250147" y="4996591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2021</a:t>
            </a:r>
          </a:p>
        </p:txBody>
      </p:sp>
      <p:sp>
        <p:nvSpPr>
          <p:cNvPr id="143" name="Retângulo 142">
            <a:extLst>
              <a:ext uri="{FF2B5EF4-FFF2-40B4-BE49-F238E27FC236}">
                <a16:creationId xmlns:a16="http://schemas.microsoft.com/office/drawing/2014/main" xmlns="" id="{F0EA508A-AD2D-4391-A491-0EEAB034421D}"/>
              </a:ext>
            </a:extLst>
          </p:cNvPr>
          <p:cNvSpPr/>
          <p:nvPr/>
        </p:nvSpPr>
        <p:spPr>
          <a:xfrm>
            <a:off x="9347200" y="4996591"/>
            <a:ext cx="1143458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5 rodadas</a:t>
            </a:r>
          </a:p>
        </p:txBody>
      </p:sp>
      <p:sp>
        <p:nvSpPr>
          <p:cNvPr id="144" name="Retângulo 143">
            <a:extLst>
              <a:ext uri="{FF2B5EF4-FFF2-40B4-BE49-F238E27FC236}">
                <a16:creationId xmlns:a16="http://schemas.microsoft.com/office/drawing/2014/main" xmlns="" id="{56288031-857F-48CB-99E3-39270EDB777C}"/>
              </a:ext>
            </a:extLst>
          </p:cNvPr>
          <p:cNvSpPr/>
          <p:nvPr/>
        </p:nvSpPr>
        <p:spPr>
          <a:xfrm>
            <a:off x="8250147" y="5283418"/>
            <a:ext cx="1097053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2022</a:t>
            </a:r>
          </a:p>
        </p:txBody>
      </p:sp>
      <p:sp>
        <p:nvSpPr>
          <p:cNvPr id="145" name="Retângulo 144">
            <a:extLst>
              <a:ext uri="{FF2B5EF4-FFF2-40B4-BE49-F238E27FC236}">
                <a16:creationId xmlns:a16="http://schemas.microsoft.com/office/drawing/2014/main" xmlns="" id="{8122AFEA-F353-4B3F-855F-A32394B0FF1D}"/>
              </a:ext>
            </a:extLst>
          </p:cNvPr>
          <p:cNvSpPr/>
          <p:nvPr/>
        </p:nvSpPr>
        <p:spPr>
          <a:xfrm>
            <a:off x="9347200" y="5283418"/>
            <a:ext cx="1143456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3 rodadas</a:t>
            </a:r>
          </a:p>
        </p:txBody>
      </p:sp>
      <p:pic>
        <p:nvPicPr>
          <p:cNvPr id="61" name="Gráfico 60">
            <a:extLst>
              <a:ext uri="{FF2B5EF4-FFF2-40B4-BE49-F238E27FC236}">
                <a16:creationId xmlns:a16="http://schemas.microsoft.com/office/drawing/2014/main" xmlns="" id="{CD27BB79-91B7-4AFD-9594-874F4FBE1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2450" y="4562573"/>
            <a:ext cx="1157591" cy="874924"/>
          </a:xfrm>
          <a:prstGeom prst="rect">
            <a:avLst/>
          </a:prstGeom>
        </p:spPr>
      </p:pic>
      <p:sp>
        <p:nvSpPr>
          <p:cNvPr id="147" name="Retângulo 146">
            <a:extLst>
              <a:ext uri="{FF2B5EF4-FFF2-40B4-BE49-F238E27FC236}">
                <a16:creationId xmlns:a16="http://schemas.microsoft.com/office/drawing/2014/main" xmlns="" id="{C6B9CD90-6305-425F-859B-EAE4C53A58A5}"/>
              </a:ext>
            </a:extLst>
          </p:cNvPr>
          <p:cNvSpPr/>
          <p:nvPr/>
        </p:nvSpPr>
        <p:spPr>
          <a:xfrm>
            <a:off x="10490661" y="4704530"/>
            <a:ext cx="1445314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502 áreas</a:t>
            </a:r>
          </a:p>
        </p:txBody>
      </p:sp>
      <p:sp>
        <p:nvSpPr>
          <p:cNvPr id="148" name="Retângulo 147">
            <a:extLst>
              <a:ext uri="{FF2B5EF4-FFF2-40B4-BE49-F238E27FC236}">
                <a16:creationId xmlns:a16="http://schemas.microsoft.com/office/drawing/2014/main" xmlns="" id="{AD818347-39EF-43E8-996D-216C27146B6E}"/>
              </a:ext>
            </a:extLst>
          </p:cNvPr>
          <p:cNvSpPr/>
          <p:nvPr/>
        </p:nvSpPr>
        <p:spPr>
          <a:xfrm>
            <a:off x="10490659" y="4996591"/>
            <a:ext cx="1445316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26.710 áreas</a:t>
            </a:r>
          </a:p>
        </p:txBody>
      </p:sp>
      <p:sp>
        <p:nvSpPr>
          <p:cNvPr id="149" name="Retângulo 148">
            <a:extLst>
              <a:ext uri="{FF2B5EF4-FFF2-40B4-BE49-F238E27FC236}">
                <a16:creationId xmlns:a16="http://schemas.microsoft.com/office/drawing/2014/main" xmlns="" id="{B8AF37BC-B59A-405B-AE36-B4760CCBF9D4}"/>
              </a:ext>
            </a:extLst>
          </p:cNvPr>
          <p:cNvSpPr/>
          <p:nvPr/>
        </p:nvSpPr>
        <p:spPr>
          <a:xfrm>
            <a:off x="10490657" y="5283418"/>
            <a:ext cx="1444962" cy="291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12.656 áreas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xmlns="" id="{53F5D3B0-828E-4943-BDC3-4CEF384CBA68}"/>
              </a:ext>
            </a:extLst>
          </p:cNvPr>
          <p:cNvSpPr txBox="1"/>
          <p:nvPr/>
        </p:nvSpPr>
        <p:spPr>
          <a:xfrm>
            <a:off x="7836131" y="5546493"/>
            <a:ext cx="428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Áreas livres de intereferências ambientais</a:t>
            </a:r>
          </a:p>
        </p:txBody>
      </p:sp>
      <p:grpSp>
        <p:nvGrpSpPr>
          <p:cNvPr id="110" name="Agrupar 109">
            <a:extLst>
              <a:ext uri="{FF2B5EF4-FFF2-40B4-BE49-F238E27FC236}">
                <a16:creationId xmlns:a16="http://schemas.microsoft.com/office/drawing/2014/main" xmlns="" id="{10C62094-1607-4B90-8DF3-7766364AA8F2}"/>
              </a:ext>
            </a:extLst>
          </p:cNvPr>
          <p:cNvGrpSpPr/>
          <p:nvPr/>
        </p:nvGrpSpPr>
        <p:grpSpPr>
          <a:xfrm>
            <a:off x="240049" y="1188043"/>
            <a:ext cx="3741375" cy="1278634"/>
            <a:chOff x="7284006" y="969010"/>
            <a:chExt cx="3741375" cy="1278634"/>
          </a:xfrm>
        </p:grpSpPr>
        <p:sp>
          <p:nvSpPr>
            <p:cNvPr id="113" name="Retângulo: Cantos Arredondados 112">
              <a:extLst>
                <a:ext uri="{FF2B5EF4-FFF2-40B4-BE49-F238E27FC236}">
                  <a16:creationId xmlns:a16="http://schemas.microsoft.com/office/drawing/2014/main" xmlns="" id="{40A88784-263D-4059-A3BC-E3FB63DE4EA8}"/>
                </a:ext>
              </a:extLst>
            </p:cNvPr>
            <p:cNvSpPr/>
            <p:nvPr/>
          </p:nvSpPr>
          <p:spPr>
            <a:xfrm>
              <a:off x="7972275" y="1071512"/>
              <a:ext cx="3053106" cy="102150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5" name="Elipse 114">
              <a:extLst>
                <a:ext uri="{FF2B5EF4-FFF2-40B4-BE49-F238E27FC236}">
                  <a16:creationId xmlns:a16="http://schemas.microsoft.com/office/drawing/2014/main" xmlns="" id="{DDA53CFC-D8E8-4DFF-8570-A99F0C5640A5}"/>
                </a:ext>
              </a:extLst>
            </p:cNvPr>
            <p:cNvSpPr/>
            <p:nvPr/>
          </p:nvSpPr>
          <p:spPr>
            <a:xfrm>
              <a:off x="7284006" y="969010"/>
              <a:ext cx="1278634" cy="1278634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8" name="Rectangle 22">
              <a:extLst>
                <a:ext uri="{FF2B5EF4-FFF2-40B4-BE49-F238E27FC236}">
                  <a16:creationId xmlns:a16="http://schemas.microsoft.com/office/drawing/2014/main" xmlns="" id="{B94FAE3B-B85C-4314-8B32-B44E1007FEB8}"/>
                </a:ext>
              </a:extLst>
            </p:cNvPr>
            <p:cNvSpPr/>
            <p:nvPr/>
          </p:nvSpPr>
          <p:spPr>
            <a:xfrm>
              <a:off x="8604974" y="1189959"/>
              <a:ext cx="238916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BF9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  <a:rtl val="0"/>
                </a:rPr>
                <a:t>AMPLIAÇÃO DO CONHECIMENTO GEOLÓGICO E EXPANSÃO DE NOVAS ÁREAS</a:t>
              </a:r>
            </a:p>
          </p:txBody>
        </p:sp>
      </p:grpSp>
      <p:sp>
        <p:nvSpPr>
          <p:cNvPr id="125" name="Forma Livre: Forma 56">
            <a:extLst>
              <a:ext uri="{FF2B5EF4-FFF2-40B4-BE49-F238E27FC236}">
                <a16:creationId xmlns:a16="http://schemas.microsoft.com/office/drawing/2014/main" xmlns="" id="{7F6D02E5-6D44-4A57-BBD0-57CD1BC9CB09}"/>
              </a:ext>
            </a:extLst>
          </p:cNvPr>
          <p:cNvSpPr/>
          <p:nvPr/>
        </p:nvSpPr>
        <p:spPr>
          <a:xfrm>
            <a:off x="419968" y="1368873"/>
            <a:ext cx="876535" cy="810665"/>
          </a:xfrm>
          <a:custGeom>
            <a:avLst/>
            <a:gdLst>
              <a:gd name="connsiteX0" fmla="*/ 657084 w 1203214"/>
              <a:gd name="connsiteY0" fmla="*/ 243001 h 1218873"/>
              <a:gd name="connsiteX1" fmla="*/ 795215 w 1203214"/>
              <a:gd name="connsiteY1" fmla="*/ 635652 h 1218873"/>
              <a:gd name="connsiteX2" fmla="*/ 588018 w 1203214"/>
              <a:gd name="connsiteY2" fmla="*/ 311427 h 1218873"/>
              <a:gd name="connsiteX3" fmla="*/ 557322 w 1203214"/>
              <a:gd name="connsiteY3" fmla="*/ 342123 h 1218873"/>
              <a:gd name="connsiteX4" fmla="*/ 544532 w 1203214"/>
              <a:gd name="connsiteY4" fmla="*/ 342123 h 1218873"/>
              <a:gd name="connsiteX5" fmla="*/ 446689 w 1203214"/>
              <a:gd name="connsiteY5" fmla="*/ 244919 h 1218873"/>
              <a:gd name="connsiteX6" fmla="*/ 446689 w 1203214"/>
              <a:gd name="connsiteY6" fmla="*/ 232129 h 1218873"/>
              <a:gd name="connsiteX7" fmla="*/ 476745 w 1203214"/>
              <a:gd name="connsiteY7" fmla="*/ 202073 h 1218873"/>
              <a:gd name="connsiteX8" fmla="*/ 146764 w 1203214"/>
              <a:gd name="connsiteY8" fmla="*/ 1271 h 1218873"/>
              <a:gd name="connsiteX9" fmla="*/ 545811 w 1203214"/>
              <a:gd name="connsiteY9" fmla="*/ 133647 h 1218873"/>
              <a:gd name="connsiteX10" fmla="*/ 559240 w 1203214"/>
              <a:gd name="connsiteY10" fmla="*/ 120217 h 1218873"/>
              <a:gd name="connsiteX11" fmla="*/ 572030 w 1203214"/>
              <a:gd name="connsiteY11" fmla="*/ 120217 h 1218873"/>
              <a:gd name="connsiteX12" fmla="*/ 669874 w 1203214"/>
              <a:gd name="connsiteY12" fmla="*/ 218060 h 1218873"/>
              <a:gd name="connsiteX13" fmla="*/ 669874 w 1203214"/>
              <a:gd name="connsiteY13" fmla="*/ 230850 h 1218873"/>
              <a:gd name="connsiteX14" fmla="*/ 657084 w 1203214"/>
              <a:gd name="connsiteY14" fmla="*/ 243001 h 1218873"/>
              <a:gd name="connsiteX15" fmla="*/ 657084 w 1203214"/>
              <a:gd name="connsiteY15" fmla="*/ 243001 h 1218873"/>
              <a:gd name="connsiteX16" fmla="*/ 489535 w 1203214"/>
              <a:gd name="connsiteY16" fmla="*/ 581934 h 1218873"/>
              <a:gd name="connsiteX17" fmla="*/ 489535 w 1203214"/>
              <a:gd name="connsiteY17" fmla="*/ 541646 h 1218873"/>
              <a:gd name="connsiteX18" fmla="*/ 679466 w 1203214"/>
              <a:gd name="connsiteY18" fmla="*/ 562110 h 1218873"/>
              <a:gd name="connsiteX19" fmla="*/ 489535 w 1203214"/>
              <a:gd name="connsiteY19" fmla="*/ 581934 h 1218873"/>
              <a:gd name="connsiteX20" fmla="*/ 489535 w 1203214"/>
              <a:gd name="connsiteY20" fmla="*/ 581934 h 1218873"/>
              <a:gd name="connsiteX21" fmla="*/ 573949 w 1203214"/>
              <a:gd name="connsiteY21" fmla="*/ 737972 h 1218873"/>
              <a:gd name="connsiteX22" fmla="*/ 545172 w 1203214"/>
              <a:gd name="connsiteY22" fmla="*/ 709194 h 1218873"/>
              <a:gd name="connsiteX23" fmla="*/ 693535 w 1203214"/>
              <a:gd name="connsiteY23" fmla="*/ 589608 h 1218873"/>
              <a:gd name="connsiteX24" fmla="*/ 573949 w 1203214"/>
              <a:gd name="connsiteY24" fmla="*/ 737972 h 1218873"/>
              <a:gd name="connsiteX25" fmla="*/ 573949 w 1203214"/>
              <a:gd name="connsiteY25" fmla="*/ 737972 h 1218873"/>
              <a:gd name="connsiteX26" fmla="*/ 1109847 w 1203214"/>
              <a:gd name="connsiteY26" fmla="*/ 348518 h 1218873"/>
              <a:gd name="connsiteX27" fmla="*/ 1132870 w 1203214"/>
              <a:gd name="connsiteY27" fmla="*/ 398399 h 1218873"/>
              <a:gd name="connsiteX28" fmla="*/ 886023 w 1203214"/>
              <a:gd name="connsiteY28" fmla="*/ 481533 h 1218873"/>
              <a:gd name="connsiteX29" fmla="*/ 1109847 w 1203214"/>
              <a:gd name="connsiteY29" fmla="*/ 348518 h 1218873"/>
              <a:gd name="connsiteX30" fmla="*/ 1109847 w 1203214"/>
              <a:gd name="connsiteY30" fmla="*/ 348518 h 1218873"/>
              <a:gd name="connsiteX31" fmla="*/ 916080 w 1203214"/>
              <a:gd name="connsiteY31" fmla="*/ 204631 h 1218873"/>
              <a:gd name="connsiteX32" fmla="*/ 967879 w 1203214"/>
              <a:gd name="connsiteY32" fmla="*/ 223816 h 1218873"/>
              <a:gd name="connsiteX33" fmla="*/ 852130 w 1203214"/>
              <a:gd name="connsiteY33" fmla="*/ 457232 h 1218873"/>
              <a:gd name="connsiteX34" fmla="*/ 916080 w 1203214"/>
              <a:gd name="connsiteY34" fmla="*/ 204631 h 1218873"/>
              <a:gd name="connsiteX35" fmla="*/ 916080 w 1203214"/>
              <a:gd name="connsiteY35" fmla="*/ 204631 h 1218873"/>
              <a:gd name="connsiteX36" fmla="*/ 1019678 w 1203214"/>
              <a:gd name="connsiteY36" fmla="*/ 571063 h 1218873"/>
              <a:gd name="connsiteX37" fmla="*/ 1203214 w 1203214"/>
              <a:gd name="connsiteY37" fmla="*/ 684893 h 1218873"/>
              <a:gd name="connsiteX38" fmla="*/ 1203214 w 1203214"/>
              <a:gd name="connsiteY38" fmla="*/ 1218874 h 1218873"/>
              <a:gd name="connsiteX39" fmla="*/ 255479 w 1203214"/>
              <a:gd name="connsiteY39" fmla="*/ 1218874 h 1218873"/>
              <a:gd name="connsiteX40" fmla="*/ 864920 w 1203214"/>
              <a:gd name="connsiteY40" fmla="*/ 700241 h 1218873"/>
              <a:gd name="connsiteX41" fmla="*/ 1019678 w 1203214"/>
              <a:gd name="connsiteY41" fmla="*/ 571063 h 1218873"/>
              <a:gd name="connsiteX42" fmla="*/ 1019678 w 1203214"/>
              <a:gd name="connsiteY42" fmla="*/ 571063 h 1218873"/>
              <a:gd name="connsiteX43" fmla="*/ 442852 w 1203214"/>
              <a:gd name="connsiteY43" fmla="*/ 275615 h 1218873"/>
              <a:gd name="connsiteX44" fmla="*/ 522149 w 1203214"/>
              <a:gd name="connsiteY44" fmla="*/ 354913 h 1218873"/>
              <a:gd name="connsiteX45" fmla="*/ 95605 w 1203214"/>
              <a:gd name="connsiteY45" fmla="*/ 781457 h 1218873"/>
              <a:gd name="connsiteX46" fmla="*/ 16307 w 1203214"/>
              <a:gd name="connsiteY46" fmla="*/ 781457 h 1218873"/>
              <a:gd name="connsiteX47" fmla="*/ 16307 w 1203214"/>
              <a:gd name="connsiteY47" fmla="*/ 781457 h 1218873"/>
              <a:gd name="connsiteX48" fmla="*/ 16307 w 1203214"/>
              <a:gd name="connsiteY48" fmla="*/ 702160 h 1218873"/>
              <a:gd name="connsiteX49" fmla="*/ 442852 w 1203214"/>
              <a:gd name="connsiteY49" fmla="*/ 275615 h 1218873"/>
              <a:gd name="connsiteX50" fmla="*/ 442852 w 1203214"/>
              <a:gd name="connsiteY50" fmla="*/ 275615 h 121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3214" h="1218873">
                <a:moveTo>
                  <a:pt x="657084" y="243001"/>
                </a:moveTo>
                <a:cubicBezTo>
                  <a:pt x="754287" y="363226"/>
                  <a:pt x="801610" y="505834"/>
                  <a:pt x="795215" y="635652"/>
                </a:cubicBezTo>
                <a:cubicBezTo>
                  <a:pt x="750450" y="525659"/>
                  <a:pt x="680745" y="414386"/>
                  <a:pt x="588018" y="311427"/>
                </a:cubicBezTo>
                <a:lnTo>
                  <a:pt x="557322" y="342123"/>
                </a:lnTo>
                <a:cubicBezTo>
                  <a:pt x="554124" y="345320"/>
                  <a:pt x="548369" y="345320"/>
                  <a:pt x="544532" y="342123"/>
                </a:cubicBezTo>
                <a:lnTo>
                  <a:pt x="446689" y="244919"/>
                </a:lnTo>
                <a:cubicBezTo>
                  <a:pt x="443491" y="241722"/>
                  <a:pt x="443491" y="235966"/>
                  <a:pt x="446689" y="232129"/>
                </a:cubicBezTo>
                <a:lnTo>
                  <a:pt x="476745" y="202073"/>
                </a:lnTo>
                <a:cubicBezTo>
                  <a:pt x="371228" y="110625"/>
                  <a:pt x="258037" y="42838"/>
                  <a:pt x="146764" y="1271"/>
                </a:cubicBezTo>
                <a:cubicBezTo>
                  <a:pt x="277861" y="-8322"/>
                  <a:pt x="423027" y="36443"/>
                  <a:pt x="545811" y="133647"/>
                </a:cubicBezTo>
                <a:lnTo>
                  <a:pt x="559240" y="120217"/>
                </a:lnTo>
                <a:cubicBezTo>
                  <a:pt x="562438" y="117020"/>
                  <a:pt x="568193" y="117020"/>
                  <a:pt x="572030" y="120217"/>
                </a:cubicBezTo>
                <a:lnTo>
                  <a:pt x="669874" y="218060"/>
                </a:lnTo>
                <a:cubicBezTo>
                  <a:pt x="673071" y="221258"/>
                  <a:pt x="673071" y="227013"/>
                  <a:pt x="669874" y="230850"/>
                </a:cubicBezTo>
                <a:lnTo>
                  <a:pt x="657084" y="243001"/>
                </a:lnTo>
                <a:lnTo>
                  <a:pt x="657084" y="243001"/>
                </a:lnTo>
                <a:close/>
                <a:moveTo>
                  <a:pt x="489535" y="581934"/>
                </a:moveTo>
                <a:lnTo>
                  <a:pt x="489535" y="541646"/>
                </a:lnTo>
                <a:lnTo>
                  <a:pt x="679466" y="562110"/>
                </a:lnTo>
                <a:lnTo>
                  <a:pt x="489535" y="581934"/>
                </a:lnTo>
                <a:lnTo>
                  <a:pt x="489535" y="581934"/>
                </a:lnTo>
                <a:close/>
                <a:moveTo>
                  <a:pt x="573949" y="737972"/>
                </a:moveTo>
                <a:lnTo>
                  <a:pt x="545172" y="709194"/>
                </a:lnTo>
                <a:lnTo>
                  <a:pt x="693535" y="589608"/>
                </a:lnTo>
                <a:lnTo>
                  <a:pt x="573949" y="737972"/>
                </a:lnTo>
                <a:lnTo>
                  <a:pt x="573949" y="737972"/>
                </a:lnTo>
                <a:close/>
                <a:moveTo>
                  <a:pt x="1109847" y="348518"/>
                </a:moveTo>
                <a:lnTo>
                  <a:pt x="1132870" y="398399"/>
                </a:lnTo>
                <a:lnTo>
                  <a:pt x="886023" y="481533"/>
                </a:lnTo>
                <a:lnTo>
                  <a:pt x="1109847" y="348518"/>
                </a:lnTo>
                <a:lnTo>
                  <a:pt x="1109847" y="348518"/>
                </a:lnTo>
                <a:close/>
                <a:moveTo>
                  <a:pt x="916080" y="204631"/>
                </a:moveTo>
                <a:lnTo>
                  <a:pt x="967879" y="223816"/>
                </a:lnTo>
                <a:lnTo>
                  <a:pt x="852130" y="457232"/>
                </a:lnTo>
                <a:lnTo>
                  <a:pt x="916080" y="204631"/>
                </a:lnTo>
                <a:lnTo>
                  <a:pt x="916080" y="204631"/>
                </a:lnTo>
                <a:close/>
                <a:moveTo>
                  <a:pt x="1019678" y="571063"/>
                </a:moveTo>
                <a:lnTo>
                  <a:pt x="1203214" y="684893"/>
                </a:lnTo>
                <a:lnTo>
                  <a:pt x="1203214" y="1218874"/>
                </a:lnTo>
                <a:lnTo>
                  <a:pt x="255479" y="1218874"/>
                </a:lnTo>
                <a:cubicBezTo>
                  <a:pt x="448607" y="1025745"/>
                  <a:pt x="712720" y="964354"/>
                  <a:pt x="864920" y="700241"/>
                </a:cubicBezTo>
                <a:cubicBezTo>
                  <a:pt x="923114" y="600480"/>
                  <a:pt x="903290" y="493044"/>
                  <a:pt x="1019678" y="571063"/>
                </a:cubicBezTo>
                <a:lnTo>
                  <a:pt x="1019678" y="571063"/>
                </a:lnTo>
                <a:close/>
                <a:moveTo>
                  <a:pt x="442852" y="275615"/>
                </a:moveTo>
                <a:lnTo>
                  <a:pt x="522149" y="354913"/>
                </a:lnTo>
                <a:lnTo>
                  <a:pt x="95605" y="781457"/>
                </a:lnTo>
                <a:cubicBezTo>
                  <a:pt x="73862" y="803200"/>
                  <a:pt x="38050" y="803200"/>
                  <a:pt x="16307" y="781457"/>
                </a:cubicBezTo>
                <a:lnTo>
                  <a:pt x="16307" y="781457"/>
                </a:lnTo>
                <a:cubicBezTo>
                  <a:pt x="-5436" y="759715"/>
                  <a:pt x="-5436" y="723903"/>
                  <a:pt x="16307" y="702160"/>
                </a:cubicBezTo>
                <a:lnTo>
                  <a:pt x="442852" y="275615"/>
                </a:lnTo>
                <a:lnTo>
                  <a:pt x="442852" y="275615"/>
                </a:lnTo>
                <a:close/>
              </a:path>
            </a:pathLst>
          </a:custGeom>
          <a:solidFill>
            <a:srgbClr val="BF9000"/>
          </a:solidFill>
          <a:ln w="639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tângulo 30">
            <a:extLst>
              <a:ext uri="{FF2B5EF4-FFF2-40B4-BE49-F238E27FC236}">
                <a16:creationId xmlns:a16="http://schemas.microsoft.com/office/drawing/2014/main" xmlns="" id="{26A4EC73-C1F5-4605-A418-43441667532D}"/>
              </a:ext>
            </a:extLst>
          </p:cNvPr>
          <p:cNvSpPr/>
          <p:nvPr/>
        </p:nvSpPr>
        <p:spPr>
          <a:xfrm>
            <a:off x="0" y="5871338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</a:t>
            </a:r>
            <a:r>
              <a:rPr lang="nl-NL" sz="1050" noProof="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CPRM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 2021; ANM,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3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8" grpId="0" animBg="1"/>
      <p:bldP spid="116" grpId="0"/>
      <p:bldP spid="59" grpId="0" animBg="1"/>
      <p:bldP spid="127" grpId="0" animBg="1"/>
      <p:bldP spid="130" grpId="0" animBg="1"/>
      <p:bldP spid="131" grpId="0" animBg="1"/>
      <p:bldP spid="132" grpId="0" animBg="1"/>
      <p:bldP spid="133" grpId="0" animBg="1"/>
      <p:bldP spid="137" grpId="0" animBg="1"/>
      <p:bldP spid="138" grpId="0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148" grpId="0" animBg="1"/>
      <p:bldP spid="149" grpId="0" animBg="1"/>
      <p:bldP spid="62" grpId="0"/>
      <p:bldP spid="125" grpId="0" animBg="1"/>
      <p:bldP spid="1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F9EB494-5548-48A2-AB1A-AD6D03F04C5A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7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617" y="123954"/>
            <a:ext cx="591602" cy="59160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29317A9D-3692-4375-92F1-D8A200002D64}"/>
              </a:ext>
            </a:extLst>
          </p:cNvPr>
          <p:cNvSpPr txBox="1"/>
          <p:nvPr/>
        </p:nvSpPr>
        <p:spPr>
          <a:xfrm>
            <a:off x="89372" y="1965766"/>
            <a:ext cx="5911378" cy="59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600" b="1">
                <a:solidFill>
                  <a:srgbClr val="58595B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VISÃO DE LONGO PRAZO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BA6EFC80-A8F4-4595-96B1-32674328354D}"/>
              </a:ext>
            </a:extLst>
          </p:cNvPr>
          <p:cNvSpPr txBox="1"/>
          <p:nvPr/>
        </p:nvSpPr>
        <p:spPr>
          <a:xfrm>
            <a:off x="89372" y="2562225"/>
            <a:ext cx="576850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PDE 2030</a:t>
            </a:r>
          </a:p>
          <a:p>
            <a:pPr>
              <a:defRPr/>
            </a:pPr>
            <a:r>
              <a:rPr lang="en-US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PNE 2050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INVESTIMENTOS</a:t>
            </a:r>
          </a:p>
        </p:txBody>
      </p:sp>
    </p:spTree>
    <p:extLst>
      <p:ext uri="{BB962C8B-B14F-4D97-AF65-F5344CB8AC3E}">
        <p14:creationId xmlns:p14="http://schemas.microsoft.com/office/powerpoint/2010/main" val="24676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F9EB494-5548-48A2-AB1A-AD6D03F04C5A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700" b="1" i="0" u="none" strike="noStrike" kern="120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617" y="123954"/>
            <a:ext cx="591602" cy="59160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0E122ED-5817-43AB-AD9F-6AF2031325EF}"/>
              </a:ext>
            </a:extLst>
          </p:cNvPr>
          <p:cNvSpPr txBox="1"/>
          <p:nvPr/>
        </p:nvSpPr>
        <p:spPr>
          <a:xfrm>
            <a:off x="89372" y="1965766"/>
            <a:ext cx="5911378" cy="5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600" b="1">
                <a:solidFill>
                  <a:srgbClr val="58595B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RELEVÂNCIA DO SETOR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0457302-14E2-424B-A35C-DA66C3B19801}"/>
              </a:ext>
            </a:extLst>
          </p:cNvPr>
          <p:cNvSpPr txBox="1"/>
          <p:nvPr/>
        </p:nvSpPr>
        <p:spPr>
          <a:xfrm>
            <a:off x="89372" y="2543176"/>
            <a:ext cx="5768503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CENÁRIO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ECONÔMICO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aseline="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CENÁRIO</a:t>
            </a:r>
            <a:r>
              <a:rPr lang="pt-BR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INTERNACIONAL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SUSTENTABILIDADE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1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3">
            <a:extLst>
              <a:ext uri="{FF2B5EF4-FFF2-40B4-BE49-F238E27FC236}">
                <a16:creationId xmlns:a16="http://schemas.microsoft.com/office/drawing/2014/main" xmlns="" id="{BE4A3096-CDE2-4125-AA4A-D3063397EA2F}"/>
              </a:ext>
            </a:extLst>
          </p:cNvPr>
          <p:cNvGrpSpPr/>
          <p:nvPr/>
        </p:nvGrpSpPr>
        <p:grpSpPr>
          <a:xfrm>
            <a:off x="3160127" y="799435"/>
            <a:ext cx="2573760" cy="839406"/>
            <a:chOff x="3074955" y="1448398"/>
            <a:chExt cx="2573760" cy="839406"/>
          </a:xfrm>
        </p:grpSpPr>
        <p:pic>
          <p:nvPicPr>
            <p:cNvPr id="4" name="Imagem 30">
              <a:extLst>
                <a:ext uri="{FF2B5EF4-FFF2-40B4-BE49-F238E27FC236}">
                  <a16:creationId xmlns:a16="http://schemas.microsoft.com/office/drawing/2014/main" xmlns="" id="{CABB7753-E356-4572-82F4-06EE29B34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40907" y="1784356"/>
              <a:ext cx="2507808" cy="503448"/>
            </a:xfrm>
            <a:prstGeom prst="rect">
              <a:avLst/>
            </a:prstGeom>
          </p:spPr>
        </p:pic>
        <p:sp>
          <p:nvSpPr>
            <p:cNvPr id="5" name="CaixaDeTexto 31">
              <a:extLst>
                <a:ext uri="{FF2B5EF4-FFF2-40B4-BE49-F238E27FC236}">
                  <a16:creationId xmlns:a16="http://schemas.microsoft.com/office/drawing/2014/main" xmlns="" id="{73CED68D-FF2C-4E1D-9CCC-7016B1E7BA03}"/>
                </a:ext>
              </a:extLst>
            </p:cNvPr>
            <p:cNvSpPr txBox="1"/>
            <p:nvPr/>
          </p:nvSpPr>
          <p:spPr>
            <a:xfrm>
              <a:off x="3366962" y="1825369"/>
              <a:ext cx="181039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B4C89"/>
                  </a:solidFill>
                  <a:effectLst/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R$ </a:t>
              </a:r>
              <a:r>
                <a:rPr kumimoji="0" lang="pt-B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B4C89"/>
                  </a:solidFill>
                  <a:effectLst/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95 </a:t>
              </a: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B4C89"/>
                  </a:solidFill>
                  <a:effectLst/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bilhões</a:t>
              </a:r>
            </a:p>
          </p:txBody>
        </p:sp>
        <p:sp>
          <p:nvSpPr>
            <p:cNvPr id="6" name="CaixaDeTexto 32">
              <a:extLst>
                <a:ext uri="{FF2B5EF4-FFF2-40B4-BE49-F238E27FC236}">
                  <a16:creationId xmlns:a16="http://schemas.microsoft.com/office/drawing/2014/main" xmlns="" id="{765C8453-EE9B-4AED-9D5A-05B98C9A4081}"/>
                </a:ext>
              </a:extLst>
            </p:cNvPr>
            <p:cNvSpPr txBox="1"/>
            <p:nvPr/>
          </p:nvSpPr>
          <p:spPr>
            <a:xfrm>
              <a:off x="3700736" y="1519086"/>
              <a:ext cx="163161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B4C89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Gás Natural</a:t>
              </a:r>
            </a:p>
          </p:txBody>
        </p:sp>
        <p:grpSp>
          <p:nvGrpSpPr>
            <p:cNvPr id="7" name="Grupo 36">
              <a:extLst>
                <a:ext uri="{FF2B5EF4-FFF2-40B4-BE49-F238E27FC236}">
                  <a16:creationId xmlns:a16="http://schemas.microsoft.com/office/drawing/2014/main" xmlns="" id="{EADA65E2-8942-49A5-9B66-A2C594D50E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4955" y="1448398"/>
              <a:ext cx="580979" cy="586401"/>
              <a:chOff x="3596944" y="4021988"/>
              <a:chExt cx="720000" cy="720000"/>
            </a:xfrm>
          </p:grpSpPr>
          <p:sp>
            <p:nvSpPr>
              <p:cNvPr id="8" name="Elipse 34">
                <a:extLst>
                  <a:ext uri="{FF2B5EF4-FFF2-40B4-BE49-F238E27FC236}">
                    <a16:creationId xmlns:a16="http://schemas.microsoft.com/office/drawing/2014/main" xmlns="" id="{8F5A1DDF-68A3-4F33-B68E-D098311680AD}"/>
                  </a:ext>
                </a:extLst>
              </p:cNvPr>
              <p:cNvSpPr/>
              <p:nvPr/>
            </p:nvSpPr>
            <p:spPr>
              <a:xfrm>
                <a:off x="3596944" y="4021988"/>
                <a:ext cx="720000" cy="720000"/>
              </a:xfrm>
              <a:prstGeom prst="ellipse">
                <a:avLst/>
              </a:prstGeom>
              <a:solidFill>
                <a:srgbClr val="0B4C8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9" name="Picture 7" descr="https://d30y9cdsu7xlg0.cloudfront.net/png/2318-200.png">
                <a:extLst>
                  <a:ext uri="{FF2B5EF4-FFF2-40B4-BE49-F238E27FC236}">
                    <a16:creationId xmlns:a16="http://schemas.microsoft.com/office/drawing/2014/main" xmlns="" id="{25A0C479-FD2C-4EC1-B995-740D2BF535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0943" y="4050237"/>
                <a:ext cx="612000" cy="61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" name="Agrupar 4">
            <a:extLst>
              <a:ext uri="{FF2B5EF4-FFF2-40B4-BE49-F238E27FC236}">
                <a16:creationId xmlns:a16="http://schemas.microsoft.com/office/drawing/2014/main" xmlns="" id="{0624BF01-785E-4E51-9AC2-01DF3C11CBC4}"/>
              </a:ext>
            </a:extLst>
          </p:cNvPr>
          <p:cNvGrpSpPr/>
          <p:nvPr/>
        </p:nvGrpSpPr>
        <p:grpSpPr>
          <a:xfrm>
            <a:off x="8715921" y="803736"/>
            <a:ext cx="2676361" cy="835570"/>
            <a:chOff x="7746141" y="1452775"/>
            <a:chExt cx="2676361" cy="835570"/>
          </a:xfrm>
        </p:grpSpPr>
        <p:pic>
          <p:nvPicPr>
            <p:cNvPr id="11" name="Imagem 24">
              <a:extLst>
                <a:ext uri="{FF2B5EF4-FFF2-40B4-BE49-F238E27FC236}">
                  <a16:creationId xmlns:a16="http://schemas.microsoft.com/office/drawing/2014/main" xmlns="" id="{8ACE342C-B17C-48D5-A785-532C603D9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55412" y="1779178"/>
              <a:ext cx="2507808" cy="503448"/>
            </a:xfrm>
            <a:prstGeom prst="rect">
              <a:avLst/>
            </a:prstGeom>
          </p:spPr>
        </p:pic>
        <p:sp>
          <p:nvSpPr>
            <p:cNvPr id="12" name="CaixaDeTexto 25">
              <a:extLst>
                <a:ext uri="{FF2B5EF4-FFF2-40B4-BE49-F238E27FC236}">
                  <a16:creationId xmlns:a16="http://schemas.microsoft.com/office/drawing/2014/main" xmlns="" id="{D9822D21-A3F8-4027-805B-652A0F13C7DA}"/>
                </a:ext>
              </a:extLst>
            </p:cNvPr>
            <p:cNvSpPr txBox="1"/>
            <p:nvPr/>
          </p:nvSpPr>
          <p:spPr>
            <a:xfrm>
              <a:off x="8272544" y="1463306"/>
              <a:ext cx="2149958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Biocombustíveis</a:t>
              </a:r>
              <a:r>
                <a:rPr kumimoji="0" lang="pt-BR" sz="1600" b="1" i="0" u="none" strike="noStrike" kern="0" cap="none" spc="0" normalizeH="0" baseline="3000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4</a:t>
              </a:r>
            </a:p>
          </p:txBody>
        </p:sp>
        <p:grpSp>
          <p:nvGrpSpPr>
            <p:cNvPr id="13" name="Grupo 43">
              <a:extLst>
                <a:ext uri="{FF2B5EF4-FFF2-40B4-BE49-F238E27FC236}">
                  <a16:creationId xmlns:a16="http://schemas.microsoft.com/office/drawing/2014/main" xmlns="" id="{1CBF7B6E-C1BA-4464-9ABE-BB506FB7AFF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46141" y="1452775"/>
              <a:ext cx="572976" cy="577646"/>
              <a:chOff x="8050224" y="3983226"/>
              <a:chExt cx="720000" cy="720000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5" name="Elipse 28">
                <a:extLst>
                  <a:ext uri="{FF2B5EF4-FFF2-40B4-BE49-F238E27FC236}">
                    <a16:creationId xmlns:a16="http://schemas.microsoft.com/office/drawing/2014/main" xmlns="" id="{808963A1-8172-4BA0-8BFF-91C61668DFB0}"/>
                  </a:ext>
                </a:extLst>
              </p:cNvPr>
              <p:cNvSpPr/>
              <p:nvPr/>
            </p:nvSpPr>
            <p:spPr>
              <a:xfrm>
                <a:off x="8050224" y="3983226"/>
                <a:ext cx="720000" cy="72000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6" name="Picture 12" descr="Resultado de imagem para leaf icon">
                <a:extLst>
                  <a:ext uri="{FF2B5EF4-FFF2-40B4-BE49-F238E27FC236}">
                    <a16:creationId xmlns:a16="http://schemas.microsoft.com/office/drawing/2014/main" xmlns="" id="{0ED0A06D-B866-4746-9E35-0D6AC02E25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12224" y="4145226"/>
                <a:ext cx="396000" cy="396000"/>
              </a:xfrm>
              <a:prstGeom prst="rect">
                <a:avLst/>
              </a:prstGeom>
              <a:grpFill/>
            </p:spPr>
          </p:pic>
        </p:grpSp>
        <p:sp>
          <p:nvSpPr>
            <p:cNvPr id="14" name="CaixaDeTexto 27">
              <a:extLst>
                <a:ext uri="{FF2B5EF4-FFF2-40B4-BE49-F238E27FC236}">
                  <a16:creationId xmlns:a16="http://schemas.microsoft.com/office/drawing/2014/main" xmlns="" id="{CE947486-0D10-432F-A913-1EBD94CE8712}"/>
                </a:ext>
              </a:extLst>
            </p:cNvPr>
            <p:cNvSpPr txBox="1"/>
            <p:nvPr/>
          </p:nvSpPr>
          <p:spPr>
            <a:xfrm>
              <a:off x="7927668" y="1826680"/>
              <a:ext cx="214995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R$ </a:t>
              </a:r>
              <a:r>
                <a:rPr kumimoji="0" lang="pt-B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68 </a:t>
              </a: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effectLst/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bilhões</a:t>
              </a:r>
            </a:p>
          </p:txBody>
        </p:sp>
      </p:grpSp>
      <p:grpSp>
        <p:nvGrpSpPr>
          <p:cNvPr id="17" name="Agrupar 5">
            <a:extLst>
              <a:ext uri="{FF2B5EF4-FFF2-40B4-BE49-F238E27FC236}">
                <a16:creationId xmlns:a16="http://schemas.microsoft.com/office/drawing/2014/main" xmlns="" id="{C8FBBF37-BA25-41EE-9E2B-DBEF03B249EB}"/>
              </a:ext>
            </a:extLst>
          </p:cNvPr>
          <p:cNvGrpSpPr/>
          <p:nvPr/>
        </p:nvGrpSpPr>
        <p:grpSpPr>
          <a:xfrm>
            <a:off x="90740" y="769126"/>
            <a:ext cx="3270913" cy="868850"/>
            <a:chOff x="71869" y="1380436"/>
            <a:chExt cx="3270913" cy="868850"/>
          </a:xfrm>
        </p:grpSpPr>
        <p:pic>
          <p:nvPicPr>
            <p:cNvPr id="18" name="Imagem 20">
              <a:extLst>
                <a:ext uri="{FF2B5EF4-FFF2-40B4-BE49-F238E27FC236}">
                  <a16:creationId xmlns:a16="http://schemas.microsoft.com/office/drawing/2014/main" xmlns="" id="{008454A9-51A5-48F8-BD1B-10A6ADAEA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5345" y="1745838"/>
              <a:ext cx="2507808" cy="503448"/>
            </a:xfrm>
            <a:prstGeom prst="rect">
              <a:avLst/>
            </a:prstGeom>
          </p:spPr>
        </p:pic>
        <p:sp>
          <p:nvSpPr>
            <p:cNvPr id="19" name="CaixaDeTexto 21">
              <a:extLst>
                <a:ext uri="{FF2B5EF4-FFF2-40B4-BE49-F238E27FC236}">
                  <a16:creationId xmlns:a16="http://schemas.microsoft.com/office/drawing/2014/main" xmlns="" id="{9C7A8299-3A2B-4D68-A455-4DE8320FA50C}"/>
                </a:ext>
              </a:extLst>
            </p:cNvPr>
            <p:cNvSpPr txBox="1"/>
            <p:nvPr/>
          </p:nvSpPr>
          <p:spPr>
            <a:xfrm>
              <a:off x="602743" y="1528251"/>
              <a:ext cx="2740039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F7E48"/>
                  </a:solidFill>
                  <a:effectLst/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Exploração &amp; Produção</a:t>
              </a:r>
            </a:p>
          </p:txBody>
        </p:sp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xmlns="" id="{12AF5BF1-AA40-435F-B172-91BDF5313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D9EEF9"/>
                </a:clrFrom>
                <a:clrTo>
                  <a:srgbClr val="D9EEF9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869" y="1380436"/>
              <a:ext cx="569419" cy="579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21" name="CaixaDeTexto 23">
              <a:extLst>
                <a:ext uri="{FF2B5EF4-FFF2-40B4-BE49-F238E27FC236}">
                  <a16:creationId xmlns:a16="http://schemas.microsoft.com/office/drawing/2014/main" xmlns="" id="{3FD576A4-F1F2-4091-9F18-0207FE5A107C}"/>
                </a:ext>
              </a:extLst>
            </p:cNvPr>
            <p:cNvSpPr txBox="1"/>
            <p:nvPr/>
          </p:nvSpPr>
          <p:spPr>
            <a:xfrm>
              <a:off x="525438" y="1772434"/>
              <a:ext cx="2137715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F7E48"/>
                  </a:solidFill>
                  <a:effectLst/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R$ </a:t>
              </a:r>
              <a:r>
                <a:rPr kumimoji="0" lang="pt-B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F7E48"/>
                  </a:solidFill>
                  <a:effectLst/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2.129 </a:t>
              </a: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F7E48"/>
                  </a:solidFill>
                  <a:effectLst/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bilhões</a:t>
              </a:r>
            </a:p>
          </p:txBody>
        </p:sp>
      </p:grpSp>
      <p:grpSp>
        <p:nvGrpSpPr>
          <p:cNvPr id="22" name="Agrupar 6">
            <a:extLst>
              <a:ext uri="{FF2B5EF4-FFF2-40B4-BE49-F238E27FC236}">
                <a16:creationId xmlns:a16="http://schemas.microsoft.com/office/drawing/2014/main" xmlns="" id="{F039C729-9825-4395-9769-D89192ECE772}"/>
              </a:ext>
            </a:extLst>
          </p:cNvPr>
          <p:cNvGrpSpPr/>
          <p:nvPr/>
        </p:nvGrpSpPr>
        <p:grpSpPr>
          <a:xfrm>
            <a:off x="5909853" y="812153"/>
            <a:ext cx="2852641" cy="806513"/>
            <a:chOff x="5320931" y="1423113"/>
            <a:chExt cx="2852641" cy="806513"/>
          </a:xfrm>
        </p:grpSpPr>
        <p:pic>
          <p:nvPicPr>
            <p:cNvPr id="23" name="Imagem 13">
              <a:extLst>
                <a:ext uri="{FF2B5EF4-FFF2-40B4-BE49-F238E27FC236}">
                  <a16:creationId xmlns:a16="http://schemas.microsoft.com/office/drawing/2014/main" xmlns="" id="{3AEF63E4-1BE3-4BB2-B391-17A4AEB20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82078" y="1726178"/>
              <a:ext cx="2507808" cy="503448"/>
            </a:xfrm>
            <a:prstGeom prst="rect">
              <a:avLst/>
            </a:prstGeom>
          </p:spPr>
        </p:pic>
        <p:grpSp>
          <p:nvGrpSpPr>
            <p:cNvPr id="24" name="Agrupar 14">
              <a:extLst>
                <a:ext uri="{FF2B5EF4-FFF2-40B4-BE49-F238E27FC236}">
                  <a16:creationId xmlns:a16="http://schemas.microsoft.com/office/drawing/2014/main" xmlns="" id="{706F802E-EDAA-4F77-B2DC-AA4E2E6DB606}"/>
                </a:ext>
              </a:extLst>
            </p:cNvPr>
            <p:cNvGrpSpPr/>
            <p:nvPr/>
          </p:nvGrpSpPr>
          <p:grpSpPr>
            <a:xfrm>
              <a:off x="5320931" y="1423113"/>
              <a:ext cx="2852641" cy="769331"/>
              <a:chOff x="5320931" y="1423113"/>
              <a:chExt cx="2852641" cy="769331"/>
            </a:xfrm>
          </p:grpSpPr>
          <p:sp>
            <p:nvSpPr>
              <p:cNvPr id="25" name="CaixaDeTexto 15">
                <a:extLst>
                  <a:ext uri="{FF2B5EF4-FFF2-40B4-BE49-F238E27FC236}">
                    <a16:creationId xmlns:a16="http://schemas.microsoft.com/office/drawing/2014/main" xmlns="" id="{90ECF394-C622-442C-8584-5EE0EAA0F9A5}"/>
                  </a:ext>
                </a:extLst>
              </p:cNvPr>
              <p:cNvSpPr txBox="1"/>
              <p:nvPr/>
            </p:nvSpPr>
            <p:spPr>
              <a:xfrm>
                <a:off x="5877913" y="1461831"/>
                <a:ext cx="2295659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F312F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Arial"/>
                  </a:rPr>
                  <a:t>Derivados do Petróleo</a:t>
                </a:r>
              </a:p>
            </p:txBody>
          </p:sp>
          <p:grpSp>
            <p:nvGrpSpPr>
              <p:cNvPr id="26" name="Grupo 40">
                <a:extLst>
                  <a:ext uri="{FF2B5EF4-FFF2-40B4-BE49-F238E27FC236}">
                    <a16:creationId xmlns:a16="http://schemas.microsoft.com/office/drawing/2014/main" xmlns="" id="{22BEB12C-969A-44FE-A600-F96AD8276F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20931" y="1423113"/>
                <a:ext cx="569416" cy="574730"/>
                <a:chOff x="8053324" y="1686392"/>
                <a:chExt cx="720000" cy="720000"/>
              </a:xfrm>
              <a:solidFill>
                <a:srgbClr val="BF312F"/>
              </a:solidFill>
            </p:grpSpPr>
            <p:sp>
              <p:nvSpPr>
                <p:cNvPr id="28" name="Elipse 18">
                  <a:extLst>
                    <a:ext uri="{FF2B5EF4-FFF2-40B4-BE49-F238E27FC236}">
                      <a16:creationId xmlns:a16="http://schemas.microsoft.com/office/drawing/2014/main" xmlns="" id="{67750CEF-666C-445C-ACB0-DF5B6A88D999}"/>
                    </a:ext>
                  </a:extLst>
                </p:cNvPr>
                <p:cNvSpPr/>
                <p:nvPr/>
              </p:nvSpPr>
              <p:spPr>
                <a:xfrm>
                  <a:off x="8053324" y="1686392"/>
                  <a:ext cx="720000" cy="720000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29" name="Picture 4" descr="Resultado de imagem para gas pump icon">
                  <a:extLst>
                    <a:ext uri="{FF2B5EF4-FFF2-40B4-BE49-F238E27FC236}">
                      <a16:creationId xmlns:a16="http://schemas.microsoft.com/office/drawing/2014/main" xmlns="" id="{65EA3D3A-51EF-4CD2-BB8F-99826801AB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32062" y="1847200"/>
                  <a:ext cx="398383" cy="398383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7" name="CaixaDeTexto 17">
                <a:extLst>
                  <a:ext uri="{FF2B5EF4-FFF2-40B4-BE49-F238E27FC236}">
                    <a16:creationId xmlns:a16="http://schemas.microsoft.com/office/drawing/2014/main" xmlns="" id="{A14400D9-A72C-4E92-9163-026FC3E92CEE}"/>
                  </a:ext>
                </a:extLst>
              </p:cNvPr>
              <p:cNvSpPr txBox="1"/>
              <p:nvPr/>
            </p:nvSpPr>
            <p:spPr>
              <a:xfrm>
                <a:off x="5735400" y="1730779"/>
                <a:ext cx="1969548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F312F"/>
                    </a:solidFill>
                    <a:effectLst/>
                    <a:uLnTx/>
                    <a:uFillTx/>
                    <a:latin typeface="Trebuchet MS" panose="020B0603020202020204" pitchFamily="34" charset="0"/>
                    <a:cs typeface="Arial"/>
                    <a:sym typeface="Arial"/>
                  </a:rPr>
                  <a:t>R$ </a:t>
                </a:r>
                <a:r>
                  <a:rPr kumimoji="0" lang="pt-BR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F312F"/>
                    </a:solidFill>
                    <a:effectLst/>
                    <a:uLnTx/>
                    <a:uFillTx/>
                    <a:latin typeface="Trebuchet MS" panose="020B0603020202020204" pitchFamily="34" charset="0"/>
                    <a:cs typeface="Arial"/>
                    <a:sym typeface="Arial"/>
                  </a:rPr>
                  <a:t>22 </a:t>
                </a:r>
                <a:r>
                  <a:rPr kumimoji="0" lang="pt-BR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F312F"/>
                    </a:solidFill>
                    <a:effectLst/>
                    <a:uLnTx/>
                    <a:uFillTx/>
                    <a:latin typeface="Trebuchet MS" panose="020B0603020202020204" pitchFamily="34" charset="0"/>
                    <a:cs typeface="Arial"/>
                    <a:sym typeface="Arial"/>
                  </a:rPr>
                  <a:t>bilhões</a:t>
                </a:r>
              </a:p>
            </p:txBody>
          </p:sp>
        </p:grpSp>
      </p:grpSp>
      <p:grpSp>
        <p:nvGrpSpPr>
          <p:cNvPr id="30" name="Agrupar 7">
            <a:extLst>
              <a:ext uri="{FF2B5EF4-FFF2-40B4-BE49-F238E27FC236}">
                <a16:creationId xmlns:a16="http://schemas.microsoft.com/office/drawing/2014/main" xmlns="" id="{948416EB-14FC-4C39-ACA6-1993462E8726}"/>
              </a:ext>
            </a:extLst>
          </p:cNvPr>
          <p:cNvGrpSpPr/>
          <p:nvPr/>
        </p:nvGrpSpPr>
        <p:grpSpPr>
          <a:xfrm>
            <a:off x="173178" y="1892891"/>
            <a:ext cx="10485726" cy="725746"/>
            <a:chOff x="747692" y="5367959"/>
            <a:chExt cx="9544691" cy="725746"/>
          </a:xfrm>
          <a:solidFill>
            <a:schemeClr val="bg2">
              <a:lumMod val="75000"/>
            </a:schemeClr>
          </a:solidFill>
        </p:grpSpPr>
        <p:sp>
          <p:nvSpPr>
            <p:cNvPr id="31" name="Retângulo de cantos arredondados 56">
              <a:extLst>
                <a:ext uri="{FF2B5EF4-FFF2-40B4-BE49-F238E27FC236}">
                  <a16:creationId xmlns:a16="http://schemas.microsoft.com/office/drawing/2014/main" xmlns="" id="{1ECF9E21-2E9A-4F4A-9D77-015463C12995}"/>
                </a:ext>
              </a:extLst>
            </p:cNvPr>
            <p:cNvSpPr/>
            <p:nvPr/>
          </p:nvSpPr>
          <p:spPr>
            <a:xfrm>
              <a:off x="747692" y="5380696"/>
              <a:ext cx="9544691" cy="713009"/>
            </a:xfrm>
            <a:prstGeom prst="roundRect">
              <a:avLst/>
            </a:prstGeom>
            <a:solidFill>
              <a:srgbClr val="457B9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CaixaDeTexto 9">
              <a:extLst>
                <a:ext uri="{FF2B5EF4-FFF2-40B4-BE49-F238E27FC236}">
                  <a16:creationId xmlns:a16="http://schemas.microsoft.com/office/drawing/2014/main" xmlns="" id="{CE29E810-DC89-4091-8B24-7C6B2DF72319}"/>
                </a:ext>
              </a:extLst>
            </p:cNvPr>
            <p:cNvSpPr txBox="1"/>
            <p:nvPr/>
          </p:nvSpPr>
          <p:spPr>
            <a:xfrm>
              <a:off x="6893161" y="5367959"/>
              <a:ext cx="329480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R$ </a:t>
              </a:r>
              <a:r>
                <a:rPr kumimoji="0" lang="pt-BR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2,31 T</a:t>
              </a:r>
              <a:r>
                <a:rPr kumimoji="0" lang="pt-B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rilhões</a:t>
              </a:r>
            </a:p>
          </p:txBody>
        </p:sp>
        <p:sp>
          <p:nvSpPr>
            <p:cNvPr id="33" name="CaixaDeTexto 10">
              <a:extLst>
                <a:ext uri="{FF2B5EF4-FFF2-40B4-BE49-F238E27FC236}">
                  <a16:creationId xmlns:a16="http://schemas.microsoft.com/office/drawing/2014/main" xmlns="" id="{FE2CEAF3-3A29-4DB3-B693-587685DAB031}"/>
                </a:ext>
              </a:extLst>
            </p:cNvPr>
            <p:cNvSpPr txBox="1"/>
            <p:nvPr/>
          </p:nvSpPr>
          <p:spPr>
            <a:xfrm>
              <a:off x="1570329" y="5444813"/>
              <a:ext cx="6019816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Investimento total nos setores de petróleo, gás natural e biocombustíveis líquidos no Brasil: 2021-2030 </a:t>
              </a:r>
            </a:p>
          </p:txBody>
        </p:sp>
        <p:sp>
          <p:nvSpPr>
            <p:cNvPr id="34" name="Elipse 11">
              <a:extLst>
                <a:ext uri="{FF2B5EF4-FFF2-40B4-BE49-F238E27FC236}">
                  <a16:creationId xmlns:a16="http://schemas.microsoft.com/office/drawing/2014/main" xmlns="" id="{78F94D3A-C538-464F-A251-E28AAEEF6503}"/>
                </a:ext>
              </a:extLst>
            </p:cNvPr>
            <p:cNvSpPr/>
            <p:nvPr/>
          </p:nvSpPr>
          <p:spPr>
            <a:xfrm>
              <a:off x="860737" y="5485200"/>
              <a:ext cx="477170" cy="504000"/>
            </a:xfrm>
            <a:prstGeom prst="ellipse">
              <a:avLst/>
            </a:prstGeom>
            <a:solidFill>
              <a:srgbClr val="457B9D"/>
            </a:solidFill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CaixaDeTexto 12">
              <a:extLst>
                <a:ext uri="{FF2B5EF4-FFF2-40B4-BE49-F238E27FC236}">
                  <a16:creationId xmlns:a16="http://schemas.microsoft.com/office/drawing/2014/main" xmlns="" id="{44FAF6FC-3D1D-44EB-B7CF-87212EA5420F}"/>
                </a:ext>
              </a:extLst>
            </p:cNvPr>
            <p:cNvSpPr txBox="1"/>
            <p:nvPr/>
          </p:nvSpPr>
          <p:spPr>
            <a:xfrm>
              <a:off x="857989" y="5447471"/>
              <a:ext cx="455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Arial"/>
                </a:rPr>
                <a:t>$</a:t>
              </a:r>
            </a:p>
          </p:txBody>
        </p:sp>
      </p:grpSp>
      <p:grpSp>
        <p:nvGrpSpPr>
          <p:cNvPr id="36" name="Agrupar 36">
            <a:extLst>
              <a:ext uri="{FF2B5EF4-FFF2-40B4-BE49-F238E27FC236}">
                <a16:creationId xmlns:a16="http://schemas.microsoft.com/office/drawing/2014/main" xmlns="" id="{6C51FFE9-FE1E-4351-9119-DD625050EFA6}"/>
              </a:ext>
            </a:extLst>
          </p:cNvPr>
          <p:cNvGrpSpPr/>
          <p:nvPr/>
        </p:nvGrpSpPr>
        <p:grpSpPr>
          <a:xfrm>
            <a:off x="133855" y="3173266"/>
            <a:ext cx="10525049" cy="1666467"/>
            <a:chOff x="132530" y="3435885"/>
            <a:chExt cx="10525049" cy="1666467"/>
          </a:xfrm>
        </p:grpSpPr>
        <p:grpSp>
          <p:nvGrpSpPr>
            <p:cNvPr id="37" name="Agrupar 37">
              <a:extLst>
                <a:ext uri="{FF2B5EF4-FFF2-40B4-BE49-F238E27FC236}">
                  <a16:creationId xmlns:a16="http://schemas.microsoft.com/office/drawing/2014/main" xmlns="" id="{E44D9BAB-B3CA-4A23-9FD0-DE655DD6E1D0}"/>
                </a:ext>
              </a:extLst>
            </p:cNvPr>
            <p:cNvGrpSpPr/>
            <p:nvPr/>
          </p:nvGrpSpPr>
          <p:grpSpPr>
            <a:xfrm>
              <a:off x="171853" y="4389343"/>
              <a:ext cx="10485726" cy="713009"/>
              <a:chOff x="747691" y="5380696"/>
              <a:chExt cx="9582832" cy="713009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58" name="Retângulo de cantos arredondados 56">
                <a:extLst>
                  <a:ext uri="{FF2B5EF4-FFF2-40B4-BE49-F238E27FC236}">
                    <a16:creationId xmlns:a16="http://schemas.microsoft.com/office/drawing/2014/main" xmlns="" id="{A2E07B3E-0477-4511-A063-9CACB82C4DFF}"/>
                  </a:ext>
                </a:extLst>
              </p:cNvPr>
              <p:cNvSpPr/>
              <p:nvPr/>
            </p:nvSpPr>
            <p:spPr>
              <a:xfrm>
                <a:off x="747691" y="5380696"/>
                <a:ext cx="9582832" cy="713009"/>
              </a:xfrm>
              <a:prstGeom prst="roundRect">
                <a:avLst/>
              </a:prstGeom>
              <a:solidFill>
                <a:srgbClr val="1D355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CaixaDeTexto 59">
                <a:extLst>
                  <a:ext uri="{FF2B5EF4-FFF2-40B4-BE49-F238E27FC236}">
                    <a16:creationId xmlns:a16="http://schemas.microsoft.com/office/drawing/2014/main" xmlns="" id="{FF5A976B-3C90-4390-B681-F1797B5A70B7}"/>
                  </a:ext>
                </a:extLst>
              </p:cNvPr>
              <p:cNvSpPr txBox="1"/>
              <p:nvPr/>
            </p:nvSpPr>
            <p:spPr>
              <a:xfrm>
                <a:off x="6996181" y="5381326"/>
                <a:ext cx="3229510" cy="70788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pt-BR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rebuchet MS" panose="020B0603020202020204" pitchFamily="34" charset="0"/>
                    <a:cs typeface="Arial"/>
                    <a:sym typeface="Arial"/>
                  </a:rPr>
                  <a:t>R$ </a:t>
                </a:r>
                <a:r>
                  <a:rPr kumimoji="0" lang="pt-BR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rebuchet MS" panose="020B0603020202020204" pitchFamily="34" charset="0"/>
                    <a:cs typeface="Arial"/>
                    <a:sym typeface="Arial"/>
                  </a:rPr>
                  <a:t>365 </a:t>
                </a:r>
                <a:r>
                  <a:rPr kumimoji="0" lang="pt-BR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rebuchet MS" panose="020B0603020202020204" pitchFamily="34" charset="0"/>
                    <a:cs typeface="Arial"/>
                    <a:sym typeface="Arial"/>
                  </a:rPr>
                  <a:t>B</a:t>
                </a:r>
                <a:r>
                  <a:rPr kumimoji="0" lang="pt-BR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rebuchet MS" panose="020B0603020202020204" pitchFamily="34" charset="0"/>
                    <a:cs typeface="Arial"/>
                    <a:sym typeface="Arial"/>
                  </a:rPr>
                  <a:t>ilhões</a:t>
                </a:r>
              </a:p>
            </p:txBody>
          </p:sp>
          <p:sp>
            <p:nvSpPr>
              <p:cNvPr id="60" name="CaixaDeTexto 60">
                <a:extLst>
                  <a:ext uri="{FF2B5EF4-FFF2-40B4-BE49-F238E27FC236}">
                    <a16:creationId xmlns:a16="http://schemas.microsoft.com/office/drawing/2014/main" xmlns="" id="{BC78D9B7-0611-4A5F-A92A-69C0CA369B8F}"/>
                  </a:ext>
                </a:extLst>
              </p:cNvPr>
              <p:cNvSpPr txBox="1"/>
              <p:nvPr/>
            </p:nvSpPr>
            <p:spPr>
              <a:xfrm>
                <a:off x="1570330" y="5444813"/>
                <a:ext cx="6019817" cy="584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Arial"/>
                  </a:rPr>
                  <a:t>Investimento total nos setores de Geração Centralizada, Distribuída e Sistemas de Transmissão no Brasil: 2021-2030 </a:t>
                </a:r>
              </a:p>
            </p:txBody>
          </p:sp>
          <p:sp>
            <p:nvSpPr>
              <p:cNvPr id="61" name="Elipse 61">
                <a:extLst>
                  <a:ext uri="{FF2B5EF4-FFF2-40B4-BE49-F238E27FC236}">
                    <a16:creationId xmlns:a16="http://schemas.microsoft.com/office/drawing/2014/main" xmlns="" id="{8A880C54-4248-4903-8952-57DB44477F97}"/>
                  </a:ext>
                </a:extLst>
              </p:cNvPr>
              <p:cNvSpPr/>
              <p:nvPr/>
            </p:nvSpPr>
            <p:spPr>
              <a:xfrm>
                <a:off x="860737" y="5485200"/>
                <a:ext cx="504000" cy="504000"/>
              </a:xfrm>
              <a:prstGeom prst="ellipse">
                <a:avLst/>
              </a:prstGeom>
              <a:solidFill>
                <a:srgbClr val="1D3557"/>
              </a:solidFill>
              <a:ln w="3810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8" name="Agrupar 38">
              <a:extLst>
                <a:ext uri="{FF2B5EF4-FFF2-40B4-BE49-F238E27FC236}">
                  <a16:creationId xmlns:a16="http://schemas.microsoft.com/office/drawing/2014/main" xmlns="" id="{B4E91F5D-3B7E-403D-9265-AC9F3CCB8551}"/>
                </a:ext>
              </a:extLst>
            </p:cNvPr>
            <p:cNvGrpSpPr/>
            <p:nvPr/>
          </p:nvGrpSpPr>
          <p:grpSpPr>
            <a:xfrm>
              <a:off x="132530" y="3435885"/>
              <a:ext cx="3229123" cy="801283"/>
              <a:chOff x="87367" y="3474510"/>
              <a:chExt cx="3229123" cy="801283"/>
            </a:xfrm>
          </p:grpSpPr>
          <p:pic>
            <p:nvPicPr>
              <p:cNvPr id="53" name="Picture 2">
                <a:extLst>
                  <a:ext uri="{FF2B5EF4-FFF2-40B4-BE49-F238E27FC236}">
                    <a16:creationId xmlns:a16="http://schemas.microsoft.com/office/drawing/2014/main" xmlns="" id="{5985035F-7AFF-4447-9521-55A5835204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93" y="3517322"/>
                <a:ext cx="490935" cy="490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Imagem 54">
                <a:extLst>
                  <a:ext uri="{FF2B5EF4-FFF2-40B4-BE49-F238E27FC236}">
                    <a16:creationId xmlns:a16="http://schemas.microsoft.com/office/drawing/2014/main" xmlns="" id="{A5ED6ADC-89ED-4980-AC87-FFAE17111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70999" y="3772345"/>
                <a:ext cx="2507808" cy="503448"/>
              </a:xfrm>
              <a:prstGeom prst="rect">
                <a:avLst/>
              </a:prstGeom>
            </p:spPr>
          </p:pic>
          <p:sp>
            <p:nvSpPr>
              <p:cNvPr id="55" name="CaixaDeTexto 55">
                <a:extLst>
                  <a:ext uri="{FF2B5EF4-FFF2-40B4-BE49-F238E27FC236}">
                    <a16:creationId xmlns:a16="http://schemas.microsoft.com/office/drawing/2014/main" xmlns="" id="{4E79791F-12C6-458D-9FB4-7DDCB990F3A3}"/>
                  </a:ext>
                </a:extLst>
              </p:cNvPr>
              <p:cNvSpPr txBox="1"/>
              <p:nvPr/>
            </p:nvSpPr>
            <p:spPr>
              <a:xfrm>
                <a:off x="576451" y="3540815"/>
                <a:ext cx="2740039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E72B5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Arial"/>
                  </a:rPr>
                  <a:t>Geração Centralizada</a:t>
                </a:r>
                <a:r>
                  <a:rPr kumimoji="0" lang="pt-BR" sz="16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4E72B5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  <a:sym typeface="Arial"/>
                  </a:rPr>
                  <a:t>1</a:t>
                </a:r>
              </a:p>
            </p:txBody>
          </p:sp>
          <p:sp>
            <p:nvSpPr>
              <p:cNvPr id="56" name="CaixaDeTexto 56">
                <a:extLst>
                  <a:ext uri="{FF2B5EF4-FFF2-40B4-BE49-F238E27FC236}">
                    <a16:creationId xmlns:a16="http://schemas.microsoft.com/office/drawing/2014/main" xmlns="" id="{6C0A4379-1B65-4DCE-BB82-89A5F749F576}"/>
                  </a:ext>
                </a:extLst>
              </p:cNvPr>
              <p:cNvSpPr txBox="1"/>
              <p:nvPr/>
            </p:nvSpPr>
            <p:spPr>
              <a:xfrm>
                <a:off x="309258" y="3786238"/>
                <a:ext cx="2137715" cy="46166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pt-BR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A6DAD"/>
                    </a:solidFill>
                    <a:effectLst/>
                    <a:uLnTx/>
                    <a:uFillTx/>
                    <a:latin typeface="Trebuchet MS" panose="020B0603020202020204" pitchFamily="34" charset="0"/>
                    <a:cs typeface="Arial"/>
                    <a:sym typeface="Arial"/>
                  </a:rPr>
                  <a:t>R$ </a:t>
                </a:r>
                <a:r>
                  <a:rPr kumimoji="0" lang="pt-BR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A6DAD"/>
                    </a:solidFill>
                    <a:effectLst/>
                    <a:uLnTx/>
                    <a:uFillTx/>
                    <a:latin typeface="Trebuchet MS" panose="020B0603020202020204" pitchFamily="34" charset="0"/>
                    <a:cs typeface="Arial"/>
                    <a:sym typeface="Arial"/>
                  </a:rPr>
                  <a:t>182 </a:t>
                </a:r>
                <a:r>
                  <a:rPr kumimoji="0" lang="pt-BR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A6DAD"/>
                    </a:solidFill>
                    <a:effectLst/>
                    <a:uLnTx/>
                    <a:uFillTx/>
                    <a:latin typeface="Trebuchet MS" panose="020B0603020202020204" pitchFamily="34" charset="0"/>
                    <a:cs typeface="Arial"/>
                    <a:sym typeface="Arial"/>
                  </a:rPr>
                  <a:t>bilhões</a:t>
                </a:r>
              </a:p>
            </p:txBody>
          </p:sp>
          <p:sp>
            <p:nvSpPr>
              <p:cNvPr id="57" name="Elipse 57">
                <a:extLst>
                  <a:ext uri="{FF2B5EF4-FFF2-40B4-BE49-F238E27FC236}">
                    <a16:creationId xmlns:a16="http://schemas.microsoft.com/office/drawing/2014/main" xmlns="" id="{2CC3A46C-96FF-4A22-907E-80BE0D5027A3}"/>
                  </a:ext>
                </a:extLst>
              </p:cNvPr>
              <p:cNvSpPr/>
              <p:nvPr/>
            </p:nvSpPr>
            <p:spPr>
              <a:xfrm>
                <a:off x="87367" y="3474510"/>
                <a:ext cx="553970" cy="575181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>
                    <a:lumMod val="6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Agrupar 39">
              <a:extLst>
                <a:ext uri="{FF2B5EF4-FFF2-40B4-BE49-F238E27FC236}">
                  <a16:creationId xmlns:a16="http://schemas.microsoft.com/office/drawing/2014/main" xmlns="" id="{3ADBC140-44EF-4188-9177-F21435139714}"/>
                </a:ext>
              </a:extLst>
            </p:cNvPr>
            <p:cNvGrpSpPr/>
            <p:nvPr/>
          </p:nvGrpSpPr>
          <p:grpSpPr>
            <a:xfrm>
              <a:off x="3058146" y="3435885"/>
              <a:ext cx="3229123" cy="801283"/>
              <a:chOff x="239870" y="4473791"/>
              <a:chExt cx="3229123" cy="801283"/>
            </a:xfrm>
          </p:grpSpPr>
          <p:pic>
            <p:nvPicPr>
              <p:cNvPr id="47" name="Picture 68">
                <a:extLst>
                  <a:ext uri="{FF2B5EF4-FFF2-40B4-BE49-F238E27FC236}">
                    <a16:creationId xmlns:a16="http://schemas.microsoft.com/office/drawing/2014/main" xmlns="" id="{B980B3DB-D14E-4BCA-BB9B-D72FC7EFC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9065" y="4580285"/>
                <a:ext cx="408575" cy="371844"/>
              </a:xfrm>
              <a:prstGeom prst="rect">
                <a:avLst/>
              </a:prstGeom>
            </p:spPr>
          </p:pic>
          <p:grpSp>
            <p:nvGrpSpPr>
              <p:cNvPr id="48" name="Agrupar 48">
                <a:extLst>
                  <a:ext uri="{FF2B5EF4-FFF2-40B4-BE49-F238E27FC236}">
                    <a16:creationId xmlns:a16="http://schemas.microsoft.com/office/drawing/2014/main" xmlns="" id="{D5262DBA-88F3-4080-A34E-76AC3A134C23}"/>
                  </a:ext>
                </a:extLst>
              </p:cNvPr>
              <p:cNvGrpSpPr/>
              <p:nvPr/>
            </p:nvGrpSpPr>
            <p:grpSpPr>
              <a:xfrm>
                <a:off x="239870" y="4473791"/>
                <a:ext cx="3229123" cy="801283"/>
                <a:chOff x="87367" y="3474510"/>
                <a:chExt cx="3229123" cy="801283"/>
              </a:xfrm>
            </p:grpSpPr>
            <p:pic>
              <p:nvPicPr>
                <p:cNvPr id="49" name="Imagem 49">
                  <a:extLst>
                    <a:ext uri="{FF2B5EF4-FFF2-40B4-BE49-F238E27FC236}">
                      <a16:creationId xmlns:a16="http://schemas.microsoft.com/office/drawing/2014/main" xmlns="" id="{ADC9F559-1181-44CD-900B-C7E3CD877E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70999" y="3772345"/>
                  <a:ext cx="2507808" cy="503448"/>
                </a:xfrm>
                <a:prstGeom prst="rect">
                  <a:avLst/>
                </a:prstGeom>
              </p:spPr>
            </p:pic>
            <p:sp>
              <p:nvSpPr>
                <p:cNvPr id="50" name="CaixaDeTexto 50">
                  <a:extLst>
                    <a:ext uri="{FF2B5EF4-FFF2-40B4-BE49-F238E27FC236}">
                      <a16:creationId xmlns:a16="http://schemas.microsoft.com/office/drawing/2014/main" xmlns="" id="{B0F383EF-C524-4E0F-BE41-34F0CA6A2113}"/>
                    </a:ext>
                  </a:extLst>
                </p:cNvPr>
                <p:cNvSpPr txBox="1"/>
                <p:nvPr/>
              </p:nvSpPr>
              <p:spPr>
                <a:xfrm>
                  <a:off x="576451" y="3540815"/>
                  <a:ext cx="2740039" cy="33855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D3980A"/>
                      </a:solidFill>
                      <a:effectLst/>
                      <a:uLnTx/>
                      <a:uFillTx/>
                      <a:latin typeface="Trebuchet MS" panose="020B0603020202020204" pitchFamily="34" charset="0"/>
                      <a:ea typeface="Verdana" panose="020B0604030504040204" pitchFamily="34" charset="0"/>
                      <a:cs typeface="Verdana" panose="020B0604030504040204" pitchFamily="34" charset="0"/>
                      <a:sym typeface="Arial"/>
                    </a:rPr>
                    <a:t>Geração Distribuída</a:t>
                  </a:r>
                </a:p>
              </p:txBody>
            </p:sp>
            <p:sp>
              <p:nvSpPr>
                <p:cNvPr id="51" name="CaixaDeTexto 51">
                  <a:extLst>
                    <a:ext uri="{FF2B5EF4-FFF2-40B4-BE49-F238E27FC236}">
                      <a16:creationId xmlns:a16="http://schemas.microsoft.com/office/drawing/2014/main" xmlns="" id="{AE738212-37A7-4A37-954A-DDEE4B5B66C6}"/>
                    </a:ext>
                  </a:extLst>
                </p:cNvPr>
                <p:cNvSpPr txBox="1"/>
                <p:nvPr/>
              </p:nvSpPr>
              <p:spPr>
                <a:xfrm>
                  <a:off x="154076" y="3755461"/>
                  <a:ext cx="2137715" cy="46166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D3980A"/>
                      </a:solidFill>
                      <a:effectLst/>
                      <a:uLnTx/>
                      <a:uFillTx/>
                      <a:latin typeface="Trebuchet MS" panose="020B0603020202020204" pitchFamily="34" charset="0"/>
                      <a:cs typeface="Arial"/>
                      <a:sym typeface="Arial"/>
                    </a:rPr>
                    <a:t>R$ </a:t>
                  </a:r>
                  <a:r>
                    <a:rPr kumimoji="0" lang="pt-BR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D3980A"/>
                      </a:solidFill>
                      <a:effectLst/>
                      <a:uLnTx/>
                      <a:uFillTx/>
                      <a:latin typeface="Trebuchet MS" panose="020B0603020202020204" pitchFamily="34" charset="0"/>
                      <a:cs typeface="Arial"/>
                      <a:sym typeface="Arial"/>
                    </a:rPr>
                    <a:t>93 </a:t>
                  </a:r>
                  <a:r>
                    <a:rPr kumimoji="0" lang="pt-BR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D3980A"/>
                      </a:solidFill>
                      <a:effectLst/>
                      <a:uLnTx/>
                      <a:uFillTx/>
                      <a:latin typeface="Trebuchet MS" panose="020B0603020202020204" pitchFamily="34" charset="0"/>
                      <a:cs typeface="Arial"/>
                      <a:sym typeface="Arial"/>
                    </a:rPr>
                    <a:t>bilhões</a:t>
                  </a:r>
                </a:p>
              </p:txBody>
            </p:sp>
            <p:sp>
              <p:nvSpPr>
                <p:cNvPr id="52" name="Elipse 52">
                  <a:extLst>
                    <a:ext uri="{FF2B5EF4-FFF2-40B4-BE49-F238E27FC236}">
                      <a16:creationId xmlns:a16="http://schemas.microsoft.com/office/drawing/2014/main" xmlns="" id="{18CBEA6E-FD33-4E03-A9CF-F63F94FA1EC7}"/>
                    </a:ext>
                  </a:extLst>
                </p:cNvPr>
                <p:cNvSpPr/>
                <p:nvPr/>
              </p:nvSpPr>
              <p:spPr>
                <a:xfrm>
                  <a:off x="87367" y="3474510"/>
                  <a:ext cx="553970" cy="575181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>
                      <a:lumMod val="6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0" name="Agrupar 40">
              <a:extLst>
                <a:ext uri="{FF2B5EF4-FFF2-40B4-BE49-F238E27FC236}">
                  <a16:creationId xmlns:a16="http://schemas.microsoft.com/office/drawing/2014/main" xmlns="" id="{45E7E3E9-6682-439E-91E4-1400896C99BB}"/>
                </a:ext>
              </a:extLst>
            </p:cNvPr>
            <p:cNvGrpSpPr/>
            <p:nvPr/>
          </p:nvGrpSpPr>
          <p:grpSpPr>
            <a:xfrm>
              <a:off x="5843510" y="3435885"/>
              <a:ext cx="3225128" cy="801283"/>
              <a:chOff x="2942788" y="4800997"/>
              <a:chExt cx="3225128" cy="801283"/>
            </a:xfrm>
          </p:grpSpPr>
          <p:pic>
            <p:nvPicPr>
              <p:cNvPr id="41" name="Picture 4">
                <a:extLst>
                  <a:ext uri="{FF2B5EF4-FFF2-40B4-BE49-F238E27FC236}">
                    <a16:creationId xmlns:a16="http://schemas.microsoft.com/office/drawing/2014/main" xmlns="" id="{EF891568-6BE2-4F27-A586-E087100720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470" y="4835959"/>
                <a:ext cx="482430" cy="4824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2" name="Agrupar 42">
                <a:extLst>
                  <a:ext uri="{FF2B5EF4-FFF2-40B4-BE49-F238E27FC236}">
                    <a16:creationId xmlns:a16="http://schemas.microsoft.com/office/drawing/2014/main" xmlns="" id="{2675C282-E832-40F4-90B3-CC0B503C47D5}"/>
                  </a:ext>
                </a:extLst>
              </p:cNvPr>
              <p:cNvGrpSpPr/>
              <p:nvPr/>
            </p:nvGrpSpPr>
            <p:grpSpPr>
              <a:xfrm>
                <a:off x="2942788" y="4800997"/>
                <a:ext cx="3225128" cy="801283"/>
                <a:chOff x="87367" y="3474510"/>
                <a:chExt cx="3225128" cy="801283"/>
              </a:xfrm>
            </p:grpSpPr>
            <p:pic>
              <p:nvPicPr>
                <p:cNvPr id="43" name="Imagem 43">
                  <a:extLst>
                    <a:ext uri="{FF2B5EF4-FFF2-40B4-BE49-F238E27FC236}">
                      <a16:creationId xmlns:a16="http://schemas.microsoft.com/office/drawing/2014/main" xmlns="" id="{03B5BC62-A48E-459B-9A98-0C9BA83FBA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70999" y="3772345"/>
                  <a:ext cx="2507808" cy="503448"/>
                </a:xfrm>
                <a:prstGeom prst="rect">
                  <a:avLst/>
                </a:prstGeom>
              </p:spPr>
            </p:pic>
            <p:sp>
              <p:nvSpPr>
                <p:cNvPr id="44" name="CaixaDeTexto 44">
                  <a:extLst>
                    <a:ext uri="{FF2B5EF4-FFF2-40B4-BE49-F238E27FC236}">
                      <a16:creationId xmlns:a16="http://schemas.microsoft.com/office/drawing/2014/main" xmlns="" id="{8F472E3A-2218-4CB0-BD30-7733A353E542}"/>
                    </a:ext>
                  </a:extLst>
                </p:cNvPr>
                <p:cNvSpPr txBox="1"/>
                <p:nvPr/>
              </p:nvSpPr>
              <p:spPr>
                <a:xfrm>
                  <a:off x="572456" y="3539756"/>
                  <a:ext cx="2740039" cy="33855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D3980A"/>
                      </a:solidFill>
                      <a:effectLst/>
                      <a:uLnTx/>
                      <a:uFillTx/>
                      <a:latin typeface="Trebuchet MS" panose="020B0603020202020204" pitchFamily="34" charset="0"/>
                      <a:ea typeface="Verdana" panose="020B0604030504040204" pitchFamily="34" charset="0"/>
                      <a:cs typeface="Verdana" panose="020B0604030504040204" pitchFamily="34" charset="0"/>
                      <a:sym typeface="Arial"/>
                    </a:rPr>
                    <a:t> </a:t>
                  </a:r>
                  <a:r>
                    <a:rPr kumimoji="0" lang="pt-BR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Trebuchet MS" panose="020B0603020202020204" pitchFamily="34" charset="0"/>
                      <a:ea typeface="Verdana" panose="020B0604030504040204" pitchFamily="34" charset="0"/>
                      <a:cs typeface="Verdana" panose="020B0604030504040204" pitchFamily="34" charset="0"/>
                      <a:sym typeface="Arial"/>
                    </a:rPr>
                    <a:t>Transmissão</a:t>
                  </a:r>
                  <a:r>
                    <a:rPr kumimoji="0" lang="pt-BR" sz="16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Trebuchet MS" panose="020B0603020202020204" pitchFamily="34" charset="0"/>
                      <a:ea typeface="Verdana" panose="020B0604030504040204" pitchFamily="34" charset="0"/>
                      <a:cs typeface="Verdana" panose="020B0604030504040204" pitchFamily="34" charset="0"/>
                      <a:sym typeface="Arial"/>
                    </a:rPr>
                    <a:t>2</a:t>
                  </a:r>
                </a:p>
              </p:txBody>
            </p:sp>
            <p:sp>
              <p:nvSpPr>
                <p:cNvPr id="45" name="CaixaDeTexto 45">
                  <a:extLst>
                    <a:ext uri="{FF2B5EF4-FFF2-40B4-BE49-F238E27FC236}">
                      <a16:creationId xmlns:a16="http://schemas.microsoft.com/office/drawing/2014/main" xmlns="" id="{AD28648F-8A93-472C-A455-FFE31A7B8035}"/>
                    </a:ext>
                  </a:extLst>
                </p:cNvPr>
                <p:cNvSpPr txBox="1"/>
                <p:nvPr/>
              </p:nvSpPr>
              <p:spPr>
                <a:xfrm>
                  <a:off x="217432" y="3755597"/>
                  <a:ext cx="2137715" cy="46166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Trebuchet MS" panose="020B0603020202020204" pitchFamily="34" charset="0"/>
                      <a:cs typeface="Arial"/>
                      <a:sym typeface="Arial"/>
                    </a:rPr>
                    <a:t>R$ </a:t>
                  </a:r>
                  <a:r>
                    <a:rPr kumimoji="0" lang="pt-BR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Trebuchet MS" panose="020B0603020202020204" pitchFamily="34" charset="0"/>
                      <a:cs typeface="Arial"/>
                      <a:sym typeface="Arial"/>
                    </a:rPr>
                    <a:t>90 </a:t>
                  </a:r>
                  <a:r>
                    <a:rPr kumimoji="0" lang="pt-BR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AD47">
                          <a:lumMod val="75000"/>
                        </a:srgbClr>
                      </a:solidFill>
                      <a:effectLst/>
                      <a:uLnTx/>
                      <a:uFillTx/>
                      <a:latin typeface="Trebuchet MS" panose="020B0603020202020204" pitchFamily="34" charset="0"/>
                      <a:cs typeface="Arial"/>
                      <a:sym typeface="Arial"/>
                    </a:rPr>
                    <a:t>bilhões</a:t>
                  </a:r>
                </a:p>
              </p:txBody>
            </p:sp>
            <p:sp>
              <p:nvSpPr>
                <p:cNvPr id="46" name="Elipse 46">
                  <a:extLst>
                    <a:ext uri="{FF2B5EF4-FFF2-40B4-BE49-F238E27FC236}">
                      <a16:creationId xmlns:a16="http://schemas.microsoft.com/office/drawing/2014/main" xmlns="" id="{60C86025-E129-49D3-91E6-EE656BF45B81}"/>
                    </a:ext>
                  </a:extLst>
                </p:cNvPr>
                <p:cNvSpPr/>
                <p:nvPr/>
              </p:nvSpPr>
              <p:spPr>
                <a:xfrm>
                  <a:off x="87367" y="3474510"/>
                  <a:ext cx="553970" cy="575181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>
                      <a:lumMod val="65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 Light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3" name="Agrupar 63">
            <a:extLst>
              <a:ext uri="{FF2B5EF4-FFF2-40B4-BE49-F238E27FC236}">
                <a16:creationId xmlns:a16="http://schemas.microsoft.com/office/drawing/2014/main" xmlns="" id="{DB551763-A8BD-44E3-A0F8-41CD3F63B158}"/>
              </a:ext>
            </a:extLst>
          </p:cNvPr>
          <p:cNvGrpSpPr/>
          <p:nvPr/>
        </p:nvGrpSpPr>
        <p:grpSpPr>
          <a:xfrm>
            <a:off x="8630199" y="2275634"/>
            <a:ext cx="3533873" cy="1703436"/>
            <a:chOff x="8618719" y="2719332"/>
            <a:chExt cx="3533873" cy="1703436"/>
          </a:xfrm>
        </p:grpSpPr>
        <p:sp>
          <p:nvSpPr>
            <p:cNvPr id="64" name="Retângulo de cantos arredondados 56">
              <a:extLst>
                <a:ext uri="{FF2B5EF4-FFF2-40B4-BE49-F238E27FC236}">
                  <a16:creationId xmlns:a16="http://schemas.microsoft.com/office/drawing/2014/main" xmlns="" id="{A6DAE52E-7290-407A-8166-07D8BA4390B6}"/>
                </a:ext>
              </a:extLst>
            </p:cNvPr>
            <p:cNvSpPr/>
            <p:nvPr/>
          </p:nvSpPr>
          <p:spPr>
            <a:xfrm>
              <a:off x="8618719" y="3184282"/>
              <a:ext cx="3533873" cy="1238486"/>
            </a:xfrm>
            <a:prstGeom prst="roundRect">
              <a:avLst>
                <a:gd name="adj" fmla="val 15129"/>
              </a:avLst>
            </a:prstGeom>
            <a:solidFill>
              <a:srgbClr val="1B43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cs typeface="Arial"/>
                <a:sym typeface="Arial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R$ </a:t>
              </a:r>
              <a:r>
                <a:rPr kumimoji="0" lang="pt-BR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2,68 T</a:t>
              </a:r>
              <a:r>
                <a:rPr kumimoji="0" lang="pt-BR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 pitchFamily="34" charset="0"/>
                  <a:cs typeface="Arial"/>
                  <a:sym typeface="Arial"/>
                </a:rPr>
                <a:t>rilhões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5" name="Agrupar 65">
              <a:extLst>
                <a:ext uri="{FF2B5EF4-FFF2-40B4-BE49-F238E27FC236}">
                  <a16:creationId xmlns:a16="http://schemas.microsoft.com/office/drawing/2014/main" xmlns="" id="{1E9BD2EE-D919-42E8-9D06-155D8FBB2EB5}"/>
                </a:ext>
              </a:extLst>
            </p:cNvPr>
            <p:cNvGrpSpPr/>
            <p:nvPr/>
          </p:nvGrpSpPr>
          <p:grpSpPr>
            <a:xfrm>
              <a:off x="11132822" y="2719332"/>
              <a:ext cx="1016645" cy="1029057"/>
              <a:chOff x="12538458" y="3131468"/>
              <a:chExt cx="1016645" cy="1029057"/>
            </a:xfrm>
          </p:grpSpPr>
          <p:sp>
            <p:nvSpPr>
              <p:cNvPr id="66" name="Elipse 66">
                <a:extLst>
                  <a:ext uri="{FF2B5EF4-FFF2-40B4-BE49-F238E27FC236}">
                    <a16:creationId xmlns:a16="http://schemas.microsoft.com/office/drawing/2014/main" xmlns="" id="{9F132888-A5ED-4931-9CD9-B8F001143A8E}"/>
                  </a:ext>
                </a:extLst>
              </p:cNvPr>
              <p:cNvSpPr/>
              <p:nvPr/>
            </p:nvSpPr>
            <p:spPr>
              <a:xfrm>
                <a:off x="12560629" y="3131468"/>
                <a:ext cx="994474" cy="1029057"/>
              </a:xfrm>
              <a:prstGeom prst="ellipse">
                <a:avLst/>
              </a:prstGeom>
              <a:solidFill>
                <a:srgbClr val="1B43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CaixaDeTexto 67">
                <a:extLst>
                  <a:ext uri="{FF2B5EF4-FFF2-40B4-BE49-F238E27FC236}">
                    <a16:creationId xmlns:a16="http://schemas.microsoft.com/office/drawing/2014/main" xmlns="" id="{2605BB65-E720-4F3E-B4CE-74D280DE6CB3}"/>
                  </a:ext>
                </a:extLst>
              </p:cNvPr>
              <p:cNvSpPr txBox="1"/>
              <p:nvPr/>
            </p:nvSpPr>
            <p:spPr>
              <a:xfrm>
                <a:off x="12538458" y="3322830"/>
                <a:ext cx="9767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Até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2030</a:t>
                </a:r>
              </a:p>
            </p:txBody>
          </p:sp>
        </p:grpSp>
      </p:grpSp>
      <p:sp>
        <p:nvSpPr>
          <p:cNvPr id="69" name="Google Shape;484;p36">
            <a:extLst>
              <a:ext uri="{FF2B5EF4-FFF2-40B4-BE49-F238E27FC236}">
                <a16:creationId xmlns:a16="http://schemas.microsoft.com/office/drawing/2014/main" xmlns="" id="{C33A4F01-6426-403B-AECC-CEF7D2F7E95B}"/>
              </a:ext>
            </a:extLst>
          </p:cNvPr>
          <p:cNvSpPr txBox="1"/>
          <p:nvPr/>
        </p:nvSpPr>
        <p:spPr>
          <a:xfrm>
            <a:off x="372650" y="154836"/>
            <a:ext cx="1092216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INVESTIMENTOS - PDE 2030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Retângulo 30">
            <a:extLst>
              <a:ext uri="{FF2B5EF4-FFF2-40B4-BE49-F238E27FC236}">
                <a16:creationId xmlns:a16="http://schemas.microsoft.com/office/drawing/2014/main" xmlns="" id="{085637FE-2B2D-4485-9D1B-5F9A1B69D931}"/>
              </a:ext>
            </a:extLst>
          </p:cNvPr>
          <p:cNvSpPr/>
          <p:nvPr/>
        </p:nvSpPr>
        <p:spPr>
          <a:xfrm>
            <a:off x="10809381" y="4318879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</a:t>
            </a:r>
            <a:r>
              <a:rPr lang="pt-BR" sz="105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EPE,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Retângulo: Cantos Arredondados 1">
            <a:extLst>
              <a:ext uri="{FF2B5EF4-FFF2-40B4-BE49-F238E27FC236}">
                <a16:creationId xmlns:a16="http://schemas.microsoft.com/office/drawing/2014/main" xmlns="" id="{39C6998E-86EF-43C1-A443-7B6A8E04F803}"/>
              </a:ext>
            </a:extLst>
          </p:cNvPr>
          <p:cNvSpPr/>
          <p:nvPr/>
        </p:nvSpPr>
        <p:spPr>
          <a:xfrm>
            <a:off x="217487" y="5287585"/>
            <a:ext cx="10441417" cy="720587"/>
          </a:xfrm>
          <a:prstGeom prst="round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CaixaDeTexto 62">
            <a:extLst>
              <a:ext uri="{FF2B5EF4-FFF2-40B4-BE49-F238E27FC236}">
                <a16:creationId xmlns:a16="http://schemas.microsoft.com/office/drawing/2014/main" xmlns="" id="{60E97AD2-36E4-4C9F-BD10-6D216A390313}"/>
              </a:ext>
            </a:extLst>
          </p:cNvPr>
          <p:cNvSpPr txBox="1"/>
          <p:nvPr/>
        </p:nvSpPr>
        <p:spPr>
          <a:xfrm>
            <a:off x="372650" y="5298783"/>
            <a:ext cx="49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$</a:t>
            </a:r>
          </a:p>
        </p:txBody>
      </p:sp>
      <p:sp>
        <p:nvSpPr>
          <p:cNvPr id="81" name="Elipse 61">
            <a:extLst>
              <a:ext uri="{FF2B5EF4-FFF2-40B4-BE49-F238E27FC236}">
                <a16:creationId xmlns:a16="http://schemas.microsoft.com/office/drawing/2014/main" xmlns="" id="{8A880C54-4248-4903-8952-57DB44477F97}"/>
              </a:ext>
            </a:extLst>
          </p:cNvPr>
          <p:cNvSpPr/>
          <p:nvPr/>
        </p:nvSpPr>
        <p:spPr>
          <a:xfrm>
            <a:off x="345870" y="5359538"/>
            <a:ext cx="551487" cy="504000"/>
          </a:xfrm>
          <a:prstGeom prst="ellipse">
            <a:avLst/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Arial"/>
              <a:sym typeface="Arial"/>
            </a:endParaRPr>
          </a:p>
        </p:txBody>
      </p:sp>
      <p:sp>
        <p:nvSpPr>
          <p:cNvPr id="82" name="CaixaDeTexto 12">
            <a:extLst>
              <a:ext uri="{FF2B5EF4-FFF2-40B4-BE49-F238E27FC236}">
                <a16:creationId xmlns:a16="http://schemas.microsoft.com/office/drawing/2014/main" xmlns="" id="{44FAF6FC-3D1D-44EB-B7CF-87212EA5420F}"/>
              </a:ext>
            </a:extLst>
          </p:cNvPr>
          <p:cNvSpPr txBox="1"/>
          <p:nvPr/>
        </p:nvSpPr>
        <p:spPr>
          <a:xfrm>
            <a:off x="313044" y="4168908"/>
            <a:ext cx="499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$</a:t>
            </a:r>
          </a:p>
        </p:txBody>
      </p:sp>
      <p:sp>
        <p:nvSpPr>
          <p:cNvPr id="83" name="CaixaDeTexto 60">
            <a:extLst>
              <a:ext uri="{FF2B5EF4-FFF2-40B4-BE49-F238E27FC236}">
                <a16:creationId xmlns:a16="http://schemas.microsoft.com/office/drawing/2014/main" xmlns="" id="{BC78D9B7-0611-4A5F-A92A-69C0CA369B8F}"/>
              </a:ext>
            </a:extLst>
          </p:cNvPr>
          <p:cNvSpPr txBox="1"/>
          <p:nvPr/>
        </p:nvSpPr>
        <p:spPr>
          <a:xfrm>
            <a:off x="1062102" y="5355490"/>
            <a:ext cx="567575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Investimento total nos setores de </a:t>
            </a:r>
            <a:r>
              <a:rPr lang="pt-BR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Mineração </a:t>
            </a: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no Brasil: 2021-2025 </a:t>
            </a:r>
          </a:p>
        </p:txBody>
      </p:sp>
      <p:sp>
        <p:nvSpPr>
          <p:cNvPr id="84" name="CaixaDeTexto 59">
            <a:extLst>
              <a:ext uri="{FF2B5EF4-FFF2-40B4-BE49-F238E27FC236}">
                <a16:creationId xmlns:a16="http://schemas.microsoft.com/office/drawing/2014/main" xmlns="" id="{FF5A976B-3C90-4390-B681-F1797B5A70B7}"/>
              </a:ext>
            </a:extLst>
          </p:cNvPr>
          <p:cNvSpPr txBox="1"/>
          <p:nvPr/>
        </p:nvSpPr>
        <p:spPr>
          <a:xfrm>
            <a:off x="6274003" y="5257595"/>
            <a:ext cx="341427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R$ </a:t>
            </a: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206 </a:t>
            </a: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B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cs typeface="Arial"/>
                <a:sym typeface="Arial"/>
              </a:rPr>
              <a:t>ilhões*</a:t>
            </a:r>
          </a:p>
        </p:txBody>
      </p:sp>
      <p:sp>
        <p:nvSpPr>
          <p:cNvPr id="85" name="Retângulo 30">
            <a:extLst>
              <a:ext uri="{FF2B5EF4-FFF2-40B4-BE49-F238E27FC236}">
                <a16:creationId xmlns:a16="http://schemas.microsoft.com/office/drawing/2014/main" xmlns="" id="{085637FE-2B2D-4485-9D1B-5F9A1B69D931}"/>
              </a:ext>
            </a:extLst>
          </p:cNvPr>
          <p:cNvSpPr/>
          <p:nvPr/>
        </p:nvSpPr>
        <p:spPr>
          <a:xfrm>
            <a:off x="10685684" y="5410508"/>
            <a:ext cx="6553200" cy="618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</a:t>
            </a:r>
            <a:r>
              <a:rPr lang="pt-BR" sz="105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IBRAM, 2021).</a:t>
            </a:r>
          </a:p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lang="pt-BR" sz="105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 US$ = R$ 5,44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49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5" grpId="0" animBg="1"/>
      <p:bldP spid="79" grpId="0"/>
      <p:bldP spid="81" grpId="0" animBg="1"/>
      <p:bldP spid="82" grpId="0"/>
      <p:bldP spid="83" grpId="0"/>
      <p:bldP spid="84" grpId="0"/>
      <p:bldP spid="8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84;p36">
            <a:extLst>
              <a:ext uri="{FF2B5EF4-FFF2-40B4-BE49-F238E27FC236}">
                <a16:creationId xmlns:a16="http://schemas.microsoft.com/office/drawing/2014/main" xmlns="" id="{48EF204E-70A3-44C9-B083-8A7CC8E3E3D2}"/>
              </a:ext>
            </a:extLst>
          </p:cNvPr>
          <p:cNvSpPr txBox="1"/>
          <p:nvPr/>
        </p:nvSpPr>
        <p:spPr>
          <a:xfrm>
            <a:off x="388190" y="157664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PLANEJAMENTO DECENAL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PDE 2030</a:t>
            </a:r>
          </a:p>
        </p:txBody>
      </p:sp>
      <p:sp>
        <p:nvSpPr>
          <p:cNvPr id="66" name="Retângulo 2">
            <a:extLst>
              <a:ext uri="{FF2B5EF4-FFF2-40B4-BE49-F238E27FC236}">
                <a16:creationId xmlns:a16="http://schemas.microsoft.com/office/drawing/2014/main" xmlns="" id="{F50707DC-C85E-4D48-9A10-AB53C39B1069}"/>
              </a:ext>
            </a:extLst>
          </p:cNvPr>
          <p:cNvSpPr/>
          <p:nvPr/>
        </p:nvSpPr>
        <p:spPr>
          <a:xfrm>
            <a:off x="388190" y="681136"/>
            <a:ext cx="50872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CAPACIDADE INSTALADA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TOTAL POR FONTE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</a:t>
            </a:r>
            <a:r>
              <a:rPr kumimoji="0" lang="pt-BR" sz="20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EVOLUÇÃO)</a:t>
            </a:r>
          </a:p>
        </p:txBody>
      </p:sp>
      <p:grpSp>
        <p:nvGrpSpPr>
          <p:cNvPr id="68" name="Agrupar 37">
            <a:extLst>
              <a:ext uri="{FF2B5EF4-FFF2-40B4-BE49-F238E27FC236}">
                <a16:creationId xmlns:a16="http://schemas.microsoft.com/office/drawing/2014/main" xmlns="" id="{D55174BA-5058-4528-BA5E-3B1857DF6E24}"/>
              </a:ext>
            </a:extLst>
          </p:cNvPr>
          <p:cNvGrpSpPr/>
          <p:nvPr/>
        </p:nvGrpSpPr>
        <p:grpSpPr>
          <a:xfrm>
            <a:off x="8021347" y="3609188"/>
            <a:ext cx="3248042" cy="1325738"/>
            <a:chOff x="-3446374" y="-2101269"/>
            <a:chExt cx="2300656" cy="921413"/>
          </a:xfrm>
        </p:grpSpPr>
        <p:sp>
          <p:nvSpPr>
            <p:cNvPr id="69" name="CaixaDeTexto 30">
              <a:extLst>
                <a:ext uri="{FF2B5EF4-FFF2-40B4-BE49-F238E27FC236}">
                  <a16:creationId xmlns:a16="http://schemas.microsoft.com/office/drawing/2014/main" xmlns="" id="{CE7E1EA2-2A39-4EA0-8AFB-7C13468EFA5F}"/>
                </a:ext>
              </a:extLst>
            </p:cNvPr>
            <p:cNvSpPr txBox="1"/>
            <p:nvPr/>
          </p:nvSpPr>
          <p:spPr>
            <a:xfrm>
              <a:off x="-3188650" y="-2077100"/>
              <a:ext cx="2042932" cy="705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3B67A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+23%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+37,4 mil km</a:t>
              </a:r>
            </a:p>
          </p:txBody>
        </p:sp>
        <p:sp>
          <p:nvSpPr>
            <p:cNvPr id="70" name="Retângulo: Cantos Arredondados 68">
              <a:extLst>
                <a:ext uri="{FF2B5EF4-FFF2-40B4-BE49-F238E27FC236}">
                  <a16:creationId xmlns:a16="http://schemas.microsoft.com/office/drawing/2014/main" xmlns="" id="{F15DD7EC-9554-40DE-86C1-1AB718438A26}"/>
                </a:ext>
              </a:extLst>
            </p:cNvPr>
            <p:cNvSpPr/>
            <p:nvPr/>
          </p:nvSpPr>
          <p:spPr>
            <a:xfrm>
              <a:off x="-3446374" y="-2101269"/>
              <a:ext cx="2300656" cy="921413"/>
            </a:xfrm>
            <a:prstGeom prst="roundRect">
              <a:avLst/>
            </a:prstGeom>
            <a:noFill/>
            <a:ln w="28575">
              <a:solidFill>
                <a:srgbClr val="3B6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A428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1" name="Imagem 34">
              <a:extLst>
                <a:ext uri="{FF2B5EF4-FFF2-40B4-BE49-F238E27FC236}">
                  <a16:creationId xmlns:a16="http://schemas.microsoft.com/office/drawing/2014/main" xmlns="" id="{5553F5C4-D0BA-4886-9E60-A0CDBF815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312562" y="-2062055"/>
              <a:ext cx="437896" cy="742937"/>
            </a:xfrm>
            <a:prstGeom prst="rect">
              <a:avLst/>
            </a:prstGeom>
          </p:spPr>
        </p:pic>
      </p:grpSp>
      <p:pic>
        <p:nvPicPr>
          <p:cNvPr id="72" name="Picture 8" descr="http://www.utfpr.edu.br/londrina/estrutura-universitaria/diretorias/dirgrad/departamento-de-educacao/seta-indicativa-2/image_preview">
            <a:extLst>
              <a:ext uri="{FF2B5EF4-FFF2-40B4-BE49-F238E27FC236}">
                <a16:creationId xmlns:a16="http://schemas.microsoft.com/office/drawing/2014/main" xmlns="" id="{D5826CAB-FA5C-40C1-BAC7-AE68AA9D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7183354" y="2502126"/>
            <a:ext cx="2236748" cy="108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tângulo 2">
            <a:extLst>
              <a:ext uri="{FF2B5EF4-FFF2-40B4-BE49-F238E27FC236}">
                <a16:creationId xmlns:a16="http://schemas.microsoft.com/office/drawing/2014/main" xmlns="" id="{132DF8AB-6E48-47A7-9FF5-6935684FA489}"/>
              </a:ext>
            </a:extLst>
          </p:cNvPr>
          <p:cNvSpPr/>
          <p:nvPr/>
        </p:nvSpPr>
        <p:spPr>
          <a:xfrm>
            <a:off x="6215601" y="1579091"/>
            <a:ext cx="54995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EXPANSÃO SISTEMAS DE TRANSMISSÃO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EVOLUÇÃO</a:t>
            </a:r>
          </a:p>
        </p:txBody>
      </p:sp>
      <p:sp>
        <p:nvSpPr>
          <p:cNvPr id="74" name="CaixaDeTexto 31">
            <a:extLst>
              <a:ext uri="{FF2B5EF4-FFF2-40B4-BE49-F238E27FC236}">
                <a16:creationId xmlns:a16="http://schemas.microsoft.com/office/drawing/2014/main" xmlns="" id="{6028FEA1-9BE3-44AC-95F5-0AB6EE4709CE}"/>
              </a:ext>
            </a:extLst>
          </p:cNvPr>
          <p:cNvSpPr txBox="1"/>
          <p:nvPr/>
        </p:nvSpPr>
        <p:spPr>
          <a:xfrm>
            <a:off x="6268830" y="3351334"/>
            <a:ext cx="1168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2021</a:t>
            </a:r>
          </a:p>
        </p:txBody>
      </p:sp>
      <p:sp>
        <p:nvSpPr>
          <p:cNvPr id="75" name="CaixaDeTexto 31">
            <a:extLst>
              <a:ext uri="{FF2B5EF4-FFF2-40B4-BE49-F238E27FC236}">
                <a16:creationId xmlns:a16="http://schemas.microsoft.com/office/drawing/2014/main" xmlns="" id="{28401987-603C-4821-A9A8-9AF9C1577CD0}"/>
              </a:ext>
            </a:extLst>
          </p:cNvPr>
          <p:cNvSpPr txBox="1"/>
          <p:nvPr/>
        </p:nvSpPr>
        <p:spPr>
          <a:xfrm>
            <a:off x="9042649" y="2526768"/>
            <a:ext cx="1382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indent="0">
              <a:defRPr sz="3200" b="1">
                <a:solidFill>
                  <a:srgbClr val="0070C0"/>
                </a:solidFill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2030</a:t>
            </a:r>
          </a:p>
        </p:txBody>
      </p:sp>
      <p:sp>
        <p:nvSpPr>
          <p:cNvPr id="78" name="Retângulo 30">
            <a:extLst>
              <a:ext uri="{FF2B5EF4-FFF2-40B4-BE49-F238E27FC236}">
                <a16:creationId xmlns:a16="http://schemas.microsoft.com/office/drawing/2014/main" xmlns="" id="{085637FE-2B2D-4485-9D1B-5F9A1B69D931}"/>
              </a:ext>
            </a:extLst>
          </p:cNvPr>
          <p:cNvSpPr/>
          <p:nvPr/>
        </p:nvSpPr>
        <p:spPr>
          <a:xfrm>
            <a:off x="388190" y="5871338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</a:t>
            </a:r>
            <a:r>
              <a:rPr lang="pt-BR" sz="105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EPE,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7" name="Straight Connector 2"/>
          <p:cNvCxnSpPr/>
          <p:nvPr/>
        </p:nvCxnSpPr>
        <p:spPr>
          <a:xfrm>
            <a:off x="5828789" y="1014754"/>
            <a:ext cx="0" cy="4917867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Gráfico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1477760"/>
              </p:ext>
            </p:extLst>
          </p:nvPr>
        </p:nvGraphicFramePr>
        <p:xfrm>
          <a:off x="-1026484" y="211546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Gráfico 26"/>
          <p:cNvGraphicFramePr>
            <a:graphicFrameLocks/>
          </p:cNvGraphicFramePr>
          <p:nvPr/>
        </p:nvGraphicFramePr>
        <p:xfrm>
          <a:off x="1916326" y="1459460"/>
          <a:ext cx="5103573" cy="29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0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870" y="4561267"/>
            <a:ext cx="2552700" cy="962025"/>
          </a:xfrm>
          <a:prstGeom prst="rect">
            <a:avLst/>
          </a:prstGeom>
        </p:spPr>
      </p:pic>
      <p:sp>
        <p:nvSpPr>
          <p:cNvPr id="31" name="Retângulo 9">
            <a:extLst>
              <a:ext uri="{FF2B5EF4-FFF2-40B4-BE49-F238E27FC236}">
                <a16:creationId xmlns:a16="http://schemas.microsoft.com/office/drawing/2014/main" xmlns="" id="{2514A414-ECED-4895-9C03-BDFCCC80BB59}"/>
              </a:ext>
            </a:extLst>
          </p:cNvPr>
          <p:cNvSpPr/>
          <p:nvPr/>
        </p:nvSpPr>
        <p:spPr>
          <a:xfrm>
            <a:off x="1056027" y="3075057"/>
            <a:ext cx="86029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186 GW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tângulo 9">
            <a:extLst>
              <a:ext uri="{FF2B5EF4-FFF2-40B4-BE49-F238E27FC236}">
                <a16:creationId xmlns:a16="http://schemas.microsoft.com/office/drawing/2014/main" xmlns="" id="{2514A414-ECED-4895-9C03-BDFCCC80BB59}"/>
              </a:ext>
            </a:extLst>
          </p:cNvPr>
          <p:cNvSpPr/>
          <p:nvPr/>
        </p:nvSpPr>
        <p:spPr>
          <a:xfrm>
            <a:off x="3991542" y="2503609"/>
            <a:ext cx="945195" cy="8002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236 GW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8" descr="http://www.utfpr.edu.br/londrina/estrutura-universitaria/diretorias/dirgrad/departamento-de-educacao/seta-indicativa-2/image_preview">
            <a:extLst>
              <a:ext uri="{FF2B5EF4-FFF2-40B4-BE49-F238E27FC236}">
                <a16:creationId xmlns:a16="http://schemas.microsoft.com/office/drawing/2014/main" xmlns="" id="{D5826CAB-FA5C-40C1-BAC7-AE68AA9D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2089059" y="1732534"/>
            <a:ext cx="2236748" cy="108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52858" y="1809934"/>
            <a:ext cx="1106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kern="0" dirty="0">
                <a:solidFill>
                  <a:srgbClr val="3B67AE"/>
                </a:solidFill>
                <a:cs typeface="Arial"/>
                <a:sym typeface="Arial"/>
              </a:rPr>
              <a:t>+27%</a:t>
            </a:r>
          </a:p>
        </p:txBody>
      </p:sp>
    </p:spTree>
    <p:extLst>
      <p:ext uri="{BB962C8B-B14F-4D97-AF65-F5344CB8AC3E}">
        <p14:creationId xmlns:p14="http://schemas.microsoft.com/office/powerpoint/2010/main" val="282254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3" grpId="0"/>
      <p:bldP spid="74" grpId="0"/>
      <p:bldP spid="75" grpId="0"/>
      <p:bldP spid="78" grpId="0"/>
      <p:bldGraphic spid="28" grpId="0">
        <p:bldAsOne/>
      </p:bldGraphic>
      <p:bldGraphic spid="29" grpId="0">
        <p:bldAsOne/>
      </p:bldGraphic>
      <p:bldP spid="31" grpId="0"/>
      <p:bldP spid="32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78F6E8A5-1B73-4AC2-A5B6-1DA8E5DF8DF3}"/>
              </a:ext>
            </a:extLst>
          </p:cNvPr>
          <p:cNvGrpSpPr/>
          <p:nvPr/>
        </p:nvGrpSpPr>
        <p:grpSpPr>
          <a:xfrm>
            <a:off x="2231758" y="2430745"/>
            <a:ext cx="3501379" cy="3631432"/>
            <a:chOff x="3780596" y="3372760"/>
            <a:chExt cx="3703100" cy="3840646"/>
          </a:xfrm>
        </p:grpSpPr>
        <p:sp>
          <p:nvSpPr>
            <p:cNvPr id="40" name="Forma Livre: Forma 4">
              <a:extLst>
                <a:ext uri="{FF2B5EF4-FFF2-40B4-BE49-F238E27FC236}">
                  <a16:creationId xmlns:a16="http://schemas.microsoft.com/office/drawing/2014/main" xmlns="" id="{9A6602AF-ADF2-43E1-84C7-2E3257BA08FB}"/>
                </a:ext>
              </a:extLst>
            </p:cNvPr>
            <p:cNvSpPr/>
            <p:nvPr/>
          </p:nvSpPr>
          <p:spPr>
            <a:xfrm>
              <a:off x="3905728" y="6767647"/>
              <a:ext cx="3577968" cy="114282"/>
            </a:xfrm>
            <a:custGeom>
              <a:avLst/>
              <a:gdLst>
                <a:gd name="connsiteX0" fmla="*/ 0 w 3629873"/>
                <a:gd name="connsiteY0" fmla="*/ 0 h 113957"/>
                <a:gd name="connsiteX1" fmla="*/ 3629874 w 3629873"/>
                <a:gd name="connsiteY1" fmla="*/ 0 h 113957"/>
                <a:gd name="connsiteX2" fmla="*/ 3629874 w 3629873"/>
                <a:gd name="connsiteY2" fmla="*/ 113957 h 113957"/>
                <a:gd name="connsiteX3" fmla="*/ 0 w 3629873"/>
                <a:gd name="connsiteY3" fmla="*/ 113957 h 11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9873" h="113957">
                  <a:moveTo>
                    <a:pt x="0" y="0"/>
                  </a:moveTo>
                  <a:lnTo>
                    <a:pt x="3629874" y="0"/>
                  </a:lnTo>
                  <a:lnTo>
                    <a:pt x="3629874" y="113957"/>
                  </a:lnTo>
                  <a:lnTo>
                    <a:pt x="0" y="113957"/>
                  </a:lnTo>
                  <a:close/>
                </a:path>
              </a:pathLst>
            </a:custGeom>
            <a:solidFill>
              <a:srgbClr val="DDDDDD"/>
            </a:solidFill>
            <a:ln w="33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xmlns="" id="{D868BD1C-9EB9-442A-8AE0-68739193E4D8}"/>
                </a:ext>
              </a:extLst>
            </p:cNvPr>
            <p:cNvGrpSpPr/>
            <p:nvPr/>
          </p:nvGrpSpPr>
          <p:grpSpPr>
            <a:xfrm>
              <a:off x="3780596" y="3372760"/>
              <a:ext cx="3465329" cy="3840646"/>
              <a:chOff x="3780596" y="3372760"/>
              <a:chExt cx="3465329" cy="3840646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BAFEDF2D-1046-4C3C-A32E-45C05F3D27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8512"/>
              <a:stretch/>
            </p:blipFill>
            <p:spPr>
              <a:xfrm>
                <a:off x="4044415" y="4282455"/>
                <a:ext cx="2980813" cy="2599464"/>
              </a:xfrm>
              <a:prstGeom prst="rect">
                <a:avLst/>
              </a:prstGeom>
            </p:spPr>
          </p:pic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xmlns="" id="{4EA1099D-5B3F-429B-8727-BFE652242961}"/>
                  </a:ext>
                </a:extLst>
              </p:cNvPr>
              <p:cNvSpPr>
                <a:spLocks/>
              </p:cNvSpPr>
              <p:nvPr/>
            </p:nvSpPr>
            <p:spPr bwMode="gray">
              <a:xfrm rot="17254014" flipV="1">
                <a:off x="5000145" y="4577389"/>
                <a:ext cx="1028291" cy="977584"/>
              </a:xfrm>
              <a:custGeom>
                <a:avLst/>
                <a:gdLst>
                  <a:gd name="connsiteX0" fmla="*/ 9576 w 10013"/>
                  <a:gd name="connsiteY0" fmla="*/ 0 h 10000"/>
                  <a:gd name="connsiteX1" fmla="*/ 9782 w 10013"/>
                  <a:gd name="connsiteY1" fmla="*/ 1380 h 10000"/>
                  <a:gd name="connsiteX2" fmla="*/ 9916 w 10013"/>
                  <a:gd name="connsiteY2" fmla="*/ 2599 h 10000"/>
                  <a:gd name="connsiteX3" fmla="*/ 9992 w 10013"/>
                  <a:gd name="connsiteY3" fmla="*/ 3491 h 10000"/>
                  <a:gd name="connsiteX4" fmla="*/ 10013 w 10013"/>
                  <a:gd name="connsiteY4" fmla="*/ 3874 h 10000"/>
                  <a:gd name="connsiteX5" fmla="*/ 9324 w 10013"/>
                  <a:gd name="connsiteY5" fmla="*/ 3632 h 10000"/>
                  <a:gd name="connsiteX6" fmla="*/ 8626 w 10013"/>
                  <a:gd name="connsiteY6" fmla="*/ 5018 h 10000"/>
                  <a:gd name="connsiteX7" fmla="*/ 6911 w 10013"/>
                  <a:gd name="connsiteY7" fmla="*/ 7355 h 10000"/>
                  <a:gd name="connsiteX8" fmla="*/ 4242 w 10013"/>
                  <a:gd name="connsiteY8" fmla="*/ 9340 h 10000"/>
                  <a:gd name="connsiteX9" fmla="*/ 837 w 10013"/>
                  <a:gd name="connsiteY9" fmla="*/ 9773 h 10000"/>
                  <a:gd name="connsiteX10" fmla="*/ 635 w 10013"/>
                  <a:gd name="connsiteY10" fmla="*/ 9728 h 10000"/>
                  <a:gd name="connsiteX11" fmla="*/ 429 w 10013"/>
                  <a:gd name="connsiteY11" fmla="*/ 9683 h 10000"/>
                  <a:gd name="connsiteX12" fmla="*/ 219 w 10013"/>
                  <a:gd name="connsiteY12" fmla="*/ 9622 h 10000"/>
                  <a:gd name="connsiteX13" fmla="*/ 13 w 10013"/>
                  <a:gd name="connsiteY13" fmla="*/ 9562 h 10000"/>
                  <a:gd name="connsiteX14" fmla="*/ 143 w 10013"/>
                  <a:gd name="connsiteY14" fmla="*/ 9597 h 10000"/>
                  <a:gd name="connsiteX15" fmla="*/ 219 w 10013"/>
                  <a:gd name="connsiteY15" fmla="*/ 9612 h 10000"/>
                  <a:gd name="connsiteX16" fmla="*/ 303 w 10013"/>
                  <a:gd name="connsiteY16" fmla="*/ 9627 h 10000"/>
                  <a:gd name="connsiteX17" fmla="*/ 1648 w 10013"/>
                  <a:gd name="connsiteY17" fmla="*/ 9647 h 10000"/>
                  <a:gd name="connsiteX18" fmla="*/ 3611 w 10013"/>
                  <a:gd name="connsiteY18" fmla="*/ 8982 h 10000"/>
                  <a:gd name="connsiteX19" fmla="*/ 5852 w 10013"/>
                  <a:gd name="connsiteY19" fmla="*/ 7008 h 10000"/>
                  <a:gd name="connsiteX20" fmla="*/ 7899 w 10013"/>
                  <a:gd name="connsiteY20" fmla="*/ 3134 h 10000"/>
                  <a:gd name="connsiteX21" fmla="*/ 7214 w 10013"/>
                  <a:gd name="connsiteY21" fmla="*/ 2892 h 10000"/>
                  <a:gd name="connsiteX22" fmla="*/ 7470 w 10013"/>
                  <a:gd name="connsiteY22" fmla="*/ 2630 h 10000"/>
                  <a:gd name="connsiteX23" fmla="*/ 8042 w 10013"/>
                  <a:gd name="connsiteY23" fmla="*/ 2005 h 10000"/>
                  <a:gd name="connsiteX24" fmla="*/ 8794 w 10013"/>
                  <a:gd name="connsiteY24" fmla="*/ 1098 h 10000"/>
                  <a:gd name="connsiteX25" fmla="*/ 9576 w 10013"/>
                  <a:gd name="connsiteY25" fmla="*/ 0 h 10000"/>
                  <a:gd name="connsiteX0" fmla="*/ 9433 w 9870"/>
                  <a:gd name="connsiteY0" fmla="*/ 0 h 10000"/>
                  <a:gd name="connsiteX1" fmla="*/ 9639 w 9870"/>
                  <a:gd name="connsiteY1" fmla="*/ 1380 h 10000"/>
                  <a:gd name="connsiteX2" fmla="*/ 9773 w 9870"/>
                  <a:gd name="connsiteY2" fmla="*/ 2599 h 10000"/>
                  <a:gd name="connsiteX3" fmla="*/ 9849 w 9870"/>
                  <a:gd name="connsiteY3" fmla="*/ 3491 h 10000"/>
                  <a:gd name="connsiteX4" fmla="*/ 9870 w 9870"/>
                  <a:gd name="connsiteY4" fmla="*/ 3874 h 10000"/>
                  <a:gd name="connsiteX5" fmla="*/ 9181 w 9870"/>
                  <a:gd name="connsiteY5" fmla="*/ 3632 h 10000"/>
                  <a:gd name="connsiteX6" fmla="*/ 8483 w 9870"/>
                  <a:gd name="connsiteY6" fmla="*/ 5018 h 10000"/>
                  <a:gd name="connsiteX7" fmla="*/ 6768 w 9870"/>
                  <a:gd name="connsiteY7" fmla="*/ 7355 h 10000"/>
                  <a:gd name="connsiteX8" fmla="*/ 4099 w 9870"/>
                  <a:gd name="connsiteY8" fmla="*/ 9340 h 10000"/>
                  <a:gd name="connsiteX9" fmla="*/ 694 w 9870"/>
                  <a:gd name="connsiteY9" fmla="*/ 9773 h 10000"/>
                  <a:gd name="connsiteX10" fmla="*/ 492 w 9870"/>
                  <a:gd name="connsiteY10" fmla="*/ 9728 h 10000"/>
                  <a:gd name="connsiteX11" fmla="*/ 286 w 9870"/>
                  <a:gd name="connsiteY11" fmla="*/ 9683 h 10000"/>
                  <a:gd name="connsiteX12" fmla="*/ 76 w 9870"/>
                  <a:gd name="connsiteY12" fmla="*/ 9622 h 10000"/>
                  <a:gd name="connsiteX13" fmla="*/ 0 w 9870"/>
                  <a:gd name="connsiteY13" fmla="*/ 9597 h 10000"/>
                  <a:gd name="connsiteX14" fmla="*/ 76 w 9870"/>
                  <a:gd name="connsiteY14" fmla="*/ 9612 h 10000"/>
                  <a:gd name="connsiteX15" fmla="*/ 160 w 9870"/>
                  <a:gd name="connsiteY15" fmla="*/ 9627 h 10000"/>
                  <a:gd name="connsiteX16" fmla="*/ 1505 w 9870"/>
                  <a:gd name="connsiteY16" fmla="*/ 9647 h 10000"/>
                  <a:gd name="connsiteX17" fmla="*/ 3468 w 9870"/>
                  <a:gd name="connsiteY17" fmla="*/ 8982 h 10000"/>
                  <a:gd name="connsiteX18" fmla="*/ 5709 w 9870"/>
                  <a:gd name="connsiteY18" fmla="*/ 7008 h 10000"/>
                  <a:gd name="connsiteX19" fmla="*/ 7756 w 9870"/>
                  <a:gd name="connsiteY19" fmla="*/ 3134 h 10000"/>
                  <a:gd name="connsiteX20" fmla="*/ 7071 w 9870"/>
                  <a:gd name="connsiteY20" fmla="*/ 2892 h 10000"/>
                  <a:gd name="connsiteX21" fmla="*/ 7327 w 9870"/>
                  <a:gd name="connsiteY21" fmla="*/ 2630 h 10000"/>
                  <a:gd name="connsiteX22" fmla="*/ 7899 w 9870"/>
                  <a:gd name="connsiteY22" fmla="*/ 2005 h 10000"/>
                  <a:gd name="connsiteX23" fmla="*/ 8651 w 9870"/>
                  <a:gd name="connsiteY23" fmla="*/ 1098 h 10000"/>
                  <a:gd name="connsiteX24" fmla="*/ 9433 w 9870"/>
                  <a:gd name="connsiteY2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870" h="10000">
                    <a:moveTo>
                      <a:pt x="9433" y="0"/>
                    </a:moveTo>
                    <a:cubicBezTo>
                      <a:pt x="9517" y="469"/>
                      <a:pt x="9584" y="937"/>
                      <a:pt x="9639" y="1380"/>
                    </a:cubicBezTo>
                    <a:cubicBezTo>
                      <a:pt x="9698" y="1824"/>
                      <a:pt x="9740" y="2237"/>
                      <a:pt x="9773" y="2599"/>
                    </a:cubicBezTo>
                    <a:cubicBezTo>
                      <a:pt x="9807" y="2962"/>
                      <a:pt x="9832" y="3270"/>
                      <a:pt x="9849" y="3491"/>
                    </a:cubicBezTo>
                    <a:cubicBezTo>
                      <a:pt x="9862" y="3713"/>
                      <a:pt x="9870" y="3849"/>
                      <a:pt x="9870" y="3874"/>
                    </a:cubicBezTo>
                    <a:lnTo>
                      <a:pt x="9181" y="3632"/>
                    </a:lnTo>
                    <a:cubicBezTo>
                      <a:pt x="9113" y="3793"/>
                      <a:pt x="8886" y="4322"/>
                      <a:pt x="8483" y="5018"/>
                    </a:cubicBezTo>
                    <a:cubicBezTo>
                      <a:pt x="8084" y="5708"/>
                      <a:pt x="7512" y="6554"/>
                      <a:pt x="6768" y="7355"/>
                    </a:cubicBezTo>
                    <a:cubicBezTo>
                      <a:pt x="6036" y="8146"/>
                      <a:pt x="5141" y="8872"/>
                      <a:pt x="4099" y="9340"/>
                    </a:cubicBezTo>
                    <a:cubicBezTo>
                      <a:pt x="3086" y="9798"/>
                      <a:pt x="1942" y="10000"/>
                      <a:pt x="694" y="9773"/>
                    </a:cubicBezTo>
                    <a:lnTo>
                      <a:pt x="492" y="9728"/>
                    </a:lnTo>
                    <a:lnTo>
                      <a:pt x="286" y="9683"/>
                    </a:lnTo>
                    <a:lnTo>
                      <a:pt x="76" y="9622"/>
                    </a:lnTo>
                    <a:lnTo>
                      <a:pt x="0" y="9597"/>
                    </a:lnTo>
                    <a:cubicBezTo>
                      <a:pt x="34" y="9605"/>
                      <a:pt x="51" y="9607"/>
                      <a:pt x="76" y="9612"/>
                    </a:cubicBezTo>
                    <a:cubicBezTo>
                      <a:pt x="101" y="9617"/>
                      <a:pt x="131" y="9622"/>
                      <a:pt x="160" y="9627"/>
                    </a:cubicBezTo>
                    <a:cubicBezTo>
                      <a:pt x="479" y="9688"/>
                      <a:pt x="946" y="9723"/>
                      <a:pt x="1505" y="9647"/>
                    </a:cubicBezTo>
                    <a:cubicBezTo>
                      <a:pt x="2081" y="9572"/>
                      <a:pt x="2754" y="9385"/>
                      <a:pt x="3468" y="8982"/>
                    </a:cubicBezTo>
                    <a:cubicBezTo>
                      <a:pt x="4200" y="8574"/>
                      <a:pt x="4969" y="7945"/>
                      <a:pt x="5709" y="7008"/>
                    </a:cubicBezTo>
                    <a:cubicBezTo>
                      <a:pt x="6457" y="6050"/>
                      <a:pt x="7167" y="4786"/>
                      <a:pt x="7756" y="3134"/>
                    </a:cubicBezTo>
                    <a:lnTo>
                      <a:pt x="7071" y="2892"/>
                    </a:lnTo>
                    <a:cubicBezTo>
                      <a:pt x="7087" y="2877"/>
                      <a:pt x="7180" y="2786"/>
                      <a:pt x="7327" y="2630"/>
                    </a:cubicBezTo>
                    <a:cubicBezTo>
                      <a:pt x="7474" y="2479"/>
                      <a:pt x="7672" y="2262"/>
                      <a:pt x="7899" y="2005"/>
                    </a:cubicBezTo>
                    <a:cubicBezTo>
                      <a:pt x="8130" y="1743"/>
                      <a:pt x="8386" y="1436"/>
                      <a:pt x="8651" y="1098"/>
                    </a:cubicBezTo>
                    <a:cubicBezTo>
                      <a:pt x="8916" y="756"/>
                      <a:pt x="9185" y="388"/>
                      <a:pt x="9433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orthographicFront"/>
                <a:lightRig rig="threePt" dir="t">
                  <a:rot lat="0" lon="0" rev="19800000"/>
                </a:lightRig>
              </a:scene3d>
              <a:sp3d extrusionH="635000">
                <a:bevelB w="50800" h="50800" prst="angle"/>
              </a:sp3d>
            </p:spPr>
            <p:txBody>
              <a:bodyPr vert="horz" wrap="square" lIns="91422" tIns="45718" rIns="91422" bIns="45718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-190462" algn="l" defTabSz="9144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808080"/>
                  </a:buClr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00AF3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CaixaDeTexto 2">
                <a:extLst>
                  <a:ext uri="{FF2B5EF4-FFF2-40B4-BE49-F238E27FC236}">
                    <a16:creationId xmlns:a16="http://schemas.microsoft.com/office/drawing/2014/main" xmlns="" id="{7B3AEC60-8DA2-4232-840E-6C58AFF66D57}"/>
                  </a:ext>
                </a:extLst>
              </p:cNvPr>
              <p:cNvSpPr txBox="1"/>
              <p:nvPr/>
            </p:nvSpPr>
            <p:spPr>
              <a:xfrm>
                <a:off x="4252317" y="4147614"/>
                <a:ext cx="1497342" cy="55016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3600" b="1" dirty="0">
                    <a:solidFill>
                      <a:srgbClr val="0070C0"/>
                    </a:solidFill>
                  </a:rPr>
                  <a:t>+ 66%</a:t>
                </a:r>
              </a:p>
            </p:txBody>
          </p:sp>
          <p:sp>
            <p:nvSpPr>
              <p:cNvPr id="38" name="Retângulo 32">
                <a:extLst>
                  <a:ext uri="{FF2B5EF4-FFF2-40B4-BE49-F238E27FC236}">
                    <a16:creationId xmlns:a16="http://schemas.microsoft.com/office/drawing/2014/main" xmlns="" id="{885ABE5A-ADBF-47F5-9211-E208F6F58A41}"/>
                  </a:ext>
                </a:extLst>
              </p:cNvPr>
              <p:cNvSpPr/>
              <p:nvPr/>
            </p:nvSpPr>
            <p:spPr>
              <a:xfrm>
                <a:off x="3780596" y="3372760"/>
                <a:ext cx="3465329" cy="6510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600" b="1" dirty="0">
                    <a:solidFill>
                      <a:srgbClr val="3B67AE"/>
                    </a:solidFill>
                    <a:latin typeface="Calibri" panose="020F0502020204030204"/>
                  </a:rPr>
                  <a:t>Previsão de Produção de </a:t>
                </a:r>
                <a:r>
                  <a:rPr lang="pt-BR" sz="2000" b="1" dirty="0">
                    <a:solidFill>
                      <a:srgbClr val="3B67AE"/>
                    </a:solidFill>
                    <a:latin typeface="Calibri" panose="020F0502020204030204"/>
                  </a:rPr>
                  <a:t>Petróleo</a:t>
                </a:r>
                <a:r>
                  <a:rPr lang="pt-BR" sz="1600" b="1" dirty="0">
                    <a:solidFill>
                      <a:srgbClr val="3B67AE"/>
                    </a:solidFill>
                    <a:latin typeface="Calibri" panose="020F0502020204030204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dirty="0">
                    <a:solidFill>
                      <a:schemeClr val="bg2">
                        <a:lumMod val="50000"/>
                      </a:schemeClr>
                    </a:solidFill>
                  </a:rPr>
                  <a:t>(Milhões barris/dia)</a:t>
                </a:r>
              </a:p>
            </p:txBody>
          </p:sp>
          <p:sp>
            <p:nvSpPr>
              <p:cNvPr id="41" name="Forma Livre: Forma 5">
                <a:extLst>
                  <a:ext uri="{FF2B5EF4-FFF2-40B4-BE49-F238E27FC236}">
                    <a16:creationId xmlns:a16="http://schemas.microsoft.com/office/drawing/2014/main" xmlns="" id="{C83A24C6-3102-44C0-928E-1CA12EAB88F6}"/>
                  </a:ext>
                </a:extLst>
              </p:cNvPr>
              <p:cNvSpPr/>
              <p:nvPr/>
            </p:nvSpPr>
            <p:spPr>
              <a:xfrm>
                <a:off x="3875467" y="4145918"/>
                <a:ext cx="112327" cy="2736000"/>
              </a:xfrm>
              <a:custGeom>
                <a:avLst/>
                <a:gdLst>
                  <a:gd name="connsiteX0" fmla="*/ 0 w 113957"/>
                  <a:gd name="connsiteY0" fmla="*/ 0 h 3686852"/>
                  <a:gd name="connsiteX1" fmla="*/ 113957 w 113957"/>
                  <a:gd name="connsiteY1" fmla="*/ 0 h 3686852"/>
                  <a:gd name="connsiteX2" fmla="*/ 113957 w 113957"/>
                  <a:gd name="connsiteY2" fmla="*/ 3686853 h 3686852"/>
                  <a:gd name="connsiteX3" fmla="*/ 0 w 113957"/>
                  <a:gd name="connsiteY3" fmla="*/ 3686853 h 3686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57" h="3686852">
                    <a:moveTo>
                      <a:pt x="0" y="0"/>
                    </a:moveTo>
                    <a:lnTo>
                      <a:pt x="113957" y="0"/>
                    </a:lnTo>
                    <a:lnTo>
                      <a:pt x="113957" y="3686853"/>
                    </a:lnTo>
                    <a:lnTo>
                      <a:pt x="0" y="3686853"/>
                    </a:lnTo>
                    <a:close/>
                  </a:path>
                </a:pathLst>
              </a:custGeom>
              <a:solidFill>
                <a:srgbClr val="DDDDDD"/>
              </a:solidFill>
              <a:ln w="334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DF63D545-9A36-4B86-8448-411B68613124}"/>
                  </a:ext>
                </a:extLst>
              </p:cNvPr>
              <p:cNvSpPr txBox="1"/>
              <p:nvPr/>
            </p:nvSpPr>
            <p:spPr>
              <a:xfrm>
                <a:off x="4291525" y="6790245"/>
                <a:ext cx="744600" cy="423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/>
                  <a:t>2021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069D9B08-64D7-4888-B4C8-E5A527B793DE}"/>
                  </a:ext>
                </a:extLst>
              </p:cNvPr>
              <p:cNvSpPr txBox="1"/>
              <p:nvPr/>
            </p:nvSpPr>
            <p:spPr>
              <a:xfrm>
                <a:off x="6139561" y="6792814"/>
                <a:ext cx="7040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/>
                  <a:t>2030</a:t>
                </a:r>
              </a:p>
            </p:txBody>
          </p:sp>
        </p:grp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xmlns="" id="{30124825-1CE1-42A7-A364-9EA2CEE3C2AA}"/>
              </a:ext>
            </a:extLst>
          </p:cNvPr>
          <p:cNvGrpSpPr/>
          <p:nvPr/>
        </p:nvGrpSpPr>
        <p:grpSpPr>
          <a:xfrm>
            <a:off x="5716991" y="2070442"/>
            <a:ext cx="3568534" cy="3996834"/>
            <a:chOff x="5666650" y="94202"/>
            <a:chExt cx="4135134" cy="463143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370D095B-59B7-45EA-B0E1-B3A26028B79F}"/>
                </a:ext>
              </a:extLst>
            </p:cNvPr>
            <p:cNvSpPr txBox="1"/>
            <p:nvPr/>
          </p:nvSpPr>
          <p:spPr>
            <a:xfrm>
              <a:off x="6628713" y="4286064"/>
              <a:ext cx="756383" cy="427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2021</a:t>
              </a:r>
              <a:endParaRPr lang="pt-BR" sz="20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0D5D20A-7C20-4885-B79E-55B9A73EF03B}"/>
                </a:ext>
              </a:extLst>
            </p:cNvPr>
            <p:cNvSpPr txBox="1"/>
            <p:nvPr/>
          </p:nvSpPr>
          <p:spPr>
            <a:xfrm>
              <a:off x="8564547" y="4297668"/>
              <a:ext cx="756383" cy="427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2030</a:t>
              </a:r>
              <a:endParaRPr lang="pt-BR" sz="2000" dirty="0"/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xmlns="" id="{7C746590-B41E-443D-86BA-9782E083CADD}"/>
                </a:ext>
              </a:extLst>
            </p:cNvPr>
            <p:cNvGrpSpPr/>
            <p:nvPr/>
          </p:nvGrpSpPr>
          <p:grpSpPr>
            <a:xfrm>
              <a:off x="5666650" y="94202"/>
              <a:ext cx="4135134" cy="4264031"/>
              <a:chOff x="5666650" y="94202"/>
              <a:chExt cx="4135134" cy="4264031"/>
            </a:xfrm>
          </p:grpSpPr>
          <p:sp>
            <p:nvSpPr>
              <p:cNvPr id="52" name="Forma Livre: Forma 5">
                <a:extLst>
                  <a:ext uri="{FF2B5EF4-FFF2-40B4-BE49-F238E27FC236}">
                    <a16:creationId xmlns:a16="http://schemas.microsoft.com/office/drawing/2014/main" xmlns="" id="{A6B8D287-1F86-4D50-B512-F2E1A49FED93}"/>
                  </a:ext>
                </a:extLst>
              </p:cNvPr>
              <p:cNvSpPr/>
              <p:nvPr/>
            </p:nvSpPr>
            <p:spPr>
              <a:xfrm>
                <a:off x="5666650" y="830233"/>
                <a:ext cx="112327" cy="3528000"/>
              </a:xfrm>
              <a:custGeom>
                <a:avLst/>
                <a:gdLst>
                  <a:gd name="connsiteX0" fmla="*/ 0 w 113957"/>
                  <a:gd name="connsiteY0" fmla="*/ 0 h 3686852"/>
                  <a:gd name="connsiteX1" fmla="*/ 113957 w 113957"/>
                  <a:gd name="connsiteY1" fmla="*/ 0 h 3686852"/>
                  <a:gd name="connsiteX2" fmla="*/ 113957 w 113957"/>
                  <a:gd name="connsiteY2" fmla="*/ 3686853 h 3686852"/>
                  <a:gd name="connsiteX3" fmla="*/ 0 w 113957"/>
                  <a:gd name="connsiteY3" fmla="*/ 3686853 h 3686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957" h="3686852">
                    <a:moveTo>
                      <a:pt x="0" y="0"/>
                    </a:moveTo>
                    <a:lnTo>
                      <a:pt x="113957" y="0"/>
                    </a:lnTo>
                    <a:lnTo>
                      <a:pt x="113957" y="3686853"/>
                    </a:lnTo>
                    <a:lnTo>
                      <a:pt x="0" y="3686853"/>
                    </a:lnTo>
                    <a:close/>
                  </a:path>
                </a:pathLst>
              </a:custGeom>
              <a:solidFill>
                <a:srgbClr val="DDDDDD"/>
              </a:solidFill>
              <a:ln w="334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grpSp>
            <p:nvGrpSpPr>
              <p:cNvPr id="20" name="Agrupar 19">
                <a:extLst>
                  <a:ext uri="{FF2B5EF4-FFF2-40B4-BE49-F238E27FC236}">
                    <a16:creationId xmlns:a16="http://schemas.microsoft.com/office/drawing/2014/main" xmlns="" id="{8C620382-D685-4686-B1C0-75FBBABD4CD0}"/>
                  </a:ext>
                </a:extLst>
              </p:cNvPr>
              <p:cNvGrpSpPr/>
              <p:nvPr/>
            </p:nvGrpSpPr>
            <p:grpSpPr>
              <a:xfrm>
                <a:off x="5666650" y="94202"/>
                <a:ext cx="4135134" cy="4260608"/>
                <a:chOff x="5666650" y="94202"/>
                <a:chExt cx="4135134" cy="4260608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xmlns="" id="{EC9883A5-1EB6-4465-956F-5348497996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b="4427"/>
                <a:stretch/>
              </p:blipFill>
              <p:spPr>
                <a:xfrm>
                  <a:off x="6494765" y="908881"/>
                  <a:ext cx="2922412" cy="3445929"/>
                </a:xfrm>
                <a:prstGeom prst="rect">
                  <a:avLst/>
                </a:prstGeom>
              </p:spPr>
            </p:pic>
            <p:sp>
              <p:nvSpPr>
                <p:cNvPr id="55" name="Freeform 13">
                  <a:extLst>
                    <a:ext uri="{FF2B5EF4-FFF2-40B4-BE49-F238E27FC236}">
                      <a16:creationId xmlns:a16="http://schemas.microsoft.com/office/drawing/2014/main" xmlns="" id="{1A25E881-BD2F-4E00-A6A2-0E83D560360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rot="15765643" flipV="1">
                  <a:off x="7169955" y="921317"/>
                  <a:ext cx="1263757" cy="1656293"/>
                </a:xfrm>
                <a:custGeom>
                  <a:avLst/>
                  <a:gdLst>
                    <a:gd name="connsiteX0" fmla="*/ 9576 w 10013"/>
                    <a:gd name="connsiteY0" fmla="*/ 0 h 10000"/>
                    <a:gd name="connsiteX1" fmla="*/ 9782 w 10013"/>
                    <a:gd name="connsiteY1" fmla="*/ 1380 h 10000"/>
                    <a:gd name="connsiteX2" fmla="*/ 9916 w 10013"/>
                    <a:gd name="connsiteY2" fmla="*/ 2599 h 10000"/>
                    <a:gd name="connsiteX3" fmla="*/ 9992 w 10013"/>
                    <a:gd name="connsiteY3" fmla="*/ 3491 h 10000"/>
                    <a:gd name="connsiteX4" fmla="*/ 10013 w 10013"/>
                    <a:gd name="connsiteY4" fmla="*/ 3874 h 10000"/>
                    <a:gd name="connsiteX5" fmla="*/ 9324 w 10013"/>
                    <a:gd name="connsiteY5" fmla="*/ 3632 h 10000"/>
                    <a:gd name="connsiteX6" fmla="*/ 8626 w 10013"/>
                    <a:gd name="connsiteY6" fmla="*/ 5018 h 10000"/>
                    <a:gd name="connsiteX7" fmla="*/ 6911 w 10013"/>
                    <a:gd name="connsiteY7" fmla="*/ 7355 h 10000"/>
                    <a:gd name="connsiteX8" fmla="*/ 4242 w 10013"/>
                    <a:gd name="connsiteY8" fmla="*/ 9340 h 10000"/>
                    <a:gd name="connsiteX9" fmla="*/ 837 w 10013"/>
                    <a:gd name="connsiteY9" fmla="*/ 9773 h 10000"/>
                    <a:gd name="connsiteX10" fmla="*/ 635 w 10013"/>
                    <a:gd name="connsiteY10" fmla="*/ 9728 h 10000"/>
                    <a:gd name="connsiteX11" fmla="*/ 429 w 10013"/>
                    <a:gd name="connsiteY11" fmla="*/ 9683 h 10000"/>
                    <a:gd name="connsiteX12" fmla="*/ 219 w 10013"/>
                    <a:gd name="connsiteY12" fmla="*/ 9622 h 10000"/>
                    <a:gd name="connsiteX13" fmla="*/ 13 w 10013"/>
                    <a:gd name="connsiteY13" fmla="*/ 9562 h 10000"/>
                    <a:gd name="connsiteX14" fmla="*/ 143 w 10013"/>
                    <a:gd name="connsiteY14" fmla="*/ 9597 h 10000"/>
                    <a:gd name="connsiteX15" fmla="*/ 219 w 10013"/>
                    <a:gd name="connsiteY15" fmla="*/ 9612 h 10000"/>
                    <a:gd name="connsiteX16" fmla="*/ 303 w 10013"/>
                    <a:gd name="connsiteY16" fmla="*/ 9627 h 10000"/>
                    <a:gd name="connsiteX17" fmla="*/ 1648 w 10013"/>
                    <a:gd name="connsiteY17" fmla="*/ 9647 h 10000"/>
                    <a:gd name="connsiteX18" fmla="*/ 3611 w 10013"/>
                    <a:gd name="connsiteY18" fmla="*/ 8982 h 10000"/>
                    <a:gd name="connsiteX19" fmla="*/ 5852 w 10013"/>
                    <a:gd name="connsiteY19" fmla="*/ 7008 h 10000"/>
                    <a:gd name="connsiteX20" fmla="*/ 7899 w 10013"/>
                    <a:gd name="connsiteY20" fmla="*/ 3134 h 10000"/>
                    <a:gd name="connsiteX21" fmla="*/ 7214 w 10013"/>
                    <a:gd name="connsiteY21" fmla="*/ 2892 h 10000"/>
                    <a:gd name="connsiteX22" fmla="*/ 7470 w 10013"/>
                    <a:gd name="connsiteY22" fmla="*/ 2630 h 10000"/>
                    <a:gd name="connsiteX23" fmla="*/ 8042 w 10013"/>
                    <a:gd name="connsiteY23" fmla="*/ 2005 h 10000"/>
                    <a:gd name="connsiteX24" fmla="*/ 8794 w 10013"/>
                    <a:gd name="connsiteY24" fmla="*/ 1098 h 10000"/>
                    <a:gd name="connsiteX25" fmla="*/ 9576 w 10013"/>
                    <a:gd name="connsiteY25" fmla="*/ 0 h 10000"/>
                    <a:gd name="connsiteX0" fmla="*/ 9433 w 9870"/>
                    <a:gd name="connsiteY0" fmla="*/ 0 h 10000"/>
                    <a:gd name="connsiteX1" fmla="*/ 9639 w 9870"/>
                    <a:gd name="connsiteY1" fmla="*/ 1380 h 10000"/>
                    <a:gd name="connsiteX2" fmla="*/ 9773 w 9870"/>
                    <a:gd name="connsiteY2" fmla="*/ 2599 h 10000"/>
                    <a:gd name="connsiteX3" fmla="*/ 9849 w 9870"/>
                    <a:gd name="connsiteY3" fmla="*/ 3491 h 10000"/>
                    <a:gd name="connsiteX4" fmla="*/ 9870 w 9870"/>
                    <a:gd name="connsiteY4" fmla="*/ 3874 h 10000"/>
                    <a:gd name="connsiteX5" fmla="*/ 9181 w 9870"/>
                    <a:gd name="connsiteY5" fmla="*/ 3632 h 10000"/>
                    <a:gd name="connsiteX6" fmla="*/ 8483 w 9870"/>
                    <a:gd name="connsiteY6" fmla="*/ 5018 h 10000"/>
                    <a:gd name="connsiteX7" fmla="*/ 6768 w 9870"/>
                    <a:gd name="connsiteY7" fmla="*/ 7355 h 10000"/>
                    <a:gd name="connsiteX8" fmla="*/ 4099 w 9870"/>
                    <a:gd name="connsiteY8" fmla="*/ 9340 h 10000"/>
                    <a:gd name="connsiteX9" fmla="*/ 694 w 9870"/>
                    <a:gd name="connsiteY9" fmla="*/ 9773 h 10000"/>
                    <a:gd name="connsiteX10" fmla="*/ 492 w 9870"/>
                    <a:gd name="connsiteY10" fmla="*/ 9728 h 10000"/>
                    <a:gd name="connsiteX11" fmla="*/ 286 w 9870"/>
                    <a:gd name="connsiteY11" fmla="*/ 9683 h 10000"/>
                    <a:gd name="connsiteX12" fmla="*/ 76 w 9870"/>
                    <a:gd name="connsiteY12" fmla="*/ 9622 h 10000"/>
                    <a:gd name="connsiteX13" fmla="*/ 0 w 9870"/>
                    <a:gd name="connsiteY13" fmla="*/ 9597 h 10000"/>
                    <a:gd name="connsiteX14" fmla="*/ 76 w 9870"/>
                    <a:gd name="connsiteY14" fmla="*/ 9612 h 10000"/>
                    <a:gd name="connsiteX15" fmla="*/ 160 w 9870"/>
                    <a:gd name="connsiteY15" fmla="*/ 9627 h 10000"/>
                    <a:gd name="connsiteX16" fmla="*/ 1505 w 9870"/>
                    <a:gd name="connsiteY16" fmla="*/ 9647 h 10000"/>
                    <a:gd name="connsiteX17" fmla="*/ 3468 w 9870"/>
                    <a:gd name="connsiteY17" fmla="*/ 8982 h 10000"/>
                    <a:gd name="connsiteX18" fmla="*/ 5709 w 9870"/>
                    <a:gd name="connsiteY18" fmla="*/ 7008 h 10000"/>
                    <a:gd name="connsiteX19" fmla="*/ 7756 w 9870"/>
                    <a:gd name="connsiteY19" fmla="*/ 3134 h 10000"/>
                    <a:gd name="connsiteX20" fmla="*/ 7071 w 9870"/>
                    <a:gd name="connsiteY20" fmla="*/ 2892 h 10000"/>
                    <a:gd name="connsiteX21" fmla="*/ 7327 w 9870"/>
                    <a:gd name="connsiteY21" fmla="*/ 2630 h 10000"/>
                    <a:gd name="connsiteX22" fmla="*/ 7899 w 9870"/>
                    <a:gd name="connsiteY22" fmla="*/ 2005 h 10000"/>
                    <a:gd name="connsiteX23" fmla="*/ 8651 w 9870"/>
                    <a:gd name="connsiteY23" fmla="*/ 1098 h 10000"/>
                    <a:gd name="connsiteX24" fmla="*/ 9433 w 9870"/>
                    <a:gd name="connsiteY2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870" h="10000">
                      <a:moveTo>
                        <a:pt x="9433" y="0"/>
                      </a:moveTo>
                      <a:cubicBezTo>
                        <a:pt x="9517" y="469"/>
                        <a:pt x="9584" y="937"/>
                        <a:pt x="9639" y="1380"/>
                      </a:cubicBezTo>
                      <a:cubicBezTo>
                        <a:pt x="9698" y="1824"/>
                        <a:pt x="9740" y="2237"/>
                        <a:pt x="9773" y="2599"/>
                      </a:cubicBezTo>
                      <a:cubicBezTo>
                        <a:pt x="9807" y="2962"/>
                        <a:pt x="9832" y="3270"/>
                        <a:pt x="9849" y="3491"/>
                      </a:cubicBezTo>
                      <a:cubicBezTo>
                        <a:pt x="9862" y="3713"/>
                        <a:pt x="9870" y="3849"/>
                        <a:pt x="9870" y="3874"/>
                      </a:cubicBezTo>
                      <a:lnTo>
                        <a:pt x="9181" y="3632"/>
                      </a:lnTo>
                      <a:cubicBezTo>
                        <a:pt x="9113" y="3793"/>
                        <a:pt x="8886" y="4322"/>
                        <a:pt x="8483" y="5018"/>
                      </a:cubicBezTo>
                      <a:cubicBezTo>
                        <a:pt x="8084" y="5708"/>
                        <a:pt x="7512" y="6554"/>
                        <a:pt x="6768" y="7355"/>
                      </a:cubicBezTo>
                      <a:cubicBezTo>
                        <a:pt x="6036" y="8146"/>
                        <a:pt x="5141" y="8872"/>
                        <a:pt x="4099" y="9340"/>
                      </a:cubicBezTo>
                      <a:cubicBezTo>
                        <a:pt x="3086" y="9798"/>
                        <a:pt x="1942" y="10000"/>
                        <a:pt x="694" y="9773"/>
                      </a:cubicBezTo>
                      <a:lnTo>
                        <a:pt x="492" y="9728"/>
                      </a:lnTo>
                      <a:lnTo>
                        <a:pt x="286" y="9683"/>
                      </a:lnTo>
                      <a:lnTo>
                        <a:pt x="76" y="9622"/>
                      </a:lnTo>
                      <a:lnTo>
                        <a:pt x="0" y="9597"/>
                      </a:lnTo>
                      <a:cubicBezTo>
                        <a:pt x="34" y="9605"/>
                        <a:pt x="51" y="9607"/>
                        <a:pt x="76" y="9612"/>
                      </a:cubicBezTo>
                      <a:cubicBezTo>
                        <a:pt x="101" y="9617"/>
                        <a:pt x="131" y="9622"/>
                        <a:pt x="160" y="9627"/>
                      </a:cubicBezTo>
                      <a:cubicBezTo>
                        <a:pt x="479" y="9688"/>
                        <a:pt x="946" y="9723"/>
                        <a:pt x="1505" y="9647"/>
                      </a:cubicBezTo>
                      <a:cubicBezTo>
                        <a:pt x="2081" y="9572"/>
                        <a:pt x="2754" y="9385"/>
                        <a:pt x="3468" y="8982"/>
                      </a:cubicBezTo>
                      <a:cubicBezTo>
                        <a:pt x="4200" y="8574"/>
                        <a:pt x="4969" y="7945"/>
                        <a:pt x="5709" y="7008"/>
                      </a:cubicBezTo>
                      <a:cubicBezTo>
                        <a:pt x="6457" y="6050"/>
                        <a:pt x="7167" y="4786"/>
                        <a:pt x="7756" y="3134"/>
                      </a:cubicBezTo>
                      <a:lnTo>
                        <a:pt x="7071" y="2892"/>
                      </a:lnTo>
                      <a:cubicBezTo>
                        <a:pt x="7087" y="2877"/>
                        <a:pt x="7180" y="2786"/>
                        <a:pt x="7327" y="2630"/>
                      </a:cubicBezTo>
                      <a:cubicBezTo>
                        <a:pt x="7474" y="2479"/>
                        <a:pt x="7672" y="2262"/>
                        <a:pt x="7899" y="2005"/>
                      </a:cubicBezTo>
                      <a:cubicBezTo>
                        <a:pt x="8130" y="1743"/>
                        <a:pt x="8386" y="1436"/>
                        <a:pt x="8651" y="1098"/>
                      </a:cubicBezTo>
                      <a:cubicBezTo>
                        <a:pt x="8916" y="756"/>
                        <a:pt x="9185" y="388"/>
                        <a:pt x="9433" y="0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noFill/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>
                    <a:rot lat="0" lon="0" rev="19800000"/>
                  </a:lightRig>
                </a:scene3d>
                <a:sp3d extrusionH="635000">
                  <a:bevelB w="50800" h="50800" prst="angle"/>
                </a:sp3d>
              </p:spPr>
              <p:txBody>
                <a:bodyPr vert="horz" wrap="square" lIns="91422" tIns="45718" rIns="91422" bIns="45718" numCol="1" anchor="t" anchorCtr="0" compatLnSpc="1">
                  <a:prstTxWarp prst="textNoShape">
                    <a:avLst/>
                  </a:prstTxWarp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-190462" algn="l" defTabSz="9144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rgbClr val="80808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CaixaDeTexto 2">
                  <a:extLst>
                    <a:ext uri="{FF2B5EF4-FFF2-40B4-BE49-F238E27FC236}">
                      <a16:creationId xmlns:a16="http://schemas.microsoft.com/office/drawing/2014/main" xmlns="" id="{C5AE41C5-E5BD-45DC-8668-F1063504A2D4}"/>
                    </a:ext>
                  </a:extLst>
                </p:cNvPr>
                <p:cNvSpPr txBox="1"/>
                <p:nvPr/>
              </p:nvSpPr>
              <p:spPr>
                <a:xfrm>
                  <a:off x="5855781" y="1093661"/>
                  <a:ext cx="1659505" cy="550165"/>
                </a:xfrm>
                <a:prstGeom prst="rect">
                  <a:avLst/>
                </a:prstGeom>
              </p:spPr>
              <p:txBody>
                <a:bodyPr wrap="squar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pt-BR" sz="2800" b="1" dirty="0">
                      <a:solidFill>
                        <a:srgbClr val="00B0F0"/>
                      </a:solidFill>
                    </a:rPr>
                    <a:t>+ 110%</a:t>
                  </a:r>
                </a:p>
              </p:txBody>
            </p:sp>
            <p:sp>
              <p:nvSpPr>
                <p:cNvPr id="57" name="Retângulo 41">
                  <a:extLst>
                    <a:ext uri="{FF2B5EF4-FFF2-40B4-BE49-F238E27FC236}">
                      <a16:creationId xmlns:a16="http://schemas.microsoft.com/office/drawing/2014/main" xmlns="" id="{E8EA41CB-129F-4841-9F11-ECA7DB717E34}"/>
                    </a:ext>
                  </a:extLst>
                </p:cNvPr>
                <p:cNvSpPr/>
                <p:nvPr/>
              </p:nvSpPr>
              <p:spPr>
                <a:xfrm>
                  <a:off x="5666650" y="94202"/>
                  <a:ext cx="4135134" cy="7132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pt-BR" sz="1600" b="1" dirty="0">
                      <a:solidFill>
                        <a:srgbClr val="00B0F0"/>
                      </a:solidFill>
                      <a:latin typeface="Calibri" panose="020F0502020204030204"/>
                    </a:rPr>
                    <a:t>Previsão de Produção de </a:t>
                  </a:r>
                  <a:r>
                    <a:rPr lang="pt-BR" sz="2000" b="1" dirty="0">
                      <a:solidFill>
                        <a:srgbClr val="00B0F0"/>
                      </a:solidFill>
                      <a:latin typeface="Calibri" panose="020F0502020204030204"/>
                    </a:rPr>
                    <a:t>Gás Natural</a:t>
                  </a:r>
                  <a:endParaRPr lang="pt-BR" sz="1600" b="1" dirty="0">
                    <a:solidFill>
                      <a:srgbClr val="00B0F0"/>
                    </a:solidFill>
                    <a:latin typeface="Calibri" panose="020F0502020204030204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pt-BR" sz="1400" dirty="0">
                      <a:solidFill>
                        <a:schemeClr val="bg2">
                          <a:lumMod val="50000"/>
                        </a:schemeClr>
                      </a:solidFill>
                    </a:rPr>
                    <a:t>(Milhões m</a:t>
                  </a:r>
                  <a:r>
                    <a:rPr lang="pt-BR" sz="1400" baseline="30000" dirty="0">
                      <a:solidFill>
                        <a:schemeClr val="bg2">
                          <a:lumMod val="50000"/>
                        </a:schemeClr>
                      </a:solidFill>
                    </a:rPr>
                    <a:t>3</a:t>
                  </a:r>
                  <a:r>
                    <a:rPr lang="pt-BR" sz="1400" dirty="0">
                      <a:solidFill>
                        <a:schemeClr val="bg2">
                          <a:lumMod val="50000"/>
                        </a:schemeClr>
                      </a:solidFill>
                    </a:rPr>
                    <a:t>/dia)</a:t>
                  </a:r>
                </a:p>
              </p:txBody>
            </p:sp>
          </p:grpSp>
          <p:sp>
            <p:nvSpPr>
              <p:cNvPr id="51" name="Forma Livre: Forma 4">
                <a:extLst>
                  <a:ext uri="{FF2B5EF4-FFF2-40B4-BE49-F238E27FC236}">
                    <a16:creationId xmlns:a16="http://schemas.microsoft.com/office/drawing/2014/main" xmlns="" id="{E095C885-008B-4E88-893B-CFB616368D18}"/>
                  </a:ext>
                </a:extLst>
              </p:cNvPr>
              <p:cNvSpPr/>
              <p:nvPr/>
            </p:nvSpPr>
            <p:spPr>
              <a:xfrm>
                <a:off x="5696911" y="4240528"/>
                <a:ext cx="3577968" cy="114282"/>
              </a:xfrm>
              <a:custGeom>
                <a:avLst/>
                <a:gdLst>
                  <a:gd name="connsiteX0" fmla="*/ 0 w 3629873"/>
                  <a:gd name="connsiteY0" fmla="*/ 0 h 113957"/>
                  <a:gd name="connsiteX1" fmla="*/ 3629874 w 3629873"/>
                  <a:gd name="connsiteY1" fmla="*/ 0 h 113957"/>
                  <a:gd name="connsiteX2" fmla="*/ 3629874 w 3629873"/>
                  <a:gd name="connsiteY2" fmla="*/ 113957 h 113957"/>
                  <a:gd name="connsiteX3" fmla="*/ 0 w 3629873"/>
                  <a:gd name="connsiteY3" fmla="*/ 113957 h 11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9873" h="113957">
                    <a:moveTo>
                      <a:pt x="0" y="0"/>
                    </a:moveTo>
                    <a:lnTo>
                      <a:pt x="3629874" y="0"/>
                    </a:lnTo>
                    <a:lnTo>
                      <a:pt x="3629874" y="113957"/>
                    </a:lnTo>
                    <a:lnTo>
                      <a:pt x="0" y="113957"/>
                    </a:lnTo>
                    <a:close/>
                  </a:path>
                </a:pathLst>
              </a:custGeom>
              <a:solidFill>
                <a:srgbClr val="DDDDDD"/>
              </a:solidFill>
              <a:ln w="334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xmlns="" id="{3B6B7FEF-17F3-4DE9-AEBF-1E8AAB3255CA}"/>
              </a:ext>
            </a:extLst>
          </p:cNvPr>
          <p:cNvGrpSpPr/>
          <p:nvPr/>
        </p:nvGrpSpPr>
        <p:grpSpPr>
          <a:xfrm>
            <a:off x="1425242" y="1188727"/>
            <a:ext cx="3987301" cy="830998"/>
            <a:chOff x="2166337" y="1567123"/>
            <a:chExt cx="3584195" cy="127367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E11D95A-39CE-43F0-AA99-42F5F6719890}"/>
                </a:ext>
              </a:extLst>
            </p:cNvPr>
            <p:cNvSpPr txBox="1"/>
            <p:nvPr/>
          </p:nvSpPr>
          <p:spPr>
            <a:xfrm>
              <a:off x="2166337" y="1567123"/>
              <a:ext cx="817093" cy="1273674"/>
            </a:xfrm>
            <a:prstGeom prst="rect">
              <a:avLst/>
            </a:prstGeom>
            <a:solidFill>
              <a:srgbClr val="4472C4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4800" b="1" spc="-150" dirty="0">
                  <a:solidFill>
                    <a:schemeClr val="bg1"/>
                  </a:solidFill>
                </a:rPr>
                <a:t>5°</a:t>
              </a:r>
              <a:endParaRPr lang="pt-BR" sz="5400" b="1" spc="-150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63A7811E-D523-41A4-A0D4-7511B44F775D}"/>
                </a:ext>
              </a:extLst>
            </p:cNvPr>
            <p:cNvSpPr/>
            <p:nvPr/>
          </p:nvSpPr>
          <p:spPr>
            <a:xfrm>
              <a:off x="2983430" y="1569555"/>
              <a:ext cx="2639497" cy="12712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E2A85D64-D8C3-4B45-A862-2F9EB7932855}"/>
                </a:ext>
              </a:extLst>
            </p:cNvPr>
            <p:cNvSpPr txBox="1"/>
            <p:nvPr/>
          </p:nvSpPr>
          <p:spPr>
            <a:xfrm>
              <a:off x="3135788" y="1623454"/>
              <a:ext cx="2614744" cy="1037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Maior Produtor Mundial </a:t>
              </a:r>
            </a:p>
            <a:p>
              <a:r>
                <a:rPr lang="pt-BR" b="1" dirty="0"/>
                <a:t>de </a:t>
              </a:r>
              <a:r>
                <a:rPr lang="pt-BR" sz="2000" b="1" dirty="0"/>
                <a:t>Petróleo</a:t>
              </a:r>
              <a:endParaRPr lang="pt-BR" b="1" dirty="0"/>
            </a:p>
          </p:txBody>
        </p:sp>
      </p:grpSp>
      <p:sp>
        <p:nvSpPr>
          <p:cNvPr id="45" name="Google Shape;484;p36">
            <a:extLst>
              <a:ext uri="{FF2B5EF4-FFF2-40B4-BE49-F238E27FC236}">
                <a16:creationId xmlns:a16="http://schemas.microsoft.com/office/drawing/2014/main" xmlns="" id="{48EF204E-70A3-44C9-B083-8A7CC8E3E3D2}"/>
              </a:ext>
            </a:extLst>
          </p:cNvPr>
          <p:cNvSpPr txBox="1"/>
          <p:nvPr/>
        </p:nvSpPr>
        <p:spPr>
          <a:xfrm>
            <a:off x="335637" y="150390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PLANEJAMENTO DECENAL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PDE 2030</a:t>
            </a: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xmlns="" id="{60416939-EB5A-4DF3-AD04-AD12AE79B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484" y="970862"/>
            <a:ext cx="1078482" cy="1659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81533" y="4288792"/>
            <a:ext cx="699008" cy="247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3,3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431637" y="4198285"/>
            <a:ext cx="767702" cy="247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130,7</a:t>
            </a:r>
          </a:p>
        </p:txBody>
      </p:sp>
      <p:sp>
        <p:nvSpPr>
          <p:cNvPr id="78" name="Retângulo 30">
            <a:extLst>
              <a:ext uri="{FF2B5EF4-FFF2-40B4-BE49-F238E27FC236}">
                <a16:creationId xmlns:a16="http://schemas.microsoft.com/office/drawing/2014/main" xmlns="" id="{085637FE-2B2D-4485-9D1B-5F9A1B69D931}"/>
              </a:ext>
            </a:extLst>
          </p:cNvPr>
          <p:cNvSpPr/>
          <p:nvPr/>
        </p:nvSpPr>
        <p:spPr>
          <a:xfrm>
            <a:off x="0" y="5871338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</a:t>
            </a:r>
            <a:r>
              <a:rPr lang="pt-BR" sz="1050" dirty="0">
                <a:solidFill>
                  <a:schemeClr val="tx1">
                    <a:lumMod val="85000"/>
                    <a:lumOff val="1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EPE,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8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6" grpId="0" animBg="1"/>
      <p:bldP spid="7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4;p36">
            <a:extLst>
              <a:ext uri="{FF2B5EF4-FFF2-40B4-BE49-F238E27FC236}">
                <a16:creationId xmlns:a16="http://schemas.microsoft.com/office/drawing/2014/main" xmlns="" id="{F6CB340D-077A-4019-8AF7-F9B03D1393EC}"/>
              </a:ext>
            </a:extLst>
          </p:cNvPr>
          <p:cNvSpPr txBox="1"/>
          <p:nvPr/>
        </p:nvSpPr>
        <p:spPr>
          <a:xfrm>
            <a:off x="370703" y="163202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/>
                <a:cs typeface="Calibri"/>
                <a:sym typeface="Calibri"/>
              </a:rPr>
              <a:t>PLANEJAMENTO </a:t>
            </a:r>
            <a:r>
              <a:rPr lang="en-US" dirty="0">
                <a:sym typeface="Calibri"/>
              </a:rPr>
              <a:t>NACIONAL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/>
                <a:cs typeface="Calibri"/>
                <a:sym typeface="Calibri"/>
              </a:rPr>
              <a:t> –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5A98"/>
                </a:solidFill>
                <a:effectLst/>
                <a:uLnTx/>
                <a:uFillTx/>
                <a:latin typeface="Calibri" panose="020F0502020204030204"/>
                <a:cs typeface="Calibri"/>
                <a:sym typeface="Calibri"/>
              </a:rPr>
              <a:t>PNE 2050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145A98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" name="Forma Livre: Forma 151">
            <a:extLst>
              <a:ext uri="{FF2B5EF4-FFF2-40B4-BE49-F238E27FC236}">
                <a16:creationId xmlns:a16="http://schemas.microsoft.com/office/drawing/2014/main" xmlns="" id="{E1E6BD0E-5C6D-4306-BE1A-FFDD54BDA7F1}"/>
              </a:ext>
            </a:extLst>
          </p:cNvPr>
          <p:cNvSpPr/>
          <p:nvPr/>
        </p:nvSpPr>
        <p:spPr>
          <a:xfrm>
            <a:off x="2641676" y="3873259"/>
            <a:ext cx="411244" cy="1017055"/>
          </a:xfrm>
          <a:custGeom>
            <a:avLst/>
            <a:gdLst>
              <a:gd name="connsiteX0" fmla="*/ 0 w 497364"/>
              <a:gd name="connsiteY0" fmla="*/ 0 h 735366"/>
              <a:gd name="connsiteX1" fmla="*/ 497364 w 497364"/>
              <a:gd name="connsiteY1" fmla="*/ 0 h 735366"/>
              <a:gd name="connsiteX2" fmla="*/ 497364 w 497364"/>
              <a:gd name="connsiteY2" fmla="*/ 735367 h 735366"/>
              <a:gd name="connsiteX3" fmla="*/ 0 w 497364"/>
              <a:gd name="connsiteY3" fmla="*/ 735367 h 73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364" h="735366">
                <a:moveTo>
                  <a:pt x="0" y="0"/>
                </a:moveTo>
                <a:lnTo>
                  <a:pt x="497364" y="0"/>
                </a:lnTo>
                <a:lnTo>
                  <a:pt x="497364" y="735367"/>
                </a:lnTo>
                <a:lnTo>
                  <a:pt x="0" y="735367"/>
                </a:lnTo>
                <a:close/>
              </a:path>
            </a:pathLst>
          </a:custGeom>
          <a:solidFill>
            <a:srgbClr val="54A9A8"/>
          </a:solidFill>
          <a:ln w="3048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14">
            <a:extLst>
              <a:ext uri="{FF2B5EF4-FFF2-40B4-BE49-F238E27FC236}">
                <a16:creationId xmlns:a16="http://schemas.microsoft.com/office/drawing/2014/main" xmlns="" id="{AB593EEA-E184-4B84-BA08-6C7EDF8AC39C}"/>
              </a:ext>
            </a:extLst>
          </p:cNvPr>
          <p:cNvSpPr txBox="1"/>
          <p:nvPr/>
        </p:nvSpPr>
        <p:spPr>
          <a:xfrm>
            <a:off x="1425156" y="1415795"/>
            <a:ext cx="2803467" cy="70788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B050"/>
                </a:solidFill>
                <a:latin typeface="Calibri" panose="020F0502020204030204"/>
              </a:rPr>
              <a:t>D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EMANDA POR </a:t>
            </a:r>
            <a:r>
              <a:rPr lang="pt-BR" sz="2000" b="1" dirty="0">
                <a:solidFill>
                  <a:srgbClr val="00B050"/>
                </a:solidFill>
                <a:latin typeface="Calibri" panose="020F0502020204030204"/>
              </a:rPr>
              <a:t>E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NERGIA </a:t>
            </a:r>
            <a:r>
              <a:rPr lang="pt-BR" sz="2000" b="1" dirty="0">
                <a:solidFill>
                  <a:srgbClr val="00B050"/>
                </a:solidFill>
                <a:latin typeface="Calibri" panose="020F0502020204030204"/>
              </a:rPr>
              <a:t>E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LÉTRICA</a:t>
            </a:r>
          </a:p>
        </p:txBody>
      </p:sp>
      <p:pic>
        <p:nvPicPr>
          <p:cNvPr id="7" name="Gráfico 105">
            <a:extLst>
              <a:ext uri="{FF2B5EF4-FFF2-40B4-BE49-F238E27FC236}">
                <a16:creationId xmlns:a16="http://schemas.microsoft.com/office/drawing/2014/main" xmlns="" id="{FA1DE29E-50B1-4C32-AE38-8F6EFE280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-232758" y="3030278"/>
            <a:ext cx="1350922" cy="144000"/>
          </a:xfrm>
          <a:prstGeom prst="rect">
            <a:avLst/>
          </a:prstGeom>
        </p:spPr>
      </p:pic>
      <p:grpSp>
        <p:nvGrpSpPr>
          <p:cNvPr id="8" name="Gráfico 104">
            <a:extLst>
              <a:ext uri="{FF2B5EF4-FFF2-40B4-BE49-F238E27FC236}">
                <a16:creationId xmlns:a16="http://schemas.microsoft.com/office/drawing/2014/main" xmlns="" id="{F3FAC684-0555-41EF-B263-A6EF4A3718FF}"/>
              </a:ext>
            </a:extLst>
          </p:cNvPr>
          <p:cNvGrpSpPr/>
          <p:nvPr/>
        </p:nvGrpSpPr>
        <p:grpSpPr>
          <a:xfrm>
            <a:off x="812118" y="2338407"/>
            <a:ext cx="3903030" cy="2843517"/>
            <a:chOff x="464416" y="2848233"/>
            <a:chExt cx="4720381" cy="3228290"/>
          </a:xfrm>
        </p:grpSpPr>
        <p:sp>
          <p:nvSpPr>
            <p:cNvPr id="9" name="Forma Livre: Forma 107">
              <a:extLst>
                <a:ext uri="{FF2B5EF4-FFF2-40B4-BE49-F238E27FC236}">
                  <a16:creationId xmlns:a16="http://schemas.microsoft.com/office/drawing/2014/main" xmlns="" id="{79F93F74-D8AA-4C14-893D-E5BB1FADF1A8}"/>
                </a:ext>
              </a:extLst>
            </p:cNvPr>
            <p:cNvSpPr/>
            <p:nvPr/>
          </p:nvSpPr>
          <p:spPr>
            <a:xfrm>
              <a:off x="922113" y="5731726"/>
              <a:ext cx="4250479" cy="82385"/>
            </a:xfrm>
            <a:custGeom>
              <a:avLst/>
              <a:gdLst>
                <a:gd name="connsiteX0" fmla="*/ 0 w 4250479"/>
                <a:gd name="connsiteY0" fmla="*/ 0 h 82385"/>
                <a:gd name="connsiteX1" fmla="*/ 4250480 w 4250479"/>
                <a:gd name="connsiteY1" fmla="*/ 0 h 82385"/>
                <a:gd name="connsiteX2" fmla="*/ 4250480 w 4250479"/>
                <a:gd name="connsiteY2" fmla="*/ 82385 h 82385"/>
                <a:gd name="connsiteX3" fmla="*/ 0 w 4250479"/>
                <a:gd name="connsiteY3" fmla="*/ 82385 h 8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0479" h="82385">
                  <a:moveTo>
                    <a:pt x="0" y="0"/>
                  </a:moveTo>
                  <a:lnTo>
                    <a:pt x="4250480" y="0"/>
                  </a:lnTo>
                  <a:lnTo>
                    <a:pt x="4250480" y="82385"/>
                  </a:lnTo>
                  <a:lnTo>
                    <a:pt x="0" y="82385"/>
                  </a:lnTo>
                  <a:close/>
                </a:path>
              </a:pathLst>
            </a:custGeom>
            <a:solidFill>
              <a:srgbClr val="DDDDDD"/>
            </a:solidFill>
            <a:ln w="304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orma Livre: Forma 108">
              <a:extLst>
                <a:ext uri="{FF2B5EF4-FFF2-40B4-BE49-F238E27FC236}">
                  <a16:creationId xmlns:a16="http://schemas.microsoft.com/office/drawing/2014/main" xmlns="" id="{2C146260-3E49-4949-9065-4269E440116D}"/>
                </a:ext>
              </a:extLst>
            </p:cNvPr>
            <p:cNvSpPr/>
            <p:nvPr/>
          </p:nvSpPr>
          <p:spPr>
            <a:xfrm>
              <a:off x="922113" y="3086237"/>
              <a:ext cx="82385" cy="2676001"/>
            </a:xfrm>
            <a:custGeom>
              <a:avLst/>
              <a:gdLst>
                <a:gd name="connsiteX0" fmla="*/ 0 w 82385"/>
                <a:gd name="connsiteY0" fmla="*/ 0 h 2676001"/>
                <a:gd name="connsiteX1" fmla="*/ 82385 w 82385"/>
                <a:gd name="connsiteY1" fmla="*/ 0 h 2676001"/>
                <a:gd name="connsiteX2" fmla="*/ 82385 w 82385"/>
                <a:gd name="connsiteY2" fmla="*/ 2676002 h 2676001"/>
                <a:gd name="connsiteX3" fmla="*/ 0 w 82385"/>
                <a:gd name="connsiteY3" fmla="*/ 2676002 h 267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85" h="2676001">
                  <a:moveTo>
                    <a:pt x="0" y="0"/>
                  </a:moveTo>
                  <a:lnTo>
                    <a:pt x="82385" y="0"/>
                  </a:lnTo>
                  <a:lnTo>
                    <a:pt x="82385" y="2676002"/>
                  </a:lnTo>
                  <a:lnTo>
                    <a:pt x="0" y="2676002"/>
                  </a:lnTo>
                  <a:close/>
                </a:path>
              </a:pathLst>
            </a:custGeom>
            <a:solidFill>
              <a:srgbClr val="DDDDDD"/>
            </a:solidFill>
            <a:ln w="304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áfico 104">
              <a:extLst>
                <a:ext uri="{FF2B5EF4-FFF2-40B4-BE49-F238E27FC236}">
                  <a16:creationId xmlns:a16="http://schemas.microsoft.com/office/drawing/2014/main" xmlns="" id="{48498667-3136-4F50-99A4-DCF76AA707BA}"/>
                </a:ext>
              </a:extLst>
            </p:cNvPr>
            <p:cNvGrpSpPr/>
            <p:nvPr/>
          </p:nvGrpSpPr>
          <p:grpSpPr>
            <a:xfrm>
              <a:off x="879394" y="5878189"/>
              <a:ext cx="295977" cy="195284"/>
              <a:chOff x="879394" y="5878189"/>
              <a:chExt cx="295977" cy="195284"/>
            </a:xfrm>
            <a:solidFill>
              <a:srgbClr val="53A96E"/>
            </a:solidFill>
          </p:grpSpPr>
          <p:sp>
            <p:nvSpPr>
              <p:cNvPr id="54" name="Forma Livre: Forma 110">
                <a:extLst>
                  <a:ext uri="{FF2B5EF4-FFF2-40B4-BE49-F238E27FC236}">
                    <a16:creationId xmlns:a16="http://schemas.microsoft.com/office/drawing/2014/main" xmlns="" id="{E6414FB6-307E-4D96-A47D-81AB839E9685}"/>
                  </a:ext>
                </a:extLst>
              </p:cNvPr>
              <p:cNvSpPr/>
              <p:nvPr/>
            </p:nvSpPr>
            <p:spPr>
              <a:xfrm>
                <a:off x="879394" y="5881240"/>
                <a:ext cx="134257" cy="192232"/>
              </a:xfrm>
              <a:custGeom>
                <a:avLst/>
                <a:gdLst>
                  <a:gd name="connsiteX0" fmla="*/ 134258 w 134257"/>
                  <a:gd name="connsiteY0" fmla="*/ 176976 h 192232"/>
                  <a:gd name="connsiteX1" fmla="*/ 119001 w 134257"/>
                  <a:gd name="connsiteY1" fmla="*/ 192233 h 192232"/>
                  <a:gd name="connsiteX2" fmla="*/ 15257 w 134257"/>
                  <a:gd name="connsiteY2" fmla="*/ 192233 h 192232"/>
                  <a:gd name="connsiteX3" fmla="*/ 3051 w 134257"/>
                  <a:gd name="connsiteY3" fmla="*/ 189181 h 192232"/>
                  <a:gd name="connsiteX4" fmla="*/ 0 w 134257"/>
                  <a:gd name="connsiteY4" fmla="*/ 180027 h 192232"/>
                  <a:gd name="connsiteX5" fmla="*/ 6103 w 134257"/>
                  <a:gd name="connsiteY5" fmla="*/ 164771 h 192232"/>
                  <a:gd name="connsiteX6" fmla="*/ 70180 w 134257"/>
                  <a:gd name="connsiteY6" fmla="*/ 97642 h 192232"/>
                  <a:gd name="connsiteX7" fmla="*/ 88488 w 134257"/>
                  <a:gd name="connsiteY7" fmla="*/ 73231 h 192232"/>
                  <a:gd name="connsiteX8" fmla="*/ 94591 w 134257"/>
                  <a:gd name="connsiteY8" fmla="*/ 51872 h 192232"/>
                  <a:gd name="connsiteX9" fmla="*/ 88488 w 134257"/>
                  <a:gd name="connsiteY9" fmla="*/ 33564 h 192232"/>
                  <a:gd name="connsiteX10" fmla="*/ 67129 w 134257"/>
                  <a:gd name="connsiteY10" fmla="*/ 27462 h 192232"/>
                  <a:gd name="connsiteX11" fmla="*/ 45770 w 134257"/>
                  <a:gd name="connsiteY11" fmla="*/ 30513 h 192232"/>
                  <a:gd name="connsiteX12" fmla="*/ 24410 w 134257"/>
                  <a:gd name="connsiteY12" fmla="*/ 42718 h 192232"/>
                  <a:gd name="connsiteX13" fmla="*/ 18308 w 134257"/>
                  <a:gd name="connsiteY13" fmla="*/ 45770 h 192232"/>
                  <a:gd name="connsiteX14" fmla="*/ 12205 w 134257"/>
                  <a:gd name="connsiteY14" fmla="*/ 45770 h 192232"/>
                  <a:gd name="connsiteX15" fmla="*/ 3051 w 134257"/>
                  <a:gd name="connsiteY15" fmla="*/ 42718 h 192232"/>
                  <a:gd name="connsiteX16" fmla="*/ 0 w 134257"/>
                  <a:gd name="connsiteY16" fmla="*/ 33564 h 192232"/>
                  <a:gd name="connsiteX17" fmla="*/ 0 w 134257"/>
                  <a:gd name="connsiteY17" fmla="*/ 27462 h 192232"/>
                  <a:gd name="connsiteX18" fmla="*/ 6103 w 134257"/>
                  <a:gd name="connsiteY18" fmla="*/ 21359 h 192232"/>
                  <a:gd name="connsiteX19" fmla="*/ 33564 w 134257"/>
                  <a:gd name="connsiteY19" fmla="*/ 6103 h 192232"/>
                  <a:gd name="connsiteX20" fmla="*/ 67129 w 134257"/>
                  <a:gd name="connsiteY20" fmla="*/ 0 h 192232"/>
                  <a:gd name="connsiteX21" fmla="*/ 112899 w 134257"/>
                  <a:gd name="connsiteY21" fmla="*/ 15257 h 192232"/>
                  <a:gd name="connsiteX22" fmla="*/ 131206 w 134257"/>
                  <a:gd name="connsiteY22" fmla="*/ 54924 h 192232"/>
                  <a:gd name="connsiteX23" fmla="*/ 125104 w 134257"/>
                  <a:gd name="connsiteY23" fmla="*/ 85437 h 192232"/>
                  <a:gd name="connsiteX24" fmla="*/ 100693 w 134257"/>
                  <a:gd name="connsiteY24" fmla="*/ 119001 h 192232"/>
                  <a:gd name="connsiteX25" fmla="*/ 51872 w 134257"/>
                  <a:gd name="connsiteY25" fmla="*/ 170874 h 192232"/>
                  <a:gd name="connsiteX26" fmla="*/ 125104 w 134257"/>
                  <a:gd name="connsiteY26" fmla="*/ 170874 h 192232"/>
                  <a:gd name="connsiteX27" fmla="*/ 134258 w 134257"/>
                  <a:gd name="connsiteY27" fmla="*/ 176976 h 19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4257" h="192232">
                    <a:moveTo>
                      <a:pt x="134258" y="176976"/>
                    </a:moveTo>
                    <a:cubicBezTo>
                      <a:pt x="134258" y="186130"/>
                      <a:pt x="128155" y="192233"/>
                      <a:pt x="119001" y="192233"/>
                    </a:cubicBezTo>
                    <a:lnTo>
                      <a:pt x="15257" y="192233"/>
                    </a:lnTo>
                    <a:cubicBezTo>
                      <a:pt x="9154" y="192233"/>
                      <a:pt x="6103" y="192233"/>
                      <a:pt x="3051" y="189181"/>
                    </a:cubicBezTo>
                    <a:cubicBezTo>
                      <a:pt x="0" y="186130"/>
                      <a:pt x="0" y="183079"/>
                      <a:pt x="0" y="180027"/>
                    </a:cubicBezTo>
                    <a:cubicBezTo>
                      <a:pt x="0" y="173925"/>
                      <a:pt x="3051" y="170874"/>
                      <a:pt x="6103" y="164771"/>
                    </a:cubicBezTo>
                    <a:lnTo>
                      <a:pt x="70180" y="97642"/>
                    </a:lnTo>
                    <a:cubicBezTo>
                      <a:pt x="79334" y="88488"/>
                      <a:pt x="82385" y="82385"/>
                      <a:pt x="88488" y="73231"/>
                    </a:cubicBezTo>
                    <a:cubicBezTo>
                      <a:pt x="91539" y="67129"/>
                      <a:pt x="94591" y="57975"/>
                      <a:pt x="94591" y="51872"/>
                    </a:cubicBezTo>
                    <a:cubicBezTo>
                      <a:pt x="94591" y="42718"/>
                      <a:pt x="91539" y="36616"/>
                      <a:pt x="88488" y="33564"/>
                    </a:cubicBezTo>
                    <a:cubicBezTo>
                      <a:pt x="85437" y="30513"/>
                      <a:pt x="76283" y="27462"/>
                      <a:pt x="67129" y="27462"/>
                    </a:cubicBezTo>
                    <a:cubicBezTo>
                      <a:pt x="61026" y="27462"/>
                      <a:pt x="51872" y="27462"/>
                      <a:pt x="45770" y="30513"/>
                    </a:cubicBezTo>
                    <a:cubicBezTo>
                      <a:pt x="39667" y="33564"/>
                      <a:pt x="30513" y="36616"/>
                      <a:pt x="24410" y="42718"/>
                    </a:cubicBezTo>
                    <a:cubicBezTo>
                      <a:pt x="21359" y="42718"/>
                      <a:pt x="21359" y="45770"/>
                      <a:pt x="18308" y="45770"/>
                    </a:cubicBezTo>
                    <a:cubicBezTo>
                      <a:pt x="15257" y="45770"/>
                      <a:pt x="15257" y="45770"/>
                      <a:pt x="12205" y="45770"/>
                    </a:cubicBezTo>
                    <a:cubicBezTo>
                      <a:pt x="9154" y="45770"/>
                      <a:pt x="6103" y="45770"/>
                      <a:pt x="3051" y="42718"/>
                    </a:cubicBezTo>
                    <a:cubicBezTo>
                      <a:pt x="0" y="39667"/>
                      <a:pt x="0" y="36616"/>
                      <a:pt x="0" y="33564"/>
                    </a:cubicBezTo>
                    <a:cubicBezTo>
                      <a:pt x="0" y="30513"/>
                      <a:pt x="0" y="27462"/>
                      <a:pt x="0" y="27462"/>
                    </a:cubicBezTo>
                    <a:cubicBezTo>
                      <a:pt x="0" y="24410"/>
                      <a:pt x="3051" y="24410"/>
                      <a:pt x="6103" y="21359"/>
                    </a:cubicBezTo>
                    <a:cubicBezTo>
                      <a:pt x="15257" y="15257"/>
                      <a:pt x="24410" y="9154"/>
                      <a:pt x="33564" y="6103"/>
                    </a:cubicBezTo>
                    <a:cubicBezTo>
                      <a:pt x="45770" y="3051"/>
                      <a:pt x="54924" y="0"/>
                      <a:pt x="67129" y="0"/>
                    </a:cubicBezTo>
                    <a:cubicBezTo>
                      <a:pt x="85437" y="0"/>
                      <a:pt x="100693" y="6103"/>
                      <a:pt x="112899" y="15257"/>
                    </a:cubicBezTo>
                    <a:cubicBezTo>
                      <a:pt x="125104" y="24410"/>
                      <a:pt x="131206" y="36616"/>
                      <a:pt x="131206" y="54924"/>
                    </a:cubicBezTo>
                    <a:cubicBezTo>
                      <a:pt x="131206" y="67129"/>
                      <a:pt x="128155" y="76283"/>
                      <a:pt x="125104" y="85437"/>
                    </a:cubicBezTo>
                    <a:cubicBezTo>
                      <a:pt x="122053" y="94591"/>
                      <a:pt x="112899" y="106796"/>
                      <a:pt x="100693" y="119001"/>
                    </a:cubicBezTo>
                    <a:lnTo>
                      <a:pt x="51872" y="170874"/>
                    </a:lnTo>
                    <a:lnTo>
                      <a:pt x="125104" y="170874"/>
                    </a:lnTo>
                    <a:cubicBezTo>
                      <a:pt x="131206" y="161719"/>
                      <a:pt x="134258" y="167822"/>
                      <a:pt x="134258" y="176976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orma Livre: Forma 111">
                <a:extLst>
                  <a:ext uri="{FF2B5EF4-FFF2-40B4-BE49-F238E27FC236}">
                    <a16:creationId xmlns:a16="http://schemas.microsoft.com/office/drawing/2014/main" xmlns="" id="{3060A4C3-B995-4FDD-8DE0-81ED88EA4664}"/>
                  </a:ext>
                </a:extLst>
              </p:cNvPr>
              <p:cNvSpPr/>
              <p:nvPr/>
            </p:nvSpPr>
            <p:spPr>
              <a:xfrm>
                <a:off x="1035011" y="5878189"/>
                <a:ext cx="140360" cy="195284"/>
              </a:xfrm>
              <a:custGeom>
                <a:avLst/>
                <a:gdLst>
                  <a:gd name="connsiteX0" fmla="*/ 18308 w 140360"/>
                  <a:gd name="connsiteY0" fmla="*/ 170874 h 195284"/>
                  <a:gd name="connsiteX1" fmla="*/ 0 w 140360"/>
                  <a:gd name="connsiteY1" fmla="*/ 97642 h 195284"/>
                  <a:gd name="connsiteX2" fmla="*/ 18308 w 140360"/>
                  <a:gd name="connsiteY2" fmla="*/ 24411 h 195284"/>
                  <a:gd name="connsiteX3" fmla="*/ 70180 w 140360"/>
                  <a:gd name="connsiteY3" fmla="*/ 0 h 195284"/>
                  <a:gd name="connsiteX4" fmla="*/ 122053 w 140360"/>
                  <a:gd name="connsiteY4" fmla="*/ 24411 h 195284"/>
                  <a:gd name="connsiteX5" fmla="*/ 140360 w 140360"/>
                  <a:gd name="connsiteY5" fmla="*/ 97642 h 195284"/>
                  <a:gd name="connsiteX6" fmla="*/ 122053 w 140360"/>
                  <a:gd name="connsiteY6" fmla="*/ 170874 h 195284"/>
                  <a:gd name="connsiteX7" fmla="*/ 70180 w 140360"/>
                  <a:gd name="connsiteY7" fmla="*/ 195284 h 195284"/>
                  <a:gd name="connsiteX8" fmla="*/ 18308 w 140360"/>
                  <a:gd name="connsiteY8" fmla="*/ 170874 h 195284"/>
                  <a:gd name="connsiteX9" fmla="*/ 97642 w 140360"/>
                  <a:gd name="connsiteY9" fmla="*/ 152566 h 195284"/>
                  <a:gd name="connsiteX10" fmla="*/ 106796 w 140360"/>
                  <a:gd name="connsiteY10" fmla="*/ 97642 h 195284"/>
                  <a:gd name="connsiteX11" fmla="*/ 97642 w 140360"/>
                  <a:gd name="connsiteY11" fmla="*/ 42718 h 195284"/>
                  <a:gd name="connsiteX12" fmla="*/ 70180 w 140360"/>
                  <a:gd name="connsiteY12" fmla="*/ 24411 h 195284"/>
                  <a:gd name="connsiteX13" fmla="*/ 42718 w 140360"/>
                  <a:gd name="connsiteY13" fmla="*/ 42718 h 195284"/>
                  <a:gd name="connsiteX14" fmla="*/ 33564 w 140360"/>
                  <a:gd name="connsiteY14" fmla="*/ 97642 h 195284"/>
                  <a:gd name="connsiteX15" fmla="*/ 42718 w 140360"/>
                  <a:gd name="connsiteY15" fmla="*/ 152566 h 195284"/>
                  <a:gd name="connsiteX16" fmla="*/ 70180 w 140360"/>
                  <a:gd name="connsiteY16" fmla="*/ 170874 h 195284"/>
                  <a:gd name="connsiteX17" fmla="*/ 97642 w 140360"/>
                  <a:gd name="connsiteY17" fmla="*/ 152566 h 195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0360" h="195284">
                    <a:moveTo>
                      <a:pt x="18308" y="170874"/>
                    </a:moveTo>
                    <a:cubicBezTo>
                      <a:pt x="6103" y="152566"/>
                      <a:pt x="0" y="128155"/>
                      <a:pt x="0" y="97642"/>
                    </a:cubicBezTo>
                    <a:cubicBezTo>
                      <a:pt x="0" y="64078"/>
                      <a:pt x="6103" y="39667"/>
                      <a:pt x="18308" y="24411"/>
                    </a:cubicBezTo>
                    <a:cubicBezTo>
                      <a:pt x="30513" y="6103"/>
                      <a:pt x="48821" y="0"/>
                      <a:pt x="70180" y="0"/>
                    </a:cubicBezTo>
                    <a:cubicBezTo>
                      <a:pt x="91539" y="0"/>
                      <a:pt x="109847" y="9154"/>
                      <a:pt x="122053" y="24411"/>
                    </a:cubicBezTo>
                    <a:cubicBezTo>
                      <a:pt x="134258" y="42718"/>
                      <a:pt x="140360" y="67129"/>
                      <a:pt x="140360" y="97642"/>
                    </a:cubicBezTo>
                    <a:cubicBezTo>
                      <a:pt x="140360" y="131207"/>
                      <a:pt x="134258" y="155617"/>
                      <a:pt x="122053" y="170874"/>
                    </a:cubicBezTo>
                    <a:cubicBezTo>
                      <a:pt x="109847" y="189182"/>
                      <a:pt x="91539" y="195284"/>
                      <a:pt x="70180" y="195284"/>
                    </a:cubicBezTo>
                    <a:cubicBezTo>
                      <a:pt x="48821" y="195284"/>
                      <a:pt x="30513" y="189182"/>
                      <a:pt x="18308" y="170874"/>
                    </a:cubicBezTo>
                    <a:close/>
                    <a:moveTo>
                      <a:pt x="97642" y="152566"/>
                    </a:moveTo>
                    <a:cubicBezTo>
                      <a:pt x="103745" y="140361"/>
                      <a:pt x="106796" y="122053"/>
                      <a:pt x="106796" y="97642"/>
                    </a:cubicBezTo>
                    <a:cubicBezTo>
                      <a:pt x="106796" y="73232"/>
                      <a:pt x="103745" y="54924"/>
                      <a:pt x="97642" y="42718"/>
                    </a:cubicBezTo>
                    <a:cubicBezTo>
                      <a:pt x="91539" y="30513"/>
                      <a:pt x="82385" y="24411"/>
                      <a:pt x="70180" y="24411"/>
                    </a:cubicBezTo>
                    <a:cubicBezTo>
                      <a:pt x="57975" y="24411"/>
                      <a:pt x="48821" y="30513"/>
                      <a:pt x="42718" y="42718"/>
                    </a:cubicBezTo>
                    <a:cubicBezTo>
                      <a:pt x="36616" y="54924"/>
                      <a:pt x="33564" y="73232"/>
                      <a:pt x="33564" y="97642"/>
                    </a:cubicBezTo>
                    <a:cubicBezTo>
                      <a:pt x="33564" y="122053"/>
                      <a:pt x="36616" y="140361"/>
                      <a:pt x="42718" y="152566"/>
                    </a:cubicBezTo>
                    <a:cubicBezTo>
                      <a:pt x="48821" y="164771"/>
                      <a:pt x="57975" y="170874"/>
                      <a:pt x="70180" y="170874"/>
                    </a:cubicBezTo>
                    <a:cubicBezTo>
                      <a:pt x="82385" y="170874"/>
                      <a:pt x="91539" y="161720"/>
                      <a:pt x="97642" y="152566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áfico 104">
              <a:extLst>
                <a:ext uri="{FF2B5EF4-FFF2-40B4-BE49-F238E27FC236}">
                  <a16:creationId xmlns:a16="http://schemas.microsoft.com/office/drawing/2014/main" xmlns="" id="{9F8FD437-41D3-4C1F-B5C0-39175542FFA5}"/>
                </a:ext>
              </a:extLst>
            </p:cNvPr>
            <p:cNvGrpSpPr/>
            <p:nvPr/>
          </p:nvGrpSpPr>
          <p:grpSpPr>
            <a:xfrm>
              <a:off x="464416" y="2951979"/>
              <a:ext cx="405824" cy="176976"/>
              <a:chOff x="464416" y="2951979"/>
              <a:chExt cx="405824" cy="176976"/>
            </a:xfrm>
            <a:solidFill>
              <a:srgbClr val="53A96E"/>
            </a:solidFill>
          </p:grpSpPr>
          <p:sp>
            <p:nvSpPr>
              <p:cNvPr id="51" name="Forma Livre: Forma 115">
                <a:extLst>
                  <a:ext uri="{FF2B5EF4-FFF2-40B4-BE49-F238E27FC236}">
                    <a16:creationId xmlns:a16="http://schemas.microsoft.com/office/drawing/2014/main" xmlns="" id="{BA8B4575-A2A7-4431-9BCA-5C9E5DFDFB90}"/>
                  </a:ext>
                </a:extLst>
              </p:cNvPr>
              <p:cNvSpPr/>
              <p:nvPr/>
            </p:nvSpPr>
            <p:spPr>
              <a:xfrm>
                <a:off x="464416" y="2951979"/>
                <a:ext cx="119001" cy="176976"/>
              </a:xfrm>
              <a:custGeom>
                <a:avLst/>
                <a:gdLst>
                  <a:gd name="connsiteX0" fmla="*/ 115950 w 119001"/>
                  <a:gd name="connsiteY0" fmla="*/ 161720 h 176976"/>
                  <a:gd name="connsiteX1" fmla="*/ 119001 w 119001"/>
                  <a:gd name="connsiteY1" fmla="*/ 167822 h 176976"/>
                  <a:gd name="connsiteX2" fmla="*/ 109847 w 119001"/>
                  <a:gd name="connsiteY2" fmla="*/ 176976 h 176976"/>
                  <a:gd name="connsiteX3" fmla="*/ 12205 w 119001"/>
                  <a:gd name="connsiteY3" fmla="*/ 176976 h 176976"/>
                  <a:gd name="connsiteX4" fmla="*/ 6103 w 119001"/>
                  <a:gd name="connsiteY4" fmla="*/ 173925 h 176976"/>
                  <a:gd name="connsiteX5" fmla="*/ 3051 w 119001"/>
                  <a:gd name="connsiteY5" fmla="*/ 167822 h 176976"/>
                  <a:gd name="connsiteX6" fmla="*/ 6103 w 119001"/>
                  <a:gd name="connsiteY6" fmla="*/ 158668 h 176976"/>
                  <a:gd name="connsiteX7" fmla="*/ 64078 w 119001"/>
                  <a:gd name="connsiteY7" fmla="*/ 94591 h 176976"/>
                  <a:gd name="connsiteX8" fmla="*/ 82385 w 119001"/>
                  <a:gd name="connsiteY8" fmla="*/ 70180 h 176976"/>
                  <a:gd name="connsiteX9" fmla="*/ 88488 w 119001"/>
                  <a:gd name="connsiteY9" fmla="*/ 48821 h 176976"/>
                  <a:gd name="connsiteX10" fmla="*/ 79334 w 119001"/>
                  <a:gd name="connsiteY10" fmla="*/ 27462 h 176976"/>
                  <a:gd name="connsiteX11" fmla="*/ 57975 w 119001"/>
                  <a:gd name="connsiteY11" fmla="*/ 18308 h 176976"/>
                  <a:gd name="connsiteX12" fmla="*/ 36616 w 119001"/>
                  <a:gd name="connsiteY12" fmla="*/ 21359 h 176976"/>
                  <a:gd name="connsiteX13" fmla="*/ 12205 w 119001"/>
                  <a:gd name="connsiteY13" fmla="*/ 36616 h 176976"/>
                  <a:gd name="connsiteX14" fmla="*/ 6103 w 119001"/>
                  <a:gd name="connsiteY14" fmla="*/ 39667 h 176976"/>
                  <a:gd name="connsiteX15" fmla="*/ 3051 w 119001"/>
                  <a:gd name="connsiteY15" fmla="*/ 36616 h 176976"/>
                  <a:gd name="connsiteX16" fmla="*/ 0 w 119001"/>
                  <a:gd name="connsiteY16" fmla="*/ 30513 h 176976"/>
                  <a:gd name="connsiteX17" fmla="*/ 3051 w 119001"/>
                  <a:gd name="connsiteY17" fmla="*/ 21359 h 176976"/>
                  <a:gd name="connsiteX18" fmla="*/ 27462 w 119001"/>
                  <a:gd name="connsiteY18" fmla="*/ 6103 h 176976"/>
                  <a:gd name="connsiteX19" fmla="*/ 57975 w 119001"/>
                  <a:gd name="connsiteY19" fmla="*/ 0 h 176976"/>
                  <a:gd name="connsiteX20" fmla="*/ 94591 w 119001"/>
                  <a:gd name="connsiteY20" fmla="*/ 12205 h 176976"/>
                  <a:gd name="connsiteX21" fmla="*/ 109847 w 119001"/>
                  <a:gd name="connsiteY21" fmla="*/ 45770 h 176976"/>
                  <a:gd name="connsiteX22" fmla="*/ 103745 w 119001"/>
                  <a:gd name="connsiteY22" fmla="*/ 73232 h 176976"/>
                  <a:gd name="connsiteX23" fmla="*/ 79334 w 119001"/>
                  <a:gd name="connsiteY23" fmla="*/ 106796 h 176976"/>
                  <a:gd name="connsiteX24" fmla="*/ 30513 w 119001"/>
                  <a:gd name="connsiteY24" fmla="*/ 158668 h 176976"/>
                  <a:gd name="connsiteX25" fmla="*/ 106796 w 119001"/>
                  <a:gd name="connsiteY25" fmla="*/ 158668 h 176976"/>
                  <a:gd name="connsiteX26" fmla="*/ 115950 w 119001"/>
                  <a:gd name="connsiteY26" fmla="*/ 161720 h 176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9001" h="176976">
                    <a:moveTo>
                      <a:pt x="115950" y="161720"/>
                    </a:moveTo>
                    <a:cubicBezTo>
                      <a:pt x="119001" y="161720"/>
                      <a:pt x="119001" y="164771"/>
                      <a:pt x="119001" y="167822"/>
                    </a:cubicBezTo>
                    <a:cubicBezTo>
                      <a:pt x="119001" y="173925"/>
                      <a:pt x="115950" y="176976"/>
                      <a:pt x="109847" y="176976"/>
                    </a:cubicBezTo>
                    <a:lnTo>
                      <a:pt x="12205" y="176976"/>
                    </a:lnTo>
                    <a:cubicBezTo>
                      <a:pt x="9154" y="176976"/>
                      <a:pt x="6103" y="176976"/>
                      <a:pt x="6103" y="173925"/>
                    </a:cubicBezTo>
                    <a:cubicBezTo>
                      <a:pt x="6103" y="170874"/>
                      <a:pt x="3051" y="167822"/>
                      <a:pt x="3051" y="167822"/>
                    </a:cubicBezTo>
                    <a:cubicBezTo>
                      <a:pt x="3051" y="164771"/>
                      <a:pt x="3051" y="161720"/>
                      <a:pt x="6103" y="158668"/>
                    </a:cubicBezTo>
                    <a:lnTo>
                      <a:pt x="64078" y="94591"/>
                    </a:lnTo>
                    <a:cubicBezTo>
                      <a:pt x="73232" y="85437"/>
                      <a:pt x="79334" y="76283"/>
                      <a:pt x="82385" y="70180"/>
                    </a:cubicBezTo>
                    <a:cubicBezTo>
                      <a:pt x="85437" y="64078"/>
                      <a:pt x="88488" y="54924"/>
                      <a:pt x="88488" y="48821"/>
                    </a:cubicBezTo>
                    <a:cubicBezTo>
                      <a:pt x="88488" y="39667"/>
                      <a:pt x="85437" y="33564"/>
                      <a:pt x="79334" y="27462"/>
                    </a:cubicBezTo>
                    <a:cubicBezTo>
                      <a:pt x="76283" y="21359"/>
                      <a:pt x="67129" y="18308"/>
                      <a:pt x="57975" y="18308"/>
                    </a:cubicBezTo>
                    <a:cubicBezTo>
                      <a:pt x="48821" y="18308"/>
                      <a:pt x="42718" y="18308"/>
                      <a:pt x="36616" y="21359"/>
                    </a:cubicBezTo>
                    <a:cubicBezTo>
                      <a:pt x="27462" y="24411"/>
                      <a:pt x="21359" y="30513"/>
                      <a:pt x="12205" y="36616"/>
                    </a:cubicBezTo>
                    <a:cubicBezTo>
                      <a:pt x="12205" y="36616"/>
                      <a:pt x="9154" y="39667"/>
                      <a:pt x="6103" y="39667"/>
                    </a:cubicBezTo>
                    <a:cubicBezTo>
                      <a:pt x="6103" y="39667"/>
                      <a:pt x="3051" y="36616"/>
                      <a:pt x="3051" y="36616"/>
                    </a:cubicBezTo>
                    <a:cubicBezTo>
                      <a:pt x="0" y="33564"/>
                      <a:pt x="0" y="30513"/>
                      <a:pt x="0" y="30513"/>
                    </a:cubicBezTo>
                    <a:cubicBezTo>
                      <a:pt x="0" y="27462"/>
                      <a:pt x="0" y="24411"/>
                      <a:pt x="3051" y="21359"/>
                    </a:cubicBezTo>
                    <a:cubicBezTo>
                      <a:pt x="9154" y="15257"/>
                      <a:pt x="18308" y="9154"/>
                      <a:pt x="27462" y="6103"/>
                    </a:cubicBezTo>
                    <a:cubicBezTo>
                      <a:pt x="36616" y="3051"/>
                      <a:pt x="45770" y="0"/>
                      <a:pt x="57975" y="0"/>
                    </a:cubicBezTo>
                    <a:cubicBezTo>
                      <a:pt x="73232" y="0"/>
                      <a:pt x="85437" y="3051"/>
                      <a:pt x="94591" y="12205"/>
                    </a:cubicBezTo>
                    <a:cubicBezTo>
                      <a:pt x="103745" y="21359"/>
                      <a:pt x="109847" y="30513"/>
                      <a:pt x="109847" y="45770"/>
                    </a:cubicBezTo>
                    <a:cubicBezTo>
                      <a:pt x="109847" y="54924"/>
                      <a:pt x="106796" y="64078"/>
                      <a:pt x="103745" y="73232"/>
                    </a:cubicBezTo>
                    <a:cubicBezTo>
                      <a:pt x="97642" y="85437"/>
                      <a:pt x="91539" y="94591"/>
                      <a:pt x="79334" y="106796"/>
                    </a:cubicBezTo>
                    <a:lnTo>
                      <a:pt x="30513" y="158668"/>
                    </a:lnTo>
                    <a:lnTo>
                      <a:pt x="106796" y="158668"/>
                    </a:lnTo>
                    <a:cubicBezTo>
                      <a:pt x="109847" y="158668"/>
                      <a:pt x="112899" y="158668"/>
                      <a:pt x="115950" y="161720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orma Livre: Forma 116">
                <a:extLst>
                  <a:ext uri="{FF2B5EF4-FFF2-40B4-BE49-F238E27FC236}">
                    <a16:creationId xmlns:a16="http://schemas.microsoft.com/office/drawing/2014/main" xmlns="" id="{313DAEBE-6994-4E57-9569-39425FA38A83}"/>
                  </a:ext>
                </a:extLst>
              </p:cNvPr>
              <p:cNvSpPr/>
              <p:nvPr/>
            </p:nvSpPr>
            <p:spPr>
              <a:xfrm>
                <a:off x="610879" y="2955031"/>
                <a:ext cx="115949" cy="173924"/>
              </a:xfrm>
              <a:custGeom>
                <a:avLst/>
                <a:gdLst>
                  <a:gd name="connsiteX0" fmla="*/ 91539 w 115949"/>
                  <a:gd name="connsiteY0" fmla="*/ 70180 h 173924"/>
                  <a:gd name="connsiteX1" fmla="*/ 109847 w 115949"/>
                  <a:gd name="connsiteY1" fmla="*/ 91539 h 173924"/>
                  <a:gd name="connsiteX2" fmla="*/ 115950 w 115949"/>
                  <a:gd name="connsiteY2" fmla="*/ 119001 h 173924"/>
                  <a:gd name="connsiteX3" fmla="*/ 109847 w 115949"/>
                  <a:gd name="connsiteY3" fmla="*/ 146463 h 173924"/>
                  <a:gd name="connsiteX4" fmla="*/ 88488 w 115949"/>
                  <a:gd name="connsiteY4" fmla="*/ 167822 h 173924"/>
                  <a:gd name="connsiteX5" fmla="*/ 57975 w 115949"/>
                  <a:gd name="connsiteY5" fmla="*/ 173925 h 173924"/>
                  <a:gd name="connsiteX6" fmla="*/ 27462 w 115949"/>
                  <a:gd name="connsiteY6" fmla="*/ 167822 h 173924"/>
                  <a:gd name="connsiteX7" fmla="*/ 3051 w 115949"/>
                  <a:gd name="connsiteY7" fmla="*/ 152566 h 173924"/>
                  <a:gd name="connsiteX8" fmla="*/ 0 w 115949"/>
                  <a:gd name="connsiteY8" fmla="*/ 146463 h 173924"/>
                  <a:gd name="connsiteX9" fmla="*/ 3051 w 115949"/>
                  <a:gd name="connsiteY9" fmla="*/ 140360 h 173924"/>
                  <a:gd name="connsiteX10" fmla="*/ 6103 w 115949"/>
                  <a:gd name="connsiteY10" fmla="*/ 137309 h 173924"/>
                  <a:gd name="connsiteX11" fmla="*/ 12205 w 115949"/>
                  <a:gd name="connsiteY11" fmla="*/ 140360 h 173924"/>
                  <a:gd name="connsiteX12" fmla="*/ 36616 w 115949"/>
                  <a:gd name="connsiteY12" fmla="*/ 152566 h 173924"/>
                  <a:gd name="connsiteX13" fmla="*/ 57975 w 115949"/>
                  <a:gd name="connsiteY13" fmla="*/ 155617 h 173924"/>
                  <a:gd name="connsiteX14" fmla="*/ 85437 w 115949"/>
                  <a:gd name="connsiteY14" fmla="*/ 146463 h 173924"/>
                  <a:gd name="connsiteX15" fmla="*/ 97642 w 115949"/>
                  <a:gd name="connsiteY15" fmla="*/ 119001 h 173924"/>
                  <a:gd name="connsiteX16" fmla="*/ 88488 w 115949"/>
                  <a:gd name="connsiteY16" fmla="*/ 91539 h 173924"/>
                  <a:gd name="connsiteX17" fmla="*/ 57975 w 115949"/>
                  <a:gd name="connsiteY17" fmla="*/ 82385 h 173924"/>
                  <a:gd name="connsiteX18" fmla="*/ 21359 w 115949"/>
                  <a:gd name="connsiteY18" fmla="*/ 100693 h 173924"/>
                  <a:gd name="connsiteX19" fmla="*/ 15257 w 115949"/>
                  <a:gd name="connsiteY19" fmla="*/ 100693 h 173924"/>
                  <a:gd name="connsiteX20" fmla="*/ 9154 w 115949"/>
                  <a:gd name="connsiteY20" fmla="*/ 97642 h 173924"/>
                  <a:gd name="connsiteX21" fmla="*/ 6103 w 115949"/>
                  <a:gd name="connsiteY21" fmla="*/ 94591 h 173924"/>
                  <a:gd name="connsiteX22" fmla="*/ 6103 w 115949"/>
                  <a:gd name="connsiteY22" fmla="*/ 9154 h 173924"/>
                  <a:gd name="connsiteX23" fmla="*/ 9154 w 115949"/>
                  <a:gd name="connsiteY23" fmla="*/ 3051 h 173924"/>
                  <a:gd name="connsiteX24" fmla="*/ 15257 w 115949"/>
                  <a:gd name="connsiteY24" fmla="*/ 0 h 173924"/>
                  <a:gd name="connsiteX25" fmla="*/ 100693 w 115949"/>
                  <a:gd name="connsiteY25" fmla="*/ 0 h 173924"/>
                  <a:gd name="connsiteX26" fmla="*/ 106796 w 115949"/>
                  <a:gd name="connsiteY26" fmla="*/ 3051 h 173924"/>
                  <a:gd name="connsiteX27" fmla="*/ 109847 w 115949"/>
                  <a:gd name="connsiteY27" fmla="*/ 9154 h 173924"/>
                  <a:gd name="connsiteX28" fmla="*/ 106796 w 115949"/>
                  <a:gd name="connsiteY28" fmla="*/ 15257 h 173924"/>
                  <a:gd name="connsiteX29" fmla="*/ 100693 w 115949"/>
                  <a:gd name="connsiteY29" fmla="*/ 18308 h 173924"/>
                  <a:gd name="connsiteX30" fmla="*/ 24411 w 115949"/>
                  <a:gd name="connsiteY30" fmla="*/ 18308 h 173924"/>
                  <a:gd name="connsiteX31" fmla="*/ 24411 w 115949"/>
                  <a:gd name="connsiteY31" fmla="*/ 79334 h 173924"/>
                  <a:gd name="connsiteX32" fmla="*/ 42718 w 115949"/>
                  <a:gd name="connsiteY32" fmla="*/ 67129 h 173924"/>
                  <a:gd name="connsiteX33" fmla="*/ 61026 w 115949"/>
                  <a:gd name="connsiteY33" fmla="*/ 64078 h 173924"/>
                  <a:gd name="connsiteX34" fmla="*/ 91539 w 115949"/>
                  <a:gd name="connsiteY34" fmla="*/ 70180 h 173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5949" h="173924">
                    <a:moveTo>
                      <a:pt x="91539" y="70180"/>
                    </a:moveTo>
                    <a:cubicBezTo>
                      <a:pt x="97642" y="76283"/>
                      <a:pt x="103745" y="82385"/>
                      <a:pt x="109847" y="91539"/>
                    </a:cubicBezTo>
                    <a:cubicBezTo>
                      <a:pt x="112899" y="100693"/>
                      <a:pt x="115950" y="109847"/>
                      <a:pt x="115950" y="119001"/>
                    </a:cubicBezTo>
                    <a:cubicBezTo>
                      <a:pt x="115950" y="128155"/>
                      <a:pt x="112899" y="140360"/>
                      <a:pt x="109847" y="146463"/>
                    </a:cubicBezTo>
                    <a:cubicBezTo>
                      <a:pt x="103745" y="155617"/>
                      <a:pt x="97642" y="161720"/>
                      <a:pt x="88488" y="167822"/>
                    </a:cubicBezTo>
                    <a:cubicBezTo>
                      <a:pt x="79334" y="173925"/>
                      <a:pt x="70180" y="173925"/>
                      <a:pt x="57975" y="173925"/>
                    </a:cubicBezTo>
                    <a:cubicBezTo>
                      <a:pt x="48821" y="173925"/>
                      <a:pt x="36616" y="170874"/>
                      <a:pt x="27462" y="167822"/>
                    </a:cubicBezTo>
                    <a:cubicBezTo>
                      <a:pt x="18308" y="164771"/>
                      <a:pt x="12205" y="158668"/>
                      <a:pt x="3051" y="152566"/>
                    </a:cubicBezTo>
                    <a:cubicBezTo>
                      <a:pt x="3051" y="152566"/>
                      <a:pt x="0" y="149514"/>
                      <a:pt x="0" y="146463"/>
                    </a:cubicBezTo>
                    <a:cubicBezTo>
                      <a:pt x="0" y="143412"/>
                      <a:pt x="0" y="143412"/>
                      <a:pt x="3051" y="140360"/>
                    </a:cubicBezTo>
                    <a:cubicBezTo>
                      <a:pt x="3051" y="137309"/>
                      <a:pt x="6103" y="137309"/>
                      <a:pt x="6103" y="137309"/>
                    </a:cubicBezTo>
                    <a:cubicBezTo>
                      <a:pt x="9154" y="137309"/>
                      <a:pt x="9154" y="137309"/>
                      <a:pt x="12205" y="140360"/>
                    </a:cubicBezTo>
                    <a:cubicBezTo>
                      <a:pt x="21359" y="146463"/>
                      <a:pt x="27462" y="149514"/>
                      <a:pt x="36616" y="152566"/>
                    </a:cubicBezTo>
                    <a:cubicBezTo>
                      <a:pt x="42718" y="155617"/>
                      <a:pt x="48821" y="155617"/>
                      <a:pt x="57975" y="155617"/>
                    </a:cubicBezTo>
                    <a:cubicBezTo>
                      <a:pt x="70180" y="155617"/>
                      <a:pt x="79334" y="152566"/>
                      <a:pt x="85437" y="146463"/>
                    </a:cubicBezTo>
                    <a:cubicBezTo>
                      <a:pt x="91539" y="140360"/>
                      <a:pt x="97642" y="131206"/>
                      <a:pt x="97642" y="119001"/>
                    </a:cubicBezTo>
                    <a:cubicBezTo>
                      <a:pt x="97642" y="106796"/>
                      <a:pt x="94591" y="97642"/>
                      <a:pt x="88488" y="91539"/>
                    </a:cubicBezTo>
                    <a:cubicBezTo>
                      <a:pt x="82385" y="85437"/>
                      <a:pt x="70180" y="82385"/>
                      <a:pt x="57975" y="82385"/>
                    </a:cubicBezTo>
                    <a:cubicBezTo>
                      <a:pt x="42718" y="82385"/>
                      <a:pt x="30513" y="88488"/>
                      <a:pt x="21359" y="100693"/>
                    </a:cubicBezTo>
                    <a:cubicBezTo>
                      <a:pt x="21359" y="100693"/>
                      <a:pt x="18308" y="100693"/>
                      <a:pt x="15257" y="100693"/>
                    </a:cubicBezTo>
                    <a:cubicBezTo>
                      <a:pt x="12205" y="100693"/>
                      <a:pt x="12205" y="100693"/>
                      <a:pt x="9154" y="97642"/>
                    </a:cubicBezTo>
                    <a:cubicBezTo>
                      <a:pt x="6103" y="94591"/>
                      <a:pt x="6103" y="97642"/>
                      <a:pt x="6103" y="94591"/>
                    </a:cubicBezTo>
                    <a:lnTo>
                      <a:pt x="6103" y="9154"/>
                    </a:lnTo>
                    <a:cubicBezTo>
                      <a:pt x="6103" y="6103"/>
                      <a:pt x="6103" y="3051"/>
                      <a:pt x="9154" y="3051"/>
                    </a:cubicBezTo>
                    <a:cubicBezTo>
                      <a:pt x="12205" y="0"/>
                      <a:pt x="12205" y="0"/>
                      <a:pt x="15257" y="0"/>
                    </a:cubicBezTo>
                    <a:lnTo>
                      <a:pt x="100693" y="0"/>
                    </a:lnTo>
                    <a:cubicBezTo>
                      <a:pt x="103745" y="0"/>
                      <a:pt x="106796" y="0"/>
                      <a:pt x="106796" y="3051"/>
                    </a:cubicBezTo>
                    <a:cubicBezTo>
                      <a:pt x="109847" y="3051"/>
                      <a:pt x="109847" y="6103"/>
                      <a:pt x="109847" y="9154"/>
                    </a:cubicBezTo>
                    <a:cubicBezTo>
                      <a:pt x="109847" y="12205"/>
                      <a:pt x="109847" y="15257"/>
                      <a:pt x="106796" y="15257"/>
                    </a:cubicBezTo>
                    <a:cubicBezTo>
                      <a:pt x="103745" y="15257"/>
                      <a:pt x="103745" y="18308"/>
                      <a:pt x="100693" y="18308"/>
                    </a:cubicBezTo>
                    <a:lnTo>
                      <a:pt x="24411" y="18308"/>
                    </a:lnTo>
                    <a:lnTo>
                      <a:pt x="24411" y="79334"/>
                    </a:lnTo>
                    <a:cubicBezTo>
                      <a:pt x="30513" y="73232"/>
                      <a:pt x="36616" y="70180"/>
                      <a:pt x="42718" y="67129"/>
                    </a:cubicBezTo>
                    <a:cubicBezTo>
                      <a:pt x="48821" y="64078"/>
                      <a:pt x="54924" y="64078"/>
                      <a:pt x="61026" y="64078"/>
                    </a:cubicBezTo>
                    <a:cubicBezTo>
                      <a:pt x="73232" y="64078"/>
                      <a:pt x="82385" y="67129"/>
                      <a:pt x="91539" y="70180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orma Livre: Forma 117">
                <a:extLst>
                  <a:ext uri="{FF2B5EF4-FFF2-40B4-BE49-F238E27FC236}">
                    <a16:creationId xmlns:a16="http://schemas.microsoft.com/office/drawing/2014/main" xmlns="" id="{58A2B8DF-B93C-4F5B-A0D2-997A2DC9E2D0}"/>
                  </a:ext>
                </a:extLst>
              </p:cNvPr>
              <p:cNvSpPr/>
              <p:nvPr/>
            </p:nvSpPr>
            <p:spPr>
              <a:xfrm>
                <a:off x="748188" y="2951979"/>
                <a:ext cx="122052" cy="176976"/>
              </a:xfrm>
              <a:custGeom>
                <a:avLst/>
                <a:gdLst>
                  <a:gd name="connsiteX0" fmla="*/ 15257 w 122052"/>
                  <a:gd name="connsiteY0" fmla="*/ 155617 h 176976"/>
                  <a:gd name="connsiteX1" fmla="*/ 0 w 122052"/>
                  <a:gd name="connsiteY1" fmla="*/ 88488 h 176976"/>
                  <a:gd name="connsiteX2" fmla="*/ 15257 w 122052"/>
                  <a:gd name="connsiteY2" fmla="*/ 21359 h 176976"/>
                  <a:gd name="connsiteX3" fmla="*/ 61026 w 122052"/>
                  <a:gd name="connsiteY3" fmla="*/ 0 h 176976"/>
                  <a:gd name="connsiteX4" fmla="*/ 106796 w 122052"/>
                  <a:gd name="connsiteY4" fmla="*/ 21359 h 176976"/>
                  <a:gd name="connsiteX5" fmla="*/ 122053 w 122052"/>
                  <a:gd name="connsiteY5" fmla="*/ 85437 h 176976"/>
                  <a:gd name="connsiteX6" fmla="*/ 106796 w 122052"/>
                  <a:gd name="connsiteY6" fmla="*/ 152566 h 176976"/>
                  <a:gd name="connsiteX7" fmla="*/ 61026 w 122052"/>
                  <a:gd name="connsiteY7" fmla="*/ 176976 h 176976"/>
                  <a:gd name="connsiteX8" fmla="*/ 15257 w 122052"/>
                  <a:gd name="connsiteY8" fmla="*/ 155617 h 176976"/>
                  <a:gd name="connsiteX9" fmla="*/ 91539 w 122052"/>
                  <a:gd name="connsiteY9" fmla="*/ 143412 h 176976"/>
                  <a:gd name="connsiteX10" fmla="*/ 100693 w 122052"/>
                  <a:gd name="connsiteY10" fmla="*/ 88488 h 176976"/>
                  <a:gd name="connsiteX11" fmla="*/ 91539 w 122052"/>
                  <a:gd name="connsiteY11" fmla="*/ 33564 h 176976"/>
                  <a:gd name="connsiteX12" fmla="*/ 61026 w 122052"/>
                  <a:gd name="connsiteY12" fmla="*/ 15257 h 176976"/>
                  <a:gd name="connsiteX13" fmla="*/ 30513 w 122052"/>
                  <a:gd name="connsiteY13" fmla="*/ 33564 h 176976"/>
                  <a:gd name="connsiteX14" fmla="*/ 21359 w 122052"/>
                  <a:gd name="connsiteY14" fmla="*/ 88488 h 176976"/>
                  <a:gd name="connsiteX15" fmla="*/ 30513 w 122052"/>
                  <a:gd name="connsiteY15" fmla="*/ 143412 h 176976"/>
                  <a:gd name="connsiteX16" fmla="*/ 61026 w 122052"/>
                  <a:gd name="connsiteY16" fmla="*/ 161720 h 176976"/>
                  <a:gd name="connsiteX17" fmla="*/ 91539 w 122052"/>
                  <a:gd name="connsiteY17" fmla="*/ 143412 h 176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2052" h="176976">
                    <a:moveTo>
                      <a:pt x="15257" y="155617"/>
                    </a:moveTo>
                    <a:cubicBezTo>
                      <a:pt x="6103" y="140360"/>
                      <a:pt x="0" y="119001"/>
                      <a:pt x="0" y="88488"/>
                    </a:cubicBezTo>
                    <a:cubicBezTo>
                      <a:pt x="0" y="61026"/>
                      <a:pt x="6103" y="36616"/>
                      <a:pt x="15257" y="21359"/>
                    </a:cubicBezTo>
                    <a:cubicBezTo>
                      <a:pt x="24411" y="6103"/>
                      <a:pt x="39667" y="0"/>
                      <a:pt x="61026" y="0"/>
                    </a:cubicBezTo>
                    <a:cubicBezTo>
                      <a:pt x="79334" y="0"/>
                      <a:pt x="94591" y="6103"/>
                      <a:pt x="106796" y="21359"/>
                    </a:cubicBezTo>
                    <a:cubicBezTo>
                      <a:pt x="115950" y="36616"/>
                      <a:pt x="122053" y="57975"/>
                      <a:pt x="122053" y="85437"/>
                    </a:cubicBezTo>
                    <a:cubicBezTo>
                      <a:pt x="122053" y="112899"/>
                      <a:pt x="115950" y="137309"/>
                      <a:pt x="106796" y="152566"/>
                    </a:cubicBezTo>
                    <a:cubicBezTo>
                      <a:pt x="97642" y="167822"/>
                      <a:pt x="82385" y="176976"/>
                      <a:pt x="61026" y="176976"/>
                    </a:cubicBezTo>
                    <a:cubicBezTo>
                      <a:pt x="42718" y="176976"/>
                      <a:pt x="27462" y="170874"/>
                      <a:pt x="15257" y="155617"/>
                    </a:cubicBezTo>
                    <a:close/>
                    <a:moveTo>
                      <a:pt x="91539" y="143412"/>
                    </a:moveTo>
                    <a:cubicBezTo>
                      <a:pt x="97642" y="131206"/>
                      <a:pt x="100693" y="112899"/>
                      <a:pt x="100693" y="88488"/>
                    </a:cubicBezTo>
                    <a:cubicBezTo>
                      <a:pt x="100693" y="64078"/>
                      <a:pt x="97642" y="45770"/>
                      <a:pt x="91539" y="33564"/>
                    </a:cubicBezTo>
                    <a:cubicBezTo>
                      <a:pt x="85437" y="21359"/>
                      <a:pt x="76283" y="15257"/>
                      <a:pt x="61026" y="15257"/>
                    </a:cubicBezTo>
                    <a:cubicBezTo>
                      <a:pt x="48821" y="15257"/>
                      <a:pt x="36616" y="21359"/>
                      <a:pt x="30513" y="33564"/>
                    </a:cubicBezTo>
                    <a:cubicBezTo>
                      <a:pt x="24411" y="45770"/>
                      <a:pt x="21359" y="64078"/>
                      <a:pt x="21359" y="88488"/>
                    </a:cubicBezTo>
                    <a:cubicBezTo>
                      <a:pt x="21359" y="112899"/>
                      <a:pt x="24411" y="131206"/>
                      <a:pt x="30513" y="143412"/>
                    </a:cubicBezTo>
                    <a:cubicBezTo>
                      <a:pt x="36616" y="155617"/>
                      <a:pt x="45770" y="161720"/>
                      <a:pt x="61026" y="161720"/>
                    </a:cubicBezTo>
                    <a:cubicBezTo>
                      <a:pt x="76283" y="161720"/>
                      <a:pt x="85437" y="155617"/>
                      <a:pt x="91539" y="143412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áfico 104">
              <a:extLst>
                <a:ext uri="{FF2B5EF4-FFF2-40B4-BE49-F238E27FC236}">
                  <a16:creationId xmlns:a16="http://schemas.microsoft.com/office/drawing/2014/main" xmlns="" id="{4903DB28-F444-4C6E-95E8-3741C34C196B}"/>
                </a:ext>
              </a:extLst>
            </p:cNvPr>
            <p:cNvGrpSpPr/>
            <p:nvPr/>
          </p:nvGrpSpPr>
          <p:grpSpPr>
            <a:xfrm>
              <a:off x="479672" y="4288455"/>
              <a:ext cx="390568" cy="173924"/>
              <a:chOff x="479672" y="4288455"/>
              <a:chExt cx="390568" cy="173924"/>
            </a:xfrm>
            <a:solidFill>
              <a:srgbClr val="53A96E"/>
            </a:solidFill>
          </p:grpSpPr>
          <p:sp>
            <p:nvSpPr>
              <p:cNvPr id="48" name="Forma Livre: Forma 119">
                <a:extLst>
                  <a:ext uri="{FF2B5EF4-FFF2-40B4-BE49-F238E27FC236}">
                    <a16:creationId xmlns:a16="http://schemas.microsoft.com/office/drawing/2014/main" xmlns="" id="{7A657153-64F8-4A42-80F6-57B32827C326}"/>
                  </a:ext>
                </a:extLst>
              </p:cNvPr>
              <p:cNvSpPr/>
              <p:nvPr/>
            </p:nvSpPr>
            <p:spPr>
              <a:xfrm>
                <a:off x="479672" y="4288455"/>
                <a:ext cx="97642" cy="173924"/>
              </a:xfrm>
              <a:custGeom>
                <a:avLst/>
                <a:gdLst>
                  <a:gd name="connsiteX0" fmla="*/ 94591 w 97642"/>
                  <a:gd name="connsiteY0" fmla="*/ 158668 h 173924"/>
                  <a:gd name="connsiteX1" fmla="*/ 97642 w 97642"/>
                  <a:gd name="connsiteY1" fmla="*/ 164771 h 173924"/>
                  <a:gd name="connsiteX2" fmla="*/ 94591 w 97642"/>
                  <a:gd name="connsiteY2" fmla="*/ 170874 h 173924"/>
                  <a:gd name="connsiteX3" fmla="*/ 88488 w 97642"/>
                  <a:gd name="connsiteY3" fmla="*/ 173925 h 173924"/>
                  <a:gd name="connsiteX4" fmla="*/ 9154 w 97642"/>
                  <a:gd name="connsiteY4" fmla="*/ 173925 h 173924"/>
                  <a:gd name="connsiteX5" fmla="*/ 3051 w 97642"/>
                  <a:gd name="connsiteY5" fmla="*/ 170874 h 173924"/>
                  <a:gd name="connsiteX6" fmla="*/ 0 w 97642"/>
                  <a:gd name="connsiteY6" fmla="*/ 164771 h 173924"/>
                  <a:gd name="connsiteX7" fmla="*/ 3051 w 97642"/>
                  <a:gd name="connsiteY7" fmla="*/ 158668 h 173924"/>
                  <a:gd name="connsiteX8" fmla="*/ 9154 w 97642"/>
                  <a:gd name="connsiteY8" fmla="*/ 155617 h 173924"/>
                  <a:gd name="connsiteX9" fmla="*/ 39667 w 97642"/>
                  <a:gd name="connsiteY9" fmla="*/ 155617 h 173924"/>
                  <a:gd name="connsiteX10" fmla="*/ 39667 w 97642"/>
                  <a:gd name="connsiteY10" fmla="*/ 24411 h 173924"/>
                  <a:gd name="connsiteX11" fmla="*/ 12205 w 97642"/>
                  <a:gd name="connsiteY11" fmla="*/ 42718 h 173924"/>
                  <a:gd name="connsiteX12" fmla="*/ 9154 w 97642"/>
                  <a:gd name="connsiteY12" fmla="*/ 42718 h 173924"/>
                  <a:gd name="connsiteX13" fmla="*/ 3051 w 97642"/>
                  <a:gd name="connsiteY13" fmla="*/ 39667 h 173924"/>
                  <a:gd name="connsiteX14" fmla="*/ 0 w 97642"/>
                  <a:gd name="connsiteY14" fmla="*/ 33565 h 173924"/>
                  <a:gd name="connsiteX15" fmla="*/ 3051 w 97642"/>
                  <a:gd name="connsiteY15" fmla="*/ 27462 h 173924"/>
                  <a:gd name="connsiteX16" fmla="*/ 39667 w 97642"/>
                  <a:gd name="connsiteY16" fmla="*/ 3051 h 173924"/>
                  <a:gd name="connsiteX17" fmla="*/ 48821 w 97642"/>
                  <a:gd name="connsiteY17" fmla="*/ 0 h 173924"/>
                  <a:gd name="connsiteX18" fmla="*/ 54924 w 97642"/>
                  <a:gd name="connsiteY18" fmla="*/ 3051 h 173924"/>
                  <a:gd name="connsiteX19" fmla="*/ 57975 w 97642"/>
                  <a:gd name="connsiteY19" fmla="*/ 9154 h 173924"/>
                  <a:gd name="connsiteX20" fmla="*/ 57975 w 97642"/>
                  <a:gd name="connsiteY20" fmla="*/ 155617 h 173924"/>
                  <a:gd name="connsiteX21" fmla="*/ 88488 w 97642"/>
                  <a:gd name="connsiteY21" fmla="*/ 155617 h 173924"/>
                  <a:gd name="connsiteX22" fmla="*/ 94591 w 97642"/>
                  <a:gd name="connsiteY22" fmla="*/ 158668 h 173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7642" h="173924">
                    <a:moveTo>
                      <a:pt x="94591" y="158668"/>
                    </a:moveTo>
                    <a:cubicBezTo>
                      <a:pt x="97642" y="158668"/>
                      <a:pt x="97642" y="161720"/>
                      <a:pt x="97642" y="164771"/>
                    </a:cubicBezTo>
                    <a:cubicBezTo>
                      <a:pt x="97642" y="167822"/>
                      <a:pt x="97642" y="170874"/>
                      <a:pt x="94591" y="170874"/>
                    </a:cubicBezTo>
                    <a:cubicBezTo>
                      <a:pt x="91539" y="170874"/>
                      <a:pt x="91539" y="173925"/>
                      <a:pt x="88488" y="173925"/>
                    </a:cubicBezTo>
                    <a:lnTo>
                      <a:pt x="9154" y="173925"/>
                    </a:lnTo>
                    <a:cubicBezTo>
                      <a:pt x="6103" y="173925"/>
                      <a:pt x="3051" y="173925"/>
                      <a:pt x="3051" y="170874"/>
                    </a:cubicBezTo>
                    <a:cubicBezTo>
                      <a:pt x="0" y="170874"/>
                      <a:pt x="0" y="167822"/>
                      <a:pt x="0" y="164771"/>
                    </a:cubicBezTo>
                    <a:cubicBezTo>
                      <a:pt x="0" y="161720"/>
                      <a:pt x="0" y="158668"/>
                      <a:pt x="3051" y="158668"/>
                    </a:cubicBezTo>
                    <a:cubicBezTo>
                      <a:pt x="6103" y="158668"/>
                      <a:pt x="6103" y="155617"/>
                      <a:pt x="9154" y="155617"/>
                    </a:cubicBezTo>
                    <a:lnTo>
                      <a:pt x="39667" y="155617"/>
                    </a:lnTo>
                    <a:lnTo>
                      <a:pt x="39667" y="24411"/>
                    </a:lnTo>
                    <a:lnTo>
                      <a:pt x="12205" y="42718"/>
                    </a:lnTo>
                    <a:cubicBezTo>
                      <a:pt x="12205" y="42718"/>
                      <a:pt x="9154" y="42718"/>
                      <a:pt x="9154" y="42718"/>
                    </a:cubicBezTo>
                    <a:cubicBezTo>
                      <a:pt x="6103" y="42718"/>
                      <a:pt x="6103" y="42718"/>
                      <a:pt x="3051" y="39667"/>
                    </a:cubicBezTo>
                    <a:cubicBezTo>
                      <a:pt x="0" y="36616"/>
                      <a:pt x="0" y="36616"/>
                      <a:pt x="0" y="33565"/>
                    </a:cubicBezTo>
                    <a:cubicBezTo>
                      <a:pt x="0" y="30513"/>
                      <a:pt x="0" y="27462"/>
                      <a:pt x="3051" y="27462"/>
                    </a:cubicBezTo>
                    <a:lnTo>
                      <a:pt x="39667" y="3051"/>
                    </a:lnTo>
                    <a:cubicBezTo>
                      <a:pt x="42718" y="0"/>
                      <a:pt x="45770" y="0"/>
                      <a:pt x="48821" y="0"/>
                    </a:cubicBezTo>
                    <a:cubicBezTo>
                      <a:pt x="51872" y="0"/>
                      <a:pt x="54924" y="0"/>
                      <a:pt x="54924" y="3051"/>
                    </a:cubicBezTo>
                    <a:cubicBezTo>
                      <a:pt x="54924" y="6103"/>
                      <a:pt x="57975" y="6103"/>
                      <a:pt x="57975" y="9154"/>
                    </a:cubicBezTo>
                    <a:lnTo>
                      <a:pt x="57975" y="155617"/>
                    </a:lnTo>
                    <a:lnTo>
                      <a:pt x="88488" y="155617"/>
                    </a:lnTo>
                    <a:cubicBezTo>
                      <a:pt x="91539" y="155617"/>
                      <a:pt x="94591" y="155617"/>
                      <a:pt x="94591" y="158668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orma Livre: Forma 120">
                <a:extLst>
                  <a:ext uri="{FF2B5EF4-FFF2-40B4-BE49-F238E27FC236}">
                    <a16:creationId xmlns:a16="http://schemas.microsoft.com/office/drawing/2014/main" xmlns="" id="{F4BC1DA4-2531-4A9D-AFC3-41906FC32F70}"/>
                  </a:ext>
                </a:extLst>
              </p:cNvPr>
              <p:cNvSpPr/>
              <p:nvPr/>
            </p:nvSpPr>
            <p:spPr>
              <a:xfrm>
                <a:off x="610879" y="4288455"/>
                <a:ext cx="115949" cy="173924"/>
              </a:xfrm>
              <a:custGeom>
                <a:avLst/>
                <a:gdLst>
                  <a:gd name="connsiteX0" fmla="*/ 91539 w 115949"/>
                  <a:gd name="connsiteY0" fmla="*/ 73232 h 173924"/>
                  <a:gd name="connsiteX1" fmla="*/ 109847 w 115949"/>
                  <a:gd name="connsiteY1" fmla="*/ 91539 h 173924"/>
                  <a:gd name="connsiteX2" fmla="*/ 115950 w 115949"/>
                  <a:gd name="connsiteY2" fmla="*/ 119001 h 173924"/>
                  <a:gd name="connsiteX3" fmla="*/ 109847 w 115949"/>
                  <a:gd name="connsiteY3" fmla="*/ 146463 h 173924"/>
                  <a:gd name="connsiteX4" fmla="*/ 88488 w 115949"/>
                  <a:gd name="connsiteY4" fmla="*/ 167822 h 173924"/>
                  <a:gd name="connsiteX5" fmla="*/ 57975 w 115949"/>
                  <a:gd name="connsiteY5" fmla="*/ 173925 h 173924"/>
                  <a:gd name="connsiteX6" fmla="*/ 27462 w 115949"/>
                  <a:gd name="connsiteY6" fmla="*/ 167822 h 173924"/>
                  <a:gd name="connsiteX7" fmla="*/ 3051 w 115949"/>
                  <a:gd name="connsiteY7" fmla="*/ 152566 h 173924"/>
                  <a:gd name="connsiteX8" fmla="*/ 0 w 115949"/>
                  <a:gd name="connsiteY8" fmla="*/ 143412 h 173924"/>
                  <a:gd name="connsiteX9" fmla="*/ 3051 w 115949"/>
                  <a:gd name="connsiteY9" fmla="*/ 137309 h 173924"/>
                  <a:gd name="connsiteX10" fmla="*/ 9154 w 115949"/>
                  <a:gd name="connsiteY10" fmla="*/ 134258 h 173924"/>
                  <a:gd name="connsiteX11" fmla="*/ 15257 w 115949"/>
                  <a:gd name="connsiteY11" fmla="*/ 137309 h 173924"/>
                  <a:gd name="connsiteX12" fmla="*/ 36616 w 115949"/>
                  <a:gd name="connsiteY12" fmla="*/ 149514 h 173924"/>
                  <a:gd name="connsiteX13" fmla="*/ 57975 w 115949"/>
                  <a:gd name="connsiteY13" fmla="*/ 152566 h 173924"/>
                  <a:gd name="connsiteX14" fmla="*/ 85437 w 115949"/>
                  <a:gd name="connsiteY14" fmla="*/ 143412 h 173924"/>
                  <a:gd name="connsiteX15" fmla="*/ 97642 w 115949"/>
                  <a:gd name="connsiteY15" fmla="*/ 119001 h 173924"/>
                  <a:gd name="connsiteX16" fmla="*/ 88488 w 115949"/>
                  <a:gd name="connsiteY16" fmla="*/ 91539 h 173924"/>
                  <a:gd name="connsiteX17" fmla="*/ 61026 w 115949"/>
                  <a:gd name="connsiteY17" fmla="*/ 82385 h 173924"/>
                  <a:gd name="connsiteX18" fmla="*/ 24411 w 115949"/>
                  <a:gd name="connsiteY18" fmla="*/ 100693 h 173924"/>
                  <a:gd name="connsiteX19" fmla="*/ 15257 w 115949"/>
                  <a:gd name="connsiteY19" fmla="*/ 103745 h 173924"/>
                  <a:gd name="connsiteX20" fmla="*/ 9154 w 115949"/>
                  <a:gd name="connsiteY20" fmla="*/ 100693 h 173924"/>
                  <a:gd name="connsiteX21" fmla="*/ 6103 w 115949"/>
                  <a:gd name="connsiteY21" fmla="*/ 94591 h 173924"/>
                  <a:gd name="connsiteX22" fmla="*/ 6103 w 115949"/>
                  <a:gd name="connsiteY22" fmla="*/ 9154 h 173924"/>
                  <a:gd name="connsiteX23" fmla="*/ 9154 w 115949"/>
                  <a:gd name="connsiteY23" fmla="*/ 3051 h 173924"/>
                  <a:gd name="connsiteX24" fmla="*/ 15257 w 115949"/>
                  <a:gd name="connsiteY24" fmla="*/ 0 h 173924"/>
                  <a:gd name="connsiteX25" fmla="*/ 100693 w 115949"/>
                  <a:gd name="connsiteY25" fmla="*/ 0 h 173924"/>
                  <a:gd name="connsiteX26" fmla="*/ 106796 w 115949"/>
                  <a:gd name="connsiteY26" fmla="*/ 3051 h 173924"/>
                  <a:gd name="connsiteX27" fmla="*/ 109847 w 115949"/>
                  <a:gd name="connsiteY27" fmla="*/ 9154 h 173924"/>
                  <a:gd name="connsiteX28" fmla="*/ 106796 w 115949"/>
                  <a:gd name="connsiteY28" fmla="*/ 15257 h 173924"/>
                  <a:gd name="connsiteX29" fmla="*/ 100693 w 115949"/>
                  <a:gd name="connsiteY29" fmla="*/ 18308 h 173924"/>
                  <a:gd name="connsiteX30" fmla="*/ 24411 w 115949"/>
                  <a:gd name="connsiteY30" fmla="*/ 18308 h 173924"/>
                  <a:gd name="connsiteX31" fmla="*/ 24411 w 115949"/>
                  <a:gd name="connsiteY31" fmla="*/ 79334 h 173924"/>
                  <a:gd name="connsiteX32" fmla="*/ 42718 w 115949"/>
                  <a:gd name="connsiteY32" fmla="*/ 70180 h 173924"/>
                  <a:gd name="connsiteX33" fmla="*/ 64078 w 115949"/>
                  <a:gd name="connsiteY33" fmla="*/ 67129 h 173924"/>
                  <a:gd name="connsiteX34" fmla="*/ 91539 w 115949"/>
                  <a:gd name="connsiteY34" fmla="*/ 73232 h 173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5949" h="173924">
                    <a:moveTo>
                      <a:pt x="91539" y="73232"/>
                    </a:moveTo>
                    <a:cubicBezTo>
                      <a:pt x="100693" y="76283"/>
                      <a:pt x="106796" y="85437"/>
                      <a:pt x="109847" y="91539"/>
                    </a:cubicBezTo>
                    <a:cubicBezTo>
                      <a:pt x="112899" y="100693"/>
                      <a:pt x="115950" y="109847"/>
                      <a:pt x="115950" y="119001"/>
                    </a:cubicBezTo>
                    <a:cubicBezTo>
                      <a:pt x="115950" y="128155"/>
                      <a:pt x="112899" y="140360"/>
                      <a:pt x="109847" y="146463"/>
                    </a:cubicBezTo>
                    <a:cubicBezTo>
                      <a:pt x="103745" y="155617"/>
                      <a:pt x="97642" y="164771"/>
                      <a:pt x="88488" y="167822"/>
                    </a:cubicBezTo>
                    <a:cubicBezTo>
                      <a:pt x="79334" y="173925"/>
                      <a:pt x="70180" y="173925"/>
                      <a:pt x="57975" y="173925"/>
                    </a:cubicBezTo>
                    <a:cubicBezTo>
                      <a:pt x="48821" y="173925"/>
                      <a:pt x="36616" y="170874"/>
                      <a:pt x="27462" y="167822"/>
                    </a:cubicBezTo>
                    <a:cubicBezTo>
                      <a:pt x="18308" y="164771"/>
                      <a:pt x="9154" y="158668"/>
                      <a:pt x="3051" y="152566"/>
                    </a:cubicBezTo>
                    <a:cubicBezTo>
                      <a:pt x="0" y="149514"/>
                      <a:pt x="0" y="146463"/>
                      <a:pt x="0" y="143412"/>
                    </a:cubicBezTo>
                    <a:cubicBezTo>
                      <a:pt x="0" y="140360"/>
                      <a:pt x="0" y="140360"/>
                      <a:pt x="3051" y="137309"/>
                    </a:cubicBezTo>
                    <a:cubicBezTo>
                      <a:pt x="3051" y="134258"/>
                      <a:pt x="6103" y="134258"/>
                      <a:pt x="9154" y="134258"/>
                    </a:cubicBezTo>
                    <a:cubicBezTo>
                      <a:pt x="12205" y="134258"/>
                      <a:pt x="12205" y="134258"/>
                      <a:pt x="15257" y="137309"/>
                    </a:cubicBezTo>
                    <a:cubicBezTo>
                      <a:pt x="21359" y="143412"/>
                      <a:pt x="30513" y="146463"/>
                      <a:pt x="36616" y="149514"/>
                    </a:cubicBezTo>
                    <a:cubicBezTo>
                      <a:pt x="42718" y="152566"/>
                      <a:pt x="51872" y="152566"/>
                      <a:pt x="57975" y="152566"/>
                    </a:cubicBezTo>
                    <a:cubicBezTo>
                      <a:pt x="70180" y="152566"/>
                      <a:pt x="79334" y="149514"/>
                      <a:pt x="85437" y="143412"/>
                    </a:cubicBezTo>
                    <a:cubicBezTo>
                      <a:pt x="91539" y="137309"/>
                      <a:pt x="97642" y="131207"/>
                      <a:pt x="97642" y="119001"/>
                    </a:cubicBezTo>
                    <a:cubicBezTo>
                      <a:pt x="97642" y="106796"/>
                      <a:pt x="94591" y="97642"/>
                      <a:pt x="88488" y="91539"/>
                    </a:cubicBezTo>
                    <a:cubicBezTo>
                      <a:pt x="82385" y="85437"/>
                      <a:pt x="73232" y="82385"/>
                      <a:pt x="61026" y="82385"/>
                    </a:cubicBezTo>
                    <a:cubicBezTo>
                      <a:pt x="45770" y="82385"/>
                      <a:pt x="33564" y="88488"/>
                      <a:pt x="24411" y="100693"/>
                    </a:cubicBezTo>
                    <a:cubicBezTo>
                      <a:pt x="21359" y="100693"/>
                      <a:pt x="18308" y="103745"/>
                      <a:pt x="15257" y="103745"/>
                    </a:cubicBezTo>
                    <a:cubicBezTo>
                      <a:pt x="12205" y="103745"/>
                      <a:pt x="12205" y="103745"/>
                      <a:pt x="9154" y="100693"/>
                    </a:cubicBezTo>
                    <a:cubicBezTo>
                      <a:pt x="6103" y="97642"/>
                      <a:pt x="6103" y="97642"/>
                      <a:pt x="6103" y="94591"/>
                    </a:cubicBezTo>
                    <a:lnTo>
                      <a:pt x="6103" y="9154"/>
                    </a:lnTo>
                    <a:cubicBezTo>
                      <a:pt x="6103" y="6103"/>
                      <a:pt x="6103" y="3051"/>
                      <a:pt x="9154" y="3051"/>
                    </a:cubicBezTo>
                    <a:cubicBezTo>
                      <a:pt x="12205" y="0"/>
                      <a:pt x="12205" y="0"/>
                      <a:pt x="15257" y="0"/>
                    </a:cubicBezTo>
                    <a:lnTo>
                      <a:pt x="100693" y="0"/>
                    </a:lnTo>
                    <a:cubicBezTo>
                      <a:pt x="103745" y="0"/>
                      <a:pt x="106796" y="0"/>
                      <a:pt x="106796" y="3051"/>
                    </a:cubicBezTo>
                    <a:cubicBezTo>
                      <a:pt x="109847" y="3051"/>
                      <a:pt x="109847" y="6103"/>
                      <a:pt x="109847" y="9154"/>
                    </a:cubicBezTo>
                    <a:cubicBezTo>
                      <a:pt x="109847" y="12205"/>
                      <a:pt x="109847" y="15257"/>
                      <a:pt x="106796" y="15257"/>
                    </a:cubicBezTo>
                    <a:cubicBezTo>
                      <a:pt x="103745" y="15257"/>
                      <a:pt x="103745" y="18308"/>
                      <a:pt x="100693" y="18308"/>
                    </a:cubicBezTo>
                    <a:lnTo>
                      <a:pt x="24411" y="18308"/>
                    </a:lnTo>
                    <a:lnTo>
                      <a:pt x="24411" y="79334"/>
                    </a:lnTo>
                    <a:cubicBezTo>
                      <a:pt x="30513" y="73232"/>
                      <a:pt x="36616" y="70180"/>
                      <a:pt x="42718" y="70180"/>
                    </a:cubicBezTo>
                    <a:cubicBezTo>
                      <a:pt x="48821" y="70180"/>
                      <a:pt x="54924" y="67129"/>
                      <a:pt x="64078" y="67129"/>
                    </a:cubicBezTo>
                    <a:cubicBezTo>
                      <a:pt x="73232" y="64078"/>
                      <a:pt x="82385" y="67129"/>
                      <a:pt x="91539" y="73232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orma Livre: Forma 121">
                <a:extLst>
                  <a:ext uri="{FF2B5EF4-FFF2-40B4-BE49-F238E27FC236}">
                    <a16:creationId xmlns:a16="http://schemas.microsoft.com/office/drawing/2014/main" xmlns="" id="{859D43AC-058F-4C4C-8B4B-1EBFF9A5ECD5}"/>
                  </a:ext>
                </a:extLst>
              </p:cNvPr>
              <p:cNvSpPr/>
              <p:nvPr/>
            </p:nvSpPr>
            <p:spPr>
              <a:xfrm>
                <a:off x="748188" y="4288455"/>
                <a:ext cx="122052" cy="173924"/>
              </a:xfrm>
              <a:custGeom>
                <a:avLst/>
                <a:gdLst>
                  <a:gd name="connsiteX0" fmla="*/ 15257 w 122052"/>
                  <a:gd name="connsiteY0" fmla="*/ 152566 h 173924"/>
                  <a:gd name="connsiteX1" fmla="*/ 0 w 122052"/>
                  <a:gd name="connsiteY1" fmla="*/ 88488 h 173924"/>
                  <a:gd name="connsiteX2" fmla="*/ 15257 w 122052"/>
                  <a:gd name="connsiteY2" fmla="*/ 21359 h 173924"/>
                  <a:gd name="connsiteX3" fmla="*/ 61026 w 122052"/>
                  <a:gd name="connsiteY3" fmla="*/ 0 h 173924"/>
                  <a:gd name="connsiteX4" fmla="*/ 106796 w 122052"/>
                  <a:gd name="connsiteY4" fmla="*/ 21359 h 173924"/>
                  <a:gd name="connsiteX5" fmla="*/ 122053 w 122052"/>
                  <a:gd name="connsiteY5" fmla="*/ 85437 h 173924"/>
                  <a:gd name="connsiteX6" fmla="*/ 106796 w 122052"/>
                  <a:gd name="connsiteY6" fmla="*/ 152566 h 173924"/>
                  <a:gd name="connsiteX7" fmla="*/ 61026 w 122052"/>
                  <a:gd name="connsiteY7" fmla="*/ 173925 h 173924"/>
                  <a:gd name="connsiteX8" fmla="*/ 15257 w 122052"/>
                  <a:gd name="connsiteY8" fmla="*/ 152566 h 173924"/>
                  <a:gd name="connsiteX9" fmla="*/ 91539 w 122052"/>
                  <a:gd name="connsiteY9" fmla="*/ 140360 h 173924"/>
                  <a:gd name="connsiteX10" fmla="*/ 100693 w 122052"/>
                  <a:gd name="connsiteY10" fmla="*/ 85437 h 173924"/>
                  <a:gd name="connsiteX11" fmla="*/ 91539 w 122052"/>
                  <a:gd name="connsiteY11" fmla="*/ 30513 h 173924"/>
                  <a:gd name="connsiteX12" fmla="*/ 61026 w 122052"/>
                  <a:gd name="connsiteY12" fmla="*/ 12205 h 173924"/>
                  <a:gd name="connsiteX13" fmla="*/ 30513 w 122052"/>
                  <a:gd name="connsiteY13" fmla="*/ 30513 h 173924"/>
                  <a:gd name="connsiteX14" fmla="*/ 21359 w 122052"/>
                  <a:gd name="connsiteY14" fmla="*/ 85437 h 173924"/>
                  <a:gd name="connsiteX15" fmla="*/ 30513 w 122052"/>
                  <a:gd name="connsiteY15" fmla="*/ 140360 h 173924"/>
                  <a:gd name="connsiteX16" fmla="*/ 61026 w 122052"/>
                  <a:gd name="connsiteY16" fmla="*/ 158668 h 173924"/>
                  <a:gd name="connsiteX17" fmla="*/ 91539 w 122052"/>
                  <a:gd name="connsiteY17" fmla="*/ 140360 h 173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2052" h="173924">
                    <a:moveTo>
                      <a:pt x="15257" y="152566"/>
                    </a:moveTo>
                    <a:cubicBezTo>
                      <a:pt x="6103" y="137309"/>
                      <a:pt x="0" y="115950"/>
                      <a:pt x="0" y="88488"/>
                    </a:cubicBezTo>
                    <a:cubicBezTo>
                      <a:pt x="0" y="61026"/>
                      <a:pt x="6103" y="36616"/>
                      <a:pt x="15257" y="21359"/>
                    </a:cubicBezTo>
                    <a:cubicBezTo>
                      <a:pt x="24411" y="6103"/>
                      <a:pt x="39667" y="0"/>
                      <a:pt x="61026" y="0"/>
                    </a:cubicBezTo>
                    <a:cubicBezTo>
                      <a:pt x="79334" y="0"/>
                      <a:pt x="94591" y="6103"/>
                      <a:pt x="106796" y="21359"/>
                    </a:cubicBezTo>
                    <a:cubicBezTo>
                      <a:pt x="115950" y="36616"/>
                      <a:pt x="122053" y="57975"/>
                      <a:pt x="122053" y="85437"/>
                    </a:cubicBezTo>
                    <a:cubicBezTo>
                      <a:pt x="122053" y="112899"/>
                      <a:pt x="115950" y="137309"/>
                      <a:pt x="106796" y="152566"/>
                    </a:cubicBezTo>
                    <a:cubicBezTo>
                      <a:pt x="97642" y="167822"/>
                      <a:pt x="82385" y="173925"/>
                      <a:pt x="61026" y="173925"/>
                    </a:cubicBezTo>
                    <a:cubicBezTo>
                      <a:pt x="42718" y="173925"/>
                      <a:pt x="27462" y="167822"/>
                      <a:pt x="15257" y="152566"/>
                    </a:cubicBezTo>
                    <a:close/>
                    <a:moveTo>
                      <a:pt x="91539" y="140360"/>
                    </a:moveTo>
                    <a:cubicBezTo>
                      <a:pt x="97642" y="128155"/>
                      <a:pt x="100693" y="109847"/>
                      <a:pt x="100693" y="85437"/>
                    </a:cubicBezTo>
                    <a:cubicBezTo>
                      <a:pt x="100693" y="61026"/>
                      <a:pt x="97642" y="42718"/>
                      <a:pt x="91539" y="30513"/>
                    </a:cubicBezTo>
                    <a:cubicBezTo>
                      <a:pt x="85437" y="18308"/>
                      <a:pt x="76283" y="12205"/>
                      <a:pt x="61026" y="12205"/>
                    </a:cubicBezTo>
                    <a:cubicBezTo>
                      <a:pt x="48821" y="12205"/>
                      <a:pt x="36616" y="18308"/>
                      <a:pt x="30513" y="30513"/>
                    </a:cubicBezTo>
                    <a:cubicBezTo>
                      <a:pt x="24411" y="42718"/>
                      <a:pt x="21359" y="61026"/>
                      <a:pt x="21359" y="85437"/>
                    </a:cubicBezTo>
                    <a:cubicBezTo>
                      <a:pt x="21359" y="109847"/>
                      <a:pt x="24411" y="128155"/>
                      <a:pt x="30513" y="140360"/>
                    </a:cubicBezTo>
                    <a:cubicBezTo>
                      <a:pt x="36616" y="152566"/>
                      <a:pt x="45770" y="158668"/>
                      <a:pt x="61026" y="158668"/>
                    </a:cubicBezTo>
                    <a:cubicBezTo>
                      <a:pt x="76283" y="158668"/>
                      <a:pt x="85437" y="152566"/>
                      <a:pt x="91539" y="140360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áfico 104">
              <a:extLst>
                <a:ext uri="{FF2B5EF4-FFF2-40B4-BE49-F238E27FC236}">
                  <a16:creationId xmlns:a16="http://schemas.microsoft.com/office/drawing/2014/main" xmlns="" id="{8F095307-2042-4AD7-BEE2-71A8581AE8A6}"/>
                </a:ext>
              </a:extLst>
            </p:cNvPr>
            <p:cNvGrpSpPr/>
            <p:nvPr/>
          </p:nvGrpSpPr>
          <p:grpSpPr>
            <a:xfrm>
              <a:off x="537647" y="5658494"/>
              <a:ext cx="259361" cy="176976"/>
              <a:chOff x="537647" y="5658494"/>
              <a:chExt cx="259361" cy="176976"/>
            </a:xfrm>
            <a:solidFill>
              <a:srgbClr val="53A96E"/>
            </a:solidFill>
          </p:grpSpPr>
          <p:sp>
            <p:nvSpPr>
              <p:cNvPr id="37" name="Forma Livre: Forma 138">
                <a:extLst>
                  <a:ext uri="{FF2B5EF4-FFF2-40B4-BE49-F238E27FC236}">
                    <a16:creationId xmlns:a16="http://schemas.microsoft.com/office/drawing/2014/main" xmlns="" id="{9056C8E0-65F3-4456-A976-368B1EEE700E}"/>
                  </a:ext>
                </a:extLst>
              </p:cNvPr>
              <p:cNvSpPr/>
              <p:nvPr/>
            </p:nvSpPr>
            <p:spPr>
              <a:xfrm>
                <a:off x="537647" y="5658494"/>
                <a:ext cx="115949" cy="173924"/>
              </a:xfrm>
              <a:custGeom>
                <a:avLst/>
                <a:gdLst>
                  <a:gd name="connsiteX0" fmla="*/ 91539 w 115949"/>
                  <a:gd name="connsiteY0" fmla="*/ 73232 h 173924"/>
                  <a:gd name="connsiteX1" fmla="*/ 109847 w 115949"/>
                  <a:gd name="connsiteY1" fmla="*/ 91539 h 173924"/>
                  <a:gd name="connsiteX2" fmla="*/ 115950 w 115949"/>
                  <a:gd name="connsiteY2" fmla="*/ 119001 h 173924"/>
                  <a:gd name="connsiteX3" fmla="*/ 109847 w 115949"/>
                  <a:gd name="connsiteY3" fmla="*/ 149514 h 173924"/>
                  <a:gd name="connsiteX4" fmla="*/ 88488 w 115949"/>
                  <a:gd name="connsiteY4" fmla="*/ 167822 h 173924"/>
                  <a:gd name="connsiteX5" fmla="*/ 57975 w 115949"/>
                  <a:gd name="connsiteY5" fmla="*/ 173925 h 173924"/>
                  <a:gd name="connsiteX6" fmla="*/ 27462 w 115949"/>
                  <a:gd name="connsiteY6" fmla="*/ 167822 h 173924"/>
                  <a:gd name="connsiteX7" fmla="*/ 3051 w 115949"/>
                  <a:gd name="connsiteY7" fmla="*/ 155617 h 173924"/>
                  <a:gd name="connsiteX8" fmla="*/ 0 w 115949"/>
                  <a:gd name="connsiteY8" fmla="*/ 146463 h 173924"/>
                  <a:gd name="connsiteX9" fmla="*/ 3051 w 115949"/>
                  <a:gd name="connsiteY9" fmla="*/ 140360 h 173924"/>
                  <a:gd name="connsiteX10" fmla="*/ 9154 w 115949"/>
                  <a:gd name="connsiteY10" fmla="*/ 137309 h 173924"/>
                  <a:gd name="connsiteX11" fmla="*/ 15257 w 115949"/>
                  <a:gd name="connsiteY11" fmla="*/ 140360 h 173924"/>
                  <a:gd name="connsiteX12" fmla="*/ 36616 w 115949"/>
                  <a:gd name="connsiteY12" fmla="*/ 152566 h 173924"/>
                  <a:gd name="connsiteX13" fmla="*/ 57975 w 115949"/>
                  <a:gd name="connsiteY13" fmla="*/ 155617 h 173924"/>
                  <a:gd name="connsiteX14" fmla="*/ 85437 w 115949"/>
                  <a:gd name="connsiteY14" fmla="*/ 146463 h 173924"/>
                  <a:gd name="connsiteX15" fmla="*/ 94591 w 115949"/>
                  <a:gd name="connsiteY15" fmla="*/ 119001 h 173924"/>
                  <a:gd name="connsiteX16" fmla="*/ 85437 w 115949"/>
                  <a:gd name="connsiteY16" fmla="*/ 91539 h 173924"/>
                  <a:gd name="connsiteX17" fmla="*/ 57975 w 115949"/>
                  <a:gd name="connsiteY17" fmla="*/ 82385 h 173924"/>
                  <a:gd name="connsiteX18" fmla="*/ 21359 w 115949"/>
                  <a:gd name="connsiteY18" fmla="*/ 100693 h 173924"/>
                  <a:gd name="connsiteX19" fmla="*/ 15257 w 115949"/>
                  <a:gd name="connsiteY19" fmla="*/ 103745 h 173924"/>
                  <a:gd name="connsiteX20" fmla="*/ 9154 w 115949"/>
                  <a:gd name="connsiteY20" fmla="*/ 100693 h 173924"/>
                  <a:gd name="connsiteX21" fmla="*/ 6103 w 115949"/>
                  <a:gd name="connsiteY21" fmla="*/ 94591 h 173924"/>
                  <a:gd name="connsiteX22" fmla="*/ 6103 w 115949"/>
                  <a:gd name="connsiteY22" fmla="*/ 9154 h 173924"/>
                  <a:gd name="connsiteX23" fmla="*/ 9154 w 115949"/>
                  <a:gd name="connsiteY23" fmla="*/ 3051 h 173924"/>
                  <a:gd name="connsiteX24" fmla="*/ 15257 w 115949"/>
                  <a:gd name="connsiteY24" fmla="*/ 0 h 173924"/>
                  <a:gd name="connsiteX25" fmla="*/ 100693 w 115949"/>
                  <a:gd name="connsiteY25" fmla="*/ 0 h 173924"/>
                  <a:gd name="connsiteX26" fmla="*/ 106796 w 115949"/>
                  <a:gd name="connsiteY26" fmla="*/ 3051 h 173924"/>
                  <a:gd name="connsiteX27" fmla="*/ 109847 w 115949"/>
                  <a:gd name="connsiteY27" fmla="*/ 12205 h 173924"/>
                  <a:gd name="connsiteX28" fmla="*/ 109847 w 115949"/>
                  <a:gd name="connsiteY28" fmla="*/ 18308 h 173924"/>
                  <a:gd name="connsiteX29" fmla="*/ 103745 w 115949"/>
                  <a:gd name="connsiteY29" fmla="*/ 21359 h 173924"/>
                  <a:gd name="connsiteX30" fmla="*/ 24411 w 115949"/>
                  <a:gd name="connsiteY30" fmla="*/ 21359 h 173924"/>
                  <a:gd name="connsiteX31" fmla="*/ 24411 w 115949"/>
                  <a:gd name="connsiteY31" fmla="*/ 82385 h 173924"/>
                  <a:gd name="connsiteX32" fmla="*/ 39667 w 115949"/>
                  <a:gd name="connsiteY32" fmla="*/ 73232 h 173924"/>
                  <a:gd name="connsiteX33" fmla="*/ 61026 w 115949"/>
                  <a:gd name="connsiteY33" fmla="*/ 70180 h 173924"/>
                  <a:gd name="connsiteX34" fmla="*/ 91539 w 115949"/>
                  <a:gd name="connsiteY34" fmla="*/ 73232 h 173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5949" h="173924">
                    <a:moveTo>
                      <a:pt x="91539" y="73232"/>
                    </a:moveTo>
                    <a:cubicBezTo>
                      <a:pt x="100693" y="76283"/>
                      <a:pt x="106796" y="85437"/>
                      <a:pt x="109847" y="91539"/>
                    </a:cubicBezTo>
                    <a:cubicBezTo>
                      <a:pt x="112899" y="100693"/>
                      <a:pt x="115950" y="109847"/>
                      <a:pt x="115950" y="119001"/>
                    </a:cubicBezTo>
                    <a:cubicBezTo>
                      <a:pt x="115950" y="128155"/>
                      <a:pt x="112899" y="140360"/>
                      <a:pt x="109847" y="149514"/>
                    </a:cubicBezTo>
                    <a:cubicBezTo>
                      <a:pt x="103745" y="158668"/>
                      <a:pt x="97642" y="164771"/>
                      <a:pt x="88488" y="167822"/>
                    </a:cubicBezTo>
                    <a:cubicBezTo>
                      <a:pt x="79334" y="173925"/>
                      <a:pt x="70180" y="173925"/>
                      <a:pt x="57975" y="173925"/>
                    </a:cubicBezTo>
                    <a:cubicBezTo>
                      <a:pt x="48821" y="173925"/>
                      <a:pt x="36616" y="170874"/>
                      <a:pt x="27462" y="167822"/>
                    </a:cubicBezTo>
                    <a:cubicBezTo>
                      <a:pt x="18308" y="167822"/>
                      <a:pt x="12205" y="161720"/>
                      <a:pt x="3051" y="155617"/>
                    </a:cubicBezTo>
                    <a:cubicBezTo>
                      <a:pt x="0" y="152566"/>
                      <a:pt x="0" y="149514"/>
                      <a:pt x="0" y="146463"/>
                    </a:cubicBezTo>
                    <a:cubicBezTo>
                      <a:pt x="0" y="143412"/>
                      <a:pt x="0" y="143412"/>
                      <a:pt x="3051" y="140360"/>
                    </a:cubicBezTo>
                    <a:cubicBezTo>
                      <a:pt x="3051" y="137309"/>
                      <a:pt x="6103" y="137309"/>
                      <a:pt x="9154" y="137309"/>
                    </a:cubicBezTo>
                    <a:cubicBezTo>
                      <a:pt x="12205" y="137309"/>
                      <a:pt x="12205" y="137309"/>
                      <a:pt x="15257" y="140360"/>
                    </a:cubicBezTo>
                    <a:cubicBezTo>
                      <a:pt x="21359" y="146463"/>
                      <a:pt x="30513" y="149514"/>
                      <a:pt x="36616" y="152566"/>
                    </a:cubicBezTo>
                    <a:cubicBezTo>
                      <a:pt x="42718" y="155617"/>
                      <a:pt x="51872" y="155617"/>
                      <a:pt x="57975" y="155617"/>
                    </a:cubicBezTo>
                    <a:cubicBezTo>
                      <a:pt x="70180" y="155617"/>
                      <a:pt x="79334" y="152566"/>
                      <a:pt x="85437" y="146463"/>
                    </a:cubicBezTo>
                    <a:cubicBezTo>
                      <a:pt x="91539" y="140360"/>
                      <a:pt x="94591" y="131207"/>
                      <a:pt x="94591" y="119001"/>
                    </a:cubicBezTo>
                    <a:cubicBezTo>
                      <a:pt x="94591" y="106796"/>
                      <a:pt x="91539" y="97642"/>
                      <a:pt x="85437" y="91539"/>
                    </a:cubicBezTo>
                    <a:cubicBezTo>
                      <a:pt x="79334" y="85437"/>
                      <a:pt x="70180" y="82385"/>
                      <a:pt x="57975" y="82385"/>
                    </a:cubicBezTo>
                    <a:cubicBezTo>
                      <a:pt x="42718" y="82385"/>
                      <a:pt x="30513" y="88488"/>
                      <a:pt x="21359" y="100693"/>
                    </a:cubicBezTo>
                    <a:cubicBezTo>
                      <a:pt x="18308" y="103745"/>
                      <a:pt x="18308" y="103745"/>
                      <a:pt x="15257" y="103745"/>
                    </a:cubicBezTo>
                    <a:cubicBezTo>
                      <a:pt x="12205" y="103745"/>
                      <a:pt x="12205" y="103745"/>
                      <a:pt x="9154" y="100693"/>
                    </a:cubicBezTo>
                    <a:cubicBezTo>
                      <a:pt x="6103" y="97642"/>
                      <a:pt x="6103" y="97642"/>
                      <a:pt x="6103" y="94591"/>
                    </a:cubicBezTo>
                    <a:lnTo>
                      <a:pt x="6103" y="9154"/>
                    </a:lnTo>
                    <a:cubicBezTo>
                      <a:pt x="6103" y="6103"/>
                      <a:pt x="6103" y="3051"/>
                      <a:pt x="9154" y="3051"/>
                    </a:cubicBezTo>
                    <a:cubicBezTo>
                      <a:pt x="12205" y="0"/>
                      <a:pt x="12205" y="0"/>
                      <a:pt x="15257" y="0"/>
                    </a:cubicBezTo>
                    <a:lnTo>
                      <a:pt x="100693" y="0"/>
                    </a:lnTo>
                    <a:cubicBezTo>
                      <a:pt x="103745" y="0"/>
                      <a:pt x="106796" y="0"/>
                      <a:pt x="106796" y="3051"/>
                    </a:cubicBezTo>
                    <a:cubicBezTo>
                      <a:pt x="109847" y="6103"/>
                      <a:pt x="109847" y="9154"/>
                      <a:pt x="109847" y="12205"/>
                    </a:cubicBezTo>
                    <a:cubicBezTo>
                      <a:pt x="109847" y="12205"/>
                      <a:pt x="109847" y="15257"/>
                      <a:pt x="109847" y="18308"/>
                    </a:cubicBezTo>
                    <a:cubicBezTo>
                      <a:pt x="106796" y="18308"/>
                      <a:pt x="106796" y="21359"/>
                      <a:pt x="103745" y="21359"/>
                    </a:cubicBezTo>
                    <a:lnTo>
                      <a:pt x="24411" y="21359"/>
                    </a:lnTo>
                    <a:lnTo>
                      <a:pt x="24411" y="82385"/>
                    </a:lnTo>
                    <a:cubicBezTo>
                      <a:pt x="27462" y="79334"/>
                      <a:pt x="33564" y="73232"/>
                      <a:pt x="39667" y="73232"/>
                    </a:cubicBezTo>
                    <a:cubicBezTo>
                      <a:pt x="45770" y="73232"/>
                      <a:pt x="51872" y="70180"/>
                      <a:pt x="61026" y="70180"/>
                    </a:cubicBezTo>
                    <a:cubicBezTo>
                      <a:pt x="73232" y="67129"/>
                      <a:pt x="82385" y="70180"/>
                      <a:pt x="91539" y="73232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orma Livre: Forma 139">
                <a:extLst>
                  <a:ext uri="{FF2B5EF4-FFF2-40B4-BE49-F238E27FC236}">
                    <a16:creationId xmlns:a16="http://schemas.microsoft.com/office/drawing/2014/main" xmlns="" id="{843215F9-99DE-4F03-9D77-D53AE3BC1794}"/>
                  </a:ext>
                </a:extLst>
              </p:cNvPr>
              <p:cNvSpPr/>
              <p:nvPr/>
            </p:nvSpPr>
            <p:spPr>
              <a:xfrm>
                <a:off x="674956" y="5661545"/>
                <a:ext cx="122052" cy="173924"/>
              </a:xfrm>
              <a:custGeom>
                <a:avLst/>
                <a:gdLst>
                  <a:gd name="connsiteX0" fmla="*/ 15257 w 122052"/>
                  <a:gd name="connsiteY0" fmla="*/ 152566 h 173924"/>
                  <a:gd name="connsiteX1" fmla="*/ 0 w 122052"/>
                  <a:gd name="connsiteY1" fmla="*/ 88488 h 173924"/>
                  <a:gd name="connsiteX2" fmla="*/ 15257 w 122052"/>
                  <a:gd name="connsiteY2" fmla="*/ 21359 h 173924"/>
                  <a:gd name="connsiteX3" fmla="*/ 61026 w 122052"/>
                  <a:gd name="connsiteY3" fmla="*/ 0 h 173924"/>
                  <a:gd name="connsiteX4" fmla="*/ 106796 w 122052"/>
                  <a:gd name="connsiteY4" fmla="*/ 21359 h 173924"/>
                  <a:gd name="connsiteX5" fmla="*/ 122053 w 122052"/>
                  <a:gd name="connsiteY5" fmla="*/ 85437 h 173924"/>
                  <a:gd name="connsiteX6" fmla="*/ 106796 w 122052"/>
                  <a:gd name="connsiteY6" fmla="*/ 152566 h 173924"/>
                  <a:gd name="connsiteX7" fmla="*/ 61026 w 122052"/>
                  <a:gd name="connsiteY7" fmla="*/ 173925 h 173924"/>
                  <a:gd name="connsiteX8" fmla="*/ 15257 w 122052"/>
                  <a:gd name="connsiteY8" fmla="*/ 152566 h 173924"/>
                  <a:gd name="connsiteX9" fmla="*/ 91539 w 122052"/>
                  <a:gd name="connsiteY9" fmla="*/ 140360 h 173924"/>
                  <a:gd name="connsiteX10" fmla="*/ 100693 w 122052"/>
                  <a:gd name="connsiteY10" fmla="*/ 85437 h 173924"/>
                  <a:gd name="connsiteX11" fmla="*/ 91539 w 122052"/>
                  <a:gd name="connsiteY11" fmla="*/ 30513 h 173924"/>
                  <a:gd name="connsiteX12" fmla="*/ 61026 w 122052"/>
                  <a:gd name="connsiteY12" fmla="*/ 12205 h 173924"/>
                  <a:gd name="connsiteX13" fmla="*/ 30513 w 122052"/>
                  <a:gd name="connsiteY13" fmla="*/ 30513 h 173924"/>
                  <a:gd name="connsiteX14" fmla="*/ 21359 w 122052"/>
                  <a:gd name="connsiteY14" fmla="*/ 85437 h 173924"/>
                  <a:gd name="connsiteX15" fmla="*/ 30513 w 122052"/>
                  <a:gd name="connsiteY15" fmla="*/ 140360 h 173924"/>
                  <a:gd name="connsiteX16" fmla="*/ 61026 w 122052"/>
                  <a:gd name="connsiteY16" fmla="*/ 158668 h 173924"/>
                  <a:gd name="connsiteX17" fmla="*/ 91539 w 122052"/>
                  <a:gd name="connsiteY17" fmla="*/ 140360 h 173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2052" h="173924">
                    <a:moveTo>
                      <a:pt x="15257" y="152566"/>
                    </a:moveTo>
                    <a:cubicBezTo>
                      <a:pt x="6103" y="137309"/>
                      <a:pt x="0" y="115950"/>
                      <a:pt x="0" y="88488"/>
                    </a:cubicBezTo>
                    <a:cubicBezTo>
                      <a:pt x="0" y="61026"/>
                      <a:pt x="6103" y="36616"/>
                      <a:pt x="15257" y="21359"/>
                    </a:cubicBezTo>
                    <a:cubicBezTo>
                      <a:pt x="24411" y="6103"/>
                      <a:pt x="39667" y="0"/>
                      <a:pt x="61026" y="0"/>
                    </a:cubicBezTo>
                    <a:cubicBezTo>
                      <a:pt x="79334" y="0"/>
                      <a:pt x="94591" y="6103"/>
                      <a:pt x="106796" y="21359"/>
                    </a:cubicBezTo>
                    <a:cubicBezTo>
                      <a:pt x="115950" y="36616"/>
                      <a:pt x="122053" y="57975"/>
                      <a:pt x="122053" y="85437"/>
                    </a:cubicBezTo>
                    <a:cubicBezTo>
                      <a:pt x="122053" y="112899"/>
                      <a:pt x="115950" y="137309"/>
                      <a:pt x="106796" y="152566"/>
                    </a:cubicBezTo>
                    <a:cubicBezTo>
                      <a:pt x="97642" y="167822"/>
                      <a:pt x="82385" y="173925"/>
                      <a:pt x="61026" y="173925"/>
                    </a:cubicBezTo>
                    <a:cubicBezTo>
                      <a:pt x="42718" y="173925"/>
                      <a:pt x="27462" y="164771"/>
                      <a:pt x="15257" y="152566"/>
                    </a:cubicBezTo>
                    <a:close/>
                    <a:moveTo>
                      <a:pt x="91539" y="140360"/>
                    </a:moveTo>
                    <a:cubicBezTo>
                      <a:pt x="97642" y="128155"/>
                      <a:pt x="100693" y="109847"/>
                      <a:pt x="100693" y="85437"/>
                    </a:cubicBezTo>
                    <a:cubicBezTo>
                      <a:pt x="100693" y="61026"/>
                      <a:pt x="97642" y="42718"/>
                      <a:pt x="91539" y="30513"/>
                    </a:cubicBezTo>
                    <a:cubicBezTo>
                      <a:pt x="85437" y="18308"/>
                      <a:pt x="76283" y="12205"/>
                      <a:pt x="61026" y="12205"/>
                    </a:cubicBezTo>
                    <a:cubicBezTo>
                      <a:pt x="48821" y="12205"/>
                      <a:pt x="36616" y="18308"/>
                      <a:pt x="30513" y="30513"/>
                    </a:cubicBezTo>
                    <a:cubicBezTo>
                      <a:pt x="24411" y="42718"/>
                      <a:pt x="21359" y="61026"/>
                      <a:pt x="21359" y="85437"/>
                    </a:cubicBezTo>
                    <a:cubicBezTo>
                      <a:pt x="21359" y="109847"/>
                      <a:pt x="24411" y="128155"/>
                      <a:pt x="30513" y="140360"/>
                    </a:cubicBezTo>
                    <a:cubicBezTo>
                      <a:pt x="36616" y="152566"/>
                      <a:pt x="45770" y="158668"/>
                      <a:pt x="61026" y="158668"/>
                    </a:cubicBezTo>
                    <a:cubicBezTo>
                      <a:pt x="76283" y="155617"/>
                      <a:pt x="85437" y="149514"/>
                      <a:pt x="91539" y="140360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áfico 104">
              <a:extLst>
                <a:ext uri="{FF2B5EF4-FFF2-40B4-BE49-F238E27FC236}">
                  <a16:creationId xmlns:a16="http://schemas.microsoft.com/office/drawing/2014/main" xmlns="" id="{A28C46AD-44C0-46CE-929A-CAF7F9058AF5}"/>
                </a:ext>
              </a:extLst>
            </p:cNvPr>
            <p:cNvGrpSpPr/>
            <p:nvPr/>
          </p:nvGrpSpPr>
          <p:grpSpPr>
            <a:xfrm>
              <a:off x="2658310" y="5881240"/>
              <a:ext cx="619416" cy="195283"/>
              <a:chOff x="2658310" y="5881240"/>
              <a:chExt cx="619416" cy="195283"/>
            </a:xfrm>
            <a:solidFill>
              <a:srgbClr val="53A96E"/>
            </a:solidFill>
          </p:grpSpPr>
          <p:sp>
            <p:nvSpPr>
              <p:cNvPr id="33" name="Forma Livre: Forma 141">
                <a:extLst>
                  <a:ext uri="{FF2B5EF4-FFF2-40B4-BE49-F238E27FC236}">
                    <a16:creationId xmlns:a16="http://schemas.microsoft.com/office/drawing/2014/main" xmlns="" id="{9D5F6F04-53B7-4C6F-B816-2A6115A4B54A}"/>
                  </a:ext>
                </a:extLst>
              </p:cNvPr>
              <p:cNvSpPr/>
              <p:nvPr/>
            </p:nvSpPr>
            <p:spPr>
              <a:xfrm>
                <a:off x="2658310" y="5884291"/>
                <a:ext cx="134257" cy="192232"/>
              </a:xfrm>
              <a:custGeom>
                <a:avLst/>
                <a:gdLst>
                  <a:gd name="connsiteX0" fmla="*/ 134258 w 134257"/>
                  <a:gd name="connsiteY0" fmla="*/ 176976 h 192232"/>
                  <a:gd name="connsiteX1" fmla="*/ 119001 w 134257"/>
                  <a:gd name="connsiteY1" fmla="*/ 192233 h 192232"/>
                  <a:gd name="connsiteX2" fmla="*/ 15257 w 134257"/>
                  <a:gd name="connsiteY2" fmla="*/ 192233 h 192232"/>
                  <a:gd name="connsiteX3" fmla="*/ 3051 w 134257"/>
                  <a:gd name="connsiteY3" fmla="*/ 189181 h 192232"/>
                  <a:gd name="connsiteX4" fmla="*/ 0 w 134257"/>
                  <a:gd name="connsiteY4" fmla="*/ 180028 h 192232"/>
                  <a:gd name="connsiteX5" fmla="*/ 6103 w 134257"/>
                  <a:gd name="connsiteY5" fmla="*/ 164771 h 192232"/>
                  <a:gd name="connsiteX6" fmla="*/ 70180 w 134257"/>
                  <a:gd name="connsiteY6" fmla="*/ 97642 h 192232"/>
                  <a:gd name="connsiteX7" fmla="*/ 88488 w 134257"/>
                  <a:gd name="connsiteY7" fmla="*/ 73232 h 192232"/>
                  <a:gd name="connsiteX8" fmla="*/ 94591 w 134257"/>
                  <a:gd name="connsiteY8" fmla="*/ 51872 h 192232"/>
                  <a:gd name="connsiteX9" fmla="*/ 88488 w 134257"/>
                  <a:gd name="connsiteY9" fmla="*/ 33564 h 192232"/>
                  <a:gd name="connsiteX10" fmla="*/ 67129 w 134257"/>
                  <a:gd name="connsiteY10" fmla="*/ 27462 h 192232"/>
                  <a:gd name="connsiteX11" fmla="*/ 45770 w 134257"/>
                  <a:gd name="connsiteY11" fmla="*/ 30513 h 192232"/>
                  <a:gd name="connsiteX12" fmla="*/ 24410 w 134257"/>
                  <a:gd name="connsiteY12" fmla="*/ 42718 h 192232"/>
                  <a:gd name="connsiteX13" fmla="*/ 18308 w 134257"/>
                  <a:gd name="connsiteY13" fmla="*/ 45770 h 192232"/>
                  <a:gd name="connsiteX14" fmla="*/ 12205 w 134257"/>
                  <a:gd name="connsiteY14" fmla="*/ 45770 h 192232"/>
                  <a:gd name="connsiteX15" fmla="*/ 3051 w 134257"/>
                  <a:gd name="connsiteY15" fmla="*/ 42718 h 192232"/>
                  <a:gd name="connsiteX16" fmla="*/ 0 w 134257"/>
                  <a:gd name="connsiteY16" fmla="*/ 33564 h 192232"/>
                  <a:gd name="connsiteX17" fmla="*/ 0 w 134257"/>
                  <a:gd name="connsiteY17" fmla="*/ 27462 h 192232"/>
                  <a:gd name="connsiteX18" fmla="*/ 6103 w 134257"/>
                  <a:gd name="connsiteY18" fmla="*/ 21359 h 192232"/>
                  <a:gd name="connsiteX19" fmla="*/ 33564 w 134257"/>
                  <a:gd name="connsiteY19" fmla="*/ 6103 h 192232"/>
                  <a:gd name="connsiteX20" fmla="*/ 67129 w 134257"/>
                  <a:gd name="connsiteY20" fmla="*/ 0 h 192232"/>
                  <a:gd name="connsiteX21" fmla="*/ 112899 w 134257"/>
                  <a:gd name="connsiteY21" fmla="*/ 15257 h 192232"/>
                  <a:gd name="connsiteX22" fmla="*/ 131206 w 134257"/>
                  <a:gd name="connsiteY22" fmla="*/ 54924 h 192232"/>
                  <a:gd name="connsiteX23" fmla="*/ 125104 w 134257"/>
                  <a:gd name="connsiteY23" fmla="*/ 85437 h 192232"/>
                  <a:gd name="connsiteX24" fmla="*/ 100693 w 134257"/>
                  <a:gd name="connsiteY24" fmla="*/ 119001 h 192232"/>
                  <a:gd name="connsiteX25" fmla="*/ 51872 w 134257"/>
                  <a:gd name="connsiteY25" fmla="*/ 170874 h 192232"/>
                  <a:gd name="connsiteX26" fmla="*/ 125104 w 134257"/>
                  <a:gd name="connsiteY26" fmla="*/ 170874 h 192232"/>
                  <a:gd name="connsiteX27" fmla="*/ 134258 w 134257"/>
                  <a:gd name="connsiteY27" fmla="*/ 176976 h 19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4257" h="192232">
                    <a:moveTo>
                      <a:pt x="134258" y="176976"/>
                    </a:moveTo>
                    <a:cubicBezTo>
                      <a:pt x="134258" y="186130"/>
                      <a:pt x="128155" y="192233"/>
                      <a:pt x="119001" y="192233"/>
                    </a:cubicBezTo>
                    <a:lnTo>
                      <a:pt x="15257" y="192233"/>
                    </a:lnTo>
                    <a:cubicBezTo>
                      <a:pt x="9154" y="192233"/>
                      <a:pt x="6103" y="192233"/>
                      <a:pt x="3051" y="189181"/>
                    </a:cubicBezTo>
                    <a:cubicBezTo>
                      <a:pt x="0" y="186130"/>
                      <a:pt x="0" y="183079"/>
                      <a:pt x="0" y="180028"/>
                    </a:cubicBezTo>
                    <a:cubicBezTo>
                      <a:pt x="0" y="173925"/>
                      <a:pt x="3051" y="170874"/>
                      <a:pt x="6103" y="164771"/>
                    </a:cubicBezTo>
                    <a:lnTo>
                      <a:pt x="70180" y="97642"/>
                    </a:lnTo>
                    <a:cubicBezTo>
                      <a:pt x="79334" y="88488"/>
                      <a:pt x="82385" y="82385"/>
                      <a:pt x="88488" y="73232"/>
                    </a:cubicBezTo>
                    <a:cubicBezTo>
                      <a:pt x="91539" y="67129"/>
                      <a:pt x="94591" y="57975"/>
                      <a:pt x="94591" y="51872"/>
                    </a:cubicBezTo>
                    <a:cubicBezTo>
                      <a:pt x="94591" y="42718"/>
                      <a:pt x="91539" y="36616"/>
                      <a:pt x="88488" y="33564"/>
                    </a:cubicBezTo>
                    <a:cubicBezTo>
                      <a:pt x="85437" y="30513"/>
                      <a:pt x="76283" y="27462"/>
                      <a:pt x="67129" y="27462"/>
                    </a:cubicBezTo>
                    <a:cubicBezTo>
                      <a:pt x="61026" y="27462"/>
                      <a:pt x="51872" y="27462"/>
                      <a:pt x="45770" y="30513"/>
                    </a:cubicBezTo>
                    <a:cubicBezTo>
                      <a:pt x="39667" y="33564"/>
                      <a:pt x="30513" y="36616"/>
                      <a:pt x="24410" y="42718"/>
                    </a:cubicBezTo>
                    <a:cubicBezTo>
                      <a:pt x="21359" y="42718"/>
                      <a:pt x="21359" y="45770"/>
                      <a:pt x="18308" y="45770"/>
                    </a:cubicBezTo>
                    <a:cubicBezTo>
                      <a:pt x="15257" y="45770"/>
                      <a:pt x="15257" y="45770"/>
                      <a:pt x="12205" y="45770"/>
                    </a:cubicBezTo>
                    <a:cubicBezTo>
                      <a:pt x="9154" y="45770"/>
                      <a:pt x="6103" y="45770"/>
                      <a:pt x="3051" y="42718"/>
                    </a:cubicBezTo>
                    <a:cubicBezTo>
                      <a:pt x="0" y="39667"/>
                      <a:pt x="0" y="36616"/>
                      <a:pt x="0" y="33564"/>
                    </a:cubicBezTo>
                    <a:cubicBezTo>
                      <a:pt x="0" y="30513"/>
                      <a:pt x="0" y="27462"/>
                      <a:pt x="0" y="27462"/>
                    </a:cubicBezTo>
                    <a:cubicBezTo>
                      <a:pt x="0" y="24410"/>
                      <a:pt x="3051" y="24410"/>
                      <a:pt x="6103" y="21359"/>
                    </a:cubicBezTo>
                    <a:cubicBezTo>
                      <a:pt x="15257" y="15257"/>
                      <a:pt x="24410" y="9154"/>
                      <a:pt x="33564" y="6103"/>
                    </a:cubicBezTo>
                    <a:cubicBezTo>
                      <a:pt x="45770" y="3051"/>
                      <a:pt x="54924" y="0"/>
                      <a:pt x="67129" y="0"/>
                    </a:cubicBezTo>
                    <a:cubicBezTo>
                      <a:pt x="85437" y="0"/>
                      <a:pt x="100693" y="6103"/>
                      <a:pt x="112899" y="15257"/>
                    </a:cubicBezTo>
                    <a:cubicBezTo>
                      <a:pt x="125104" y="24410"/>
                      <a:pt x="131206" y="36616"/>
                      <a:pt x="131206" y="54924"/>
                    </a:cubicBezTo>
                    <a:cubicBezTo>
                      <a:pt x="131206" y="67129"/>
                      <a:pt x="128155" y="76283"/>
                      <a:pt x="125104" y="85437"/>
                    </a:cubicBezTo>
                    <a:cubicBezTo>
                      <a:pt x="122053" y="94591"/>
                      <a:pt x="112899" y="106796"/>
                      <a:pt x="100693" y="119001"/>
                    </a:cubicBezTo>
                    <a:lnTo>
                      <a:pt x="51872" y="170874"/>
                    </a:lnTo>
                    <a:lnTo>
                      <a:pt x="125104" y="170874"/>
                    </a:lnTo>
                    <a:cubicBezTo>
                      <a:pt x="131206" y="161719"/>
                      <a:pt x="134258" y="167822"/>
                      <a:pt x="134258" y="176976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orma Livre: Forma 142">
                <a:extLst>
                  <a:ext uri="{FF2B5EF4-FFF2-40B4-BE49-F238E27FC236}">
                    <a16:creationId xmlns:a16="http://schemas.microsoft.com/office/drawing/2014/main" xmlns="" id="{9EA68B7D-8233-469E-B9D4-2569E7CD2A2A}"/>
                  </a:ext>
                </a:extLst>
              </p:cNvPr>
              <p:cNvSpPr/>
              <p:nvPr/>
            </p:nvSpPr>
            <p:spPr>
              <a:xfrm>
                <a:off x="2813927" y="5881240"/>
                <a:ext cx="140360" cy="195283"/>
              </a:xfrm>
              <a:custGeom>
                <a:avLst/>
                <a:gdLst>
                  <a:gd name="connsiteX0" fmla="*/ 18308 w 140360"/>
                  <a:gd name="connsiteY0" fmla="*/ 170874 h 195283"/>
                  <a:gd name="connsiteX1" fmla="*/ 0 w 140360"/>
                  <a:gd name="connsiteY1" fmla="*/ 97642 h 195283"/>
                  <a:gd name="connsiteX2" fmla="*/ 18308 w 140360"/>
                  <a:gd name="connsiteY2" fmla="*/ 24410 h 195283"/>
                  <a:gd name="connsiteX3" fmla="*/ 70180 w 140360"/>
                  <a:gd name="connsiteY3" fmla="*/ 0 h 195283"/>
                  <a:gd name="connsiteX4" fmla="*/ 122053 w 140360"/>
                  <a:gd name="connsiteY4" fmla="*/ 24410 h 195283"/>
                  <a:gd name="connsiteX5" fmla="*/ 140360 w 140360"/>
                  <a:gd name="connsiteY5" fmla="*/ 97642 h 195283"/>
                  <a:gd name="connsiteX6" fmla="*/ 122053 w 140360"/>
                  <a:gd name="connsiteY6" fmla="*/ 170874 h 195283"/>
                  <a:gd name="connsiteX7" fmla="*/ 70180 w 140360"/>
                  <a:gd name="connsiteY7" fmla="*/ 195284 h 195283"/>
                  <a:gd name="connsiteX8" fmla="*/ 18308 w 140360"/>
                  <a:gd name="connsiteY8" fmla="*/ 170874 h 195283"/>
                  <a:gd name="connsiteX9" fmla="*/ 97642 w 140360"/>
                  <a:gd name="connsiteY9" fmla="*/ 149514 h 195283"/>
                  <a:gd name="connsiteX10" fmla="*/ 106796 w 140360"/>
                  <a:gd name="connsiteY10" fmla="*/ 94591 h 195283"/>
                  <a:gd name="connsiteX11" fmla="*/ 97642 w 140360"/>
                  <a:gd name="connsiteY11" fmla="*/ 39667 h 195283"/>
                  <a:gd name="connsiteX12" fmla="*/ 70180 w 140360"/>
                  <a:gd name="connsiteY12" fmla="*/ 21359 h 195283"/>
                  <a:gd name="connsiteX13" fmla="*/ 42718 w 140360"/>
                  <a:gd name="connsiteY13" fmla="*/ 39667 h 195283"/>
                  <a:gd name="connsiteX14" fmla="*/ 33564 w 140360"/>
                  <a:gd name="connsiteY14" fmla="*/ 94591 h 195283"/>
                  <a:gd name="connsiteX15" fmla="*/ 42718 w 140360"/>
                  <a:gd name="connsiteY15" fmla="*/ 149514 h 195283"/>
                  <a:gd name="connsiteX16" fmla="*/ 70180 w 140360"/>
                  <a:gd name="connsiteY16" fmla="*/ 167822 h 195283"/>
                  <a:gd name="connsiteX17" fmla="*/ 97642 w 140360"/>
                  <a:gd name="connsiteY17" fmla="*/ 149514 h 19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0360" h="195283">
                    <a:moveTo>
                      <a:pt x="18308" y="170874"/>
                    </a:moveTo>
                    <a:cubicBezTo>
                      <a:pt x="6103" y="152566"/>
                      <a:pt x="0" y="128155"/>
                      <a:pt x="0" y="97642"/>
                    </a:cubicBezTo>
                    <a:cubicBezTo>
                      <a:pt x="0" y="64078"/>
                      <a:pt x="6103" y="39667"/>
                      <a:pt x="18308" y="24410"/>
                    </a:cubicBezTo>
                    <a:cubicBezTo>
                      <a:pt x="30513" y="6103"/>
                      <a:pt x="48821" y="0"/>
                      <a:pt x="70180" y="0"/>
                    </a:cubicBezTo>
                    <a:cubicBezTo>
                      <a:pt x="91539" y="0"/>
                      <a:pt x="109847" y="9154"/>
                      <a:pt x="122053" y="24410"/>
                    </a:cubicBezTo>
                    <a:cubicBezTo>
                      <a:pt x="134258" y="42718"/>
                      <a:pt x="140360" y="67129"/>
                      <a:pt x="140360" y="97642"/>
                    </a:cubicBezTo>
                    <a:cubicBezTo>
                      <a:pt x="140360" y="131206"/>
                      <a:pt x="134258" y="155617"/>
                      <a:pt x="122053" y="170874"/>
                    </a:cubicBezTo>
                    <a:cubicBezTo>
                      <a:pt x="109847" y="189181"/>
                      <a:pt x="91539" y="195284"/>
                      <a:pt x="70180" y="195284"/>
                    </a:cubicBezTo>
                    <a:cubicBezTo>
                      <a:pt x="48821" y="195284"/>
                      <a:pt x="30513" y="186130"/>
                      <a:pt x="18308" y="170874"/>
                    </a:cubicBezTo>
                    <a:close/>
                    <a:moveTo>
                      <a:pt x="97642" y="149514"/>
                    </a:moveTo>
                    <a:cubicBezTo>
                      <a:pt x="103745" y="137309"/>
                      <a:pt x="106796" y="119001"/>
                      <a:pt x="106796" y="94591"/>
                    </a:cubicBezTo>
                    <a:cubicBezTo>
                      <a:pt x="106796" y="70180"/>
                      <a:pt x="103745" y="51872"/>
                      <a:pt x="97642" y="39667"/>
                    </a:cubicBezTo>
                    <a:cubicBezTo>
                      <a:pt x="91539" y="27462"/>
                      <a:pt x="82385" y="21359"/>
                      <a:pt x="70180" y="21359"/>
                    </a:cubicBezTo>
                    <a:cubicBezTo>
                      <a:pt x="57975" y="21359"/>
                      <a:pt x="48821" y="27462"/>
                      <a:pt x="42718" y="39667"/>
                    </a:cubicBezTo>
                    <a:cubicBezTo>
                      <a:pt x="36616" y="51872"/>
                      <a:pt x="33564" y="70180"/>
                      <a:pt x="33564" y="94591"/>
                    </a:cubicBezTo>
                    <a:cubicBezTo>
                      <a:pt x="33564" y="119001"/>
                      <a:pt x="36616" y="137309"/>
                      <a:pt x="42718" y="149514"/>
                    </a:cubicBezTo>
                    <a:cubicBezTo>
                      <a:pt x="48821" y="161719"/>
                      <a:pt x="57975" y="167822"/>
                      <a:pt x="70180" y="167822"/>
                    </a:cubicBezTo>
                    <a:cubicBezTo>
                      <a:pt x="82385" y="167822"/>
                      <a:pt x="91539" y="161719"/>
                      <a:pt x="97642" y="149514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orma Livre: Forma 143">
                <a:extLst>
                  <a:ext uri="{FF2B5EF4-FFF2-40B4-BE49-F238E27FC236}">
                    <a16:creationId xmlns:a16="http://schemas.microsoft.com/office/drawing/2014/main" xmlns="" id="{46098222-85B0-4568-AB6C-C1A3F8F22E29}"/>
                  </a:ext>
                </a:extLst>
              </p:cNvPr>
              <p:cNvSpPr/>
              <p:nvPr/>
            </p:nvSpPr>
            <p:spPr>
              <a:xfrm>
                <a:off x="2978698" y="5887343"/>
                <a:ext cx="134257" cy="189181"/>
              </a:xfrm>
              <a:custGeom>
                <a:avLst/>
                <a:gdLst>
                  <a:gd name="connsiteX0" fmla="*/ 125104 w 134257"/>
                  <a:gd name="connsiteY0" fmla="*/ 103745 h 189181"/>
                  <a:gd name="connsiteX1" fmla="*/ 134258 w 134257"/>
                  <a:gd name="connsiteY1" fmla="*/ 134258 h 189181"/>
                  <a:gd name="connsiteX2" fmla="*/ 115950 w 134257"/>
                  <a:gd name="connsiteY2" fmla="*/ 173925 h 189181"/>
                  <a:gd name="connsiteX3" fmla="*/ 67129 w 134257"/>
                  <a:gd name="connsiteY3" fmla="*/ 189181 h 189181"/>
                  <a:gd name="connsiteX4" fmla="*/ 33564 w 134257"/>
                  <a:gd name="connsiteY4" fmla="*/ 183079 h 189181"/>
                  <a:gd name="connsiteX5" fmla="*/ 6103 w 134257"/>
                  <a:gd name="connsiteY5" fmla="*/ 167822 h 189181"/>
                  <a:gd name="connsiteX6" fmla="*/ 0 w 134257"/>
                  <a:gd name="connsiteY6" fmla="*/ 155617 h 189181"/>
                  <a:gd name="connsiteX7" fmla="*/ 3051 w 134257"/>
                  <a:gd name="connsiteY7" fmla="*/ 146463 h 189181"/>
                  <a:gd name="connsiteX8" fmla="*/ 12205 w 134257"/>
                  <a:gd name="connsiteY8" fmla="*/ 143412 h 189181"/>
                  <a:gd name="connsiteX9" fmla="*/ 18308 w 134257"/>
                  <a:gd name="connsiteY9" fmla="*/ 143412 h 189181"/>
                  <a:gd name="connsiteX10" fmla="*/ 24410 w 134257"/>
                  <a:gd name="connsiteY10" fmla="*/ 146463 h 189181"/>
                  <a:gd name="connsiteX11" fmla="*/ 45770 w 134257"/>
                  <a:gd name="connsiteY11" fmla="*/ 158668 h 189181"/>
                  <a:gd name="connsiteX12" fmla="*/ 67129 w 134257"/>
                  <a:gd name="connsiteY12" fmla="*/ 161720 h 189181"/>
                  <a:gd name="connsiteX13" fmla="*/ 94591 w 134257"/>
                  <a:gd name="connsiteY13" fmla="*/ 155617 h 189181"/>
                  <a:gd name="connsiteX14" fmla="*/ 103745 w 134257"/>
                  <a:gd name="connsiteY14" fmla="*/ 134258 h 189181"/>
                  <a:gd name="connsiteX15" fmla="*/ 94591 w 134257"/>
                  <a:gd name="connsiteY15" fmla="*/ 112898 h 189181"/>
                  <a:gd name="connsiteX16" fmla="*/ 67129 w 134257"/>
                  <a:gd name="connsiteY16" fmla="*/ 106796 h 189181"/>
                  <a:gd name="connsiteX17" fmla="*/ 51872 w 134257"/>
                  <a:gd name="connsiteY17" fmla="*/ 106796 h 189181"/>
                  <a:gd name="connsiteX18" fmla="*/ 42718 w 134257"/>
                  <a:gd name="connsiteY18" fmla="*/ 103745 h 189181"/>
                  <a:gd name="connsiteX19" fmla="*/ 39667 w 134257"/>
                  <a:gd name="connsiteY19" fmla="*/ 94591 h 189181"/>
                  <a:gd name="connsiteX20" fmla="*/ 42718 w 134257"/>
                  <a:gd name="connsiteY20" fmla="*/ 85437 h 189181"/>
                  <a:gd name="connsiteX21" fmla="*/ 51872 w 134257"/>
                  <a:gd name="connsiteY21" fmla="*/ 82385 h 189181"/>
                  <a:gd name="connsiteX22" fmla="*/ 64078 w 134257"/>
                  <a:gd name="connsiteY22" fmla="*/ 82385 h 189181"/>
                  <a:gd name="connsiteX23" fmla="*/ 100693 w 134257"/>
                  <a:gd name="connsiteY23" fmla="*/ 54924 h 189181"/>
                  <a:gd name="connsiteX24" fmla="*/ 91539 w 134257"/>
                  <a:gd name="connsiteY24" fmla="*/ 33564 h 189181"/>
                  <a:gd name="connsiteX25" fmla="*/ 70180 w 134257"/>
                  <a:gd name="connsiteY25" fmla="*/ 27462 h 189181"/>
                  <a:gd name="connsiteX26" fmla="*/ 27462 w 134257"/>
                  <a:gd name="connsiteY26" fmla="*/ 42718 h 189181"/>
                  <a:gd name="connsiteX27" fmla="*/ 21359 w 134257"/>
                  <a:gd name="connsiteY27" fmla="*/ 45770 h 189181"/>
                  <a:gd name="connsiteX28" fmla="*/ 15257 w 134257"/>
                  <a:gd name="connsiteY28" fmla="*/ 45770 h 189181"/>
                  <a:gd name="connsiteX29" fmla="*/ 6103 w 134257"/>
                  <a:gd name="connsiteY29" fmla="*/ 42718 h 189181"/>
                  <a:gd name="connsiteX30" fmla="*/ 3051 w 134257"/>
                  <a:gd name="connsiteY30" fmla="*/ 33564 h 189181"/>
                  <a:gd name="connsiteX31" fmla="*/ 3051 w 134257"/>
                  <a:gd name="connsiteY31" fmla="*/ 27462 h 189181"/>
                  <a:gd name="connsiteX32" fmla="*/ 9154 w 134257"/>
                  <a:gd name="connsiteY32" fmla="*/ 21359 h 189181"/>
                  <a:gd name="connsiteX33" fmla="*/ 36616 w 134257"/>
                  <a:gd name="connsiteY33" fmla="*/ 6103 h 189181"/>
                  <a:gd name="connsiteX34" fmla="*/ 70180 w 134257"/>
                  <a:gd name="connsiteY34" fmla="*/ 0 h 189181"/>
                  <a:gd name="connsiteX35" fmla="*/ 115950 w 134257"/>
                  <a:gd name="connsiteY35" fmla="*/ 15257 h 189181"/>
                  <a:gd name="connsiteX36" fmla="*/ 134258 w 134257"/>
                  <a:gd name="connsiteY36" fmla="*/ 51872 h 189181"/>
                  <a:gd name="connsiteX37" fmla="*/ 125104 w 134257"/>
                  <a:gd name="connsiteY37" fmla="*/ 79334 h 189181"/>
                  <a:gd name="connsiteX38" fmla="*/ 103745 w 134257"/>
                  <a:gd name="connsiteY38" fmla="*/ 97642 h 189181"/>
                  <a:gd name="connsiteX39" fmla="*/ 125104 w 134257"/>
                  <a:gd name="connsiteY39" fmla="*/ 103745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257" h="189181">
                    <a:moveTo>
                      <a:pt x="125104" y="103745"/>
                    </a:moveTo>
                    <a:cubicBezTo>
                      <a:pt x="131206" y="112898"/>
                      <a:pt x="134258" y="122053"/>
                      <a:pt x="134258" y="134258"/>
                    </a:cubicBezTo>
                    <a:cubicBezTo>
                      <a:pt x="134258" y="149514"/>
                      <a:pt x="128155" y="164771"/>
                      <a:pt x="115950" y="173925"/>
                    </a:cubicBezTo>
                    <a:cubicBezTo>
                      <a:pt x="103745" y="183079"/>
                      <a:pt x="88488" y="189181"/>
                      <a:pt x="67129" y="189181"/>
                    </a:cubicBezTo>
                    <a:cubicBezTo>
                      <a:pt x="54924" y="189181"/>
                      <a:pt x="42718" y="186130"/>
                      <a:pt x="33564" y="183079"/>
                    </a:cubicBezTo>
                    <a:cubicBezTo>
                      <a:pt x="21359" y="180028"/>
                      <a:pt x="12205" y="173925"/>
                      <a:pt x="6103" y="167822"/>
                    </a:cubicBezTo>
                    <a:cubicBezTo>
                      <a:pt x="3051" y="164771"/>
                      <a:pt x="0" y="158668"/>
                      <a:pt x="0" y="155617"/>
                    </a:cubicBezTo>
                    <a:cubicBezTo>
                      <a:pt x="0" y="152566"/>
                      <a:pt x="0" y="149514"/>
                      <a:pt x="3051" y="146463"/>
                    </a:cubicBezTo>
                    <a:cubicBezTo>
                      <a:pt x="6103" y="143412"/>
                      <a:pt x="9154" y="143412"/>
                      <a:pt x="12205" y="143412"/>
                    </a:cubicBezTo>
                    <a:cubicBezTo>
                      <a:pt x="15257" y="143412"/>
                      <a:pt x="15257" y="143412"/>
                      <a:pt x="18308" y="143412"/>
                    </a:cubicBezTo>
                    <a:cubicBezTo>
                      <a:pt x="18308" y="143412"/>
                      <a:pt x="21359" y="146463"/>
                      <a:pt x="24410" y="146463"/>
                    </a:cubicBezTo>
                    <a:cubicBezTo>
                      <a:pt x="33564" y="152566"/>
                      <a:pt x="39667" y="155617"/>
                      <a:pt x="45770" y="158668"/>
                    </a:cubicBezTo>
                    <a:cubicBezTo>
                      <a:pt x="51872" y="161720"/>
                      <a:pt x="61026" y="161720"/>
                      <a:pt x="67129" y="161720"/>
                    </a:cubicBezTo>
                    <a:cubicBezTo>
                      <a:pt x="79334" y="161720"/>
                      <a:pt x="88488" y="158668"/>
                      <a:pt x="94591" y="155617"/>
                    </a:cubicBezTo>
                    <a:cubicBezTo>
                      <a:pt x="100693" y="149514"/>
                      <a:pt x="103745" y="143412"/>
                      <a:pt x="103745" y="134258"/>
                    </a:cubicBezTo>
                    <a:cubicBezTo>
                      <a:pt x="103745" y="125104"/>
                      <a:pt x="100693" y="115950"/>
                      <a:pt x="94591" y="112898"/>
                    </a:cubicBezTo>
                    <a:cubicBezTo>
                      <a:pt x="88488" y="106796"/>
                      <a:pt x="79334" y="106796"/>
                      <a:pt x="67129" y="106796"/>
                    </a:cubicBezTo>
                    <a:lnTo>
                      <a:pt x="51872" y="106796"/>
                    </a:lnTo>
                    <a:cubicBezTo>
                      <a:pt x="48821" y="106796"/>
                      <a:pt x="45770" y="106796"/>
                      <a:pt x="42718" y="103745"/>
                    </a:cubicBezTo>
                    <a:cubicBezTo>
                      <a:pt x="39667" y="100693"/>
                      <a:pt x="39667" y="97642"/>
                      <a:pt x="39667" y="94591"/>
                    </a:cubicBezTo>
                    <a:cubicBezTo>
                      <a:pt x="39667" y="91539"/>
                      <a:pt x="39667" y="88488"/>
                      <a:pt x="42718" y="85437"/>
                    </a:cubicBezTo>
                    <a:cubicBezTo>
                      <a:pt x="45770" y="82385"/>
                      <a:pt x="48821" y="82385"/>
                      <a:pt x="51872" y="82385"/>
                    </a:cubicBezTo>
                    <a:lnTo>
                      <a:pt x="64078" y="82385"/>
                    </a:lnTo>
                    <a:cubicBezTo>
                      <a:pt x="88488" y="82385"/>
                      <a:pt x="100693" y="73232"/>
                      <a:pt x="100693" y="54924"/>
                    </a:cubicBezTo>
                    <a:cubicBezTo>
                      <a:pt x="100693" y="45770"/>
                      <a:pt x="97642" y="39667"/>
                      <a:pt x="91539" y="33564"/>
                    </a:cubicBezTo>
                    <a:cubicBezTo>
                      <a:pt x="85437" y="27462"/>
                      <a:pt x="79334" y="27462"/>
                      <a:pt x="70180" y="27462"/>
                    </a:cubicBezTo>
                    <a:cubicBezTo>
                      <a:pt x="57975" y="27462"/>
                      <a:pt x="42718" y="33564"/>
                      <a:pt x="27462" y="42718"/>
                    </a:cubicBezTo>
                    <a:cubicBezTo>
                      <a:pt x="24410" y="42718"/>
                      <a:pt x="21359" y="45770"/>
                      <a:pt x="21359" y="45770"/>
                    </a:cubicBezTo>
                    <a:cubicBezTo>
                      <a:pt x="21359" y="45770"/>
                      <a:pt x="18308" y="45770"/>
                      <a:pt x="15257" y="45770"/>
                    </a:cubicBezTo>
                    <a:cubicBezTo>
                      <a:pt x="12205" y="45770"/>
                      <a:pt x="9154" y="45770"/>
                      <a:pt x="6103" y="42718"/>
                    </a:cubicBezTo>
                    <a:cubicBezTo>
                      <a:pt x="3051" y="39667"/>
                      <a:pt x="3051" y="36616"/>
                      <a:pt x="3051" y="33564"/>
                    </a:cubicBezTo>
                    <a:cubicBezTo>
                      <a:pt x="3051" y="30513"/>
                      <a:pt x="3051" y="27462"/>
                      <a:pt x="3051" y="27462"/>
                    </a:cubicBezTo>
                    <a:cubicBezTo>
                      <a:pt x="3051" y="24411"/>
                      <a:pt x="6103" y="24411"/>
                      <a:pt x="9154" y="21359"/>
                    </a:cubicBezTo>
                    <a:cubicBezTo>
                      <a:pt x="18308" y="15257"/>
                      <a:pt x="27462" y="9154"/>
                      <a:pt x="36616" y="6103"/>
                    </a:cubicBezTo>
                    <a:cubicBezTo>
                      <a:pt x="48821" y="3051"/>
                      <a:pt x="57975" y="0"/>
                      <a:pt x="70180" y="0"/>
                    </a:cubicBezTo>
                    <a:cubicBezTo>
                      <a:pt x="88488" y="0"/>
                      <a:pt x="103745" y="6103"/>
                      <a:pt x="115950" y="15257"/>
                    </a:cubicBezTo>
                    <a:cubicBezTo>
                      <a:pt x="128155" y="24411"/>
                      <a:pt x="134258" y="36616"/>
                      <a:pt x="134258" y="51872"/>
                    </a:cubicBezTo>
                    <a:cubicBezTo>
                      <a:pt x="134258" y="61026"/>
                      <a:pt x="131206" y="73232"/>
                      <a:pt x="125104" y="79334"/>
                    </a:cubicBezTo>
                    <a:cubicBezTo>
                      <a:pt x="119001" y="88488"/>
                      <a:pt x="112899" y="94591"/>
                      <a:pt x="103745" y="97642"/>
                    </a:cubicBezTo>
                    <a:cubicBezTo>
                      <a:pt x="109847" y="91539"/>
                      <a:pt x="119001" y="97642"/>
                      <a:pt x="125104" y="103745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orma Livre: Forma 144">
                <a:extLst>
                  <a:ext uri="{FF2B5EF4-FFF2-40B4-BE49-F238E27FC236}">
                    <a16:creationId xmlns:a16="http://schemas.microsoft.com/office/drawing/2014/main" xmlns="" id="{6D8E5EBC-1318-4939-A882-4EB209027847}"/>
                  </a:ext>
                </a:extLst>
              </p:cNvPr>
              <p:cNvSpPr/>
              <p:nvPr/>
            </p:nvSpPr>
            <p:spPr>
              <a:xfrm>
                <a:off x="3137366" y="5881240"/>
                <a:ext cx="140360" cy="195283"/>
              </a:xfrm>
              <a:custGeom>
                <a:avLst/>
                <a:gdLst>
                  <a:gd name="connsiteX0" fmla="*/ 18308 w 140360"/>
                  <a:gd name="connsiteY0" fmla="*/ 170874 h 195283"/>
                  <a:gd name="connsiteX1" fmla="*/ 0 w 140360"/>
                  <a:gd name="connsiteY1" fmla="*/ 97642 h 195283"/>
                  <a:gd name="connsiteX2" fmla="*/ 18308 w 140360"/>
                  <a:gd name="connsiteY2" fmla="*/ 24410 h 195283"/>
                  <a:gd name="connsiteX3" fmla="*/ 70180 w 140360"/>
                  <a:gd name="connsiteY3" fmla="*/ 0 h 195283"/>
                  <a:gd name="connsiteX4" fmla="*/ 122053 w 140360"/>
                  <a:gd name="connsiteY4" fmla="*/ 24410 h 195283"/>
                  <a:gd name="connsiteX5" fmla="*/ 140360 w 140360"/>
                  <a:gd name="connsiteY5" fmla="*/ 97642 h 195283"/>
                  <a:gd name="connsiteX6" fmla="*/ 122053 w 140360"/>
                  <a:gd name="connsiteY6" fmla="*/ 170874 h 195283"/>
                  <a:gd name="connsiteX7" fmla="*/ 70180 w 140360"/>
                  <a:gd name="connsiteY7" fmla="*/ 195284 h 195283"/>
                  <a:gd name="connsiteX8" fmla="*/ 18308 w 140360"/>
                  <a:gd name="connsiteY8" fmla="*/ 170874 h 195283"/>
                  <a:gd name="connsiteX9" fmla="*/ 97642 w 140360"/>
                  <a:gd name="connsiteY9" fmla="*/ 149514 h 195283"/>
                  <a:gd name="connsiteX10" fmla="*/ 106796 w 140360"/>
                  <a:gd name="connsiteY10" fmla="*/ 94591 h 195283"/>
                  <a:gd name="connsiteX11" fmla="*/ 97642 w 140360"/>
                  <a:gd name="connsiteY11" fmla="*/ 39667 h 195283"/>
                  <a:gd name="connsiteX12" fmla="*/ 70180 w 140360"/>
                  <a:gd name="connsiteY12" fmla="*/ 21359 h 195283"/>
                  <a:gd name="connsiteX13" fmla="*/ 42718 w 140360"/>
                  <a:gd name="connsiteY13" fmla="*/ 39667 h 195283"/>
                  <a:gd name="connsiteX14" fmla="*/ 33564 w 140360"/>
                  <a:gd name="connsiteY14" fmla="*/ 94591 h 195283"/>
                  <a:gd name="connsiteX15" fmla="*/ 42718 w 140360"/>
                  <a:gd name="connsiteY15" fmla="*/ 149514 h 195283"/>
                  <a:gd name="connsiteX16" fmla="*/ 70180 w 140360"/>
                  <a:gd name="connsiteY16" fmla="*/ 167822 h 195283"/>
                  <a:gd name="connsiteX17" fmla="*/ 97642 w 140360"/>
                  <a:gd name="connsiteY17" fmla="*/ 149514 h 19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0360" h="195283">
                    <a:moveTo>
                      <a:pt x="18308" y="170874"/>
                    </a:moveTo>
                    <a:cubicBezTo>
                      <a:pt x="6103" y="152566"/>
                      <a:pt x="0" y="128155"/>
                      <a:pt x="0" y="97642"/>
                    </a:cubicBezTo>
                    <a:cubicBezTo>
                      <a:pt x="0" y="64078"/>
                      <a:pt x="6103" y="39667"/>
                      <a:pt x="18308" y="24410"/>
                    </a:cubicBezTo>
                    <a:cubicBezTo>
                      <a:pt x="30513" y="6103"/>
                      <a:pt x="48821" y="0"/>
                      <a:pt x="70180" y="0"/>
                    </a:cubicBezTo>
                    <a:cubicBezTo>
                      <a:pt x="91539" y="0"/>
                      <a:pt x="109847" y="9154"/>
                      <a:pt x="122053" y="24410"/>
                    </a:cubicBezTo>
                    <a:cubicBezTo>
                      <a:pt x="134258" y="42718"/>
                      <a:pt x="140360" y="67129"/>
                      <a:pt x="140360" y="97642"/>
                    </a:cubicBezTo>
                    <a:cubicBezTo>
                      <a:pt x="140360" y="131206"/>
                      <a:pt x="134258" y="155617"/>
                      <a:pt x="122053" y="170874"/>
                    </a:cubicBezTo>
                    <a:cubicBezTo>
                      <a:pt x="109847" y="189181"/>
                      <a:pt x="91539" y="195284"/>
                      <a:pt x="70180" y="195284"/>
                    </a:cubicBezTo>
                    <a:cubicBezTo>
                      <a:pt x="48821" y="195284"/>
                      <a:pt x="30513" y="186130"/>
                      <a:pt x="18308" y="170874"/>
                    </a:cubicBezTo>
                    <a:close/>
                    <a:moveTo>
                      <a:pt x="97642" y="149514"/>
                    </a:moveTo>
                    <a:cubicBezTo>
                      <a:pt x="103745" y="137309"/>
                      <a:pt x="106796" y="119001"/>
                      <a:pt x="106796" y="94591"/>
                    </a:cubicBezTo>
                    <a:cubicBezTo>
                      <a:pt x="106796" y="70180"/>
                      <a:pt x="103745" y="51872"/>
                      <a:pt x="97642" y="39667"/>
                    </a:cubicBezTo>
                    <a:cubicBezTo>
                      <a:pt x="91539" y="27462"/>
                      <a:pt x="82386" y="21359"/>
                      <a:pt x="70180" y="21359"/>
                    </a:cubicBezTo>
                    <a:cubicBezTo>
                      <a:pt x="57975" y="21359"/>
                      <a:pt x="48821" y="27462"/>
                      <a:pt x="42718" y="39667"/>
                    </a:cubicBezTo>
                    <a:cubicBezTo>
                      <a:pt x="36616" y="51872"/>
                      <a:pt x="33564" y="70180"/>
                      <a:pt x="33564" y="94591"/>
                    </a:cubicBezTo>
                    <a:cubicBezTo>
                      <a:pt x="33564" y="119001"/>
                      <a:pt x="36616" y="137309"/>
                      <a:pt x="42718" y="149514"/>
                    </a:cubicBezTo>
                    <a:cubicBezTo>
                      <a:pt x="48821" y="161719"/>
                      <a:pt x="57975" y="167822"/>
                      <a:pt x="70180" y="167822"/>
                    </a:cubicBezTo>
                    <a:cubicBezTo>
                      <a:pt x="82386" y="167822"/>
                      <a:pt x="91539" y="161719"/>
                      <a:pt x="97642" y="149514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áfico 104">
              <a:extLst>
                <a:ext uri="{FF2B5EF4-FFF2-40B4-BE49-F238E27FC236}">
                  <a16:creationId xmlns:a16="http://schemas.microsoft.com/office/drawing/2014/main" xmlns="" id="{B453C8AA-556B-462F-8130-B0944A885303}"/>
                </a:ext>
              </a:extLst>
            </p:cNvPr>
            <p:cNvGrpSpPr/>
            <p:nvPr/>
          </p:nvGrpSpPr>
          <p:grpSpPr>
            <a:xfrm>
              <a:off x="4565381" y="5875137"/>
              <a:ext cx="619416" cy="198335"/>
              <a:chOff x="4565381" y="5875137"/>
              <a:chExt cx="619416" cy="198335"/>
            </a:xfrm>
            <a:solidFill>
              <a:srgbClr val="53A96E"/>
            </a:solidFill>
          </p:grpSpPr>
          <p:sp>
            <p:nvSpPr>
              <p:cNvPr id="29" name="Forma Livre: Forma 146">
                <a:extLst>
                  <a:ext uri="{FF2B5EF4-FFF2-40B4-BE49-F238E27FC236}">
                    <a16:creationId xmlns:a16="http://schemas.microsoft.com/office/drawing/2014/main" xmlns="" id="{7885906A-3D68-4022-9E77-F58441C44EA4}"/>
                  </a:ext>
                </a:extLst>
              </p:cNvPr>
              <p:cNvSpPr/>
              <p:nvPr/>
            </p:nvSpPr>
            <p:spPr>
              <a:xfrm>
                <a:off x="4565381" y="5878189"/>
                <a:ext cx="134258" cy="192232"/>
              </a:xfrm>
              <a:custGeom>
                <a:avLst/>
                <a:gdLst>
                  <a:gd name="connsiteX0" fmla="*/ 134258 w 134258"/>
                  <a:gd name="connsiteY0" fmla="*/ 176976 h 192232"/>
                  <a:gd name="connsiteX1" fmla="*/ 119002 w 134258"/>
                  <a:gd name="connsiteY1" fmla="*/ 192233 h 192232"/>
                  <a:gd name="connsiteX2" fmla="*/ 15257 w 134258"/>
                  <a:gd name="connsiteY2" fmla="*/ 192233 h 192232"/>
                  <a:gd name="connsiteX3" fmla="*/ 3051 w 134258"/>
                  <a:gd name="connsiteY3" fmla="*/ 189182 h 192232"/>
                  <a:gd name="connsiteX4" fmla="*/ 0 w 134258"/>
                  <a:gd name="connsiteY4" fmla="*/ 180028 h 192232"/>
                  <a:gd name="connsiteX5" fmla="*/ 6103 w 134258"/>
                  <a:gd name="connsiteY5" fmla="*/ 164771 h 192232"/>
                  <a:gd name="connsiteX6" fmla="*/ 70180 w 134258"/>
                  <a:gd name="connsiteY6" fmla="*/ 97642 h 192232"/>
                  <a:gd name="connsiteX7" fmla="*/ 88488 w 134258"/>
                  <a:gd name="connsiteY7" fmla="*/ 73232 h 192232"/>
                  <a:gd name="connsiteX8" fmla="*/ 94591 w 134258"/>
                  <a:gd name="connsiteY8" fmla="*/ 51872 h 192232"/>
                  <a:gd name="connsiteX9" fmla="*/ 88488 w 134258"/>
                  <a:gd name="connsiteY9" fmla="*/ 33565 h 192232"/>
                  <a:gd name="connsiteX10" fmla="*/ 67129 w 134258"/>
                  <a:gd name="connsiteY10" fmla="*/ 27462 h 192232"/>
                  <a:gd name="connsiteX11" fmla="*/ 45770 w 134258"/>
                  <a:gd name="connsiteY11" fmla="*/ 30513 h 192232"/>
                  <a:gd name="connsiteX12" fmla="*/ 24411 w 134258"/>
                  <a:gd name="connsiteY12" fmla="*/ 42718 h 192232"/>
                  <a:gd name="connsiteX13" fmla="*/ 18308 w 134258"/>
                  <a:gd name="connsiteY13" fmla="*/ 45770 h 192232"/>
                  <a:gd name="connsiteX14" fmla="*/ 12206 w 134258"/>
                  <a:gd name="connsiteY14" fmla="*/ 45770 h 192232"/>
                  <a:gd name="connsiteX15" fmla="*/ 3051 w 134258"/>
                  <a:gd name="connsiteY15" fmla="*/ 42718 h 192232"/>
                  <a:gd name="connsiteX16" fmla="*/ 0 w 134258"/>
                  <a:gd name="connsiteY16" fmla="*/ 33565 h 192232"/>
                  <a:gd name="connsiteX17" fmla="*/ 0 w 134258"/>
                  <a:gd name="connsiteY17" fmla="*/ 27462 h 192232"/>
                  <a:gd name="connsiteX18" fmla="*/ 6103 w 134258"/>
                  <a:gd name="connsiteY18" fmla="*/ 21359 h 192232"/>
                  <a:gd name="connsiteX19" fmla="*/ 33565 w 134258"/>
                  <a:gd name="connsiteY19" fmla="*/ 6103 h 192232"/>
                  <a:gd name="connsiteX20" fmla="*/ 67129 w 134258"/>
                  <a:gd name="connsiteY20" fmla="*/ 0 h 192232"/>
                  <a:gd name="connsiteX21" fmla="*/ 112899 w 134258"/>
                  <a:gd name="connsiteY21" fmla="*/ 15257 h 192232"/>
                  <a:gd name="connsiteX22" fmla="*/ 131207 w 134258"/>
                  <a:gd name="connsiteY22" fmla="*/ 54924 h 192232"/>
                  <a:gd name="connsiteX23" fmla="*/ 125104 w 134258"/>
                  <a:gd name="connsiteY23" fmla="*/ 85437 h 192232"/>
                  <a:gd name="connsiteX24" fmla="*/ 100693 w 134258"/>
                  <a:gd name="connsiteY24" fmla="*/ 119001 h 192232"/>
                  <a:gd name="connsiteX25" fmla="*/ 51873 w 134258"/>
                  <a:gd name="connsiteY25" fmla="*/ 170874 h 192232"/>
                  <a:gd name="connsiteX26" fmla="*/ 125104 w 134258"/>
                  <a:gd name="connsiteY26" fmla="*/ 170874 h 192232"/>
                  <a:gd name="connsiteX27" fmla="*/ 134258 w 134258"/>
                  <a:gd name="connsiteY27" fmla="*/ 176976 h 19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4258" h="192232">
                    <a:moveTo>
                      <a:pt x="134258" y="176976"/>
                    </a:moveTo>
                    <a:cubicBezTo>
                      <a:pt x="134258" y="186130"/>
                      <a:pt x="128156" y="192233"/>
                      <a:pt x="119002" y="192233"/>
                    </a:cubicBezTo>
                    <a:lnTo>
                      <a:pt x="15257" y="192233"/>
                    </a:lnTo>
                    <a:cubicBezTo>
                      <a:pt x="9154" y="192233"/>
                      <a:pt x="6103" y="192233"/>
                      <a:pt x="3051" y="189182"/>
                    </a:cubicBezTo>
                    <a:cubicBezTo>
                      <a:pt x="0" y="186130"/>
                      <a:pt x="0" y="183079"/>
                      <a:pt x="0" y="180028"/>
                    </a:cubicBezTo>
                    <a:cubicBezTo>
                      <a:pt x="0" y="173925"/>
                      <a:pt x="3051" y="170874"/>
                      <a:pt x="6103" y="164771"/>
                    </a:cubicBezTo>
                    <a:lnTo>
                      <a:pt x="70180" y="97642"/>
                    </a:lnTo>
                    <a:cubicBezTo>
                      <a:pt x="79334" y="88488"/>
                      <a:pt x="82386" y="82386"/>
                      <a:pt x="88488" y="73232"/>
                    </a:cubicBezTo>
                    <a:cubicBezTo>
                      <a:pt x="91539" y="67129"/>
                      <a:pt x="94591" y="57975"/>
                      <a:pt x="94591" y="51872"/>
                    </a:cubicBezTo>
                    <a:cubicBezTo>
                      <a:pt x="94591" y="42718"/>
                      <a:pt x="91539" y="36616"/>
                      <a:pt x="88488" y="33565"/>
                    </a:cubicBezTo>
                    <a:cubicBezTo>
                      <a:pt x="85437" y="30513"/>
                      <a:pt x="76283" y="27462"/>
                      <a:pt x="67129" y="27462"/>
                    </a:cubicBezTo>
                    <a:cubicBezTo>
                      <a:pt x="61026" y="27462"/>
                      <a:pt x="51873" y="27462"/>
                      <a:pt x="45770" y="30513"/>
                    </a:cubicBezTo>
                    <a:cubicBezTo>
                      <a:pt x="39667" y="33565"/>
                      <a:pt x="30513" y="36616"/>
                      <a:pt x="24411" y="42718"/>
                    </a:cubicBezTo>
                    <a:cubicBezTo>
                      <a:pt x="21360" y="42718"/>
                      <a:pt x="21360" y="45770"/>
                      <a:pt x="18308" y="45770"/>
                    </a:cubicBezTo>
                    <a:cubicBezTo>
                      <a:pt x="15257" y="45770"/>
                      <a:pt x="15257" y="45770"/>
                      <a:pt x="12206" y="45770"/>
                    </a:cubicBezTo>
                    <a:cubicBezTo>
                      <a:pt x="9154" y="45770"/>
                      <a:pt x="6103" y="45770"/>
                      <a:pt x="3051" y="42718"/>
                    </a:cubicBezTo>
                    <a:cubicBezTo>
                      <a:pt x="0" y="39667"/>
                      <a:pt x="0" y="36616"/>
                      <a:pt x="0" y="33565"/>
                    </a:cubicBezTo>
                    <a:cubicBezTo>
                      <a:pt x="0" y="30513"/>
                      <a:pt x="0" y="27462"/>
                      <a:pt x="0" y="27462"/>
                    </a:cubicBezTo>
                    <a:cubicBezTo>
                      <a:pt x="0" y="24411"/>
                      <a:pt x="3051" y="24411"/>
                      <a:pt x="6103" y="21359"/>
                    </a:cubicBezTo>
                    <a:cubicBezTo>
                      <a:pt x="15257" y="15257"/>
                      <a:pt x="24411" y="9154"/>
                      <a:pt x="33565" y="6103"/>
                    </a:cubicBezTo>
                    <a:cubicBezTo>
                      <a:pt x="45770" y="3051"/>
                      <a:pt x="54924" y="0"/>
                      <a:pt x="67129" y="0"/>
                    </a:cubicBezTo>
                    <a:cubicBezTo>
                      <a:pt x="85437" y="0"/>
                      <a:pt x="100693" y="6103"/>
                      <a:pt x="112899" y="15257"/>
                    </a:cubicBezTo>
                    <a:cubicBezTo>
                      <a:pt x="125104" y="24411"/>
                      <a:pt x="131207" y="36616"/>
                      <a:pt x="131207" y="54924"/>
                    </a:cubicBezTo>
                    <a:cubicBezTo>
                      <a:pt x="131207" y="67129"/>
                      <a:pt x="128156" y="76283"/>
                      <a:pt x="125104" y="85437"/>
                    </a:cubicBezTo>
                    <a:cubicBezTo>
                      <a:pt x="122053" y="94591"/>
                      <a:pt x="112899" y="106796"/>
                      <a:pt x="100693" y="119001"/>
                    </a:cubicBezTo>
                    <a:lnTo>
                      <a:pt x="51873" y="170874"/>
                    </a:lnTo>
                    <a:lnTo>
                      <a:pt x="125104" y="170874"/>
                    </a:lnTo>
                    <a:cubicBezTo>
                      <a:pt x="128156" y="164771"/>
                      <a:pt x="134258" y="167822"/>
                      <a:pt x="134258" y="176976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orma Livre: Forma 147">
                <a:extLst>
                  <a:ext uri="{FF2B5EF4-FFF2-40B4-BE49-F238E27FC236}">
                    <a16:creationId xmlns:a16="http://schemas.microsoft.com/office/drawing/2014/main" xmlns="" id="{A3163BE9-D37A-4A0D-A1C6-9FA2CD54E31B}"/>
                  </a:ext>
                </a:extLst>
              </p:cNvPr>
              <p:cNvSpPr/>
              <p:nvPr/>
            </p:nvSpPr>
            <p:spPr>
              <a:xfrm>
                <a:off x="4720998" y="5875137"/>
                <a:ext cx="140360" cy="195284"/>
              </a:xfrm>
              <a:custGeom>
                <a:avLst/>
                <a:gdLst>
                  <a:gd name="connsiteX0" fmla="*/ 18308 w 140360"/>
                  <a:gd name="connsiteY0" fmla="*/ 170874 h 195284"/>
                  <a:gd name="connsiteX1" fmla="*/ 0 w 140360"/>
                  <a:gd name="connsiteY1" fmla="*/ 97642 h 195284"/>
                  <a:gd name="connsiteX2" fmla="*/ 18308 w 140360"/>
                  <a:gd name="connsiteY2" fmla="*/ 24411 h 195284"/>
                  <a:gd name="connsiteX3" fmla="*/ 70180 w 140360"/>
                  <a:gd name="connsiteY3" fmla="*/ 0 h 195284"/>
                  <a:gd name="connsiteX4" fmla="*/ 122053 w 140360"/>
                  <a:gd name="connsiteY4" fmla="*/ 24411 h 195284"/>
                  <a:gd name="connsiteX5" fmla="*/ 140361 w 140360"/>
                  <a:gd name="connsiteY5" fmla="*/ 97642 h 195284"/>
                  <a:gd name="connsiteX6" fmla="*/ 122053 w 140360"/>
                  <a:gd name="connsiteY6" fmla="*/ 170874 h 195284"/>
                  <a:gd name="connsiteX7" fmla="*/ 70180 w 140360"/>
                  <a:gd name="connsiteY7" fmla="*/ 195284 h 195284"/>
                  <a:gd name="connsiteX8" fmla="*/ 18308 w 140360"/>
                  <a:gd name="connsiteY8" fmla="*/ 170874 h 195284"/>
                  <a:gd name="connsiteX9" fmla="*/ 97642 w 140360"/>
                  <a:gd name="connsiteY9" fmla="*/ 152566 h 195284"/>
                  <a:gd name="connsiteX10" fmla="*/ 106796 w 140360"/>
                  <a:gd name="connsiteY10" fmla="*/ 97642 h 195284"/>
                  <a:gd name="connsiteX11" fmla="*/ 97642 w 140360"/>
                  <a:gd name="connsiteY11" fmla="*/ 42718 h 195284"/>
                  <a:gd name="connsiteX12" fmla="*/ 70180 w 140360"/>
                  <a:gd name="connsiteY12" fmla="*/ 24411 h 195284"/>
                  <a:gd name="connsiteX13" fmla="*/ 42718 w 140360"/>
                  <a:gd name="connsiteY13" fmla="*/ 42718 h 195284"/>
                  <a:gd name="connsiteX14" fmla="*/ 33565 w 140360"/>
                  <a:gd name="connsiteY14" fmla="*/ 97642 h 195284"/>
                  <a:gd name="connsiteX15" fmla="*/ 42718 w 140360"/>
                  <a:gd name="connsiteY15" fmla="*/ 152566 h 195284"/>
                  <a:gd name="connsiteX16" fmla="*/ 70180 w 140360"/>
                  <a:gd name="connsiteY16" fmla="*/ 170874 h 195284"/>
                  <a:gd name="connsiteX17" fmla="*/ 97642 w 140360"/>
                  <a:gd name="connsiteY17" fmla="*/ 152566 h 195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0360" h="195284">
                    <a:moveTo>
                      <a:pt x="18308" y="170874"/>
                    </a:moveTo>
                    <a:cubicBezTo>
                      <a:pt x="6103" y="152566"/>
                      <a:pt x="0" y="128155"/>
                      <a:pt x="0" y="97642"/>
                    </a:cubicBezTo>
                    <a:cubicBezTo>
                      <a:pt x="0" y="64078"/>
                      <a:pt x="6103" y="39667"/>
                      <a:pt x="18308" y="24411"/>
                    </a:cubicBezTo>
                    <a:cubicBezTo>
                      <a:pt x="30513" y="6103"/>
                      <a:pt x="48821" y="0"/>
                      <a:pt x="70180" y="0"/>
                    </a:cubicBezTo>
                    <a:cubicBezTo>
                      <a:pt x="91539" y="0"/>
                      <a:pt x="109847" y="9154"/>
                      <a:pt x="122053" y="24411"/>
                    </a:cubicBezTo>
                    <a:cubicBezTo>
                      <a:pt x="134258" y="42718"/>
                      <a:pt x="140361" y="67129"/>
                      <a:pt x="140361" y="97642"/>
                    </a:cubicBezTo>
                    <a:cubicBezTo>
                      <a:pt x="140361" y="131207"/>
                      <a:pt x="134258" y="155617"/>
                      <a:pt x="122053" y="170874"/>
                    </a:cubicBezTo>
                    <a:cubicBezTo>
                      <a:pt x="109847" y="189182"/>
                      <a:pt x="91539" y="195284"/>
                      <a:pt x="70180" y="195284"/>
                    </a:cubicBezTo>
                    <a:cubicBezTo>
                      <a:pt x="48821" y="195284"/>
                      <a:pt x="30513" y="189182"/>
                      <a:pt x="18308" y="170874"/>
                    </a:cubicBezTo>
                    <a:close/>
                    <a:moveTo>
                      <a:pt x="97642" y="152566"/>
                    </a:moveTo>
                    <a:cubicBezTo>
                      <a:pt x="103744" y="140360"/>
                      <a:pt x="106796" y="122053"/>
                      <a:pt x="106796" y="97642"/>
                    </a:cubicBezTo>
                    <a:cubicBezTo>
                      <a:pt x="106796" y="73232"/>
                      <a:pt x="103744" y="54924"/>
                      <a:pt x="97642" y="42718"/>
                    </a:cubicBezTo>
                    <a:cubicBezTo>
                      <a:pt x="91539" y="30513"/>
                      <a:pt x="82385" y="24411"/>
                      <a:pt x="70180" y="24411"/>
                    </a:cubicBezTo>
                    <a:cubicBezTo>
                      <a:pt x="57975" y="24411"/>
                      <a:pt x="48821" y="30513"/>
                      <a:pt x="42718" y="42718"/>
                    </a:cubicBezTo>
                    <a:cubicBezTo>
                      <a:pt x="36616" y="54924"/>
                      <a:pt x="33565" y="73232"/>
                      <a:pt x="33565" y="97642"/>
                    </a:cubicBezTo>
                    <a:cubicBezTo>
                      <a:pt x="33565" y="122053"/>
                      <a:pt x="36616" y="140360"/>
                      <a:pt x="42718" y="152566"/>
                    </a:cubicBezTo>
                    <a:cubicBezTo>
                      <a:pt x="48821" y="164771"/>
                      <a:pt x="57975" y="170874"/>
                      <a:pt x="70180" y="170874"/>
                    </a:cubicBezTo>
                    <a:cubicBezTo>
                      <a:pt x="82385" y="170874"/>
                      <a:pt x="91539" y="164771"/>
                      <a:pt x="97642" y="152566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orma Livre: Forma 148">
                <a:extLst>
                  <a:ext uri="{FF2B5EF4-FFF2-40B4-BE49-F238E27FC236}">
                    <a16:creationId xmlns:a16="http://schemas.microsoft.com/office/drawing/2014/main" xmlns="" id="{5324817E-E777-4DBC-A6CC-335EE4D16E99}"/>
                  </a:ext>
                </a:extLst>
              </p:cNvPr>
              <p:cNvSpPr/>
              <p:nvPr/>
            </p:nvSpPr>
            <p:spPr>
              <a:xfrm>
                <a:off x="4888820" y="5881240"/>
                <a:ext cx="137309" cy="192232"/>
              </a:xfrm>
              <a:custGeom>
                <a:avLst/>
                <a:gdLst>
                  <a:gd name="connsiteX0" fmla="*/ 106796 w 137309"/>
                  <a:gd name="connsiteY0" fmla="*/ 73231 h 192232"/>
                  <a:gd name="connsiteX1" fmla="*/ 128155 w 137309"/>
                  <a:gd name="connsiteY1" fmla="*/ 94591 h 192232"/>
                  <a:gd name="connsiteX2" fmla="*/ 137309 w 137309"/>
                  <a:gd name="connsiteY2" fmla="*/ 128155 h 192232"/>
                  <a:gd name="connsiteX3" fmla="*/ 128155 w 137309"/>
                  <a:gd name="connsiteY3" fmla="*/ 161719 h 192232"/>
                  <a:gd name="connsiteX4" fmla="*/ 103744 w 137309"/>
                  <a:gd name="connsiteY4" fmla="*/ 183079 h 192232"/>
                  <a:gd name="connsiteX5" fmla="*/ 67129 w 137309"/>
                  <a:gd name="connsiteY5" fmla="*/ 192233 h 192232"/>
                  <a:gd name="connsiteX6" fmla="*/ 33565 w 137309"/>
                  <a:gd name="connsiteY6" fmla="*/ 186130 h 192232"/>
                  <a:gd name="connsiteX7" fmla="*/ 6103 w 137309"/>
                  <a:gd name="connsiteY7" fmla="*/ 170874 h 192232"/>
                  <a:gd name="connsiteX8" fmla="*/ 0 w 137309"/>
                  <a:gd name="connsiteY8" fmla="*/ 158668 h 192232"/>
                  <a:gd name="connsiteX9" fmla="*/ 3051 w 137309"/>
                  <a:gd name="connsiteY9" fmla="*/ 149514 h 192232"/>
                  <a:gd name="connsiteX10" fmla="*/ 12205 w 137309"/>
                  <a:gd name="connsiteY10" fmla="*/ 146463 h 192232"/>
                  <a:gd name="connsiteX11" fmla="*/ 18308 w 137309"/>
                  <a:gd name="connsiteY11" fmla="*/ 146463 h 192232"/>
                  <a:gd name="connsiteX12" fmla="*/ 24411 w 137309"/>
                  <a:gd name="connsiteY12" fmla="*/ 149514 h 192232"/>
                  <a:gd name="connsiteX13" fmla="*/ 45770 w 137309"/>
                  <a:gd name="connsiteY13" fmla="*/ 161719 h 192232"/>
                  <a:gd name="connsiteX14" fmla="*/ 67129 w 137309"/>
                  <a:gd name="connsiteY14" fmla="*/ 164771 h 192232"/>
                  <a:gd name="connsiteX15" fmla="*/ 94591 w 137309"/>
                  <a:gd name="connsiteY15" fmla="*/ 155617 h 192232"/>
                  <a:gd name="connsiteX16" fmla="*/ 103744 w 137309"/>
                  <a:gd name="connsiteY16" fmla="*/ 131206 h 192232"/>
                  <a:gd name="connsiteX17" fmla="*/ 94591 w 137309"/>
                  <a:gd name="connsiteY17" fmla="*/ 106796 h 192232"/>
                  <a:gd name="connsiteX18" fmla="*/ 67129 w 137309"/>
                  <a:gd name="connsiteY18" fmla="*/ 97642 h 192232"/>
                  <a:gd name="connsiteX19" fmla="*/ 48821 w 137309"/>
                  <a:gd name="connsiteY19" fmla="*/ 100693 h 192232"/>
                  <a:gd name="connsiteX20" fmla="*/ 30513 w 137309"/>
                  <a:gd name="connsiteY20" fmla="*/ 109847 h 192232"/>
                  <a:gd name="connsiteX21" fmla="*/ 18308 w 137309"/>
                  <a:gd name="connsiteY21" fmla="*/ 112898 h 192232"/>
                  <a:gd name="connsiteX22" fmla="*/ 9154 w 137309"/>
                  <a:gd name="connsiteY22" fmla="*/ 109847 h 192232"/>
                  <a:gd name="connsiteX23" fmla="*/ 6103 w 137309"/>
                  <a:gd name="connsiteY23" fmla="*/ 100693 h 192232"/>
                  <a:gd name="connsiteX24" fmla="*/ 6103 w 137309"/>
                  <a:gd name="connsiteY24" fmla="*/ 15257 h 192232"/>
                  <a:gd name="connsiteX25" fmla="*/ 9154 w 137309"/>
                  <a:gd name="connsiteY25" fmla="*/ 3051 h 192232"/>
                  <a:gd name="connsiteX26" fmla="*/ 21359 w 137309"/>
                  <a:gd name="connsiteY26" fmla="*/ 0 h 192232"/>
                  <a:gd name="connsiteX27" fmla="*/ 112899 w 137309"/>
                  <a:gd name="connsiteY27" fmla="*/ 0 h 192232"/>
                  <a:gd name="connsiteX28" fmla="*/ 128155 w 137309"/>
                  <a:gd name="connsiteY28" fmla="*/ 15257 h 192232"/>
                  <a:gd name="connsiteX29" fmla="*/ 112899 w 137309"/>
                  <a:gd name="connsiteY29" fmla="*/ 30513 h 192232"/>
                  <a:gd name="connsiteX30" fmla="*/ 39667 w 137309"/>
                  <a:gd name="connsiteY30" fmla="*/ 30513 h 192232"/>
                  <a:gd name="connsiteX31" fmla="*/ 39667 w 137309"/>
                  <a:gd name="connsiteY31" fmla="*/ 82385 h 192232"/>
                  <a:gd name="connsiteX32" fmla="*/ 73231 w 137309"/>
                  <a:gd name="connsiteY32" fmla="*/ 73231 h 192232"/>
                  <a:gd name="connsiteX33" fmla="*/ 106796 w 137309"/>
                  <a:gd name="connsiteY33" fmla="*/ 73231 h 19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37309" h="192232">
                    <a:moveTo>
                      <a:pt x="106796" y="73231"/>
                    </a:moveTo>
                    <a:cubicBezTo>
                      <a:pt x="115950" y="79334"/>
                      <a:pt x="122053" y="85437"/>
                      <a:pt x="128155" y="94591"/>
                    </a:cubicBezTo>
                    <a:cubicBezTo>
                      <a:pt x="134258" y="103744"/>
                      <a:pt x="137309" y="115950"/>
                      <a:pt x="137309" y="128155"/>
                    </a:cubicBezTo>
                    <a:cubicBezTo>
                      <a:pt x="137309" y="140360"/>
                      <a:pt x="134258" y="152566"/>
                      <a:pt x="128155" y="161719"/>
                    </a:cubicBezTo>
                    <a:cubicBezTo>
                      <a:pt x="122053" y="170874"/>
                      <a:pt x="112899" y="180027"/>
                      <a:pt x="103744" y="183079"/>
                    </a:cubicBezTo>
                    <a:cubicBezTo>
                      <a:pt x="94591" y="189181"/>
                      <a:pt x="82385" y="192233"/>
                      <a:pt x="67129" y="192233"/>
                    </a:cubicBezTo>
                    <a:cubicBezTo>
                      <a:pt x="54924" y="192233"/>
                      <a:pt x="45770" y="189181"/>
                      <a:pt x="33565" y="186130"/>
                    </a:cubicBezTo>
                    <a:cubicBezTo>
                      <a:pt x="21359" y="183079"/>
                      <a:pt x="12205" y="176976"/>
                      <a:pt x="6103" y="170874"/>
                    </a:cubicBezTo>
                    <a:cubicBezTo>
                      <a:pt x="3051" y="167822"/>
                      <a:pt x="0" y="161719"/>
                      <a:pt x="0" y="158668"/>
                    </a:cubicBezTo>
                    <a:cubicBezTo>
                      <a:pt x="0" y="155617"/>
                      <a:pt x="0" y="152566"/>
                      <a:pt x="3051" y="149514"/>
                    </a:cubicBezTo>
                    <a:cubicBezTo>
                      <a:pt x="6103" y="146463"/>
                      <a:pt x="9154" y="146463"/>
                      <a:pt x="12205" y="146463"/>
                    </a:cubicBezTo>
                    <a:cubicBezTo>
                      <a:pt x="15257" y="146463"/>
                      <a:pt x="15257" y="146463"/>
                      <a:pt x="18308" y="146463"/>
                    </a:cubicBezTo>
                    <a:cubicBezTo>
                      <a:pt x="21359" y="146463"/>
                      <a:pt x="21359" y="149514"/>
                      <a:pt x="24411" y="149514"/>
                    </a:cubicBezTo>
                    <a:cubicBezTo>
                      <a:pt x="30513" y="155617"/>
                      <a:pt x="39667" y="158668"/>
                      <a:pt x="45770" y="161719"/>
                    </a:cubicBezTo>
                    <a:cubicBezTo>
                      <a:pt x="51872" y="164771"/>
                      <a:pt x="61026" y="164771"/>
                      <a:pt x="67129" y="164771"/>
                    </a:cubicBezTo>
                    <a:cubicBezTo>
                      <a:pt x="79334" y="164771"/>
                      <a:pt x="88488" y="161719"/>
                      <a:pt x="94591" y="155617"/>
                    </a:cubicBezTo>
                    <a:cubicBezTo>
                      <a:pt x="100693" y="149514"/>
                      <a:pt x="103744" y="140360"/>
                      <a:pt x="103744" y="131206"/>
                    </a:cubicBezTo>
                    <a:cubicBezTo>
                      <a:pt x="103744" y="119001"/>
                      <a:pt x="100693" y="112898"/>
                      <a:pt x="94591" y="106796"/>
                    </a:cubicBezTo>
                    <a:cubicBezTo>
                      <a:pt x="88488" y="100693"/>
                      <a:pt x="79334" y="97642"/>
                      <a:pt x="67129" y="97642"/>
                    </a:cubicBezTo>
                    <a:cubicBezTo>
                      <a:pt x="61026" y="97642"/>
                      <a:pt x="54924" y="97642"/>
                      <a:pt x="48821" y="100693"/>
                    </a:cubicBezTo>
                    <a:cubicBezTo>
                      <a:pt x="42718" y="103744"/>
                      <a:pt x="36616" y="106796"/>
                      <a:pt x="30513" y="109847"/>
                    </a:cubicBezTo>
                    <a:cubicBezTo>
                      <a:pt x="27462" y="112898"/>
                      <a:pt x="24411" y="112898"/>
                      <a:pt x="18308" y="112898"/>
                    </a:cubicBezTo>
                    <a:cubicBezTo>
                      <a:pt x="12205" y="112898"/>
                      <a:pt x="12205" y="112898"/>
                      <a:pt x="9154" y="109847"/>
                    </a:cubicBezTo>
                    <a:cubicBezTo>
                      <a:pt x="6103" y="106796"/>
                      <a:pt x="6103" y="103744"/>
                      <a:pt x="6103" y="100693"/>
                    </a:cubicBezTo>
                    <a:lnTo>
                      <a:pt x="6103" y="15257"/>
                    </a:lnTo>
                    <a:cubicBezTo>
                      <a:pt x="6103" y="9154"/>
                      <a:pt x="6103" y="6103"/>
                      <a:pt x="9154" y="3051"/>
                    </a:cubicBezTo>
                    <a:cubicBezTo>
                      <a:pt x="12205" y="0"/>
                      <a:pt x="15257" y="0"/>
                      <a:pt x="21359" y="0"/>
                    </a:cubicBezTo>
                    <a:lnTo>
                      <a:pt x="112899" y="0"/>
                    </a:lnTo>
                    <a:cubicBezTo>
                      <a:pt x="125104" y="0"/>
                      <a:pt x="128155" y="6103"/>
                      <a:pt x="128155" y="15257"/>
                    </a:cubicBezTo>
                    <a:cubicBezTo>
                      <a:pt x="128155" y="24410"/>
                      <a:pt x="122053" y="30513"/>
                      <a:pt x="112899" y="30513"/>
                    </a:cubicBezTo>
                    <a:lnTo>
                      <a:pt x="39667" y="30513"/>
                    </a:lnTo>
                    <a:lnTo>
                      <a:pt x="39667" y="82385"/>
                    </a:lnTo>
                    <a:cubicBezTo>
                      <a:pt x="48821" y="76283"/>
                      <a:pt x="61026" y="73231"/>
                      <a:pt x="73231" y="73231"/>
                    </a:cubicBezTo>
                    <a:cubicBezTo>
                      <a:pt x="85437" y="64078"/>
                      <a:pt x="97642" y="67129"/>
                      <a:pt x="106796" y="73231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orma Livre: Forma 149">
                <a:extLst>
                  <a:ext uri="{FF2B5EF4-FFF2-40B4-BE49-F238E27FC236}">
                    <a16:creationId xmlns:a16="http://schemas.microsoft.com/office/drawing/2014/main" xmlns="" id="{9487150C-948C-4217-BA47-C1FD82856846}"/>
                  </a:ext>
                </a:extLst>
              </p:cNvPr>
              <p:cNvSpPr/>
              <p:nvPr/>
            </p:nvSpPr>
            <p:spPr>
              <a:xfrm>
                <a:off x="5044437" y="5875137"/>
                <a:ext cx="140360" cy="195284"/>
              </a:xfrm>
              <a:custGeom>
                <a:avLst/>
                <a:gdLst>
                  <a:gd name="connsiteX0" fmla="*/ 18308 w 140360"/>
                  <a:gd name="connsiteY0" fmla="*/ 170874 h 195284"/>
                  <a:gd name="connsiteX1" fmla="*/ 0 w 140360"/>
                  <a:gd name="connsiteY1" fmla="*/ 97642 h 195284"/>
                  <a:gd name="connsiteX2" fmla="*/ 18308 w 140360"/>
                  <a:gd name="connsiteY2" fmla="*/ 24411 h 195284"/>
                  <a:gd name="connsiteX3" fmla="*/ 70180 w 140360"/>
                  <a:gd name="connsiteY3" fmla="*/ 0 h 195284"/>
                  <a:gd name="connsiteX4" fmla="*/ 122053 w 140360"/>
                  <a:gd name="connsiteY4" fmla="*/ 24411 h 195284"/>
                  <a:gd name="connsiteX5" fmla="*/ 140360 w 140360"/>
                  <a:gd name="connsiteY5" fmla="*/ 97642 h 195284"/>
                  <a:gd name="connsiteX6" fmla="*/ 122053 w 140360"/>
                  <a:gd name="connsiteY6" fmla="*/ 170874 h 195284"/>
                  <a:gd name="connsiteX7" fmla="*/ 70180 w 140360"/>
                  <a:gd name="connsiteY7" fmla="*/ 195284 h 195284"/>
                  <a:gd name="connsiteX8" fmla="*/ 18308 w 140360"/>
                  <a:gd name="connsiteY8" fmla="*/ 170874 h 195284"/>
                  <a:gd name="connsiteX9" fmla="*/ 97642 w 140360"/>
                  <a:gd name="connsiteY9" fmla="*/ 152566 h 195284"/>
                  <a:gd name="connsiteX10" fmla="*/ 106796 w 140360"/>
                  <a:gd name="connsiteY10" fmla="*/ 97642 h 195284"/>
                  <a:gd name="connsiteX11" fmla="*/ 97642 w 140360"/>
                  <a:gd name="connsiteY11" fmla="*/ 42718 h 195284"/>
                  <a:gd name="connsiteX12" fmla="*/ 70180 w 140360"/>
                  <a:gd name="connsiteY12" fmla="*/ 24411 h 195284"/>
                  <a:gd name="connsiteX13" fmla="*/ 42718 w 140360"/>
                  <a:gd name="connsiteY13" fmla="*/ 42718 h 195284"/>
                  <a:gd name="connsiteX14" fmla="*/ 33564 w 140360"/>
                  <a:gd name="connsiteY14" fmla="*/ 97642 h 195284"/>
                  <a:gd name="connsiteX15" fmla="*/ 42718 w 140360"/>
                  <a:gd name="connsiteY15" fmla="*/ 152566 h 195284"/>
                  <a:gd name="connsiteX16" fmla="*/ 70180 w 140360"/>
                  <a:gd name="connsiteY16" fmla="*/ 170874 h 195284"/>
                  <a:gd name="connsiteX17" fmla="*/ 97642 w 140360"/>
                  <a:gd name="connsiteY17" fmla="*/ 152566 h 195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0360" h="195284">
                    <a:moveTo>
                      <a:pt x="18308" y="170874"/>
                    </a:moveTo>
                    <a:cubicBezTo>
                      <a:pt x="6103" y="152566"/>
                      <a:pt x="0" y="128155"/>
                      <a:pt x="0" y="97642"/>
                    </a:cubicBezTo>
                    <a:cubicBezTo>
                      <a:pt x="0" y="64078"/>
                      <a:pt x="6103" y="39667"/>
                      <a:pt x="18308" y="24411"/>
                    </a:cubicBezTo>
                    <a:cubicBezTo>
                      <a:pt x="30513" y="6103"/>
                      <a:pt x="48821" y="0"/>
                      <a:pt x="70180" y="0"/>
                    </a:cubicBezTo>
                    <a:cubicBezTo>
                      <a:pt x="91539" y="0"/>
                      <a:pt x="109847" y="9154"/>
                      <a:pt x="122053" y="24411"/>
                    </a:cubicBezTo>
                    <a:cubicBezTo>
                      <a:pt x="134258" y="42718"/>
                      <a:pt x="140360" y="67129"/>
                      <a:pt x="140360" y="97642"/>
                    </a:cubicBezTo>
                    <a:cubicBezTo>
                      <a:pt x="140360" y="131207"/>
                      <a:pt x="134258" y="155617"/>
                      <a:pt x="122053" y="170874"/>
                    </a:cubicBezTo>
                    <a:cubicBezTo>
                      <a:pt x="109847" y="189182"/>
                      <a:pt x="91539" y="195284"/>
                      <a:pt x="70180" y="195284"/>
                    </a:cubicBezTo>
                    <a:cubicBezTo>
                      <a:pt x="48821" y="195284"/>
                      <a:pt x="30513" y="189182"/>
                      <a:pt x="18308" y="170874"/>
                    </a:cubicBezTo>
                    <a:close/>
                    <a:moveTo>
                      <a:pt x="97642" y="152566"/>
                    </a:moveTo>
                    <a:cubicBezTo>
                      <a:pt x="103744" y="140360"/>
                      <a:pt x="106796" y="122053"/>
                      <a:pt x="106796" y="97642"/>
                    </a:cubicBezTo>
                    <a:cubicBezTo>
                      <a:pt x="106796" y="73232"/>
                      <a:pt x="103744" y="54924"/>
                      <a:pt x="97642" y="42718"/>
                    </a:cubicBezTo>
                    <a:cubicBezTo>
                      <a:pt x="91539" y="30513"/>
                      <a:pt x="82385" y="24411"/>
                      <a:pt x="70180" y="24411"/>
                    </a:cubicBezTo>
                    <a:cubicBezTo>
                      <a:pt x="57975" y="24411"/>
                      <a:pt x="48821" y="30513"/>
                      <a:pt x="42718" y="42718"/>
                    </a:cubicBezTo>
                    <a:cubicBezTo>
                      <a:pt x="36616" y="54924"/>
                      <a:pt x="33564" y="73232"/>
                      <a:pt x="33564" y="97642"/>
                    </a:cubicBezTo>
                    <a:cubicBezTo>
                      <a:pt x="33564" y="122053"/>
                      <a:pt x="36616" y="140360"/>
                      <a:pt x="42718" y="152566"/>
                    </a:cubicBezTo>
                    <a:cubicBezTo>
                      <a:pt x="48821" y="164771"/>
                      <a:pt x="57975" y="170874"/>
                      <a:pt x="70180" y="170874"/>
                    </a:cubicBezTo>
                    <a:cubicBezTo>
                      <a:pt x="82385" y="170874"/>
                      <a:pt x="91539" y="164771"/>
                      <a:pt x="97642" y="152566"/>
                    </a:cubicBezTo>
                    <a:close/>
                  </a:path>
                </a:pathLst>
              </a:custGeom>
              <a:solidFill>
                <a:srgbClr val="53A96E"/>
              </a:solidFill>
              <a:ln w="30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orma Livre: Forma 150">
              <a:extLst>
                <a:ext uri="{FF2B5EF4-FFF2-40B4-BE49-F238E27FC236}">
                  <a16:creationId xmlns:a16="http://schemas.microsoft.com/office/drawing/2014/main" xmlns="" id="{2C66160E-559D-49C0-9EFC-1CFBA50286D3}"/>
                </a:ext>
              </a:extLst>
            </p:cNvPr>
            <p:cNvSpPr/>
            <p:nvPr/>
          </p:nvSpPr>
          <p:spPr>
            <a:xfrm>
              <a:off x="1004498" y="5368619"/>
              <a:ext cx="454645" cy="363106"/>
            </a:xfrm>
            <a:custGeom>
              <a:avLst/>
              <a:gdLst>
                <a:gd name="connsiteX0" fmla="*/ 0 w 454645"/>
                <a:gd name="connsiteY0" fmla="*/ 0 h 363106"/>
                <a:gd name="connsiteX1" fmla="*/ 454646 w 454645"/>
                <a:gd name="connsiteY1" fmla="*/ 0 h 363106"/>
                <a:gd name="connsiteX2" fmla="*/ 454646 w 454645"/>
                <a:gd name="connsiteY2" fmla="*/ 363106 h 363106"/>
                <a:gd name="connsiteX3" fmla="*/ 0 w 454645"/>
                <a:gd name="connsiteY3" fmla="*/ 363106 h 363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645" h="363106">
                  <a:moveTo>
                    <a:pt x="0" y="0"/>
                  </a:moveTo>
                  <a:lnTo>
                    <a:pt x="454646" y="0"/>
                  </a:lnTo>
                  <a:lnTo>
                    <a:pt x="454646" y="363106"/>
                  </a:lnTo>
                  <a:lnTo>
                    <a:pt x="0" y="363106"/>
                  </a:lnTo>
                  <a:close/>
                </a:path>
              </a:pathLst>
            </a:custGeom>
            <a:solidFill>
              <a:srgbClr val="A5A554"/>
            </a:solidFill>
            <a:ln w="304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orma Livre: Forma 152">
              <a:extLst>
                <a:ext uri="{FF2B5EF4-FFF2-40B4-BE49-F238E27FC236}">
                  <a16:creationId xmlns:a16="http://schemas.microsoft.com/office/drawing/2014/main" xmlns="" id="{662628F1-ECAE-446A-9887-35E4928B99A5}"/>
                </a:ext>
              </a:extLst>
            </p:cNvPr>
            <p:cNvSpPr/>
            <p:nvPr/>
          </p:nvSpPr>
          <p:spPr>
            <a:xfrm>
              <a:off x="4596387" y="3177776"/>
              <a:ext cx="509569" cy="2553949"/>
            </a:xfrm>
            <a:custGeom>
              <a:avLst/>
              <a:gdLst>
                <a:gd name="connsiteX0" fmla="*/ 0 w 509569"/>
                <a:gd name="connsiteY0" fmla="*/ 0 h 2553949"/>
                <a:gd name="connsiteX1" fmla="*/ 509569 w 509569"/>
                <a:gd name="connsiteY1" fmla="*/ 0 h 2553949"/>
                <a:gd name="connsiteX2" fmla="*/ 509569 w 509569"/>
                <a:gd name="connsiteY2" fmla="*/ 2553949 h 2553949"/>
                <a:gd name="connsiteX3" fmla="*/ 0 w 509569"/>
                <a:gd name="connsiteY3" fmla="*/ 2553949 h 2553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9569" h="2553949">
                  <a:moveTo>
                    <a:pt x="0" y="0"/>
                  </a:moveTo>
                  <a:lnTo>
                    <a:pt x="509569" y="0"/>
                  </a:lnTo>
                  <a:lnTo>
                    <a:pt x="509569" y="2553949"/>
                  </a:lnTo>
                  <a:lnTo>
                    <a:pt x="0" y="2553949"/>
                  </a:lnTo>
                  <a:close/>
                </a:path>
              </a:pathLst>
            </a:custGeom>
            <a:solidFill>
              <a:srgbClr val="53A96E"/>
            </a:solidFill>
            <a:ln w="304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orma Livre: Forma 157">
              <a:extLst>
                <a:ext uri="{FF2B5EF4-FFF2-40B4-BE49-F238E27FC236}">
                  <a16:creationId xmlns:a16="http://schemas.microsoft.com/office/drawing/2014/main" xmlns="" id="{93DA3721-9BD9-4016-AE93-1DAB3A670FB4}"/>
                </a:ext>
              </a:extLst>
            </p:cNvPr>
            <p:cNvSpPr/>
            <p:nvPr/>
          </p:nvSpPr>
          <p:spPr>
            <a:xfrm>
              <a:off x="1552313" y="2848233"/>
              <a:ext cx="2657694" cy="2148124"/>
            </a:xfrm>
            <a:custGeom>
              <a:avLst/>
              <a:gdLst>
                <a:gd name="connsiteX0" fmla="*/ 183079 w 2657694"/>
                <a:gd name="connsiteY0" fmla="*/ 2148125 h 2148124"/>
                <a:gd name="connsiteX1" fmla="*/ 350901 w 2657694"/>
                <a:gd name="connsiteY1" fmla="*/ 1757556 h 2148124"/>
                <a:gd name="connsiteX2" fmla="*/ 579750 w 2657694"/>
                <a:gd name="connsiteY2" fmla="*/ 1394450 h 2148124"/>
                <a:gd name="connsiteX3" fmla="*/ 1190012 w 2657694"/>
                <a:gd name="connsiteY3" fmla="*/ 796393 h 2148124"/>
                <a:gd name="connsiteX4" fmla="*/ 1559221 w 2657694"/>
                <a:gd name="connsiteY4" fmla="*/ 579750 h 2148124"/>
                <a:gd name="connsiteX5" fmla="*/ 1958943 w 2657694"/>
                <a:gd name="connsiteY5" fmla="*/ 427184 h 2148124"/>
                <a:gd name="connsiteX6" fmla="*/ 2380025 w 2657694"/>
                <a:gd name="connsiteY6" fmla="*/ 338696 h 2148124"/>
                <a:gd name="connsiteX7" fmla="*/ 2431897 w 2657694"/>
                <a:gd name="connsiteY7" fmla="*/ 332593 h 2148124"/>
                <a:gd name="connsiteX8" fmla="*/ 2450205 w 2657694"/>
                <a:gd name="connsiteY8" fmla="*/ 476005 h 2148124"/>
                <a:gd name="connsiteX9" fmla="*/ 2657694 w 2657694"/>
                <a:gd name="connsiteY9" fmla="*/ 216643 h 2148124"/>
                <a:gd name="connsiteX10" fmla="*/ 2392230 w 2657694"/>
                <a:gd name="connsiteY10" fmla="*/ 0 h 2148124"/>
                <a:gd name="connsiteX11" fmla="*/ 2410538 w 2657694"/>
                <a:gd name="connsiteY11" fmla="*/ 143412 h 2148124"/>
                <a:gd name="connsiteX12" fmla="*/ 2355614 w 2657694"/>
                <a:gd name="connsiteY12" fmla="*/ 149514 h 2148124"/>
                <a:gd name="connsiteX13" fmla="*/ 1907071 w 2657694"/>
                <a:gd name="connsiteY13" fmla="*/ 244105 h 2148124"/>
                <a:gd name="connsiteX14" fmla="*/ 1476836 w 2657694"/>
                <a:gd name="connsiteY14" fmla="*/ 405825 h 2148124"/>
                <a:gd name="connsiteX15" fmla="*/ 1080165 w 2657694"/>
                <a:gd name="connsiteY15" fmla="*/ 637724 h 2148124"/>
                <a:gd name="connsiteX16" fmla="*/ 427184 w 2657694"/>
                <a:gd name="connsiteY16" fmla="*/ 1278500 h 2148124"/>
                <a:gd name="connsiteX17" fmla="*/ 183079 w 2657694"/>
                <a:gd name="connsiteY17" fmla="*/ 1666017 h 2148124"/>
                <a:gd name="connsiteX18" fmla="*/ 0 w 2657694"/>
                <a:gd name="connsiteY18" fmla="*/ 2093201 h 2148124"/>
                <a:gd name="connsiteX19" fmla="*/ 183079 w 2657694"/>
                <a:gd name="connsiteY19" fmla="*/ 2148125 h 2148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57694" h="2148124">
                  <a:moveTo>
                    <a:pt x="183079" y="2148125"/>
                  </a:moveTo>
                  <a:cubicBezTo>
                    <a:pt x="222746" y="2019969"/>
                    <a:pt x="283772" y="1885712"/>
                    <a:pt x="350901" y="1757556"/>
                  </a:cubicBezTo>
                  <a:cubicBezTo>
                    <a:pt x="418030" y="1629401"/>
                    <a:pt x="494313" y="1510400"/>
                    <a:pt x="579750" y="1394450"/>
                  </a:cubicBezTo>
                  <a:cubicBezTo>
                    <a:pt x="750623" y="1165602"/>
                    <a:pt x="955061" y="961164"/>
                    <a:pt x="1190012" y="796393"/>
                  </a:cubicBezTo>
                  <a:cubicBezTo>
                    <a:pt x="1305962" y="714007"/>
                    <a:pt x="1431066" y="643827"/>
                    <a:pt x="1559221" y="579750"/>
                  </a:cubicBezTo>
                  <a:cubicBezTo>
                    <a:pt x="1690428" y="518723"/>
                    <a:pt x="1821634" y="466851"/>
                    <a:pt x="1958943" y="427184"/>
                  </a:cubicBezTo>
                  <a:cubicBezTo>
                    <a:pt x="2096252" y="387517"/>
                    <a:pt x="2236613" y="357004"/>
                    <a:pt x="2380025" y="338696"/>
                  </a:cubicBezTo>
                  <a:lnTo>
                    <a:pt x="2431897" y="332593"/>
                  </a:lnTo>
                  <a:lnTo>
                    <a:pt x="2450205" y="476005"/>
                  </a:lnTo>
                  <a:cubicBezTo>
                    <a:pt x="2514283" y="387517"/>
                    <a:pt x="2584463" y="305131"/>
                    <a:pt x="2657694" y="216643"/>
                  </a:cubicBezTo>
                  <a:cubicBezTo>
                    <a:pt x="2575309" y="143412"/>
                    <a:pt x="2486821" y="67129"/>
                    <a:pt x="2392230" y="0"/>
                  </a:cubicBezTo>
                  <a:lnTo>
                    <a:pt x="2410538" y="143412"/>
                  </a:lnTo>
                  <a:lnTo>
                    <a:pt x="2355614" y="149514"/>
                  </a:lnTo>
                  <a:cubicBezTo>
                    <a:pt x="2206100" y="167822"/>
                    <a:pt x="2056585" y="201387"/>
                    <a:pt x="1907071" y="244105"/>
                  </a:cubicBezTo>
                  <a:cubicBezTo>
                    <a:pt x="1760608" y="286823"/>
                    <a:pt x="1617196" y="341747"/>
                    <a:pt x="1476836" y="405825"/>
                  </a:cubicBezTo>
                  <a:cubicBezTo>
                    <a:pt x="1339527" y="472954"/>
                    <a:pt x="1205269" y="549236"/>
                    <a:pt x="1080165" y="637724"/>
                  </a:cubicBezTo>
                  <a:cubicBezTo>
                    <a:pt x="829957" y="814701"/>
                    <a:pt x="610263" y="1034395"/>
                    <a:pt x="427184" y="1278500"/>
                  </a:cubicBezTo>
                  <a:cubicBezTo>
                    <a:pt x="335645" y="1400553"/>
                    <a:pt x="253259" y="1531759"/>
                    <a:pt x="183079" y="1666017"/>
                  </a:cubicBezTo>
                  <a:cubicBezTo>
                    <a:pt x="112899" y="1803326"/>
                    <a:pt x="48821" y="1937584"/>
                    <a:pt x="0" y="2093201"/>
                  </a:cubicBezTo>
                  <a:lnTo>
                    <a:pt x="183079" y="2148125"/>
                  </a:lnTo>
                  <a:close/>
                </a:path>
              </a:pathLst>
            </a:custGeom>
            <a:solidFill>
              <a:srgbClr val="002060"/>
            </a:solidFill>
            <a:ln w="3048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78951BEF-A6BB-4AA7-A7D7-14D4E4E5E30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0297" y="1718630"/>
            <a:ext cx="5811247" cy="413024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</p:pic>
      <p:sp>
        <p:nvSpPr>
          <p:cNvPr id="61" name="CaixaDeTexto 14">
            <a:extLst>
              <a:ext uri="{FF2B5EF4-FFF2-40B4-BE49-F238E27FC236}">
                <a16:creationId xmlns:a16="http://schemas.microsoft.com/office/drawing/2014/main" xmlns="" id="{AB593EEA-E184-4B84-BA08-6C7EDF8AC39C}"/>
              </a:ext>
            </a:extLst>
          </p:cNvPr>
          <p:cNvSpPr txBox="1"/>
          <p:nvPr/>
        </p:nvSpPr>
        <p:spPr>
          <a:xfrm>
            <a:off x="7423019" y="1420265"/>
            <a:ext cx="3085802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VISÃO ESTRATÉGICA - ONU</a:t>
            </a:r>
          </a:p>
        </p:txBody>
      </p:sp>
      <p:sp>
        <p:nvSpPr>
          <p:cNvPr id="62" name="Retângulo 30">
            <a:extLst>
              <a:ext uri="{FF2B5EF4-FFF2-40B4-BE49-F238E27FC236}">
                <a16:creationId xmlns:a16="http://schemas.microsoft.com/office/drawing/2014/main" xmlns="" id="{E0B236E0-3A1A-4065-9521-B01074167C81}"/>
              </a:ext>
            </a:extLst>
          </p:cNvPr>
          <p:cNvSpPr/>
          <p:nvPr/>
        </p:nvSpPr>
        <p:spPr>
          <a:xfrm>
            <a:off x="-105912" y="5909023"/>
            <a:ext cx="1172116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Fonte: (EPE, 2020).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1949329" y="5109295"/>
            <a:ext cx="60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117526" y="2239333"/>
            <a:ext cx="67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241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1778325" y="2563519"/>
            <a:ext cx="810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51A66B"/>
                </a:solidFill>
              </a:rPr>
              <a:t>x 3,3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1195760" y="4150953"/>
            <a:ext cx="547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73</a:t>
            </a:r>
          </a:p>
        </p:txBody>
      </p:sp>
      <p:sp>
        <p:nvSpPr>
          <p:cNvPr id="66" name="CaixaDeTexto 65"/>
          <p:cNvSpPr txBox="1"/>
          <p:nvPr/>
        </p:nvSpPr>
        <p:spPr>
          <a:xfrm>
            <a:off x="2503448" y="3454637"/>
            <a:ext cx="68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136</a:t>
            </a:r>
          </a:p>
        </p:txBody>
      </p:sp>
    </p:spTree>
    <p:extLst>
      <p:ext uri="{BB962C8B-B14F-4D97-AF65-F5344CB8AC3E}">
        <p14:creationId xmlns:p14="http://schemas.microsoft.com/office/powerpoint/2010/main" val="18489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1" grpId="0" animBg="1"/>
      <p:bldP spid="62" grpId="0"/>
      <p:bldP spid="63" grpId="0"/>
      <p:bldP spid="14" grpId="0"/>
      <p:bldP spid="64" grpId="0"/>
      <p:bldP spid="65" grpId="0"/>
      <p:bldP spid="6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F9EB494-5548-48A2-AB1A-AD6D03F04C5A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7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617" y="123954"/>
            <a:ext cx="591602" cy="59160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D64D18E-365A-467C-A8B5-B3F3B74C8CCE}"/>
              </a:ext>
            </a:extLst>
          </p:cNvPr>
          <p:cNvSpPr txBox="1"/>
          <p:nvPr/>
        </p:nvSpPr>
        <p:spPr>
          <a:xfrm>
            <a:off x="89372" y="2454037"/>
            <a:ext cx="5911378" cy="59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600" b="1">
                <a:solidFill>
                  <a:srgbClr val="58595B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AÇÕES PRIORITÁRIAS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BB78AE6E-E351-4831-934C-6CD6E25A2786}"/>
              </a:ext>
            </a:extLst>
          </p:cNvPr>
          <p:cNvSpPr txBox="1"/>
          <p:nvPr/>
        </p:nvSpPr>
        <p:spPr>
          <a:xfrm>
            <a:off x="89372" y="3243711"/>
            <a:ext cx="6075684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CAPITALIZAÇÃO DA ELETROBRAS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MODERNIZAÇÃO SETOR ELÉTRICO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ATENDIMENTO AO SIN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REGIMES DE EXPLORAÇÃO E POLÍTICA DE COMBUSTÍVEIS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MECANISMO DE SUAVIZAÇÃO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TERRAS INDÍGENAS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xmlns="" id="{0F2A31D5-2EDB-40D1-BFB4-223129E6F7C9}"/>
              </a:ext>
            </a:extLst>
          </p:cNvPr>
          <p:cNvSpPr/>
          <p:nvPr/>
        </p:nvSpPr>
        <p:spPr>
          <a:xfrm>
            <a:off x="4933372" y="1874983"/>
            <a:ext cx="3011055" cy="1675944"/>
          </a:xfrm>
          <a:prstGeom prst="roundRect">
            <a:avLst/>
          </a:prstGeom>
          <a:solidFill>
            <a:srgbClr val="00A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xmlns="" id="{26F11B0E-DF16-4D50-A882-334D6CCAC713}"/>
              </a:ext>
            </a:extLst>
          </p:cNvPr>
          <p:cNvSpPr/>
          <p:nvPr/>
        </p:nvSpPr>
        <p:spPr>
          <a:xfrm>
            <a:off x="8609444" y="1874983"/>
            <a:ext cx="3011055" cy="1675944"/>
          </a:xfrm>
          <a:prstGeom prst="roundRect">
            <a:avLst/>
          </a:prstGeom>
          <a:solidFill>
            <a:srgbClr val="00A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xmlns="" id="{5C411B56-1A06-4466-A7CB-9F07770BAA53}"/>
              </a:ext>
            </a:extLst>
          </p:cNvPr>
          <p:cNvSpPr/>
          <p:nvPr/>
        </p:nvSpPr>
        <p:spPr>
          <a:xfrm>
            <a:off x="376072" y="2310768"/>
            <a:ext cx="3826465" cy="3126337"/>
          </a:xfrm>
          <a:prstGeom prst="roundRect">
            <a:avLst/>
          </a:prstGeom>
          <a:solidFill>
            <a:srgbClr val="FF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xmlns="" id="{E569D730-19C8-4212-AC8F-BEFCCA8E86AF}"/>
              </a:ext>
            </a:extLst>
          </p:cNvPr>
          <p:cNvSpPr txBox="1">
            <a:spLocks/>
          </p:cNvSpPr>
          <p:nvPr/>
        </p:nvSpPr>
        <p:spPr>
          <a:xfrm>
            <a:off x="392110" y="188890"/>
            <a:ext cx="9595170" cy="632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ea typeface="Calibri"/>
                <a:cs typeface="Calibri"/>
              </a:defRPr>
            </a:lvl1pPr>
          </a:lstStyle>
          <a:p>
            <a:r>
              <a:rPr lang="pt-BR" dirty="0"/>
              <a:t>CAPITALIZAÇÃO DA ELETROBRAS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B86ADBD-19BD-41A0-9CCE-8C851D05AC22}"/>
              </a:ext>
            </a:extLst>
          </p:cNvPr>
          <p:cNvSpPr txBox="1"/>
          <p:nvPr/>
        </p:nvSpPr>
        <p:spPr>
          <a:xfrm>
            <a:off x="376072" y="2809027"/>
            <a:ext cx="38264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NÃO VENCE LEILÕES </a:t>
            </a:r>
            <a:r>
              <a:rPr lang="pt-BR" sz="2800" b="1" dirty="0">
                <a:solidFill>
                  <a:schemeClr val="bg1"/>
                </a:solidFill>
              </a:rPr>
              <a:t>DESDE 2010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xmlns="" id="{57CD3258-4872-4821-A0B8-3D0429B204F4}"/>
              </a:ext>
            </a:extLst>
          </p:cNvPr>
          <p:cNvSpPr/>
          <p:nvPr/>
        </p:nvSpPr>
        <p:spPr>
          <a:xfrm>
            <a:off x="1575961" y="1276251"/>
            <a:ext cx="1538185" cy="15381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Picture 14" descr="Eletrobras Logo - PNG e Vetor - Download de Logo">
            <a:extLst>
              <a:ext uri="{FF2B5EF4-FFF2-40B4-BE49-F238E27FC236}">
                <a16:creationId xmlns:a16="http://schemas.microsoft.com/office/drawing/2014/main" xmlns="" id="{97044729-C5B6-43D2-9713-527DB8DB3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1050" y="992111"/>
            <a:ext cx="1116507" cy="170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265D0E69-FD9F-466C-8CE6-530CE8A4A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0104" y="4155158"/>
            <a:ext cx="1295400" cy="1123950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06E25F70-56D9-4F38-B82E-6D6B68D21785}"/>
              </a:ext>
            </a:extLst>
          </p:cNvPr>
          <p:cNvGrpSpPr/>
          <p:nvPr/>
        </p:nvGrpSpPr>
        <p:grpSpPr>
          <a:xfrm>
            <a:off x="4733267" y="858135"/>
            <a:ext cx="7048465" cy="1416346"/>
            <a:chOff x="4094804" y="1153525"/>
            <a:chExt cx="7048465" cy="1416346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xmlns="" id="{2A0868F6-4832-4EB9-992C-663D16327B04}"/>
                </a:ext>
              </a:extLst>
            </p:cNvPr>
            <p:cNvSpPr/>
            <p:nvPr/>
          </p:nvSpPr>
          <p:spPr>
            <a:xfrm>
              <a:off x="4170424" y="1153525"/>
              <a:ext cx="6972845" cy="1416346"/>
            </a:xfrm>
            <a:prstGeom prst="roundRect">
              <a:avLst/>
            </a:prstGeom>
            <a:solidFill>
              <a:srgbClr val="00A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xmlns="" id="{31E70286-14B9-4343-97BE-5F916D536DEA}"/>
                </a:ext>
              </a:extLst>
            </p:cNvPr>
            <p:cNvSpPr/>
            <p:nvPr/>
          </p:nvSpPr>
          <p:spPr>
            <a:xfrm>
              <a:off x="5412510" y="1197822"/>
              <a:ext cx="4424218" cy="7088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Título 1">
              <a:extLst>
                <a:ext uri="{FF2B5EF4-FFF2-40B4-BE49-F238E27FC236}">
                  <a16:creationId xmlns:a16="http://schemas.microsoft.com/office/drawing/2014/main" xmlns="" id="{7D74EA6C-9046-4E91-86FE-B0BF02E3273F}"/>
                </a:ext>
              </a:extLst>
            </p:cNvPr>
            <p:cNvSpPr txBox="1">
              <a:spLocks/>
            </p:cNvSpPr>
            <p:nvPr/>
          </p:nvSpPr>
          <p:spPr>
            <a:xfrm>
              <a:off x="4865258" y="1269396"/>
              <a:ext cx="5583176" cy="607868"/>
            </a:xfrm>
            <a:prstGeom prst="rect">
              <a:avLst/>
            </a:prstGeom>
            <a:noFill/>
          </p:spPr>
          <p:txBody>
            <a:bodyPr vert="horz" lIns="91438" tIns="45719" rIns="91438" bIns="45719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pt-BR" sz="2800" b="1" dirty="0" smtClean="0">
                  <a:solidFill>
                    <a:srgbClr val="58595B"/>
                  </a:solidFill>
                  <a:latin typeface="+mn-lt"/>
                </a:rPr>
                <a:t>DESAFIOS</a:t>
              </a:r>
            </a:p>
            <a:p>
              <a:pPr algn="ctr">
                <a:defRPr/>
              </a:pPr>
              <a:r>
                <a:rPr lang="pt-BR" sz="2800" b="1" dirty="0" smtClean="0">
                  <a:solidFill>
                    <a:srgbClr val="58595B"/>
                  </a:solidFill>
                  <a:latin typeface="+mn-lt"/>
                </a:rPr>
                <a:t>CUSTEIO </a:t>
              </a:r>
              <a:r>
                <a:rPr lang="pt-BR" sz="2800" b="1" dirty="0">
                  <a:solidFill>
                    <a:srgbClr val="58595B"/>
                  </a:solidFill>
                  <a:latin typeface="+mn-lt"/>
                </a:rPr>
                <a:t>E INVESTIMENTO</a:t>
              </a:r>
            </a:p>
          </p:txBody>
        </p:sp>
        <p:sp>
          <p:nvSpPr>
            <p:cNvPr id="30" name="Retângulo 25">
              <a:extLst>
                <a:ext uri="{FF2B5EF4-FFF2-40B4-BE49-F238E27FC236}">
                  <a16:creationId xmlns:a16="http://schemas.microsoft.com/office/drawing/2014/main" xmlns="" id="{2B8786A9-6ED0-4EC1-A75B-ED3C422AA149}"/>
                </a:ext>
              </a:extLst>
            </p:cNvPr>
            <p:cNvSpPr/>
            <p:nvPr/>
          </p:nvSpPr>
          <p:spPr>
            <a:xfrm>
              <a:off x="4094804" y="2060851"/>
              <a:ext cx="7048465" cy="328135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198" tIns="76198" rIns="76198" bIns="76198" numCol="1" spcCol="1270" anchor="ctr" anchorCtr="0">
              <a:noAutofit/>
            </a:bodyPr>
            <a:lstStyle/>
            <a:p>
              <a:pPr algn="ctr" defTabSz="88900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b="1" dirty="0">
                  <a:solidFill>
                    <a:schemeClr val="bg1"/>
                  </a:solidFill>
                </a:rPr>
                <a:t>PARTICIPAÇÃO ATUAL DA ELETROBRAS NO MERCADO</a:t>
              </a:r>
            </a:p>
          </p:txBody>
        </p:sp>
      </p:grpSp>
      <p:pic>
        <p:nvPicPr>
          <p:cNvPr id="32" name="Gráfico 31">
            <a:extLst>
              <a:ext uri="{FF2B5EF4-FFF2-40B4-BE49-F238E27FC236}">
                <a16:creationId xmlns:a16="http://schemas.microsoft.com/office/drawing/2014/main" xmlns="" id="{CBB67301-0DD1-4157-AC18-10FCF0745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23678" y="2416514"/>
            <a:ext cx="654004" cy="988272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xmlns="" id="{7E6D3EAC-B9F0-409D-BDCF-13629D84B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24348" y="2346055"/>
            <a:ext cx="398157" cy="1232388"/>
          </a:xfrm>
          <a:prstGeom prst="rect">
            <a:avLst/>
          </a:prstGeom>
        </p:spPr>
      </p:pic>
      <p:sp>
        <p:nvSpPr>
          <p:cNvPr id="34" name="Retângulo Arredondado 28">
            <a:extLst>
              <a:ext uri="{FF2B5EF4-FFF2-40B4-BE49-F238E27FC236}">
                <a16:creationId xmlns:a16="http://schemas.microsoft.com/office/drawing/2014/main" xmlns="" id="{108BD2CD-352B-44E4-AD28-E86DC87DA0AF}"/>
              </a:ext>
            </a:extLst>
          </p:cNvPr>
          <p:cNvSpPr/>
          <p:nvPr/>
        </p:nvSpPr>
        <p:spPr>
          <a:xfrm>
            <a:off x="5179729" y="2110964"/>
            <a:ext cx="1943949" cy="143996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600" b="1" dirty="0">
                <a:solidFill>
                  <a:schemeClr val="bg1"/>
                </a:solidFill>
              </a:rPr>
              <a:t>30%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GERAÇÃO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35" name="Retângulo Arredondado 28">
            <a:extLst>
              <a:ext uri="{FF2B5EF4-FFF2-40B4-BE49-F238E27FC236}">
                <a16:creationId xmlns:a16="http://schemas.microsoft.com/office/drawing/2014/main" xmlns="" id="{869D9AC6-491B-4992-8E50-1229A2F1785A}"/>
              </a:ext>
            </a:extLst>
          </p:cNvPr>
          <p:cNvSpPr/>
          <p:nvPr/>
        </p:nvSpPr>
        <p:spPr>
          <a:xfrm>
            <a:off x="8844922" y="2110964"/>
            <a:ext cx="1943949" cy="143996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600" b="1" dirty="0">
                <a:solidFill>
                  <a:schemeClr val="bg1"/>
                </a:solidFill>
              </a:rPr>
              <a:t>45%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TRANSMISSÃO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xmlns="" id="{599279CA-7369-413A-881D-28D08DCB9A8B}"/>
              </a:ext>
            </a:extLst>
          </p:cNvPr>
          <p:cNvSpPr/>
          <p:nvPr/>
        </p:nvSpPr>
        <p:spPr>
          <a:xfrm>
            <a:off x="4933372" y="3622500"/>
            <a:ext cx="6687127" cy="11438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1">
            <a:extLst>
              <a:ext uri="{FF2B5EF4-FFF2-40B4-BE49-F238E27FC236}">
                <a16:creationId xmlns:a16="http://schemas.microsoft.com/office/drawing/2014/main" xmlns="" id="{73842785-F990-4BCC-B341-9ADE4BCAB4D1}"/>
              </a:ext>
            </a:extLst>
          </p:cNvPr>
          <p:cNvSpPr/>
          <p:nvPr/>
        </p:nvSpPr>
        <p:spPr>
          <a:xfrm>
            <a:off x="4933371" y="4112018"/>
            <a:ext cx="6687128" cy="654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145A98"/>
                </a:solidFill>
              </a:rPr>
              <a:t>R$ 14 BILHÕES / ANO</a:t>
            </a:r>
          </a:p>
        </p:txBody>
      </p:sp>
      <p:sp>
        <p:nvSpPr>
          <p:cNvPr id="51" name="Retângulo 33">
            <a:extLst>
              <a:ext uri="{FF2B5EF4-FFF2-40B4-BE49-F238E27FC236}">
                <a16:creationId xmlns:a16="http://schemas.microsoft.com/office/drawing/2014/main" xmlns="" id="{002CE55E-A0E8-4C3C-8CE0-8F89C1F0793F}"/>
              </a:ext>
            </a:extLst>
          </p:cNvPr>
          <p:cNvSpPr/>
          <p:nvPr/>
        </p:nvSpPr>
        <p:spPr>
          <a:xfrm>
            <a:off x="4733267" y="3594983"/>
            <a:ext cx="6785633" cy="58828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198" tIns="76198" rIns="76198" bIns="76198" numCol="1" spcCol="1270" anchor="ctr" anchorCtr="0">
            <a:noAutofit/>
          </a:bodyPr>
          <a:lstStyle/>
          <a:p>
            <a:pPr algn="ctr" defTabSz="889006">
              <a:lnSpc>
                <a:spcPct val="90000"/>
              </a:lnSpc>
              <a:spcBef>
                <a:spcPct val="0"/>
              </a:spcBef>
            </a:pPr>
            <a:r>
              <a:rPr lang="pt-BR" b="1" dirty="0">
                <a:solidFill>
                  <a:srgbClr val="145A98"/>
                </a:solidFill>
              </a:rPr>
              <a:t>INVESTIMENTO NECESSÁRIO PARA MANTER PARTICIPAÇÃO</a:t>
            </a:r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xmlns="" id="{4A97B7AF-5148-4C97-9A61-0D7D220E07E4}"/>
              </a:ext>
            </a:extLst>
          </p:cNvPr>
          <p:cNvSpPr/>
          <p:nvPr/>
        </p:nvSpPr>
        <p:spPr>
          <a:xfrm>
            <a:off x="4933372" y="4894476"/>
            <a:ext cx="6687127" cy="1143857"/>
          </a:xfrm>
          <a:prstGeom prst="round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Retângulo 41">
            <a:extLst>
              <a:ext uri="{FF2B5EF4-FFF2-40B4-BE49-F238E27FC236}">
                <a16:creationId xmlns:a16="http://schemas.microsoft.com/office/drawing/2014/main" xmlns="" id="{2D8BC2CE-8EFF-4BA8-BB71-36901D9C338C}"/>
              </a:ext>
            </a:extLst>
          </p:cNvPr>
          <p:cNvSpPr/>
          <p:nvPr/>
        </p:nvSpPr>
        <p:spPr>
          <a:xfrm>
            <a:off x="4933371" y="5383994"/>
            <a:ext cx="6687128" cy="654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R$ 3,3 BILHÕES </a:t>
            </a:r>
            <a:r>
              <a:rPr lang="pt-BR" sz="3600" b="1" dirty="0">
                <a:solidFill>
                  <a:schemeClr val="bg1"/>
                </a:solidFill>
              </a:rPr>
              <a:t>em 2019</a:t>
            </a:r>
          </a:p>
        </p:txBody>
      </p:sp>
      <p:sp>
        <p:nvSpPr>
          <p:cNvPr id="54" name="Retângulo 33">
            <a:extLst>
              <a:ext uri="{FF2B5EF4-FFF2-40B4-BE49-F238E27FC236}">
                <a16:creationId xmlns:a16="http://schemas.microsoft.com/office/drawing/2014/main" xmlns="" id="{E71ECFBA-1114-44BA-8271-B177004C8080}"/>
              </a:ext>
            </a:extLst>
          </p:cNvPr>
          <p:cNvSpPr/>
          <p:nvPr/>
        </p:nvSpPr>
        <p:spPr>
          <a:xfrm>
            <a:off x="4933369" y="4866959"/>
            <a:ext cx="6687129" cy="58828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198" tIns="76198" rIns="76198" bIns="76198" numCol="1" spcCol="1270" anchor="ctr" anchorCtr="0">
            <a:noAutofit/>
          </a:bodyPr>
          <a:lstStyle/>
          <a:p>
            <a:pPr algn="ctr" defTabSz="889006">
              <a:lnSpc>
                <a:spcPct val="90000"/>
              </a:lnSpc>
              <a:spcBef>
                <a:spcPct val="0"/>
              </a:spcBef>
            </a:pPr>
            <a:r>
              <a:rPr lang="pt-BR" sz="1800" b="1" dirty="0">
                <a:solidFill>
                  <a:schemeClr val="bg1"/>
                </a:solidFill>
              </a:rPr>
              <a:t>ATUAL CAPACIDADE DE INVESTIMENTO DA ELETROBRAS</a:t>
            </a:r>
          </a:p>
        </p:txBody>
      </p:sp>
      <p:sp>
        <p:nvSpPr>
          <p:cNvPr id="55" name="Seta: para Baixo 54">
            <a:extLst>
              <a:ext uri="{FF2B5EF4-FFF2-40B4-BE49-F238E27FC236}">
                <a16:creationId xmlns:a16="http://schemas.microsoft.com/office/drawing/2014/main" xmlns="" id="{72A2741F-36B1-49A8-AD36-7DE3DB8D242E}"/>
              </a:ext>
            </a:extLst>
          </p:cNvPr>
          <p:cNvSpPr/>
          <p:nvPr/>
        </p:nvSpPr>
        <p:spPr>
          <a:xfrm>
            <a:off x="5012847" y="4439187"/>
            <a:ext cx="667331" cy="118997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Seta: para Baixo 55">
            <a:extLst>
              <a:ext uri="{FF2B5EF4-FFF2-40B4-BE49-F238E27FC236}">
                <a16:creationId xmlns:a16="http://schemas.microsoft.com/office/drawing/2014/main" xmlns="" id="{4E6FEB2E-ABDF-47F6-AF7C-4F033934E329}"/>
              </a:ext>
            </a:extLst>
          </p:cNvPr>
          <p:cNvSpPr/>
          <p:nvPr/>
        </p:nvSpPr>
        <p:spPr>
          <a:xfrm rot="10800000">
            <a:off x="10889760" y="4307052"/>
            <a:ext cx="667331" cy="118997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30">
            <a:extLst>
              <a:ext uri="{FF2B5EF4-FFF2-40B4-BE49-F238E27FC236}">
                <a16:creationId xmlns:a16="http://schemas.microsoft.com/office/drawing/2014/main" xmlns="" id="{E0B236E0-3A1A-4065-9521-B01074167C81}"/>
              </a:ext>
            </a:extLst>
          </p:cNvPr>
          <p:cNvSpPr/>
          <p:nvPr/>
        </p:nvSpPr>
        <p:spPr>
          <a:xfrm>
            <a:off x="81239" y="5847051"/>
            <a:ext cx="1649811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Fonte: (ELETROBRAS, 2020).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4" grpId="0" animBg="1"/>
      <p:bldP spid="27" grpId="0"/>
      <p:bldP spid="2" grpId="0" animBg="1"/>
      <p:bldP spid="34" grpId="0"/>
      <p:bldP spid="35" grpId="0"/>
      <p:bldP spid="36" grpId="0" animBg="1"/>
      <p:bldP spid="50" grpId="0"/>
      <p:bldP spid="51" grpId="0"/>
      <p:bldP spid="52" grpId="0" animBg="1"/>
      <p:bldP spid="53" grpId="0"/>
      <p:bldP spid="54" grpId="0"/>
      <p:bldP spid="55" grpId="0" animBg="1"/>
      <p:bldP spid="56" grpId="0" animBg="1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ítulo 1">
            <a:extLst>
              <a:ext uri="{FF2B5EF4-FFF2-40B4-BE49-F238E27FC236}">
                <a16:creationId xmlns:a16="http://schemas.microsoft.com/office/drawing/2014/main" xmlns="" id="{C4E6FA52-F74D-417D-8302-8540C214A8DF}"/>
              </a:ext>
            </a:extLst>
          </p:cNvPr>
          <p:cNvSpPr txBox="1">
            <a:spLocks/>
          </p:cNvSpPr>
          <p:nvPr/>
        </p:nvSpPr>
        <p:spPr>
          <a:xfrm>
            <a:off x="386843" y="153869"/>
            <a:ext cx="8786491" cy="105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ea typeface="Calibri"/>
                <a:cs typeface="Calibri"/>
              </a:defRPr>
            </a:lvl1pPr>
          </a:lstStyle>
          <a:p>
            <a:r>
              <a:rPr lang="pt-BR" dirty="0"/>
              <a:t>MODERNIZAÇÃO DO SETOR ELÉTRICO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281807" y="1198655"/>
            <a:ext cx="11344136" cy="4795718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Elipse 26">
            <a:extLst>
              <a:ext uri="{FF2B5EF4-FFF2-40B4-BE49-F238E27FC236}">
                <a16:creationId xmlns:a16="http://schemas.microsoft.com/office/drawing/2014/main" xmlns="" id="{FE34B277-E8AF-4C20-9C92-667D5FA28059}"/>
              </a:ext>
            </a:extLst>
          </p:cNvPr>
          <p:cNvSpPr/>
          <p:nvPr/>
        </p:nvSpPr>
        <p:spPr>
          <a:xfrm>
            <a:off x="154011" y="1077169"/>
            <a:ext cx="2572859" cy="17842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Rectangle 76"/>
          <p:cNvSpPr/>
          <p:nvPr/>
        </p:nvSpPr>
        <p:spPr>
          <a:xfrm rot="16200000">
            <a:off x="1476683" y="3409121"/>
            <a:ext cx="2768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PL </a:t>
            </a:r>
            <a:r>
              <a:rPr lang="en-US" sz="4000" b="1" dirty="0">
                <a:solidFill>
                  <a:schemeClr val="bg1"/>
                </a:solidFill>
              </a:rPr>
              <a:t>414/2021</a:t>
            </a:r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91" name="CaixaDeTexto 30">
            <a:extLst>
              <a:ext uri="{FF2B5EF4-FFF2-40B4-BE49-F238E27FC236}">
                <a16:creationId xmlns:a16="http://schemas.microsoft.com/office/drawing/2014/main" xmlns="" id="{62A71D19-5DC0-4A39-ADE7-04C239A3AF17}"/>
              </a:ext>
            </a:extLst>
          </p:cNvPr>
          <p:cNvSpPr txBox="1"/>
          <p:nvPr/>
        </p:nvSpPr>
        <p:spPr>
          <a:xfrm>
            <a:off x="641114" y="5926206"/>
            <a:ext cx="1282723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>
              <a:defRPr sz="140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sz="1050" dirty="0">
                <a:solidFill>
                  <a:srgbClr val="58595B"/>
                </a:solidFill>
              </a:rPr>
              <a:t>Fonte: (MME, 2020)</a:t>
            </a:r>
          </a:p>
        </p:txBody>
      </p:sp>
      <p:pic>
        <p:nvPicPr>
          <p:cNvPr id="92" name="Picture 4">
            <a:extLst>
              <a:ext uri="{FF2B5EF4-FFF2-40B4-BE49-F238E27FC236}">
                <a16:creationId xmlns:a16="http://schemas.microsoft.com/office/drawing/2014/main" xmlns="" id="{D44B8401-C197-489E-BDB2-2C918883F4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488" y="1442540"/>
            <a:ext cx="1945308" cy="1095242"/>
          </a:xfrm>
          <a:prstGeom prst="rect">
            <a:avLst/>
          </a:prstGeom>
        </p:spPr>
      </p:pic>
      <p:sp>
        <p:nvSpPr>
          <p:cNvPr id="93" name="TextBox 8">
            <a:extLst>
              <a:ext uri="{FF2B5EF4-FFF2-40B4-BE49-F238E27FC236}">
                <a16:creationId xmlns:a16="http://schemas.microsoft.com/office/drawing/2014/main" xmlns="" id="{42F6D554-1FA9-44F2-81BC-A3ACF22F5D46}"/>
              </a:ext>
            </a:extLst>
          </p:cNvPr>
          <p:cNvSpPr txBox="1"/>
          <p:nvPr/>
        </p:nvSpPr>
        <p:spPr>
          <a:xfrm>
            <a:off x="3214980" y="1771335"/>
            <a:ext cx="8264006" cy="3650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6480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>
                <a:tab pos="1456055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GARANTIA DE SUPRIMENTO </a:t>
            </a:r>
          </a:p>
          <a:p>
            <a:pPr marL="285750" marR="0" lvl="1" indent="-285750" algn="l" defTabSz="6480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>
                <a:tab pos="1456055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PREÇO TRANSPARENTE DA ENERGIA</a:t>
            </a:r>
            <a:endParaRPr lang="pt-BR" sz="32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1" indent="-285750" algn="l" defTabSz="6480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>
                <a:tab pos="1456055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INSERÇÃO DE NOVAS TECNOLOGIAS</a:t>
            </a:r>
          </a:p>
          <a:p>
            <a:pPr marL="285750" marR="0" lvl="1" indent="-285750" algn="l" defTabSz="6480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>
                <a:tab pos="1456055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LIBERDADE AO CONSUMIDOR </a:t>
            </a:r>
            <a:endParaRPr lang="pt-BR" sz="32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1" indent="-285750" algn="l" defTabSz="6480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>
                <a:tab pos="1456055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RACIONALIZAÇÃO DE ENCARGOS E SUBSÍDIOS</a:t>
            </a:r>
          </a:p>
        </p:txBody>
      </p:sp>
      <p:cxnSp>
        <p:nvCxnSpPr>
          <p:cNvPr id="94" name="Conector reto 48">
            <a:extLst>
              <a:ext uri="{FF2B5EF4-FFF2-40B4-BE49-F238E27FC236}">
                <a16:creationId xmlns:a16="http://schemas.microsoft.com/office/drawing/2014/main" xmlns="" id="{AC77147F-C769-484B-A323-7B61A14A12CF}"/>
              </a:ext>
            </a:extLst>
          </p:cNvPr>
          <p:cNvCxnSpPr>
            <a:cxnSpLocks/>
          </p:cNvCxnSpPr>
          <p:nvPr/>
        </p:nvCxnSpPr>
        <p:spPr>
          <a:xfrm>
            <a:off x="3120222" y="2484730"/>
            <a:ext cx="2425" cy="255600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3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7" grpId="0"/>
      <p:bldP spid="91" grpId="0"/>
      <p:bldP spid="9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xmlns="" id="{DD508CBA-1AA0-42C0-BFB0-1790A1B012EB}"/>
              </a:ext>
            </a:extLst>
          </p:cNvPr>
          <p:cNvSpPr/>
          <p:nvPr/>
        </p:nvSpPr>
        <p:spPr>
          <a:xfrm>
            <a:off x="627244" y="1360147"/>
            <a:ext cx="10559933" cy="20389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xmlns="" id="{B5B4FCB6-8F54-4058-95C7-50D5C6143F34}"/>
              </a:ext>
            </a:extLst>
          </p:cNvPr>
          <p:cNvSpPr/>
          <p:nvPr/>
        </p:nvSpPr>
        <p:spPr>
          <a:xfrm>
            <a:off x="627244" y="1049978"/>
            <a:ext cx="2545668" cy="570667"/>
          </a:xfrm>
          <a:prstGeom prst="roundRect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xmlns="" id="{F6EE4EF9-19FA-4F55-8054-111BEA3D44CD}"/>
              </a:ext>
            </a:extLst>
          </p:cNvPr>
          <p:cNvSpPr/>
          <p:nvPr/>
        </p:nvSpPr>
        <p:spPr>
          <a:xfrm>
            <a:off x="795402" y="4924425"/>
            <a:ext cx="10391775" cy="114942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74E6393-6392-4409-8131-FCBC4D0B1C6D}"/>
              </a:ext>
            </a:extLst>
          </p:cNvPr>
          <p:cNvSpPr txBox="1"/>
          <p:nvPr/>
        </p:nvSpPr>
        <p:spPr>
          <a:xfrm>
            <a:off x="400050" y="172887"/>
            <a:ext cx="11932356" cy="587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ea typeface="Calibri"/>
                <a:cs typeface="Calibri"/>
              </a:defRPr>
            </a:lvl1pPr>
          </a:lstStyle>
          <a:p>
            <a:r>
              <a:rPr lang="pt-BR" sz="3200" dirty="0"/>
              <a:t>ATENDIMENTO AO SISTEMA INTERLIGADO NACIONAL – SIN</a:t>
            </a:r>
          </a:p>
        </p:txBody>
      </p:sp>
      <p:sp>
        <p:nvSpPr>
          <p:cNvPr id="2" name="Retângulo 1"/>
          <p:cNvSpPr/>
          <p:nvPr/>
        </p:nvSpPr>
        <p:spPr>
          <a:xfrm>
            <a:off x="795402" y="1076240"/>
            <a:ext cx="23775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800" b="1" dirty="0">
                <a:solidFill>
                  <a:schemeClr val="bg1"/>
                </a:solidFill>
                <a:ea typeface="Calibri"/>
                <a:cs typeface="Calibri"/>
              </a:rPr>
              <a:t>HIDROLOGIA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04823" y="5006956"/>
            <a:ext cx="7474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SEGURANÇA E CONTINUIDADE DO SUPRIMENTO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ENERGIA ELÉTRICA NO PAÍS EM 2021</a:t>
            </a:r>
            <a:endParaRPr lang="pt-BR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8349515" y="4914622"/>
            <a:ext cx="283766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</a:t>
            </a:r>
          </a:p>
          <a:p>
            <a:pPr algn="ctr"/>
            <a:r>
              <a:rPr lang="pt-BR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GARANTIDA</a:t>
            </a:r>
            <a:endParaRPr lang="pt-BR" sz="28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xmlns="" id="{019AE194-CBDA-40CE-AC77-B98EF804CD87}"/>
              </a:ext>
            </a:extLst>
          </p:cNvPr>
          <p:cNvSpPr/>
          <p:nvPr/>
        </p:nvSpPr>
        <p:spPr>
          <a:xfrm>
            <a:off x="1161403" y="3532965"/>
            <a:ext cx="10025774" cy="130608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8BD9495-B654-40E5-8FF0-4964A11EDE23}"/>
              </a:ext>
            </a:extLst>
          </p:cNvPr>
          <p:cNvSpPr txBox="1"/>
          <p:nvPr/>
        </p:nvSpPr>
        <p:spPr>
          <a:xfrm>
            <a:off x="1012905" y="3511880"/>
            <a:ext cx="10025774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6200" lvl="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MONITORAMENTO PERMANENTE DA SITUAÇÃO</a:t>
            </a:r>
          </a:p>
          <a:p>
            <a:pPr marL="13462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DEBATES SEMANAIS PELO COMITÊ DE MONITORAMENTO DO SETOR ELÉTRICO</a:t>
            </a:r>
          </a:p>
          <a:p>
            <a:pPr marL="1346200" lvl="1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INDICAÇÃO DE MEDIDAS EXCEPCIONAIS </a:t>
            </a:r>
            <a:endParaRPr lang="pt-B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91C69F42-B6AE-4739-B3E3-4D1165E2282F}"/>
              </a:ext>
            </a:extLst>
          </p:cNvPr>
          <p:cNvSpPr/>
          <p:nvPr/>
        </p:nvSpPr>
        <p:spPr>
          <a:xfrm>
            <a:off x="583982" y="3447590"/>
            <a:ext cx="1400175" cy="1400175"/>
          </a:xfrm>
          <a:prstGeom prst="ellipse">
            <a:avLst/>
          </a:prstGeom>
          <a:solidFill>
            <a:srgbClr val="0070C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xmlns="" id="{C56F25FB-57C8-4F7C-86D5-EC8E381C7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407" y="3753370"/>
            <a:ext cx="802468" cy="889221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xmlns="" id="{F039A697-A628-4AD3-9ED4-7C619862A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897" y="1653518"/>
            <a:ext cx="1181991" cy="1772987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118DA8EB-7F4F-4851-B77D-CE4F67BFE29A}"/>
              </a:ext>
            </a:extLst>
          </p:cNvPr>
          <p:cNvSpPr txBox="1"/>
          <p:nvPr/>
        </p:nvSpPr>
        <p:spPr>
          <a:xfrm>
            <a:off x="2316988" y="2384406"/>
            <a:ext cx="8677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AFLUÊNCIAS ABAIXO DA MÉDIA HISTÓRICA EM TODOS OS SUBSISTEMAS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BAIXOS NÍVEIS DOS RESERVATÓRIOS DAS USINAS HIDRELÉTRICAS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INÍCIO DO PERÍODO SECO, SEM PERSPECTIVAS DE CHUVAS SIGNIFICATIVAS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xmlns="" id="{9C6DFE2F-8CA5-4E11-9FFA-A79BDF9F8019}"/>
              </a:ext>
            </a:extLst>
          </p:cNvPr>
          <p:cNvSpPr/>
          <p:nvPr/>
        </p:nvSpPr>
        <p:spPr>
          <a:xfrm>
            <a:off x="3448050" y="1439137"/>
            <a:ext cx="7467600" cy="635100"/>
          </a:xfrm>
          <a:prstGeom prst="roundRect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3FE8FF16-B178-4482-B3BA-CC41B5F18E25}"/>
              </a:ext>
            </a:extLst>
          </p:cNvPr>
          <p:cNvSpPr txBox="1"/>
          <p:nvPr/>
        </p:nvSpPr>
        <p:spPr>
          <a:xfrm>
            <a:off x="3857625" y="1506001"/>
            <a:ext cx="662940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  <a:ea typeface="Calibri"/>
                <a:cs typeface="Calibri"/>
              </a:rPr>
              <a:t>PIOR AFLUÊNCIA (ENTRE SETEMBRO A ABRIL) DOS ÚLTIMOS 91 ANOS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xmlns="" id="{90CCEC55-5D0F-47D0-B17D-9AFFAAFB3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44911" y="1487519"/>
            <a:ext cx="613373" cy="531329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xmlns="" id="{70C1502F-433B-4E66-B7B8-236F0EE11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87977" y="1487519"/>
            <a:ext cx="613373" cy="531329"/>
          </a:xfrm>
          <a:prstGeom prst="rect">
            <a:avLst/>
          </a:prstGeom>
        </p:spPr>
      </p:pic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xmlns="" id="{B134279A-89E0-4CB2-9D4D-0B0E9717B031}"/>
              </a:ext>
            </a:extLst>
          </p:cNvPr>
          <p:cNvSpPr/>
          <p:nvPr/>
        </p:nvSpPr>
        <p:spPr>
          <a:xfrm>
            <a:off x="2216395" y="2270861"/>
            <a:ext cx="8699255" cy="1075259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xmlns="" id="{F146D3D4-E5F7-47F2-B577-CAA81EDCA6DA}"/>
              </a:ext>
            </a:extLst>
          </p:cNvPr>
          <p:cNvSpPr/>
          <p:nvPr/>
        </p:nvSpPr>
        <p:spPr>
          <a:xfrm>
            <a:off x="2252082" y="2074237"/>
            <a:ext cx="920830" cy="322926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2021</a:t>
            </a:r>
          </a:p>
        </p:txBody>
      </p:sp>
      <p:sp>
        <p:nvSpPr>
          <p:cNvPr id="21" name="Retângulo 30">
            <a:extLst>
              <a:ext uri="{FF2B5EF4-FFF2-40B4-BE49-F238E27FC236}">
                <a16:creationId xmlns:a16="http://schemas.microsoft.com/office/drawing/2014/main" xmlns="" id="{E0B236E0-3A1A-4065-9521-B01074167C81}"/>
              </a:ext>
            </a:extLst>
          </p:cNvPr>
          <p:cNvSpPr/>
          <p:nvPr/>
        </p:nvSpPr>
        <p:spPr>
          <a:xfrm>
            <a:off x="4443984" y="6159228"/>
            <a:ext cx="1208985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Fonte: (ONS, 2021).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7" grpId="0" animBg="1"/>
      <p:bldP spid="2" grpId="0"/>
      <p:bldP spid="6" grpId="0"/>
      <p:bldP spid="22" grpId="0"/>
      <p:bldP spid="18" grpId="0" animBg="1"/>
      <p:bldP spid="8" grpId="0"/>
      <p:bldP spid="10" grpId="0" animBg="1"/>
      <p:bldP spid="26" grpId="0"/>
      <p:bldP spid="27" grpId="0" animBg="1"/>
      <p:bldP spid="31" grpId="0"/>
      <p:bldP spid="29" grpId="0" animBg="1"/>
      <p:bldP spid="30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xmlns="" id="{F56A1F9C-9B20-4395-9EE9-AB6C3C2E6426}"/>
              </a:ext>
            </a:extLst>
          </p:cNvPr>
          <p:cNvSpPr/>
          <p:nvPr/>
        </p:nvSpPr>
        <p:spPr>
          <a:xfrm>
            <a:off x="381722" y="1667053"/>
            <a:ext cx="4811139" cy="4134888"/>
          </a:xfrm>
          <a:prstGeom prst="roundRect">
            <a:avLst>
              <a:gd name="adj" fmla="val 8771"/>
            </a:avLst>
          </a:prstGeom>
          <a:solidFill>
            <a:srgbClr val="145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xmlns="" id="{A42A0EE9-AF0D-4B00-B3AF-566D7736248B}"/>
              </a:ext>
            </a:extLst>
          </p:cNvPr>
          <p:cNvSpPr/>
          <p:nvPr/>
        </p:nvSpPr>
        <p:spPr>
          <a:xfrm>
            <a:off x="1809663" y="1877063"/>
            <a:ext cx="2237811" cy="6719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Google Shape;484;p36">
            <a:extLst>
              <a:ext uri="{FF2B5EF4-FFF2-40B4-BE49-F238E27FC236}">
                <a16:creationId xmlns:a16="http://schemas.microsoft.com/office/drawing/2014/main" xmlns="" id="{41A3FA69-FCB0-4C39-A514-9CE637815147}"/>
              </a:ext>
            </a:extLst>
          </p:cNvPr>
          <p:cNvSpPr txBox="1"/>
          <p:nvPr/>
        </p:nvSpPr>
        <p:spPr>
          <a:xfrm>
            <a:off x="410934" y="170081"/>
            <a:ext cx="4392381" cy="57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/>
              <a:t>AÇÕES PRIORITÁRIAS </a:t>
            </a:r>
            <a:endParaRPr lang="pt-BR" dirty="0"/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xmlns="" id="{DE8D9A5F-FC5C-40BE-B028-B6203C5B9008}"/>
              </a:ext>
            </a:extLst>
          </p:cNvPr>
          <p:cNvSpPr txBox="1"/>
          <p:nvPr/>
        </p:nvSpPr>
        <p:spPr>
          <a:xfrm>
            <a:off x="703954" y="3002702"/>
            <a:ext cx="4099361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6480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>
                <a:tab pos="1456055" algn="l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REGIME </a:t>
            </a:r>
            <a:r>
              <a:rPr lang="pt-BR" sz="2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 CONCESSÃO NO PRÉ-SAL: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MAIS VANTAJOSO </a:t>
            </a:r>
          </a:p>
          <a:p>
            <a:pPr marL="285750" marR="0" lvl="1" indent="-285750" algn="l" defTabSz="6480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>
                <a:tab pos="1456055" algn="l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DISPUTA EM IGUALDADE DE CONDIÇÕES </a:t>
            </a:r>
          </a:p>
          <a:p>
            <a:pPr marL="285750" marR="0" lvl="1" indent="-285750" algn="l" defTabSz="6480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>
                <a:tab pos="1456055" algn="l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MAIOR ATRATIVIDADE</a:t>
            </a:r>
            <a:r>
              <a:rPr kumimoji="0" lang="pt-BR" sz="2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 PARA INVESTIMENTOS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xmlns="" id="{8968E751-BA22-4E20-89A3-E5D5D682CC16}"/>
              </a:ext>
            </a:extLst>
          </p:cNvPr>
          <p:cNvCxnSpPr>
            <a:cxnSpLocks/>
          </p:cNvCxnSpPr>
          <p:nvPr/>
        </p:nvCxnSpPr>
        <p:spPr>
          <a:xfrm>
            <a:off x="1985608" y="2740945"/>
            <a:ext cx="1899461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6">
            <a:extLst>
              <a:ext uri="{FF2B5EF4-FFF2-40B4-BE49-F238E27FC236}">
                <a16:creationId xmlns:a16="http://schemas.microsoft.com/office/drawing/2014/main" xmlns="" id="{8FA7E3C8-B0DE-4A7C-92FF-954D9C62C98E}"/>
              </a:ext>
            </a:extLst>
          </p:cNvPr>
          <p:cNvSpPr txBox="1"/>
          <p:nvPr/>
        </p:nvSpPr>
        <p:spPr>
          <a:xfrm>
            <a:off x="1592344" y="1951404"/>
            <a:ext cx="2672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all" spc="0" normalizeH="0" baseline="0" noProof="0" dirty="0">
                <a:ln>
                  <a:noFill/>
                </a:ln>
                <a:solidFill>
                  <a:srgbClr val="145A9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PL 5.007/2020 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145A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xmlns="" id="{990D02AC-68F4-4689-AF43-7638B1D5B090}"/>
              </a:ext>
            </a:extLst>
          </p:cNvPr>
          <p:cNvSpPr/>
          <p:nvPr/>
        </p:nvSpPr>
        <p:spPr>
          <a:xfrm>
            <a:off x="5627498" y="1667053"/>
            <a:ext cx="5334000" cy="4134888"/>
          </a:xfrm>
          <a:prstGeom prst="roundRect">
            <a:avLst>
              <a:gd name="adj" fmla="val 8771"/>
            </a:avLst>
          </a:prstGeom>
          <a:solidFill>
            <a:srgbClr val="145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xmlns="" id="{601719E4-5BE2-4E4A-ACD2-8016161A0A70}"/>
              </a:ext>
            </a:extLst>
          </p:cNvPr>
          <p:cNvSpPr/>
          <p:nvPr/>
        </p:nvSpPr>
        <p:spPr>
          <a:xfrm>
            <a:off x="7474380" y="1877063"/>
            <a:ext cx="2237811" cy="6719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xmlns="" id="{A7672D32-913C-4349-9036-019C03AFCD20}"/>
              </a:ext>
            </a:extLst>
          </p:cNvPr>
          <p:cNvSpPr txBox="1"/>
          <p:nvPr/>
        </p:nvSpPr>
        <p:spPr>
          <a:xfrm>
            <a:off x="5833756" y="2726287"/>
            <a:ext cx="4921484" cy="318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6480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>
                <a:tab pos="1456055" algn="l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ESTABELECE ALÍQUOTAS UNIFORMES DE ICMS DOS COMBUSTÍVEIS EM TODO O PAÍS</a:t>
            </a:r>
          </a:p>
          <a:p>
            <a:pPr marL="285750" marR="0" lvl="1" indent="-285750" algn="l" defTabSz="6480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>
                <a:tab pos="1456055" algn="l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POSSIBILIDADE DE DIFERENCIAÇÃO POR PRODUTO</a:t>
            </a:r>
          </a:p>
          <a:p>
            <a:pPr marL="285750" marR="0" lvl="1" indent="-285750" algn="l" defTabSz="6480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>
                <a:tab pos="1456055" algn="l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PROPÕE QUE SEJAM ESPECÍFICAS (</a:t>
            </a: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AD REM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) NO LUGAR DE PERCENTUAL (</a:t>
            </a: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AD VALOREM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562AAAA1-FE0C-48EA-8FD1-133B9466AD40}"/>
              </a:ext>
            </a:extLst>
          </p:cNvPr>
          <p:cNvCxnSpPr>
            <a:cxnSpLocks/>
          </p:cNvCxnSpPr>
          <p:nvPr/>
        </p:nvCxnSpPr>
        <p:spPr>
          <a:xfrm>
            <a:off x="7650325" y="2740945"/>
            <a:ext cx="1899461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D54F503-5A32-4F81-ADD9-AF84F5F33BEA}"/>
              </a:ext>
            </a:extLst>
          </p:cNvPr>
          <p:cNvSpPr txBox="1"/>
          <p:nvPr/>
        </p:nvSpPr>
        <p:spPr>
          <a:xfrm>
            <a:off x="7257061" y="1951404"/>
            <a:ext cx="2672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all" spc="0" normalizeH="0" baseline="0" noProof="0" dirty="0">
                <a:ln>
                  <a:noFill/>
                </a:ln>
                <a:solidFill>
                  <a:srgbClr val="145A9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PLP 16/2020 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145A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1D055F64-B71D-405C-8DA6-D0D17D3E5208}"/>
              </a:ext>
            </a:extLst>
          </p:cNvPr>
          <p:cNvSpPr/>
          <p:nvPr/>
        </p:nvSpPr>
        <p:spPr>
          <a:xfrm>
            <a:off x="5529865" y="1398682"/>
            <a:ext cx="1295400" cy="1295400"/>
          </a:xfrm>
          <a:prstGeom prst="ellipse">
            <a:avLst/>
          </a:prstGeom>
          <a:solidFill>
            <a:srgbClr val="145A98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2BCB78FF-210D-47CB-A122-CE8D32F1BB0A}"/>
              </a:ext>
            </a:extLst>
          </p:cNvPr>
          <p:cNvSpPr/>
          <p:nvPr/>
        </p:nvSpPr>
        <p:spPr>
          <a:xfrm>
            <a:off x="187215" y="1398682"/>
            <a:ext cx="1295400" cy="1295400"/>
          </a:xfrm>
          <a:prstGeom prst="ellipse">
            <a:avLst/>
          </a:prstGeom>
          <a:solidFill>
            <a:srgbClr val="145A98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xmlns="" id="{93FA3289-1287-4ACA-A00B-3A994B703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9675" y="1607209"/>
            <a:ext cx="941757" cy="941757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xmlns="" id="{CE1EBC2A-96FF-4351-9D82-4BC4C2C0B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0934" y="1607209"/>
            <a:ext cx="941757" cy="94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8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" grpId="0" animBg="1"/>
      <p:bldP spid="33" grpId="0"/>
      <p:bldP spid="34" grpId="0"/>
      <p:bldP spid="16" grpId="0" animBg="1"/>
      <p:bldP spid="17" grpId="0" animBg="1"/>
      <p:bldP spid="19" grpId="0"/>
      <p:bldP spid="21" grpId="0"/>
      <p:bldP spid="5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5193536D-9BC7-4441-B677-B0824FC0ED2D}"/>
              </a:ext>
            </a:extLst>
          </p:cNvPr>
          <p:cNvSpPr/>
          <p:nvPr/>
        </p:nvSpPr>
        <p:spPr>
          <a:xfrm>
            <a:off x="10399676" y="3163902"/>
            <a:ext cx="1303699" cy="1303699"/>
          </a:xfrm>
          <a:prstGeom prst="ellipse">
            <a:avLst/>
          </a:prstGeom>
          <a:solidFill>
            <a:srgbClr val="CA6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ounded Rectangle 8"/>
          <p:cNvSpPr/>
          <p:nvPr/>
        </p:nvSpPr>
        <p:spPr>
          <a:xfrm>
            <a:off x="7537411" y="3814038"/>
            <a:ext cx="3976164" cy="1482811"/>
          </a:xfrm>
          <a:prstGeom prst="roundRect">
            <a:avLst/>
          </a:prstGeom>
          <a:solidFill>
            <a:srgbClr val="CA6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97076" y="2523166"/>
            <a:ext cx="6830310" cy="2976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93233" y="788728"/>
            <a:ext cx="4642022" cy="1482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37411" y="4052215"/>
            <a:ext cx="4109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Brasil </a:t>
            </a:r>
            <a:r>
              <a:rPr lang="pt-BR" b="1" dirty="0">
                <a:solidFill>
                  <a:schemeClr val="bg1"/>
                </a:solidFill>
              </a:rPr>
              <a:t>não dispõe </a:t>
            </a:r>
            <a:r>
              <a:rPr lang="pt-BR" dirty="0">
                <a:solidFill>
                  <a:schemeClr val="bg1"/>
                </a:solidFill>
              </a:rPr>
              <a:t>de nenhum mecanismo:</a:t>
            </a:r>
          </a:p>
          <a:p>
            <a:r>
              <a:rPr lang="en-US" dirty="0">
                <a:solidFill>
                  <a:schemeClr val="bg1"/>
                </a:solidFill>
              </a:rPr>
              <a:t>- Estoque </a:t>
            </a:r>
            <a:r>
              <a:rPr lang="en-US" dirty="0" err="1">
                <a:solidFill>
                  <a:schemeClr val="bg1"/>
                </a:solidFill>
              </a:rPr>
              <a:t>regulatório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Suavização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preços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combustíveis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Colchão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Tributário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1336C478-142D-4110-8093-241C8838626B}"/>
              </a:ext>
            </a:extLst>
          </p:cNvPr>
          <p:cNvSpPr/>
          <p:nvPr/>
        </p:nvSpPr>
        <p:spPr>
          <a:xfrm>
            <a:off x="284085" y="1810675"/>
            <a:ext cx="4540284" cy="390991"/>
          </a:xfrm>
          <a:prstGeom prst="rect">
            <a:avLst/>
          </a:prstGeom>
          <a:solidFill>
            <a:srgbClr val="CA6C6C">
              <a:alpha val="50000"/>
            </a:srgb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4AC34F7B-DBB0-47C0-830B-D1F4051C0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94636" y="3251700"/>
            <a:ext cx="913775" cy="791550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7D044081-F1BB-4F9E-97CD-DEEAB3076EFC}"/>
              </a:ext>
            </a:extLst>
          </p:cNvPr>
          <p:cNvSpPr/>
          <p:nvPr/>
        </p:nvSpPr>
        <p:spPr>
          <a:xfrm>
            <a:off x="10399676" y="897967"/>
            <a:ext cx="1303699" cy="1303699"/>
          </a:xfrm>
          <a:prstGeom prst="ellipse">
            <a:avLst/>
          </a:prstGeom>
          <a:solidFill>
            <a:srgbClr val="145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xmlns="" id="{0F4BA2F1-7E88-416A-9828-50CC7EFBA49A}"/>
              </a:ext>
            </a:extLst>
          </p:cNvPr>
          <p:cNvSpPr/>
          <p:nvPr/>
        </p:nvSpPr>
        <p:spPr>
          <a:xfrm>
            <a:off x="7537411" y="1548103"/>
            <a:ext cx="3679135" cy="1482811"/>
          </a:xfrm>
          <a:prstGeom prst="roundRect">
            <a:avLst/>
          </a:prstGeom>
          <a:solidFill>
            <a:srgbClr val="145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xmlns="" id="{716B5B8D-B6B3-483F-B79B-33A758115599}"/>
              </a:ext>
            </a:extLst>
          </p:cNvPr>
          <p:cNvSpPr/>
          <p:nvPr/>
        </p:nvSpPr>
        <p:spPr>
          <a:xfrm>
            <a:off x="7658031" y="1678346"/>
            <a:ext cx="339349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Preço do barril (em reais), na comparação 2020/2021, quase que dobrou (</a:t>
            </a:r>
            <a:r>
              <a:rPr lang="pt-BR" sz="2000" b="1" dirty="0">
                <a:solidFill>
                  <a:schemeClr val="bg1"/>
                </a:solidFill>
              </a:rPr>
              <a:t>1,9 vez</a:t>
            </a:r>
            <a:r>
              <a:rPr lang="pt-BR" dirty="0">
                <a:solidFill>
                  <a:schemeClr val="bg1"/>
                </a:solidFill>
              </a:rPr>
              <a:t>), revelando a exposição ao câmbio. 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xmlns="" id="{45391DC8-B2B5-49DB-8D39-8E6AF27CFD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79620" y="975942"/>
            <a:ext cx="743809" cy="1144322"/>
          </a:xfrm>
          <a:prstGeom prst="rect">
            <a:avLst/>
          </a:prstGeom>
        </p:spPr>
      </p:pic>
      <p:cxnSp>
        <p:nvCxnSpPr>
          <p:cNvPr id="21" name="Conector: Curvo 20">
            <a:extLst>
              <a:ext uri="{FF2B5EF4-FFF2-40B4-BE49-F238E27FC236}">
                <a16:creationId xmlns:a16="http://schemas.microsoft.com/office/drawing/2014/main" xmlns="" id="{D9B009E1-717D-4232-A408-6289BF38BF96}"/>
              </a:ext>
            </a:extLst>
          </p:cNvPr>
          <p:cNvCxnSpPr>
            <a:cxnSpLocks/>
          </p:cNvCxnSpPr>
          <p:nvPr/>
        </p:nvCxnSpPr>
        <p:spPr>
          <a:xfrm rot="10800000">
            <a:off x="4891917" y="2054405"/>
            <a:ext cx="2645496" cy="2090424"/>
          </a:xfrm>
          <a:prstGeom prst="curvedConnector3">
            <a:avLst>
              <a:gd name="adj1" fmla="val 50000"/>
            </a:avLst>
          </a:prstGeom>
          <a:ln w="101600">
            <a:solidFill>
              <a:srgbClr val="CA6C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rma Livre: Forma 157">
            <a:extLst>
              <a:ext uri="{FF2B5EF4-FFF2-40B4-BE49-F238E27FC236}">
                <a16:creationId xmlns:a16="http://schemas.microsoft.com/office/drawing/2014/main" xmlns="" id="{93DA3721-9BD9-4016-AE93-1DAB3A670FB4}"/>
              </a:ext>
            </a:extLst>
          </p:cNvPr>
          <p:cNvSpPr/>
          <p:nvPr/>
        </p:nvSpPr>
        <p:spPr>
          <a:xfrm rot="2053374">
            <a:off x="5118699" y="756457"/>
            <a:ext cx="2197505" cy="1892094"/>
          </a:xfrm>
          <a:custGeom>
            <a:avLst/>
            <a:gdLst>
              <a:gd name="connsiteX0" fmla="*/ 183079 w 2657694"/>
              <a:gd name="connsiteY0" fmla="*/ 2148125 h 2148124"/>
              <a:gd name="connsiteX1" fmla="*/ 350901 w 2657694"/>
              <a:gd name="connsiteY1" fmla="*/ 1757556 h 2148124"/>
              <a:gd name="connsiteX2" fmla="*/ 579750 w 2657694"/>
              <a:gd name="connsiteY2" fmla="*/ 1394450 h 2148124"/>
              <a:gd name="connsiteX3" fmla="*/ 1190012 w 2657694"/>
              <a:gd name="connsiteY3" fmla="*/ 796393 h 2148124"/>
              <a:gd name="connsiteX4" fmla="*/ 1559221 w 2657694"/>
              <a:gd name="connsiteY4" fmla="*/ 579750 h 2148124"/>
              <a:gd name="connsiteX5" fmla="*/ 1958943 w 2657694"/>
              <a:gd name="connsiteY5" fmla="*/ 427184 h 2148124"/>
              <a:gd name="connsiteX6" fmla="*/ 2380025 w 2657694"/>
              <a:gd name="connsiteY6" fmla="*/ 338696 h 2148124"/>
              <a:gd name="connsiteX7" fmla="*/ 2431897 w 2657694"/>
              <a:gd name="connsiteY7" fmla="*/ 332593 h 2148124"/>
              <a:gd name="connsiteX8" fmla="*/ 2450205 w 2657694"/>
              <a:gd name="connsiteY8" fmla="*/ 476005 h 2148124"/>
              <a:gd name="connsiteX9" fmla="*/ 2657694 w 2657694"/>
              <a:gd name="connsiteY9" fmla="*/ 216643 h 2148124"/>
              <a:gd name="connsiteX10" fmla="*/ 2392230 w 2657694"/>
              <a:gd name="connsiteY10" fmla="*/ 0 h 2148124"/>
              <a:gd name="connsiteX11" fmla="*/ 2410538 w 2657694"/>
              <a:gd name="connsiteY11" fmla="*/ 143412 h 2148124"/>
              <a:gd name="connsiteX12" fmla="*/ 2355614 w 2657694"/>
              <a:gd name="connsiteY12" fmla="*/ 149514 h 2148124"/>
              <a:gd name="connsiteX13" fmla="*/ 1907071 w 2657694"/>
              <a:gd name="connsiteY13" fmla="*/ 244105 h 2148124"/>
              <a:gd name="connsiteX14" fmla="*/ 1476836 w 2657694"/>
              <a:gd name="connsiteY14" fmla="*/ 405825 h 2148124"/>
              <a:gd name="connsiteX15" fmla="*/ 1080165 w 2657694"/>
              <a:gd name="connsiteY15" fmla="*/ 637724 h 2148124"/>
              <a:gd name="connsiteX16" fmla="*/ 427184 w 2657694"/>
              <a:gd name="connsiteY16" fmla="*/ 1278500 h 2148124"/>
              <a:gd name="connsiteX17" fmla="*/ 183079 w 2657694"/>
              <a:gd name="connsiteY17" fmla="*/ 1666017 h 2148124"/>
              <a:gd name="connsiteX18" fmla="*/ 0 w 2657694"/>
              <a:gd name="connsiteY18" fmla="*/ 2093201 h 2148124"/>
              <a:gd name="connsiteX19" fmla="*/ 183079 w 2657694"/>
              <a:gd name="connsiteY19" fmla="*/ 2148125 h 214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57694" h="2148124">
                <a:moveTo>
                  <a:pt x="183079" y="2148125"/>
                </a:moveTo>
                <a:cubicBezTo>
                  <a:pt x="222746" y="2019969"/>
                  <a:pt x="283772" y="1885712"/>
                  <a:pt x="350901" y="1757556"/>
                </a:cubicBezTo>
                <a:cubicBezTo>
                  <a:pt x="418030" y="1629401"/>
                  <a:pt x="494313" y="1510400"/>
                  <a:pt x="579750" y="1394450"/>
                </a:cubicBezTo>
                <a:cubicBezTo>
                  <a:pt x="750623" y="1165602"/>
                  <a:pt x="955061" y="961164"/>
                  <a:pt x="1190012" y="796393"/>
                </a:cubicBezTo>
                <a:cubicBezTo>
                  <a:pt x="1305962" y="714007"/>
                  <a:pt x="1431066" y="643827"/>
                  <a:pt x="1559221" y="579750"/>
                </a:cubicBezTo>
                <a:cubicBezTo>
                  <a:pt x="1690428" y="518723"/>
                  <a:pt x="1821634" y="466851"/>
                  <a:pt x="1958943" y="427184"/>
                </a:cubicBezTo>
                <a:cubicBezTo>
                  <a:pt x="2096252" y="387517"/>
                  <a:pt x="2236613" y="357004"/>
                  <a:pt x="2380025" y="338696"/>
                </a:cubicBezTo>
                <a:lnTo>
                  <a:pt x="2431897" y="332593"/>
                </a:lnTo>
                <a:lnTo>
                  <a:pt x="2450205" y="476005"/>
                </a:lnTo>
                <a:cubicBezTo>
                  <a:pt x="2514283" y="387517"/>
                  <a:pt x="2584463" y="305131"/>
                  <a:pt x="2657694" y="216643"/>
                </a:cubicBezTo>
                <a:cubicBezTo>
                  <a:pt x="2575309" y="143412"/>
                  <a:pt x="2486821" y="67129"/>
                  <a:pt x="2392230" y="0"/>
                </a:cubicBezTo>
                <a:lnTo>
                  <a:pt x="2410538" y="143412"/>
                </a:lnTo>
                <a:lnTo>
                  <a:pt x="2355614" y="149514"/>
                </a:lnTo>
                <a:cubicBezTo>
                  <a:pt x="2206100" y="167822"/>
                  <a:pt x="2056585" y="201387"/>
                  <a:pt x="1907071" y="244105"/>
                </a:cubicBezTo>
                <a:cubicBezTo>
                  <a:pt x="1760608" y="286823"/>
                  <a:pt x="1617196" y="341747"/>
                  <a:pt x="1476836" y="405825"/>
                </a:cubicBezTo>
                <a:cubicBezTo>
                  <a:pt x="1339527" y="472954"/>
                  <a:pt x="1205269" y="549236"/>
                  <a:pt x="1080165" y="637724"/>
                </a:cubicBezTo>
                <a:cubicBezTo>
                  <a:pt x="829957" y="814701"/>
                  <a:pt x="610263" y="1034395"/>
                  <a:pt x="427184" y="1278500"/>
                </a:cubicBezTo>
                <a:cubicBezTo>
                  <a:pt x="335645" y="1400553"/>
                  <a:pt x="253259" y="1531759"/>
                  <a:pt x="183079" y="1666017"/>
                </a:cubicBezTo>
                <a:cubicBezTo>
                  <a:pt x="112899" y="1803326"/>
                  <a:pt x="48821" y="1937584"/>
                  <a:pt x="0" y="2093201"/>
                </a:cubicBezTo>
                <a:lnTo>
                  <a:pt x="183079" y="214812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048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xmlns="" id="{83C44422-5B7F-43E1-9361-751E555FA1AF}"/>
              </a:ext>
            </a:extLst>
          </p:cNvPr>
          <p:cNvSpPr/>
          <p:nvPr/>
        </p:nvSpPr>
        <p:spPr>
          <a:xfrm>
            <a:off x="10224304" y="5665684"/>
            <a:ext cx="162095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58595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Fonte: (Bloomberg, 2021).</a:t>
            </a:r>
            <a:endParaRPr lang="pt-BR" sz="1050" dirty="0">
              <a:solidFill>
                <a:srgbClr val="58595B"/>
              </a:solidFill>
            </a:endParaRPr>
          </a:p>
        </p:txBody>
      </p:sp>
      <p:sp>
        <p:nvSpPr>
          <p:cNvPr id="20" name="Google Shape;484;p36">
            <a:extLst>
              <a:ext uri="{FF2B5EF4-FFF2-40B4-BE49-F238E27FC236}">
                <a16:creationId xmlns:a16="http://schemas.microsoft.com/office/drawing/2014/main" xmlns="" id="{6400D714-29FA-4680-BF99-741DF03AB2EA}"/>
              </a:ext>
            </a:extLst>
          </p:cNvPr>
          <p:cNvSpPr txBox="1"/>
          <p:nvPr/>
        </p:nvSpPr>
        <p:spPr>
          <a:xfrm>
            <a:off x="380759" y="137960"/>
            <a:ext cx="4299438" cy="57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/>
              <a:t>AÇÕES PRIORITÁRIAS </a:t>
            </a:r>
            <a:endParaRPr lang="pt-BR" dirty="0"/>
          </a:p>
        </p:txBody>
      </p:sp>
      <p:sp>
        <p:nvSpPr>
          <p:cNvPr id="22" name="Rectangle 66">
            <a:extLst>
              <a:ext uri="{FF2B5EF4-FFF2-40B4-BE49-F238E27FC236}">
                <a16:creationId xmlns:a16="http://schemas.microsoft.com/office/drawing/2014/main" xmlns="" id="{B8F4857E-6ED3-4317-8CB5-5D5CF749BE65}"/>
              </a:ext>
            </a:extLst>
          </p:cNvPr>
          <p:cNvSpPr/>
          <p:nvPr/>
        </p:nvSpPr>
        <p:spPr>
          <a:xfrm>
            <a:off x="3375153" y="165889"/>
            <a:ext cx="7304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2800" b="1" dirty="0">
                <a:solidFill>
                  <a:srgbClr val="525252"/>
                </a:solidFill>
              </a:rPr>
              <a:t>Mecanismo de suavização de preços de combustíveis</a:t>
            </a:r>
            <a:endParaRPr lang="pt-BR" sz="2800" b="1" dirty="0"/>
          </a:p>
        </p:txBody>
      </p:sp>
      <p:sp>
        <p:nvSpPr>
          <p:cNvPr id="23" name="Rectangle 7"/>
          <p:cNvSpPr/>
          <p:nvPr/>
        </p:nvSpPr>
        <p:spPr>
          <a:xfrm>
            <a:off x="284085" y="5428172"/>
            <a:ext cx="6630521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FFFF00"/>
                </a:solidFill>
              </a:rPr>
              <a:t>Preço do Barril de Petróleo - JAN1988 a MAR2021</a:t>
            </a:r>
          </a:p>
          <a:p>
            <a:pPr algn="ctr"/>
            <a:r>
              <a:rPr lang="pt-BR" dirty="0">
                <a:solidFill>
                  <a:srgbClr val="FFFF00"/>
                </a:solidFill>
              </a:rPr>
              <a:t>Em</a:t>
            </a:r>
            <a:r>
              <a:rPr lang="pt-BR" dirty="0">
                <a:solidFill>
                  <a:schemeClr val="bg1"/>
                </a:solidFill>
              </a:rPr>
              <a:t> Dólares Americanos </a:t>
            </a:r>
            <a:r>
              <a:rPr lang="pt-BR" dirty="0">
                <a:solidFill>
                  <a:srgbClr val="FFFF00"/>
                </a:solidFill>
              </a:rPr>
              <a:t>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rgbClr val="66FF66"/>
                </a:solidFill>
              </a:rPr>
              <a:t>Reais</a:t>
            </a:r>
          </a:p>
        </p:txBody>
      </p:sp>
    </p:spTree>
    <p:extLst>
      <p:ext uri="{BB962C8B-B14F-4D97-AF65-F5344CB8AC3E}">
        <p14:creationId xmlns:p14="http://schemas.microsoft.com/office/powerpoint/2010/main" val="107585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8" grpId="0"/>
      <p:bldP spid="10" grpId="0" animBg="1"/>
      <p:bldP spid="14" grpId="0" animBg="1"/>
      <p:bldP spid="15" grpId="0" animBg="1"/>
      <p:bldP spid="16" grpId="0"/>
      <p:bldP spid="17" grpId="0" animBg="1"/>
      <p:bldP spid="18" grpId="0"/>
      <p:bldP spid="22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-1136562" y="1548711"/>
            <a:ext cx="5597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R$ 218*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7576" y="3119705"/>
            <a:ext cx="326099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ARRECADAÇÃO GOVERNAMENTAL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600" dirty="0">
                <a:solidFill>
                  <a:srgbClr val="525252"/>
                </a:solidFill>
                <a:latin typeface="Calibri" panose="020F0502020204030204"/>
              </a:rPr>
              <a:t>(</a:t>
            </a: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RECEITA FEDERAL DO BRASIL)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Imagem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005" y="2217170"/>
            <a:ext cx="1597220" cy="160185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7" name="TextBox 36"/>
          <p:cNvSpPr txBox="1"/>
          <p:nvPr/>
        </p:nvSpPr>
        <p:spPr>
          <a:xfrm>
            <a:off x="3262195" y="3665558"/>
            <a:ext cx="421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R$ 367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4,2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0621" y="1564100"/>
            <a:ext cx="3082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PETRÓLEO,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GÁS E BIOCOMBUSTÍVEIS**</a:t>
            </a:r>
          </a:p>
        </p:txBody>
      </p:sp>
      <p:cxnSp>
        <p:nvCxnSpPr>
          <p:cNvPr id="43" name="Conector reto 44"/>
          <p:cNvCxnSpPr>
            <a:cxnSpLocks/>
          </p:cNvCxnSpPr>
          <p:nvPr/>
        </p:nvCxnSpPr>
        <p:spPr>
          <a:xfrm>
            <a:off x="3396602" y="1143809"/>
            <a:ext cx="0" cy="4298796"/>
          </a:xfrm>
          <a:prstGeom prst="line">
            <a:avLst/>
          </a:prstGeom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ipse 3"/>
          <p:cNvSpPr/>
          <p:nvPr/>
        </p:nvSpPr>
        <p:spPr>
          <a:xfrm>
            <a:off x="7130501" y="2253360"/>
            <a:ext cx="1598532" cy="163509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242525" y="1555797"/>
            <a:ext cx="1087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ELÉTRICO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34243" y="692449"/>
            <a:ext cx="3257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PIB</a:t>
            </a:r>
          </a:p>
        </p:txBody>
      </p:sp>
      <p:pic>
        <p:nvPicPr>
          <p:cNvPr id="49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930" y="2282628"/>
            <a:ext cx="1598532" cy="1635092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0185545" y="149857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</a:t>
            </a:r>
          </a:p>
        </p:txBody>
      </p:sp>
      <p:sp>
        <p:nvSpPr>
          <p:cNvPr id="22" name="Google Shape;484;p36">
            <a:extLst>
              <a:ext uri="{FF2B5EF4-FFF2-40B4-BE49-F238E27FC236}">
                <a16:creationId xmlns:a16="http://schemas.microsoft.com/office/drawing/2014/main" xmlns="" id="{C087A958-67FC-4390-9F29-D2E3BA1F7D56}"/>
              </a:ext>
            </a:extLst>
          </p:cNvPr>
          <p:cNvSpPr txBox="1"/>
          <p:nvPr/>
        </p:nvSpPr>
        <p:spPr>
          <a:xfrm>
            <a:off x="393900" y="128667"/>
            <a:ext cx="11329399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CENÁRIO ECONÔMICO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3" name="Retângulo 30">
            <a:extLst>
              <a:ext uri="{FF2B5EF4-FFF2-40B4-BE49-F238E27FC236}">
                <a16:creationId xmlns:a16="http://schemas.microsoft.com/office/drawing/2014/main" xmlns="" id="{68D06E17-AEA3-4118-BFB4-B51466AFA255}"/>
              </a:ext>
            </a:extLst>
          </p:cNvPr>
          <p:cNvSpPr/>
          <p:nvPr/>
        </p:nvSpPr>
        <p:spPr>
          <a:xfrm>
            <a:off x="71009" y="5266415"/>
            <a:ext cx="1165229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PIB </a:t>
            </a:r>
            <a:r>
              <a:rPr lang="en-US" sz="1050" dirty="0" err="1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Estimado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EPE (2020)  = US$ 2,86 Tri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Fonte: (MME, 2019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; EPE/IBGE, 2020; ME/RFB,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Receita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Federal </a:t>
            </a:r>
            <a:r>
              <a:rPr kumimoji="0" lang="en-US" sz="105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divisão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econômica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do CNAE (</a:t>
            </a:r>
            <a:r>
              <a:rPr kumimoji="0" lang="en-US" sz="105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Classificação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Nacional de </a:t>
            </a:r>
            <a:r>
              <a:rPr kumimoji="0" lang="en-US" sz="105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Atividades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Econômicas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105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2019. Dados de 2020 </a:t>
            </a:r>
            <a:r>
              <a:rPr kumimoji="0" lang="en-US" sz="105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ainda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consolidar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Estimativa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histórica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sujeita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reavaliações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interpretações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Óleo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gás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refino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demais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combustíveis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05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alcool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050" dirty="0" err="1">
                <a:solidFill>
                  <a:schemeClr val="bg2">
                    <a:lumMod val="75000"/>
                  </a:schemeClr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biocombustíveis</a:t>
            </a:r>
            <a:r>
              <a:rPr lang="en-US" sz="105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050" dirty="0" err="1" smtClean="0">
                <a:solidFill>
                  <a:schemeClr val="bg2">
                    <a:lumMod val="75000"/>
                  </a:schemeClr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bem</a:t>
            </a:r>
            <a:r>
              <a:rPr lang="en-US" sz="105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 smtClean="0">
                <a:solidFill>
                  <a:schemeClr val="bg2">
                    <a:lumMod val="75000"/>
                  </a:schemeClr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r>
              <a:rPr lang="en-US" sz="105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Energia </a:t>
            </a:r>
            <a:r>
              <a:rPr lang="en-US" sz="1050" dirty="0" err="1" smtClean="0">
                <a:solidFill>
                  <a:schemeClr val="bg2">
                    <a:lumMod val="75000"/>
                  </a:schemeClr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elétrica</a:t>
            </a:r>
            <a:r>
              <a:rPr lang="en-US" sz="105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Próximo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resultado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novembro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de 2021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Referência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kumimoji="0" lang="en-US" sz="105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conversão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05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câmbio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105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foi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kumimoji="0" lang="en-US" sz="1050" b="0" i="0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setor</a:t>
            </a:r>
            <a:r>
              <a:rPr kumimoji="0" lang="en-US" sz="105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mineral.  </a:t>
            </a:r>
            <a:endParaRPr kumimoji="0" lang="en-US" sz="1050" b="0" i="0" u="none" strike="noStrike" kern="1200" cap="none" spc="0" normalizeH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32529" y="3679727"/>
            <a:ext cx="3857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525252"/>
                </a:solidFill>
                <a:latin typeface="Calibri" panose="020F0502020204030204"/>
              </a:rPr>
              <a:t>261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33828" y="3756763"/>
            <a:ext cx="3857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solidFill>
                  <a:srgbClr val="525252"/>
                </a:solidFill>
                <a:latin typeface="Calibri" panose="020F0502020204030204"/>
              </a:rPr>
              <a:t>209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2,4%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4623" y="2649269"/>
            <a:ext cx="117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pt-PT" dirty="0">
                <a:solidFill>
                  <a:srgbClr val="525252"/>
                </a:solidFill>
              </a:rPr>
              <a:t>(BILHÕES 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45437" y="4577781"/>
            <a:ext cx="117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pt-PT" dirty="0">
                <a:solidFill>
                  <a:srgbClr val="525252"/>
                </a:solidFill>
              </a:rPr>
              <a:t>(BILHÕES )</a:t>
            </a:r>
          </a:p>
        </p:txBody>
      </p:sp>
    </p:spTree>
    <p:extLst>
      <p:ext uri="{BB962C8B-B14F-4D97-AF65-F5344CB8AC3E}">
        <p14:creationId xmlns:p14="http://schemas.microsoft.com/office/powerpoint/2010/main" val="91592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  <p:bldP spid="4" grpId="0"/>
      <p:bldP spid="44" grpId="0" animBg="1"/>
      <p:bldP spid="46" grpId="0"/>
      <p:bldP spid="48" grpId="0"/>
      <p:bldP spid="50" grpId="0"/>
      <p:bldP spid="22" grpId="0"/>
      <p:bldP spid="23" grpId="0"/>
      <p:bldP spid="17" grpId="0"/>
      <p:bldP spid="18" grpId="0"/>
      <p:bldP spid="2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xmlns="" id="{9BEBB343-FD8A-42A2-A4A7-5D2F7E9494BC}"/>
              </a:ext>
            </a:extLst>
          </p:cNvPr>
          <p:cNvSpPr/>
          <p:nvPr/>
        </p:nvSpPr>
        <p:spPr>
          <a:xfrm>
            <a:off x="3960925" y="4873927"/>
            <a:ext cx="7269047" cy="1034314"/>
          </a:xfrm>
          <a:prstGeom prst="roundRect">
            <a:avLst/>
          </a:prstGeom>
          <a:solidFill>
            <a:srgbClr val="548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xmlns="" id="{2B5EC534-CDFB-4BB9-8E26-47A874566FCE}"/>
              </a:ext>
            </a:extLst>
          </p:cNvPr>
          <p:cNvSpPr/>
          <p:nvPr/>
        </p:nvSpPr>
        <p:spPr>
          <a:xfrm>
            <a:off x="4778614" y="4611868"/>
            <a:ext cx="1911901" cy="490188"/>
          </a:xfrm>
          <a:prstGeom prst="roundRect">
            <a:avLst/>
          </a:prstGeom>
          <a:solidFill>
            <a:srgbClr val="54823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484;p36">
            <a:extLst>
              <a:ext uri="{FF2B5EF4-FFF2-40B4-BE49-F238E27FC236}">
                <a16:creationId xmlns:a16="http://schemas.microsoft.com/office/drawing/2014/main" xmlns="" id="{41A3FA69-FCB0-4C39-A514-9CE637815147}"/>
              </a:ext>
            </a:extLst>
          </p:cNvPr>
          <p:cNvSpPr txBox="1"/>
          <p:nvPr/>
        </p:nvSpPr>
        <p:spPr>
          <a:xfrm>
            <a:off x="1" y="150844"/>
            <a:ext cx="7103668" cy="57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AÇÕES PRIORITÁRIAS – PL 191/2020 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CaixaDeTexto 2"/>
          <p:cNvSpPr txBox="1"/>
          <p:nvPr/>
        </p:nvSpPr>
        <p:spPr>
          <a:xfrm>
            <a:off x="-23414" y="5889644"/>
            <a:ext cx="4166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(CPRM, 2019; FUNAI, 2019; EPE, 2018; PNE, 2050; IPEA, 2019). 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4638314" y="4606632"/>
            <a:ext cx="2192499" cy="534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RESULTADOS:</a:t>
            </a:r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xmlns="" id="{97B29BF6-980C-4E51-ACA6-1C70394EC0C2}"/>
              </a:ext>
            </a:extLst>
          </p:cNvPr>
          <p:cNvGrpSpPr/>
          <p:nvPr/>
        </p:nvGrpSpPr>
        <p:grpSpPr>
          <a:xfrm>
            <a:off x="3410595" y="1055736"/>
            <a:ext cx="7823131" cy="2506614"/>
            <a:chOff x="2619375" y="995800"/>
            <a:chExt cx="9296400" cy="2978665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xmlns="" id="{A62B3B0A-44F6-4D0D-8A74-6576B6903BED}"/>
                </a:ext>
              </a:extLst>
            </p:cNvPr>
            <p:cNvSpPr/>
            <p:nvPr/>
          </p:nvSpPr>
          <p:spPr>
            <a:xfrm>
              <a:off x="2619375" y="995800"/>
              <a:ext cx="9296400" cy="2978665"/>
            </a:xfrm>
            <a:prstGeom prst="roundRect">
              <a:avLst>
                <a:gd name="adj" fmla="val 12190"/>
              </a:avLst>
            </a:prstGeom>
            <a:solidFill>
              <a:srgbClr val="7F6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xmlns="" id="{275F2A42-1DB3-4680-A37F-AFB3A988088F}"/>
                </a:ext>
              </a:extLst>
            </p:cNvPr>
            <p:cNvSpPr txBox="1"/>
            <p:nvPr/>
          </p:nvSpPr>
          <p:spPr>
            <a:xfrm>
              <a:off x="3273344" y="1178878"/>
              <a:ext cx="2877254" cy="1097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DIREITO PREVISTO NA CONSTITUIÇÃO FEDERAL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xmlns="" id="{945B0E12-8B46-4959-8E79-53DE401F8022}"/>
                </a:ext>
              </a:extLst>
            </p:cNvPr>
            <p:cNvSpPr txBox="1"/>
            <p:nvPr/>
          </p:nvSpPr>
          <p:spPr>
            <a:xfrm>
              <a:off x="8384550" y="1228723"/>
              <a:ext cx="3131344" cy="1097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PLENO RESPEITO A LEGISLAÇÃO, TRATADOS E CONVENÇÕES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xmlns="" id="{B7D27E8C-8980-44EA-9D9D-083DBD591AB1}"/>
                </a:ext>
              </a:extLst>
            </p:cNvPr>
            <p:cNvSpPr txBox="1"/>
            <p:nvPr/>
          </p:nvSpPr>
          <p:spPr>
            <a:xfrm>
              <a:off x="8200463" y="2776150"/>
              <a:ext cx="3634004" cy="1097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CABERÁ A CADA COMUNIDADE DECIDIR PELO USO DOS RECURSOS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xmlns="" id="{F660150D-12CA-4498-98A2-CA6E6AB562B5}"/>
                </a:ext>
              </a:extLst>
            </p:cNvPr>
            <p:cNvSpPr txBox="1"/>
            <p:nvPr/>
          </p:nvSpPr>
          <p:spPr>
            <a:xfrm>
              <a:off x="2725055" y="2761549"/>
              <a:ext cx="3744528" cy="1097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INICIATIVA ALINHADA AOS INTERESSES  DE DIVERSAS COMUNIDADES INDÍGENAS</a:t>
              </a:r>
            </a:p>
          </p:txBody>
        </p: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xmlns="" id="{0783A8ED-3273-48EA-917A-D877AD4D899D}"/>
                </a:ext>
              </a:extLst>
            </p:cNvPr>
            <p:cNvCxnSpPr>
              <a:cxnSpLocks/>
              <a:stCxn id="5" idx="2"/>
              <a:endCxn id="7" idx="1"/>
            </p:cNvCxnSpPr>
            <p:nvPr/>
          </p:nvCxnSpPr>
          <p:spPr>
            <a:xfrm flipH="1">
              <a:off x="2619375" y="2485132"/>
              <a:ext cx="3624714" cy="1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xmlns="" id="{29C0BB6E-904C-4312-B142-6AED19867039}"/>
                </a:ext>
              </a:extLst>
            </p:cNvPr>
            <p:cNvCxnSpPr>
              <a:cxnSpLocks/>
              <a:stCxn id="7" idx="3"/>
              <a:endCxn id="5" idx="6"/>
            </p:cNvCxnSpPr>
            <p:nvPr/>
          </p:nvCxnSpPr>
          <p:spPr>
            <a:xfrm flipH="1" flipV="1">
              <a:off x="8291060" y="2485132"/>
              <a:ext cx="3624715" cy="1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ipse 4">
              <a:extLst>
                <a:ext uri="{FF2B5EF4-FFF2-40B4-BE49-F238E27FC236}">
                  <a16:creationId xmlns:a16="http://schemas.microsoft.com/office/drawing/2014/main" xmlns="" id="{C8051A4F-7A50-4CBF-9766-C9B770D382C9}"/>
                </a:ext>
              </a:extLst>
            </p:cNvPr>
            <p:cNvSpPr/>
            <p:nvPr/>
          </p:nvSpPr>
          <p:spPr>
            <a:xfrm>
              <a:off x="6244089" y="1461646"/>
              <a:ext cx="2046970" cy="2046971"/>
            </a:xfrm>
            <a:prstGeom prst="ellipse">
              <a:avLst/>
            </a:prstGeom>
            <a:solidFill>
              <a:srgbClr val="7F6000"/>
            </a:solidFill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xmlns="" id="{382DFDE6-570D-404A-9371-0995E8AB3FA0}"/>
                </a:ext>
              </a:extLst>
            </p:cNvPr>
            <p:cNvCxnSpPr>
              <a:cxnSpLocks/>
              <a:stCxn id="5" idx="0"/>
              <a:endCxn id="7" idx="0"/>
            </p:cNvCxnSpPr>
            <p:nvPr/>
          </p:nvCxnSpPr>
          <p:spPr>
            <a:xfrm flipV="1">
              <a:off x="7267575" y="995800"/>
              <a:ext cx="0" cy="46584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xmlns="" id="{61CA020E-57C9-422D-8B19-D876A7E612DF}"/>
                </a:ext>
              </a:extLst>
            </p:cNvPr>
            <p:cNvCxnSpPr>
              <a:cxnSpLocks/>
              <a:stCxn id="7" idx="2"/>
              <a:endCxn id="5" idx="4"/>
            </p:cNvCxnSpPr>
            <p:nvPr/>
          </p:nvCxnSpPr>
          <p:spPr>
            <a:xfrm flipV="1">
              <a:off x="7267575" y="3508617"/>
              <a:ext cx="0" cy="465848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xmlns="" id="{C5057DBA-0DDE-4ED7-82CA-207DE65581C8}"/>
              </a:ext>
            </a:extLst>
          </p:cNvPr>
          <p:cNvGrpSpPr/>
          <p:nvPr/>
        </p:nvGrpSpPr>
        <p:grpSpPr>
          <a:xfrm>
            <a:off x="3410595" y="3704048"/>
            <a:ext cx="7921516" cy="837685"/>
            <a:chOff x="3410595" y="3856448"/>
            <a:chExt cx="7921516" cy="837685"/>
          </a:xfrm>
        </p:grpSpPr>
        <p:sp>
          <p:nvSpPr>
            <p:cNvPr id="56" name="Retângulo: Cantos Arredondados 55">
              <a:extLst>
                <a:ext uri="{FF2B5EF4-FFF2-40B4-BE49-F238E27FC236}">
                  <a16:creationId xmlns:a16="http://schemas.microsoft.com/office/drawing/2014/main" xmlns="" id="{E70E4615-59D9-4F4F-A3AB-5CE232BD078C}"/>
                </a:ext>
              </a:extLst>
            </p:cNvPr>
            <p:cNvSpPr/>
            <p:nvPr/>
          </p:nvSpPr>
          <p:spPr>
            <a:xfrm>
              <a:off x="3410595" y="3856448"/>
              <a:ext cx="7819377" cy="83768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3675457" y="3883146"/>
              <a:ext cx="3849437" cy="8109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ATIVIDADES LEGALMENTE ESTABELECIDAS</a:t>
              </a: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7882089" y="3856448"/>
              <a:ext cx="3450022" cy="8376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APROVETAMENTO SUSTENTÁVEL DOS RECURSOS</a:t>
              </a:r>
            </a:p>
          </p:txBody>
        </p:sp>
        <p:pic>
          <p:nvPicPr>
            <p:cNvPr id="55" name="Gráfico 54">
              <a:extLst>
                <a:ext uri="{FF2B5EF4-FFF2-40B4-BE49-F238E27FC236}">
                  <a16:creationId xmlns:a16="http://schemas.microsoft.com/office/drawing/2014/main" xmlns="" id="{006F0A71-1929-45CA-B2E0-831CAA98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23604" y="3856448"/>
              <a:ext cx="844551" cy="837685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63" name="CaixaDeTexto 62">
            <a:extLst>
              <a:ext uri="{FF2B5EF4-FFF2-40B4-BE49-F238E27FC236}">
                <a16:creationId xmlns:a16="http://schemas.microsoft.com/office/drawing/2014/main" xmlns="" id="{D9E8AA31-6D43-46F6-ADF2-C459F5BB490E}"/>
              </a:ext>
            </a:extLst>
          </p:cNvPr>
          <p:cNvSpPr txBox="1"/>
          <p:nvPr/>
        </p:nvSpPr>
        <p:spPr>
          <a:xfrm>
            <a:off x="4876429" y="5131182"/>
            <a:ext cx="5924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SEGURANÇA, RENDA E DIGNIDADE PARA COMUNIDADES INDÍGENAS</a:t>
            </a:r>
          </a:p>
        </p:txBody>
      </p:sp>
      <p:sp>
        <p:nvSpPr>
          <p:cNvPr id="1024" name="Elipse 1023">
            <a:extLst>
              <a:ext uri="{FF2B5EF4-FFF2-40B4-BE49-F238E27FC236}">
                <a16:creationId xmlns:a16="http://schemas.microsoft.com/office/drawing/2014/main" xmlns="" id="{B4BB4BE3-2D56-4B5E-B794-4D556BEC64C3}"/>
              </a:ext>
            </a:extLst>
          </p:cNvPr>
          <p:cNvSpPr/>
          <p:nvPr/>
        </p:nvSpPr>
        <p:spPr>
          <a:xfrm>
            <a:off x="3410595" y="4634043"/>
            <a:ext cx="1328136" cy="1328136"/>
          </a:xfrm>
          <a:prstGeom prst="ellipse">
            <a:avLst/>
          </a:prstGeom>
          <a:solidFill>
            <a:srgbClr val="54823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xmlns="" id="{C76D83B5-C0AA-4C31-A7CC-729B4138A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4667" y="4815657"/>
            <a:ext cx="817689" cy="922713"/>
          </a:xfrm>
          <a:prstGeom prst="rect">
            <a:avLst/>
          </a:prstGeom>
        </p:spPr>
      </p:pic>
      <p:pic>
        <p:nvPicPr>
          <p:cNvPr id="29" name="Picture 2" descr="Biblioteca Digital: Povos Indígena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D631D"/>
              </a:clrFrom>
              <a:clrTo>
                <a:srgbClr val="2D631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873" y="1433236"/>
            <a:ext cx="1732825" cy="1737091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dição administrativa do texto constitucional promul-&#10;                                                                   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42" y="1364987"/>
            <a:ext cx="2271431" cy="3876840"/>
          </a:xfrm>
          <a:prstGeom prst="rect">
            <a:avLst/>
          </a:prstGeom>
          <a:noFill/>
          <a:ln>
            <a:noFill/>
          </a:ln>
          <a:effectLst/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69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7" grpId="0" animBg="1"/>
      <p:bldP spid="11" grpId="0"/>
      <p:bldP spid="36" grpId="0"/>
      <p:bldP spid="63" grpId="0"/>
      <p:bldP spid="10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áfico 3">
            <a:extLst>
              <a:ext uri="{FF2B5EF4-FFF2-40B4-BE49-F238E27FC236}">
                <a16:creationId xmlns:a16="http://schemas.microsoft.com/office/drawing/2014/main" xmlns="" id="{8DEC7823-028B-4842-A8CB-B1268F54C7A1}"/>
              </a:ext>
            </a:extLst>
          </p:cNvPr>
          <p:cNvGrpSpPr/>
          <p:nvPr/>
        </p:nvGrpSpPr>
        <p:grpSpPr>
          <a:xfrm>
            <a:off x="819472" y="1407847"/>
            <a:ext cx="10641562" cy="4042305"/>
            <a:chOff x="819472" y="896758"/>
            <a:chExt cx="10641562" cy="4042305"/>
          </a:xfrm>
        </p:grpSpPr>
        <p:sp>
          <p:nvSpPr>
            <p:cNvPr id="19" name="Forma Livre: Forma 2">
              <a:extLst>
                <a:ext uri="{FF2B5EF4-FFF2-40B4-BE49-F238E27FC236}">
                  <a16:creationId xmlns:a16="http://schemas.microsoft.com/office/drawing/2014/main" xmlns="" id="{CC4D62E4-383A-4E29-94A7-2073FAAB7946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0" name="Forma Livre: Forma 4">
              <a:extLst>
                <a:ext uri="{FF2B5EF4-FFF2-40B4-BE49-F238E27FC236}">
                  <a16:creationId xmlns:a16="http://schemas.microsoft.com/office/drawing/2014/main" xmlns="" id="{AC1E1B5F-27E1-423D-A82D-301BBB986C79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1" name="Forma Livre: Forma 9">
              <a:extLst>
                <a:ext uri="{FF2B5EF4-FFF2-40B4-BE49-F238E27FC236}">
                  <a16:creationId xmlns:a16="http://schemas.microsoft.com/office/drawing/2014/main" xmlns="" id="{CFCEFD72-3AEB-45F3-8F15-34C16DE5FA2A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2" name="Forma Livre: Forma 10">
              <a:extLst>
                <a:ext uri="{FF2B5EF4-FFF2-40B4-BE49-F238E27FC236}">
                  <a16:creationId xmlns:a16="http://schemas.microsoft.com/office/drawing/2014/main" xmlns="" id="{E46B9AA1-7444-401A-9AC1-0135E41AE0C0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3" name="Forma Livre: Forma 11">
              <a:extLst>
                <a:ext uri="{FF2B5EF4-FFF2-40B4-BE49-F238E27FC236}">
                  <a16:creationId xmlns:a16="http://schemas.microsoft.com/office/drawing/2014/main" xmlns="" id="{B0BF9EBF-783B-4CC2-B568-97B5EAF010CF}"/>
                </a:ext>
              </a:extLst>
            </p:cNvPr>
            <p:cNvSpPr/>
            <p:nvPr/>
          </p:nvSpPr>
          <p:spPr>
            <a:xfrm>
              <a:off x="1461030" y="4758435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8 h 178074"/>
                <a:gd name="connsiteX8" fmla="*/ 363472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8" y="88067"/>
                    <a:pt x="14428" y="85855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8"/>
                  </a:cubicBezTo>
                  <a:cubicBezTo>
                    <a:pt x="469125" y="128694"/>
                    <a:pt x="418050" y="150881"/>
                    <a:pt x="363472" y="164096"/>
                  </a:cubicBezTo>
                  <a:cubicBezTo>
                    <a:pt x="241654" y="193721"/>
                    <a:pt x="115718" y="175896"/>
                    <a:pt x="7298" y="114066"/>
                  </a:cubicBezTo>
                  <a:cubicBezTo>
                    <a:pt x="230" y="110193"/>
                    <a:pt x="-2105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4" name="Forma Livre: Forma 12">
              <a:extLst>
                <a:ext uri="{FF2B5EF4-FFF2-40B4-BE49-F238E27FC236}">
                  <a16:creationId xmlns:a16="http://schemas.microsoft.com/office/drawing/2014/main" xmlns="" id="{56D55B7F-52DD-46EB-B757-BE3EEA35E98F}"/>
                </a:ext>
              </a:extLst>
            </p:cNvPr>
            <p:cNvSpPr/>
            <p:nvPr/>
          </p:nvSpPr>
          <p:spPr>
            <a:xfrm>
              <a:off x="2041514" y="4111442"/>
              <a:ext cx="155491" cy="612681"/>
            </a:xfrm>
            <a:custGeom>
              <a:avLst/>
              <a:gdLst>
                <a:gd name="connsiteX0" fmla="*/ 54527 w 155491"/>
                <a:gd name="connsiteY0" fmla="*/ 610107 h 612681"/>
                <a:gd name="connsiteX1" fmla="*/ 50901 w 155491"/>
                <a:gd name="connsiteY1" fmla="*/ 590931 h 612681"/>
                <a:gd name="connsiteX2" fmla="*/ 120784 w 155491"/>
                <a:gd name="connsiteY2" fmla="*/ 259035 h 612681"/>
                <a:gd name="connsiteX3" fmla="*/ 3760 w 155491"/>
                <a:gd name="connsiteY3" fmla="*/ 23451 h 612681"/>
                <a:gd name="connsiteX4" fmla="*/ 4128 w 155491"/>
                <a:gd name="connsiteY4" fmla="*/ 4029 h 612681"/>
                <a:gd name="connsiteX5" fmla="*/ 4128 w 155491"/>
                <a:gd name="connsiteY5" fmla="*/ 4029 h 612681"/>
                <a:gd name="connsiteX6" fmla="*/ 24165 w 155491"/>
                <a:gd name="connsiteY6" fmla="*/ 4459 h 612681"/>
                <a:gd name="connsiteX7" fmla="*/ 93126 w 155491"/>
                <a:gd name="connsiteY7" fmla="*/ 98558 h 612681"/>
                <a:gd name="connsiteX8" fmla="*/ 148257 w 155491"/>
                <a:gd name="connsiteY8" fmla="*/ 254303 h 612681"/>
                <a:gd name="connsiteX9" fmla="*/ 74441 w 155491"/>
                <a:gd name="connsiteY9" fmla="*/ 606358 h 612681"/>
                <a:gd name="connsiteX10" fmla="*/ 54527 w 155491"/>
                <a:gd name="connsiteY10" fmla="*/ 610107 h 612681"/>
                <a:gd name="connsiteX11" fmla="*/ 54527 w 155491"/>
                <a:gd name="connsiteY11" fmla="*/ 610107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1" h="612681">
                  <a:moveTo>
                    <a:pt x="54527" y="610107"/>
                  </a:moveTo>
                  <a:cubicBezTo>
                    <a:pt x="48320" y="605744"/>
                    <a:pt x="46660" y="597201"/>
                    <a:pt x="50901" y="590931"/>
                  </a:cubicBezTo>
                  <a:cubicBezTo>
                    <a:pt x="113408" y="496587"/>
                    <a:pt x="141496" y="379132"/>
                    <a:pt x="120784" y="259035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6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5" y="377842"/>
                    <a:pt x="143402" y="502303"/>
                    <a:pt x="74441" y="606358"/>
                  </a:cubicBezTo>
                  <a:cubicBezTo>
                    <a:pt x="70016" y="612935"/>
                    <a:pt x="61042" y="614717"/>
                    <a:pt x="54527" y="610107"/>
                  </a:cubicBezTo>
                  <a:lnTo>
                    <a:pt x="54527" y="610107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5" name="Forma Livre: Forma 13">
              <a:extLst>
                <a:ext uri="{FF2B5EF4-FFF2-40B4-BE49-F238E27FC236}">
                  <a16:creationId xmlns:a16="http://schemas.microsoft.com/office/drawing/2014/main" xmlns="" id="{491E5FD8-16C6-4EFF-85E4-4D7A358BADBC}"/>
                </a:ext>
              </a:extLst>
            </p:cNvPr>
            <p:cNvSpPr/>
            <p:nvPr/>
          </p:nvSpPr>
          <p:spPr>
            <a:xfrm>
              <a:off x="1307270" y="3960854"/>
              <a:ext cx="589851" cy="230220"/>
            </a:xfrm>
            <a:custGeom>
              <a:avLst/>
              <a:gdLst>
                <a:gd name="connsiteX0" fmla="*/ 588712 w 589851"/>
                <a:gd name="connsiteY0" fmla="*/ 52958 h 230220"/>
                <a:gd name="connsiteX1" fmla="*/ 570703 w 589851"/>
                <a:gd name="connsiteY1" fmla="*/ 60518 h 230220"/>
                <a:gd name="connsiteX2" fmla="*/ 231555 w 589851"/>
                <a:gd name="connsiteY2" fmla="*/ 60948 h 230220"/>
                <a:gd name="connsiteX3" fmla="*/ 25349 w 589851"/>
                <a:gd name="connsiteY3" fmla="*/ 224253 h 230220"/>
                <a:gd name="connsiteX4" fmla="*/ 6296 w 589851"/>
                <a:gd name="connsiteY4" fmla="*/ 227941 h 230220"/>
                <a:gd name="connsiteX5" fmla="*/ 6296 w 589851"/>
                <a:gd name="connsiteY5" fmla="*/ 227941 h 230220"/>
                <a:gd name="connsiteX6" fmla="*/ 2547 w 589851"/>
                <a:gd name="connsiteY6" fmla="*/ 208211 h 230220"/>
                <a:gd name="connsiteX7" fmla="*/ 80296 w 589851"/>
                <a:gd name="connsiteY7" fmla="*/ 121243 h 230220"/>
                <a:gd name="connsiteX8" fmla="*/ 221229 w 589851"/>
                <a:gd name="connsiteY8" fmla="*/ 35011 h 230220"/>
                <a:gd name="connsiteX9" fmla="*/ 580906 w 589851"/>
                <a:gd name="connsiteY9" fmla="*/ 34274 h 230220"/>
                <a:gd name="connsiteX10" fmla="*/ 588712 w 589851"/>
                <a:gd name="connsiteY10" fmla="*/ 52958 h 230220"/>
                <a:gd name="connsiteX11" fmla="*/ 588712 w 589851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51" h="230220">
                  <a:moveTo>
                    <a:pt x="588712" y="52958"/>
                  </a:moveTo>
                  <a:cubicBezTo>
                    <a:pt x="585700" y="59903"/>
                    <a:pt x="577710" y="63284"/>
                    <a:pt x="570703" y="60518"/>
                  </a:cubicBezTo>
                  <a:cubicBezTo>
                    <a:pt x="465418" y="18908"/>
                    <a:pt x="344707" y="15774"/>
                    <a:pt x="231555" y="60948"/>
                  </a:cubicBezTo>
                  <a:cubicBezTo>
                    <a:pt x="147720" y="94445"/>
                    <a:pt x="76670" y="150744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6"/>
                    <a:pt x="2547" y="208211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281" y="37224"/>
                    <a:pt x="591846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6" name="Forma Livre: Forma 14">
              <a:extLst>
                <a:ext uri="{FF2B5EF4-FFF2-40B4-BE49-F238E27FC236}">
                  <a16:creationId xmlns:a16="http://schemas.microsoft.com/office/drawing/2014/main" xmlns="" id="{20528F03-1E99-4BD5-9EAE-5BD7A73C0E71}"/>
                </a:ext>
              </a:extLst>
            </p:cNvPr>
            <p:cNvSpPr/>
            <p:nvPr/>
          </p:nvSpPr>
          <p:spPr>
            <a:xfrm>
              <a:off x="1221537" y="4231692"/>
              <a:ext cx="204687" cy="599984"/>
            </a:xfrm>
            <a:custGeom>
              <a:avLst/>
              <a:gdLst>
                <a:gd name="connsiteX0" fmla="*/ 66338 w 204687"/>
                <a:gd name="connsiteY0" fmla="*/ 1540 h 599984"/>
                <a:gd name="connsiteX1" fmla="*/ 72668 w 204687"/>
                <a:gd name="connsiteY1" fmla="*/ 20040 h 599984"/>
                <a:gd name="connsiteX2" fmla="*/ 50357 w 204687"/>
                <a:gd name="connsiteY2" fmla="*/ 358451 h 599984"/>
                <a:gd name="connsiteX3" fmla="*/ 199465 w 204687"/>
                <a:gd name="connsiteY3" fmla="*/ 575167 h 599984"/>
                <a:gd name="connsiteX4" fmla="*/ 201862 w 204687"/>
                <a:gd name="connsiteY4" fmla="*/ 594466 h 599984"/>
                <a:gd name="connsiteX5" fmla="*/ 201862 w 204687"/>
                <a:gd name="connsiteY5" fmla="*/ 594466 h 599984"/>
                <a:gd name="connsiteX6" fmla="*/ 181948 w 204687"/>
                <a:gd name="connsiteY6" fmla="*/ 596863 h 599984"/>
                <a:gd name="connsiteX7" fmla="*/ 100449 w 204687"/>
                <a:gd name="connsiteY7" fmla="*/ 513459 h 599984"/>
                <a:gd name="connsiteX8" fmla="*/ 23867 w 204687"/>
                <a:gd name="connsiteY8" fmla="*/ 367056 h 599984"/>
                <a:gd name="connsiteX9" fmla="*/ 47284 w 204687"/>
                <a:gd name="connsiteY9" fmla="*/ 8116 h 599984"/>
                <a:gd name="connsiteX10" fmla="*/ 66338 w 204687"/>
                <a:gd name="connsiteY10" fmla="*/ 1540 h 599984"/>
                <a:gd name="connsiteX11" fmla="*/ 66338 w 204687"/>
                <a:gd name="connsiteY11" fmla="*/ 1540 h 59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4">
                  <a:moveTo>
                    <a:pt x="66338" y="1540"/>
                  </a:moveTo>
                  <a:cubicBezTo>
                    <a:pt x="73098" y="4982"/>
                    <a:pt x="75926" y="13156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7"/>
                    <a:pt x="-6311" y="120900"/>
                    <a:pt x="47284" y="8116"/>
                  </a:cubicBezTo>
                  <a:cubicBezTo>
                    <a:pt x="50603" y="926"/>
                    <a:pt x="59269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7" name="Forma Livre: Forma 15">
              <a:extLst>
                <a:ext uri="{FF2B5EF4-FFF2-40B4-BE49-F238E27FC236}">
                  <a16:creationId xmlns:a16="http://schemas.microsoft.com/office/drawing/2014/main" xmlns="" id="{8734FCC3-1099-4EEC-AD58-620E8B707D23}"/>
                </a:ext>
              </a:extLst>
            </p:cNvPr>
            <p:cNvSpPr/>
            <p:nvPr/>
          </p:nvSpPr>
          <p:spPr>
            <a:xfrm>
              <a:off x="1309545" y="4049004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1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5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1" y="23136"/>
                  </a:cubicBezTo>
                  <a:cubicBezTo>
                    <a:pt x="690246" y="78759"/>
                    <a:pt x="796023" y="225900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5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5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2"/>
                    <a:pt x="501127" y="786435"/>
                    <a:pt x="494858" y="787971"/>
                  </a:cubicBezTo>
                  <a:cubicBezTo>
                    <a:pt x="463451" y="795593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8" name="Forma Livre: Forma 16">
              <a:extLst>
                <a:ext uri="{FF2B5EF4-FFF2-40B4-BE49-F238E27FC236}">
                  <a16:creationId xmlns:a16="http://schemas.microsoft.com/office/drawing/2014/main" xmlns="" id="{11152358-9ACC-4148-B2F2-97D271F75118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29" name="Forma Livre: Forma 17">
              <a:extLst>
                <a:ext uri="{FF2B5EF4-FFF2-40B4-BE49-F238E27FC236}">
                  <a16:creationId xmlns:a16="http://schemas.microsoft.com/office/drawing/2014/main" xmlns="" id="{788687A7-09D0-4D1F-8A39-FA8705AF11D0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0" name="Forma Livre: Forma 18">
              <a:extLst>
                <a:ext uri="{FF2B5EF4-FFF2-40B4-BE49-F238E27FC236}">
                  <a16:creationId xmlns:a16="http://schemas.microsoft.com/office/drawing/2014/main" xmlns="" id="{8C2F1725-448D-4309-A051-26EF21ACA79B}"/>
                </a:ext>
              </a:extLst>
            </p:cNvPr>
            <p:cNvSpPr/>
            <p:nvPr/>
          </p:nvSpPr>
          <p:spPr>
            <a:xfrm>
              <a:off x="2436557" y="2716538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9 h 178074"/>
                <a:gd name="connsiteX8" fmla="*/ 363471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7" y="88067"/>
                    <a:pt x="14428" y="85854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9"/>
                  </a:cubicBezTo>
                  <a:cubicBezTo>
                    <a:pt x="469125" y="128694"/>
                    <a:pt x="418050" y="150882"/>
                    <a:pt x="363471" y="164096"/>
                  </a:cubicBezTo>
                  <a:cubicBezTo>
                    <a:pt x="241654" y="193721"/>
                    <a:pt x="115717" y="175897"/>
                    <a:pt x="7298" y="114066"/>
                  </a:cubicBezTo>
                  <a:cubicBezTo>
                    <a:pt x="230" y="110132"/>
                    <a:pt x="-2105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1" name="Forma Livre: Forma 19">
              <a:extLst>
                <a:ext uri="{FF2B5EF4-FFF2-40B4-BE49-F238E27FC236}">
                  <a16:creationId xmlns:a16="http://schemas.microsoft.com/office/drawing/2014/main" xmlns="" id="{68FCCD00-90D5-4493-AA18-4FEB2A4F648F}"/>
                </a:ext>
              </a:extLst>
            </p:cNvPr>
            <p:cNvSpPr/>
            <p:nvPr/>
          </p:nvSpPr>
          <p:spPr>
            <a:xfrm>
              <a:off x="3016980" y="2069545"/>
              <a:ext cx="155492" cy="612681"/>
            </a:xfrm>
            <a:custGeom>
              <a:avLst/>
              <a:gdLst>
                <a:gd name="connsiteX0" fmla="*/ 54589 w 155492"/>
                <a:gd name="connsiteY0" fmla="*/ 610107 h 612681"/>
                <a:gd name="connsiteX1" fmla="*/ 50963 w 155492"/>
                <a:gd name="connsiteY1" fmla="*/ 590931 h 612681"/>
                <a:gd name="connsiteX2" fmla="*/ 120784 w 155492"/>
                <a:gd name="connsiteY2" fmla="*/ 259036 h 612681"/>
                <a:gd name="connsiteX3" fmla="*/ 3760 w 155492"/>
                <a:gd name="connsiteY3" fmla="*/ 23451 h 612681"/>
                <a:gd name="connsiteX4" fmla="*/ 4128 w 155492"/>
                <a:gd name="connsiteY4" fmla="*/ 4029 h 612681"/>
                <a:gd name="connsiteX5" fmla="*/ 4128 w 155492"/>
                <a:gd name="connsiteY5" fmla="*/ 4029 h 612681"/>
                <a:gd name="connsiteX6" fmla="*/ 24165 w 155492"/>
                <a:gd name="connsiteY6" fmla="*/ 4459 h 612681"/>
                <a:gd name="connsiteX7" fmla="*/ 93126 w 155492"/>
                <a:gd name="connsiteY7" fmla="*/ 98558 h 612681"/>
                <a:gd name="connsiteX8" fmla="*/ 148257 w 155492"/>
                <a:gd name="connsiteY8" fmla="*/ 254303 h 612681"/>
                <a:gd name="connsiteX9" fmla="*/ 74441 w 155492"/>
                <a:gd name="connsiteY9" fmla="*/ 606358 h 612681"/>
                <a:gd name="connsiteX10" fmla="*/ 54589 w 155492"/>
                <a:gd name="connsiteY10" fmla="*/ 610107 h 612681"/>
                <a:gd name="connsiteX11" fmla="*/ 54589 w 155492"/>
                <a:gd name="connsiteY11" fmla="*/ 610107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2" h="612681">
                  <a:moveTo>
                    <a:pt x="54589" y="610107"/>
                  </a:moveTo>
                  <a:cubicBezTo>
                    <a:pt x="48381" y="605744"/>
                    <a:pt x="46722" y="597201"/>
                    <a:pt x="50963" y="590931"/>
                  </a:cubicBezTo>
                  <a:cubicBezTo>
                    <a:pt x="113470" y="496587"/>
                    <a:pt x="141558" y="379133"/>
                    <a:pt x="120784" y="259036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6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5" y="377842"/>
                    <a:pt x="143402" y="502303"/>
                    <a:pt x="74441" y="606358"/>
                  </a:cubicBezTo>
                  <a:cubicBezTo>
                    <a:pt x="70077" y="612935"/>
                    <a:pt x="61104" y="614717"/>
                    <a:pt x="54589" y="610107"/>
                  </a:cubicBezTo>
                  <a:lnTo>
                    <a:pt x="54589" y="610107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2" name="Forma Livre: Forma 20">
              <a:extLst>
                <a:ext uri="{FF2B5EF4-FFF2-40B4-BE49-F238E27FC236}">
                  <a16:creationId xmlns:a16="http://schemas.microsoft.com/office/drawing/2014/main" xmlns="" id="{104A5AA5-9DC7-45EA-BA18-C349675E233C}"/>
                </a:ext>
              </a:extLst>
            </p:cNvPr>
            <p:cNvSpPr/>
            <p:nvPr/>
          </p:nvSpPr>
          <p:spPr>
            <a:xfrm>
              <a:off x="2282859" y="1918957"/>
              <a:ext cx="589851" cy="230220"/>
            </a:xfrm>
            <a:custGeom>
              <a:avLst/>
              <a:gdLst>
                <a:gd name="connsiteX0" fmla="*/ 588712 w 589851"/>
                <a:gd name="connsiteY0" fmla="*/ 52958 h 230220"/>
                <a:gd name="connsiteX1" fmla="*/ 570703 w 589851"/>
                <a:gd name="connsiteY1" fmla="*/ 60518 h 230220"/>
                <a:gd name="connsiteX2" fmla="*/ 231555 w 589851"/>
                <a:gd name="connsiteY2" fmla="*/ 60948 h 230220"/>
                <a:gd name="connsiteX3" fmla="*/ 25349 w 589851"/>
                <a:gd name="connsiteY3" fmla="*/ 224253 h 230220"/>
                <a:gd name="connsiteX4" fmla="*/ 6296 w 589851"/>
                <a:gd name="connsiteY4" fmla="*/ 227941 h 230220"/>
                <a:gd name="connsiteX5" fmla="*/ 6296 w 589851"/>
                <a:gd name="connsiteY5" fmla="*/ 227941 h 230220"/>
                <a:gd name="connsiteX6" fmla="*/ 2547 w 589851"/>
                <a:gd name="connsiteY6" fmla="*/ 208212 h 230220"/>
                <a:gd name="connsiteX7" fmla="*/ 80296 w 589851"/>
                <a:gd name="connsiteY7" fmla="*/ 121243 h 230220"/>
                <a:gd name="connsiteX8" fmla="*/ 221229 w 589851"/>
                <a:gd name="connsiteY8" fmla="*/ 35011 h 230220"/>
                <a:gd name="connsiteX9" fmla="*/ 580906 w 589851"/>
                <a:gd name="connsiteY9" fmla="*/ 34274 h 230220"/>
                <a:gd name="connsiteX10" fmla="*/ 588712 w 589851"/>
                <a:gd name="connsiteY10" fmla="*/ 52958 h 230220"/>
                <a:gd name="connsiteX11" fmla="*/ 588712 w 589851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51" h="230220">
                  <a:moveTo>
                    <a:pt x="588712" y="52958"/>
                  </a:moveTo>
                  <a:cubicBezTo>
                    <a:pt x="585700" y="59903"/>
                    <a:pt x="577710" y="63284"/>
                    <a:pt x="570703" y="60518"/>
                  </a:cubicBezTo>
                  <a:cubicBezTo>
                    <a:pt x="465419" y="18908"/>
                    <a:pt x="344707" y="15774"/>
                    <a:pt x="231555" y="60948"/>
                  </a:cubicBezTo>
                  <a:cubicBezTo>
                    <a:pt x="147720" y="94445"/>
                    <a:pt x="76670" y="150745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7"/>
                    <a:pt x="2547" y="208212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281" y="37224"/>
                    <a:pt x="591846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3" name="Forma Livre: Forma 21">
              <a:extLst>
                <a:ext uri="{FF2B5EF4-FFF2-40B4-BE49-F238E27FC236}">
                  <a16:creationId xmlns:a16="http://schemas.microsoft.com/office/drawing/2014/main" xmlns="" id="{D83037CF-4CE8-4AC9-8093-145DD2FC0E59}"/>
                </a:ext>
              </a:extLst>
            </p:cNvPr>
            <p:cNvSpPr/>
            <p:nvPr/>
          </p:nvSpPr>
          <p:spPr>
            <a:xfrm>
              <a:off x="2197126" y="2189795"/>
              <a:ext cx="204687" cy="599983"/>
            </a:xfrm>
            <a:custGeom>
              <a:avLst/>
              <a:gdLst>
                <a:gd name="connsiteX0" fmla="*/ 66338 w 204687"/>
                <a:gd name="connsiteY0" fmla="*/ 1540 h 599983"/>
                <a:gd name="connsiteX1" fmla="*/ 72668 w 204687"/>
                <a:gd name="connsiteY1" fmla="*/ 20040 h 599983"/>
                <a:gd name="connsiteX2" fmla="*/ 50357 w 204687"/>
                <a:gd name="connsiteY2" fmla="*/ 358451 h 599983"/>
                <a:gd name="connsiteX3" fmla="*/ 199465 w 204687"/>
                <a:gd name="connsiteY3" fmla="*/ 575167 h 599983"/>
                <a:gd name="connsiteX4" fmla="*/ 201862 w 204687"/>
                <a:gd name="connsiteY4" fmla="*/ 594466 h 599983"/>
                <a:gd name="connsiteX5" fmla="*/ 201862 w 204687"/>
                <a:gd name="connsiteY5" fmla="*/ 594466 h 599983"/>
                <a:gd name="connsiteX6" fmla="*/ 181948 w 204687"/>
                <a:gd name="connsiteY6" fmla="*/ 596863 h 599983"/>
                <a:gd name="connsiteX7" fmla="*/ 100449 w 204687"/>
                <a:gd name="connsiteY7" fmla="*/ 513459 h 599983"/>
                <a:gd name="connsiteX8" fmla="*/ 23867 w 204687"/>
                <a:gd name="connsiteY8" fmla="*/ 367056 h 599983"/>
                <a:gd name="connsiteX9" fmla="*/ 47284 w 204687"/>
                <a:gd name="connsiteY9" fmla="*/ 8117 h 599983"/>
                <a:gd name="connsiteX10" fmla="*/ 66338 w 204687"/>
                <a:gd name="connsiteY10" fmla="*/ 1540 h 599983"/>
                <a:gd name="connsiteX11" fmla="*/ 66338 w 204687"/>
                <a:gd name="connsiteY11" fmla="*/ 1540 h 59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3">
                  <a:moveTo>
                    <a:pt x="66338" y="1540"/>
                  </a:moveTo>
                  <a:cubicBezTo>
                    <a:pt x="73098" y="4982"/>
                    <a:pt x="75926" y="13156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8"/>
                    <a:pt x="-6311" y="120900"/>
                    <a:pt x="47284" y="8117"/>
                  </a:cubicBezTo>
                  <a:cubicBezTo>
                    <a:pt x="50603" y="925"/>
                    <a:pt x="59208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4" name="Forma Livre: Forma 22">
              <a:extLst>
                <a:ext uri="{FF2B5EF4-FFF2-40B4-BE49-F238E27FC236}">
                  <a16:creationId xmlns:a16="http://schemas.microsoft.com/office/drawing/2014/main" xmlns="" id="{3B8682A2-CD8C-45B2-AD1D-7F819B15D670}"/>
                </a:ext>
              </a:extLst>
            </p:cNvPr>
            <p:cNvSpPr/>
            <p:nvPr/>
          </p:nvSpPr>
          <p:spPr>
            <a:xfrm>
              <a:off x="2285073" y="2007107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0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4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0" y="23136"/>
                  </a:cubicBezTo>
                  <a:cubicBezTo>
                    <a:pt x="690246" y="78759"/>
                    <a:pt x="796023" y="225900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4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5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3"/>
                    <a:pt x="501127" y="786435"/>
                    <a:pt x="494858" y="787971"/>
                  </a:cubicBezTo>
                  <a:cubicBezTo>
                    <a:pt x="463451" y="795593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grpSp>
          <p:nvGrpSpPr>
            <p:cNvPr id="35" name="Gráfico 3">
              <a:extLst>
                <a:ext uri="{FF2B5EF4-FFF2-40B4-BE49-F238E27FC236}">
                  <a16:creationId xmlns:a16="http://schemas.microsoft.com/office/drawing/2014/main" xmlns="" id="{3CBB913E-A3EB-4FDB-A492-B6E81B46EFEB}"/>
                </a:ext>
              </a:extLst>
            </p:cNvPr>
            <p:cNvGrpSpPr/>
            <p:nvPr/>
          </p:nvGrpSpPr>
          <p:grpSpPr>
            <a:xfrm>
              <a:off x="819472" y="896758"/>
              <a:ext cx="2840825" cy="976906"/>
              <a:chOff x="819472" y="896758"/>
              <a:chExt cx="2840825" cy="976906"/>
            </a:xfrm>
          </p:grpSpPr>
          <p:sp>
            <p:nvSpPr>
              <p:cNvPr id="47" name="Forma Livre: Forma 24">
                <a:extLst>
                  <a:ext uri="{FF2B5EF4-FFF2-40B4-BE49-F238E27FC236}">
                    <a16:creationId xmlns:a16="http://schemas.microsoft.com/office/drawing/2014/main" xmlns="" id="{9F84C003-B2AC-49F4-A851-764C83FA1AB6}"/>
                  </a:ext>
                </a:extLst>
              </p:cNvPr>
              <p:cNvSpPr/>
              <p:nvPr/>
            </p:nvSpPr>
            <p:spPr>
              <a:xfrm>
                <a:off x="819472" y="896758"/>
                <a:ext cx="6146" cy="6146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6146"/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orma Livre: Forma 25">
                <a:extLst>
                  <a:ext uri="{FF2B5EF4-FFF2-40B4-BE49-F238E27FC236}">
                    <a16:creationId xmlns:a16="http://schemas.microsoft.com/office/drawing/2014/main" xmlns="" id="{E85B40D6-7A34-44DF-A392-24C42D3FBEA3}"/>
                  </a:ext>
                </a:extLst>
              </p:cNvPr>
              <p:cNvSpPr/>
              <p:nvPr/>
            </p:nvSpPr>
            <p:spPr>
              <a:xfrm>
                <a:off x="819472" y="896758"/>
                <a:ext cx="6146" cy="6146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6146"/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orma Livre: Forma 26">
                <a:extLst>
                  <a:ext uri="{FF2B5EF4-FFF2-40B4-BE49-F238E27FC236}">
                    <a16:creationId xmlns:a16="http://schemas.microsoft.com/office/drawing/2014/main" xmlns="" id="{72AC6308-8A6F-4D37-B200-FB9540BECA92}"/>
                  </a:ext>
                </a:extLst>
              </p:cNvPr>
              <p:cNvSpPr/>
              <p:nvPr/>
            </p:nvSpPr>
            <p:spPr>
              <a:xfrm>
                <a:off x="2924335" y="1695590"/>
                <a:ext cx="608184" cy="178074"/>
              </a:xfrm>
              <a:custGeom>
                <a:avLst/>
                <a:gdLst>
                  <a:gd name="connsiteX0" fmla="*/ 2060 w 608184"/>
                  <a:gd name="connsiteY0" fmla="*/ 94521 h 178074"/>
                  <a:gd name="connsiteX1" fmla="*/ 20991 w 608184"/>
                  <a:gd name="connsiteY1" fmla="*/ 89604 h 178074"/>
                  <a:gd name="connsiteX2" fmla="*/ 356820 w 608184"/>
                  <a:gd name="connsiteY2" fmla="*/ 136991 h 178074"/>
                  <a:gd name="connsiteX3" fmla="*/ 584046 w 608184"/>
                  <a:gd name="connsiteY3" fmla="*/ 4417 h 178074"/>
                  <a:gd name="connsiteX4" fmla="*/ 603468 w 608184"/>
                  <a:gd name="connsiteY4" fmla="*/ 3495 h 178074"/>
                  <a:gd name="connsiteX5" fmla="*/ 603468 w 608184"/>
                  <a:gd name="connsiteY5" fmla="*/ 3495 h 178074"/>
                  <a:gd name="connsiteX6" fmla="*/ 604390 w 608184"/>
                  <a:gd name="connsiteY6" fmla="*/ 23532 h 178074"/>
                  <a:gd name="connsiteX7" fmla="*/ 515146 w 608184"/>
                  <a:gd name="connsiteY7" fmla="*/ 98639 h 178074"/>
                  <a:gd name="connsiteX8" fmla="*/ 363458 w 608184"/>
                  <a:gd name="connsiteY8" fmla="*/ 164096 h 178074"/>
                  <a:gd name="connsiteX9" fmla="*/ 7284 w 608184"/>
                  <a:gd name="connsiteY9" fmla="*/ 114066 h 178074"/>
                  <a:gd name="connsiteX10" fmla="*/ 2060 w 608184"/>
                  <a:gd name="connsiteY10" fmla="*/ 94521 h 178074"/>
                  <a:gd name="connsiteX11" fmla="*/ 2060 w 608184"/>
                  <a:gd name="connsiteY11" fmla="*/ 94521 h 178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8184" h="178074">
                    <a:moveTo>
                      <a:pt x="2060" y="94521"/>
                    </a:moveTo>
                    <a:cubicBezTo>
                      <a:pt x="5994" y="88067"/>
                      <a:pt x="14414" y="85855"/>
                      <a:pt x="20991" y="89604"/>
                    </a:cubicBezTo>
                    <a:cubicBezTo>
                      <a:pt x="119330" y="145657"/>
                      <a:pt x="238382" y="165755"/>
                      <a:pt x="356820" y="136991"/>
                    </a:cubicBezTo>
                    <a:cubicBezTo>
                      <a:pt x="444588" y="115664"/>
                      <a:pt x="522829" y="69936"/>
                      <a:pt x="584046" y="4417"/>
                    </a:cubicBezTo>
                    <a:cubicBezTo>
                      <a:pt x="589208" y="-1115"/>
                      <a:pt x="597813" y="-1483"/>
                      <a:pt x="603468" y="3495"/>
                    </a:cubicBezTo>
                    <a:lnTo>
                      <a:pt x="603468" y="3495"/>
                    </a:lnTo>
                    <a:cubicBezTo>
                      <a:pt x="609368" y="8719"/>
                      <a:pt x="609798" y="17754"/>
                      <a:pt x="604390" y="23532"/>
                    </a:cubicBezTo>
                    <a:cubicBezTo>
                      <a:pt x="577531" y="52296"/>
                      <a:pt x="547599" y="77434"/>
                      <a:pt x="515146" y="98639"/>
                    </a:cubicBezTo>
                    <a:cubicBezTo>
                      <a:pt x="469111" y="128694"/>
                      <a:pt x="418036" y="150882"/>
                      <a:pt x="363458" y="164096"/>
                    </a:cubicBezTo>
                    <a:cubicBezTo>
                      <a:pt x="241640" y="193721"/>
                      <a:pt x="115704" y="175897"/>
                      <a:pt x="7284" y="114066"/>
                    </a:cubicBezTo>
                    <a:cubicBezTo>
                      <a:pt x="278" y="110132"/>
                      <a:pt x="-2119" y="101343"/>
                      <a:pt x="2060" y="94521"/>
                    </a:cubicBezTo>
                    <a:lnTo>
                      <a:pt x="2060" y="94521"/>
                    </a:lnTo>
                    <a:close/>
                  </a:path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orma Livre: Forma 27">
                <a:extLst>
                  <a:ext uri="{FF2B5EF4-FFF2-40B4-BE49-F238E27FC236}">
                    <a16:creationId xmlns:a16="http://schemas.microsoft.com/office/drawing/2014/main" xmlns="" id="{4125107F-3BB5-4F2F-8854-E27F1EF4B87D}"/>
                  </a:ext>
                </a:extLst>
              </p:cNvPr>
              <p:cNvSpPr/>
              <p:nvPr/>
            </p:nvSpPr>
            <p:spPr>
              <a:xfrm>
                <a:off x="3504805" y="1048597"/>
                <a:ext cx="155492" cy="612654"/>
              </a:xfrm>
              <a:custGeom>
                <a:avLst/>
                <a:gdLst>
                  <a:gd name="connsiteX0" fmla="*/ 54527 w 155492"/>
                  <a:gd name="connsiteY0" fmla="*/ 610108 h 612654"/>
                  <a:gd name="connsiteX1" fmla="*/ 50901 w 155492"/>
                  <a:gd name="connsiteY1" fmla="*/ 590931 h 612654"/>
                  <a:gd name="connsiteX2" fmla="*/ 120784 w 155492"/>
                  <a:gd name="connsiteY2" fmla="*/ 259036 h 612654"/>
                  <a:gd name="connsiteX3" fmla="*/ 3760 w 155492"/>
                  <a:gd name="connsiteY3" fmla="*/ 23451 h 612654"/>
                  <a:gd name="connsiteX4" fmla="*/ 4128 w 155492"/>
                  <a:gd name="connsiteY4" fmla="*/ 4029 h 612654"/>
                  <a:gd name="connsiteX5" fmla="*/ 4128 w 155492"/>
                  <a:gd name="connsiteY5" fmla="*/ 4029 h 612654"/>
                  <a:gd name="connsiteX6" fmla="*/ 24165 w 155492"/>
                  <a:gd name="connsiteY6" fmla="*/ 4459 h 612654"/>
                  <a:gd name="connsiteX7" fmla="*/ 93126 w 155492"/>
                  <a:gd name="connsiteY7" fmla="*/ 98558 h 612654"/>
                  <a:gd name="connsiteX8" fmla="*/ 148257 w 155492"/>
                  <a:gd name="connsiteY8" fmla="*/ 254303 h 612654"/>
                  <a:gd name="connsiteX9" fmla="*/ 74441 w 155492"/>
                  <a:gd name="connsiteY9" fmla="*/ 606358 h 612654"/>
                  <a:gd name="connsiteX10" fmla="*/ 54527 w 155492"/>
                  <a:gd name="connsiteY10" fmla="*/ 610108 h 612654"/>
                  <a:gd name="connsiteX11" fmla="*/ 54527 w 155492"/>
                  <a:gd name="connsiteY11" fmla="*/ 610108 h 61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492" h="612654">
                    <a:moveTo>
                      <a:pt x="54527" y="610108"/>
                    </a:moveTo>
                    <a:cubicBezTo>
                      <a:pt x="48320" y="605744"/>
                      <a:pt x="46660" y="597200"/>
                      <a:pt x="50901" y="590931"/>
                    </a:cubicBezTo>
                    <a:cubicBezTo>
                      <a:pt x="113408" y="496587"/>
                      <a:pt x="141496" y="379133"/>
                      <a:pt x="120784" y="259036"/>
                    </a:cubicBezTo>
                    <a:cubicBezTo>
                      <a:pt x="105418" y="170038"/>
                      <a:pt x="65037" y="88908"/>
                      <a:pt x="3760" y="23451"/>
                    </a:cubicBezTo>
                    <a:cubicBezTo>
                      <a:pt x="-1403" y="17919"/>
                      <a:pt x="-1219" y="9315"/>
                      <a:pt x="4128" y="4029"/>
                    </a:cubicBezTo>
                    <a:lnTo>
                      <a:pt x="4128" y="4029"/>
                    </a:lnTo>
                    <a:cubicBezTo>
                      <a:pt x="9721" y="-1503"/>
                      <a:pt x="18818" y="-1318"/>
                      <a:pt x="24165" y="4459"/>
                    </a:cubicBezTo>
                    <a:cubicBezTo>
                      <a:pt x="51024" y="33162"/>
                      <a:pt x="74134" y="64754"/>
                      <a:pt x="93126" y="98558"/>
                    </a:cubicBezTo>
                    <a:cubicBezTo>
                      <a:pt x="120046" y="146498"/>
                      <a:pt x="138731" y="198987"/>
                      <a:pt x="148257" y="254303"/>
                    </a:cubicBezTo>
                    <a:cubicBezTo>
                      <a:pt x="169585" y="377842"/>
                      <a:pt x="143402" y="502303"/>
                      <a:pt x="74441" y="606358"/>
                    </a:cubicBezTo>
                    <a:cubicBezTo>
                      <a:pt x="70016" y="612935"/>
                      <a:pt x="61042" y="614656"/>
                      <a:pt x="54527" y="610108"/>
                    </a:cubicBezTo>
                    <a:lnTo>
                      <a:pt x="54527" y="610108"/>
                    </a:lnTo>
                    <a:close/>
                  </a:path>
                </a:pathLst>
              </a:custGeom>
              <a:solidFill>
                <a:srgbClr val="00973A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orma Livre: Forma 28">
                <a:extLst>
                  <a:ext uri="{FF2B5EF4-FFF2-40B4-BE49-F238E27FC236}">
                    <a16:creationId xmlns:a16="http://schemas.microsoft.com/office/drawing/2014/main" xmlns="" id="{79036839-8741-44BD-9D3A-5957CF245889}"/>
                  </a:ext>
                </a:extLst>
              </p:cNvPr>
              <p:cNvSpPr/>
              <p:nvPr/>
            </p:nvSpPr>
            <p:spPr>
              <a:xfrm>
                <a:off x="2770623" y="898009"/>
                <a:ext cx="589851" cy="230220"/>
              </a:xfrm>
              <a:custGeom>
                <a:avLst/>
                <a:gdLst>
                  <a:gd name="connsiteX0" fmla="*/ 588712 w 589851"/>
                  <a:gd name="connsiteY0" fmla="*/ 52958 h 230220"/>
                  <a:gd name="connsiteX1" fmla="*/ 570703 w 589851"/>
                  <a:gd name="connsiteY1" fmla="*/ 60518 h 230220"/>
                  <a:gd name="connsiteX2" fmla="*/ 231555 w 589851"/>
                  <a:gd name="connsiteY2" fmla="*/ 60948 h 230220"/>
                  <a:gd name="connsiteX3" fmla="*/ 25349 w 589851"/>
                  <a:gd name="connsiteY3" fmla="*/ 224253 h 230220"/>
                  <a:gd name="connsiteX4" fmla="*/ 6296 w 589851"/>
                  <a:gd name="connsiteY4" fmla="*/ 227941 h 230220"/>
                  <a:gd name="connsiteX5" fmla="*/ 6296 w 589851"/>
                  <a:gd name="connsiteY5" fmla="*/ 227941 h 230220"/>
                  <a:gd name="connsiteX6" fmla="*/ 2547 w 589851"/>
                  <a:gd name="connsiteY6" fmla="*/ 208212 h 230220"/>
                  <a:gd name="connsiteX7" fmla="*/ 80296 w 589851"/>
                  <a:gd name="connsiteY7" fmla="*/ 121243 h 230220"/>
                  <a:gd name="connsiteX8" fmla="*/ 221229 w 589851"/>
                  <a:gd name="connsiteY8" fmla="*/ 35011 h 230220"/>
                  <a:gd name="connsiteX9" fmla="*/ 580906 w 589851"/>
                  <a:gd name="connsiteY9" fmla="*/ 34274 h 230220"/>
                  <a:gd name="connsiteX10" fmla="*/ 588712 w 589851"/>
                  <a:gd name="connsiteY10" fmla="*/ 52958 h 230220"/>
                  <a:gd name="connsiteX11" fmla="*/ 588712 w 589851"/>
                  <a:gd name="connsiteY11" fmla="*/ 52958 h 23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9851" h="230220">
                    <a:moveTo>
                      <a:pt x="588712" y="52958"/>
                    </a:moveTo>
                    <a:cubicBezTo>
                      <a:pt x="585700" y="59903"/>
                      <a:pt x="577710" y="63284"/>
                      <a:pt x="570703" y="60518"/>
                    </a:cubicBezTo>
                    <a:cubicBezTo>
                      <a:pt x="465418" y="18908"/>
                      <a:pt x="344707" y="15774"/>
                      <a:pt x="231555" y="60948"/>
                    </a:cubicBezTo>
                    <a:cubicBezTo>
                      <a:pt x="147720" y="94445"/>
                      <a:pt x="76670" y="150745"/>
                      <a:pt x="25349" y="224253"/>
                    </a:cubicBezTo>
                    <a:cubicBezTo>
                      <a:pt x="21047" y="230461"/>
                      <a:pt x="12565" y="232059"/>
                      <a:pt x="6296" y="227941"/>
                    </a:cubicBezTo>
                    <a:lnTo>
                      <a:pt x="6296" y="227941"/>
                    </a:lnTo>
                    <a:cubicBezTo>
                      <a:pt x="-281" y="223639"/>
                      <a:pt x="-2001" y="214727"/>
                      <a:pt x="2547" y="208212"/>
                    </a:cubicBezTo>
                    <a:cubicBezTo>
                      <a:pt x="25042" y="175944"/>
                      <a:pt x="51163" y="146811"/>
                      <a:pt x="80296" y="121243"/>
                    </a:cubicBezTo>
                    <a:cubicBezTo>
                      <a:pt x="121599" y="84980"/>
                      <a:pt x="169109" y="55847"/>
                      <a:pt x="221229" y="35011"/>
                    </a:cubicBezTo>
                    <a:cubicBezTo>
                      <a:pt x="337639" y="-11454"/>
                      <a:pt x="464804" y="-11639"/>
                      <a:pt x="580906" y="34274"/>
                    </a:cubicBezTo>
                    <a:cubicBezTo>
                      <a:pt x="588281" y="37224"/>
                      <a:pt x="591846" y="45644"/>
                      <a:pt x="588712" y="52958"/>
                    </a:cubicBezTo>
                    <a:lnTo>
                      <a:pt x="588712" y="52958"/>
                    </a:lnTo>
                    <a:close/>
                  </a:path>
                </a:pathLst>
              </a:custGeom>
              <a:solidFill>
                <a:srgbClr val="3B67AE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orma Livre: Forma 29">
                <a:extLst>
                  <a:ext uri="{FF2B5EF4-FFF2-40B4-BE49-F238E27FC236}">
                    <a16:creationId xmlns:a16="http://schemas.microsoft.com/office/drawing/2014/main" xmlns="" id="{73344B8F-0A11-4D50-9F01-930B31A29ECD}"/>
                  </a:ext>
                </a:extLst>
              </p:cNvPr>
              <p:cNvSpPr/>
              <p:nvPr/>
            </p:nvSpPr>
            <p:spPr>
              <a:xfrm>
                <a:off x="2684890" y="1168836"/>
                <a:ext cx="204687" cy="599994"/>
              </a:xfrm>
              <a:custGeom>
                <a:avLst/>
                <a:gdLst>
                  <a:gd name="connsiteX0" fmla="*/ 66338 w 204687"/>
                  <a:gd name="connsiteY0" fmla="*/ 1551 h 599994"/>
                  <a:gd name="connsiteX1" fmla="*/ 72668 w 204687"/>
                  <a:gd name="connsiteY1" fmla="*/ 20051 h 599994"/>
                  <a:gd name="connsiteX2" fmla="*/ 50358 w 204687"/>
                  <a:gd name="connsiteY2" fmla="*/ 358462 h 599994"/>
                  <a:gd name="connsiteX3" fmla="*/ 199465 w 204687"/>
                  <a:gd name="connsiteY3" fmla="*/ 575178 h 599994"/>
                  <a:gd name="connsiteX4" fmla="*/ 201862 w 204687"/>
                  <a:gd name="connsiteY4" fmla="*/ 594477 h 599994"/>
                  <a:gd name="connsiteX5" fmla="*/ 201862 w 204687"/>
                  <a:gd name="connsiteY5" fmla="*/ 594477 h 599994"/>
                  <a:gd name="connsiteX6" fmla="*/ 181948 w 204687"/>
                  <a:gd name="connsiteY6" fmla="*/ 596874 h 599994"/>
                  <a:gd name="connsiteX7" fmla="*/ 100449 w 204687"/>
                  <a:gd name="connsiteY7" fmla="*/ 513470 h 599994"/>
                  <a:gd name="connsiteX8" fmla="*/ 23867 w 204687"/>
                  <a:gd name="connsiteY8" fmla="*/ 367067 h 599994"/>
                  <a:gd name="connsiteX9" fmla="*/ 47284 w 204687"/>
                  <a:gd name="connsiteY9" fmla="*/ 8128 h 599994"/>
                  <a:gd name="connsiteX10" fmla="*/ 66338 w 204687"/>
                  <a:gd name="connsiteY10" fmla="*/ 1551 h 599994"/>
                  <a:gd name="connsiteX11" fmla="*/ 66338 w 204687"/>
                  <a:gd name="connsiteY11" fmla="*/ 1551 h 59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4687" h="599994">
                    <a:moveTo>
                      <a:pt x="66338" y="1551"/>
                    </a:moveTo>
                    <a:cubicBezTo>
                      <a:pt x="73098" y="4993"/>
                      <a:pt x="75926" y="13167"/>
                      <a:pt x="72668" y="20051"/>
                    </a:cubicBezTo>
                    <a:cubicBezTo>
                      <a:pt x="24113" y="122324"/>
                      <a:pt x="12866" y="242483"/>
                      <a:pt x="50358" y="358462"/>
                    </a:cubicBezTo>
                    <a:cubicBezTo>
                      <a:pt x="78138" y="444386"/>
                      <a:pt x="129521" y="519063"/>
                      <a:pt x="199465" y="575178"/>
                    </a:cubicBezTo>
                    <a:cubicBezTo>
                      <a:pt x="205365" y="579910"/>
                      <a:pt x="206410" y="588453"/>
                      <a:pt x="201862" y="594477"/>
                    </a:cubicBezTo>
                    <a:lnTo>
                      <a:pt x="201862" y="594477"/>
                    </a:lnTo>
                    <a:cubicBezTo>
                      <a:pt x="197129" y="600746"/>
                      <a:pt x="188094" y="601852"/>
                      <a:pt x="181948" y="596874"/>
                    </a:cubicBezTo>
                    <a:cubicBezTo>
                      <a:pt x="151278" y="572227"/>
                      <a:pt x="123989" y="544262"/>
                      <a:pt x="100449" y="513470"/>
                    </a:cubicBezTo>
                    <a:cubicBezTo>
                      <a:pt x="67014" y="469770"/>
                      <a:pt x="41138" y="420477"/>
                      <a:pt x="23867" y="367067"/>
                    </a:cubicBezTo>
                    <a:cubicBezTo>
                      <a:pt x="-14670" y="247769"/>
                      <a:pt x="-6311" y="120911"/>
                      <a:pt x="47284" y="8128"/>
                    </a:cubicBezTo>
                    <a:cubicBezTo>
                      <a:pt x="50603" y="875"/>
                      <a:pt x="59208" y="-2075"/>
                      <a:pt x="66338" y="1551"/>
                    </a:cubicBezTo>
                    <a:lnTo>
                      <a:pt x="66338" y="1551"/>
                    </a:lnTo>
                    <a:close/>
                  </a:path>
                </a:pathLst>
              </a:custGeom>
              <a:solidFill>
                <a:srgbClr val="3B67AE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orma Livre: Forma 30">
                <a:extLst>
                  <a:ext uri="{FF2B5EF4-FFF2-40B4-BE49-F238E27FC236}">
                    <a16:creationId xmlns:a16="http://schemas.microsoft.com/office/drawing/2014/main" xmlns="" id="{17D0B6EF-0BA8-4603-BF9E-A12DB0C70B78}"/>
                  </a:ext>
                </a:extLst>
              </p:cNvPr>
              <p:cNvSpPr/>
              <p:nvPr/>
            </p:nvSpPr>
            <p:spPr>
              <a:xfrm>
                <a:off x="2772837" y="986098"/>
                <a:ext cx="799405" cy="799464"/>
              </a:xfrm>
              <a:custGeom>
                <a:avLst/>
                <a:gdLst>
                  <a:gd name="connsiteX0" fmla="*/ 399776 w 799405"/>
                  <a:gd name="connsiteY0" fmla="*/ 799465 h 799464"/>
                  <a:gd name="connsiteX1" fmla="*/ 266342 w 799405"/>
                  <a:gd name="connsiteY1" fmla="*/ 776416 h 799464"/>
                  <a:gd name="connsiteX2" fmla="*/ 39116 w 799405"/>
                  <a:gd name="connsiteY2" fmla="*/ 571747 h 799464"/>
                  <a:gd name="connsiteX3" fmla="*/ 23136 w 799405"/>
                  <a:gd name="connsiteY3" fmla="*/ 266342 h 799464"/>
                  <a:gd name="connsiteX4" fmla="*/ 227805 w 799405"/>
                  <a:gd name="connsiteY4" fmla="*/ 39116 h 799464"/>
                  <a:gd name="connsiteX5" fmla="*/ 533211 w 799405"/>
                  <a:gd name="connsiteY5" fmla="*/ 23136 h 799464"/>
                  <a:gd name="connsiteX6" fmla="*/ 799403 w 799405"/>
                  <a:gd name="connsiteY6" fmla="*/ 391540 h 799464"/>
                  <a:gd name="connsiteX7" fmla="*/ 787848 w 799405"/>
                  <a:gd name="connsiteY7" fmla="*/ 403156 h 799464"/>
                  <a:gd name="connsiteX8" fmla="*/ 787848 w 799405"/>
                  <a:gd name="connsiteY8" fmla="*/ 403156 h 799464"/>
                  <a:gd name="connsiteX9" fmla="*/ 776539 w 799405"/>
                  <a:gd name="connsiteY9" fmla="*/ 391909 h 799464"/>
                  <a:gd name="connsiteX10" fmla="*/ 525589 w 799405"/>
                  <a:gd name="connsiteY10" fmla="*/ 44709 h 799464"/>
                  <a:gd name="connsiteX11" fmla="*/ 237700 w 799405"/>
                  <a:gd name="connsiteY11" fmla="*/ 59767 h 799464"/>
                  <a:gd name="connsiteX12" fmla="*/ 44771 w 799405"/>
                  <a:gd name="connsiteY12" fmla="*/ 274024 h 799464"/>
                  <a:gd name="connsiteX13" fmla="*/ 274086 w 799405"/>
                  <a:gd name="connsiteY13" fmla="*/ 754905 h 799464"/>
                  <a:gd name="connsiteX14" fmla="*/ 489265 w 799405"/>
                  <a:gd name="connsiteY14" fmla="*/ 765783 h 799464"/>
                  <a:gd name="connsiteX15" fmla="*/ 503094 w 799405"/>
                  <a:gd name="connsiteY15" fmla="*/ 773835 h 799464"/>
                  <a:gd name="connsiteX16" fmla="*/ 503094 w 799405"/>
                  <a:gd name="connsiteY16" fmla="*/ 773835 h 799464"/>
                  <a:gd name="connsiteX17" fmla="*/ 494858 w 799405"/>
                  <a:gd name="connsiteY17" fmla="*/ 787971 h 799464"/>
                  <a:gd name="connsiteX18" fmla="*/ 399776 w 799405"/>
                  <a:gd name="connsiteY18" fmla="*/ 799465 h 79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99405" h="799464">
                    <a:moveTo>
                      <a:pt x="399776" y="799465"/>
                    </a:moveTo>
                    <a:cubicBezTo>
                      <a:pt x="354724" y="799465"/>
                      <a:pt x="309734" y="791782"/>
                      <a:pt x="266342" y="776416"/>
                    </a:cubicBezTo>
                    <a:cubicBezTo>
                      <a:pt x="165728" y="740768"/>
                      <a:pt x="85028" y="668120"/>
                      <a:pt x="39116" y="571747"/>
                    </a:cubicBezTo>
                    <a:cubicBezTo>
                      <a:pt x="-6796" y="475436"/>
                      <a:pt x="-12512" y="366955"/>
                      <a:pt x="23136" y="266342"/>
                    </a:cubicBezTo>
                    <a:cubicBezTo>
                      <a:pt x="58784" y="165728"/>
                      <a:pt x="131432" y="85028"/>
                      <a:pt x="227805" y="39116"/>
                    </a:cubicBezTo>
                    <a:cubicBezTo>
                      <a:pt x="324116" y="-6796"/>
                      <a:pt x="432597" y="-12512"/>
                      <a:pt x="533211" y="23136"/>
                    </a:cubicBezTo>
                    <a:cubicBezTo>
                      <a:pt x="690246" y="78759"/>
                      <a:pt x="796023" y="225900"/>
                      <a:pt x="799403" y="391540"/>
                    </a:cubicBezTo>
                    <a:cubicBezTo>
                      <a:pt x="799526" y="397932"/>
                      <a:pt x="794302" y="403218"/>
                      <a:pt x="787848" y="403156"/>
                    </a:cubicBezTo>
                    <a:lnTo>
                      <a:pt x="787848" y="403156"/>
                    </a:lnTo>
                    <a:cubicBezTo>
                      <a:pt x="781641" y="403095"/>
                      <a:pt x="776662" y="398117"/>
                      <a:pt x="776539" y="391909"/>
                    </a:cubicBezTo>
                    <a:cubicBezTo>
                      <a:pt x="773282" y="235795"/>
                      <a:pt x="673652" y="97136"/>
                      <a:pt x="525589" y="44709"/>
                    </a:cubicBezTo>
                    <a:cubicBezTo>
                      <a:pt x="430753" y="11089"/>
                      <a:pt x="328480" y="16436"/>
                      <a:pt x="237700" y="59767"/>
                    </a:cubicBezTo>
                    <a:cubicBezTo>
                      <a:pt x="146859" y="103098"/>
                      <a:pt x="78329" y="179188"/>
                      <a:pt x="44771" y="274024"/>
                    </a:cubicBezTo>
                    <a:cubicBezTo>
                      <a:pt x="-24559" y="469843"/>
                      <a:pt x="78267" y="685514"/>
                      <a:pt x="274086" y="754905"/>
                    </a:cubicBezTo>
                    <a:cubicBezTo>
                      <a:pt x="343784" y="779612"/>
                      <a:pt x="417969" y="783300"/>
                      <a:pt x="489265" y="765783"/>
                    </a:cubicBezTo>
                    <a:cubicBezTo>
                      <a:pt x="495288" y="764308"/>
                      <a:pt x="501434" y="767812"/>
                      <a:pt x="503094" y="773835"/>
                    </a:cubicBezTo>
                    <a:lnTo>
                      <a:pt x="503094" y="773835"/>
                    </a:lnTo>
                    <a:cubicBezTo>
                      <a:pt x="504815" y="780043"/>
                      <a:pt x="501127" y="786435"/>
                      <a:pt x="494858" y="787971"/>
                    </a:cubicBezTo>
                    <a:cubicBezTo>
                      <a:pt x="463451" y="795654"/>
                      <a:pt x="431552" y="799465"/>
                      <a:pt x="399776" y="799465"/>
                    </a:cubicBezTo>
                    <a:close/>
                  </a:path>
                </a:pathLst>
              </a:custGeom>
              <a:solidFill>
                <a:srgbClr val="DABC00"/>
              </a:solidFill>
              <a:ln w="6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" name="Forma Livre: Forma 31">
              <a:extLst>
                <a:ext uri="{FF2B5EF4-FFF2-40B4-BE49-F238E27FC236}">
                  <a16:creationId xmlns:a16="http://schemas.microsoft.com/office/drawing/2014/main" xmlns="" id="{B8F8188C-A6F1-44C3-B693-28438B0B5072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7" name="Forma Livre: Forma 32">
              <a:extLst>
                <a:ext uri="{FF2B5EF4-FFF2-40B4-BE49-F238E27FC236}">
                  <a16:creationId xmlns:a16="http://schemas.microsoft.com/office/drawing/2014/main" xmlns="" id="{67DA79DA-8D3C-4E5F-80E0-5FC9457CF52B}"/>
                </a:ext>
              </a:extLst>
            </p:cNvPr>
            <p:cNvSpPr/>
            <p:nvPr/>
          </p:nvSpPr>
          <p:spPr>
            <a:xfrm>
              <a:off x="819472" y="896758"/>
              <a:ext cx="6146" cy="6146"/>
            </a:xfrm>
            <a:custGeom>
              <a:avLst/>
              <a:gdLst/>
              <a:ahLst/>
              <a:cxnLst/>
              <a:rect l="l" t="t" r="r" b="b"/>
              <a:pathLst>
                <a:path w="6146" h="6146"/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8" name="Forma Livre: Forma 33">
              <a:extLst>
                <a:ext uri="{FF2B5EF4-FFF2-40B4-BE49-F238E27FC236}">
                  <a16:creationId xmlns:a16="http://schemas.microsoft.com/office/drawing/2014/main" xmlns="" id="{1632ECD6-33E4-490F-9C63-174BF258F5C8}"/>
                </a:ext>
              </a:extLst>
            </p:cNvPr>
            <p:cNvSpPr/>
            <p:nvPr/>
          </p:nvSpPr>
          <p:spPr>
            <a:xfrm>
              <a:off x="1948793" y="3737486"/>
              <a:ext cx="608198" cy="178074"/>
            </a:xfrm>
            <a:custGeom>
              <a:avLst/>
              <a:gdLst>
                <a:gd name="connsiteX0" fmla="*/ 2074 w 608198"/>
                <a:gd name="connsiteY0" fmla="*/ 94521 h 178074"/>
                <a:gd name="connsiteX1" fmla="*/ 21004 w 608198"/>
                <a:gd name="connsiteY1" fmla="*/ 89604 h 178074"/>
                <a:gd name="connsiteX2" fmla="*/ 356834 w 608198"/>
                <a:gd name="connsiteY2" fmla="*/ 136991 h 178074"/>
                <a:gd name="connsiteX3" fmla="*/ 584059 w 608198"/>
                <a:gd name="connsiteY3" fmla="*/ 4417 h 178074"/>
                <a:gd name="connsiteX4" fmla="*/ 603481 w 608198"/>
                <a:gd name="connsiteY4" fmla="*/ 3495 h 178074"/>
                <a:gd name="connsiteX5" fmla="*/ 603481 w 608198"/>
                <a:gd name="connsiteY5" fmla="*/ 3495 h 178074"/>
                <a:gd name="connsiteX6" fmla="*/ 604403 w 608198"/>
                <a:gd name="connsiteY6" fmla="*/ 23532 h 178074"/>
                <a:gd name="connsiteX7" fmla="*/ 515160 w 608198"/>
                <a:gd name="connsiteY7" fmla="*/ 98638 h 178074"/>
                <a:gd name="connsiteX8" fmla="*/ 363472 w 608198"/>
                <a:gd name="connsiteY8" fmla="*/ 164096 h 178074"/>
                <a:gd name="connsiteX9" fmla="*/ 7298 w 608198"/>
                <a:gd name="connsiteY9" fmla="*/ 114066 h 178074"/>
                <a:gd name="connsiteX10" fmla="*/ 2074 w 608198"/>
                <a:gd name="connsiteY10" fmla="*/ 94521 h 178074"/>
                <a:gd name="connsiteX11" fmla="*/ 2074 w 608198"/>
                <a:gd name="connsiteY11" fmla="*/ 94521 h 1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8198" h="178074">
                  <a:moveTo>
                    <a:pt x="2074" y="94521"/>
                  </a:moveTo>
                  <a:cubicBezTo>
                    <a:pt x="6008" y="88067"/>
                    <a:pt x="14428" y="85854"/>
                    <a:pt x="21004" y="89604"/>
                  </a:cubicBezTo>
                  <a:cubicBezTo>
                    <a:pt x="119344" y="145657"/>
                    <a:pt x="238396" y="165755"/>
                    <a:pt x="356834" y="136991"/>
                  </a:cubicBezTo>
                  <a:cubicBezTo>
                    <a:pt x="444602" y="115664"/>
                    <a:pt x="522843" y="69936"/>
                    <a:pt x="584059" y="4417"/>
                  </a:cubicBezTo>
                  <a:cubicBezTo>
                    <a:pt x="589222" y="-1115"/>
                    <a:pt x="597827" y="-1483"/>
                    <a:pt x="603481" y="3495"/>
                  </a:cubicBezTo>
                  <a:lnTo>
                    <a:pt x="603481" y="3495"/>
                  </a:lnTo>
                  <a:cubicBezTo>
                    <a:pt x="609382" y="8719"/>
                    <a:pt x="609812" y="17754"/>
                    <a:pt x="604403" y="23532"/>
                  </a:cubicBezTo>
                  <a:cubicBezTo>
                    <a:pt x="577544" y="52296"/>
                    <a:pt x="547612" y="77434"/>
                    <a:pt x="515160" y="98638"/>
                  </a:cubicBezTo>
                  <a:cubicBezTo>
                    <a:pt x="469125" y="128694"/>
                    <a:pt x="418050" y="150881"/>
                    <a:pt x="363472" y="164096"/>
                  </a:cubicBezTo>
                  <a:cubicBezTo>
                    <a:pt x="241654" y="193721"/>
                    <a:pt x="115718" y="175897"/>
                    <a:pt x="7298" y="114066"/>
                  </a:cubicBezTo>
                  <a:cubicBezTo>
                    <a:pt x="230" y="110193"/>
                    <a:pt x="-2106" y="101343"/>
                    <a:pt x="2074" y="94521"/>
                  </a:cubicBezTo>
                  <a:lnTo>
                    <a:pt x="2074" y="94521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39" name="Forma Livre: Forma 34">
              <a:extLst>
                <a:ext uri="{FF2B5EF4-FFF2-40B4-BE49-F238E27FC236}">
                  <a16:creationId xmlns:a16="http://schemas.microsoft.com/office/drawing/2014/main" xmlns="" id="{0D48BC96-A3D4-4511-AFE9-A1B3D3714753}"/>
                </a:ext>
              </a:extLst>
            </p:cNvPr>
            <p:cNvSpPr/>
            <p:nvPr/>
          </p:nvSpPr>
          <p:spPr>
            <a:xfrm>
              <a:off x="2529216" y="3090493"/>
              <a:ext cx="155491" cy="612681"/>
            </a:xfrm>
            <a:custGeom>
              <a:avLst/>
              <a:gdLst>
                <a:gd name="connsiteX0" fmla="*/ 54589 w 155491"/>
                <a:gd name="connsiteY0" fmla="*/ 610108 h 612681"/>
                <a:gd name="connsiteX1" fmla="*/ 50963 w 155491"/>
                <a:gd name="connsiteY1" fmla="*/ 590931 h 612681"/>
                <a:gd name="connsiteX2" fmla="*/ 120783 w 155491"/>
                <a:gd name="connsiteY2" fmla="*/ 259036 h 612681"/>
                <a:gd name="connsiteX3" fmla="*/ 3760 w 155491"/>
                <a:gd name="connsiteY3" fmla="*/ 23451 h 612681"/>
                <a:gd name="connsiteX4" fmla="*/ 4128 w 155491"/>
                <a:gd name="connsiteY4" fmla="*/ 4029 h 612681"/>
                <a:gd name="connsiteX5" fmla="*/ 4128 w 155491"/>
                <a:gd name="connsiteY5" fmla="*/ 4029 h 612681"/>
                <a:gd name="connsiteX6" fmla="*/ 24165 w 155491"/>
                <a:gd name="connsiteY6" fmla="*/ 4459 h 612681"/>
                <a:gd name="connsiteX7" fmla="*/ 93125 w 155491"/>
                <a:gd name="connsiteY7" fmla="*/ 98558 h 612681"/>
                <a:gd name="connsiteX8" fmla="*/ 148257 w 155491"/>
                <a:gd name="connsiteY8" fmla="*/ 254303 h 612681"/>
                <a:gd name="connsiteX9" fmla="*/ 74441 w 155491"/>
                <a:gd name="connsiteY9" fmla="*/ 606358 h 612681"/>
                <a:gd name="connsiteX10" fmla="*/ 54589 w 155491"/>
                <a:gd name="connsiteY10" fmla="*/ 610108 h 612681"/>
                <a:gd name="connsiteX11" fmla="*/ 54589 w 155491"/>
                <a:gd name="connsiteY11" fmla="*/ 610108 h 612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491" h="612681">
                  <a:moveTo>
                    <a:pt x="54589" y="610108"/>
                  </a:moveTo>
                  <a:cubicBezTo>
                    <a:pt x="48381" y="605744"/>
                    <a:pt x="46783" y="597201"/>
                    <a:pt x="50963" y="590931"/>
                  </a:cubicBezTo>
                  <a:cubicBezTo>
                    <a:pt x="113470" y="496587"/>
                    <a:pt x="141558" y="379133"/>
                    <a:pt x="120783" y="259036"/>
                  </a:cubicBezTo>
                  <a:cubicBezTo>
                    <a:pt x="105418" y="170038"/>
                    <a:pt x="65037" y="88908"/>
                    <a:pt x="3760" y="23451"/>
                  </a:cubicBezTo>
                  <a:cubicBezTo>
                    <a:pt x="-1403" y="17919"/>
                    <a:pt x="-1219" y="9315"/>
                    <a:pt x="4128" y="4029"/>
                  </a:cubicBezTo>
                  <a:lnTo>
                    <a:pt x="4128" y="4029"/>
                  </a:lnTo>
                  <a:cubicBezTo>
                    <a:pt x="9721" y="-1503"/>
                    <a:pt x="18818" y="-1318"/>
                    <a:pt x="24165" y="4459"/>
                  </a:cubicBezTo>
                  <a:cubicBezTo>
                    <a:pt x="51024" y="33162"/>
                    <a:pt x="74134" y="64754"/>
                    <a:pt x="93125" y="98558"/>
                  </a:cubicBezTo>
                  <a:cubicBezTo>
                    <a:pt x="120046" y="146498"/>
                    <a:pt x="138731" y="198987"/>
                    <a:pt x="148257" y="254303"/>
                  </a:cubicBezTo>
                  <a:cubicBezTo>
                    <a:pt x="169584" y="377842"/>
                    <a:pt x="143402" y="502303"/>
                    <a:pt x="74441" y="606358"/>
                  </a:cubicBezTo>
                  <a:cubicBezTo>
                    <a:pt x="70077" y="612935"/>
                    <a:pt x="61104" y="614717"/>
                    <a:pt x="54589" y="610108"/>
                  </a:cubicBezTo>
                  <a:lnTo>
                    <a:pt x="54589" y="610108"/>
                  </a:lnTo>
                  <a:close/>
                </a:path>
              </a:pathLst>
            </a:custGeom>
            <a:solidFill>
              <a:srgbClr val="00973A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0" name="Forma Livre: Forma 35">
              <a:extLst>
                <a:ext uri="{FF2B5EF4-FFF2-40B4-BE49-F238E27FC236}">
                  <a16:creationId xmlns:a16="http://schemas.microsoft.com/office/drawing/2014/main" xmlns="" id="{334D1F67-4AC8-480F-ABFE-E31BA0C04A56}"/>
                </a:ext>
              </a:extLst>
            </p:cNvPr>
            <p:cNvSpPr/>
            <p:nvPr/>
          </p:nvSpPr>
          <p:spPr>
            <a:xfrm>
              <a:off x="1795034" y="2939906"/>
              <a:ext cx="589886" cy="230220"/>
            </a:xfrm>
            <a:custGeom>
              <a:avLst/>
              <a:gdLst>
                <a:gd name="connsiteX0" fmla="*/ 588712 w 589886"/>
                <a:gd name="connsiteY0" fmla="*/ 52958 h 230220"/>
                <a:gd name="connsiteX1" fmla="*/ 570703 w 589886"/>
                <a:gd name="connsiteY1" fmla="*/ 60518 h 230220"/>
                <a:gd name="connsiteX2" fmla="*/ 231555 w 589886"/>
                <a:gd name="connsiteY2" fmla="*/ 60948 h 230220"/>
                <a:gd name="connsiteX3" fmla="*/ 25349 w 589886"/>
                <a:gd name="connsiteY3" fmla="*/ 224253 h 230220"/>
                <a:gd name="connsiteX4" fmla="*/ 6296 w 589886"/>
                <a:gd name="connsiteY4" fmla="*/ 227941 h 230220"/>
                <a:gd name="connsiteX5" fmla="*/ 6296 w 589886"/>
                <a:gd name="connsiteY5" fmla="*/ 227941 h 230220"/>
                <a:gd name="connsiteX6" fmla="*/ 2547 w 589886"/>
                <a:gd name="connsiteY6" fmla="*/ 208212 h 230220"/>
                <a:gd name="connsiteX7" fmla="*/ 80296 w 589886"/>
                <a:gd name="connsiteY7" fmla="*/ 121243 h 230220"/>
                <a:gd name="connsiteX8" fmla="*/ 221229 w 589886"/>
                <a:gd name="connsiteY8" fmla="*/ 35011 h 230220"/>
                <a:gd name="connsiteX9" fmla="*/ 580906 w 589886"/>
                <a:gd name="connsiteY9" fmla="*/ 34274 h 230220"/>
                <a:gd name="connsiteX10" fmla="*/ 588712 w 589886"/>
                <a:gd name="connsiteY10" fmla="*/ 52958 h 230220"/>
                <a:gd name="connsiteX11" fmla="*/ 588712 w 589886"/>
                <a:gd name="connsiteY11" fmla="*/ 52958 h 2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86" h="230220">
                  <a:moveTo>
                    <a:pt x="588712" y="52958"/>
                  </a:moveTo>
                  <a:cubicBezTo>
                    <a:pt x="585700" y="59904"/>
                    <a:pt x="577710" y="63284"/>
                    <a:pt x="570703" y="60518"/>
                  </a:cubicBezTo>
                  <a:cubicBezTo>
                    <a:pt x="465418" y="18908"/>
                    <a:pt x="344707" y="15774"/>
                    <a:pt x="231555" y="60948"/>
                  </a:cubicBezTo>
                  <a:cubicBezTo>
                    <a:pt x="147720" y="94445"/>
                    <a:pt x="76670" y="150745"/>
                    <a:pt x="25349" y="224253"/>
                  </a:cubicBezTo>
                  <a:cubicBezTo>
                    <a:pt x="21047" y="230461"/>
                    <a:pt x="12565" y="232059"/>
                    <a:pt x="6296" y="227941"/>
                  </a:cubicBezTo>
                  <a:lnTo>
                    <a:pt x="6296" y="227941"/>
                  </a:lnTo>
                  <a:cubicBezTo>
                    <a:pt x="-281" y="223639"/>
                    <a:pt x="-2001" y="214727"/>
                    <a:pt x="2547" y="208212"/>
                  </a:cubicBezTo>
                  <a:cubicBezTo>
                    <a:pt x="25042" y="175944"/>
                    <a:pt x="51163" y="146811"/>
                    <a:pt x="80296" y="121243"/>
                  </a:cubicBezTo>
                  <a:cubicBezTo>
                    <a:pt x="121599" y="84980"/>
                    <a:pt x="169109" y="55847"/>
                    <a:pt x="221229" y="35011"/>
                  </a:cubicBezTo>
                  <a:cubicBezTo>
                    <a:pt x="337639" y="-11454"/>
                    <a:pt x="464804" y="-11639"/>
                    <a:pt x="580906" y="34274"/>
                  </a:cubicBezTo>
                  <a:cubicBezTo>
                    <a:pt x="588343" y="37224"/>
                    <a:pt x="591908" y="45644"/>
                    <a:pt x="588712" y="52958"/>
                  </a:cubicBezTo>
                  <a:lnTo>
                    <a:pt x="588712" y="52958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1" name="Forma Livre: Forma 36">
              <a:extLst>
                <a:ext uri="{FF2B5EF4-FFF2-40B4-BE49-F238E27FC236}">
                  <a16:creationId xmlns:a16="http://schemas.microsoft.com/office/drawing/2014/main" xmlns="" id="{FA607D67-A36F-4D09-BA0F-5F92945A31F7}"/>
                </a:ext>
              </a:extLst>
            </p:cNvPr>
            <p:cNvSpPr/>
            <p:nvPr/>
          </p:nvSpPr>
          <p:spPr>
            <a:xfrm>
              <a:off x="1709301" y="3210744"/>
              <a:ext cx="204687" cy="599984"/>
            </a:xfrm>
            <a:custGeom>
              <a:avLst/>
              <a:gdLst>
                <a:gd name="connsiteX0" fmla="*/ 66338 w 204687"/>
                <a:gd name="connsiteY0" fmla="*/ 1540 h 599984"/>
                <a:gd name="connsiteX1" fmla="*/ 72668 w 204687"/>
                <a:gd name="connsiteY1" fmla="*/ 20040 h 599984"/>
                <a:gd name="connsiteX2" fmla="*/ 50357 w 204687"/>
                <a:gd name="connsiteY2" fmla="*/ 358451 h 599984"/>
                <a:gd name="connsiteX3" fmla="*/ 199465 w 204687"/>
                <a:gd name="connsiteY3" fmla="*/ 575167 h 599984"/>
                <a:gd name="connsiteX4" fmla="*/ 201862 w 204687"/>
                <a:gd name="connsiteY4" fmla="*/ 594466 h 599984"/>
                <a:gd name="connsiteX5" fmla="*/ 201862 w 204687"/>
                <a:gd name="connsiteY5" fmla="*/ 594466 h 599984"/>
                <a:gd name="connsiteX6" fmla="*/ 181948 w 204687"/>
                <a:gd name="connsiteY6" fmla="*/ 596863 h 599984"/>
                <a:gd name="connsiteX7" fmla="*/ 100449 w 204687"/>
                <a:gd name="connsiteY7" fmla="*/ 513459 h 599984"/>
                <a:gd name="connsiteX8" fmla="*/ 23867 w 204687"/>
                <a:gd name="connsiteY8" fmla="*/ 367056 h 599984"/>
                <a:gd name="connsiteX9" fmla="*/ 47284 w 204687"/>
                <a:gd name="connsiteY9" fmla="*/ 8117 h 599984"/>
                <a:gd name="connsiteX10" fmla="*/ 66338 w 204687"/>
                <a:gd name="connsiteY10" fmla="*/ 1540 h 599984"/>
                <a:gd name="connsiteX11" fmla="*/ 66338 w 204687"/>
                <a:gd name="connsiteY11" fmla="*/ 1540 h 599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687" h="599984">
                  <a:moveTo>
                    <a:pt x="66338" y="1540"/>
                  </a:moveTo>
                  <a:cubicBezTo>
                    <a:pt x="73098" y="4982"/>
                    <a:pt x="75926" y="13157"/>
                    <a:pt x="72668" y="20040"/>
                  </a:cubicBezTo>
                  <a:cubicBezTo>
                    <a:pt x="24113" y="122313"/>
                    <a:pt x="12866" y="242472"/>
                    <a:pt x="50357" y="358451"/>
                  </a:cubicBezTo>
                  <a:cubicBezTo>
                    <a:pt x="78138" y="444375"/>
                    <a:pt x="129521" y="519052"/>
                    <a:pt x="199465" y="575167"/>
                  </a:cubicBezTo>
                  <a:cubicBezTo>
                    <a:pt x="205365" y="579899"/>
                    <a:pt x="206410" y="588443"/>
                    <a:pt x="201862" y="594466"/>
                  </a:cubicBezTo>
                  <a:lnTo>
                    <a:pt x="201862" y="594466"/>
                  </a:lnTo>
                  <a:cubicBezTo>
                    <a:pt x="197129" y="600735"/>
                    <a:pt x="188094" y="601841"/>
                    <a:pt x="181948" y="596863"/>
                  </a:cubicBezTo>
                  <a:cubicBezTo>
                    <a:pt x="151278" y="572217"/>
                    <a:pt x="123989" y="544251"/>
                    <a:pt x="100449" y="513459"/>
                  </a:cubicBezTo>
                  <a:cubicBezTo>
                    <a:pt x="67014" y="469759"/>
                    <a:pt x="41138" y="420466"/>
                    <a:pt x="23867" y="367056"/>
                  </a:cubicBezTo>
                  <a:cubicBezTo>
                    <a:pt x="-14670" y="247758"/>
                    <a:pt x="-6311" y="120900"/>
                    <a:pt x="47284" y="8117"/>
                  </a:cubicBezTo>
                  <a:cubicBezTo>
                    <a:pt x="50665" y="926"/>
                    <a:pt x="59269" y="-2086"/>
                    <a:pt x="66338" y="1540"/>
                  </a:cubicBezTo>
                  <a:lnTo>
                    <a:pt x="66338" y="1540"/>
                  </a:lnTo>
                  <a:close/>
                </a:path>
              </a:pathLst>
            </a:custGeom>
            <a:solidFill>
              <a:srgbClr val="3B67AE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2" name="Forma Livre: Forma 37">
              <a:extLst>
                <a:ext uri="{FF2B5EF4-FFF2-40B4-BE49-F238E27FC236}">
                  <a16:creationId xmlns:a16="http://schemas.microsoft.com/office/drawing/2014/main" xmlns="" id="{8A27D788-24A7-4A10-B06B-3ABF695B7371}"/>
                </a:ext>
              </a:extLst>
            </p:cNvPr>
            <p:cNvSpPr/>
            <p:nvPr/>
          </p:nvSpPr>
          <p:spPr>
            <a:xfrm>
              <a:off x="1797309" y="3028056"/>
              <a:ext cx="799405" cy="799464"/>
            </a:xfrm>
            <a:custGeom>
              <a:avLst/>
              <a:gdLst>
                <a:gd name="connsiteX0" fmla="*/ 399776 w 799405"/>
                <a:gd name="connsiteY0" fmla="*/ 799465 h 799464"/>
                <a:gd name="connsiteX1" fmla="*/ 266342 w 799405"/>
                <a:gd name="connsiteY1" fmla="*/ 776416 h 799464"/>
                <a:gd name="connsiteX2" fmla="*/ 39116 w 799405"/>
                <a:gd name="connsiteY2" fmla="*/ 571747 h 799464"/>
                <a:gd name="connsiteX3" fmla="*/ 23136 w 799405"/>
                <a:gd name="connsiteY3" fmla="*/ 266342 h 799464"/>
                <a:gd name="connsiteX4" fmla="*/ 227805 w 799405"/>
                <a:gd name="connsiteY4" fmla="*/ 39116 h 799464"/>
                <a:gd name="connsiteX5" fmla="*/ 533210 w 799405"/>
                <a:gd name="connsiteY5" fmla="*/ 23136 h 799464"/>
                <a:gd name="connsiteX6" fmla="*/ 799403 w 799405"/>
                <a:gd name="connsiteY6" fmla="*/ 391540 h 799464"/>
                <a:gd name="connsiteX7" fmla="*/ 787848 w 799405"/>
                <a:gd name="connsiteY7" fmla="*/ 403156 h 799464"/>
                <a:gd name="connsiteX8" fmla="*/ 787848 w 799405"/>
                <a:gd name="connsiteY8" fmla="*/ 403156 h 799464"/>
                <a:gd name="connsiteX9" fmla="*/ 776539 w 799405"/>
                <a:gd name="connsiteY9" fmla="*/ 391909 h 799464"/>
                <a:gd name="connsiteX10" fmla="*/ 525589 w 799405"/>
                <a:gd name="connsiteY10" fmla="*/ 44709 h 799464"/>
                <a:gd name="connsiteX11" fmla="*/ 237700 w 799405"/>
                <a:gd name="connsiteY11" fmla="*/ 59767 h 799464"/>
                <a:gd name="connsiteX12" fmla="*/ 44770 w 799405"/>
                <a:gd name="connsiteY12" fmla="*/ 274024 h 799464"/>
                <a:gd name="connsiteX13" fmla="*/ 274086 w 799405"/>
                <a:gd name="connsiteY13" fmla="*/ 754905 h 799464"/>
                <a:gd name="connsiteX14" fmla="*/ 489265 w 799405"/>
                <a:gd name="connsiteY14" fmla="*/ 765783 h 799464"/>
                <a:gd name="connsiteX15" fmla="*/ 503094 w 799405"/>
                <a:gd name="connsiteY15" fmla="*/ 773835 h 799464"/>
                <a:gd name="connsiteX16" fmla="*/ 503094 w 799405"/>
                <a:gd name="connsiteY16" fmla="*/ 773835 h 799464"/>
                <a:gd name="connsiteX17" fmla="*/ 494858 w 799405"/>
                <a:gd name="connsiteY17" fmla="*/ 787971 h 799464"/>
                <a:gd name="connsiteX18" fmla="*/ 399776 w 799405"/>
                <a:gd name="connsiteY18" fmla="*/ 799465 h 799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9405" h="799464">
                  <a:moveTo>
                    <a:pt x="399776" y="799465"/>
                  </a:moveTo>
                  <a:cubicBezTo>
                    <a:pt x="354724" y="799465"/>
                    <a:pt x="309734" y="791782"/>
                    <a:pt x="266342" y="776416"/>
                  </a:cubicBezTo>
                  <a:cubicBezTo>
                    <a:pt x="165728" y="740768"/>
                    <a:pt x="85028" y="668120"/>
                    <a:pt x="39116" y="571747"/>
                  </a:cubicBezTo>
                  <a:cubicBezTo>
                    <a:pt x="-6796" y="475436"/>
                    <a:pt x="-12512" y="366955"/>
                    <a:pt x="23136" y="266342"/>
                  </a:cubicBezTo>
                  <a:cubicBezTo>
                    <a:pt x="58784" y="165728"/>
                    <a:pt x="131432" y="85028"/>
                    <a:pt x="227805" y="39116"/>
                  </a:cubicBezTo>
                  <a:cubicBezTo>
                    <a:pt x="324116" y="-6796"/>
                    <a:pt x="432597" y="-12512"/>
                    <a:pt x="533210" y="23136"/>
                  </a:cubicBezTo>
                  <a:cubicBezTo>
                    <a:pt x="690246" y="78759"/>
                    <a:pt x="796023" y="225899"/>
                    <a:pt x="799403" y="391540"/>
                  </a:cubicBezTo>
                  <a:cubicBezTo>
                    <a:pt x="799526" y="397932"/>
                    <a:pt x="794302" y="403218"/>
                    <a:pt x="787848" y="403156"/>
                  </a:cubicBezTo>
                  <a:lnTo>
                    <a:pt x="787848" y="403156"/>
                  </a:lnTo>
                  <a:cubicBezTo>
                    <a:pt x="781641" y="403095"/>
                    <a:pt x="776662" y="398117"/>
                    <a:pt x="776539" y="391909"/>
                  </a:cubicBezTo>
                  <a:cubicBezTo>
                    <a:pt x="773282" y="235795"/>
                    <a:pt x="673652" y="97136"/>
                    <a:pt x="525589" y="44709"/>
                  </a:cubicBezTo>
                  <a:cubicBezTo>
                    <a:pt x="430753" y="11089"/>
                    <a:pt x="328480" y="16436"/>
                    <a:pt x="237700" y="59767"/>
                  </a:cubicBezTo>
                  <a:cubicBezTo>
                    <a:pt x="146859" y="103098"/>
                    <a:pt x="78329" y="179188"/>
                    <a:pt x="44770" y="274024"/>
                  </a:cubicBezTo>
                  <a:cubicBezTo>
                    <a:pt x="-24559" y="469843"/>
                    <a:pt x="78267" y="685514"/>
                    <a:pt x="274086" y="754905"/>
                  </a:cubicBezTo>
                  <a:cubicBezTo>
                    <a:pt x="343784" y="779612"/>
                    <a:pt x="417969" y="783300"/>
                    <a:pt x="489265" y="765783"/>
                  </a:cubicBezTo>
                  <a:cubicBezTo>
                    <a:pt x="495288" y="764308"/>
                    <a:pt x="501434" y="767812"/>
                    <a:pt x="503094" y="773835"/>
                  </a:cubicBezTo>
                  <a:lnTo>
                    <a:pt x="503094" y="773835"/>
                  </a:lnTo>
                  <a:cubicBezTo>
                    <a:pt x="504815" y="780043"/>
                    <a:pt x="501127" y="786435"/>
                    <a:pt x="494858" y="787971"/>
                  </a:cubicBezTo>
                  <a:cubicBezTo>
                    <a:pt x="463451" y="795592"/>
                    <a:pt x="431552" y="799465"/>
                    <a:pt x="399776" y="799465"/>
                  </a:cubicBezTo>
                  <a:close/>
                </a:path>
              </a:pathLst>
            </a:custGeom>
            <a:solidFill>
              <a:srgbClr val="DABC00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3" name="Forma Livre: Forma 38">
              <a:extLst>
                <a:ext uri="{FF2B5EF4-FFF2-40B4-BE49-F238E27FC236}">
                  <a16:creationId xmlns:a16="http://schemas.microsoft.com/office/drawing/2014/main" xmlns="" id="{C9F2E78F-DB87-49FC-9E75-3AFD09FA1B7E}"/>
                </a:ext>
              </a:extLst>
            </p:cNvPr>
            <p:cNvSpPr/>
            <p:nvPr/>
          </p:nvSpPr>
          <p:spPr>
            <a:xfrm>
              <a:off x="3418286" y="896758"/>
              <a:ext cx="8042748" cy="976879"/>
            </a:xfrm>
            <a:custGeom>
              <a:avLst/>
              <a:gdLst>
                <a:gd name="connsiteX0" fmla="*/ 7918717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7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6 h 976879"/>
                <a:gd name="connsiteX6" fmla="*/ 6445 w 8042748"/>
                <a:gd name="connsiteY6" fmla="*/ 969750 h 976879"/>
                <a:gd name="connsiteX7" fmla="*/ 298144 w 8042748"/>
                <a:gd name="connsiteY7" fmla="*/ 487825 h 976879"/>
                <a:gd name="connsiteX8" fmla="*/ 6813 w 8042748"/>
                <a:gd name="connsiteY8" fmla="*/ 6208 h 976879"/>
                <a:gd name="connsiteX9" fmla="*/ 7918717 w 8042748"/>
                <a:gd name="connsiteY9" fmla="*/ 6208 h 976879"/>
                <a:gd name="connsiteX10" fmla="*/ 7918717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7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4031 h 976879"/>
                <a:gd name="connsiteX20" fmla="*/ 7918717 w 8042748"/>
                <a:gd name="connsiteY20" fmla="*/ 0 h 976879"/>
                <a:gd name="connsiteX21" fmla="*/ 7918717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7" y="6146"/>
                  </a:moveTo>
                  <a:cubicBezTo>
                    <a:pt x="7983745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5" y="970795"/>
                    <a:pt x="7918717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6"/>
                  </a:cubicBezTo>
                  <a:cubicBezTo>
                    <a:pt x="6014" y="969996"/>
                    <a:pt x="6260" y="969873"/>
                    <a:pt x="6445" y="969750"/>
                  </a:cubicBezTo>
                  <a:cubicBezTo>
                    <a:pt x="186344" y="875406"/>
                    <a:pt x="298144" y="690774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7" y="6208"/>
                  </a:lnTo>
                  <a:moveTo>
                    <a:pt x="7918717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7" y="976880"/>
                  </a:lnTo>
                  <a:cubicBezTo>
                    <a:pt x="7986940" y="976880"/>
                    <a:pt x="8042749" y="921072"/>
                    <a:pt x="8042749" y="852849"/>
                  </a:cubicBezTo>
                  <a:lnTo>
                    <a:pt x="8042749" y="124031"/>
                  </a:lnTo>
                  <a:cubicBezTo>
                    <a:pt x="8042749" y="55808"/>
                    <a:pt x="7986940" y="0"/>
                    <a:pt x="7918717" y="0"/>
                  </a:cubicBezTo>
                  <a:lnTo>
                    <a:pt x="7918717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4" name="Forma Livre: Forma 39">
              <a:extLst>
                <a:ext uri="{FF2B5EF4-FFF2-40B4-BE49-F238E27FC236}">
                  <a16:creationId xmlns:a16="http://schemas.microsoft.com/office/drawing/2014/main" xmlns="" id="{97EC3BD0-ED5F-4F65-9B12-F58AA29CA951}"/>
                </a:ext>
              </a:extLst>
            </p:cNvPr>
            <p:cNvSpPr/>
            <p:nvPr/>
          </p:nvSpPr>
          <p:spPr>
            <a:xfrm>
              <a:off x="2924376" y="1918382"/>
              <a:ext cx="8042748" cy="976879"/>
            </a:xfrm>
            <a:custGeom>
              <a:avLst/>
              <a:gdLst>
                <a:gd name="connsiteX0" fmla="*/ 7918718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8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6 h 976879"/>
                <a:gd name="connsiteX6" fmla="*/ 6445 w 8042748"/>
                <a:gd name="connsiteY6" fmla="*/ 969750 h 976879"/>
                <a:gd name="connsiteX7" fmla="*/ 298144 w 8042748"/>
                <a:gd name="connsiteY7" fmla="*/ 487825 h 976879"/>
                <a:gd name="connsiteX8" fmla="*/ 6813 w 8042748"/>
                <a:gd name="connsiteY8" fmla="*/ 6208 h 976879"/>
                <a:gd name="connsiteX9" fmla="*/ 7918718 w 8042748"/>
                <a:gd name="connsiteY9" fmla="*/ 6208 h 976879"/>
                <a:gd name="connsiteX10" fmla="*/ 7918718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8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3969 h 976879"/>
                <a:gd name="connsiteX20" fmla="*/ 7918718 w 8042748"/>
                <a:gd name="connsiteY20" fmla="*/ 0 h 976879"/>
                <a:gd name="connsiteX21" fmla="*/ 7918718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8" y="6146"/>
                  </a:moveTo>
                  <a:cubicBezTo>
                    <a:pt x="7983744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4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6"/>
                  </a:cubicBezTo>
                  <a:cubicBezTo>
                    <a:pt x="6015" y="969996"/>
                    <a:pt x="6260" y="969873"/>
                    <a:pt x="6445" y="969750"/>
                  </a:cubicBezTo>
                  <a:cubicBezTo>
                    <a:pt x="186345" y="875406"/>
                    <a:pt x="298144" y="690773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8" y="6208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6" y="874422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0" y="976880"/>
                    <a:pt x="8042749" y="921072"/>
                    <a:pt x="8042749" y="852849"/>
                  </a:cubicBezTo>
                  <a:lnTo>
                    <a:pt x="8042749" y="123969"/>
                  </a:lnTo>
                  <a:cubicBezTo>
                    <a:pt x="8042749" y="55808"/>
                    <a:pt x="7986940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5" name="Forma Livre: Forma 40">
              <a:extLst>
                <a:ext uri="{FF2B5EF4-FFF2-40B4-BE49-F238E27FC236}">
                  <a16:creationId xmlns:a16="http://schemas.microsoft.com/office/drawing/2014/main" xmlns="" id="{02A15458-B8C3-40D3-BBCC-AAC990A9EAA1}"/>
                </a:ext>
              </a:extLst>
            </p:cNvPr>
            <p:cNvSpPr/>
            <p:nvPr/>
          </p:nvSpPr>
          <p:spPr>
            <a:xfrm>
              <a:off x="2436612" y="2939945"/>
              <a:ext cx="8042748" cy="976879"/>
            </a:xfrm>
            <a:custGeom>
              <a:avLst/>
              <a:gdLst>
                <a:gd name="connsiteX0" fmla="*/ 7918718 w 8042748"/>
                <a:gd name="connsiteY0" fmla="*/ 6146 h 976879"/>
                <a:gd name="connsiteX1" fmla="*/ 8036602 w 8042748"/>
                <a:gd name="connsiteY1" fmla="*/ 124031 h 976879"/>
                <a:gd name="connsiteX2" fmla="*/ 8036602 w 8042748"/>
                <a:gd name="connsiteY2" fmla="*/ 852911 h 976879"/>
                <a:gd name="connsiteX3" fmla="*/ 7918718 w 8042748"/>
                <a:gd name="connsiteY3" fmla="*/ 970795 h 976879"/>
                <a:gd name="connsiteX4" fmla="*/ 6568 w 8042748"/>
                <a:gd name="connsiteY4" fmla="*/ 970795 h 976879"/>
                <a:gd name="connsiteX5" fmla="*/ 6137 w 8042748"/>
                <a:gd name="connsiteY5" fmla="*/ 970427 h 976879"/>
                <a:gd name="connsiteX6" fmla="*/ 6445 w 8042748"/>
                <a:gd name="connsiteY6" fmla="*/ 969750 h 976879"/>
                <a:gd name="connsiteX7" fmla="*/ 298144 w 8042748"/>
                <a:gd name="connsiteY7" fmla="*/ 487764 h 976879"/>
                <a:gd name="connsiteX8" fmla="*/ 6813 w 8042748"/>
                <a:gd name="connsiteY8" fmla="*/ 6146 h 976879"/>
                <a:gd name="connsiteX9" fmla="*/ 7918718 w 8042748"/>
                <a:gd name="connsiteY9" fmla="*/ 6146 h 976879"/>
                <a:gd name="connsiteX10" fmla="*/ 7918718 w 8042748"/>
                <a:gd name="connsiteY10" fmla="*/ 0 h 976879"/>
                <a:gd name="connsiteX11" fmla="*/ 6813 w 8042748"/>
                <a:gd name="connsiteY11" fmla="*/ 0 h 976879"/>
                <a:gd name="connsiteX12" fmla="*/ 4048 w 8042748"/>
                <a:gd name="connsiteY12" fmla="*/ 11493 h 976879"/>
                <a:gd name="connsiteX13" fmla="*/ 291998 w 8042748"/>
                <a:gd name="connsiteY13" fmla="*/ 487764 h 976879"/>
                <a:gd name="connsiteX14" fmla="*/ 3617 w 8042748"/>
                <a:gd name="connsiteY14" fmla="*/ 964280 h 976879"/>
                <a:gd name="connsiteX15" fmla="*/ 6568 w 8042748"/>
                <a:gd name="connsiteY15" fmla="*/ 976880 h 976879"/>
                <a:gd name="connsiteX16" fmla="*/ 6813 w 8042748"/>
                <a:gd name="connsiteY16" fmla="*/ 976880 h 976879"/>
                <a:gd name="connsiteX17" fmla="*/ 7918718 w 8042748"/>
                <a:gd name="connsiteY17" fmla="*/ 976880 h 976879"/>
                <a:gd name="connsiteX18" fmla="*/ 8042749 w 8042748"/>
                <a:gd name="connsiteY18" fmla="*/ 852849 h 976879"/>
                <a:gd name="connsiteX19" fmla="*/ 8042749 w 8042748"/>
                <a:gd name="connsiteY19" fmla="*/ 124031 h 976879"/>
                <a:gd name="connsiteX20" fmla="*/ 7918718 w 8042748"/>
                <a:gd name="connsiteY20" fmla="*/ 0 h 976879"/>
                <a:gd name="connsiteX21" fmla="*/ 7918718 w 8042748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8" h="976879">
                  <a:moveTo>
                    <a:pt x="7918718" y="6146"/>
                  </a:moveTo>
                  <a:cubicBezTo>
                    <a:pt x="7983744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4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7"/>
                  </a:cubicBezTo>
                  <a:cubicBezTo>
                    <a:pt x="6014" y="969996"/>
                    <a:pt x="6260" y="969873"/>
                    <a:pt x="6445" y="969750"/>
                  </a:cubicBezTo>
                  <a:cubicBezTo>
                    <a:pt x="186344" y="875406"/>
                    <a:pt x="298144" y="690712"/>
                    <a:pt x="298144" y="487764"/>
                  </a:cubicBezTo>
                  <a:cubicBezTo>
                    <a:pt x="298144" y="285000"/>
                    <a:pt x="186529" y="100429"/>
                    <a:pt x="6813" y="6146"/>
                  </a:cubicBezTo>
                  <a:lnTo>
                    <a:pt x="7918718" y="6146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9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1" y="976880"/>
                    <a:pt x="8042749" y="921072"/>
                    <a:pt x="8042749" y="852849"/>
                  </a:cubicBezTo>
                  <a:lnTo>
                    <a:pt x="8042749" y="124031"/>
                  </a:lnTo>
                  <a:cubicBezTo>
                    <a:pt x="8042749" y="55808"/>
                    <a:pt x="7986941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  <p:sp>
          <p:nvSpPr>
            <p:cNvPr id="46" name="Forma Livre: Forma 41">
              <a:extLst>
                <a:ext uri="{FF2B5EF4-FFF2-40B4-BE49-F238E27FC236}">
                  <a16:creationId xmlns:a16="http://schemas.microsoft.com/office/drawing/2014/main" xmlns="" id="{297EB908-FA26-4F99-BB2F-7CE16B296E76}"/>
                </a:ext>
              </a:extLst>
            </p:cNvPr>
            <p:cNvSpPr/>
            <p:nvPr/>
          </p:nvSpPr>
          <p:spPr>
            <a:xfrm>
              <a:off x="1948848" y="3962184"/>
              <a:ext cx="8042747" cy="976879"/>
            </a:xfrm>
            <a:custGeom>
              <a:avLst/>
              <a:gdLst>
                <a:gd name="connsiteX0" fmla="*/ 7918718 w 8042747"/>
                <a:gd name="connsiteY0" fmla="*/ 6146 h 976879"/>
                <a:gd name="connsiteX1" fmla="*/ 8036602 w 8042747"/>
                <a:gd name="connsiteY1" fmla="*/ 124031 h 976879"/>
                <a:gd name="connsiteX2" fmla="*/ 8036602 w 8042747"/>
                <a:gd name="connsiteY2" fmla="*/ 852911 h 976879"/>
                <a:gd name="connsiteX3" fmla="*/ 7918718 w 8042747"/>
                <a:gd name="connsiteY3" fmla="*/ 970795 h 976879"/>
                <a:gd name="connsiteX4" fmla="*/ 6568 w 8042747"/>
                <a:gd name="connsiteY4" fmla="*/ 970795 h 976879"/>
                <a:gd name="connsiteX5" fmla="*/ 6137 w 8042747"/>
                <a:gd name="connsiteY5" fmla="*/ 970427 h 976879"/>
                <a:gd name="connsiteX6" fmla="*/ 6445 w 8042747"/>
                <a:gd name="connsiteY6" fmla="*/ 969751 h 976879"/>
                <a:gd name="connsiteX7" fmla="*/ 298144 w 8042747"/>
                <a:gd name="connsiteY7" fmla="*/ 487825 h 976879"/>
                <a:gd name="connsiteX8" fmla="*/ 6813 w 8042747"/>
                <a:gd name="connsiteY8" fmla="*/ 6208 h 976879"/>
                <a:gd name="connsiteX9" fmla="*/ 7918718 w 8042747"/>
                <a:gd name="connsiteY9" fmla="*/ 6208 h 976879"/>
                <a:gd name="connsiteX10" fmla="*/ 7918718 w 8042747"/>
                <a:gd name="connsiteY10" fmla="*/ 0 h 976879"/>
                <a:gd name="connsiteX11" fmla="*/ 6813 w 8042747"/>
                <a:gd name="connsiteY11" fmla="*/ 0 h 976879"/>
                <a:gd name="connsiteX12" fmla="*/ 4048 w 8042747"/>
                <a:gd name="connsiteY12" fmla="*/ 11493 h 976879"/>
                <a:gd name="connsiteX13" fmla="*/ 291998 w 8042747"/>
                <a:gd name="connsiteY13" fmla="*/ 487764 h 976879"/>
                <a:gd name="connsiteX14" fmla="*/ 3617 w 8042747"/>
                <a:gd name="connsiteY14" fmla="*/ 964280 h 976879"/>
                <a:gd name="connsiteX15" fmla="*/ 6568 w 8042747"/>
                <a:gd name="connsiteY15" fmla="*/ 976880 h 976879"/>
                <a:gd name="connsiteX16" fmla="*/ 6813 w 8042747"/>
                <a:gd name="connsiteY16" fmla="*/ 976880 h 976879"/>
                <a:gd name="connsiteX17" fmla="*/ 7918718 w 8042747"/>
                <a:gd name="connsiteY17" fmla="*/ 976880 h 976879"/>
                <a:gd name="connsiteX18" fmla="*/ 8042748 w 8042747"/>
                <a:gd name="connsiteY18" fmla="*/ 852849 h 976879"/>
                <a:gd name="connsiteX19" fmla="*/ 8042748 w 8042747"/>
                <a:gd name="connsiteY19" fmla="*/ 124031 h 976879"/>
                <a:gd name="connsiteX20" fmla="*/ 7918718 w 8042747"/>
                <a:gd name="connsiteY20" fmla="*/ 0 h 976879"/>
                <a:gd name="connsiteX21" fmla="*/ 7918718 w 8042747"/>
                <a:gd name="connsiteY21" fmla="*/ 0 h 97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42747" h="976879">
                  <a:moveTo>
                    <a:pt x="7918718" y="6146"/>
                  </a:moveTo>
                  <a:cubicBezTo>
                    <a:pt x="7983745" y="6146"/>
                    <a:pt x="8036602" y="59004"/>
                    <a:pt x="8036602" y="124031"/>
                  </a:cubicBezTo>
                  <a:lnTo>
                    <a:pt x="8036602" y="852911"/>
                  </a:lnTo>
                  <a:cubicBezTo>
                    <a:pt x="8036602" y="917938"/>
                    <a:pt x="7983745" y="970795"/>
                    <a:pt x="7918718" y="970795"/>
                  </a:cubicBezTo>
                  <a:lnTo>
                    <a:pt x="6568" y="970795"/>
                  </a:lnTo>
                  <a:cubicBezTo>
                    <a:pt x="6322" y="970795"/>
                    <a:pt x="6260" y="970795"/>
                    <a:pt x="6137" y="970427"/>
                  </a:cubicBezTo>
                  <a:cubicBezTo>
                    <a:pt x="6014" y="969996"/>
                    <a:pt x="6260" y="969873"/>
                    <a:pt x="6445" y="969751"/>
                  </a:cubicBezTo>
                  <a:cubicBezTo>
                    <a:pt x="186345" y="875406"/>
                    <a:pt x="298144" y="690774"/>
                    <a:pt x="298144" y="487825"/>
                  </a:cubicBezTo>
                  <a:cubicBezTo>
                    <a:pt x="298144" y="285062"/>
                    <a:pt x="186529" y="100491"/>
                    <a:pt x="6813" y="6208"/>
                  </a:cubicBezTo>
                  <a:lnTo>
                    <a:pt x="7918718" y="6208"/>
                  </a:lnTo>
                  <a:moveTo>
                    <a:pt x="7918718" y="0"/>
                  </a:moveTo>
                  <a:lnTo>
                    <a:pt x="6813" y="0"/>
                  </a:lnTo>
                  <a:cubicBezTo>
                    <a:pt x="421" y="0"/>
                    <a:pt x="-1607" y="8543"/>
                    <a:pt x="4048" y="11493"/>
                  </a:cubicBezTo>
                  <a:cubicBezTo>
                    <a:pt x="175220" y="101474"/>
                    <a:pt x="291998" y="281005"/>
                    <a:pt x="291998" y="487764"/>
                  </a:cubicBezTo>
                  <a:cubicBezTo>
                    <a:pt x="291998" y="694768"/>
                    <a:pt x="175035" y="874423"/>
                    <a:pt x="3617" y="964280"/>
                  </a:cubicBezTo>
                  <a:cubicBezTo>
                    <a:pt x="-2529" y="967476"/>
                    <a:pt x="-378" y="976880"/>
                    <a:pt x="6568" y="976880"/>
                  </a:cubicBezTo>
                  <a:cubicBezTo>
                    <a:pt x="6629" y="976880"/>
                    <a:pt x="6752" y="976880"/>
                    <a:pt x="6813" y="976880"/>
                  </a:cubicBezTo>
                  <a:lnTo>
                    <a:pt x="7918718" y="976880"/>
                  </a:lnTo>
                  <a:cubicBezTo>
                    <a:pt x="7986941" y="976880"/>
                    <a:pt x="8042748" y="921072"/>
                    <a:pt x="8042748" y="852849"/>
                  </a:cubicBezTo>
                  <a:lnTo>
                    <a:pt x="8042748" y="124031"/>
                  </a:lnTo>
                  <a:cubicBezTo>
                    <a:pt x="8042748" y="55808"/>
                    <a:pt x="7986941" y="0"/>
                    <a:pt x="7918718" y="0"/>
                  </a:cubicBezTo>
                  <a:lnTo>
                    <a:pt x="7918718" y="0"/>
                  </a:lnTo>
                  <a:close/>
                </a:path>
              </a:pathLst>
            </a:custGeom>
            <a:solidFill>
              <a:srgbClr val="919191"/>
            </a:solidFill>
            <a:ln w="61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>
                <a:solidFill>
                  <a:prstClr val="black"/>
                </a:solidFill>
              </a:endParaRPr>
            </a:p>
          </p:txBody>
        </p:sp>
      </p:grp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xmlns="" id="{E626AA15-0C73-408F-93D9-3FF4503EFC4D}"/>
              </a:ext>
            </a:extLst>
          </p:cNvPr>
          <p:cNvSpPr/>
          <p:nvPr/>
        </p:nvSpPr>
        <p:spPr>
          <a:xfrm>
            <a:off x="3419825" y="1408703"/>
            <a:ext cx="8051511" cy="977944"/>
          </a:xfrm>
          <a:custGeom>
            <a:avLst/>
            <a:gdLst>
              <a:gd name="connsiteX0" fmla="*/ 7927346 w 8051511"/>
              <a:gd name="connsiteY0" fmla="*/ 0 h 977944"/>
              <a:gd name="connsiteX1" fmla="*/ 6821 w 8051511"/>
              <a:gd name="connsiteY1" fmla="*/ 0 h 977944"/>
              <a:gd name="connsiteX2" fmla="*/ 4052 w 8051511"/>
              <a:gd name="connsiteY2" fmla="*/ 11506 h 977944"/>
              <a:gd name="connsiteX3" fmla="*/ 292316 w 8051511"/>
              <a:gd name="connsiteY3" fmla="*/ 488295 h 977944"/>
              <a:gd name="connsiteX4" fmla="*/ 3621 w 8051511"/>
              <a:gd name="connsiteY4" fmla="*/ 965331 h 977944"/>
              <a:gd name="connsiteX5" fmla="*/ 6575 w 8051511"/>
              <a:gd name="connsiteY5" fmla="*/ 977944 h 977944"/>
              <a:gd name="connsiteX6" fmla="*/ 6821 w 8051511"/>
              <a:gd name="connsiteY6" fmla="*/ 977944 h 977944"/>
              <a:gd name="connsiteX7" fmla="*/ 7927346 w 8051511"/>
              <a:gd name="connsiteY7" fmla="*/ 977944 h 977944"/>
              <a:gd name="connsiteX8" fmla="*/ 8051512 w 8051511"/>
              <a:gd name="connsiteY8" fmla="*/ 853778 h 977944"/>
              <a:gd name="connsiteX9" fmla="*/ 8051512 w 8051511"/>
              <a:gd name="connsiteY9" fmla="*/ 124166 h 977944"/>
              <a:gd name="connsiteX10" fmla="*/ 7927346 w 8051511"/>
              <a:gd name="connsiteY10" fmla="*/ 0 h 97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51511" h="977944">
                <a:moveTo>
                  <a:pt x="7927346" y="0"/>
                </a:moveTo>
                <a:lnTo>
                  <a:pt x="6821" y="0"/>
                </a:lnTo>
                <a:cubicBezTo>
                  <a:pt x="422" y="0"/>
                  <a:pt x="-1609" y="8553"/>
                  <a:pt x="4052" y="11506"/>
                </a:cubicBezTo>
                <a:cubicBezTo>
                  <a:pt x="175411" y="101585"/>
                  <a:pt x="292316" y="281311"/>
                  <a:pt x="292316" y="488295"/>
                </a:cubicBezTo>
                <a:cubicBezTo>
                  <a:pt x="292316" y="695525"/>
                  <a:pt x="175226" y="875375"/>
                  <a:pt x="3621" y="965331"/>
                </a:cubicBezTo>
                <a:cubicBezTo>
                  <a:pt x="-2532" y="968530"/>
                  <a:pt x="-378" y="977944"/>
                  <a:pt x="6575" y="977944"/>
                </a:cubicBezTo>
                <a:cubicBezTo>
                  <a:pt x="6636" y="977944"/>
                  <a:pt x="6759" y="977944"/>
                  <a:pt x="6821" y="977944"/>
                </a:cubicBezTo>
                <a:lnTo>
                  <a:pt x="7927346" y="977944"/>
                </a:lnTo>
                <a:cubicBezTo>
                  <a:pt x="7995643" y="977944"/>
                  <a:pt x="8051512" y="922076"/>
                  <a:pt x="8051512" y="853778"/>
                </a:cubicBezTo>
                <a:lnTo>
                  <a:pt x="8051512" y="124166"/>
                </a:lnTo>
                <a:cubicBezTo>
                  <a:pt x="8051512" y="55868"/>
                  <a:pt x="7995643" y="0"/>
                  <a:pt x="7927346" y="0"/>
                </a:cubicBezTo>
                <a:close/>
              </a:path>
            </a:pathLst>
          </a:custGeom>
          <a:solidFill>
            <a:srgbClr val="DABC00"/>
          </a:solidFill>
          <a:ln w="6153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xmlns="" id="{FEFAD70D-08C9-4AFE-81E7-EA06003C916D}"/>
              </a:ext>
            </a:extLst>
          </p:cNvPr>
          <p:cNvSpPr/>
          <p:nvPr/>
        </p:nvSpPr>
        <p:spPr>
          <a:xfrm>
            <a:off x="2955940" y="2478880"/>
            <a:ext cx="8051511" cy="977944"/>
          </a:xfrm>
          <a:custGeom>
            <a:avLst/>
            <a:gdLst>
              <a:gd name="connsiteX0" fmla="*/ 7927407 w 8051511"/>
              <a:gd name="connsiteY0" fmla="*/ 0 h 977944"/>
              <a:gd name="connsiteX1" fmla="*/ 6821 w 8051511"/>
              <a:gd name="connsiteY1" fmla="*/ 0 h 977944"/>
              <a:gd name="connsiteX2" fmla="*/ 4052 w 8051511"/>
              <a:gd name="connsiteY2" fmla="*/ 11506 h 977944"/>
              <a:gd name="connsiteX3" fmla="*/ 292316 w 8051511"/>
              <a:gd name="connsiteY3" fmla="*/ 488295 h 977944"/>
              <a:gd name="connsiteX4" fmla="*/ 3621 w 8051511"/>
              <a:gd name="connsiteY4" fmla="*/ 965331 h 977944"/>
              <a:gd name="connsiteX5" fmla="*/ 6575 w 8051511"/>
              <a:gd name="connsiteY5" fmla="*/ 977944 h 977944"/>
              <a:gd name="connsiteX6" fmla="*/ 6821 w 8051511"/>
              <a:gd name="connsiteY6" fmla="*/ 977944 h 977944"/>
              <a:gd name="connsiteX7" fmla="*/ 7927346 w 8051511"/>
              <a:gd name="connsiteY7" fmla="*/ 977944 h 977944"/>
              <a:gd name="connsiteX8" fmla="*/ 8051512 w 8051511"/>
              <a:gd name="connsiteY8" fmla="*/ 853778 h 977944"/>
              <a:gd name="connsiteX9" fmla="*/ 8051512 w 8051511"/>
              <a:gd name="connsiteY9" fmla="*/ 124104 h 977944"/>
              <a:gd name="connsiteX10" fmla="*/ 7927407 w 8051511"/>
              <a:gd name="connsiteY10" fmla="*/ 0 h 97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51511" h="977944">
                <a:moveTo>
                  <a:pt x="7927407" y="0"/>
                </a:moveTo>
                <a:lnTo>
                  <a:pt x="6821" y="0"/>
                </a:lnTo>
                <a:cubicBezTo>
                  <a:pt x="422" y="0"/>
                  <a:pt x="-1609" y="8553"/>
                  <a:pt x="4052" y="11506"/>
                </a:cubicBezTo>
                <a:cubicBezTo>
                  <a:pt x="175411" y="101585"/>
                  <a:pt x="292316" y="281311"/>
                  <a:pt x="292316" y="488295"/>
                </a:cubicBezTo>
                <a:cubicBezTo>
                  <a:pt x="292316" y="695525"/>
                  <a:pt x="175226" y="875375"/>
                  <a:pt x="3621" y="965331"/>
                </a:cubicBezTo>
                <a:cubicBezTo>
                  <a:pt x="-2532" y="968530"/>
                  <a:pt x="-378" y="977944"/>
                  <a:pt x="6575" y="977944"/>
                </a:cubicBezTo>
                <a:cubicBezTo>
                  <a:pt x="6636" y="977944"/>
                  <a:pt x="6759" y="977944"/>
                  <a:pt x="6821" y="977944"/>
                </a:cubicBezTo>
                <a:lnTo>
                  <a:pt x="7927346" y="977944"/>
                </a:lnTo>
                <a:cubicBezTo>
                  <a:pt x="7995643" y="977944"/>
                  <a:pt x="8051512" y="922076"/>
                  <a:pt x="8051512" y="853778"/>
                </a:cubicBezTo>
                <a:lnTo>
                  <a:pt x="8051512" y="124104"/>
                </a:lnTo>
                <a:cubicBezTo>
                  <a:pt x="8051573" y="55868"/>
                  <a:pt x="7995643" y="0"/>
                  <a:pt x="7927407" y="0"/>
                </a:cubicBezTo>
                <a:close/>
              </a:path>
            </a:pathLst>
          </a:custGeom>
          <a:solidFill>
            <a:srgbClr val="3B67AE"/>
          </a:solidFill>
          <a:ln w="6153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xmlns="" id="{0CC012C5-5888-4F78-BEBC-080F74DB75CB}"/>
              </a:ext>
            </a:extLst>
          </p:cNvPr>
          <p:cNvSpPr/>
          <p:nvPr/>
        </p:nvSpPr>
        <p:spPr>
          <a:xfrm>
            <a:off x="2438154" y="3450239"/>
            <a:ext cx="8051511" cy="977944"/>
          </a:xfrm>
          <a:custGeom>
            <a:avLst/>
            <a:gdLst>
              <a:gd name="connsiteX0" fmla="*/ 7927407 w 8051511"/>
              <a:gd name="connsiteY0" fmla="*/ 0 h 977944"/>
              <a:gd name="connsiteX1" fmla="*/ 6821 w 8051511"/>
              <a:gd name="connsiteY1" fmla="*/ 0 h 977944"/>
              <a:gd name="connsiteX2" fmla="*/ 4052 w 8051511"/>
              <a:gd name="connsiteY2" fmla="*/ 11506 h 977944"/>
              <a:gd name="connsiteX3" fmla="*/ 292316 w 8051511"/>
              <a:gd name="connsiteY3" fmla="*/ 488295 h 977944"/>
              <a:gd name="connsiteX4" fmla="*/ 3621 w 8051511"/>
              <a:gd name="connsiteY4" fmla="*/ 965331 h 977944"/>
              <a:gd name="connsiteX5" fmla="*/ 6575 w 8051511"/>
              <a:gd name="connsiteY5" fmla="*/ 977944 h 977944"/>
              <a:gd name="connsiteX6" fmla="*/ 6821 w 8051511"/>
              <a:gd name="connsiteY6" fmla="*/ 977944 h 977944"/>
              <a:gd name="connsiteX7" fmla="*/ 7927346 w 8051511"/>
              <a:gd name="connsiteY7" fmla="*/ 977944 h 977944"/>
              <a:gd name="connsiteX8" fmla="*/ 8051512 w 8051511"/>
              <a:gd name="connsiteY8" fmla="*/ 853778 h 977944"/>
              <a:gd name="connsiteX9" fmla="*/ 8051512 w 8051511"/>
              <a:gd name="connsiteY9" fmla="*/ 124166 h 977944"/>
              <a:gd name="connsiteX10" fmla="*/ 7927407 w 8051511"/>
              <a:gd name="connsiteY10" fmla="*/ 0 h 97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51511" h="977944">
                <a:moveTo>
                  <a:pt x="7927407" y="0"/>
                </a:moveTo>
                <a:lnTo>
                  <a:pt x="6821" y="0"/>
                </a:lnTo>
                <a:cubicBezTo>
                  <a:pt x="422" y="0"/>
                  <a:pt x="-1609" y="8553"/>
                  <a:pt x="4052" y="11506"/>
                </a:cubicBezTo>
                <a:cubicBezTo>
                  <a:pt x="175411" y="101585"/>
                  <a:pt x="292316" y="281311"/>
                  <a:pt x="292316" y="488295"/>
                </a:cubicBezTo>
                <a:cubicBezTo>
                  <a:pt x="292316" y="695525"/>
                  <a:pt x="175226" y="875375"/>
                  <a:pt x="3621" y="965331"/>
                </a:cubicBezTo>
                <a:cubicBezTo>
                  <a:pt x="-2532" y="968530"/>
                  <a:pt x="-378" y="977944"/>
                  <a:pt x="6575" y="977944"/>
                </a:cubicBezTo>
                <a:cubicBezTo>
                  <a:pt x="6636" y="977944"/>
                  <a:pt x="6759" y="977944"/>
                  <a:pt x="6821" y="977944"/>
                </a:cubicBezTo>
                <a:lnTo>
                  <a:pt x="7927346" y="977944"/>
                </a:lnTo>
                <a:cubicBezTo>
                  <a:pt x="7995643" y="977944"/>
                  <a:pt x="8051512" y="922076"/>
                  <a:pt x="8051512" y="853778"/>
                </a:cubicBezTo>
                <a:lnTo>
                  <a:pt x="8051512" y="124166"/>
                </a:lnTo>
                <a:cubicBezTo>
                  <a:pt x="8051512" y="55869"/>
                  <a:pt x="7995643" y="0"/>
                  <a:pt x="7927407" y="0"/>
                </a:cubicBezTo>
                <a:close/>
              </a:path>
            </a:pathLst>
          </a:custGeom>
          <a:solidFill>
            <a:srgbClr val="00973A"/>
          </a:solidFill>
          <a:ln w="6153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xmlns="" id="{D936596C-5CA3-4726-913D-6C28ECA28377}"/>
              </a:ext>
            </a:extLst>
          </p:cNvPr>
          <p:cNvSpPr/>
          <p:nvPr/>
        </p:nvSpPr>
        <p:spPr>
          <a:xfrm>
            <a:off x="1996367" y="4477875"/>
            <a:ext cx="8051511" cy="977944"/>
          </a:xfrm>
          <a:custGeom>
            <a:avLst/>
            <a:gdLst>
              <a:gd name="connsiteX0" fmla="*/ 7927346 w 8051511"/>
              <a:gd name="connsiteY0" fmla="*/ 0 h 977944"/>
              <a:gd name="connsiteX1" fmla="*/ 6821 w 8051511"/>
              <a:gd name="connsiteY1" fmla="*/ 0 h 977944"/>
              <a:gd name="connsiteX2" fmla="*/ 4052 w 8051511"/>
              <a:gd name="connsiteY2" fmla="*/ 11506 h 977944"/>
              <a:gd name="connsiteX3" fmla="*/ 292316 w 8051511"/>
              <a:gd name="connsiteY3" fmla="*/ 488295 h 977944"/>
              <a:gd name="connsiteX4" fmla="*/ 3621 w 8051511"/>
              <a:gd name="connsiteY4" fmla="*/ 965331 h 977944"/>
              <a:gd name="connsiteX5" fmla="*/ 6575 w 8051511"/>
              <a:gd name="connsiteY5" fmla="*/ 977944 h 977944"/>
              <a:gd name="connsiteX6" fmla="*/ 6821 w 8051511"/>
              <a:gd name="connsiteY6" fmla="*/ 977944 h 977944"/>
              <a:gd name="connsiteX7" fmla="*/ 7927346 w 8051511"/>
              <a:gd name="connsiteY7" fmla="*/ 977944 h 977944"/>
              <a:gd name="connsiteX8" fmla="*/ 8051512 w 8051511"/>
              <a:gd name="connsiteY8" fmla="*/ 853778 h 977944"/>
              <a:gd name="connsiteX9" fmla="*/ 8051512 w 8051511"/>
              <a:gd name="connsiteY9" fmla="*/ 124166 h 977944"/>
              <a:gd name="connsiteX10" fmla="*/ 7927346 w 8051511"/>
              <a:gd name="connsiteY10" fmla="*/ 0 h 97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51511" h="977944">
                <a:moveTo>
                  <a:pt x="7927346" y="0"/>
                </a:moveTo>
                <a:lnTo>
                  <a:pt x="6821" y="0"/>
                </a:lnTo>
                <a:cubicBezTo>
                  <a:pt x="422" y="0"/>
                  <a:pt x="-1609" y="8553"/>
                  <a:pt x="4052" y="11506"/>
                </a:cubicBezTo>
                <a:cubicBezTo>
                  <a:pt x="175411" y="101585"/>
                  <a:pt x="292316" y="281311"/>
                  <a:pt x="292316" y="488295"/>
                </a:cubicBezTo>
                <a:cubicBezTo>
                  <a:pt x="292316" y="695525"/>
                  <a:pt x="175226" y="875375"/>
                  <a:pt x="3621" y="965331"/>
                </a:cubicBezTo>
                <a:cubicBezTo>
                  <a:pt x="-2532" y="968530"/>
                  <a:pt x="-378" y="977944"/>
                  <a:pt x="6575" y="977944"/>
                </a:cubicBezTo>
                <a:cubicBezTo>
                  <a:pt x="6636" y="977944"/>
                  <a:pt x="6759" y="977944"/>
                  <a:pt x="6821" y="977944"/>
                </a:cubicBezTo>
                <a:lnTo>
                  <a:pt x="7927346" y="977944"/>
                </a:lnTo>
                <a:cubicBezTo>
                  <a:pt x="7995643" y="977944"/>
                  <a:pt x="8051512" y="922076"/>
                  <a:pt x="8051512" y="853778"/>
                </a:cubicBezTo>
                <a:lnTo>
                  <a:pt x="8051512" y="124166"/>
                </a:lnTo>
                <a:cubicBezTo>
                  <a:pt x="8051512" y="55868"/>
                  <a:pt x="7995643" y="0"/>
                  <a:pt x="7927346" y="0"/>
                </a:cubicBezTo>
                <a:close/>
              </a:path>
            </a:pathLst>
          </a:custGeom>
          <a:solidFill>
            <a:srgbClr val="DABC00"/>
          </a:solidFill>
          <a:ln w="6153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CaixaDeTexto 11">
            <a:extLst>
              <a:ext uri="{FF2B5EF4-FFF2-40B4-BE49-F238E27FC236}">
                <a16:creationId xmlns:a16="http://schemas.microsoft.com/office/drawing/2014/main" xmlns="" id="{BC9EEBE6-94E9-470D-A1C6-C2A04C41039A}"/>
              </a:ext>
            </a:extLst>
          </p:cNvPr>
          <p:cNvSpPr txBox="1"/>
          <p:nvPr/>
        </p:nvSpPr>
        <p:spPr>
          <a:xfrm>
            <a:off x="2876125" y="1389560"/>
            <a:ext cx="53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6000" dirty="0">
                <a:solidFill>
                  <a:srgbClr val="3B67AE"/>
                </a:solidFill>
                <a:latin typeface="Arial"/>
              </a:rPr>
              <a:t>1</a:t>
            </a:r>
          </a:p>
        </p:txBody>
      </p:sp>
      <p:sp>
        <p:nvSpPr>
          <p:cNvPr id="4" name="CaixaDeTexto 12">
            <a:extLst>
              <a:ext uri="{FF2B5EF4-FFF2-40B4-BE49-F238E27FC236}">
                <a16:creationId xmlns:a16="http://schemas.microsoft.com/office/drawing/2014/main" xmlns="" id="{2012F556-4611-4769-9E77-E1D7AE0A601E}"/>
              </a:ext>
            </a:extLst>
          </p:cNvPr>
          <p:cNvSpPr txBox="1"/>
          <p:nvPr/>
        </p:nvSpPr>
        <p:spPr>
          <a:xfrm>
            <a:off x="2422606" y="2408879"/>
            <a:ext cx="53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6000" dirty="0">
                <a:solidFill>
                  <a:srgbClr val="3B67AE"/>
                </a:solidFill>
                <a:latin typeface="Arial"/>
              </a:rPr>
              <a:t>2</a:t>
            </a:r>
          </a:p>
        </p:txBody>
      </p:sp>
      <p:sp>
        <p:nvSpPr>
          <p:cNvPr id="5" name="CaixaDeTexto 13">
            <a:extLst>
              <a:ext uri="{FF2B5EF4-FFF2-40B4-BE49-F238E27FC236}">
                <a16:creationId xmlns:a16="http://schemas.microsoft.com/office/drawing/2014/main" xmlns="" id="{70025858-C328-43DA-9578-A9A1AA0A5E40}"/>
              </a:ext>
            </a:extLst>
          </p:cNvPr>
          <p:cNvSpPr txBox="1"/>
          <p:nvPr/>
        </p:nvSpPr>
        <p:spPr>
          <a:xfrm>
            <a:off x="1917876" y="3429930"/>
            <a:ext cx="53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6000" dirty="0">
                <a:solidFill>
                  <a:srgbClr val="3B67AE"/>
                </a:solidFill>
                <a:latin typeface="Arial"/>
              </a:rPr>
              <a:t>3</a:t>
            </a:r>
          </a:p>
        </p:txBody>
      </p:sp>
      <p:sp>
        <p:nvSpPr>
          <p:cNvPr id="6" name="CaixaDeTexto 14">
            <a:extLst>
              <a:ext uri="{FF2B5EF4-FFF2-40B4-BE49-F238E27FC236}">
                <a16:creationId xmlns:a16="http://schemas.microsoft.com/office/drawing/2014/main" xmlns="" id="{9436E44D-4B92-46FA-8A70-98DA63EF6F3A}"/>
              </a:ext>
            </a:extLst>
          </p:cNvPr>
          <p:cNvSpPr txBox="1"/>
          <p:nvPr/>
        </p:nvSpPr>
        <p:spPr>
          <a:xfrm>
            <a:off x="1427173" y="4453628"/>
            <a:ext cx="53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6000" dirty="0">
                <a:solidFill>
                  <a:srgbClr val="3B67AE"/>
                </a:solidFill>
                <a:latin typeface="Arial"/>
              </a:rPr>
              <a:t>4</a:t>
            </a:r>
          </a:p>
        </p:txBody>
      </p:sp>
      <p:sp>
        <p:nvSpPr>
          <p:cNvPr id="9" name="CaixaDeTexto 60">
            <a:extLst>
              <a:ext uri="{FF2B5EF4-FFF2-40B4-BE49-F238E27FC236}">
                <a16:creationId xmlns:a16="http://schemas.microsoft.com/office/drawing/2014/main" xmlns="" id="{ED2B0C63-D8F0-4F68-854D-360CFA720A4E}"/>
              </a:ext>
            </a:extLst>
          </p:cNvPr>
          <p:cNvSpPr txBox="1"/>
          <p:nvPr/>
        </p:nvSpPr>
        <p:spPr>
          <a:xfrm>
            <a:off x="3739691" y="1666558"/>
            <a:ext cx="8212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prstClr val="white"/>
                </a:solidFill>
                <a:latin typeface="Arial"/>
              </a:rPr>
              <a:t>RESILÊNCIA COMPROVADA EM 2020</a:t>
            </a:r>
          </a:p>
        </p:txBody>
      </p:sp>
      <p:sp>
        <p:nvSpPr>
          <p:cNvPr id="10" name="CaixaDeTexto 60">
            <a:extLst>
              <a:ext uri="{FF2B5EF4-FFF2-40B4-BE49-F238E27FC236}">
                <a16:creationId xmlns:a16="http://schemas.microsoft.com/office/drawing/2014/main" xmlns="" id="{ED2B0C63-D8F0-4F68-854D-360CFA720A4E}"/>
              </a:ext>
            </a:extLst>
          </p:cNvPr>
          <p:cNvSpPr txBox="1"/>
          <p:nvPr/>
        </p:nvSpPr>
        <p:spPr>
          <a:xfrm>
            <a:off x="3409459" y="2666368"/>
            <a:ext cx="804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prstClr val="white"/>
                </a:solidFill>
                <a:latin typeface="Arial"/>
              </a:rPr>
              <a:t>GOVERNANÇA, MÉTODO E PROCESSO</a:t>
            </a:r>
          </a:p>
        </p:txBody>
      </p:sp>
      <p:sp>
        <p:nvSpPr>
          <p:cNvPr id="11" name="CaixaDeTexto 60">
            <a:extLst>
              <a:ext uri="{FF2B5EF4-FFF2-40B4-BE49-F238E27FC236}">
                <a16:creationId xmlns:a16="http://schemas.microsoft.com/office/drawing/2014/main" xmlns="" id="{ED2B0C63-D8F0-4F68-854D-360CFA720A4E}"/>
              </a:ext>
            </a:extLst>
          </p:cNvPr>
          <p:cNvSpPr txBox="1"/>
          <p:nvPr/>
        </p:nvSpPr>
        <p:spPr>
          <a:xfrm>
            <a:off x="2876125" y="3550655"/>
            <a:ext cx="757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prstClr val="white"/>
                </a:solidFill>
                <a:latin typeface="Arial"/>
              </a:rPr>
              <a:t>TRAJETÓRIA DE RETOMADA COM POLÍTICAS EMERGENCIAIS E ESTRUTURANTES</a:t>
            </a:r>
          </a:p>
        </p:txBody>
      </p:sp>
      <p:sp>
        <p:nvSpPr>
          <p:cNvPr id="12" name="CaixaDeTexto 60">
            <a:extLst>
              <a:ext uri="{FF2B5EF4-FFF2-40B4-BE49-F238E27FC236}">
                <a16:creationId xmlns:a16="http://schemas.microsoft.com/office/drawing/2014/main" xmlns="" id="{ED2B0C63-D8F0-4F68-854D-360CFA720A4E}"/>
              </a:ext>
            </a:extLst>
          </p:cNvPr>
          <p:cNvSpPr txBox="1"/>
          <p:nvPr/>
        </p:nvSpPr>
        <p:spPr>
          <a:xfrm>
            <a:off x="2184543" y="4609439"/>
            <a:ext cx="786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prstClr val="white"/>
                </a:solidFill>
                <a:latin typeface="Arial"/>
              </a:rPr>
              <a:t>CONGRESSO NACIONAL FUNDAMENTAL NAS REFORMAS SETORIAIS PARA A RETOMADA</a:t>
            </a:r>
          </a:p>
        </p:txBody>
      </p:sp>
      <p:sp>
        <p:nvSpPr>
          <p:cNvPr id="17" name="Google Shape;484;p36">
            <a:extLst>
              <a:ext uri="{FF2B5EF4-FFF2-40B4-BE49-F238E27FC236}">
                <a16:creationId xmlns:a16="http://schemas.microsoft.com/office/drawing/2014/main" xmlns="" id="{BA66B155-15BF-4037-9CE1-9F8357D6B34B}"/>
              </a:ext>
            </a:extLst>
          </p:cNvPr>
          <p:cNvSpPr txBox="1"/>
          <p:nvPr/>
        </p:nvSpPr>
        <p:spPr>
          <a:xfrm>
            <a:off x="376778" y="153043"/>
            <a:ext cx="11186885" cy="57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>
              <a:defRPr/>
            </a:pPr>
            <a:r>
              <a:rPr lang="pt-BR" dirty="0">
                <a:latin typeface="Arial"/>
                <a:ea typeface="+mn-ea"/>
              </a:rPr>
              <a:t>CONSIDERAÇÕES FINAIS: </a:t>
            </a:r>
          </a:p>
        </p:txBody>
      </p:sp>
    </p:spTree>
    <p:extLst>
      <p:ext uri="{BB962C8B-B14F-4D97-AF65-F5344CB8AC3E}">
        <p14:creationId xmlns:p14="http://schemas.microsoft.com/office/powerpoint/2010/main" val="90382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3" grpId="0"/>
      <p:bldP spid="4" grpId="0"/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71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ítulo 1"/>
          <p:cNvSpPr txBox="1">
            <a:spLocks/>
          </p:cNvSpPr>
          <p:nvPr/>
        </p:nvSpPr>
        <p:spPr>
          <a:xfrm>
            <a:off x="345057" y="147703"/>
            <a:ext cx="10327251" cy="104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pt-BR" dirty="0"/>
              <a:t>CENÁRIO INTERNACIONAL – POSIÇÕES</a:t>
            </a:r>
          </a:p>
        </p:txBody>
      </p:sp>
      <p:sp>
        <p:nvSpPr>
          <p:cNvPr id="42" name="Seta para Baixo 31">
            <a:extLst>
              <a:ext uri="{FF2B5EF4-FFF2-40B4-BE49-F238E27FC236}">
                <a16:creationId xmlns:a16="http://schemas.microsoft.com/office/drawing/2014/main" xmlns="" id="{E27BE33D-5916-4C8A-8048-3313348F1CA6}"/>
              </a:ext>
            </a:extLst>
          </p:cNvPr>
          <p:cNvSpPr/>
          <p:nvPr/>
        </p:nvSpPr>
        <p:spPr>
          <a:xfrm rot="10800000" flipH="1">
            <a:off x="449632" y="2155036"/>
            <a:ext cx="2095449" cy="3936827"/>
          </a:xfrm>
          <a:prstGeom prst="downArrow">
            <a:avLst/>
          </a:prstGeom>
          <a:solidFill>
            <a:srgbClr val="46669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Seta para Baixo 31">
            <a:extLst>
              <a:ext uri="{FF2B5EF4-FFF2-40B4-BE49-F238E27FC236}">
                <a16:creationId xmlns:a16="http://schemas.microsoft.com/office/drawing/2014/main" xmlns="" id="{FD1B4392-01CE-4E5E-83FE-4905488360A1}"/>
              </a:ext>
            </a:extLst>
          </p:cNvPr>
          <p:cNvSpPr/>
          <p:nvPr/>
        </p:nvSpPr>
        <p:spPr>
          <a:xfrm rot="10800000" flipH="1">
            <a:off x="9411681" y="60849"/>
            <a:ext cx="2095449" cy="6090910"/>
          </a:xfrm>
          <a:prstGeom prst="downArrow">
            <a:avLst/>
          </a:prstGeom>
          <a:solidFill>
            <a:srgbClr val="B8B71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Seta para Baixo 31">
            <a:extLst>
              <a:ext uri="{FF2B5EF4-FFF2-40B4-BE49-F238E27FC236}">
                <a16:creationId xmlns:a16="http://schemas.microsoft.com/office/drawing/2014/main" xmlns="" id="{EFAC4CB0-5766-4439-99B6-824CBAA5AF86}"/>
              </a:ext>
            </a:extLst>
          </p:cNvPr>
          <p:cNvSpPr/>
          <p:nvPr/>
        </p:nvSpPr>
        <p:spPr>
          <a:xfrm rot="10800000" flipH="1">
            <a:off x="6374393" y="641602"/>
            <a:ext cx="2095449" cy="5458398"/>
          </a:xfrm>
          <a:prstGeom prst="downArrow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Seta para Baixo 31"/>
          <p:cNvSpPr/>
          <p:nvPr/>
        </p:nvSpPr>
        <p:spPr>
          <a:xfrm rot="10800000" flipH="1">
            <a:off x="3859409" y="1253432"/>
            <a:ext cx="2095449" cy="4838429"/>
          </a:xfrm>
          <a:prstGeom prst="downArrow">
            <a:avLst/>
          </a:prstGeom>
          <a:solidFill>
            <a:srgbClr val="54A86E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xmlns="" id="{DFC2BC4E-246D-49FA-8167-CBF7B22DE99F}"/>
              </a:ext>
            </a:extLst>
          </p:cNvPr>
          <p:cNvSpPr/>
          <p:nvPr/>
        </p:nvSpPr>
        <p:spPr>
          <a:xfrm>
            <a:off x="5790320" y="1253434"/>
            <a:ext cx="745119" cy="762764"/>
          </a:xfrm>
          <a:prstGeom prst="ellipse">
            <a:avLst/>
          </a:prstGeom>
          <a:solidFill>
            <a:srgbClr val="54A8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077362A9-C0B2-46AB-97A8-C0C8F0206EF3}"/>
              </a:ext>
            </a:extLst>
          </p:cNvPr>
          <p:cNvSpPr/>
          <p:nvPr/>
        </p:nvSpPr>
        <p:spPr>
          <a:xfrm>
            <a:off x="11243551" y="60848"/>
            <a:ext cx="948449" cy="768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4" name="Group 73"/>
          <p:cNvGrpSpPr/>
          <p:nvPr/>
        </p:nvGrpSpPr>
        <p:grpSpPr>
          <a:xfrm>
            <a:off x="2679363" y="1974570"/>
            <a:ext cx="745119" cy="3701626"/>
            <a:chOff x="5648464" y="1332412"/>
            <a:chExt cx="786732" cy="3926360"/>
          </a:xfrm>
          <a:solidFill>
            <a:srgbClr val="466698"/>
          </a:solidFill>
        </p:grpSpPr>
        <p:sp>
          <p:nvSpPr>
            <p:cNvPr id="75" name="Rounded Rectangle 74"/>
            <p:cNvSpPr/>
            <p:nvPr/>
          </p:nvSpPr>
          <p:spPr>
            <a:xfrm>
              <a:off x="5848418" y="1413076"/>
              <a:ext cx="401001" cy="38456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5648464" y="1332412"/>
              <a:ext cx="786732" cy="80907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461621" y="1974570"/>
            <a:ext cx="2437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produtor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e mercado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consumidor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de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biocombustíveis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do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(USA) - (2019)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5973822" y="1692068"/>
            <a:ext cx="379791" cy="3716197"/>
          </a:xfrm>
          <a:prstGeom prst="roundRect">
            <a:avLst>
              <a:gd name="adj" fmla="val 50000"/>
            </a:avLst>
          </a:prstGeom>
          <a:solidFill>
            <a:srgbClr val="54A8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pic>
        <p:nvPicPr>
          <p:cNvPr id="85" name="Imagem 11">
            <a:extLst>
              <a:ext uri="{FF2B5EF4-FFF2-40B4-BE49-F238E27FC236}">
                <a16:creationId xmlns:a16="http://schemas.microsoft.com/office/drawing/2014/main" xmlns="" id="{C3D36E65-9BF2-4AAD-B4E7-65AA9D56BA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5"/>
          <a:stretch/>
        </p:blipFill>
        <p:spPr>
          <a:xfrm>
            <a:off x="5910698" y="1282964"/>
            <a:ext cx="416943" cy="582845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9491520" y="666271"/>
            <a:ext cx="1848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produção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</a:t>
            </a:r>
            <a:r>
              <a:rPr lang="pt-PT" sz="2000" b="1" dirty="0">
                <a:solidFill>
                  <a:srgbClr val="525252"/>
                </a:solidFill>
              </a:rPr>
              <a:t>de min</a:t>
            </a:r>
            <a:r>
              <a:rPr lang="pt-BR" sz="2000" b="1" dirty="0">
                <a:solidFill>
                  <a:srgbClr val="525252"/>
                </a:solidFill>
              </a:rPr>
              <a:t>ério de ferro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do Mundo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(Austrália)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(2019) 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11353601" y="61862"/>
            <a:ext cx="779431" cy="3367139"/>
            <a:chOff x="5639686" y="1460096"/>
            <a:chExt cx="822960" cy="3109198"/>
          </a:xfrm>
          <a:solidFill>
            <a:srgbClr val="DABC00"/>
          </a:solidFill>
        </p:grpSpPr>
        <p:sp>
          <p:nvSpPr>
            <p:cNvPr id="88" name="Rounded Rectangle 87"/>
            <p:cNvSpPr/>
            <p:nvPr/>
          </p:nvSpPr>
          <p:spPr>
            <a:xfrm>
              <a:off x="5829995" y="1567018"/>
              <a:ext cx="401001" cy="300227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5639686" y="1460096"/>
              <a:ext cx="822960" cy="69527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429091" y="1519546"/>
            <a:ext cx="27222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em capacidade instalada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do Mundo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(China, USA, Índia, Japão, Rússia e Alemanha)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(2018)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9018024" y="610178"/>
            <a:ext cx="745119" cy="4211748"/>
            <a:chOff x="5648464" y="1332412"/>
            <a:chExt cx="786732" cy="4467453"/>
          </a:xfrm>
          <a:solidFill>
            <a:srgbClr val="00B050"/>
          </a:solidFill>
        </p:grpSpPr>
        <p:sp>
          <p:nvSpPr>
            <p:cNvPr id="25" name="Rounded Rectangle 24"/>
            <p:cNvSpPr/>
            <p:nvPr/>
          </p:nvSpPr>
          <p:spPr>
            <a:xfrm>
              <a:off x="5848418" y="1413076"/>
              <a:ext cx="401001" cy="438678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648464" y="1332412"/>
              <a:ext cx="786732" cy="80907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41683" y="2067856"/>
            <a:ext cx="2341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produtor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de Petróleo do Mundo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(USA, Rússia, Arábia, China, Iraque e Canadá)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(2021)</a:t>
            </a:r>
          </a:p>
        </p:txBody>
      </p:sp>
      <p:pic>
        <p:nvPicPr>
          <p:cNvPr id="33" name="Gráfico 32">
            <a:extLst>
              <a:ext uri="{FF2B5EF4-FFF2-40B4-BE49-F238E27FC236}">
                <a16:creationId xmlns:a16="http://schemas.microsoft.com/office/drawing/2014/main" xmlns="" id="{160384B9-1BC6-4521-87DB-9D5174DC3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5633" y="193115"/>
            <a:ext cx="549085" cy="500246"/>
          </a:xfrm>
          <a:prstGeom prst="rect">
            <a:avLst/>
          </a:prstGeom>
        </p:spPr>
      </p:pic>
      <p:sp>
        <p:nvSpPr>
          <p:cNvPr id="34" name="Forma Livre: Forma 33">
            <a:extLst>
              <a:ext uri="{FF2B5EF4-FFF2-40B4-BE49-F238E27FC236}">
                <a16:creationId xmlns:a16="http://schemas.microsoft.com/office/drawing/2014/main" xmlns="" id="{43963829-BCFB-4401-BA5B-7D7FED9F5EB1}"/>
              </a:ext>
            </a:extLst>
          </p:cNvPr>
          <p:cNvSpPr/>
          <p:nvPr/>
        </p:nvSpPr>
        <p:spPr>
          <a:xfrm>
            <a:off x="9251037" y="654481"/>
            <a:ext cx="283148" cy="682489"/>
          </a:xfrm>
          <a:custGeom>
            <a:avLst/>
            <a:gdLst>
              <a:gd name="connsiteX0" fmla="*/ 395514 w 395787"/>
              <a:gd name="connsiteY0" fmla="*/ 356714 h 958386"/>
              <a:gd name="connsiteX1" fmla="*/ 395787 w 395787"/>
              <a:gd name="connsiteY1" fmla="*/ 355758 h 958386"/>
              <a:gd name="connsiteX2" fmla="*/ 358763 w 395787"/>
              <a:gd name="connsiteY2" fmla="*/ 365458 h 958386"/>
              <a:gd name="connsiteX3" fmla="*/ 168725 w 395787"/>
              <a:gd name="connsiteY3" fmla="*/ 410542 h 958386"/>
              <a:gd name="connsiteX4" fmla="*/ 213673 w 395787"/>
              <a:gd name="connsiteY4" fmla="*/ 0 h 958386"/>
              <a:gd name="connsiteX5" fmla="*/ 2596 w 395787"/>
              <a:gd name="connsiteY5" fmla="*/ 595115 h 958386"/>
              <a:gd name="connsiteX6" fmla="*/ 0 w 395787"/>
              <a:gd name="connsiteY6" fmla="*/ 601810 h 958386"/>
              <a:gd name="connsiteX7" fmla="*/ 273 w 395787"/>
              <a:gd name="connsiteY7" fmla="*/ 601673 h 958386"/>
              <a:gd name="connsiteX8" fmla="*/ 0 w 395787"/>
              <a:gd name="connsiteY8" fmla="*/ 602629 h 958386"/>
              <a:gd name="connsiteX9" fmla="*/ 37024 w 395787"/>
              <a:gd name="connsiteY9" fmla="*/ 592929 h 958386"/>
              <a:gd name="connsiteX10" fmla="*/ 227062 w 395787"/>
              <a:gd name="connsiteY10" fmla="*/ 547845 h 958386"/>
              <a:gd name="connsiteX11" fmla="*/ 182114 w 395787"/>
              <a:gd name="connsiteY11" fmla="*/ 958387 h 958386"/>
              <a:gd name="connsiteX12" fmla="*/ 393191 w 395787"/>
              <a:gd name="connsiteY12" fmla="*/ 363272 h 958386"/>
              <a:gd name="connsiteX13" fmla="*/ 395787 w 395787"/>
              <a:gd name="connsiteY13" fmla="*/ 356577 h 958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87" h="958386">
                <a:moveTo>
                  <a:pt x="395514" y="356714"/>
                </a:moveTo>
                <a:lnTo>
                  <a:pt x="395787" y="355758"/>
                </a:lnTo>
                <a:lnTo>
                  <a:pt x="358763" y="365458"/>
                </a:lnTo>
                <a:lnTo>
                  <a:pt x="168725" y="410542"/>
                </a:lnTo>
                <a:lnTo>
                  <a:pt x="213673" y="0"/>
                </a:lnTo>
                <a:lnTo>
                  <a:pt x="2596" y="595115"/>
                </a:lnTo>
                <a:lnTo>
                  <a:pt x="0" y="601810"/>
                </a:lnTo>
                <a:lnTo>
                  <a:pt x="273" y="601673"/>
                </a:lnTo>
                <a:lnTo>
                  <a:pt x="0" y="602629"/>
                </a:lnTo>
                <a:lnTo>
                  <a:pt x="37024" y="592929"/>
                </a:lnTo>
                <a:lnTo>
                  <a:pt x="227062" y="547845"/>
                </a:lnTo>
                <a:lnTo>
                  <a:pt x="182114" y="958387"/>
                </a:lnTo>
                <a:lnTo>
                  <a:pt x="393191" y="363272"/>
                </a:lnTo>
                <a:lnTo>
                  <a:pt x="395787" y="356577"/>
                </a:lnTo>
                <a:close/>
              </a:path>
            </a:pathLst>
          </a:custGeom>
          <a:solidFill>
            <a:schemeClr val="bg1"/>
          </a:solidFill>
          <a:ln w="135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xmlns="" id="{4E444705-11F9-4F8E-9156-878D2EEFD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88602" y="2077977"/>
            <a:ext cx="740030" cy="55530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A16EB3AE-2D8D-4694-86C2-B63839F1B14D}"/>
              </a:ext>
            </a:extLst>
          </p:cNvPr>
          <p:cNvSpPr txBox="1"/>
          <p:nvPr/>
        </p:nvSpPr>
        <p:spPr>
          <a:xfrm>
            <a:off x="3838741" y="4045047"/>
            <a:ext cx="20870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mercado de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combustíveis automotivos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do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(USA, China e India)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2F10559E-FD2E-41AC-B439-C3C9A8C9A0E7}"/>
              </a:ext>
            </a:extLst>
          </p:cNvPr>
          <p:cNvSpPr txBox="1"/>
          <p:nvPr/>
        </p:nvSpPr>
        <p:spPr>
          <a:xfrm>
            <a:off x="4837343" y="3615518"/>
            <a:ext cx="633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4º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xmlns="" id="{01434576-17A3-4EC5-AA1F-E17FFC71A2E4}"/>
              </a:ext>
            </a:extLst>
          </p:cNvPr>
          <p:cNvSpPr txBox="1"/>
          <p:nvPr/>
        </p:nvSpPr>
        <p:spPr>
          <a:xfrm>
            <a:off x="4838507" y="1508707"/>
            <a:ext cx="630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2º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+mn-ea"/>
              <a:cs typeface="+mn-cs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xmlns="" id="{3DF76D04-8235-4C2E-9300-EDC1068AC219}"/>
              </a:ext>
            </a:extLst>
          </p:cNvPr>
          <p:cNvSpPr txBox="1"/>
          <p:nvPr/>
        </p:nvSpPr>
        <p:spPr>
          <a:xfrm>
            <a:off x="1277333" y="3802096"/>
            <a:ext cx="740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7º</a:t>
            </a:r>
            <a:endParaRPr lang="pt-BR" sz="3600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xmlns="" id="{340F2C4D-D6D4-4DAE-8096-84F00E5BF9BF}"/>
              </a:ext>
            </a:extLst>
          </p:cNvPr>
          <p:cNvSpPr txBox="1"/>
          <p:nvPr/>
        </p:nvSpPr>
        <p:spPr>
          <a:xfrm>
            <a:off x="63757" y="4229646"/>
            <a:ext cx="27020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PT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exportador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de Petróleo do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(Arábia, Iraque, Canadá,</a:t>
            </a:r>
            <a:r>
              <a:rPr kumimoji="0" lang="pt-PT" sz="1600" b="0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USA, Noruega e Nigéria</a:t>
            </a: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(2021)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xmlns="" id="{0C1F2A88-6CAE-4ED9-955B-6BFE2A20C766}"/>
              </a:ext>
            </a:extLst>
          </p:cNvPr>
          <p:cNvSpPr txBox="1"/>
          <p:nvPr/>
        </p:nvSpPr>
        <p:spPr>
          <a:xfrm>
            <a:off x="1349950" y="1615340"/>
            <a:ext cx="870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7º</a:t>
            </a:r>
            <a:endParaRPr lang="pt-BR" sz="3600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xmlns="" id="{7C99BC8D-80DA-4261-8FD7-E7E2C04D9955}"/>
              </a:ext>
            </a:extLst>
          </p:cNvPr>
          <p:cNvSpPr txBox="1"/>
          <p:nvPr/>
        </p:nvSpPr>
        <p:spPr>
          <a:xfrm>
            <a:off x="6654603" y="3514406"/>
            <a:ext cx="24512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em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geração hidrelétrica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do 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(China) - (2019)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xmlns="" id="{F4831FE3-B84F-4E1C-ABDB-0A93B835988F}"/>
              </a:ext>
            </a:extLst>
          </p:cNvPr>
          <p:cNvSpPr txBox="1"/>
          <p:nvPr/>
        </p:nvSpPr>
        <p:spPr>
          <a:xfrm>
            <a:off x="7762187" y="3047635"/>
            <a:ext cx="633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2º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xmlns="" id="{454DF144-4207-4947-8EC8-0C42074BA253}"/>
              </a:ext>
            </a:extLst>
          </p:cNvPr>
          <p:cNvSpPr txBox="1"/>
          <p:nvPr/>
        </p:nvSpPr>
        <p:spPr>
          <a:xfrm>
            <a:off x="7665142" y="1061843"/>
            <a:ext cx="633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7º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xmlns="" id="{EE15730F-A8E9-44E6-8A0B-54344E8925E7}"/>
              </a:ext>
            </a:extLst>
          </p:cNvPr>
          <p:cNvSpPr txBox="1"/>
          <p:nvPr/>
        </p:nvSpPr>
        <p:spPr>
          <a:xfrm>
            <a:off x="10625108" y="116729"/>
            <a:ext cx="633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2º</a:t>
            </a:r>
          </a:p>
        </p:txBody>
      </p:sp>
      <p:sp>
        <p:nvSpPr>
          <p:cNvPr id="51" name="Retângulo 30">
            <a:extLst>
              <a:ext uri="{FF2B5EF4-FFF2-40B4-BE49-F238E27FC236}">
                <a16:creationId xmlns:a16="http://schemas.microsoft.com/office/drawing/2014/main" xmlns="" id="{823956CD-4193-4835-B2C3-2325BFD83EE1}"/>
              </a:ext>
            </a:extLst>
          </p:cNvPr>
          <p:cNvSpPr/>
          <p:nvPr/>
        </p:nvSpPr>
        <p:spPr>
          <a:xfrm>
            <a:off x="-34227" y="5819579"/>
            <a:ext cx="7458283" cy="272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</a:t>
            </a:r>
            <a:r>
              <a:rPr kumimoji="0" lang="en-US" sz="1050" b="0" u="none" strike="noStrike" kern="1200" cap="none" spc="0" normalizeH="0" baseline="0" noProof="0" dirty="0" err="1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Worldstats</a:t>
            </a:r>
            <a:r>
              <a:rPr kumimoji="0" lang="en-US" sz="1050" b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 2021; WE, 2019, IEA, 2019, ADIMB, 2018, ANP, 2019, MME, 2020; Word</a:t>
            </a:r>
            <a:r>
              <a:rPr kumimoji="0" lang="en-US" sz="1050" b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Mining Congress, 2021).</a:t>
            </a:r>
            <a:endParaRPr kumimoji="0" lang="en-US" sz="1050" b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658587" y="3047635"/>
            <a:ext cx="18485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Maior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produtor mineral 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do Mundo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(2019) </a:t>
            </a:r>
          </a:p>
        </p:txBody>
      </p:sp>
      <p:sp>
        <p:nvSpPr>
          <p:cNvPr id="44" name="CaixaDeTexto 48">
            <a:extLst>
              <a:ext uri="{FF2B5EF4-FFF2-40B4-BE49-F238E27FC236}">
                <a16:creationId xmlns:a16="http://schemas.microsoft.com/office/drawing/2014/main" xmlns="" id="{EE15730F-A8E9-44E6-8A0B-54344E8925E7}"/>
              </a:ext>
            </a:extLst>
          </p:cNvPr>
          <p:cNvSpPr txBox="1"/>
          <p:nvPr/>
        </p:nvSpPr>
        <p:spPr>
          <a:xfrm>
            <a:off x="10792175" y="2498093"/>
            <a:ext cx="633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9º</a:t>
            </a:r>
          </a:p>
        </p:txBody>
      </p:sp>
    </p:spTree>
    <p:extLst>
      <p:ext uri="{BB962C8B-B14F-4D97-AF65-F5344CB8AC3E}">
        <p14:creationId xmlns:p14="http://schemas.microsoft.com/office/powerpoint/2010/main" val="7053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  <p:bldP spid="38" grpId="0" animBg="1"/>
      <p:bldP spid="84" grpId="0" animBg="1"/>
      <p:bldP spid="32" grpId="0" animBg="1"/>
      <p:bldP spid="80" grpId="0"/>
      <p:bldP spid="82" grpId="0" animBg="1"/>
      <p:bldP spid="86" grpId="0"/>
      <p:bldP spid="23" grpId="0"/>
      <p:bldP spid="29" grpId="0"/>
      <p:bldP spid="34" grpId="0" animBg="1"/>
      <p:bldP spid="30" grpId="0"/>
      <p:bldP spid="31" grpId="0"/>
      <p:bldP spid="37" grpId="0"/>
      <p:bldP spid="39" grpId="0"/>
      <p:bldP spid="40" grpId="0"/>
      <p:bldP spid="41" grpId="0"/>
      <p:bldP spid="46" grpId="0"/>
      <p:bldP spid="47" grpId="0"/>
      <p:bldP spid="48" grpId="0"/>
      <p:bldP spid="49" grpId="0"/>
      <p:bldP spid="51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xmlns="" id="{EF20D912-6F19-4B4D-B506-6E55376BC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6874" y="774117"/>
            <a:ext cx="9890411" cy="3736007"/>
          </a:xfrm>
          <a:prstGeom prst="rect">
            <a:avLst/>
          </a:prstGeom>
        </p:spPr>
      </p:pic>
      <p:sp>
        <p:nvSpPr>
          <p:cNvPr id="19" name="TextBox 37">
            <a:extLst>
              <a:ext uri="{FF2B5EF4-FFF2-40B4-BE49-F238E27FC236}">
                <a16:creationId xmlns:a16="http://schemas.microsoft.com/office/drawing/2014/main" xmlns="" id="{FA254FEF-BCC1-40DE-9A9D-1E60060913A9}"/>
              </a:ext>
            </a:extLst>
          </p:cNvPr>
          <p:cNvSpPr txBox="1"/>
          <p:nvPr/>
        </p:nvSpPr>
        <p:spPr>
          <a:xfrm>
            <a:off x="1033986" y="2975793"/>
            <a:ext cx="38914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45A98"/>
                </a:solidFill>
                <a:effectLst/>
                <a:uLnTx/>
                <a:uFillTx/>
                <a:ea typeface="+mn-ea"/>
                <a:cs typeface="+mn-cs"/>
              </a:rPr>
              <a:t>160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145A98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466698"/>
                </a:solidFill>
                <a:effectLst/>
                <a:uLnTx/>
                <a:uFillTx/>
                <a:ea typeface="+mn-ea"/>
                <a:cs typeface="+mn-cs"/>
              </a:rPr>
              <a:t>Bi</a:t>
            </a:r>
          </a:p>
        </p:txBody>
      </p:sp>
      <p:sp>
        <p:nvSpPr>
          <p:cNvPr id="24" name="Rectangle 38">
            <a:extLst>
              <a:ext uri="{FF2B5EF4-FFF2-40B4-BE49-F238E27FC236}">
                <a16:creationId xmlns:a16="http://schemas.microsoft.com/office/drawing/2014/main" xmlns="" id="{FB163E73-555D-4640-8DBE-D3AAB4D6D2D5}"/>
              </a:ext>
            </a:extLst>
          </p:cNvPr>
          <p:cNvSpPr/>
          <p:nvPr/>
        </p:nvSpPr>
        <p:spPr>
          <a:xfrm>
            <a:off x="870814" y="4393379"/>
            <a:ext cx="32609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54A86E"/>
                </a:solidFill>
                <a:effectLst/>
                <a:uLnTx/>
                <a:uFillTx/>
                <a:ea typeface="+mn-ea"/>
                <a:cs typeface="+mn-cs"/>
              </a:rPr>
              <a:t>INVESTIMENTOS DIRETOS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466698"/>
                </a:solidFill>
                <a:effectLst/>
                <a:uLnTx/>
                <a:uFillTx/>
                <a:ea typeface="+mn-ea"/>
                <a:cs typeface="+mn-cs"/>
              </a:rPr>
              <a:t>(INTERNACIONAIS) ACUMULADOS (2019-2020)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4B4FE3D3-96A9-4F04-AF18-7DB216491F47}"/>
              </a:ext>
            </a:extLst>
          </p:cNvPr>
          <p:cNvSpPr txBox="1"/>
          <p:nvPr/>
        </p:nvSpPr>
        <p:spPr>
          <a:xfrm>
            <a:off x="918022" y="3466867"/>
            <a:ext cx="9854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66698"/>
                </a:solidFill>
                <a:effectLst/>
                <a:uLnTx/>
                <a:uFillTx/>
                <a:ea typeface="+mn-ea"/>
                <a:cs typeface="+mn-cs"/>
              </a:rPr>
              <a:t>R$ 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Google Shape;484;p36">
            <a:extLst>
              <a:ext uri="{FF2B5EF4-FFF2-40B4-BE49-F238E27FC236}">
                <a16:creationId xmlns:a16="http://schemas.microsoft.com/office/drawing/2014/main" xmlns="" id="{45745A32-56E5-4318-BA36-E1A36765026B}"/>
              </a:ext>
            </a:extLst>
          </p:cNvPr>
          <p:cNvSpPr txBox="1"/>
          <p:nvPr/>
        </p:nvSpPr>
        <p:spPr>
          <a:xfrm>
            <a:off x="390079" y="139311"/>
            <a:ext cx="10591774" cy="109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+mn-lt"/>
                <a:cs typeface="Calibri"/>
                <a:sym typeface="Calibri"/>
              </a:rPr>
              <a:t>CENÁRIO INTERNACIONAL</a:t>
            </a:r>
            <a:r>
              <a:rPr kumimoji="0" lang="pt-BR" sz="3600" b="1" i="0" u="none" strike="noStrike" kern="1200" cap="none" spc="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+mn-lt"/>
                <a:cs typeface="Calibri"/>
                <a:sym typeface="Calibri"/>
              </a:rPr>
              <a:t> - INVESTIMENTOS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+mn-lt"/>
              <a:cs typeface="Calibri"/>
            </a:endParaRPr>
          </a:p>
        </p:txBody>
      </p:sp>
      <p:sp>
        <p:nvSpPr>
          <p:cNvPr id="26" name="Retângulo 30">
            <a:extLst>
              <a:ext uri="{FF2B5EF4-FFF2-40B4-BE49-F238E27FC236}">
                <a16:creationId xmlns:a16="http://schemas.microsoft.com/office/drawing/2014/main" xmlns="" id="{38AAEF46-9B25-4E97-A684-6B6F34AB2439}"/>
              </a:ext>
            </a:extLst>
          </p:cNvPr>
          <p:cNvSpPr/>
          <p:nvPr/>
        </p:nvSpPr>
        <p:spPr>
          <a:xfrm>
            <a:off x="-71120" y="5888447"/>
            <a:ext cx="65532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(Banco Central, 2021; Secamex, 2021).</a:t>
            </a:r>
          </a:p>
        </p:txBody>
      </p:sp>
      <p:sp>
        <p:nvSpPr>
          <p:cNvPr id="10" name="Retângulo 19">
            <a:extLst>
              <a:ext uri="{FF2B5EF4-FFF2-40B4-BE49-F238E27FC236}">
                <a16:creationId xmlns:a16="http://schemas.microsoft.com/office/drawing/2014/main" xmlns="" id="{BD801C6D-B21C-44C9-B314-3CD51AE9874E}"/>
              </a:ext>
            </a:extLst>
          </p:cNvPr>
          <p:cNvSpPr/>
          <p:nvPr/>
        </p:nvSpPr>
        <p:spPr>
          <a:xfrm>
            <a:off x="6945336" y="4908936"/>
            <a:ext cx="31443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466698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De todo 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54A86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ingresso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145A98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466698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direto de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54A86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capital </a:t>
            </a:r>
            <a:r>
              <a:rPr lang="pt-BR" sz="2000" b="1" dirty="0">
                <a:solidFill>
                  <a:srgbClr val="466698"/>
                </a:solidFill>
                <a:cs typeface="Arial" panose="020B0604020202020204" pitchFamily="34" charset="0"/>
              </a:rPr>
              <a:t>estrangeiro ocorreram nos setores de </a:t>
            </a:r>
            <a:r>
              <a:rPr lang="pt-BR" sz="2000" b="1" dirty="0">
                <a:solidFill>
                  <a:srgbClr val="54A86E"/>
                </a:solidFill>
                <a:cs typeface="Arial" panose="020B0604020202020204" pitchFamily="34" charset="0"/>
              </a:rPr>
              <a:t>Minas e Energia </a:t>
            </a:r>
            <a:r>
              <a:rPr lang="pt-BR" sz="2000" b="1" dirty="0">
                <a:solidFill>
                  <a:srgbClr val="466698"/>
                </a:solidFill>
                <a:cs typeface="Arial" panose="020B0604020202020204" pitchFamily="34" charset="0"/>
              </a:rPr>
              <a:t>em 2020</a:t>
            </a:r>
            <a:endParaRPr lang="pt-BR" sz="2000" dirty="0">
              <a:solidFill>
                <a:srgbClr val="466698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253485" y="3402655"/>
            <a:ext cx="4120054" cy="1619852"/>
            <a:chOff x="6162045" y="2912413"/>
            <a:chExt cx="4120054" cy="1619852"/>
          </a:xfrm>
        </p:grpSpPr>
        <p:sp>
          <p:nvSpPr>
            <p:cNvPr id="12" name="CaixaDeTexto 6">
              <a:extLst>
                <a:ext uri="{FF2B5EF4-FFF2-40B4-BE49-F238E27FC236}">
                  <a16:creationId xmlns:a16="http://schemas.microsoft.com/office/drawing/2014/main" xmlns="" id="{E18396A9-223E-4B27-9FAF-17F112D0A5D4}"/>
                </a:ext>
              </a:extLst>
            </p:cNvPr>
            <p:cNvSpPr txBox="1"/>
            <p:nvPr/>
          </p:nvSpPr>
          <p:spPr>
            <a:xfrm>
              <a:off x="7184277" y="3208826"/>
              <a:ext cx="24474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8800" b="0" i="0" u="none" strike="noStrike" cap="none" spc="0" normalizeH="0" baseline="0">
                  <a:ln>
                    <a:noFill/>
                  </a:ln>
                  <a:solidFill>
                    <a:srgbClr val="145A98"/>
                  </a:solidFill>
                  <a:effectLst/>
                  <a:uLnTx/>
                  <a:uFillTx/>
                  <a:latin typeface="Raleway" panose="020B0604020202020204" charset="0"/>
                </a:defRPr>
              </a:lvl1pPr>
            </a:lstStyle>
            <a:p>
              <a:endParaRPr lang="pt-BR" sz="4400" b="1" dirty="0" smtClean="0">
                <a:latin typeface="+mn-lt"/>
              </a:endParaRPr>
            </a:p>
            <a:p>
              <a:r>
                <a:rPr lang="pt-BR" sz="3600" dirty="0" smtClean="0">
                  <a:latin typeface="+mn-lt"/>
                </a:rPr>
                <a:t>(26%)</a:t>
              </a:r>
              <a:endParaRPr lang="pt-BR" sz="3600" dirty="0">
                <a:latin typeface="+mn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62045" y="3345125"/>
              <a:ext cx="83869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rgbClr val="466698"/>
                  </a:solidFill>
                </a:rPr>
                <a:t>R$ </a:t>
              </a:r>
              <a:endParaRPr lang="pt-BR" sz="4000" dirty="0">
                <a:solidFill>
                  <a:srgbClr val="466698"/>
                </a:solidFill>
              </a:endParaRPr>
            </a:p>
          </p:txBody>
        </p:sp>
        <p:sp>
          <p:nvSpPr>
            <p:cNvPr id="14" name="TextBox 37">
              <a:extLst>
                <a:ext uri="{FF2B5EF4-FFF2-40B4-BE49-F238E27FC236}">
                  <a16:creationId xmlns:a16="http://schemas.microsoft.com/office/drawing/2014/main" xmlns="" id="{FA254FEF-BCC1-40DE-9A9D-1E60060913A9}"/>
                </a:ext>
              </a:extLst>
            </p:cNvPr>
            <p:cNvSpPr txBox="1"/>
            <p:nvPr/>
          </p:nvSpPr>
          <p:spPr>
            <a:xfrm>
              <a:off x="6390639" y="2912413"/>
              <a:ext cx="38914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45A98"/>
                  </a:solidFill>
                  <a:effectLst/>
                  <a:uLnTx/>
                  <a:uFillTx/>
                  <a:ea typeface="+mn-ea"/>
                  <a:cs typeface="+mn-cs"/>
                </a:rPr>
                <a:t>48</a:t>
              </a:r>
              <a:r>
                <a:rPr kumimoji="0" lang="en-US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45A98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466698"/>
                  </a:solidFill>
                  <a:effectLst/>
                  <a:uLnTx/>
                  <a:uFillTx/>
                  <a:ea typeface="+mn-ea"/>
                  <a:cs typeface="+mn-cs"/>
                </a:rPr>
                <a:t>Bi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5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75"/>
    </mc:Choice>
    <mc:Fallback xmlns="">
      <p:transition advTm="5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/>
      <p:bldP spid="22" grpId="0"/>
      <p:bldP spid="2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3885" y="2698605"/>
            <a:ext cx="4708189" cy="2750472"/>
            <a:chOff x="1420491" y="2243971"/>
            <a:chExt cx="5230914" cy="3055842"/>
          </a:xfrm>
          <a:effectLst/>
        </p:grpSpPr>
        <p:grpSp>
          <p:nvGrpSpPr>
            <p:cNvPr id="2" name="Group 1"/>
            <p:cNvGrpSpPr/>
            <p:nvPr/>
          </p:nvGrpSpPr>
          <p:grpSpPr>
            <a:xfrm>
              <a:off x="1420491" y="2243971"/>
              <a:ext cx="5230914" cy="2569329"/>
              <a:chOff x="1420491" y="2243971"/>
              <a:chExt cx="5230914" cy="2569329"/>
            </a:xfrm>
          </p:grpSpPr>
          <p:pic>
            <p:nvPicPr>
              <p:cNvPr id="29" name="Picture 3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r="29292" b="10436"/>
              <a:stretch/>
            </p:blipFill>
            <p:spPr>
              <a:xfrm>
                <a:off x="1420491" y="2243971"/>
                <a:ext cx="3573728" cy="256932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30" name="TextBox 4"/>
              <p:cNvSpPr txBox="1"/>
              <p:nvPr/>
            </p:nvSpPr>
            <p:spPr>
              <a:xfrm>
                <a:off x="4994219" y="2404617"/>
                <a:ext cx="165718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BF9000"/>
                    </a:solidFill>
                    <a:uLnTx/>
                    <a:uFillTx/>
                    <a:ea typeface="+mn-ea"/>
                    <a:cs typeface="+mn-cs"/>
                  </a:rPr>
                  <a:t>Não</a:t>
                </a:r>
                <a:r>
                  <a:rPr kumimoji="0" lang="en-US" sz="11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F9000"/>
                    </a:solidFill>
                    <a:uLnTx/>
                    <a:uFillTx/>
                    <a:ea typeface="+mn-ea"/>
                    <a:cs typeface="+mn-cs"/>
                  </a:rPr>
                  <a:t>-</a:t>
                </a:r>
                <a:r>
                  <a:rPr kumimoji="0" lang="en-US" sz="11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BF9000"/>
                    </a:solidFill>
                    <a:uLnTx/>
                    <a:uFillTx/>
                    <a:ea typeface="+mn-ea"/>
                    <a:cs typeface="+mn-cs"/>
                  </a:rPr>
                  <a:t>renováveis</a:t>
                </a:r>
                <a:endParaRPr kumimoji="0" lang="en-US" sz="1100" i="0" u="none" strike="noStrike" kern="1200" cap="none" spc="0" normalizeH="0" baseline="0" noProof="0" dirty="0">
                  <a:ln>
                    <a:noFill/>
                  </a:ln>
                  <a:solidFill>
                    <a:srgbClr val="BF9000"/>
                  </a:solidFill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" name="TextBox 10"/>
              <p:cNvSpPr txBox="1"/>
              <p:nvPr/>
            </p:nvSpPr>
            <p:spPr>
              <a:xfrm>
                <a:off x="4994219" y="2744674"/>
                <a:ext cx="130612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548235"/>
                    </a:solidFill>
                    <a:uLnTx/>
                    <a:uFillTx/>
                    <a:ea typeface="+mn-ea"/>
                    <a:cs typeface="+mn-cs"/>
                  </a:rPr>
                  <a:t>Renováveis</a:t>
                </a:r>
                <a:endParaRPr kumimoji="0" lang="en-US" sz="1050" i="0" u="none" strike="noStrike" kern="1200" cap="none" spc="0" normalizeH="0" baseline="0" noProof="0" dirty="0">
                  <a:ln>
                    <a:noFill/>
                  </a:ln>
                  <a:solidFill>
                    <a:srgbClr val="548235"/>
                  </a:solidFill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40" name="TextBox 10"/>
            <p:cNvSpPr txBox="1"/>
            <p:nvPr/>
          </p:nvSpPr>
          <p:spPr>
            <a:xfrm>
              <a:off x="2195601" y="4991882"/>
              <a:ext cx="1306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ea typeface="+mn-ea"/>
                  <a:cs typeface="+mn-cs"/>
                </a:rPr>
                <a:t>Brasil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1" name="TextBox 10"/>
            <p:cNvSpPr txBox="1"/>
            <p:nvPr/>
          </p:nvSpPr>
          <p:spPr>
            <a:xfrm>
              <a:off x="3860917" y="4992036"/>
              <a:ext cx="1306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ea typeface="+mn-ea"/>
                  <a:cs typeface="+mn-cs"/>
                </a:rPr>
                <a:t>Mundo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46444" y="2284526"/>
            <a:ext cx="339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MATRIZ ENERGÉTICA - 2019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418671" y="1074751"/>
            <a:ext cx="3628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O BRASIL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TEM UMA DAS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MATRIZES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 MAIS LIMPAS DO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MUNDO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18671" y="3267006"/>
            <a:ext cx="3773329" cy="1643826"/>
            <a:chOff x="8898515" y="3334148"/>
            <a:chExt cx="3244774" cy="1643826"/>
          </a:xfrm>
        </p:grpSpPr>
        <p:sp>
          <p:nvSpPr>
            <p:cNvPr id="17" name="TextBox 16"/>
            <p:cNvSpPr txBox="1"/>
            <p:nvPr/>
          </p:nvSpPr>
          <p:spPr>
            <a:xfrm>
              <a:off x="8898515" y="3855979"/>
              <a:ext cx="31206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85%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X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28%</a:t>
              </a:r>
            </a:p>
          </p:txBody>
        </p:sp>
        <p:sp>
          <p:nvSpPr>
            <p:cNvPr id="18" name="TextBox 4"/>
            <p:cNvSpPr txBox="1"/>
            <p:nvPr/>
          </p:nvSpPr>
          <p:spPr>
            <a:xfrm>
              <a:off x="8898515" y="3334148"/>
              <a:ext cx="29785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RENOVÁVEIS NA MATRIZ ELÉTRICA - 2021</a:t>
              </a:r>
            </a:p>
          </p:txBody>
        </p:sp>
        <p:sp>
          <p:nvSpPr>
            <p:cNvPr id="19" name="TextBox 10"/>
            <p:cNvSpPr txBox="1"/>
            <p:nvPr/>
          </p:nvSpPr>
          <p:spPr>
            <a:xfrm>
              <a:off x="9171850" y="4577710"/>
              <a:ext cx="1306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Brasil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10837166" y="4577864"/>
              <a:ext cx="1306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25252"/>
                  </a:solidFill>
                  <a:uLnTx/>
                  <a:uFillTx/>
                  <a:ea typeface="+mn-ea"/>
                  <a:cs typeface="+mn-cs"/>
                </a:rPr>
                <a:t>Mundo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5" name="Google Shape;484;p36">
            <a:extLst>
              <a:ext uri="{FF2B5EF4-FFF2-40B4-BE49-F238E27FC236}">
                <a16:creationId xmlns:a16="http://schemas.microsoft.com/office/drawing/2014/main" xmlns="" id="{FCD759EE-B2CB-4DD3-85E5-ED290ABDBBDA}"/>
              </a:ext>
            </a:extLst>
          </p:cNvPr>
          <p:cNvSpPr txBox="1"/>
          <p:nvPr/>
        </p:nvSpPr>
        <p:spPr>
          <a:xfrm>
            <a:off x="346444" y="160636"/>
            <a:ext cx="12192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/>
              <a:t>SUSTENTABILIDADE</a:t>
            </a:r>
            <a:endParaRPr lang="pt-BR" dirty="0"/>
          </a:p>
        </p:txBody>
      </p:sp>
      <p:sp>
        <p:nvSpPr>
          <p:cNvPr id="26" name="Retângulo 30">
            <a:extLst>
              <a:ext uri="{FF2B5EF4-FFF2-40B4-BE49-F238E27FC236}">
                <a16:creationId xmlns:a16="http://schemas.microsoft.com/office/drawing/2014/main" xmlns="" id="{8CD0A044-AF68-462C-B0F8-ABFC31E6094D}"/>
              </a:ext>
            </a:extLst>
          </p:cNvPr>
          <p:cNvSpPr/>
          <p:nvPr/>
        </p:nvSpPr>
        <p:spPr>
          <a:xfrm>
            <a:off x="0" y="5871338"/>
            <a:ext cx="3476625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Fonte: (EPE, 2021;</a:t>
            </a:r>
            <a:r>
              <a:rPr kumimoji="0" lang="en-US" sz="1050" b="0" i="0" u="none" strike="noStrike" kern="1200" cap="none" spc="0" normalizeH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>
                <a:solidFill>
                  <a:srgbClr val="52525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IEA, 2021).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234063"/>
              </p:ext>
            </p:extLst>
          </p:nvPr>
        </p:nvGraphicFramePr>
        <p:xfrm>
          <a:off x="2370439" y="1181058"/>
          <a:ext cx="6783721" cy="3936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8" name="Image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325" y="4665115"/>
            <a:ext cx="3064920" cy="1155063"/>
          </a:xfrm>
          <a:prstGeom prst="rect">
            <a:avLst/>
          </a:prstGeom>
        </p:spPr>
      </p:pic>
      <p:sp>
        <p:nvSpPr>
          <p:cNvPr id="32" name="Retângulo 9">
            <a:extLst>
              <a:ext uri="{FF2B5EF4-FFF2-40B4-BE49-F238E27FC236}">
                <a16:creationId xmlns:a16="http://schemas.microsoft.com/office/drawing/2014/main" xmlns="" id="{2514A414-ECED-4895-9C03-BDFCCC80BB59}"/>
              </a:ext>
            </a:extLst>
          </p:cNvPr>
          <p:cNvSpPr/>
          <p:nvPr/>
        </p:nvSpPr>
        <p:spPr>
          <a:xfrm>
            <a:off x="5623552" y="2628565"/>
            <a:ext cx="1026820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3B67A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186 GW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9641" y="1115235"/>
            <a:ext cx="339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uLnTx/>
                <a:uFillTx/>
                <a:ea typeface="+mn-ea"/>
                <a:cs typeface="+mn-cs"/>
              </a:rPr>
              <a:t>MATRIZ ELÉTRICA - 2021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72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/>
      <p:bldP spid="26" grpId="0"/>
      <p:bldGraphic spid="27" grpId="0">
        <p:bldAsOne/>
      </p:bldGraphic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F9EB494-5548-48A2-AB1A-AD6D03F04C5A}"/>
              </a:ext>
            </a:extLst>
          </p:cNvPr>
          <p:cNvSpPr txBox="1"/>
          <p:nvPr/>
        </p:nvSpPr>
        <p:spPr>
          <a:xfrm>
            <a:off x="7778495" y="906527"/>
            <a:ext cx="41298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7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617" y="123954"/>
            <a:ext cx="591602" cy="59160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7BBAFF2-78BB-48F2-A424-482F66A62F47}"/>
              </a:ext>
            </a:extLst>
          </p:cNvPr>
          <p:cNvSpPr txBox="1"/>
          <p:nvPr/>
        </p:nvSpPr>
        <p:spPr>
          <a:xfrm>
            <a:off x="89372" y="1965766"/>
            <a:ext cx="5911378" cy="5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3600" b="1">
                <a:solidFill>
                  <a:srgbClr val="58595B"/>
                </a:solidFill>
                <a:latin typeface="Calibri"/>
                <a:ea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cs typeface="Calibri"/>
              </a:rPr>
              <a:t>GOVERNANÇA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6C8D466E-BA52-4C39-B4AE-9B93764E3DB1}"/>
              </a:ext>
            </a:extLst>
          </p:cNvPr>
          <p:cNvSpPr txBox="1"/>
          <p:nvPr/>
        </p:nvSpPr>
        <p:spPr>
          <a:xfrm>
            <a:off x="89372" y="2543176"/>
            <a:ext cx="5768503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GOVERNANÇA PARA ENFRENTAMENTO DA CRISE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585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FOCO NA SAÚDE DO PESSOAL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FOCO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 SAÚDE DO SETOR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87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0">
            <a:extLst>
              <a:ext uri="{FF2B5EF4-FFF2-40B4-BE49-F238E27FC236}">
                <a16:creationId xmlns:a16="http://schemas.microsoft.com/office/drawing/2014/main" xmlns="" id="{1DDBE4DB-035D-4ED0-B57E-24542FD0E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142" y="3993381"/>
            <a:ext cx="3094222" cy="183322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xmlns="" id="{81C8DEC7-800D-4438-8611-DDC6495D0D7A}"/>
              </a:ext>
            </a:extLst>
          </p:cNvPr>
          <p:cNvSpPr/>
          <p:nvPr/>
        </p:nvSpPr>
        <p:spPr>
          <a:xfrm>
            <a:off x="6903320" y="5641480"/>
            <a:ext cx="2327244" cy="496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66" name="Conector: Angulado 65">
            <a:extLst>
              <a:ext uri="{FF2B5EF4-FFF2-40B4-BE49-F238E27FC236}">
                <a16:creationId xmlns:a16="http://schemas.microsoft.com/office/drawing/2014/main" xmlns="" id="{3F5D5BF9-B0B3-4470-B5E8-B2A2FC9D6F5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46312" y="2953672"/>
            <a:ext cx="912056" cy="894120"/>
          </a:xfrm>
          <a:prstGeom prst="bentConnector3">
            <a:avLst>
              <a:gd name="adj1" fmla="val 50000"/>
            </a:avLst>
          </a:prstGeom>
          <a:ln w="22225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: Angulado 66">
            <a:extLst>
              <a:ext uri="{FF2B5EF4-FFF2-40B4-BE49-F238E27FC236}">
                <a16:creationId xmlns:a16="http://schemas.microsoft.com/office/drawing/2014/main" xmlns="" id="{9A1320EA-1DF5-469B-856B-3F6E4C8BFEB1}"/>
              </a:ext>
            </a:extLst>
          </p:cNvPr>
          <p:cNvCxnSpPr>
            <a:cxnSpLocks/>
            <a:endCxn id="52" idx="3"/>
          </p:cNvCxnSpPr>
          <p:nvPr/>
        </p:nvCxnSpPr>
        <p:spPr>
          <a:xfrm rot="5400000">
            <a:off x="7744630" y="3607504"/>
            <a:ext cx="1028845" cy="1219087"/>
          </a:xfrm>
          <a:prstGeom prst="bentConnector2">
            <a:avLst/>
          </a:prstGeom>
          <a:ln w="22225">
            <a:solidFill>
              <a:srgbClr val="BF9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: Angulado 58">
            <a:extLst>
              <a:ext uri="{FF2B5EF4-FFF2-40B4-BE49-F238E27FC236}">
                <a16:creationId xmlns:a16="http://schemas.microsoft.com/office/drawing/2014/main" xmlns="" id="{B62B232D-429B-4FA4-864B-6A680FA9F61E}"/>
              </a:ext>
            </a:extLst>
          </p:cNvPr>
          <p:cNvCxnSpPr>
            <a:cxnSpLocks/>
            <a:endCxn id="41" idx="3"/>
          </p:cNvCxnSpPr>
          <p:nvPr/>
        </p:nvCxnSpPr>
        <p:spPr>
          <a:xfrm rot="16200000" flipV="1">
            <a:off x="7784954" y="1121078"/>
            <a:ext cx="943327" cy="1223956"/>
          </a:xfrm>
          <a:prstGeom prst="bentConnector2">
            <a:avLst/>
          </a:prstGeom>
          <a:ln w="22225">
            <a:solidFill>
              <a:srgbClr val="4472C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ipse 56">
            <a:extLst>
              <a:ext uri="{FF2B5EF4-FFF2-40B4-BE49-F238E27FC236}">
                <a16:creationId xmlns:a16="http://schemas.microsoft.com/office/drawing/2014/main" xmlns="" id="{FA004194-DD6D-4777-8E9F-E41C0B9DA0B1}"/>
              </a:ext>
            </a:extLst>
          </p:cNvPr>
          <p:cNvSpPr/>
          <p:nvPr/>
        </p:nvSpPr>
        <p:spPr>
          <a:xfrm>
            <a:off x="8549072" y="1888147"/>
            <a:ext cx="2118360" cy="2118360"/>
          </a:xfrm>
          <a:prstGeom prst="ellipse">
            <a:avLst/>
          </a:prstGeom>
          <a:solidFill>
            <a:srgbClr val="52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xmlns="" id="{E1FD8E04-11E2-4159-8C36-93FD249825C2}"/>
              </a:ext>
            </a:extLst>
          </p:cNvPr>
          <p:cNvGrpSpPr/>
          <p:nvPr/>
        </p:nvGrpSpPr>
        <p:grpSpPr>
          <a:xfrm>
            <a:off x="5513416" y="896855"/>
            <a:ext cx="2147441" cy="772471"/>
            <a:chOff x="6068429" y="2026652"/>
            <a:chExt cx="2147441" cy="772471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xmlns="" id="{57366EE1-4411-46AC-A893-008A0EE42381}"/>
                </a:ext>
              </a:extLst>
            </p:cNvPr>
            <p:cNvSpPr/>
            <p:nvPr/>
          </p:nvSpPr>
          <p:spPr>
            <a:xfrm>
              <a:off x="6475307" y="2056445"/>
              <a:ext cx="1740563" cy="679077"/>
            </a:xfrm>
            <a:prstGeom prst="roundRect">
              <a:avLst/>
            </a:prstGeom>
            <a:solidFill>
              <a:srgbClr val="145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xmlns="" id="{32A1FF42-7A2F-4BE9-B7A5-57BBB5025005}"/>
                </a:ext>
              </a:extLst>
            </p:cNvPr>
            <p:cNvSpPr/>
            <p:nvPr/>
          </p:nvSpPr>
          <p:spPr>
            <a:xfrm>
              <a:off x="6068429" y="2026652"/>
              <a:ext cx="772471" cy="772471"/>
            </a:xfrm>
            <a:prstGeom prst="ellipse">
              <a:avLst/>
            </a:prstGeom>
            <a:solidFill>
              <a:srgbClr val="145A98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xmlns="" id="{555D0B01-DB2F-4790-9BC1-C82FCC95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36312" y="2070932"/>
              <a:ext cx="639338" cy="566568"/>
            </a:xfrm>
            <a:prstGeom prst="rect">
              <a:avLst/>
            </a:prstGeom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xmlns="" id="{F44B20C0-8BBC-4C56-9826-BC3A6E2E8F1A}"/>
              </a:ext>
            </a:extLst>
          </p:cNvPr>
          <p:cNvGrpSpPr/>
          <p:nvPr/>
        </p:nvGrpSpPr>
        <p:grpSpPr>
          <a:xfrm>
            <a:off x="5502067" y="4378861"/>
            <a:ext cx="2147441" cy="772471"/>
            <a:chOff x="6068429" y="3094091"/>
            <a:chExt cx="2147441" cy="772471"/>
          </a:xfrm>
        </p:grpSpPr>
        <p:sp>
          <p:nvSpPr>
            <p:cNvPr id="52" name="Retângulo: Cantos Arredondados 51">
              <a:extLst>
                <a:ext uri="{FF2B5EF4-FFF2-40B4-BE49-F238E27FC236}">
                  <a16:creationId xmlns:a16="http://schemas.microsoft.com/office/drawing/2014/main" xmlns="" id="{37A34541-3685-48F9-A184-42161E413705}"/>
                </a:ext>
              </a:extLst>
            </p:cNvPr>
            <p:cNvSpPr/>
            <p:nvPr/>
          </p:nvSpPr>
          <p:spPr>
            <a:xfrm>
              <a:off x="6475307" y="3107161"/>
              <a:ext cx="1740563" cy="679077"/>
            </a:xfrm>
            <a:prstGeom prst="round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xmlns="" id="{A9C839D2-DC3F-4D51-B678-6CF7C268A71F}"/>
                </a:ext>
              </a:extLst>
            </p:cNvPr>
            <p:cNvSpPr/>
            <p:nvPr/>
          </p:nvSpPr>
          <p:spPr>
            <a:xfrm>
              <a:off x="6068429" y="3094091"/>
              <a:ext cx="772471" cy="772471"/>
            </a:xfrm>
            <a:prstGeom prst="ellipse">
              <a:avLst/>
            </a:prstGeom>
            <a:solidFill>
              <a:srgbClr val="BF9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xmlns="" id="{F844B85B-4440-4BE6-BB3F-A08B72DD8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36312" y="3213961"/>
              <a:ext cx="639338" cy="457413"/>
            </a:xfrm>
            <a:prstGeom prst="rect">
              <a:avLst/>
            </a:prstGeom>
          </p:spPr>
        </p:pic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xmlns="" id="{B50342AF-B42A-47E3-8F0C-89713C1EAFF4}"/>
              </a:ext>
            </a:extLst>
          </p:cNvPr>
          <p:cNvGrpSpPr/>
          <p:nvPr/>
        </p:nvGrpSpPr>
        <p:grpSpPr>
          <a:xfrm>
            <a:off x="5499003" y="3452289"/>
            <a:ext cx="2147441" cy="772471"/>
            <a:chOff x="6068429" y="4156726"/>
            <a:chExt cx="2147441" cy="772471"/>
          </a:xfrm>
        </p:grpSpPr>
        <p:sp>
          <p:nvSpPr>
            <p:cNvPr id="53" name="Retângulo: Cantos Arredondados 52">
              <a:extLst>
                <a:ext uri="{FF2B5EF4-FFF2-40B4-BE49-F238E27FC236}">
                  <a16:creationId xmlns:a16="http://schemas.microsoft.com/office/drawing/2014/main" xmlns="" id="{A58B525A-B3E1-479B-B9AF-64CA9E473F2A}"/>
                </a:ext>
              </a:extLst>
            </p:cNvPr>
            <p:cNvSpPr/>
            <p:nvPr/>
          </p:nvSpPr>
          <p:spPr>
            <a:xfrm>
              <a:off x="6475307" y="4217728"/>
              <a:ext cx="1740563" cy="679077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xmlns="" id="{DC6BD41F-6071-42D2-8500-A90CEA5FB4E8}"/>
                </a:ext>
              </a:extLst>
            </p:cNvPr>
            <p:cNvSpPr/>
            <p:nvPr/>
          </p:nvSpPr>
          <p:spPr>
            <a:xfrm>
              <a:off x="6068429" y="4156726"/>
              <a:ext cx="772471" cy="772471"/>
            </a:xfrm>
            <a:prstGeom prst="ellipse">
              <a:avLst/>
            </a:prstGeom>
            <a:solidFill>
              <a:srgbClr val="7030A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xmlns="" id="{6367443B-6BF7-477C-83B7-CE8D2F768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36312" y="4353211"/>
              <a:ext cx="639338" cy="332664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90C0B36C-375A-4AC7-87B2-8531371CCC7B}"/>
              </a:ext>
            </a:extLst>
          </p:cNvPr>
          <p:cNvGrpSpPr/>
          <p:nvPr/>
        </p:nvGrpSpPr>
        <p:grpSpPr>
          <a:xfrm>
            <a:off x="66442" y="1308100"/>
            <a:ext cx="5719651" cy="4830013"/>
            <a:chOff x="66442" y="1308100"/>
            <a:chExt cx="5719651" cy="4830013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xmlns="" id="{CA7003E3-9EC3-48D8-B5BA-565859E39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442" y="1308100"/>
              <a:ext cx="3691229" cy="4830013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xmlns="" id="{3DEA53A2-471C-469D-9B7A-E7C2453E2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59395" y="4089399"/>
              <a:ext cx="1565682" cy="2048713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xmlns="" id="{79979B3B-7C3A-4EFF-8502-938531AB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06593" y="5118127"/>
              <a:ext cx="779500" cy="1019985"/>
            </a:xfrm>
            <a:prstGeom prst="rect">
              <a:avLst/>
            </a:prstGeom>
          </p:spPr>
        </p:pic>
      </p:grpSp>
      <p:sp>
        <p:nvSpPr>
          <p:cNvPr id="7" name="CaixaDeTexto 11">
            <a:extLst>
              <a:ext uri="{FF2B5EF4-FFF2-40B4-BE49-F238E27FC236}">
                <a16:creationId xmlns:a16="http://schemas.microsoft.com/office/drawing/2014/main" xmlns="" id="{208D644A-3DE3-4628-84B8-D3F7DFD5E5BF}"/>
              </a:ext>
            </a:extLst>
          </p:cNvPr>
          <p:cNvSpPr txBox="1"/>
          <p:nvPr/>
        </p:nvSpPr>
        <p:spPr>
          <a:xfrm>
            <a:off x="6860686" y="5658963"/>
            <a:ext cx="240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MERITOCRACIA</a:t>
            </a:r>
          </a:p>
        </p:txBody>
      </p:sp>
      <p:sp>
        <p:nvSpPr>
          <p:cNvPr id="8" name="CaixaDeTexto 12">
            <a:extLst>
              <a:ext uri="{FF2B5EF4-FFF2-40B4-BE49-F238E27FC236}">
                <a16:creationId xmlns:a16="http://schemas.microsoft.com/office/drawing/2014/main" xmlns="" id="{F577555B-41C0-4E06-921A-7F5B84248719}"/>
              </a:ext>
            </a:extLst>
          </p:cNvPr>
          <p:cNvSpPr txBox="1"/>
          <p:nvPr/>
        </p:nvSpPr>
        <p:spPr>
          <a:xfrm>
            <a:off x="10318721" y="3780118"/>
            <a:ext cx="1863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>
                <a:solidFill>
                  <a:srgbClr val="58595B"/>
                </a:solidFill>
              </a:rPr>
              <a:t>ENTIDADES VINCULADAS AO MME</a:t>
            </a:r>
          </a:p>
        </p:txBody>
      </p:sp>
      <p:sp>
        <p:nvSpPr>
          <p:cNvPr id="13" name="Google Shape;484;p36">
            <a:extLst>
              <a:ext uri="{FF2B5EF4-FFF2-40B4-BE49-F238E27FC236}">
                <a16:creationId xmlns:a16="http://schemas.microsoft.com/office/drawing/2014/main" xmlns="" id="{E13539E9-D218-4FE2-B2FA-FF8D36771182}"/>
              </a:ext>
            </a:extLst>
          </p:cNvPr>
          <p:cNvSpPr txBox="1"/>
          <p:nvPr/>
        </p:nvSpPr>
        <p:spPr>
          <a:xfrm>
            <a:off x="398923" y="138234"/>
            <a:ext cx="9857885" cy="107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Calibri"/>
                <a:cs typeface="Calibri"/>
              </a:defRPr>
            </a:lvl1pPr>
          </a:lstStyle>
          <a:p>
            <a:r>
              <a:rPr lang="pt-BR" dirty="0"/>
              <a:t>PILARES DA POLÍTICA ENERGÉTICA E MINERAL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xmlns="" id="{CEA58145-2681-458E-9308-0562A8B79E2B}"/>
              </a:ext>
            </a:extLst>
          </p:cNvPr>
          <p:cNvGrpSpPr/>
          <p:nvPr/>
        </p:nvGrpSpPr>
        <p:grpSpPr>
          <a:xfrm>
            <a:off x="105968" y="1129643"/>
            <a:ext cx="1574693" cy="1726623"/>
            <a:chOff x="105968" y="1129643"/>
            <a:chExt cx="1574693" cy="1726623"/>
          </a:xfrm>
        </p:grpSpPr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xmlns="" id="{B7A43634-FC04-4378-920C-C64725153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07528" y="1129643"/>
              <a:ext cx="1171575" cy="1143000"/>
            </a:xfrm>
            <a:prstGeom prst="rect">
              <a:avLst/>
            </a:prstGeom>
          </p:spPr>
        </p:pic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xmlns="" id="{075AE942-D774-493D-8519-E4DB19FF2E04}"/>
                </a:ext>
              </a:extLst>
            </p:cNvPr>
            <p:cNvSpPr/>
            <p:nvPr/>
          </p:nvSpPr>
          <p:spPr>
            <a:xfrm>
              <a:off x="105968" y="2265010"/>
              <a:ext cx="1574693" cy="591256"/>
            </a:xfrm>
            <a:prstGeom prst="roundRect">
              <a:avLst/>
            </a:prstGeom>
            <a:solidFill>
              <a:srgbClr val="51A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2A8125FF-AD19-4954-B8BA-AC26C7845EE0}"/>
              </a:ext>
            </a:extLst>
          </p:cNvPr>
          <p:cNvSpPr txBox="1"/>
          <p:nvPr/>
        </p:nvSpPr>
        <p:spPr>
          <a:xfrm>
            <a:off x="105968" y="2380677"/>
            <a:ext cx="1574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1800" b="1" dirty="0">
                <a:solidFill>
                  <a:schemeClr val="bg1"/>
                </a:solidFill>
              </a:rPr>
              <a:t>GOVERNANÇA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xmlns="" id="{0DC04E26-94F5-4192-A86E-2FB2077BC4F5}"/>
              </a:ext>
            </a:extLst>
          </p:cNvPr>
          <p:cNvGrpSpPr/>
          <p:nvPr/>
        </p:nvGrpSpPr>
        <p:grpSpPr>
          <a:xfrm>
            <a:off x="1151082" y="2841995"/>
            <a:ext cx="2509565" cy="1563539"/>
            <a:chOff x="1151082" y="2482424"/>
            <a:chExt cx="2509565" cy="1563539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xmlns="" id="{5B81F418-AB2C-45E7-A590-1FF07899DA07}"/>
                </a:ext>
              </a:extLst>
            </p:cNvPr>
            <p:cNvSpPr/>
            <p:nvPr/>
          </p:nvSpPr>
          <p:spPr>
            <a:xfrm>
              <a:off x="1151082" y="3454707"/>
              <a:ext cx="2509565" cy="591256"/>
            </a:xfrm>
            <a:prstGeom prst="round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8" name="Gráfico 27">
              <a:extLst>
                <a:ext uri="{FF2B5EF4-FFF2-40B4-BE49-F238E27FC236}">
                  <a16:creationId xmlns:a16="http://schemas.microsoft.com/office/drawing/2014/main" xmlns="" id="{AA517B56-FCAC-4CC5-8744-9CA138075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912207" y="2482424"/>
              <a:ext cx="1171575" cy="981075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xmlns="" id="{A9F74A76-F646-4DAE-BBB5-6707670BAA51}"/>
              </a:ext>
            </a:extLst>
          </p:cNvPr>
          <p:cNvGrpSpPr/>
          <p:nvPr/>
        </p:nvGrpSpPr>
        <p:grpSpPr>
          <a:xfrm>
            <a:off x="3457657" y="4519543"/>
            <a:ext cx="1901972" cy="1188423"/>
            <a:chOff x="3457657" y="4363428"/>
            <a:chExt cx="1901972" cy="1188423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xmlns="" id="{F5A1D0DC-EEE8-4F12-B271-191572588288}"/>
                </a:ext>
              </a:extLst>
            </p:cNvPr>
            <p:cNvSpPr/>
            <p:nvPr/>
          </p:nvSpPr>
          <p:spPr>
            <a:xfrm>
              <a:off x="3457657" y="4960595"/>
              <a:ext cx="1901972" cy="591256"/>
            </a:xfrm>
            <a:prstGeom prst="roundRect">
              <a:avLst/>
            </a:prstGeom>
            <a:solidFill>
              <a:srgbClr val="145A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xmlns="" id="{89303B45-CA72-4827-AAA8-0B0F23B1B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822854" y="4363428"/>
              <a:ext cx="1171575" cy="619125"/>
            </a:xfrm>
            <a:prstGeom prst="rect">
              <a:avLst/>
            </a:prstGeom>
          </p:spPr>
        </p:pic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BD96A14A-5B15-48A2-B84B-358860263A8E}"/>
              </a:ext>
            </a:extLst>
          </p:cNvPr>
          <p:cNvSpPr txBox="1"/>
          <p:nvPr/>
        </p:nvSpPr>
        <p:spPr>
          <a:xfrm>
            <a:off x="3457656" y="5084364"/>
            <a:ext cx="1901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1800" b="1" dirty="0">
                <a:solidFill>
                  <a:schemeClr val="bg1"/>
                </a:solidFill>
              </a:rPr>
              <a:t>PREVISIBILIDADE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88BD8CF2-D695-4DE2-9EAF-5251A1F954B9}"/>
              </a:ext>
            </a:extLst>
          </p:cNvPr>
          <p:cNvSpPr txBox="1"/>
          <p:nvPr/>
        </p:nvSpPr>
        <p:spPr>
          <a:xfrm>
            <a:off x="997754" y="3806538"/>
            <a:ext cx="2816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bg1"/>
                </a:solidFill>
              </a:rPr>
              <a:t>ESTABILIDADE REGULATÓRIA E JURÍDICA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xmlns="" id="{B182F10A-44ED-440A-BECF-BCBDDED5079E}"/>
              </a:ext>
            </a:extLst>
          </p:cNvPr>
          <p:cNvSpPr txBox="1"/>
          <p:nvPr/>
        </p:nvSpPr>
        <p:spPr>
          <a:xfrm>
            <a:off x="8688914" y="2973409"/>
            <a:ext cx="1858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bg1"/>
                </a:solidFill>
              </a:rPr>
              <a:t>DIÁLOGO TRANSPARENTE</a:t>
            </a:r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xmlns="" id="{29B87FD2-1021-46E6-A4DE-0747243D80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09066" y="2118771"/>
            <a:ext cx="1013622" cy="848806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xmlns="" id="{A248C49D-1DCA-4BB0-B109-0C6ADD79094C}"/>
              </a:ext>
            </a:extLst>
          </p:cNvPr>
          <p:cNvSpPr txBox="1"/>
          <p:nvPr/>
        </p:nvSpPr>
        <p:spPr>
          <a:xfrm>
            <a:off x="6304210" y="1076726"/>
            <a:ext cx="1340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EXECUTIVO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xmlns="" id="{C36CCFA4-F121-48B2-BA0A-D66D51C19752}"/>
              </a:ext>
            </a:extLst>
          </p:cNvPr>
          <p:cNvSpPr txBox="1"/>
          <p:nvPr/>
        </p:nvSpPr>
        <p:spPr>
          <a:xfrm>
            <a:off x="6302650" y="4559517"/>
            <a:ext cx="1340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MERCADO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xmlns="" id="{C1DB34FB-4531-4679-BC0B-481702CFBF7E}"/>
              </a:ext>
            </a:extLst>
          </p:cNvPr>
          <p:cNvSpPr txBox="1"/>
          <p:nvPr/>
        </p:nvSpPr>
        <p:spPr>
          <a:xfrm>
            <a:off x="6318979" y="3650446"/>
            <a:ext cx="1475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SOCIEDADE</a:t>
            </a:r>
            <a:endParaRPr lang="pt-BR" sz="1800" b="1" dirty="0">
              <a:solidFill>
                <a:schemeClr val="bg1"/>
              </a:solidFill>
            </a:endParaRPr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xmlns="" id="{A59E7D9A-C688-404C-B83A-33DD408B8D71}"/>
              </a:ext>
            </a:extLst>
          </p:cNvPr>
          <p:cNvSpPr/>
          <p:nvPr/>
        </p:nvSpPr>
        <p:spPr>
          <a:xfrm>
            <a:off x="10251991" y="4256084"/>
            <a:ext cx="1939069" cy="6350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9" name="Grupo 68"/>
          <p:cNvGrpSpPr/>
          <p:nvPr/>
        </p:nvGrpSpPr>
        <p:grpSpPr>
          <a:xfrm>
            <a:off x="5521082" y="1724786"/>
            <a:ext cx="2156551" cy="772471"/>
            <a:chOff x="5485654" y="1567662"/>
            <a:chExt cx="2156551" cy="772471"/>
          </a:xfrm>
        </p:grpSpPr>
        <p:grpSp>
          <p:nvGrpSpPr>
            <p:cNvPr id="71" name="Agrupar 53">
              <a:extLst>
                <a:ext uri="{FF2B5EF4-FFF2-40B4-BE49-F238E27FC236}">
                  <a16:creationId xmlns:a16="http://schemas.microsoft.com/office/drawing/2014/main" xmlns="" id="{B50342AF-B42A-47E3-8F0C-89713C1EAFF4}"/>
                </a:ext>
              </a:extLst>
            </p:cNvPr>
            <p:cNvGrpSpPr/>
            <p:nvPr/>
          </p:nvGrpSpPr>
          <p:grpSpPr>
            <a:xfrm>
              <a:off x="5485654" y="1567662"/>
              <a:ext cx="2147441" cy="772471"/>
              <a:chOff x="6068429" y="4156726"/>
              <a:chExt cx="2147441" cy="772471"/>
            </a:xfrm>
          </p:grpSpPr>
          <p:sp>
            <p:nvSpPr>
              <p:cNvPr id="72" name="Retângulo: Cantos Arredondados 52">
                <a:extLst>
                  <a:ext uri="{FF2B5EF4-FFF2-40B4-BE49-F238E27FC236}">
                    <a16:creationId xmlns:a16="http://schemas.microsoft.com/office/drawing/2014/main" xmlns="" id="{A58B525A-B3E1-479B-B9AF-64CA9E473F2A}"/>
                  </a:ext>
                </a:extLst>
              </p:cNvPr>
              <p:cNvSpPr/>
              <p:nvPr/>
            </p:nvSpPr>
            <p:spPr>
              <a:xfrm>
                <a:off x="6475307" y="4217728"/>
                <a:ext cx="1740563" cy="679077"/>
              </a:xfrm>
              <a:prstGeom prst="roundRect">
                <a:avLst/>
              </a:prstGeom>
              <a:solidFill>
                <a:srgbClr val="51A6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xmlns="" id="{DC6BD41F-6071-42D2-8500-A90CEA5FB4E8}"/>
                  </a:ext>
                </a:extLst>
              </p:cNvPr>
              <p:cNvSpPr/>
              <p:nvPr/>
            </p:nvSpPr>
            <p:spPr>
              <a:xfrm>
                <a:off x="6068429" y="4156726"/>
                <a:ext cx="772471" cy="772471"/>
              </a:xfrm>
              <a:prstGeom prst="ellipse">
                <a:avLst/>
              </a:prstGeom>
              <a:solidFill>
                <a:srgbClr val="51A66B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026" name="Picture 2" descr="Logo Congresso Nacional"/>
            <p:cNvPicPr>
              <a:picLocks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12563" y="1597612"/>
              <a:ext cx="720000" cy="7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xmlns="" id="{A248C49D-1DCA-4BB0-B109-0C6ADD79094C}"/>
                </a:ext>
              </a:extLst>
            </p:cNvPr>
            <p:cNvSpPr txBox="1"/>
            <p:nvPr/>
          </p:nvSpPr>
          <p:spPr>
            <a:xfrm>
              <a:off x="6227249" y="1789324"/>
              <a:ext cx="14149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LEGISLATIVO</a:t>
              </a:r>
              <a:endParaRPr lang="pt-BR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Agrupar 53">
            <a:extLst>
              <a:ext uri="{FF2B5EF4-FFF2-40B4-BE49-F238E27FC236}">
                <a16:creationId xmlns:a16="http://schemas.microsoft.com/office/drawing/2014/main" xmlns="" id="{B50342AF-B42A-47E3-8F0C-89713C1EAFF4}"/>
              </a:ext>
            </a:extLst>
          </p:cNvPr>
          <p:cNvGrpSpPr/>
          <p:nvPr/>
        </p:nvGrpSpPr>
        <p:grpSpPr>
          <a:xfrm>
            <a:off x="5510466" y="2547885"/>
            <a:ext cx="2147441" cy="772471"/>
            <a:chOff x="6068429" y="4156726"/>
            <a:chExt cx="2147441" cy="772471"/>
          </a:xfrm>
          <a:solidFill>
            <a:srgbClr val="FF3300"/>
          </a:solidFill>
        </p:grpSpPr>
        <p:sp>
          <p:nvSpPr>
            <p:cNvPr id="78" name="Retângulo: Cantos Arredondados 52">
              <a:extLst>
                <a:ext uri="{FF2B5EF4-FFF2-40B4-BE49-F238E27FC236}">
                  <a16:creationId xmlns:a16="http://schemas.microsoft.com/office/drawing/2014/main" xmlns="" id="{A58B525A-B3E1-479B-B9AF-64CA9E473F2A}"/>
                </a:ext>
              </a:extLst>
            </p:cNvPr>
            <p:cNvSpPr/>
            <p:nvPr/>
          </p:nvSpPr>
          <p:spPr>
            <a:xfrm>
              <a:off x="6475307" y="4217728"/>
              <a:ext cx="1740563" cy="679077"/>
            </a:xfrm>
            <a:prstGeom prst="roundRect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xmlns="" id="{DC6BD41F-6071-42D2-8500-A90CEA5FB4E8}"/>
                </a:ext>
              </a:extLst>
            </p:cNvPr>
            <p:cNvSpPr/>
            <p:nvPr/>
          </p:nvSpPr>
          <p:spPr>
            <a:xfrm>
              <a:off x="6068429" y="4156726"/>
              <a:ext cx="772471" cy="772471"/>
            </a:xfrm>
            <a:prstGeom prst="ellipse">
              <a:avLst/>
            </a:prstGeom>
            <a:solidFill>
              <a:srgbClr val="C55A1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3" name="CaixaDeTexto 82">
            <a:extLst>
              <a:ext uri="{FF2B5EF4-FFF2-40B4-BE49-F238E27FC236}">
                <a16:creationId xmlns:a16="http://schemas.microsoft.com/office/drawing/2014/main" xmlns="" id="{A248C49D-1DCA-4BB0-B109-0C6ADD79094C}"/>
              </a:ext>
            </a:extLst>
          </p:cNvPr>
          <p:cNvSpPr txBox="1"/>
          <p:nvPr/>
        </p:nvSpPr>
        <p:spPr>
          <a:xfrm>
            <a:off x="6298248" y="2771079"/>
            <a:ext cx="1290295" cy="397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b="1" dirty="0"/>
              <a:t>JUDICIÁRIO</a:t>
            </a:r>
          </a:p>
        </p:txBody>
      </p:sp>
      <p:cxnSp>
        <p:nvCxnSpPr>
          <p:cNvPr id="91" name="Conector: Angulado 65">
            <a:extLst>
              <a:ext uri="{FF2B5EF4-FFF2-40B4-BE49-F238E27FC236}">
                <a16:creationId xmlns:a16="http://schemas.microsoft.com/office/drawing/2014/main" xmlns="" id="{3F5D5BF9-B0B3-4470-B5E8-B2A2FC9D6F5D}"/>
              </a:ext>
            </a:extLst>
          </p:cNvPr>
          <p:cNvCxnSpPr>
            <a:cxnSpLocks/>
          </p:cNvCxnSpPr>
          <p:nvPr/>
        </p:nvCxnSpPr>
        <p:spPr>
          <a:xfrm rot="10800000">
            <a:off x="7637202" y="2140490"/>
            <a:ext cx="921166" cy="813183"/>
          </a:xfrm>
          <a:prstGeom prst="bentConnector3">
            <a:avLst>
              <a:gd name="adj1" fmla="val 50000"/>
            </a:avLst>
          </a:prstGeom>
          <a:ln w="22225">
            <a:solidFill>
              <a:srgbClr val="51A66B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: Angulado 65">
            <a:extLst>
              <a:ext uri="{FF2B5EF4-FFF2-40B4-BE49-F238E27FC236}">
                <a16:creationId xmlns:a16="http://schemas.microsoft.com/office/drawing/2014/main" xmlns="" id="{3F5D5BF9-B0B3-4470-B5E8-B2A2FC9D6F5D}"/>
              </a:ext>
            </a:extLst>
          </p:cNvPr>
          <p:cNvCxnSpPr>
            <a:cxnSpLocks/>
            <a:endCxn id="78" idx="3"/>
          </p:cNvCxnSpPr>
          <p:nvPr/>
        </p:nvCxnSpPr>
        <p:spPr>
          <a:xfrm flipH="1" flipV="1">
            <a:off x="7657907" y="2948426"/>
            <a:ext cx="900461" cy="5246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Ícone DO Martelo DO Símbolo DE Martelo DE Juiz Em Ilustração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46336"/>
              </a:clrFrom>
              <a:clrTo>
                <a:srgbClr val="F4633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7991" y="2520218"/>
            <a:ext cx="713219" cy="7366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5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57" grpId="0" animBg="1"/>
      <p:bldP spid="7" grpId="0"/>
      <p:bldP spid="8" grpId="0"/>
      <p:bldP spid="12" grpId="0"/>
      <p:bldP spid="16" grpId="0"/>
      <p:bldP spid="15" grpId="0"/>
      <p:bldP spid="36" grpId="0"/>
      <p:bldP spid="41" grpId="0"/>
      <p:bldP spid="42" grpId="0"/>
      <p:bldP spid="43" grpId="0"/>
      <p:bldP spid="95" grpId="0" animBg="1"/>
      <p:bldP spid="83" grpId="0"/>
    </p:bldLst>
  </p:timing>
</p:sld>
</file>

<file path=ppt/theme/theme1.xml><?xml version="1.0" encoding="utf-8"?>
<a:theme xmlns:a="http://schemas.openxmlformats.org/drawingml/2006/main" name="MME CORRE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ME V2 - outros fund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ME V2 - outros fund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MME V2 - outros fundo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9509</TotalTime>
  <Words>2862</Words>
  <Application>Microsoft Office PowerPoint</Application>
  <PresentationFormat>Personalizar</PresentationFormat>
  <Paragraphs>662</Paragraphs>
  <Slides>42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slides</vt:lpstr>
      </vt:variant>
      <vt:variant>
        <vt:i4>42</vt:i4>
      </vt:variant>
    </vt:vector>
  </HeadingPairs>
  <TitlesOfParts>
    <vt:vector size="47" baseType="lpstr">
      <vt:lpstr>MME CORRETO</vt:lpstr>
      <vt:lpstr>MME</vt:lpstr>
      <vt:lpstr>MME V2 - outros fundos</vt:lpstr>
      <vt:lpstr>1_MME V2 - outros fundos</vt:lpstr>
      <vt:lpstr>2_MME V2 - outros fundos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 Girão</dc:creator>
  <cp:lastModifiedBy>Diana Bispo</cp:lastModifiedBy>
  <cp:revision>824</cp:revision>
  <dcterms:created xsi:type="dcterms:W3CDTF">2020-06-24T16:19:29Z</dcterms:created>
  <dcterms:modified xsi:type="dcterms:W3CDTF">2021-05-11T01:38:00Z</dcterms:modified>
</cp:coreProperties>
</file>