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0" r:id="rId2"/>
    <p:sldId id="446" r:id="rId3"/>
    <p:sldId id="465" r:id="rId4"/>
    <p:sldId id="464" r:id="rId5"/>
    <p:sldId id="452" r:id="rId6"/>
    <p:sldId id="453" r:id="rId7"/>
    <p:sldId id="454" r:id="rId8"/>
    <p:sldId id="451" r:id="rId9"/>
    <p:sldId id="455" r:id="rId1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RDEIRO Katia" initials="CK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FF"/>
    <a:srgbClr val="339933"/>
    <a:srgbClr val="31859B"/>
    <a:srgbClr val="009999"/>
    <a:srgbClr val="BA0000"/>
    <a:srgbClr val="432CF0"/>
    <a:srgbClr val="3C0BB5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18318-7B58-4EF3-8B03-E0F91A5FC875}" v="16" dt="2025-04-22T12:17:34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3537" autoAdjust="0"/>
  </p:normalViewPr>
  <p:slideViewPr>
    <p:cSldViewPr snapToGrid="0">
      <p:cViewPr varScale="1">
        <p:scale>
          <a:sx n="82" d="100"/>
          <a:sy n="82" d="100"/>
        </p:scale>
        <p:origin x="893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326" y="53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Batistella Lopes" userId="b39cabf7f04185ae" providerId="LiveId" clId="{B7518318-7B58-4EF3-8B03-E0F91A5FC875}"/>
    <pc:docChg chg="undo custSel addSld delSld modSld modMainMaster">
      <pc:chgData name="Marcos Batistella Lopes" userId="b39cabf7f04185ae" providerId="LiveId" clId="{B7518318-7B58-4EF3-8B03-E0F91A5FC875}" dt="2025-04-22T13:53:50.089" v="2012" actId="1076"/>
      <pc:docMkLst>
        <pc:docMk/>
      </pc:docMkLst>
      <pc:sldChg chg="modSp mod">
        <pc:chgData name="Marcos Batistella Lopes" userId="b39cabf7f04185ae" providerId="LiveId" clId="{B7518318-7B58-4EF3-8B03-E0F91A5FC875}" dt="2025-04-22T12:22:32.475" v="227" actId="113"/>
        <pc:sldMkLst>
          <pc:docMk/>
          <pc:sldMk cId="4127030535" sldId="320"/>
        </pc:sldMkLst>
        <pc:spChg chg="mod">
          <ac:chgData name="Marcos Batistella Lopes" userId="b39cabf7f04185ae" providerId="LiveId" clId="{B7518318-7B58-4EF3-8B03-E0F91A5FC875}" dt="2025-04-22T12:22:27.574" v="226" actId="1076"/>
          <ac:spMkLst>
            <pc:docMk/>
            <pc:sldMk cId="4127030535" sldId="320"/>
            <ac:spMk id="4" creationId="{D9A2720E-BCCD-9B87-A2AC-5350BA0DEC20}"/>
          </ac:spMkLst>
        </pc:spChg>
        <pc:spChg chg="mod">
          <ac:chgData name="Marcos Batistella Lopes" userId="b39cabf7f04185ae" providerId="LiveId" clId="{B7518318-7B58-4EF3-8B03-E0F91A5FC875}" dt="2025-04-22T12:18:35.916" v="46" actId="20577"/>
          <ac:spMkLst>
            <pc:docMk/>
            <pc:sldMk cId="4127030535" sldId="320"/>
            <ac:spMk id="6" creationId="{42489791-5FE8-FCA9-85A8-2B0203950BBD}"/>
          </ac:spMkLst>
        </pc:spChg>
        <pc:spChg chg="mod">
          <ac:chgData name="Marcos Batistella Lopes" userId="b39cabf7f04185ae" providerId="LiveId" clId="{B7518318-7B58-4EF3-8B03-E0F91A5FC875}" dt="2025-04-22T12:22:32.475" v="227" actId="113"/>
          <ac:spMkLst>
            <pc:docMk/>
            <pc:sldMk cId="4127030535" sldId="320"/>
            <ac:spMk id="7" creationId="{A3636D17-D0B6-39C4-54D0-24C174703570}"/>
          </ac:spMkLst>
        </pc:spChg>
        <pc:graphicFrameChg chg="mod">
          <ac:chgData name="Marcos Batistella Lopes" userId="b39cabf7f04185ae" providerId="LiveId" clId="{B7518318-7B58-4EF3-8B03-E0F91A5FC875}" dt="2025-04-22T12:19:47.263" v="85" actId="20577"/>
          <ac:graphicFrameMkLst>
            <pc:docMk/>
            <pc:sldMk cId="4127030535" sldId="320"/>
            <ac:graphicFrameMk id="3" creationId="{97B06007-DC43-6396-BE44-28BEB6E5F720}"/>
          </ac:graphicFrameMkLst>
        </pc:graphicFrameChg>
      </pc:sldChg>
      <pc:sldChg chg="addSp delSp modSp mod">
        <pc:chgData name="Marcos Batistella Lopes" userId="b39cabf7f04185ae" providerId="LiveId" clId="{B7518318-7B58-4EF3-8B03-E0F91A5FC875}" dt="2025-04-22T13:25:15.228" v="946" actId="12"/>
        <pc:sldMkLst>
          <pc:docMk/>
          <pc:sldMk cId="2447196608" sldId="446"/>
        </pc:sldMkLst>
        <pc:spChg chg="del">
          <ac:chgData name="Marcos Batistella Lopes" userId="b39cabf7f04185ae" providerId="LiveId" clId="{B7518318-7B58-4EF3-8B03-E0F91A5FC875}" dt="2025-04-22T12:59:50.817" v="825" actId="478"/>
          <ac:spMkLst>
            <pc:docMk/>
            <pc:sldMk cId="2447196608" sldId="446"/>
            <ac:spMk id="2" creationId="{7965B1A8-41FD-64BB-E6DF-247D3A92B9DB}"/>
          </ac:spMkLst>
        </pc:spChg>
        <pc:spChg chg="add mod">
          <ac:chgData name="Marcos Batistella Lopes" userId="b39cabf7f04185ae" providerId="LiveId" clId="{B7518318-7B58-4EF3-8B03-E0F91A5FC875}" dt="2025-04-22T13:25:15.228" v="946" actId="12"/>
          <ac:spMkLst>
            <pc:docMk/>
            <pc:sldMk cId="2447196608" sldId="446"/>
            <ac:spMk id="3" creationId="{A39FE505-FEA8-5DDB-A057-209FD488E6F5}"/>
          </ac:spMkLst>
        </pc:spChg>
        <pc:spChg chg="mod">
          <ac:chgData name="Marcos Batistella Lopes" userId="b39cabf7f04185ae" providerId="LiveId" clId="{B7518318-7B58-4EF3-8B03-E0F91A5FC875}" dt="2025-04-22T12:56:48.777" v="824" actId="790"/>
          <ac:spMkLst>
            <pc:docMk/>
            <pc:sldMk cId="2447196608" sldId="446"/>
            <ac:spMk id="23" creationId="{73E4049B-DF6C-0785-978B-FA6CED18A800}"/>
          </ac:spMkLst>
        </pc:spChg>
        <pc:graphicFrameChg chg="add mod modGraphic">
          <ac:chgData name="Marcos Batistella Lopes" userId="b39cabf7f04185ae" providerId="LiveId" clId="{B7518318-7B58-4EF3-8B03-E0F91A5FC875}" dt="2025-04-22T13:23:20.444" v="945" actId="1076"/>
          <ac:graphicFrameMkLst>
            <pc:docMk/>
            <pc:sldMk cId="2447196608" sldId="446"/>
            <ac:graphicFrameMk id="4" creationId="{B6278A92-61AC-46EA-739A-8C993D304DED}"/>
          </ac:graphicFrameMkLst>
        </pc:graphicFrameChg>
      </pc:sldChg>
      <pc:sldChg chg="addSp delSp modSp mod">
        <pc:chgData name="Marcos Batistella Lopes" userId="b39cabf7f04185ae" providerId="LiveId" clId="{B7518318-7B58-4EF3-8B03-E0F91A5FC875}" dt="2025-04-22T12:55:59.817" v="796" actId="1076"/>
        <pc:sldMkLst>
          <pc:docMk/>
          <pc:sldMk cId="1300099995" sldId="451"/>
        </pc:sldMkLst>
        <pc:spChg chg="del">
          <ac:chgData name="Marcos Batistella Lopes" userId="b39cabf7f04185ae" providerId="LiveId" clId="{B7518318-7B58-4EF3-8B03-E0F91A5FC875}" dt="2025-04-22T12:22:55.885" v="228" actId="478"/>
          <ac:spMkLst>
            <pc:docMk/>
            <pc:sldMk cId="1300099995" sldId="451"/>
            <ac:spMk id="2" creationId="{868084FB-0078-C32F-09C0-DCBC3B785100}"/>
          </ac:spMkLst>
        </pc:spChg>
        <pc:spChg chg="add mod">
          <ac:chgData name="Marcos Batistella Lopes" userId="b39cabf7f04185ae" providerId="LiveId" clId="{B7518318-7B58-4EF3-8B03-E0F91A5FC875}" dt="2025-04-22T12:54:48.802" v="780" actId="1076"/>
          <ac:spMkLst>
            <pc:docMk/>
            <pc:sldMk cId="1300099995" sldId="451"/>
            <ac:spMk id="5" creationId="{E8CB1B81-5311-C8C7-3DE5-43F9570CB688}"/>
          </ac:spMkLst>
        </pc:spChg>
        <pc:spChg chg="add mod">
          <ac:chgData name="Marcos Batistella Lopes" userId="b39cabf7f04185ae" providerId="LiveId" clId="{B7518318-7B58-4EF3-8B03-E0F91A5FC875}" dt="2025-04-22T12:55:24.874" v="786" actId="1076"/>
          <ac:spMkLst>
            <pc:docMk/>
            <pc:sldMk cId="1300099995" sldId="451"/>
            <ac:spMk id="12" creationId="{F107E391-A4E1-0E95-A8A1-1806DECB0585}"/>
          </ac:spMkLst>
        </pc:spChg>
        <pc:spChg chg="add mod">
          <ac:chgData name="Marcos Batistella Lopes" userId="b39cabf7f04185ae" providerId="LiveId" clId="{B7518318-7B58-4EF3-8B03-E0F91A5FC875}" dt="2025-04-22T12:55:26.805" v="787" actId="1076"/>
          <ac:spMkLst>
            <pc:docMk/>
            <pc:sldMk cId="1300099995" sldId="451"/>
            <ac:spMk id="15" creationId="{5F11C113-4CF6-781D-B329-00CBD2719CCD}"/>
          </ac:spMkLst>
        </pc:spChg>
        <pc:spChg chg="add mod">
          <ac:chgData name="Marcos Batistella Lopes" userId="b39cabf7f04185ae" providerId="LiveId" clId="{B7518318-7B58-4EF3-8B03-E0F91A5FC875}" dt="2025-04-22T12:55:30.185" v="788" actId="1076"/>
          <ac:spMkLst>
            <pc:docMk/>
            <pc:sldMk cId="1300099995" sldId="451"/>
            <ac:spMk id="18" creationId="{F79FE4F4-111D-9892-4A75-94596FC6221C}"/>
          </ac:spMkLst>
        </pc:spChg>
        <pc:spChg chg="mod">
          <ac:chgData name="Marcos Batistella Lopes" userId="b39cabf7f04185ae" providerId="LiveId" clId="{B7518318-7B58-4EF3-8B03-E0F91A5FC875}" dt="2025-04-22T12:54:07.256" v="772" actId="122"/>
          <ac:spMkLst>
            <pc:docMk/>
            <pc:sldMk cId="1300099995" sldId="451"/>
            <ac:spMk id="23" creationId="{73E4049B-DF6C-0785-978B-FA6CED18A800}"/>
          </ac:spMkLst>
        </pc:spChg>
        <pc:graphicFrameChg chg="del">
          <ac:chgData name="Marcos Batistella Lopes" userId="b39cabf7f04185ae" providerId="LiveId" clId="{B7518318-7B58-4EF3-8B03-E0F91A5FC875}" dt="2025-04-22T12:22:55.885" v="228" actId="478"/>
          <ac:graphicFrameMkLst>
            <pc:docMk/>
            <pc:sldMk cId="1300099995" sldId="451"/>
            <ac:graphicFrameMk id="7" creationId="{7EB28198-3E02-C42B-6CE2-F76ACCA99462}"/>
          </ac:graphicFrameMkLst>
        </pc:graphicFrameChg>
        <pc:graphicFrameChg chg="del">
          <ac:chgData name="Marcos Batistella Lopes" userId="b39cabf7f04185ae" providerId="LiveId" clId="{B7518318-7B58-4EF3-8B03-E0F91A5FC875}" dt="2025-04-22T12:22:55.885" v="228" actId="478"/>
          <ac:graphicFrameMkLst>
            <pc:docMk/>
            <pc:sldMk cId="1300099995" sldId="451"/>
            <ac:graphicFrameMk id="8" creationId="{0CDC8A85-4D32-98CB-FBBF-0B3A5658C978}"/>
          </ac:graphicFrameMkLst>
        </pc:graphicFrameChg>
        <pc:picChg chg="add del mod">
          <ac:chgData name="Marcos Batistella Lopes" userId="b39cabf7f04185ae" providerId="LiveId" clId="{B7518318-7B58-4EF3-8B03-E0F91A5FC875}" dt="2025-04-22T12:28:31.415" v="264" actId="478"/>
          <ac:picMkLst>
            <pc:docMk/>
            <pc:sldMk cId="1300099995" sldId="451"/>
            <ac:picMk id="4" creationId="{51A06F26-891C-0475-0681-B9F414D20C6C}"/>
          </ac:picMkLst>
        </pc:picChg>
        <pc:picChg chg="add mod">
          <ac:chgData name="Marcos Batistella Lopes" userId="b39cabf7f04185ae" providerId="LiveId" clId="{B7518318-7B58-4EF3-8B03-E0F91A5FC875}" dt="2025-04-22T12:55:48.283" v="793" actId="1076"/>
          <ac:picMkLst>
            <pc:docMk/>
            <pc:sldMk cId="1300099995" sldId="451"/>
            <ac:picMk id="9" creationId="{2C9DA469-9519-8C9C-5835-48977E4AFADD}"/>
          </ac:picMkLst>
        </pc:picChg>
        <pc:picChg chg="add mod modCrop">
          <ac:chgData name="Marcos Batistella Lopes" userId="b39cabf7f04185ae" providerId="LiveId" clId="{B7518318-7B58-4EF3-8B03-E0F91A5FC875}" dt="2025-04-22T12:55:50.892" v="794" actId="1076"/>
          <ac:picMkLst>
            <pc:docMk/>
            <pc:sldMk cId="1300099995" sldId="451"/>
            <ac:picMk id="11" creationId="{0B063B05-94E7-2A60-62EC-6B2EFCCA700D}"/>
          </ac:picMkLst>
        </pc:picChg>
        <pc:picChg chg="add mod">
          <ac:chgData name="Marcos Batistella Lopes" userId="b39cabf7f04185ae" providerId="LiveId" clId="{B7518318-7B58-4EF3-8B03-E0F91A5FC875}" dt="2025-04-22T12:55:52.824" v="795" actId="1076"/>
          <ac:picMkLst>
            <pc:docMk/>
            <pc:sldMk cId="1300099995" sldId="451"/>
            <ac:picMk id="14" creationId="{90D5A22B-B78D-059A-1BC4-F0C4FF557780}"/>
          </ac:picMkLst>
        </pc:picChg>
        <pc:picChg chg="add mod modCrop">
          <ac:chgData name="Marcos Batistella Lopes" userId="b39cabf7f04185ae" providerId="LiveId" clId="{B7518318-7B58-4EF3-8B03-E0F91A5FC875}" dt="2025-04-22T12:55:59.817" v="796" actId="1076"/>
          <ac:picMkLst>
            <pc:docMk/>
            <pc:sldMk cId="1300099995" sldId="451"/>
            <ac:picMk id="17" creationId="{47827199-CCE4-9076-0EA3-3C63EC9988E5}"/>
          </ac:picMkLst>
        </pc:picChg>
      </pc:sldChg>
      <pc:sldChg chg="addSp modSp add mod">
        <pc:chgData name="Marcos Batistella Lopes" userId="b39cabf7f04185ae" providerId="LiveId" clId="{B7518318-7B58-4EF3-8B03-E0F91A5FC875}" dt="2025-04-22T13:51:13.315" v="1956" actId="20577"/>
        <pc:sldMkLst>
          <pc:docMk/>
          <pc:sldMk cId="425004985" sldId="452"/>
        </pc:sldMkLst>
        <pc:spChg chg="add mod">
          <ac:chgData name="Marcos Batistella Lopes" userId="b39cabf7f04185ae" providerId="LiveId" clId="{B7518318-7B58-4EF3-8B03-E0F91A5FC875}" dt="2025-04-22T13:51:13.315" v="1956" actId="20577"/>
          <ac:spMkLst>
            <pc:docMk/>
            <pc:sldMk cId="425004985" sldId="452"/>
            <ac:spMk id="2" creationId="{7FBFBDA7-7D34-9442-4524-B4191B8F5D70}"/>
          </ac:spMkLst>
        </pc:spChg>
        <pc:spChg chg="mod">
          <ac:chgData name="Marcos Batistella Lopes" userId="b39cabf7f04185ae" providerId="LiveId" clId="{B7518318-7B58-4EF3-8B03-E0F91A5FC875}" dt="2025-04-22T13:10:53.182" v="851" actId="20577"/>
          <ac:spMkLst>
            <pc:docMk/>
            <pc:sldMk cId="425004985" sldId="452"/>
            <ac:spMk id="23" creationId="{93555E4D-2826-2E3F-2D4A-1C3585D6B68A}"/>
          </ac:spMkLst>
        </pc:spChg>
      </pc:sldChg>
      <pc:sldChg chg="addSp delSp modSp add mod">
        <pc:chgData name="Marcos Batistella Lopes" userId="b39cabf7f04185ae" providerId="LiveId" clId="{B7518318-7B58-4EF3-8B03-E0F91A5FC875}" dt="2025-04-22T13:40:45.154" v="1634" actId="1076"/>
        <pc:sldMkLst>
          <pc:docMk/>
          <pc:sldMk cId="1270683131" sldId="453"/>
        </pc:sldMkLst>
        <pc:spChg chg="del">
          <ac:chgData name="Marcos Batistella Lopes" userId="b39cabf7f04185ae" providerId="LiveId" clId="{B7518318-7B58-4EF3-8B03-E0F91A5FC875}" dt="2025-04-22T13:35:03.011" v="1328" actId="478"/>
          <ac:spMkLst>
            <pc:docMk/>
            <pc:sldMk cId="1270683131" sldId="453"/>
            <ac:spMk id="2" creationId="{BF682000-C60A-B4DF-4EB4-89E1426E2BBA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7" creationId="{4599B529-AD27-FE5B-FD44-10FE32C9FC5E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8" creationId="{22BFA75E-ED06-9001-8641-2C10ACB70F01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9" creationId="{619B4822-E885-029B-C30F-356394FD4058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10" creationId="{0DC6E504-EF0D-E6E5-422F-C5CDFEF4E258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11" creationId="{F7B04C5F-70CF-E77D-A056-99D0BDCBBFBF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12" creationId="{3647622B-A63F-027A-996D-64A5D872454C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13" creationId="{9DAE5C5C-B7F8-5B21-1877-39E877F7A104}"/>
          </ac:spMkLst>
        </pc:spChg>
        <pc:spChg chg="mod">
          <ac:chgData name="Marcos Batistella Lopes" userId="b39cabf7f04185ae" providerId="LiveId" clId="{B7518318-7B58-4EF3-8B03-E0F91A5FC875}" dt="2025-04-22T13:35:24.250" v="1329"/>
          <ac:spMkLst>
            <pc:docMk/>
            <pc:sldMk cId="1270683131" sldId="453"/>
            <ac:spMk id="14" creationId="{1F0A41C5-D7F6-8CA0-23B8-065B2354A2C3}"/>
          </ac:spMkLst>
        </pc:spChg>
        <pc:spChg chg="del mod">
          <ac:chgData name="Marcos Batistella Lopes" userId="b39cabf7f04185ae" providerId="LiveId" clId="{B7518318-7B58-4EF3-8B03-E0F91A5FC875}" dt="2025-04-22T13:36:05.128" v="1381" actId="478"/>
          <ac:spMkLst>
            <pc:docMk/>
            <pc:sldMk cId="1270683131" sldId="453"/>
            <ac:spMk id="15" creationId="{DAE2EE8C-AE93-4069-9A83-DB336859A751}"/>
          </ac:spMkLst>
        </pc:spChg>
        <pc:spChg chg="del mod topLvl">
          <ac:chgData name="Marcos Batistella Lopes" userId="b39cabf7f04185ae" providerId="LiveId" clId="{B7518318-7B58-4EF3-8B03-E0F91A5FC875}" dt="2025-04-22T13:36:07.640" v="1382" actId="478"/>
          <ac:spMkLst>
            <pc:docMk/>
            <pc:sldMk cId="1270683131" sldId="453"/>
            <ac:spMk id="16" creationId="{EFFAD5C2-D56E-2B2F-C9BA-FE4FB10405A7}"/>
          </ac:spMkLst>
        </pc:spChg>
        <pc:spChg chg="add mod">
          <ac:chgData name="Marcos Batistella Lopes" userId="b39cabf7f04185ae" providerId="LiveId" clId="{B7518318-7B58-4EF3-8B03-E0F91A5FC875}" dt="2025-04-22T13:40:45.154" v="1634" actId="1076"/>
          <ac:spMkLst>
            <pc:docMk/>
            <pc:sldMk cId="1270683131" sldId="453"/>
            <ac:spMk id="17" creationId="{88203706-4387-8792-DC18-A9E458E598D3}"/>
          </ac:spMkLst>
        </pc:spChg>
        <pc:grpChg chg="del">
          <ac:chgData name="Marcos Batistella Lopes" userId="b39cabf7f04185ae" providerId="LiveId" clId="{B7518318-7B58-4EF3-8B03-E0F91A5FC875}" dt="2025-04-22T13:36:07.640" v="1382" actId="478"/>
          <ac:grpSpMkLst>
            <pc:docMk/>
            <pc:sldMk cId="1270683131" sldId="453"/>
            <ac:grpSpMk id="3" creationId="{29F61315-9852-16C9-4863-B9BE34609828}"/>
          </ac:grpSpMkLst>
        </pc:grpChg>
        <pc:grpChg chg="del">
          <ac:chgData name="Marcos Batistella Lopes" userId="b39cabf7f04185ae" providerId="LiveId" clId="{B7518318-7B58-4EF3-8B03-E0F91A5FC875}" dt="2025-04-22T13:36:05.128" v="1381" actId="478"/>
          <ac:grpSpMkLst>
            <pc:docMk/>
            <pc:sldMk cId="1270683131" sldId="453"/>
            <ac:grpSpMk id="4" creationId="{8BA7A86D-63F3-323F-2BE3-D3121B37D79B}"/>
          </ac:grpSpMkLst>
        </pc:grpChg>
        <pc:grpChg chg="topLvl">
          <ac:chgData name="Marcos Batistella Lopes" userId="b39cabf7f04185ae" providerId="LiveId" clId="{B7518318-7B58-4EF3-8B03-E0F91A5FC875}" dt="2025-04-22T13:36:07.640" v="1382" actId="478"/>
          <ac:grpSpMkLst>
            <pc:docMk/>
            <pc:sldMk cId="1270683131" sldId="453"/>
            <ac:grpSpMk id="5" creationId="{05D5DE9E-0000-A0C1-51EC-554F61B21EB0}"/>
          </ac:grpSpMkLst>
        </pc:grpChg>
      </pc:sldChg>
      <pc:sldChg chg="del">
        <pc:chgData name="Marcos Batistella Lopes" userId="b39cabf7f04185ae" providerId="LiveId" clId="{B7518318-7B58-4EF3-8B03-E0F91A5FC875}" dt="2025-04-22T12:56:38.219" v="823" actId="47"/>
        <pc:sldMkLst>
          <pc:docMk/>
          <pc:sldMk cId="1893877589" sldId="453"/>
        </pc:sldMkLst>
      </pc:sldChg>
      <pc:sldChg chg="addSp delSp modSp add mod">
        <pc:chgData name="Marcos Batistella Lopes" userId="b39cabf7f04185ae" providerId="LiveId" clId="{B7518318-7B58-4EF3-8B03-E0F91A5FC875}" dt="2025-04-22T13:44:10.293" v="1754" actId="1076"/>
        <pc:sldMkLst>
          <pc:docMk/>
          <pc:sldMk cId="3212082132" sldId="454"/>
        </pc:sldMkLst>
        <pc:spChg chg="add mod">
          <ac:chgData name="Marcos Batistella Lopes" userId="b39cabf7f04185ae" providerId="LiveId" clId="{B7518318-7B58-4EF3-8B03-E0F91A5FC875}" dt="2025-04-22T13:39:41.983" v="1527" actId="20577"/>
          <ac:spMkLst>
            <pc:docMk/>
            <pc:sldMk cId="3212082132" sldId="454"/>
            <ac:spMk id="4" creationId="{449D1B61-BB58-38EB-18D6-550384FDE701}"/>
          </ac:spMkLst>
        </pc:spChg>
        <pc:spChg chg="del">
          <ac:chgData name="Marcos Batistella Lopes" userId="b39cabf7f04185ae" providerId="LiveId" clId="{B7518318-7B58-4EF3-8B03-E0F91A5FC875}" dt="2025-04-22T13:38:19.804" v="1463" actId="478"/>
          <ac:spMkLst>
            <pc:docMk/>
            <pc:sldMk cId="3212082132" sldId="454"/>
            <ac:spMk id="17" creationId="{01EFF790-67A1-5F3E-4FE0-EE27E454674D}"/>
          </ac:spMkLst>
        </pc:spChg>
        <pc:spChg chg="add mod">
          <ac:chgData name="Marcos Batistella Lopes" userId="b39cabf7f04185ae" providerId="LiveId" clId="{B7518318-7B58-4EF3-8B03-E0F91A5FC875}" dt="2025-04-22T13:44:06.084" v="1752" actId="1076"/>
          <ac:spMkLst>
            <pc:docMk/>
            <pc:sldMk cId="3212082132" sldId="454"/>
            <ac:spMk id="18" creationId="{88F3A37B-8C77-06C7-5F6A-58D12B902EAD}"/>
          </ac:spMkLst>
        </pc:spChg>
        <pc:spChg chg="add mod">
          <ac:chgData name="Marcos Batistella Lopes" userId="b39cabf7f04185ae" providerId="LiveId" clId="{B7518318-7B58-4EF3-8B03-E0F91A5FC875}" dt="2025-04-22T13:44:07.826" v="1753" actId="1076"/>
          <ac:spMkLst>
            <pc:docMk/>
            <pc:sldMk cId="3212082132" sldId="454"/>
            <ac:spMk id="19" creationId="{77A0C18F-72AD-1B62-C57F-B5E1112D8EE5}"/>
          </ac:spMkLst>
        </pc:spChg>
        <pc:spChg chg="add mod">
          <ac:chgData name="Marcos Batistella Lopes" userId="b39cabf7f04185ae" providerId="LiveId" clId="{B7518318-7B58-4EF3-8B03-E0F91A5FC875}" dt="2025-04-22T13:44:10.293" v="1754" actId="1076"/>
          <ac:spMkLst>
            <pc:docMk/>
            <pc:sldMk cId="3212082132" sldId="454"/>
            <ac:spMk id="20" creationId="{4538BAA1-1BFA-9F62-948D-21F005869A18}"/>
          </ac:spMkLst>
        </pc:spChg>
        <pc:spChg chg="add mod">
          <ac:chgData name="Marcos Batistella Lopes" userId="b39cabf7f04185ae" providerId="LiveId" clId="{B7518318-7B58-4EF3-8B03-E0F91A5FC875}" dt="2025-04-22T13:44:04.277" v="1751" actId="1076"/>
          <ac:spMkLst>
            <pc:docMk/>
            <pc:sldMk cId="3212082132" sldId="454"/>
            <ac:spMk id="21" creationId="{C884A50A-40B7-9E72-E6E3-AAE9CABC980D}"/>
          </ac:spMkLst>
        </pc:spChg>
        <pc:grpChg chg="del">
          <ac:chgData name="Marcos Batistella Lopes" userId="b39cabf7f04185ae" providerId="LiveId" clId="{B7518318-7B58-4EF3-8B03-E0F91A5FC875}" dt="2025-04-22T13:38:21.373" v="1464" actId="478"/>
          <ac:grpSpMkLst>
            <pc:docMk/>
            <pc:sldMk cId="3212082132" sldId="454"/>
            <ac:grpSpMk id="5" creationId="{2C1BD532-6125-8503-8E64-688533FD52CA}"/>
          </ac:grpSpMkLst>
        </pc:grpChg>
        <pc:picChg chg="add del mod">
          <ac:chgData name="Marcos Batistella Lopes" userId="b39cabf7f04185ae" providerId="LiveId" clId="{B7518318-7B58-4EF3-8B03-E0F91A5FC875}" dt="2025-04-22T13:41:36.901" v="1636" actId="478"/>
          <ac:picMkLst>
            <pc:docMk/>
            <pc:sldMk cId="3212082132" sldId="454"/>
            <ac:picMk id="3" creationId="{729BFB03-86EC-AA60-3837-AF5A38AA055F}"/>
          </ac:picMkLst>
        </pc:picChg>
        <pc:picChg chg="add mod">
          <ac:chgData name="Marcos Batistella Lopes" userId="b39cabf7f04185ae" providerId="LiveId" clId="{B7518318-7B58-4EF3-8B03-E0F91A5FC875}" dt="2025-04-22T13:42:03.149" v="1642" actId="1076"/>
          <ac:picMkLst>
            <pc:docMk/>
            <pc:sldMk cId="3212082132" sldId="454"/>
            <ac:picMk id="16" creationId="{C49EDCF2-437C-961C-B2E6-A626119FFF03}"/>
          </ac:picMkLst>
        </pc:picChg>
      </pc:sldChg>
      <pc:sldChg chg="addSp delSp modSp add mod">
        <pc:chgData name="Marcos Batistella Lopes" userId="b39cabf7f04185ae" providerId="LiveId" clId="{B7518318-7B58-4EF3-8B03-E0F91A5FC875}" dt="2025-04-22T13:53:50.089" v="2012" actId="1076"/>
        <pc:sldMkLst>
          <pc:docMk/>
          <pc:sldMk cId="2003570859" sldId="455"/>
        </pc:sldMkLst>
        <pc:spChg chg="mod">
          <ac:chgData name="Marcos Batistella Lopes" userId="b39cabf7f04185ae" providerId="LiveId" clId="{B7518318-7B58-4EF3-8B03-E0F91A5FC875}" dt="2025-04-22T13:51:45.691" v="1957"/>
          <ac:spMkLst>
            <pc:docMk/>
            <pc:sldMk cId="2003570859" sldId="455"/>
            <ac:spMk id="4" creationId="{47F83D55-BA56-B480-FD9B-478D9F7BDE0D}"/>
          </ac:spMkLst>
        </pc:spChg>
        <pc:spChg chg="del">
          <ac:chgData name="Marcos Batistella Lopes" userId="b39cabf7f04185ae" providerId="LiveId" clId="{B7518318-7B58-4EF3-8B03-E0F91A5FC875}" dt="2025-04-22T13:44:49.212" v="1756" actId="478"/>
          <ac:spMkLst>
            <pc:docMk/>
            <pc:sldMk cId="2003570859" sldId="455"/>
            <ac:spMk id="5" creationId="{AB723BB4-5FDB-FD61-1B00-90981B0AF23A}"/>
          </ac:spMkLst>
        </pc:spChg>
        <pc:spChg chg="mod">
          <ac:chgData name="Marcos Batistella Lopes" userId="b39cabf7f04185ae" providerId="LiveId" clId="{B7518318-7B58-4EF3-8B03-E0F91A5FC875}" dt="2025-04-22T13:51:45.691" v="1957"/>
          <ac:spMkLst>
            <pc:docMk/>
            <pc:sldMk cId="2003570859" sldId="455"/>
            <ac:spMk id="6" creationId="{68C8C3A0-713E-D6AB-0903-62BA47DC0A95}"/>
          </ac:spMkLst>
        </pc:spChg>
        <pc:spChg chg="mod">
          <ac:chgData name="Marcos Batistella Lopes" userId="b39cabf7f04185ae" providerId="LiveId" clId="{B7518318-7B58-4EF3-8B03-E0F91A5FC875}" dt="2025-04-22T13:51:45.691" v="1957"/>
          <ac:spMkLst>
            <pc:docMk/>
            <pc:sldMk cId="2003570859" sldId="455"/>
            <ac:spMk id="7" creationId="{9DECE15A-8CF0-367F-81B1-0229FEBC1B00}"/>
          </ac:spMkLst>
        </pc:spChg>
        <pc:spChg chg="mod">
          <ac:chgData name="Marcos Batistella Lopes" userId="b39cabf7f04185ae" providerId="LiveId" clId="{B7518318-7B58-4EF3-8B03-E0F91A5FC875}" dt="2025-04-22T13:51:45.691" v="1957"/>
          <ac:spMkLst>
            <pc:docMk/>
            <pc:sldMk cId="2003570859" sldId="455"/>
            <ac:spMk id="8" creationId="{9758CA89-2B97-1CCF-41DB-7F8DD959BB53}"/>
          </ac:spMkLst>
        </pc:spChg>
        <pc:spChg chg="del">
          <ac:chgData name="Marcos Batistella Lopes" userId="b39cabf7f04185ae" providerId="LiveId" clId="{B7518318-7B58-4EF3-8B03-E0F91A5FC875}" dt="2025-04-22T13:44:49.212" v="1756" actId="478"/>
          <ac:spMkLst>
            <pc:docMk/>
            <pc:sldMk cId="2003570859" sldId="455"/>
            <ac:spMk id="12" creationId="{BC40B094-E46D-ADDD-040E-621EEDACD45C}"/>
          </ac:spMkLst>
        </pc:spChg>
        <pc:spChg chg="mod">
          <ac:chgData name="Marcos Batistella Lopes" userId="b39cabf7f04185ae" providerId="LiveId" clId="{B7518318-7B58-4EF3-8B03-E0F91A5FC875}" dt="2025-04-22T13:51:45.691" v="1957"/>
          <ac:spMkLst>
            <pc:docMk/>
            <pc:sldMk cId="2003570859" sldId="455"/>
            <ac:spMk id="13" creationId="{8A1A3359-A069-3565-4A1A-3D1F5ED80C1B}"/>
          </ac:spMkLst>
        </pc:spChg>
        <pc:spChg chg="del">
          <ac:chgData name="Marcos Batistella Lopes" userId="b39cabf7f04185ae" providerId="LiveId" clId="{B7518318-7B58-4EF3-8B03-E0F91A5FC875}" dt="2025-04-22T13:44:49.212" v="1756" actId="478"/>
          <ac:spMkLst>
            <pc:docMk/>
            <pc:sldMk cId="2003570859" sldId="455"/>
            <ac:spMk id="15" creationId="{0ED5CF06-CA20-B96F-29FB-567F68100FCC}"/>
          </ac:spMkLst>
        </pc:spChg>
        <pc:spChg chg="del">
          <ac:chgData name="Marcos Batistella Lopes" userId="b39cabf7f04185ae" providerId="LiveId" clId="{B7518318-7B58-4EF3-8B03-E0F91A5FC875}" dt="2025-04-22T13:44:49.212" v="1756" actId="478"/>
          <ac:spMkLst>
            <pc:docMk/>
            <pc:sldMk cId="2003570859" sldId="455"/>
            <ac:spMk id="18" creationId="{2EB1C601-0EE9-A2CE-4ACA-09974B18E407}"/>
          </ac:spMkLst>
        </pc:spChg>
        <pc:spChg chg="add mod">
          <ac:chgData name="Marcos Batistella Lopes" userId="b39cabf7f04185ae" providerId="LiveId" clId="{B7518318-7B58-4EF3-8B03-E0F91A5FC875}" dt="2025-04-22T13:51:45.691" v="1957"/>
          <ac:spMkLst>
            <pc:docMk/>
            <pc:sldMk cId="2003570859" sldId="455"/>
            <ac:spMk id="22" creationId="{F88414A8-8F8E-2712-C8C3-7B3CCF49B1E0}"/>
          </ac:spMkLst>
        </pc:spChg>
        <pc:spChg chg="mod">
          <ac:chgData name="Marcos Batistella Lopes" userId="b39cabf7f04185ae" providerId="LiveId" clId="{B7518318-7B58-4EF3-8B03-E0F91A5FC875}" dt="2025-04-22T13:44:55.307" v="1780" actId="20577"/>
          <ac:spMkLst>
            <pc:docMk/>
            <pc:sldMk cId="2003570859" sldId="455"/>
            <ac:spMk id="23" creationId="{F1AC98CC-1C31-D551-F4DB-4D0095D25F04}"/>
          </ac:spMkLst>
        </pc:spChg>
        <pc:spChg chg="add mod">
          <ac:chgData name="Marcos Batistella Lopes" userId="b39cabf7f04185ae" providerId="LiveId" clId="{B7518318-7B58-4EF3-8B03-E0F91A5FC875}" dt="2025-04-22T13:52:48.523" v="1969" actId="1076"/>
          <ac:spMkLst>
            <pc:docMk/>
            <pc:sldMk cId="2003570859" sldId="455"/>
            <ac:spMk id="25" creationId="{DBCC2EEF-1B0F-24A6-16C1-D1DA7420E6E5}"/>
          </ac:spMkLst>
        </pc:spChg>
        <pc:spChg chg="add mod">
          <ac:chgData name="Marcos Batistella Lopes" userId="b39cabf7f04185ae" providerId="LiveId" clId="{B7518318-7B58-4EF3-8B03-E0F91A5FC875}" dt="2025-04-22T13:53:50.089" v="2012" actId="1076"/>
          <ac:spMkLst>
            <pc:docMk/>
            <pc:sldMk cId="2003570859" sldId="455"/>
            <ac:spMk id="27" creationId="{419F9945-9509-4BAA-21F5-50B86579C97F}"/>
          </ac:spMkLst>
        </pc:spChg>
        <pc:grpChg chg="add mod">
          <ac:chgData name="Marcos Batistella Lopes" userId="b39cabf7f04185ae" providerId="LiveId" clId="{B7518318-7B58-4EF3-8B03-E0F91A5FC875}" dt="2025-04-22T13:53:43.621" v="2010" actId="1076"/>
          <ac:grpSpMkLst>
            <pc:docMk/>
            <pc:sldMk cId="2003570859" sldId="455"/>
            <ac:grpSpMk id="28" creationId="{92550236-67AF-893F-6026-B1551CB3785D}"/>
          </ac:grpSpMkLst>
        </pc:grpChg>
        <pc:picChg chg="mod">
          <ac:chgData name="Marcos Batistella Lopes" userId="b39cabf7f04185ae" providerId="LiveId" clId="{B7518318-7B58-4EF3-8B03-E0F91A5FC875}" dt="2025-04-22T13:51:45.691" v="1957"/>
          <ac:picMkLst>
            <pc:docMk/>
            <pc:sldMk cId="2003570859" sldId="455"/>
            <ac:picMk id="3" creationId="{E70F041B-6EAA-9B1B-ABA5-4557AA554ED6}"/>
          </ac:picMkLst>
        </pc:picChg>
        <pc:picChg chg="del">
          <ac:chgData name="Marcos Batistella Lopes" userId="b39cabf7f04185ae" providerId="LiveId" clId="{B7518318-7B58-4EF3-8B03-E0F91A5FC875}" dt="2025-04-22T13:44:49.212" v="1756" actId="478"/>
          <ac:picMkLst>
            <pc:docMk/>
            <pc:sldMk cId="2003570859" sldId="455"/>
            <ac:picMk id="9" creationId="{30929CD5-208D-13BD-5B7C-2051971F5E9B}"/>
          </ac:picMkLst>
        </pc:picChg>
        <pc:picChg chg="mod">
          <ac:chgData name="Marcos Batistella Lopes" userId="b39cabf7f04185ae" providerId="LiveId" clId="{B7518318-7B58-4EF3-8B03-E0F91A5FC875}" dt="2025-04-22T13:51:45.691" v="1957"/>
          <ac:picMkLst>
            <pc:docMk/>
            <pc:sldMk cId="2003570859" sldId="455"/>
            <ac:picMk id="10" creationId="{A9001E07-F7F4-4B83-905A-E44C8260F381}"/>
          </ac:picMkLst>
        </pc:picChg>
        <pc:picChg chg="del">
          <ac:chgData name="Marcos Batistella Lopes" userId="b39cabf7f04185ae" providerId="LiveId" clId="{B7518318-7B58-4EF3-8B03-E0F91A5FC875}" dt="2025-04-22T13:44:49.212" v="1756" actId="478"/>
          <ac:picMkLst>
            <pc:docMk/>
            <pc:sldMk cId="2003570859" sldId="455"/>
            <ac:picMk id="11" creationId="{333E7A69-6E3A-D38D-DEA4-BEDB0C4A4B33}"/>
          </ac:picMkLst>
        </pc:picChg>
        <pc:picChg chg="del">
          <ac:chgData name="Marcos Batistella Lopes" userId="b39cabf7f04185ae" providerId="LiveId" clId="{B7518318-7B58-4EF3-8B03-E0F91A5FC875}" dt="2025-04-22T13:44:49.212" v="1756" actId="478"/>
          <ac:picMkLst>
            <pc:docMk/>
            <pc:sldMk cId="2003570859" sldId="455"/>
            <ac:picMk id="14" creationId="{C5D9CBAD-A729-DD40-1B66-88DCB50E752F}"/>
          </ac:picMkLst>
        </pc:picChg>
        <pc:picChg chg="del">
          <ac:chgData name="Marcos Batistella Lopes" userId="b39cabf7f04185ae" providerId="LiveId" clId="{B7518318-7B58-4EF3-8B03-E0F91A5FC875}" dt="2025-04-22T13:44:49.212" v="1756" actId="478"/>
          <ac:picMkLst>
            <pc:docMk/>
            <pc:sldMk cId="2003570859" sldId="455"/>
            <ac:picMk id="17" creationId="{82EC9084-F345-5EFE-4612-BEEF2EEE62F0}"/>
          </ac:picMkLst>
        </pc:picChg>
        <pc:picChg chg="mod">
          <ac:chgData name="Marcos Batistella Lopes" userId="b39cabf7f04185ae" providerId="LiveId" clId="{B7518318-7B58-4EF3-8B03-E0F91A5FC875}" dt="2025-04-22T13:51:45.691" v="1957"/>
          <ac:picMkLst>
            <pc:docMk/>
            <pc:sldMk cId="2003570859" sldId="455"/>
            <ac:picMk id="20" creationId="{ED397608-7FB0-408E-4815-5C49BD6ED388}"/>
          </ac:picMkLst>
        </pc:picChg>
        <pc:picChg chg="mod">
          <ac:chgData name="Marcos Batistella Lopes" userId="b39cabf7f04185ae" providerId="LiveId" clId="{B7518318-7B58-4EF3-8B03-E0F91A5FC875}" dt="2025-04-22T13:51:45.691" v="1957"/>
          <ac:picMkLst>
            <pc:docMk/>
            <pc:sldMk cId="2003570859" sldId="455"/>
            <ac:picMk id="21" creationId="{9DD40F14-7F23-0E41-5867-063F5EFB6F55}"/>
          </ac:picMkLst>
        </pc:picChg>
        <pc:picChg chg="add mod">
          <ac:chgData name="Marcos Batistella Lopes" userId="b39cabf7f04185ae" providerId="LiveId" clId="{B7518318-7B58-4EF3-8B03-E0F91A5FC875}" dt="2025-04-22T13:52:39.228" v="1963" actId="1076"/>
          <ac:picMkLst>
            <pc:docMk/>
            <pc:sldMk cId="2003570859" sldId="455"/>
            <ac:picMk id="24" creationId="{4C5819F5-07A6-255E-5D04-6C94D3753835}"/>
          </ac:picMkLst>
        </pc:picChg>
        <pc:picChg chg="add mod">
          <ac:chgData name="Marcos Batistella Lopes" userId="b39cabf7f04185ae" providerId="LiveId" clId="{B7518318-7B58-4EF3-8B03-E0F91A5FC875}" dt="2025-04-22T13:53:47.437" v="2011" actId="1076"/>
          <ac:picMkLst>
            <pc:docMk/>
            <pc:sldMk cId="2003570859" sldId="455"/>
            <ac:picMk id="26" creationId="{483999AA-B86A-5A6A-02E6-879554234D3D}"/>
          </ac:picMkLst>
        </pc:picChg>
        <pc:picChg chg="mod">
          <ac:chgData name="Marcos Batistella Lopes" userId="b39cabf7f04185ae" providerId="LiveId" clId="{B7518318-7B58-4EF3-8B03-E0F91A5FC875}" dt="2025-04-22T13:53:43.621" v="2010" actId="1076"/>
          <ac:picMkLst>
            <pc:docMk/>
            <pc:sldMk cId="2003570859" sldId="455"/>
            <ac:picMk id="29" creationId="{3633388E-8257-EFAB-4087-A61A6605A17E}"/>
          </ac:picMkLst>
        </pc:picChg>
        <pc:picChg chg="mod">
          <ac:chgData name="Marcos Batistella Lopes" userId="b39cabf7f04185ae" providerId="LiveId" clId="{B7518318-7B58-4EF3-8B03-E0F91A5FC875}" dt="2025-04-22T13:53:43.621" v="2010" actId="1076"/>
          <ac:picMkLst>
            <pc:docMk/>
            <pc:sldMk cId="2003570859" sldId="455"/>
            <ac:picMk id="30" creationId="{F90EC917-A209-1DFE-10A6-77BB54723E0F}"/>
          </ac:picMkLst>
        </pc:picChg>
        <pc:picChg chg="add mod">
          <ac:chgData name="Marcos Batistella Lopes" userId="b39cabf7f04185ae" providerId="LiveId" clId="{B7518318-7B58-4EF3-8B03-E0F91A5FC875}" dt="2025-04-22T13:53:43.621" v="2010" actId="1076"/>
          <ac:picMkLst>
            <pc:docMk/>
            <pc:sldMk cId="2003570859" sldId="455"/>
            <ac:picMk id="31" creationId="{30C2D3CA-1DA2-2F3C-59E1-A59462C8B0A1}"/>
          </ac:picMkLst>
        </pc:picChg>
        <pc:picChg chg="add mod">
          <ac:chgData name="Marcos Batistella Lopes" userId="b39cabf7f04185ae" providerId="LiveId" clId="{B7518318-7B58-4EF3-8B03-E0F91A5FC875}" dt="2025-04-22T13:53:43.621" v="2010" actId="1076"/>
          <ac:picMkLst>
            <pc:docMk/>
            <pc:sldMk cId="2003570859" sldId="455"/>
            <ac:picMk id="32" creationId="{E8A6034F-B9BB-8497-5A74-116DE52ECFAE}"/>
          </ac:picMkLst>
        </pc:picChg>
        <pc:picChg chg="add mod">
          <ac:chgData name="Marcos Batistella Lopes" userId="b39cabf7f04185ae" providerId="LiveId" clId="{B7518318-7B58-4EF3-8B03-E0F91A5FC875}" dt="2025-04-22T13:53:43.621" v="2010" actId="1076"/>
          <ac:picMkLst>
            <pc:docMk/>
            <pc:sldMk cId="2003570859" sldId="455"/>
            <ac:picMk id="33" creationId="{D53F3677-70D9-82B3-1276-932CAC4EF064}"/>
          </ac:picMkLst>
        </pc:picChg>
        <pc:picChg chg="add mod">
          <ac:chgData name="Marcos Batistella Lopes" userId="b39cabf7f04185ae" providerId="LiveId" clId="{B7518318-7B58-4EF3-8B03-E0F91A5FC875}" dt="2025-04-22T13:53:43.621" v="2010" actId="1076"/>
          <ac:picMkLst>
            <pc:docMk/>
            <pc:sldMk cId="2003570859" sldId="455"/>
            <ac:picMk id="34" creationId="{4CB20F89-A434-5BE7-F6BF-DC155A362A8B}"/>
          </ac:picMkLst>
        </pc:picChg>
      </pc:sldChg>
      <pc:sldChg chg="del">
        <pc:chgData name="Marcos Batistella Lopes" userId="b39cabf7f04185ae" providerId="LiveId" clId="{B7518318-7B58-4EF3-8B03-E0F91A5FC875}" dt="2025-04-22T12:56:38.219" v="823" actId="47"/>
        <pc:sldMkLst>
          <pc:docMk/>
          <pc:sldMk cId="2286318502" sldId="458"/>
        </pc:sldMkLst>
      </pc:sldChg>
      <pc:sldChg chg="del">
        <pc:chgData name="Marcos Batistella Lopes" userId="b39cabf7f04185ae" providerId="LiveId" clId="{B7518318-7B58-4EF3-8B03-E0F91A5FC875}" dt="2025-04-22T12:56:38.219" v="823" actId="47"/>
        <pc:sldMkLst>
          <pc:docMk/>
          <pc:sldMk cId="430125391" sldId="459"/>
        </pc:sldMkLst>
      </pc:sldChg>
      <pc:sldChg chg="del">
        <pc:chgData name="Marcos Batistella Lopes" userId="b39cabf7f04185ae" providerId="LiveId" clId="{B7518318-7B58-4EF3-8B03-E0F91A5FC875}" dt="2025-04-22T12:56:38.219" v="823" actId="47"/>
        <pc:sldMkLst>
          <pc:docMk/>
          <pc:sldMk cId="2481252692" sldId="460"/>
        </pc:sldMkLst>
      </pc:sldChg>
      <pc:sldChg chg="del">
        <pc:chgData name="Marcos Batistella Lopes" userId="b39cabf7f04185ae" providerId="LiveId" clId="{B7518318-7B58-4EF3-8B03-E0F91A5FC875}" dt="2025-04-22T12:56:38.219" v="823" actId="47"/>
        <pc:sldMkLst>
          <pc:docMk/>
          <pc:sldMk cId="2233510328" sldId="461"/>
        </pc:sldMkLst>
      </pc:sldChg>
      <pc:sldChg chg="del">
        <pc:chgData name="Marcos Batistella Lopes" userId="b39cabf7f04185ae" providerId="LiveId" clId="{B7518318-7B58-4EF3-8B03-E0F91A5FC875}" dt="2025-04-22T12:56:38.219" v="823" actId="47"/>
        <pc:sldMkLst>
          <pc:docMk/>
          <pc:sldMk cId="1189638700" sldId="462"/>
        </pc:sldMkLst>
      </pc:sldChg>
      <pc:sldChg chg="del">
        <pc:chgData name="Marcos Batistella Lopes" userId="b39cabf7f04185ae" providerId="LiveId" clId="{B7518318-7B58-4EF3-8B03-E0F91A5FC875}" dt="2025-04-22T12:56:38.219" v="823" actId="47"/>
        <pc:sldMkLst>
          <pc:docMk/>
          <pc:sldMk cId="708250376" sldId="463"/>
        </pc:sldMkLst>
      </pc:sldChg>
      <pc:sldChg chg="delSp modSp add mod">
        <pc:chgData name="Marcos Batistella Lopes" userId="b39cabf7f04185ae" providerId="LiveId" clId="{B7518318-7B58-4EF3-8B03-E0F91A5FC875}" dt="2025-04-22T13:51:00.793" v="1934" actId="20577"/>
        <pc:sldMkLst>
          <pc:docMk/>
          <pc:sldMk cId="3544665151" sldId="464"/>
        </pc:sldMkLst>
        <pc:spChg chg="del">
          <ac:chgData name="Marcos Batistella Lopes" userId="b39cabf7f04185ae" providerId="LiveId" clId="{B7518318-7B58-4EF3-8B03-E0F91A5FC875}" dt="2025-04-22T13:48:37.883" v="1913" actId="478"/>
          <ac:spMkLst>
            <pc:docMk/>
            <pc:sldMk cId="3544665151" sldId="464"/>
            <ac:spMk id="2" creationId="{38829CA5-C450-9673-7A1C-2CF5FBCE6399}"/>
          </ac:spMkLst>
        </pc:spChg>
        <pc:spChg chg="mod">
          <ac:chgData name="Marcos Batistella Lopes" userId="b39cabf7f04185ae" providerId="LiveId" clId="{B7518318-7B58-4EF3-8B03-E0F91A5FC875}" dt="2025-04-22T13:47:50.235" v="1836" actId="20577"/>
          <ac:spMkLst>
            <pc:docMk/>
            <pc:sldMk cId="3544665151" sldId="464"/>
            <ac:spMk id="3" creationId="{67437065-03D6-1FAF-99C6-304BB4DB6766}"/>
          </ac:spMkLst>
        </pc:spChg>
        <pc:spChg chg="mod">
          <ac:chgData name="Marcos Batistella Lopes" userId="b39cabf7f04185ae" providerId="LiveId" clId="{B7518318-7B58-4EF3-8B03-E0F91A5FC875}" dt="2025-04-22T13:48:05.576" v="1849" actId="20577"/>
          <ac:spMkLst>
            <pc:docMk/>
            <pc:sldMk cId="3544665151" sldId="464"/>
            <ac:spMk id="5" creationId="{5DAAD3C4-807B-62CD-DB0E-6E83F113345E}"/>
          </ac:spMkLst>
        </pc:spChg>
        <pc:spChg chg="mod">
          <ac:chgData name="Marcos Batistella Lopes" userId="b39cabf7f04185ae" providerId="LiveId" clId="{B7518318-7B58-4EF3-8B03-E0F91A5FC875}" dt="2025-04-22T13:47:45.085" v="1822" actId="20577"/>
          <ac:spMkLst>
            <pc:docMk/>
            <pc:sldMk cId="3544665151" sldId="464"/>
            <ac:spMk id="7" creationId="{FE70BD3B-6DC4-9B07-079E-00CBAC74B9E8}"/>
          </ac:spMkLst>
        </pc:spChg>
        <pc:spChg chg="mod">
          <ac:chgData name="Marcos Batistella Lopes" userId="b39cabf7f04185ae" providerId="LiveId" clId="{B7518318-7B58-4EF3-8B03-E0F91A5FC875}" dt="2025-04-22T13:48:18.816" v="1883" actId="20577"/>
          <ac:spMkLst>
            <pc:docMk/>
            <pc:sldMk cId="3544665151" sldId="464"/>
            <ac:spMk id="8" creationId="{FE0B550C-DE9C-F3D7-7CE7-A2358C2724DB}"/>
          </ac:spMkLst>
        </pc:spChg>
        <pc:spChg chg="mod">
          <ac:chgData name="Marcos Batistella Lopes" userId="b39cabf7f04185ae" providerId="LiveId" clId="{B7518318-7B58-4EF3-8B03-E0F91A5FC875}" dt="2025-04-22T13:48:12.317" v="1861" actId="20577"/>
          <ac:spMkLst>
            <pc:docMk/>
            <pc:sldMk cId="3544665151" sldId="464"/>
            <ac:spMk id="9" creationId="{3B970562-2637-B81F-58FF-C18119EECA08}"/>
          </ac:spMkLst>
        </pc:spChg>
        <pc:spChg chg="mod">
          <ac:chgData name="Marcos Batistella Lopes" userId="b39cabf7f04185ae" providerId="LiveId" clId="{B7518318-7B58-4EF3-8B03-E0F91A5FC875}" dt="2025-04-22T13:51:00.793" v="1934" actId="20577"/>
          <ac:spMkLst>
            <pc:docMk/>
            <pc:sldMk cId="3544665151" sldId="464"/>
            <ac:spMk id="23" creationId="{73E4049B-DF6C-0785-978B-FA6CED18A800}"/>
          </ac:spMkLst>
        </pc:spChg>
      </pc:sldChg>
      <pc:sldChg chg="addSp delSp modSp add mod">
        <pc:chgData name="Marcos Batistella Lopes" userId="b39cabf7f04185ae" providerId="LiveId" clId="{B7518318-7B58-4EF3-8B03-E0F91A5FC875}" dt="2025-04-22T13:50:42.808" v="1926"/>
        <pc:sldMkLst>
          <pc:docMk/>
          <pc:sldMk cId="4103257469" sldId="465"/>
        </pc:sldMkLst>
        <pc:spChg chg="del">
          <ac:chgData name="Marcos Batistella Lopes" userId="b39cabf7f04185ae" providerId="LiveId" clId="{B7518318-7B58-4EF3-8B03-E0F91A5FC875}" dt="2025-04-22T13:50:39.132" v="1925" actId="478"/>
          <ac:spMkLst>
            <pc:docMk/>
            <pc:sldMk cId="4103257469" sldId="465"/>
            <ac:spMk id="3" creationId="{53DE56F5-2C52-8B27-C3FD-18979EEF4374}"/>
          </ac:spMkLst>
        </pc:spChg>
        <pc:graphicFrameChg chg="add mod">
          <ac:chgData name="Marcos Batistella Lopes" userId="b39cabf7f04185ae" providerId="LiveId" clId="{B7518318-7B58-4EF3-8B03-E0F91A5FC875}" dt="2025-04-22T13:50:42.808" v="1926"/>
          <ac:graphicFrameMkLst>
            <pc:docMk/>
            <pc:sldMk cId="4103257469" sldId="465"/>
            <ac:graphicFrameMk id="2" creationId="{ACA071CC-5FD0-ABB2-836F-FDF5BB6EAEFC}"/>
          </ac:graphicFrameMkLst>
        </pc:graphicFrameChg>
        <pc:graphicFrameChg chg="del">
          <ac:chgData name="Marcos Batistella Lopes" userId="b39cabf7f04185ae" providerId="LiveId" clId="{B7518318-7B58-4EF3-8B03-E0F91A5FC875}" dt="2025-04-22T13:50:39.132" v="1925" actId="478"/>
          <ac:graphicFrameMkLst>
            <pc:docMk/>
            <pc:sldMk cId="4103257469" sldId="465"/>
            <ac:graphicFrameMk id="4" creationId="{A740BD51-F5AA-C279-E591-67510A22AB70}"/>
          </ac:graphicFrameMkLst>
        </pc:graphicFrameChg>
      </pc:sldChg>
      <pc:sldMasterChg chg="modSldLayout">
        <pc:chgData name="Marcos Batistella Lopes" userId="b39cabf7f04185ae" providerId="LiveId" clId="{B7518318-7B58-4EF3-8B03-E0F91A5FC875}" dt="2025-04-22T13:50:06.332" v="1923" actId="1076"/>
        <pc:sldMasterMkLst>
          <pc:docMk/>
          <pc:sldMasterMk cId="0" sldId="2147483648"/>
        </pc:sldMasterMkLst>
        <pc:sldLayoutChg chg="addSp modSp">
          <pc:chgData name="Marcos Batistella Lopes" userId="b39cabf7f04185ae" providerId="LiveId" clId="{B7518318-7B58-4EF3-8B03-E0F91A5FC875}" dt="2025-04-22T13:50:06.332" v="1923" actId="1076"/>
          <pc:sldLayoutMkLst>
            <pc:docMk/>
            <pc:sldMasterMk cId="0" sldId="2147483648"/>
            <pc:sldLayoutMk cId="3257263669" sldId="2147483649"/>
          </pc:sldLayoutMkLst>
          <pc:picChg chg="add mod">
            <ac:chgData name="Marcos Batistella Lopes" userId="b39cabf7f04185ae" providerId="LiveId" clId="{B7518318-7B58-4EF3-8B03-E0F91A5FC875}" dt="2025-04-22T13:50:06.332" v="1923" actId="1076"/>
            <ac:picMkLst>
              <pc:docMk/>
              <pc:sldMasterMk cId="0" sldId="2147483648"/>
              <pc:sldLayoutMk cId="3257263669" sldId="2147483649"/>
              <ac:picMk id="4" creationId="{8665CFBE-FBFC-C62F-0203-887FF4BA1CBE}"/>
            </ac:picMkLst>
          </pc:picChg>
          <pc:picChg chg="mod">
            <ac:chgData name="Marcos Batistella Lopes" userId="b39cabf7f04185ae" providerId="LiveId" clId="{B7518318-7B58-4EF3-8B03-E0F91A5FC875}" dt="2025-04-22T13:49:54.266" v="1920" actId="1076"/>
            <ac:picMkLst>
              <pc:docMk/>
              <pc:sldMasterMk cId="0" sldId="2147483648"/>
              <pc:sldLayoutMk cId="3257263669" sldId="2147483649"/>
              <ac:picMk id="17" creationId="{89DC0A03-152A-40F1-9A28-399500D07627}"/>
            </ac:picMkLst>
          </pc:picChg>
          <pc:picChg chg="mod">
            <ac:chgData name="Marcos Batistella Lopes" userId="b39cabf7f04185ae" providerId="LiveId" clId="{B7518318-7B58-4EF3-8B03-E0F91A5FC875}" dt="2025-04-22T13:49:32.751" v="1916" actId="1076"/>
            <ac:picMkLst>
              <pc:docMk/>
              <pc:sldMasterMk cId="0" sldId="2147483648"/>
              <pc:sldLayoutMk cId="3257263669" sldId="2147483649"/>
              <ac:picMk id="1026" creationId="{6CB6260F-A978-CA2E-1CB0-C0EFE4EEE191}"/>
            </ac:picMkLst>
          </pc:picChg>
          <pc:picChg chg="mod">
            <ac:chgData name="Marcos Batistella Lopes" userId="b39cabf7f04185ae" providerId="LiveId" clId="{B7518318-7B58-4EF3-8B03-E0F91A5FC875}" dt="2025-04-22T13:50:01.559" v="1922" actId="1076"/>
            <ac:picMkLst>
              <pc:docMk/>
              <pc:sldMasterMk cId="0" sldId="2147483648"/>
              <pc:sldLayoutMk cId="3257263669" sldId="2147483649"/>
              <ac:picMk id="1032" creationId="{90EEAB6F-FCF9-491A-9D68-53D5B9F3748C}"/>
            </ac:picMkLst>
          </pc:picChg>
        </pc:sldLayoutChg>
      </pc:sldMasterChg>
    </pc:docChg>
  </pc:docChgLst>
  <pc:docChgLst>
    <pc:chgData name="Marcos Batistella Lopes" userId="b39cabf7f04185ae" providerId="LiveId" clId="{3682D867-A378-4BEB-BBF2-FEF855EE1824}"/>
    <pc:docChg chg="undo custSel addSld modSld">
      <pc:chgData name="Marcos Batistella Lopes" userId="b39cabf7f04185ae" providerId="LiveId" clId="{3682D867-A378-4BEB-BBF2-FEF855EE1824}" dt="2024-06-27T17:29:03.624" v="93" actId="1036"/>
      <pc:docMkLst>
        <pc:docMk/>
      </pc:docMkLst>
      <pc:sldChg chg="addSp delSp modSp add mod modClrScheme chgLayout">
        <pc:chgData name="Marcos Batistella Lopes" userId="b39cabf7f04185ae" providerId="LiveId" clId="{3682D867-A378-4BEB-BBF2-FEF855EE1824}" dt="2024-06-27T17:29:03.624" v="93" actId="1036"/>
        <pc:sldMkLst>
          <pc:docMk/>
          <pc:sldMk cId="708250376" sldId="463"/>
        </pc:sldMkLst>
      </pc:sldChg>
    </pc:docChg>
  </pc:docChgLst>
  <pc:docChgLst>
    <pc:chgData name="Marcos Batistella Lopes" userId="b39cabf7f04185ae" providerId="LiveId" clId="{86A0901F-9C7F-4032-9AAB-D05548157AAD}"/>
    <pc:docChg chg="undo custSel addSld modSld sldOrd modMainMaster">
      <pc:chgData name="Marcos Batistella Lopes" userId="b39cabf7f04185ae" providerId="LiveId" clId="{86A0901F-9C7F-4032-9AAB-D05548157AAD}" dt="2023-09-04T00:59:00.784" v="711" actId="14734"/>
      <pc:docMkLst>
        <pc:docMk/>
      </pc:docMkLst>
      <pc:sldChg chg="addSp delSp modSp mod">
        <pc:chgData name="Marcos Batistella Lopes" userId="b39cabf7f04185ae" providerId="LiveId" clId="{86A0901F-9C7F-4032-9AAB-D05548157AAD}" dt="2023-08-23T18:49:40.330" v="109" actId="1076"/>
        <pc:sldMkLst>
          <pc:docMk/>
          <pc:sldMk cId="1893877589" sldId="453"/>
        </pc:sldMkLst>
      </pc:sldChg>
      <pc:sldChg chg="delSp modSp mod">
        <pc:chgData name="Marcos Batistella Lopes" userId="b39cabf7f04185ae" providerId="LiveId" clId="{86A0901F-9C7F-4032-9AAB-D05548157AAD}" dt="2023-09-03T18:18:53.469" v="638" actId="478"/>
        <pc:sldMkLst>
          <pc:docMk/>
          <pc:sldMk cId="2286318502" sldId="458"/>
        </pc:sldMkLst>
      </pc:sldChg>
      <pc:sldChg chg="addSp delSp modSp mod ord">
        <pc:chgData name="Marcos Batistella Lopes" userId="b39cabf7f04185ae" providerId="LiveId" clId="{86A0901F-9C7F-4032-9AAB-D05548157AAD}" dt="2023-08-23T18:50:01.422" v="122"/>
        <pc:sldMkLst>
          <pc:docMk/>
          <pc:sldMk cId="2481252692" sldId="460"/>
        </pc:sldMkLst>
      </pc:sldChg>
      <pc:sldChg chg="addSp delSp modSp add mod">
        <pc:chgData name="Marcos Batistella Lopes" userId="b39cabf7f04185ae" providerId="LiveId" clId="{86A0901F-9C7F-4032-9AAB-D05548157AAD}" dt="2023-09-04T00:59:00.784" v="711" actId="14734"/>
        <pc:sldMkLst>
          <pc:docMk/>
          <pc:sldMk cId="2233510328" sldId="461"/>
        </pc:sldMkLst>
      </pc:sldChg>
      <pc:sldChg chg="addSp delSp modSp add mod">
        <pc:chgData name="Marcos Batistella Lopes" userId="b39cabf7f04185ae" providerId="LiveId" clId="{86A0901F-9C7F-4032-9AAB-D05548157AAD}" dt="2023-08-24T05:35:25.682" v="637" actId="1076"/>
        <pc:sldMkLst>
          <pc:docMk/>
          <pc:sldMk cId="1189638700" sldId="462"/>
        </pc:sldMkLst>
      </pc:sldChg>
      <pc:sldMasterChg chg="modSp">
        <pc:chgData name="Marcos Batistella Lopes" userId="b39cabf7f04185ae" providerId="LiveId" clId="{86A0901F-9C7F-4032-9AAB-D05548157AAD}" dt="2023-08-24T05:23:42.326" v="262" actId="735"/>
        <pc:sldMasterMkLst>
          <pc:docMk/>
          <pc:sldMasterMk cId="0" sldId="2147483648"/>
        </pc:sldMasterMkLst>
      </pc:sldMasterChg>
    </pc:docChg>
  </pc:docChgLst>
  <pc:docChgLst>
    <pc:chgData name="Marcos Batistella Lopes" userId="b39cabf7f04185ae" providerId="LiveId" clId="{760651F2-95E7-41D7-86F0-5BB5DE0A753C}"/>
    <pc:docChg chg="undo custSel addSld modSld modMainMaster">
      <pc:chgData name="Marcos Batistella Lopes" userId="b39cabf7f04185ae" providerId="LiveId" clId="{760651F2-95E7-41D7-86F0-5BB5DE0A753C}" dt="2023-07-21T20:20:58.986" v="101" actId="6549"/>
      <pc:docMkLst>
        <pc:docMk/>
      </pc:docMkLst>
      <pc:sldChg chg="modSp mod">
        <pc:chgData name="Marcos Batistella Lopes" userId="b39cabf7f04185ae" providerId="LiveId" clId="{760651F2-95E7-41D7-86F0-5BB5DE0A753C}" dt="2023-07-21T18:47:31.395" v="58" actId="20577"/>
        <pc:sldMkLst>
          <pc:docMk/>
          <pc:sldMk cId="4127030535" sldId="320"/>
        </pc:sldMkLst>
      </pc:sldChg>
      <pc:sldChg chg="modSp mod">
        <pc:chgData name="Marcos Batistella Lopes" userId="b39cabf7f04185ae" providerId="LiveId" clId="{760651F2-95E7-41D7-86F0-5BB5DE0A753C}" dt="2023-07-21T18:45:34.031" v="12" actId="33524"/>
        <pc:sldMkLst>
          <pc:docMk/>
          <pc:sldMk cId="2447196608" sldId="446"/>
        </pc:sldMkLst>
      </pc:sldChg>
      <pc:sldChg chg="modSp mod">
        <pc:chgData name="Marcos Batistella Lopes" userId="b39cabf7f04185ae" providerId="LiveId" clId="{760651F2-95E7-41D7-86F0-5BB5DE0A753C}" dt="2023-07-21T18:47:15.186" v="32" actId="20577"/>
        <pc:sldMkLst>
          <pc:docMk/>
          <pc:sldMk cId="1300099995" sldId="451"/>
        </pc:sldMkLst>
      </pc:sldChg>
      <pc:sldChg chg="modSp mod">
        <pc:chgData name="Marcos Batistella Lopes" userId="b39cabf7f04185ae" providerId="LiveId" clId="{760651F2-95E7-41D7-86F0-5BB5DE0A753C}" dt="2023-07-21T18:46:32.676" v="18" actId="20577"/>
        <pc:sldMkLst>
          <pc:docMk/>
          <pc:sldMk cId="1893877589" sldId="453"/>
        </pc:sldMkLst>
      </pc:sldChg>
      <pc:sldChg chg="modSp mod">
        <pc:chgData name="Marcos Batistella Lopes" userId="b39cabf7f04185ae" providerId="LiveId" clId="{760651F2-95E7-41D7-86F0-5BB5DE0A753C}" dt="2023-07-21T18:46:05.919" v="15" actId="790"/>
        <pc:sldMkLst>
          <pc:docMk/>
          <pc:sldMk cId="2286318502" sldId="458"/>
        </pc:sldMkLst>
      </pc:sldChg>
      <pc:sldChg chg="addSp delSp modSp add mod">
        <pc:chgData name="Marcos Batistella Lopes" userId="b39cabf7f04185ae" providerId="LiveId" clId="{760651F2-95E7-41D7-86F0-5BB5DE0A753C}" dt="2023-07-21T20:20:58.986" v="101" actId="6549"/>
        <pc:sldMkLst>
          <pc:docMk/>
          <pc:sldMk cId="2481252692" sldId="460"/>
        </pc:sldMkLst>
      </pc:sldChg>
      <pc:sldMasterChg chg="modSldLayout">
        <pc:chgData name="Marcos Batistella Lopes" userId="b39cabf7f04185ae" providerId="LiveId" clId="{760651F2-95E7-41D7-86F0-5BB5DE0A753C}" dt="2023-07-21T18:48:53.062" v="68" actId="1076"/>
        <pc:sldMasterMkLst>
          <pc:docMk/>
          <pc:sldMasterMk cId="0" sldId="2147483648"/>
        </pc:sldMasterMkLst>
        <pc:sldLayoutChg chg="addSp modSp">
          <pc:chgData name="Marcos Batistella Lopes" userId="b39cabf7f04185ae" providerId="LiveId" clId="{760651F2-95E7-41D7-86F0-5BB5DE0A753C}" dt="2023-07-21T18:48:53.062" v="68" actId="1076"/>
          <pc:sldLayoutMkLst>
            <pc:docMk/>
            <pc:sldMasterMk cId="0" sldId="2147483648"/>
            <pc:sldLayoutMk cId="3257263669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B4850-6E44-40FF-B583-86F01614B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4D5A5B-1D28-419D-9382-91A23467D697}">
      <dgm:prSet/>
      <dgm:spPr>
        <a:solidFill>
          <a:srgbClr val="432CF0"/>
        </a:solidFill>
      </dgm:spPr>
      <dgm:t>
        <a:bodyPr/>
        <a:lstStyle/>
        <a:p>
          <a:pPr algn="ctr"/>
          <a:r>
            <a:rPr lang="en-US" b="1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IEA EBC Anexo 86 – Brasil</a:t>
          </a:r>
          <a:endParaRPr lang="en-US" dirty="0">
            <a:solidFill>
              <a:schemeClr val="bg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9632CC6-5F00-4A01-AB74-4F5C90D9154D}" type="parTrans" cxnId="{19D6CF70-275D-40BE-9B68-9978DF039C9C}">
      <dgm:prSet/>
      <dgm:spPr/>
      <dgm:t>
        <a:bodyPr/>
        <a:lstStyle/>
        <a:p>
          <a:endParaRPr lang="pt-BR">
            <a:solidFill>
              <a:schemeClr val="bg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884F9B0-6D4B-473E-A13C-F89828D1D560}" type="sibTrans" cxnId="{19D6CF70-275D-40BE-9B68-9978DF039C9C}">
      <dgm:prSet/>
      <dgm:spPr/>
      <dgm:t>
        <a:bodyPr/>
        <a:lstStyle/>
        <a:p>
          <a:endParaRPr lang="pt-BR">
            <a:solidFill>
              <a:schemeClr val="bg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3292C512-B5B1-4E17-9FE4-392C10A5A92B}" type="pres">
      <dgm:prSet presAssocID="{31BB4850-6E44-40FF-B583-86F01614BAEA}" presName="linear" presStyleCnt="0">
        <dgm:presLayoutVars>
          <dgm:animLvl val="lvl"/>
          <dgm:resizeHandles val="exact"/>
        </dgm:presLayoutVars>
      </dgm:prSet>
      <dgm:spPr/>
    </dgm:pt>
    <dgm:pt modelId="{2A283C36-0F8D-40DA-B91E-D4A1C6941CBF}" type="pres">
      <dgm:prSet presAssocID="{984D5A5B-1D28-419D-9382-91A23467D69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D21822-795C-4DD7-BC9E-311527F875FB}" type="presOf" srcId="{984D5A5B-1D28-419D-9382-91A23467D697}" destId="{2A283C36-0F8D-40DA-B91E-D4A1C6941CBF}" srcOrd="0" destOrd="0" presId="urn:microsoft.com/office/officeart/2005/8/layout/vList2"/>
    <dgm:cxn modelId="{19D6CF70-275D-40BE-9B68-9978DF039C9C}" srcId="{31BB4850-6E44-40FF-B583-86F01614BAEA}" destId="{984D5A5B-1D28-419D-9382-91A23467D697}" srcOrd="0" destOrd="0" parTransId="{09632CC6-5F00-4A01-AB74-4F5C90D9154D}" sibTransId="{0884F9B0-6D4B-473E-A13C-F89828D1D560}"/>
    <dgm:cxn modelId="{C93661A7-D542-4BD8-A6F3-E8B0D6C3A042}" type="presOf" srcId="{31BB4850-6E44-40FF-B583-86F01614BAEA}" destId="{3292C512-B5B1-4E17-9FE4-392C10A5A92B}" srcOrd="0" destOrd="0" presId="urn:microsoft.com/office/officeart/2005/8/layout/vList2"/>
    <dgm:cxn modelId="{26CAB677-2A45-4523-93D9-3FC3D593E5EB}" type="presParOf" srcId="{3292C512-B5B1-4E17-9FE4-392C10A5A92B}" destId="{2A283C36-0F8D-40DA-B91E-D4A1C6941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83C36-0F8D-40DA-B91E-D4A1C6941CBF}">
      <dsp:nvSpPr>
        <dsp:cNvPr id="0" name=""/>
        <dsp:cNvSpPr/>
      </dsp:nvSpPr>
      <dsp:spPr>
        <a:xfrm>
          <a:off x="0" y="2456"/>
          <a:ext cx="11559243" cy="1072305"/>
        </a:xfrm>
        <a:prstGeom prst="roundRect">
          <a:avLst/>
        </a:prstGeom>
        <a:solidFill>
          <a:srgbClr val="432C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IEA EBC Anexo 86 – Brasil</a:t>
          </a:r>
          <a:endParaRPr lang="en-US" sz="4700" kern="1200" dirty="0">
            <a:solidFill>
              <a:schemeClr val="bg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52346" y="54802"/>
        <a:ext cx="11454551" cy="96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>
              <a:latin typeface="Microsoft Sans Serif" panose="020B0604020202020204" pitchFamily="34" charset="0"/>
            </a:endParaRP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dirty="0">
              <a:latin typeface="Microsoft Sans Serif" panose="020B0604020202020204" pitchFamily="34" charset="0"/>
            </a:endParaRPr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>
              <a:latin typeface="Microsoft Sans Serif" panose="020B0604020202020204" pitchFamily="34" charset="0"/>
            </a:endParaRPr>
          </a:p>
        </p:txBody>
      </p:sp>
      <p:sp>
        <p:nvSpPr>
          <p:cNvPr id="204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D1B7DE3-C6B0-465E-9FE0-5F6BA44B2A9B}" type="slidenum">
              <a:rPr lang="pt-BR" altLang="pt-BR">
                <a:latin typeface="Microsoft Sans Serif" panose="020B0604020202020204" pitchFamily="34" charset="0"/>
              </a:rPr>
              <a:pPr>
                <a:defRPr/>
              </a:pPr>
              <a:t>‹#›</a:t>
            </a:fld>
            <a:endParaRPr lang="pt-BR" altLang="pt-BR" dirty="0"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9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do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Microsoft Sans Serif" panose="020B0604020202020204" pitchFamily="34" charset="0"/>
              </a:defRPr>
            </a:lvl1pPr>
          </a:lstStyle>
          <a:p>
            <a:pPr>
              <a:defRPr/>
            </a:pPr>
            <a:fld id="{C4B5C8CB-D953-4A28-AD07-1439F2F78030}" type="slidenum">
              <a:rPr lang="en-US" altLang="pt-BR" smtClean="0"/>
              <a:pPr>
                <a:defRPr/>
              </a:pPr>
              <a:t>‹#›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4312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5C8CB-D953-4A28-AD07-1439F2F78030}" type="slidenum">
              <a:rPr lang="en-US" altLang="pt-BR" smtClean="0"/>
              <a:pPr>
                <a:defRPr/>
              </a:pPr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754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4400" y="6248400"/>
            <a:ext cx="5283200" cy="457200"/>
          </a:xfrm>
          <a:ln/>
        </p:spPr>
        <p:txBody>
          <a:bodyPr/>
          <a:lstStyle>
            <a:lvl1pPr>
              <a:defRPr>
                <a:latin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 dirty="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330200" y="1288985"/>
            <a:ext cx="1153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 dirty="0">
              <a:ln w="3175">
                <a:solidFill>
                  <a:schemeClr val="tx1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330200" y="5589406"/>
            <a:ext cx="1153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 dirty="0">
              <a:ln w="3175">
                <a:solidFill>
                  <a:schemeClr val="tx1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330200" y="132536"/>
            <a:ext cx="1153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pt-BR" sz="1400" dirty="0">
              <a:latin typeface="Microsoft Sans Serif" panose="020B0604020202020204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737600" y="14559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pt-BR" sz="1400" dirty="0">
              <a:latin typeface="Microsoft Sans Serif" panose="020B0604020202020204" pitchFamily="34" charset="0"/>
            </a:endParaRPr>
          </a:p>
        </p:txBody>
      </p:sp>
      <p:pic>
        <p:nvPicPr>
          <p:cNvPr id="12" name="Picture 21" descr="Logo PUCPR">
            <a:extLst>
              <a:ext uri="{FF2B5EF4-FFF2-40B4-BE49-F238E27FC236}">
                <a16:creationId xmlns:a16="http://schemas.microsoft.com/office/drawing/2014/main" id="{23F52A71-2C68-4E1E-8191-3ACE710F5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25" y="121420"/>
            <a:ext cx="1241290" cy="11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www.capes.gov.br/images/logo-capes.png">
            <a:extLst>
              <a:ext uri="{FF2B5EF4-FFF2-40B4-BE49-F238E27FC236}">
                <a16:creationId xmlns:a16="http://schemas.microsoft.com/office/drawing/2014/main" id="{89DC0A03-152A-40F1-9A28-399500D0762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/>
          <a:stretch/>
        </p:blipFill>
        <p:spPr bwMode="auto">
          <a:xfrm>
            <a:off x="330200" y="5433844"/>
            <a:ext cx="1270642" cy="14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cie">
            <a:extLst>
              <a:ext uri="{FF2B5EF4-FFF2-40B4-BE49-F238E27FC236}">
                <a16:creationId xmlns:a16="http://schemas.microsoft.com/office/drawing/2014/main" id="{BE47700A-9519-479A-B61B-0A5085C4D8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069" y="188481"/>
            <a:ext cx="2368731" cy="9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voy Mont Blanc University - Wikipedia">
            <a:extLst>
              <a:ext uri="{FF2B5EF4-FFF2-40B4-BE49-F238E27FC236}">
                <a16:creationId xmlns:a16="http://schemas.microsoft.com/office/drawing/2014/main" id="{3AE1611C-C299-4555-A3ED-9B0DAC5F0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28" y="219285"/>
            <a:ext cx="2368731" cy="8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pes abre edital para intercâmbio entre pesquisadores do Brasil e da  França - Plataforma 9">
            <a:extLst>
              <a:ext uri="{FF2B5EF4-FFF2-40B4-BE49-F238E27FC236}">
                <a16:creationId xmlns:a16="http://schemas.microsoft.com/office/drawing/2014/main" id="{90EEAB6F-FCF9-491A-9D68-53D5B9F374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44" y="5691281"/>
            <a:ext cx="2026656" cy="9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Imagem de desenho infantil&#10;&#10;Descrição gerada automaticamente com confiança baixa">
            <a:extLst>
              <a:ext uri="{FF2B5EF4-FFF2-40B4-BE49-F238E27FC236}">
                <a16:creationId xmlns:a16="http://schemas.microsoft.com/office/drawing/2014/main" id="{7C14D84B-BD79-43F5-882D-1111B98D30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43826"/>
            <a:ext cx="1477432" cy="836775"/>
          </a:xfrm>
          <a:prstGeom prst="rect">
            <a:avLst/>
          </a:prstGeom>
        </p:spPr>
      </p:pic>
      <p:pic>
        <p:nvPicPr>
          <p:cNvPr id="1026" name="Picture 2" descr="Fundação Araucária investe R$ 55 milhões em bolsas, projetos de pesquisa e  de divulgação científica - Universidade Estadual do Norte do Paraná | UENP">
            <a:extLst>
              <a:ext uri="{FF2B5EF4-FFF2-40B4-BE49-F238E27FC236}">
                <a16:creationId xmlns:a16="http://schemas.microsoft.com/office/drawing/2014/main" id="{6CB6260F-A978-CA2E-1CB0-C0EFE4EEE1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34" y="5793547"/>
            <a:ext cx="2225600" cy="9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ME lança seu novo site oficial — Português (Brasil)">
            <a:extLst>
              <a:ext uri="{FF2B5EF4-FFF2-40B4-BE49-F238E27FC236}">
                <a16:creationId xmlns:a16="http://schemas.microsoft.com/office/drawing/2014/main" id="{8665CFBE-FBFC-C62F-0203-887FF4BA1C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6" y="5793547"/>
            <a:ext cx="4141482" cy="7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6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582B-77ED-481E-AD52-066674024063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9502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0E47-71FB-4B6C-AE2B-E3F81C5643D4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8801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4685" y="6248400"/>
            <a:ext cx="4650377" cy="457200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08E1-C506-4AB4-8CFF-C45091C893B6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6187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FF39-99F7-4DFD-906A-1935EC9F8F8B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8545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1C2A-B2BE-4705-AACC-4E46EF313826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1888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48D0-3AAF-4727-9091-DED1F73F9CE8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830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98A57-A711-4C7E-B224-35E541A87D21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2456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47BE3-39FB-4168-AA45-A20C49A40D75}" type="slidenum">
              <a:rPr lang="en-US" altLang="pt-BR" smtClean="0"/>
              <a:pPr>
                <a:defRPr/>
              </a:pPr>
              <a:t>‹#›</a:t>
            </a:fld>
            <a:endParaRPr lang="en-US" altLang="pt-BR" dirty="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330200" y="721859"/>
            <a:ext cx="1153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 dirty="0">
              <a:ln w="3175">
                <a:solidFill>
                  <a:schemeClr val="tx1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330200" y="6129338"/>
            <a:ext cx="1153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 dirty="0">
              <a:ln w="3175">
                <a:solidFill>
                  <a:schemeClr val="tx1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8174445" y="145598"/>
            <a:ext cx="31031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pt-BR" sz="1400" dirty="0"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DB01-7F08-4F59-8366-476C17E5F064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2185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r>
              <a:rPr lang="pt-BR" dirty="0">
                <a:latin typeface="Microsoft Sans Serif" panose="020B0604020202020204" pitchFamily="34" charset="0"/>
              </a:rPr>
              <a:t>PUCPR/</a:t>
            </a:r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Savoie </a:t>
            </a:r>
            <a:r>
              <a:rPr lang="pt-BR" dirty="0" err="1">
                <a:latin typeface="Microsoft Sans Serif" panose="020B0604020202020204" pitchFamily="34" charset="0"/>
              </a:rPr>
              <a:t>Mont</a:t>
            </a:r>
            <a:r>
              <a:rPr lang="pt-BR" dirty="0">
                <a:latin typeface="Microsoft Sans Serif" panose="020B0604020202020204" pitchFamily="34" charset="0"/>
              </a:rPr>
              <a:t> Blanc</a:t>
            </a:r>
          </a:p>
          <a:p>
            <a:r>
              <a:rPr lang="pt-BR" dirty="0">
                <a:latin typeface="Microsoft Sans Serif" panose="020B0604020202020204" pitchFamily="34" charset="0"/>
              </a:rPr>
              <a:t>LST/ LOCIE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98D0-7A05-47F7-B701-88063A9518B6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483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Clique para </a:t>
            </a:r>
            <a:r>
              <a:rPr lang="en-US" altLang="en-US" dirty="0" err="1"/>
              <a:t>editar</a:t>
            </a:r>
            <a:r>
              <a:rPr lang="en-US" altLang="en-US" dirty="0"/>
              <a:t> o </a:t>
            </a:r>
            <a:r>
              <a:rPr lang="en-US" altLang="en-US" dirty="0" err="1"/>
              <a:t>estilo</a:t>
            </a:r>
            <a:r>
              <a:rPr lang="en-US" altLang="en-US" dirty="0"/>
              <a:t> do </a:t>
            </a:r>
            <a:r>
              <a:rPr lang="en-US" altLang="en-US" dirty="0" err="1"/>
              <a:t>título</a:t>
            </a:r>
            <a:r>
              <a:rPr lang="en-US" altLang="en-US" dirty="0"/>
              <a:t> </a:t>
            </a:r>
            <a:r>
              <a:rPr lang="en-US" altLang="en-US" dirty="0" err="1"/>
              <a:t>mestre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Clique para </a:t>
            </a:r>
            <a:r>
              <a:rPr lang="en-US" altLang="en-US" dirty="0" err="1"/>
              <a:t>editar</a:t>
            </a:r>
            <a:r>
              <a:rPr lang="en-US" altLang="en-US" dirty="0"/>
              <a:t> </a:t>
            </a:r>
            <a:r>
              <a:rPr lang="en-US" altLang="en-US" dirty="0" err="1"/>
              <a:t>os</a:t>
            </a:r>
            <a:r>
              <a:rPr lang="en-US" altLang="en-US" dirty="0"/>
              <a:t> </a:t>
            </a:r>
            <a:r>
              <a:rPr lang="en-US" altLang="en-US" dirty="0" err="1"/>
              <a:t>estilos</a:t>
            </a:r>
            <a:r>
              <a:rPr lang="en-US" altLang="en-US" dirty="0"/>
              <a:t> do </a:t>
            </a:r>
            <a:r>
              <a:rPr lang="en-US" altLang="en-US" dirty="0" err="1"/>
              <a:t>texto</a:t>
            </a:r>
            <a:r>
              <a:rPr lang="en-US" altLang="en-US" dirty="0"/>
              <a:t> </a:t>
            </a:r>
            <a:r>
              <a:rPr lang="en-US" altLang="en-US" dirty="0" err="1"/>
              <a:t>mestre</a:t>
            </a:r>
            <a:endParaRPr lang="en-US" altLang="en-US" dirty="0"/>
          </a:p>
          <a:p>
            <a:pPr lvl="1"/>
            <a:r>
              <a:rPr lang="en-US" altLang="en-US" dirty="0"/>
              <a:t>Segundo </a:t>
            </a:r>
            <a:r>
              <a:rPr lang="en-US" altLang="en-US" dirty="0" err="1"/>
              <a:t>nível</a:t>
            </a:r>
            <a:endParaRPr lang="en-US" altLang="en-US" dirty="0"/>
          </a:p>
          <a:p>
            <a:pPr lvl="2"/>
            <a:r>
              <a:rPr lang="en-US" altLang="en-US" dirty="0" err="1"/>
              <a:t>Terceiro</a:t>
            </a:r>
            <a:r>
              <a:rPr lang="en-US" altLang="en-US" dirty="0"/>
              <a:t> </a:t>
            </a:r>
            <a:r>
              <a:rPr lang="en-US" altLang="en-US" dirty="0" err="1"/>
              <a:t>nível</a:t>
            </a:r>
            <a:endParaRPr lang="en-US" altLang="en-US" dirty="0"/>
          </a:p>
          <a:p>
            <a:pPr lvl="3"/>
            <a:r>
              <a:rPr lang="en-US" altLang="en-US" dirty="0"/>
              <a:t>Quarto </a:t>
            </a:r>
            <a:r>
              <a:rPr lang="en-US" altLang="en-US" dirty="0" err="1"/>
              <a:t>nível</a:t>
            </a:r>
            <a:endParaRPr lang="en-US" altLang="en-US" dirty="0"/>
          </a:p>
          <a:p>
            <a:pPr lvl="4"/>
            <a:r>
              <a:rPr lang="en-US" altLang="en-US" dirty="0"/>
              <a:t>Quinto </a:t>
            </a:r>
            <a:r>
              <a:rPr lang="en-US" altLang="en-US" dirty="0" err="1"/>
              <a:t>nível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Microsoft Sans Serif" panose="020B0604020202020204" pitchFamily="34" charset="0"/>
              </a:defRPr>
            </a:lvl1pPr>
          </a:lstStyle>
          <a:p>
            <a:pPr>
              <a:defRPr/>
            </a:pPr>
            <a:fld id="{5954E8D4-224F-4824-834D-637D46E1CBF1}" type="datetime10">
              <a:rPr lang="pt-BR" smtClean="0"/>
              <a:pPr>
                <a:defRPr/>
              </a:pPr>
              <a:t>09:18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pt-BR" dirty="0" err="1">
                <a:latin typeface="Microsoft Sans Serif" panose="020B0604020202020204" pitchFamily="34" charset="0"/>
              </a:rPr>
              <a:t>Université</a:t>
            </a:r>
            <a:r>
              <a:rPr lang="pt-BR" dirty="0">
                <a:latin typeface="Microsoft Sans Serif" panose="020B0604020202020204" pitchFamily="34" charset="0"/>
              </a:rPr>
              <a:t> de La </a:t>
            </a:r>
            <a:r>
              <a:rPr lang="pt-BR" dirty="0" err="1">
                <a:latin typeface="Microsoft Sans Serif" panose="020B0604020202020204" pitchFamily="34" charset="0"/>
              </a:rPr>
              <a:t>Rochelle</a:t>
            </a:r>
            <a:endParaRPr lang="pt-BR" dirty="0">
              <a:latin typeface="Microsoft Sans Serif" panose="020B0604020202020204" pitchFamily="34" charset="0"/>
            </a:endParaRPr>
          </a:p>
          <a:p>
            <a:r>
              <a:rPr lang="pt-BR" dirty="0" err="1">
                <a:latin typeface="Microsoft Sans Serif" panose="020B0604020202020204" pitchFamily="34" charset="0"/>
              </a:rPr>
              <a:t>LaSie</a:t>
            </a:r>
            <a:endParaRPr lang="pt-BR" dirty="0">
              <a:latin typeface="Microsoft Sans Serif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Microsoft Sans Serif" panose="020B0604020202020204" pitchFamily="34" charset="0"/>
              </a:defRPr>
            </a:lvl1pPr>
          </a:lstStyle>
          <a:p>
            <a:pPr>
              <a:defRPr/>
            </a:pPr>
            <a:fld id="{39BF1D83-E252-42B7-81BB-0F62057FB0E0}" type="slidenum">
              <a:rPr lang="en-US" altLang="pt-BR" smtClean="0"/>
              <a:pPr>
                <a:defRPr/>
              </a:pPr>
              <a:t>‹#›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icrosoft Sans Serif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icrosoft Sans Serif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icrosoft Sans Serif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icrosoft Sans Serif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icrosoft Sans Serif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nex86.iea-ebc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s://doi.org/10.1016/j.jobe.2025.112584" TargetMode="External"/><Relationship Id="rId2" Type="http://schemas.openxmlformats.org/officeDocument/2006/relationships/hyperlink" Target="http://dx.doi.org/10.29327/2410885.6.1-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s://doi.org/10.3390/buildings14113555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1">
            <a:extLst>
              <a:ext uri="{FF2B5EF4-FFF2-40B4-BE49-F238E27FC236}">
                <a16:creationId xmlns:a16="http://schemas.microsoft.com/office/drawing/2014/main" id="{97B06007-DC43-6396-BE44-28BEB6E5F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611129"/>
              </p:ext>
            </p:extLst>
          </p:nvPr>
        </p:nvGraphicFramePr>
        <p:xfrm>
          <a:off x="314705" y="1579704"/>
          <a:ext cx="11559243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14">
            <a:extLst>
              <a:ext uri="{FF2B5EF4-FFF2-40B4-BE49-F238E27FC236}">
                <a16:creationId xmlns:a16="http://schemas.microsoft.com/office/drawing/2014/main" id="{D9A2720E-BCCD-9B87-A2AC-5350BA0D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99" y="3036406"/>
            <a:ext cx="47722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en-US" sz="2400" dirty="0">
                <a:latin typeface="Microsoft Sans Serif" panose="020B0604020202020204" pitchFamily="34" charset="0"/>
              </a:rPr>
              <a:t>Daniela Mortari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en-US" sz="2400" dirty="0">
                <a:latin typeface="Microsoft Sans Serif" panose="020B0604020202020204" pitchFamily="34" charset="0"/>
              </a:rPr>
              <a:t>Denner Ribeiro Machado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en-US" sz="2400" dirty="0">
                <a:latin typeface="Microsoft Sans Serif" panose="020B0604020202020204" pitchFamily="34" charset="0"/>
              </a:rPr>
              <a:t>Marcos Batistella Lopes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en-US" sz="2400" dirty="0">
                <a:latin typeface="Microsoft Sans Serif" panose="020B0604020202020204" pitchFamily="34" charset="0"/>
              </a:rPr>
              <a:t>Nathan Mendes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42489791-5FE8-FCA9-85A8-2B020395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245" y="5078241"/>
            <a:ext cx="5509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</a:rPr>
              <a:t>Curitiba, 22 de Abril de 2025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3636D17-D0B6-39C4-54D0-24C17470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083" y="3036452"/>
            <a:ext cx="43107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en-US" sz="2400" dirty="0">
                <a:latin typeface="Microsoft Sans Serif" panose="020B0604020202020204" pitchFamily="34" charset="0"/>
              </a:rPr>
              <a:t>Participação brasileira no Anexo 86 da Agência Internacional de Energia durante o período </a:t>
            </a:r>
            <a:r>
              <a:rPr lang="pt-BR" altLang="en-US" sz="2400" b="1" dirty="0">
                <a:latin typeface="Microsoft Sans Serif" panose="020B0604020202020204" pitchFamily="34" charset="0"/>
              </a:rPr>
              <a:t>2020-2025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B86EF4-5963-B871-0B0A-D2CC1FDEEC3A}"/>
              </a:ext>
            </a:extLst>
          </p:cNvPr>
          <p:cNvCxnSpPr/>
          <p:nvPr/>
        </p:nvCxnSpPr>
        <p:spPr>
          <a:xfrm>
            <a:off x="6112082" y="2833571"/>
            <a:ext cx="1674" cy="1975423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3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73E4049B-DF6C-0785-978B-FA6CED18A800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noProof="0" dirty="0">
                <a:latin typeface="Microsoft Sans Serif" panose="020B0604020202020204" pitchFamily="34" charset="0"/>
              </a:rPr>
              <a:t>Visão Geral do Anexo 86</a:t>
            </a:r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A39FE505-FEA8-5DDB-A057-209FD488E6F5}"/>
              </a:ext>
            </a:extLst>
          </p:cNvPr>
          <p:cNvSpPr/>
          <p:nvPr/>
        </p:nvSpPr>
        <p:spPr>
          <a:xfrm>
            <a:off x="298174" y="989853"/>
            <a:ext cx="11595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noProof="0" dirty="0">
                <a:latin typeface="Microsoft Sans Serif" panose="020B0604020202020204" pitchFamily="34" charset="0"/>
              </a:rPr>
              <a:t>Ventilação inteligente em edificações residenciais (</a:t>
            </a:r>
            <a:r>
              <a:rPr lang="pt-BR" noProof="0" dirty="0">
                <a:latin typeface="Microsoft Sans Serif" panose="020B0604020202020204" pitchFamily="34" charset="0"/>
                <a:hlinkClick r:id="rId2"/>
              </a:rPr>
              <a:t>https://annex86.iea-ebc.org/</a:t>
            </a:r>
            <a:r>
              <a:rPr lang="pt-BR" noProof="0" dirty="0">
                <a:latin typeface="Microsoft Sans Serif" panose="020B0604020202020204" pitchFamily="34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278A92-61AC-46EA-739A-8C993D30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5621"/>
              </p:ext>
            </p:extLst>
          </p:nvPr>
        </p:nvGraphicFramePr>
        <p:xfrm>
          <a:off x="613913" y="1697844"/>
          <a:ext cx="10964174" cy="4897120"/>
        </p:xfrm>
        <a:graphic>
          <a:graphicData uri="http://schemas.openxmlformats.org/drawingml/2006/table">
            <a:tbl>
              <a:tblPr/>
              <a:tblGrid>
                <a:gridCol w="2481911">
                  <a:extLst>
                    <a:ext uri="{9D8B030D-6E8A-4147-A177-3AD203B41FA5}">
                      <a16:colId xmlns:a16="http://schemas.microsoft.com/office/drawing/2014/main" val="187839597"/>
                    </a:ext>
                  </a:extLst>
                </a:gridCol>
                <a:gridCol w="8482263">
                  <a:extLst>
                    <a:ext uri="{9D8B030D-6E8A-4147-A177-3AD203B41FA5}">
                      <a16:colId xmlns:a16="http://schemas.microsoft.com/office/drawing/2014/main" val="454458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Group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Subtasks (ST)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378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Methodology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ST1 - Metrics and Development of an IAQ Management Strategy Rating Method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ST2 - Source Characterization and Typical Exposure in Residential Buildings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359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Application to Technology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ST3 - Smart Materials as an IAQ Management Strategy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2400" b="1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ST4 -  Ensuring Performance of Smart Ventilation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52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strike="sngStrike" baseline="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New opportunities through IoT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strike="sngStrike" baseline="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ST5 - Energy Savings and IAQ Improvements and Validation Through Cloud Data and IoT Connected Devices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41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Dissemination and management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2400" noProof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ST6 - Dissemination, Management and Interaction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9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19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5DD05-F235-12B5-3590-1E45BDEC6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C60DC49A-8C6A-45C9-6CCD-8AAF0FDC2DF5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noProof="0" dirty="0">
                <a:latin typeface="Microsoft Sans Serif" panose="020B0604020202020204" pitchFamily="34" charset="0"/>
              </a:rPr>
              <a:t>Visão Geral do Anexo 86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CA071CC-5FD0-ABB2-836F-FDF5BB6EA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65977"/>
              </p:ext>
            </p:extLst>
          </p:nvPr>
        </p:nvGraphicFramePr>
        <p:xfrm>
          <a:off x="298174" y="826367"/>
          <a:ext cx="11603661" cy="59876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518">
                  <a:extLst>
                    <a:ext uri="{9D8B030D-6E8A-4147-A177-3AD203B41FA5}">
                      <a16:colId xmlns:a16="http://schemas.microsoft.com/office/drawing/2014/main" val="1002441242"/>
                    </a:ext>
                  </a:extLst>
                </a:gridCol>
                <a:gridCol w="3248736">
                  <a:extLst>
                    <a:ext uri="{9D8B030D-6E8A-4147-A177-3AD203B41FA5}">
                      <a16:colId xmlns:a16="http://schemas.microsoft.com/office/drawing/2014/main" val="2656760705"/>
                    </a:ext>
                  </a:extLst>
                </a:gridCol>
                <a:gridCol w="7897407">
                  <a:extLst>
                    <a:ext uri="{9D8B030D-6E8A-4147-A177-3AD203B41FA5}">
                      <a16:colId xmlns:a16="http://schemas.microsoft.com/office/drawing/2014/main" val="2927352243"/>
                    </a:ext>
                  </a:extLst>
                </a:gridCol>
              </a:tblGrid>
              <a:tr h="318346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Activities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04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Metrics and development of an IAQ management strategy rating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A1.1 Selecting performance metrics.</a:t>
                      </a:r>
                    </a:p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A1.2 Setting up a rating method.</a:t>
                      </a:r>
                    </a:p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A1.3 Use case testing.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804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Source characterization and typical exposure in residential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A2.1 Literature review.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A2.2 Monitoring and measurement campaigns.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A2.3 Reviewing, Testing, Developing models for source characterization.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92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Smart materials as an IAQ management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A3.1 Material properties and characterization of the products.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A3.2 Modeling of the behavior under typical residential conditions.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A3.3 Assessing energy saving and exposure reduction potential.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75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Ensuring performance of smart ventilation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A4.1 Rating existing smart ventilation strategies.</a:t>
                      </a:r>
                    </a:p>
                    <a:p>
                      <a:r>
                        <a:rPr lang="en-US" sz="1400" b="1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A4.2 Quality control of implementation.</a:t>
                      </a:r>
                    </a:p>
                    <a:p>
                      <a:r>
                        <a:rPr lang="en-US" sz="1400" b="1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A4.3 Durability of smart ventilation systems and components.</a:t>
                      </a:r>
                    </a:p>
                    <a:p>
                      <a:r>
                        <a:rPr lang="en-US" sz="1400" b="1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A4.4 Occupant interaction.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27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Energy savings and IAQ: improvements and validation through cloud data and IoT connected 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A5.1 Classifying and registering relevant online data-sets for IoT-enabled energy efficient IAQ management systems and services.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A5.2 offline deduction and use of statistically representative data and knowledge for research, product/service development and performance assessment.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A5.3 online use of IoT data, devices and services.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1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Dissemination, management and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A6.1 Dissemination of the reports and results of the subtasks as TechNotes, Webinars or Ventilation information Papers (depending on the subject).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A6.2 Alignment of the Annex meetings with AIVC meetings.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A6.3 Dedicated sessions during the AIVC conference.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A6.4 Regular updates on the progress through the newsletters and social media activities.</a:t>
                      </a:r>
                    </a:p>
                    <a:p>
                      <a:r>
                        <a:rPr lang="en-US" sz="1400" noProof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A6.5 Liaison with IEQ-GA and other annexes.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03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25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73E4049B-DF6C-0785-978B-FA6CED18A800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icrosoft Sans Serif" panose="020B0604020202020204" pitchFamily="34" charset="0"/>
              </a:rPr>
              <a:t>Time Brasileiro no Anexo 86/ST4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2488A6-6EAB-18AF-391E-519B60800AEE}"/>
              </a:ext>
            </a:extLst>
          </p:cNvPr>
          <p:cNvGrpSpPr/>
          <p:nvPr/>
        </p:nvGrpSpPr>
        <p:grpSpPr>
          <a:xfrm>
            <a:off x="1342346" y="1721741"/>
            <a:ext cx="3919925" cy="3910635"/>
            <a:chOff x="1342346" y="1455278"/>
            <a:chExt cx="3919925" cy="39106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4D659E-E7F6-B349-63AF-33A4B5C1E512}"/>
                </a:ext>
              </a:extLst>
            </p:cNvPr>
            <p:cNvGrpSpPr/>
            <p:nvPr/>
          </p:nvGrpSpPr>
          <p:grpSpPr>
            <a:xfrm>
              <a:off x="1342346" y="1455278"/>
              <a:ext cx="3919925" cy="1369804"/>
              <a:chOff x="493402" y="1762634"/>
              <a:chExt cx="3919925" cy="1369804"/>
            </a:xfrm>
          </p:grpSpPr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67437065-03D6-1FAF-99C6-304BB4DB6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8509" y="2239886"/>
                <a:ext cx="2614818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Nathan Mendes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Coordenandor</a:t>
                </a:r>
                <a:endParaRPr lang="en-US" altLang="en-US" sz="18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nathan.mendes@pucpr.br </a:t>
                </a:r>
                <a:endParaRPr lang="en-US" altLang="en-US" sz="1600" dirty="0">
                  <a:solidFill>
                    <a:schemeClr val="accent2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310D418-EA22-355B-1997-53D8D6018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3402" y="1762634"/>
                <a:ext cx="1305107" cy="1362265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FBB29C-1C37-B5BB-D35F-7B852CAB7945}"/>
                </a:ext>
              </a:extLst>
            </p:cNvPr>
            <p:cNvGrpSpPr/>
            <p:nvPr/>
          </p:nvGrpSpPr>
          <p:grpSpPr>
            <a:xfrm>
              <a:off x="1342346" y="4032918"/>
              <a:ext cx="3767642" cy="1332995"/>
              <a:chOff x="493401" y="3997868"/>
              <a:chExt cx="3767642" cy="1332995"/>
            </a:xfrm>
          </p:grpSpPr>
          <p:sp>
            <p:nvSpPr>
              <p:cNvPr id="5" name="Text Box 32">
                <a:extLst>
                  <a:ext uri="{FF2B5EF4-FFF2-40B4-BE49-F238E27FC236}">
                    <a16:creationId xmlns:a16="http://schemas.microsoft.com/office/drawing/2014/main" id="{5DAAD3C4-807B-62CD-DB0E-6E83F1133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8509" y="4438311"/>
                <a:ext cx="2462534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Gaëlle Guyot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Líder</a:t>
                </a: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 da ST4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Gaelle.Guyot@cerema.fr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96B5BE7-C492-3053-C637-AD5750242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401" y="3997868"/>
                <a:ext cx="1305108" cy="1332995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CED596-3A7E-5411-994C-A3BE8326937D}"/>
              </a:ext>
            </a:extLst>
          </p:cNvPr>
          <p:cNvGrpSpPr/>
          <p:nvPr/>
        </p:nvGrpSpPr>
        <p:grpSpPr>
          <a:xfrm>
            <a:off x="6929731" y="1404674"/>
            <a:ext cx="4366941" cy="4849371"/>
            <a:chOff x="7348969" y="1219479"/>
            <a:chExt cx="4366941" cy="48493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FE51B1-5564-B4A7-5693-BA5D8401E2FF}"/>
                </a:ext>
              </a:extLst>
            </p:cNvPr>
            <p:cNvGrpSpPr/>
            <p:nvPr/>
          </p:nvGrpSpPr>
          <p:grpSpPr>
            <a:xfrm>
              <a:off x="7348969" y="4662976"/>
              <a:ext cx="4172978" cy="1405874"/>
              <a:chOff x="7348969" y="4662976"/>
              <a:chExt cx="4172978" cy="1405874"/>
            </a:xfrm>
          </p:grpSpPr>
          <p:pic>
            <p:nvPicPr>
              <p:cNvPr id="2050" name="Picture 2" descr="Marcos Batistella Lopes - Chambéry, Auvérnia-Ródano-Alpes, França | Perfil  profissional | LinkedIn">
                <a:extLst>
                  <a:ext uri="{FF2B5EF4-FFF2-40B4-BE49-F238E27FC236}">
                    <a16:creationId xmlns:a16="http://schemas.microsoft.com/office/drawing/2014/main" id="{C640636A-2F7B-D484-D2EA-0EDECCEAFF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8969" y="4662976"/>
                <a:ext cx="1405874" cy="1405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32">
                <a:extLst>
                  <a:ext uri="{FF2B5EF4-FFF2-40B4-BE49-F238E27FC236}">
                    <a16:creationId xmlns:a16="http://schemas.microsoft.com/office/drawing/2014/main" id="{FE70BD3B-6DC4-9B07-079E-00CBAC74B9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4843" y="5176298"/>
                <a:ext cx="2767104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Marcos B. Lopes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Professor </a:t>
                </a:r>
                <a:r>
                  <a:rPr lang="en-US" altLang="en-US" sz="18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assistente</a:t>
                </a:r>
                <a:endParaRPr lang="en-US" altLang="en-US" sz="18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Batistella.marcos@pucpr</a:t>
                </a:r>
                <a:r>
                  <a:rPr lang="en-US" altLang="en-US" sz="16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. </a:t>
                </a:r>
                <a:r>
                  <a:rPr lang="en-US" altLang="en-US" sz="16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br</a:t>
                </a:r>
                <a:endParaRPr lang="en-US" altLang="en-US" sz="16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7AED8B-61DD-5B0A-75C3-7A8DE6784207}"/>
                </a:ext>
              </a:extLst>
            </p:cNvPr>
            <p:cNvGrpSpPr/>
            <p:nvPr/>
          </p:nvGrpSpPr>
          <p:grpSpPr>
            <a:xfrm>
              <a:off x="7348969" y="1219479"/>
              <a:ext cx="4346102" cy="1444475"/>
              <a:chOff x="7348969" y="1246580"/>
              <a:chExt cx="4346102" cy="1444475"/>
            </a:xfrm>
          </p:grpSpPr>
          <p:pic>
            <p:nvPicPr>
              <p:cNvPr id="2052" name="Picture 4" descr="Daniela Mortari">
                <a:extLst>
                  <a:ext uri="{FF2B5EF4-FFF2-40B4-BE49-F238E27FC236}">
                    <a16:creationId xmlns:a16="http://schemas.microsoft.com/office/drawing/2014/main" id="{08E819A0-44AA-07DC-14D8-608F94099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8969" y="1246580"/>
                <a:ext cx="1405874" cy="1405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32">
                <a:extLst>
                  <a:ext uri="{FF2B5EF4-FFF2-40B4-BE49-F238E27FC236}">
                    <a16:creationId xmlns:a16="http://schemas.microsoft.com/office/drawing/2014/main" id="{FE0B550C-DE9C-F3D7-7CE7-A2358C2724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4843" y="1798503"/>
                <a:ext cx="2940228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Daniela Mortari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Pós-</a:t>
                </a:r>
                <a:r>
                  <a:rPr lang="en-US" altLang="en-US" sz="18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doutorando</a:t>
                </a:r>
                <a:endParaRPr lang="en-US" altLang="en-US" sz="18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danielamortari@yahoo.com.br</a:t>
                </a:r>
                <a:endParaRPr lang="en-US" altLang="en-US" sz="1600" dirty="0">
                  <a:solidFill>
                    <a:schemeClr val="accent2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290617-48A4-EE1F-603F-DE2AD82AB4A4}"/>
                </a:ext>
              </a:extLst>
            </p:cNvPr>
            <p:cNvGrpSpPr/>
            <p:nvPr/>
          </p:nvGrpSpPr>
          <p:grpSpPr>
            <a:xfrm>
              <a:off x="7588730" y="2945009"/>
              <a:ext cx="4127180" cy="1439407"/>
              <a:chOff x="7588730" y="2945009"/>
              <a:chExt cx="4127180" cy="1439407"/>
            </a:xfrm>
          </p:grpSpPr>
          <p:pic>
            <p:nvPicPr>
              <p:cNvPr id="2054" name="Picture 6" descr="Foto">
                <a:extLst>
                  <a:ext uri="{FF2B5EF4-FFF2-40B4-BE49-F238E27FC236}">
                    <a16:creationId xmlns:a16="http://schemas.microsoft.com/office/drawing/2014/main" id="{6DD9E8FC-B8B1-FC85-95D2-5F0328EEA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730" y="2945009"/>
                <a:ext cx="926351" cy="1439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32">
                <a:extLst>
                  <a:ext uri="{FF2B5EF4-FFF2-40B4-BE49-F238E27FC236}">
                    <a16:creationId xmlns:a16="http://schemas.microsoft.com/office/drawing/2014/main" id="{3B970562-2637-B81F-58FF-C18119EECA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4843" y="3491864"/>
                <a:ext cx="2961067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Denner R. Machado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Doutorando</a:t>
                </a:r>
                <a:endParaRPr lang="en-US" altLang="en-US" sz="18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denner_ribeiro@yahoo.com.br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466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7FD28-F0D8-8947-94A1-73838320C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93555E4D-2826-2E3F-2D4A-1C3585D6B68A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noProof="0" dirty="0">
                <a:latin typeface="Microsoft Sans Serif" panose="020B0604020202020204" pitchFamily="34" charset="0"/>
              </a:rPr>
              <a:t>ST 4 – Common </a:t>
            </a:r>
            <a:r>
              <a:rPr lang="pt-BR" sz="3200" b="1" noProof="0" dirty="0" err="1">
                <a:latin typeface="Microsoft Sans Serif" panose="020B0604020202020204" pitchFamily="34" charset="0"/>
              </a:rPr>
              <a:t>Exercise</a:t>
            </a:r>
            <a:endParaRPr lang="pt-BR" sz="3200" b="1" noProof="0" dirty="0">
              <a:latin typeface="Microsoft Sans Serif" panose="020B0604020202020204" pitchFamily="34" charset="0"/>
            </a:endParaRPr>
          </a:p>
        </p:txBody>
      </p:sp>
      <p:sp>
        <p:nvSpPr>
          <p:cNvPr id="2" name="Retângulo 5">
            <a:extLst>
              <a:ext uri="{FF2B5EF4-FFF2-40B4-BE49-F238E27FC236}">
                <a16:creationId xmlns:a16="http://schemas.microsoft.com/office/drawing/2014/main" id="{7FBFBDA7-7D34-9442-4524-B4191B8F5D70}"/>
              </a:ext>
            </a:extLst>
          </p:cNvPr>
          <p:cNvSpPr/>
          <p:nvPr/>
        </p:nvSpPr>
        <p:spPr>
          <a:xfrm>
            <a:off x="298174" y="989853"/>
            <a:ext cx="115956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BR" dirty="0">
                <a:latin typeface="Microsoft Sans Serif" panose="020B0604020202020204" pitchFamily="34" charset="0"/>
              </a:rPr>
              <a:t>Objetivos: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mostrar diferentes abordagens usando diferentes indicadores para avaliar o desempenho de estratégias de ventilação inteligente em diferentes países.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comparar as estratégias inteligentes com as estratégias tradicionais.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BR" dirty="0">
                <a:latin typeface="Microsoft Sans Serif" panose="020B0604020202020204" pitchFamily="34" charset="0"/>
              </a:rPr>
              <a:t>Escolher um caso de simulação: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análise de desempenho das estratégias de ventilação.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utilizar os indicadores de desempenho e os métodos.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BR" noProof="0" dirty="0">
                <a:latin typeface="Microsoft Sans Serif" panose="020B0604020202020204" pitchFamily="34" charset="0"/>
              </a:rPr>
              <a:t>Indicadores de desempenho: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 err="1">
                <a:latin typeface="Microsoft Sans Serif" panose="020B0604020202020204" pitchFamily="34" charset="0"/>
              </a:rPr>
              <a:t>DALYs</a:t>
            </a:r>
            <a:r>
              <a:rPr lang="pt-BR" dirty="0">
                <a:latin typeface="Microsoft Sans Serif" panose="020B0604020202020204" pitchFamily="34" charset="0"/>
              </a:rPr>
              <a:t> (Anos de Vida Perdidos Ajustados por Incapacidade)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Umidade: porcentagem de tempo fora da faixa 25%-60%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Exposição do ocupante acumulada a um dado contaminante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Exposição aguda máxima ao longo de 1h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Microsoft Sans Serif" panose="020B0604020202020204" pitchFamily="34" charset="0"/>
              </a:rPr>
              <a:t>Taxa de ventilação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noProof="0" dirty="0">
                <a:latin typeface="Microsoft Sans Serif" panose="020B0604020202020204" pitchFamily="34" charset="0"/>
              </a:rPr>
              <a:t>Consumo energético</a:t>
            </a:r>
          </a:p>
        </p:txBody>
      </p:sp>
    </p:spTree>
    <p:extLst>
      <p:ext uri="{BB962C8B-B14F-4D97-AF65-F5344CB8AC3E}">
        <p14:creationId xmlns:p14="http://schemas.microsoft.com/office/powerpoint/2010/main" val="42500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4E7BF-1EF9-D631-D59E-284772E2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00F1CC43-499B-7805-8347-DE80E900C543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noProof="0" dirty="0">
                <a:latin typeface="Microsoft Sans Serif" panose="020B0604020202020204" pitchFamily="34" charset="0"/>
              </a:rPr>
              <a:t>ST 4 – Common </a:t>
            </a:r>
            <a:r>
              <a:rPr lang="pt-BR" sz="3200" b="1" noProof="0" dirty="0" err="1">
                <a:latin typeface="Microsoft Sans Serif" panose="020B0604020202020204" pitchFamily="34" charset="0"/>
              </a:rPr>
              <a:t>Exercise</a:t>
            </a:r>
            <a:endParaRPr lang="pt-BR" sz="3200" b="1" noProof="0" dirty="0">
              <a:latin typeface="Microsoft Sans Serif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D5DE9E-0000-A0C1-51EC-554F61B21EB0}"/>
              </a:ext>
            </a:extLst>
          </p:cNvPr>
          <p:cNvGrpSpPr/>
          <p:nvPr/>
        </p:nvGrpSpPr>
        <p:grpSpPr>
          <a:xfrm>
            <a:off x="814044" y="1271841"/>
            <a:ext cx="5447929" cy="5191477"/>
            <a:chOff x="831800" y="1271841"/>
            <a:chExt cx="5447929" cy="5191477"/>
          </a:xfrm>
        </p:grpSpPr>
        <p:pic>
          <p:nvPicPr>
            <p:cNvPr id="6" name="Imagem 17">
              <a:extLst>
                <a:ext uri="{FF2B5EF4-FFF2-40B4-BE49-F238E27FC236}">
                  <a16:creationId xmlns:a16="http://schemas.microsoft.com/office/drawing/2014/main" id="{640C62F0-283A-2037-72CB-D79D51E89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31800" y="1271841"/>
              <a:ext cx="5447929" cy="5191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99B529-AD27-FE5B-FD44-10FE32C9FC5E}"/>
                </a:ext>
              </a:extLst>
            </p:cNvPr>
            <p:cNvSpPr txBox="1"/>
            <p:nvPr/>
          </p:nvSpPr>
          <p:spPr>
            <a:xfrm>
              <a:off x="2290766" y="2635623"/>
              <a:ext cx="798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LV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BFA75E-ED06-9001-8641-2C10ACB70F01}"/>
                </a:ext>
              </a:extLst>
            </p:cNvPr>
            <p:cNvSpPr txBox="1"/>
            <p:nvPr/>
          </p:nvSpPr>
          <p:spPr>
            <a:xfrm>
              <a:off x="1838470" y="4290594"/>
              <a:ext cx="798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KIT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9B4822-E885-029B-C30F-356394FD4058}"/>
                </a:ext>
              </a:extLst>
            </p:cNvPr>
            <p:cNvSpPr txBox="1"/>
            <p:nvPr/>
          </p:nvSpPr>
          <p:spPr>
            <a:xfrm>
              <a:off x="2917579" y="4290594"/>
              <a:ext cx="798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BD2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C6E504-EF0D-E6E5-422F-C5CDFEF4E258}"/>
                </a:ext>
              </a:extLst>
            </p:cNvPr>
            <p:cNvSpPr txBox="1"/>
            <p:nvPr/>
          </p:nvSpPr>
          <p:spPr>
            <a:xfrm>
              <a:off x="4968321" y="4290594"/>
              <a:ext cx="798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BD1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B04C5F-70CF-E77D-A056-99D0BDCBBFBF}"/>
                </a:ext>
              </a:extLst>
            </p:cNvPr>
            <p:cNvSpPr txBox="1"/>
            <p:nvPr/>
          </p:nvSpPr>
          <p:spPr>
            <a:xfrm>
              <a:off x="4968321" y="2635623"/>
              <a:ext cx="798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BD3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47622B-A63F-027A-996D-64A5D872454C}"/>
                </a:ext>
              </a:extLst>
            </p:cNvPr>
            <p:cNvSpPr txBox="1"/>
            <p:nvPr/>
          </p:nvSpPr>
          <p:spPr>
            <a:xfrm>
              <a:off x="3844389" y="3531052"/>
              <a:ext cx="102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HALL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E5C5C-B7F8-5B21-1877-39E877F7A104}"/>
                </a:ext>
              </a:extLst>
            </p:cNvPr>
            <p:cNvSpPr txBox="1"/>
            <p:nvPr/>
          </p:nvSpPr>
          <p:spPr>
            <a:xfrm>
              <a:off x="3751154" y="5088100"/>
              <a:ext cx="102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BR1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0A41C5-D7F6-8CA0-23B8-065B2354A2C3}"/>
                </a:ext>
              </a:extLst>
            </p:cNvPr>
            <p:cNvSpPr txBox="1"/>
            <p:nvPr/>
          </p:nvSpPr>
          <p:spPr>
            <a:xfrm>
              <a:off x="3751154" y="2359529"/>
              <a:ext cx="102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BR2</a:t>
              </a:r>
            </a:p>
          </p:txBody>
        </p:sp>
      </p:grpSp>
      <p:sp>
        <p:nvSpPr>
          <p:cNvPr id="17" name="Retângulo 5">
            <a:extLst>
              <a:ext uri="{FF2B5EF4-FFF2-40B4-BE49-F238E27FC236}">
                <a16:creationId xmlns:a16="http://schemas.microsoft.com/office/drawing/2014/main" id="{88203706-4387-8792-DC18-A9E458E598D3}"/>
              </a:ext>
            </a:extLst>
          </p:cNvPr>
          <p:cNvSpPr/>
          <p:nvPr/>
        </p:nvSpPr>
        <p:spPr>
          <a:xfrm>
            <a:off x="6924298" y="2759639"/>
            <a:ext cx="41431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Microsoft Sans Serif" panose="020B0604020202020204" pitchFamily="34" charset="0"/>
              </a:rPr>
              <a:t>Estudo de caso brasileiro: “Minha casa minha vida” (Morishita, 2020)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noProof="0" dirty="0">
                <a:latin typeface="Microsoft Sans Serif" panose="020B0604020202020204" pitchFamily="34" charset="0"/>
              </a:rPr>
              <a:t>Software: Domus</a:t>
            </a:r>
            <a:r>
              <a:rPr lang="pt-BR" dirty="0">
                <a:latin typeface="Microsoft Sans Serif" panose="020B0604020202020204" pitchFamily="34" charset="0"/>
              </a:rPr>
              <a:t>-Contam</a:t>
            </a:r>
          </a:p>
        </p:txBody>
      </p:sp>
    </p:spTree>
    <p:extLst>
      <p:ext uri="{BB962C8B-B14F-4D97-AF65-F5344CB8AC3E}">
        <p14:creationId xmlns:p14="http://schemas.microsoft.com/office/powerpoint/2010/main" val="127068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EDC3B-C032-228B-248A-F80EC947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C81533FC-3E23-9C20-9D61-89679DEA3C79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noProof="0" dirty="0">
                <a:latin typeface="Microsoft Sans Serif" panose="020B0604020202020204" pitchFamily="34" charset="0"/>
              </a:rPr>
              <a:t>ST 4 – Common </a:t>
            </a:r>
            <a:r>
              <a:rPr lang="pt-BR" sz="3200" b="1" noProof="0" dirty="0" err="1">
                <a:latin typeface="Microsoft Sans Serif" panose="020B0604020202020204" pitchFamily="34" charset="0"/>
              </a:rPr>
              <a:t>Exercise</a:t>
            </a:r>
            <a:endParaRPr lang="pt-BR" sz="3200" b="1" noProof="0" dirty="0">
              <a:latin typeface="Microsoft Sans Serif" panose="020B0604020202020204" pitchFamily="34" charset="0"/>
            </a:endParaRPr>
          </a:p>
        </p:txBody>
      </p:sp>
      <p:sp>
        <p:nvSpPr>
          <p:cNvPr id="4" name="Retângulo 5">
            <a:extLst>
              <a:ext uri="{FF2B5EF4-FFF2-40B4-BE49-F238E27FC236}">
                <a16:creationId xmlns:a16="http://schemas.microsoft.com/office/drawing/2014/main" id="{449D1B61-BB58-38EB-18D6-550384FDE701}"/>
              </a:ext>
            </a:extLst>
          </p:cNvPr>
          <p:cNvSpPr/>
          <p:nvPr/>
        </p:nvSpPr>
        <p:spPr>
          <a:xfrm>
            <a:off x="2871579" y="1133448"/>
            <a:ext cx="644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dirty="0">
                <a:latin typeface="Microsoft Sans Serif" panose="020B0604020202020204" pitchFamily="34" charset="0"/>
              </a:rPr>
              <a:t>Formulário com CI &amp; CC das simulações:</a:t>
            </a:r>
            <a:endParaRPr lang="pt-BR" noProof="0" dirty="0">
              <a:latin typeface="Microsoft Sans Serif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9EDCF2-437C-961C-B2E6-A626119F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16" y="2466097"/>
            <a:ext cx="11084767" cy="3117806"/>
          </a:xfrm>
          <a:prstGeom prst="rect">
            <a:avLst/>
          </a:prstGeom>
        </p:spPr>
      </p:pic>
      <p:sp>
        <p:nvSpPr>
          <p:cNvPr id="18" name="Retângulo 5">
            <a:extLst>
              <a:ext uri="{FF2B5EF4-FFF2-40B4-BE49-F238E27FC236}">
                <a16:creationId xmlns:a16="http://schemas.microsoft.com/office/drawing/2014/main" id="{88F3A37B-8C77-06C7-5F6A-58D12B902EAD}"/>
              </a:ext>
            </a:extLst>
          </p:cNvPr>
          <p:cNvSpPr/>
          <p:nvPr/>
        </p:nvSpPr>
        <p:spPr>
          <a:xfrm>
            <a:off x="1247189" y="5724552"/>
            <a:ext cx="2286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000" dirty="0">
                <a:latin typeface="Microsoft Sans Serif" panose="020B0604020202020204" pitchFamily="34" charset="0"/>
              </a:rPr>
              <a:t>[a] Dados de entrada</a:t>
            </a:r>
            <a:endParaRPr lang="pt-BR" sz="2000" noProof="0" dirty="0">
              <a:latin typeface="Microsoft Sans Serif" panose="020B0604020202020204" pitchFamily="34" charset="0"/>
            </a:endParaRPr>
          </a:p>
        </p:txBody>
      </p:sp>
      <p:sp>
        <p:nvSpPr>
          <p:cNvPr id="19" name="Retângulo 5">
            <a:extLst>
              <a:ext uri="{FF2B5EF4-FFF2-40B4-BE49-F238E27FC236}">
                <a16:creationId xmlns:a16="http://schemas.microsoft.com/office/drawing/2014/main" id="{77A0C18F-72AD-1B62-C57F-B5E1112D8EE5}"/>
              </a:ext>
            </a:extLst>
          </p:cNvPr>
          <p:cNvSpPr/>
          <p:nvPr/>
        </p:nvSpPr>
        <p:spPr>
          <a:xfrm>
            <a:off x="3424334" y="5724552"/>
            <a:ext cx="2453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000" dirty="0">
                <a:latin typeface="Microsoft Sans Serif" panose="020B0604020202020204" pitchFamily="34" charset="0"/>
              </a:rPr>
              <a:t>[b] Modelagem</a:t>
            </a:r>
            <a:endParaRPr lang="pt-BR" sz="2000" noProof="0" dirty="0">
              <a:latin typeface="Microsoft Sans Serif" panose="020B0604020202020204" pitchFamily="34" charset="0"/>
            </a:endParaRPr>
          </a:p>
        </p:txBody>
      </p:sp>
      <p:sp>
        <p:nvSpPr>
          <p:cNvPr id="20" name="Retângulo 5">
            <a:extLst>
              <a:ext uri="{FF2B5EF4-FFF2-40B4-BE49-F238E27FC236}">
                <a16:creationId xmlns:a16="http://schemas.microsoft.com/office/drawing/2014/main" id="{4538BAA1-1BFA-9F62-948D-21F005869A18}"/>
              </a:ext>
            </a:extLst>
          </p:cNvPr>
          <p:cNvSpPr/>
          <p:nvPr/>
        </p:nvSpPr>
        <p:spPr>
          <a:xfrm>
            <a:off x="5952930" y="5724552"/>
            <a:ext cx="2286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000" dirty="0">
                <a:latin typeface="Microsoft Sans Serif" panose="020B0604020202020204" pitchFamily="34" charset="0"/>
              </a:rPr>
              <a:t>[c] Estratégia de ventilação</a:t>
            </a:r>
            <a:endParaRPr lang="pt-BR" sz="2000" noProof="0" dirty="0">
              <a:latin typeface="Microsoft Sans Serif" panose="020B0604020202020204" pitchFamily="34" charset="0"/>
            </a:endParaRPr>
          </a:p>
        </p:txBody>
      </p:sp>
      <p:sp>
        <p:nvSpPr>
          <p:cNvPr id="21" name="Retângulo 5">
            <a:extLst>
              <a:ext uri="{FF2B5EF4-FFF2-40B4-BE49-F238E27FC236}">
                <a16:creationId xmlns:a16="http://schemas.microsoft.com/office/drawing/2014/main" id="{C884A50A-40B7-9E72-E6E3-AAE9CABC980D}"/>
              </a:ext>
            </a:extLst>
          </p:cNvPr>
          <p:cNvSpPr/>
          <p:nvPr/>
        </p:nvSpPr>
        <p:spPr>
          <a:xfrm>
            <a:off x="8649479" y="5724552"/>
            <a:ext cx="2286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000" dirty="0">
                <a:latin typeface="Microsoft Sans Serif" panose="020B0604020202020204" pitchFamily="34" charset="0"/>
              </a:rPr>
              <a:t>[d] Feedback qualitativo</a:t>
            </a:r>
            <a:endParaRPr lang="pt-BR" sz="2000" noProof="0" dirty="0"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8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73E4049B-DF6C-0785-978B-FA6CED18A800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noProof="0" dirty="0">
                <a:latin typeface="Microsoft Sans Serif" panose="020B0604020202020204" pitchFamily="34" charset="0"/>
              </a:rPr>
              <a:t>Publicações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B1B81-5311-C8C7-3DE5-43F9570CB688}"/>
              </a:ext>
            </a:extLst>
          </p:cNvPr>
          <p:cNvSpPr txBox="1"/>
          <p:nvPr/>
        </p:nvSpPr>
        <p:spPr>
          <a:xfrm>
            <a:off x="426077" y="4140853"/>
            <a:ext cx="2343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LOPES, M. B. et al. Avaliação da qualidade do ar interno de residências brasileiras com sistemas de ventilação inteligente. </a:t>
            </a:r>
            <a:r>
              <a:rPr lang="pt-BR" sz="1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Revista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Brasindoor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v. VI, n. 1, p. 28–40, 2024. DOI: 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http://dx.doi.org/10.29327/2410885.6.1-3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DA469-9519-8C9C-5835-48977E4A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36" y="1503145"/>
            <a:ext cx="1590592" cy="2278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63B05-94E7-2A60-62EC-6B2EFCCA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3" t="14107" r="33632" b="1120"/>
          <a:stretch/>
        </p:blipFill>
        <p:spPr>
          <a:xfrm>
            <a:off x="3736732" y="1506462"/>
            <a:ext cx="1680142" cy="2275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07E391-A4E1-0E95-A8A1-1806DECB0585}"/>
              </a:ext>
            </a:extLst>
          </p:cNvPr>
          <p:cNvSpPr txBox="1"/>
          <p:nvPr/>
        </p:nvSpPr>
        <p:spPr>
          <a:xfrm>
            <a:off x="3404848" y="4140853"/>
            <a:ext cx="2343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LOPES, M. B. et al. A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numerical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experimental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compare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different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IAQ-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smart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ventilation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techniques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Buildings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14, 3555, 2024. DOI: 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5"/>
              </a:rPr>
              <a:t>https://doi.org/10.3390/buildings14113555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D5A22B-B78D-059A-1BC4-F0C4FF557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188" y="1463674"/>
            <a:ext cx="1828016" cy="2287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11C113-4CF6-781D-B329-00CBD2719CCD}"/>
              </a:ext>
            </a:extLst>
          </p:cNvPr>
          <p:cNvSpPr txBox="1"/>
          <p:nvPr/>
        </p:nvSpPr>
        <p:spPr>
          <a:xfrm>
            <a:off x="6443241" y="4141027"/>
            <a:ext cx="2343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MORTARI, D. et al.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Smart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ventilation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residential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buildings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a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systematic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review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control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strategies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their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effectiveness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Journal</a:t>
            </a:r>
            <a:r>
              <a:rPr lang="pt-BR" sz="1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pt-BR" sz="1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Building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Engineering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112584, 2025. DOI: 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7"/>
              </a:rPr>
              <a:t>https://doi.org/10.1016/j.jobe.2025.112584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827199-CCE4-9076-0EA3-3C63EC9988E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396" t="10148" r="33561" b="-144"/>
          <a:stretch/>
        </p:blipFill>
        <p:spPr>
          <a:xfrm>
            <a:off x="9807747" y="1503145"/>
            <a:ext cx="1572439" cy="22752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9FE4F4-111D-9892-4A75-94596FC6221C}"/>
              </a:ext>
            </a:extLst>
          </p:cNvPr>
          <p:cNvSpPr txBox="1"/>
          <p:nvPr/>
        </p:nvSpPr>
        <p:spPr>
          <a:xfrm>
            <a:off x="9422012" y="4140853"/>
            <a:ext cx="2343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GUYOT, G. et al. </a:t>
            </a:r>
            <a:r>
              <a:rPr lang="pt-BR" sz="1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ST4 Report –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Ensuring</a:t>
            </a:r>
            <a:r>
              <a:rPr lang="pt-BR" sz="1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performance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pt-BR" sz="1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smart</a:t>
            </a:r>
            <a:r>
              <a:rPr lang="pt-BR" sz="1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2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ventilation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IEA-EBC </a:t>
            </a:r>
            <a:r>
              <a:rPr lang="pt-BR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Annex</a:t>
            </a:r>
            <a:r>
              <a:rPr lang="pt-BR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86, 2025.</a:t>
            </a:r>
            <a:endParaRPr lang="en-US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9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D694-B3F0-1600-11A4-8679344D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4">
            <a:extLst>
              <a:ext uri="{FF2B5EF4-FFF2-40B4-BE49-F238E27FC236}">
                <a16:creationId xmlns:a16="http://schemas.microsoft.com/office/drawing/2014/main" id="{F1AC98CC-1C31-D551-F4DB-4D0095D25F04}"/>
              </a:ext>
            </a:extLst>
          </p:cNvPr>
          <p:cNvSpPr txBox="1"/>
          <p:nvPr/>
        </p:nvSpPr>
        <p:spPr>
          <a:xfrm>
            <a:off x="298174" y="263036"/>
            <a:ext cx="115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noProof="0" dirty="0">
                <a:latin typeface="Microsoft Sans Serif" panose="020B0604020202020204" pitchFamily="34" charset="0"/>
              </a:rPr>
              <a:t>Perspectivas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8E413D-FCE2-9026-544C-6D6D58B5F6F2}"/>
              </a:ext>
            </a:extLst>
          </p:cNvPr>
          <p:cNvGrpSpPr/>
          <p:nvPr/>
        </p:nvGrpSpPr>
        <p:grpSpPr>
          <a:xfrm>
            <a:off x="8207127" y="1091651"/>
            <a:ext cx="3593061" cy="3999567"/>
            <a:chOff x="592859" y="1158251"/>
            <a:chExt cx="5091969" cy="5668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0F041B-6EAA-9B1B-ABA5-4557AA554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83"/>
            <a:stretch/>
          </p:blipFill>
          <p:spPr>
            <a:xfrm>
              <a:off x="592859" y="1992165"/>
              <a:ext cx="4703091" cy="326841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83D55-BA56-B480-FD9B-478D9F7BDE0D}"/>
                </a:ext>
              </a:extLst>
            </p:cNvPr>
            <p:cNvSpPr txBox="1"/>
            <p:nvPr/>
          </p:nvSpPr>
          <p:spPr>
            <a:xfrm>
              <a:off x="927098" y="1653611"/>
              <a:ext cx="1596316" cy="43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Chamber 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C8C3A0-713E-D6AB-0903-62BA47DC0A95}"/>
                </a:ext>
              </a:extLst>
            </p:cNvPr>
            <p:cNvSpPr txBox="1"/>
            <p:nvPr/>
          </p:nvSpPr>
          <p:spPr>
            <a:xfrm>
              <a:off x="3749164" y="3563774"/>
              <a:ext cx="1596316" cy="43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Chamber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ECE15A-8CF0-367F-81B1-0229FEBC1B00}"/>
                </a:ext>
              </a:extLst>
            </p:cNvPr>
            <p:cNvSpPr txBox="1"/>
            <p:nvPr/>
          </p:nvSpPr>
          <p:spPr>
            <a:xfrm>
              <a:off x="3368024" y="1687634"/>
              <a:ext cx="1596316" cy="43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Window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58CA89-2B97-1CCF-41DB-7F8DD959BB53}"/>
                </a:ext>
              </a:extLst>
            </p:cNvPr>
            <p:cNvSpPr txBox="1"/>
            <p:nvPr/>
          </p:nvSpPr>
          <p:spPr>
            <a:xfrm>
              <a:off x="765539" y="1158251"/>
              <a:ext cx="4703093" cy="523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Calorimeter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001E07-F7F4-4B83-905A-E44C8260F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561" y="4174631"/>
              <a:ext cx="2385267" cy="21718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1A3359-A069-3565-4A1A-3D1F5ED80C1B}"/>
                </a:ext>
              </a:extLst>
            </p:cNvPr>
            <p:cNvSpPr txBox="1"/>
            <p:nvPr/>
          </p:nvSpPr>
          <p:spPr>
            <a:xfrm>
              <a:off x="3321166" y="6346519"/>
              <a:ext cx="2354695" cy="47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Test cell (</a:t>
              </a:r>
              <a:r>
                <a:rPr lang="en-US" sz="1600" dirty="0">
                  <a:ea typeface="Microsoft Sans Serif" panose="020B0604020202020204" pitchFamily="34" charset="0"/>
                  <a:cs typeface="Times New Roman" panose="02020603050405020304" pitchFamily="18" charset="0"/>
                </a:rPr>
                <a:t>≈</a:t>
              </a:r>
              <a:r>
                <a:rPr lang="en-US" sz="16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1m</a:t>
              </a:r>
              <a:r>
                <a:rPr lang="en-US" sz="1600" baseline="30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</a:t>
              </a:r>
              <a:r>
                <a:rPr lang="en-US" sz="16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71E15A-7997-2331-0A13-C4AFA313D36E}"/>
              </a:ext>
            </a:extLst>
          </p:cNvPr>
          <p:cNvGrpSpPr/>
          <p:nvPr/>
        </p:nvGrpSpPr>
        <p:grpSpPr>
          <a:xfrm>
            <a:off x="6434732" y="4330863"/>
            <a:ext cx="3544790" cy="2171888"/>
            <a:chOff x="6716550" y="3475283"/>
            <a:chExt cx="4949560" cy="3032589"/>
          </a:xfrm>
        </p:grpSpPr>
        <p:pic>
          <p:nvPicPr>
            <p:cNvPr id="19" name="Imagem 19" descr="C:\Users\LST\Documents\Solar laboratory\Fotos\20190521_145808.jpg">
              <a:extLst>
                <a:ext uri="{FF2B5EF4-FFF2-40B4-BE49-F238E27FC236}">
                  <a16:creationId xmlns:a16="http://schemas.microsoft.com/office/drawing/2014/main" id="{30AC4A68-50BC-260F-A3A2-ABE696349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9"/>
            <a:stretch>
              <a:fillRect/>
            </a:stretch>
          </p:blipFill>
          <p:spPr bwMode="auto">
            <a:xfrm rot="5400000">
              <a:off x="7024953" y="4278563"/>
              <a:ext cx="2013925" cy="244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1" descr="C:\Users\LST\Documents\Solar laboratory\Fotos\20190521_104556.jpg">
              <a:extLst>
                <a:ext uri="{FF2B5EF4-FFF2-40B4-BE49-F238E27FC236}">
                  <a16:creationId xmlns:a16="http://schemas.microsoft.com/office/drawing/2014/main" id="{ED397608-7FB0-408E-4815-5C49BD6ED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59" r="29820" b="6914"/>
            <a:stretch>
              <a:fillRect/>
            </a:stretch>
          </p:blipFill>
          <p:spPr bwMode="auto">
            <a:xfrm rot="5400000">
              <a:off x="8944934" y="3784610"/>
              <a:ext cx="3030503" cy="241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6">
              <a:extLst>
                <a:ext uri="{FF2B5EF4-FFF2-40B4-BE49-F238E27FC236}">
                  <a16:creationId xmlns:a16="http://schemas.microsoft.com/office/drawing/2014/main" id="{9DD40F14-7F23-0E41-5867-063F5EFB6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9" t="29572" r="13333" b="42549"/>
            <a:stretch>
              <a:fillRect/>
            </a:stretch>
          </p:blipFill>
          <p:spPr bwMode="auto">
            <a:xfrm>
              <a:off x="6716550" y="3479474"/>
              <a:ext cx="2630730" cy="110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8414A8-8F8E-2712-C8C3-7B3CCF49B1E0}"/>
              </a:ext>
            </a:extLst>
          </p:cNvPr>
          <p:cNvSpPr txBox="1"/>
          <p:nvPr/>
        </p:nvSpPr>
        <p:spPr>
          <a:xfrm>
            <a:off x="10069663" y="5821295"/>
            <a:ext cx="190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PUCPR’s weather station </a:t>
            </a:r>
          </a:p>
        </p:txBody>
      </p:sp>
      <p:pic>
        <p:nvPicPr>
          <p:cNvPr id="24" name="Picture 23" descr="A white object on a table&#10;&#10;Description automatically generated">
            <a:extLst>
              <a:ext uri="{FF2B5EF4-FFF2-40B4-BE49-F238E27FC236}">
                <a16:creationId xmlns:a16="http://schemas.microsoft.com/office/drawing/2014/main" id="{4C5819F5-07A6-255E-5D04-6C94D3753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7" y="1262745"/>
            <a:ext cx="2987040" cy="1680210"/>
          </a:xfrm>
          <a:prstGeom prst="rect">
            <a:avLst/>
          </a:prstGeom>
        </p:spPr>
      </p:pic>
      <p:sp>
        <p:nvSpPr>
          <p:cNvPr id="25" name="Retângulo 5">
            <a:extLst>
              <a:ext uri="{FF2B5EF4-FFF2-40B4-BE49-F238E27FC236}">
                <a16:creationId xmlns:a16="http://schemas.microsoft.com/office/drawing/2014/main" id="{DBCC2EEF-1B0F-24A6-16C1-D1DA7420E6E5}"/>
              </a:ext>
            </a:extLst>
          </p:cNvPr>
          <p:cNvSpPr/>
          <p:nvPr/>
        </p:nvSpPr>
        <p:spPr>
          <a:xfrm>
            <a:off x="718901" y="3020053"/>
            <a:ext cx="3039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latin typeface="Microsoft Sans Serif" panose="020B0604020202020204" pitchFamily="34" charset="0"/>
              </a:rPr>
              <a:t>IAQ EXA kit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3999AA-B86A-5A6A-02E6-879554234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74" y="3881459"/>
            <a:ext cx="2987040" cy="224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5">
            <a:extLst>
              <a:ext uri="{FF2B5EF4-FFF2-40B4-BE49-F238E27FC236}">
                <a16:creationId xmlns:a16="http://schemas.microsoft.com/office/drawing/2014/main" id="{419F9945-9509-4BAA-21F5-50B86579C97F}"/>
              </a:ext>
            </a:extLst>
          </p:cNvPr>
          <p:cNvSpPr/>
          <p:nvPr/>
        </p:nvSpPr>
        <p:spPr>
          <a:xfrm>
            <a:off x="1357216" y="6182925"/>
            <a:ext cx="3039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 err="1">
                <a:latin typeface="Microsoft Sans Serif" panose="020B0604020202020204" pitchFamily="34" charset="0"/>
              </a:rPr>
              <a:t>SmartVent</a:t>
            </a:r>
            <a:r>
              <a:rPr lang="en-US" sz="2000" dirty="0">
                <a:latin typeface="Microsoft Sans Serif" panose="020B0604020202020204" pitchFamily="34" charset="0"/>
              </a:rPr>
              <a:t> prototype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550236-67AF-893F-6026-B1551CB3785D}"/>
              </a:ext>
            </a:extLst>
          </p:cNvPr>
          <p:cNvGrpSpPr/>
          <p:nvPr/>
        </p:nvGrpSpPr>
        <p:grpSpPr>
          <a:xfrm>
            <a:off x="4271734" y="1329348"/>
            <a:ext cx="1436332" cy="1078502"/>
            <a:chOff x="5878623" y="1653611"/>
            <a:chExt cx="1874880" cy="1407795"/>
          </a:xfrm>
        </p:grpSpPr>
        <p:pic>
          <p:nvPicPr>
            <p:cNvPr id="29" name="Imagem 8">
              <a:extLst>
                <a:ext uri="{FF2B5EF4-FFF2-40B4-BE49-F238E27FC236}">
                  <a16:creationId xmlns:a16="http://schemas.microsoft.com/office/drawing/2014/main" id="{3633388E-8257-EFAB-4087-A61A6605A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78623" y="1653611"/>
              <a:ext cx="1047469" cy="1047469"/>
            </a:xfrm>
            <a:prstGeom prst="rect">
              <a:avLst/>
            </a:prstGeom>
          </p:spPr>
        </p:pic>
        <p:pic>
          <p:nvPicPr>
            <p:cNvPr id="30" name="Picture 29" descr="PUCPR DOMUS (em Construção)">
              <a:extLst>
                <a:ext uri="{FF2B5EF4-FFF2-40B4-BE49-F238E27FC236}">
                  <a16:creationId xmlns:a16="http://schemas.microsoft.com/office/drawing/2014/main" id="{F90EC917-A209-1DFE-10A6-77BB54723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113" y="2194952"/>
              <a:ext cx="1126390" cy="8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1">
            <a:extLst>
              <a:ext uri="{FF2B5EF4-FFF2-40B4-BE49-F238E27FC236}">
                <a16:creationId xmlns:a16="http://schemas.microsoft.com/office/drawing/2014/main" id="{30C2D3CA-1DA2-2F3C-59E1-A59462C8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87" y="3021229"/>
            <a:ext cx="1562410" cy="76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2">
            <a:extLst>
              <a:ext uri="{FF2B5EF4-FFF2-40B4-BE49-F238E27FC236}">
                <a16:creationId xmlns:a16="http://schemas.microsoft.com/office/drawing/2014/main" id="{E8A6034F-B9BB-8497-5A74-116DE52ECF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619" r="16380"/>
          <a:stretch/>
        </p:blipFill>
        <p:spPr>
          <a:xfrm>
            <a:off x="6155834" y="2746612"/>
            <a:ext cx="1546264" cy="11389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3F3677-70D9-82B3-1276-932CAC4EF0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6820" y="1792323"/>
            <a:ext cx="879310" cy="729993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4CB20F89-A434-5BE7-F6BF-DC155A36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0" y="1123493"/>
            <a:ext cx="1643543" cy="5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70859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22631</TotalTime>
  <Words>824</Words>
  <Application>Microsoft Office PowerPoint</Application>
  <PresentationFormat>Widescreen</PresentationFormat>
  <Paragraphs>120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Microsoft Sans Serif</vt:lpstr>
      <vt:lpstr>Times New Roman</vt:lpstr>
      <vt:lpstr>Wingdings</vt:lpstr>
      <vt:lpstr>Estrutura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PUCPR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famorim</dc:creator>
  <cp:lastModifiedBy>Marcos Batistella Lopes</cp:lastModifiedBy>
  <cp:revision>1721</cp:revision>
  <cp:lastPrinted>2019-12-02T20:00:47Z</cp:lastPrinted>
  <dcterms:created xsi:type="dcterms:W3CDTF">2002-07-24T16:53:10Z</dcterms:created>
  <dcterms:modified xsi:type="dcterms:W3CDTF">2025-04-22T13:53:53Z</dcterms:modified>
</cp:coreProperties>
</file>