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Lst>
  <p:sldSz cx="12192000" cy="6858000"/>
  <p:notesSz cx="6858000" cy="9144000"/>
  <p:embeddedFontLst>
    <p:embeddedFont>
      <p:font typeface="Raleway ExtraLight" panose="020B0303030101060003" pitchFamily="34" charset="0"/>
      <p:regular r:id="rId7"/>
      <p:italic r:id="rId8"/>
    </p:embeddedFont>
    <p:embeddedFont>
      <p:font typeface="맑은 고딕" panose="020B0503020000020004" pitchFamily="34" charset="-127"/>
      <p:regular r:id="rId9"/>
      <p:bold r:id="rId10"/>
    </p:embeddedFont>
    <p:embeddedFont>
      <p:font typeface="Calibri" panose="020F0502020204030204" pitchFamily="34" charset="0"/>
      <p:regular r:id="rId11"/>
      <p:bold r:id="rId12"/>
      <p:italic r:id="rId13"/>
      <p:boldItalic r:id="rId14"/>
    </p:embeddedFont>
    <p:embeddedFont>
      <p:font typeface="Raleway" panose="020B0503030101060003" pitchFamily="34" charset="0"/>
      <p:regular r:id="rId15"/>
      <p:bold r:id="rId16"/>
      <p:italic r:id="rId17"/>
      <p:boldItalic r:id="rId18"/>
    </p:embeddedFont>
    <p:embeddedFont>
      <p:font typeface="Raleway ExtraBold" panose="020B0903030101060003" pitchFamily="34" charset="0"/>
      <p:bold r:id="rId19"/>
      <p:boldItalic r:id="rId2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C55A11"/>
    <a:srgbClr val="F2F2F2"/>
    <a:srgbClr val="401D06"/>
    <a:srgbClr val="1F4E79"/>
    <a:srgbClr val="313C4D"/>
    <a:srgbClr val="3F4E63"/>
    <a:srgbClr val="222A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9" autoAdjust="0"/>
    <p:restoredTop sz="94660"/>
  </p:normalViewPr>
  <p:slideViewPr>
    <p:cSldViewPr snapToGrid="0">
      <p:cViewPr varScale="1">
        <p:scale>
          <a:sx n="105" d="100"/>
          <a:sy n="105" d="100"/>
        </p:scale>
        <p:origin x="15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theme" Target="theme/theme1.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chemeClr val="tx1">
              <a:lumMod val="75000"/>
              <a:lumOff val="25000"/>
              <a:alpha val="85098"/>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
        <p:nvSpPr>
          <p:cNvPr id="10" name="Retângulo 9"/>
          <p:cNvSpPr/>
          <p:nvPr userDrawn="1"/>
        </p:nvSpPr>
        <p:spPr>
          <a:xfrm>
            <a:off x="351329" y="4976404"/>
            <a:ext cx="2048698" cy="9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13"/>
          <p:cNvSpPr>
            <a:spLocks noGrp="1"/>
          </p:cNvSpPr>
          <p:nvPr>
            <p:ph type="title" hasCustomPrompt="1"/>
          </p:nvPr>
        </p:nvSpPr>
        <p:spPr>
          <a:xfrm>
            <a:off x="218944" y="3884515"/>
            <a:ext cx="6993855" cy="1091889"/>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DA APRESENTAÇÃO AQUI</a:t>
            </a:r>
            <a:endParaRPr lang="pt-BR" sz="3600" dirty="0">
              <a:solidFill>
                <a:schemeClr val="bg1"/>
              </a:solidFill>
              <a:latin typeface="Raleway ExtraBold" panose="020B0903030101060003" pitchFamily="34" charset="0"/>
            </a:endParaRPr>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smtClean="0">
                <a:solidFill>
                  <a:schemeClr val="bg1"/>
                </a:solidFill>
                <a:effectLst/>
                <a:latin typeface="Raleway ExtraLight" panose="020B0303030101060003" pitchFamily="34" charset="0"/>
                <a:ea typeface="+mn-ea"/>
                <a:cs typeface="+mn-cs"/>
              </a:rPr>
              <a:t>Nullam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orci</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diam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pretium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ipsum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sagittis</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vulputate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augue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Nulla</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pulvinar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porttitor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nisl</a:t>
            </a:r>
            <a:r>
              <a:rPr lang="pt-BR" sz="1600" b="0" i="0" kern="1200" dirty="0" smtClean="0">
                <a:solidFill>
                  <a:schemeClr val="bg1"/>
                </a:solidFill>
                <a:effectLst/>
                <a:latin typeface="Raleway ExtraLight" panose="020B0303030101060003" pitchFamily="34" charset="0"/>
                <a:ea typeface="+mn-ea"/>
                <a:cs typeface="+mn-cs"/>
              </a:rPr>
              <a:t>, ac </a:t>
            </a:r>
            <a:r>
              <a:rPr lang="pt-BR" sz="1600" b="0" i="0" kern="1200" dirty="0" err="1" smtClean="0">
                <a:solidFill>
                  <a:schemeClr val="bg1"/>
                </a:solidFill>
                <a:effectLst/>
                <a:latin typeface="Raleway ExtraLight" panose="020B0303030101060003" pitchFamily="34" charset="0"/>
                <a:ea typeface="+mn-ea"/>
                <a:cs typeface="+mn-cs"/>
              </a:rPr>
              <a:t>efficitur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tellus</a:t>
            </a:r>
            <a:r>
              <a:rPr lang="pt-BR" sz="1600" b="0" i="0" kern="1200" dirty="0" smtClean="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6970650" cy="271901"/>
          </a:xfrm>
          <a:prstGeom prst="rect">
            <a:avLst/>
          </a:prstGeom>
        </p:spPr>
        <p:txBody>
          <a:bodyPr/>
          <a:lstStyle>
            <a:lvl1pPr marL="0" indent="0" algn="l">
              <a:buNone/>
              <a:defRPr sz="1200" b="1">
                <a:solidFill>
                  <a:schemeClr val="bg1"/>
                </a:solidFill>
                <a:latin typeface="Raleway" panose="020B0503030101060003" pitchFamily="34" charset="0"/>
              </a:defRPr>
            </a:lvl1pPr>
          </a:lstStyle>
          <a:p>
            <a:pPr algn="l"/>
            <a:r>
              <a:rPr lang="pt-BR" sz="1200" dirty="0" smtClean="0">
                <a:effectLst/>
              </a:rPr>
              <a:t>SECRETARIA DE PLANEJAMENTO E DESENVOLVIMENTO ENERGÉTICO</a:t>
            </a:r>
          </a:p>
        </p:txBody>
      </p:sp>
    </p:spTree>
    <p:extLst>
      <p:ext uri="{BB962C8B-B14F-4D97-AF65-F5344CB8AC3E}">
        <p14:creationId xmlns:p14="http://schemas.microsoft.com/office/powerpoint/2010/main" val="3742361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chemeClr val="tx1">
              <a:lumMod val="75000"/>
              <a:lumOff val="25000"/>
              <a:alpha val="85098"/>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21555898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chemeClr val="bg1">
              <a:lumMod val="75000"/>
              <a:lumOff val="25000"/>
              <a:alpha val="85098"/>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41804" y="1280704"/>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1" name="Espaço Reservado para Texto 20"/>
          <p:cNvSpPr>
            <a:spLocks noGrp="1"/>
          </p:cNvSpPr>
          <p:nvPr>
            <p:ph type="body" sz="quarter" idx="12" hasCustomPrompt="1"/>
          </p:nvPr>
        </p:nvSpPr>
        <p:spPr>
          <a:xfrm>
            <a:off x="227013" y="1524000"/>
            <a:ext cx="11612562" cy="4460060"/>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pPr lvl="0"/>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pPr lvl="0"/>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smtClean="0"/>
              <a:t>SECRETARIA DE PLANEJAMENTO E DESENVOLVIMENTO ENERGÉTICO</a:t>
            </a:r>
          </a:p>
        </p:txBody>
      </p:sp>
      <p:sp>
        <p:nvSpPr>
          <p:cNvPr id="10" name="Título 1"/>
          <p:cNvSpPr>
            <a:spLocks noGrp="1"/>
          </p:cNvSpPr>
          <p:nvPr>
            <p:ph type="title" hasCustomPrompt="1"/>
          </p:nvPr>
        </p:nvSpPr>
        <p:spPr>
          <a:xfrm>
            <a:off x="218942" y="676364"/>
            <a:ext cx="11611108" cy="571411"/>
          </a:xfrm>
          <a:prstGeom prst="rect">
            <a:avLst/>
          </a:prstGeom>
        </p:spPr>
        <p:txBody>
          <a:bodyPr/>
          <a:lstStyle>
            <a:lvl1pPr>
              <a:defRPr sz="3600" baseline="0">
                <a:solidFill>
                  <a:schemeClr val="tx1"/>
                </a:solidFill>
              </a:defRPr>
            </a:lvl1pPr>
          </a:lstStyle>
          <a:p>
            <a:r>
              <a:rPr lang="pt-BR" dirty="0" smtClean="0"/>
              <a:t>DIGITE O TÍTULO DO SLIDE AQUI</a:t>
            </a:r>
            <a:endParaRPr lang="pt-BR" dirty="0"/>
          </a:p>
        </p:txBody>
      </p:sp>
    </p:spTree>
    <p:extLst>
      <p:ext uri="{BB962C8B-B14F-4D97-AF65-F5344CB8AC3E}">
        <p14:creationId xmlns:p14="http://schemas.microsoft.com/office/powerpoint/2010/main" val="3235816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chemeClr val="bg1">
              <a:lumMod val="75000"/>
              <a:lumOff val="25000"/>
              <a:alpha val="85098"/>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2599450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8"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9"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2" name="Retângulo 11"/>
          <p:cNvSpPr/>
          <p:nvPr userDrawn="1"/>
        </p:nvSpPr>
        <p:spPr>
          <a:xfrm>
            <a:off x="341804" y="1712026"/>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PLANEJAMENTO E DESENVOLVIMENTO ENERGÉTICO</a:t>
            </a:r>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p>
          <a:p>
            <a:pPr lvl="0"/>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7"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3649342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1"/>
            <a:ext cx="12191995" cy="687087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8"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9"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Tree>
    <p:extLst>
      <p:ext uri="{BB962C8B-B14F-4D97-AF65-F5344CB8AC3E}">
        <p14:creationId xmlns:p14="http://schemas.microsoft.com/office/powerpoint/2010/main" val="20181719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6894"/>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5" name="Espaço Reservado para Texto 23"/>
          <p:cNvSpPr>
            <a:spLocks noGrp="1"/>
          </p:cNvSpPr>
          <p:nvPr>
            <p:ph type="body" sz="quarter" idx="11" hasCustomPrompt="1"/>
          </p:nvPr>
        </p:nvSpPr>
        <p:spPr>
          <a:xfrm>
            <a:off x="242149" y="395998"/>
            <a:ext cx="6396776"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PLANEJAMENTO E DESENVOLVIMENTO ENERGÉTICO</a:t>
            </a:r>
          </a:p>
        </p:txBody>
      </p:sp>
      <p:sp>
        <p:nvSpPr>
          <p:cNvPr id="16" name="Espaço Reservado para Texto 20"/>
          <p:cNvSpPr>
            <a:spLocks noGrp="1"/>
          </p:cNvSpPr>
          <p:nvPr>
            <p:ph type="body" sz="quarter" idx="12" hasCustomPrompt="1"/>
          </p:nvPr>
        </p:nvSpPr>
        <p:spPr>
          <a:xfrm>
            <a:off x="227013" y="1533525"/>
            <a:ext cx="11650662" cy="1895475"/>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187493"/>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p:txBody>
      </p:sp>
      <p:sp>
        <p:nvSpPr>
          <p:cNvPr id="33" name="Retângulo 32"/>
          <p:cNvSpPr/>
          <p:nvPr userDrawn="1"/>
        </p:nvSpPr>
        <p:spPr>
          <a:xfrm>
            <a:off x="341804" y="1273876"/>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Tree>
    <p:extLst>
      <p:ext uri="{BB962C8B-B14F-4D97-AF65-F5344CB8AC3E}">
        <p14:creationId xmlns:p14="http://schemas.microsoft.com/office/powerpoint/2010/main" val="1118474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6894"/>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033458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Imagem 12"/>
          <p:cNvPicPr>
            <a:picLocks noChangeAspect="1"/>
          </p:cNvPicPr>
          <p:nvPr userDrawn="1"/>
        </p:nvPicPr>
        <p:blipFill rotWithShape="1">
          <a:blip r:embed="rId10">
            <a:extLst>
              <a:ext uri="{28A0092B-C50C-407E-A947-70E740481C1C}">
                <a14:useLocalDpi xmlns:a14="http://schemas.microsoft.com/office/drawing/2010/main" val="0"/>
              </a:ext>
            </a:extLst>
          </a:blip>
          <a:srcRect l="95" t="14177" r="-95" b="10759"/>
          <a:stretch/>
        </p:blipFill>
        <p:spPr>
          <a:xfrm>
            <a:off x="11573" y="0"/>
            <a:ext cx="12192002" cy="6863787"/>
          </a:xfrm>
          <a:prstGeom prst="rect">
            <a:avLst/>
          </a:prstGeom>
        </p:spPr>
      </p:pic>
    </p:spTree>
    <p:extLst>
      <p:ext uri="{BB962C8B-B14F-4D97-AF65-F5344CB8AC3E}">
        <p14:creationId xmlns:p14="http://schemas.microsoft.com/office/powerpoint/2010/main" val="17558820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0" r:id="rId5"/>
    <p:sldLayoutId id="2147483665" r:id="rId6"/>
    <p:sldLayoutId id="2147483661" r:id="rId7"/>
    <p:sldLayoutId id="214748366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51329" y="4976404"/>
            <a:ext cx="2048698" cy="978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3"/>
          <p:cNvSpPr txBox="1">
            <a:spLocks/>
          </p:cNvSpPr>
          <p:nvPr/>
        </p:nvSpPr>
        <p:spPr>
          <a:xfrm>
            <a:off x="218944" y="3884515"/>
            <a:ext cx="6993855" cy="1091889"/>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smtClean="0"/>
              <a:t>DIGITE O TÍTULO DA APRESENTAÇÃO AQUI</a:t>
            </a:r>
            <a:endParaRPr lang="pt-BR" dirty="0"/>
          </a:p>
        </p:txBody>
      </p:sp>
      <p:sp>
        <p:nvSpPr>
          <p:cNvPr id="9" name="Espaço Reservado para Texto 20"/>
          <p:cNvSpPr txBox="1">
            <a:spLocks/>
          </p:cNvSpPr>
          <p:nvPr/>
        </p:nvSpPr>
        <p:spPr>
          <a:xfrm>
            <a:off x="228469" y="5130506"/>
            <a:ext cx="6984330" cy="914400"/>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bg1"/>
                </a:solidFill>
                <a:latin typeface="Raleway ExtraLight" panose="020B0303030101060003"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Nullam orci diam, pretium sit amet ipsum sit amet, sagittis vulputate augue. Nulla pulvinar porttitor nisl, ac efficitur tellus.</a:t>
            </a:r>
            <a:endParaRPr lang="pt-BR" dirty="0"/>
          </a:p>
        </p:txBody>
      </p:sp>
      <p:sp>
        <p:nvSpPr>
          <p:cNvPr id="10" name="Espaço Reservado para Texto 23"/>
          <p:cNvSpPr txBox="1">
            <a:spLocks/>
          </p:cNvSpPr>
          <p:nvPr/>
        </p:nvSpPr>
        <p:spPr>
          <a:xfrm>
            <a:off x="242149" y="3641189"/>
            <a:ext cx="697065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PLANEJAMENTO E DESENVOLVIMENTO ENERGÉTICO</a:t>
            </a:r>
            <a:endParaRPr lang="pt-BR" dirty="0" smtClean="0"/>
          </a:p>
        </p:txBody>
      </p:sp>
    </p:spTree>
    <p:extLst>
      <p:ext uri="{BB962C8B-B14F-4D97-AF65-F5344CB8AC3E}">
        <p14:creationId xmlns:p14="http://schemas.microsoft.com/office/powerpoint/2010/main" val="852347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41804" y="1280704"/>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Espaço Reservado para Texto 20"/>
          <p:cNvSpPr txBox="1">
            <a:spLocks/>
          </p:cNvSpPr>
          <p:nvPr/>
        </p:nvSpPr>
        <p:spPr>
          <a:xfrm>
            <a:off x="227013" y="1524000"/>
            <a:ext cx="11612562" cy="4460060"/>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p>
          <a:p>
            <a:r>
              <a:rPr lang="pt-BR" smtClean="0"/>
              <a:t>Cras vestibulum, ante molestie pretium accumsan, justo nisi porta magna, et pellentesque mi massa et elit. Morbi aliquet neque quis libero aliquam, et fringilla orci feugiat. Aliquam luctus elementum cursus. Morbi vulputate pharetra nunc vel consectetur. Nam malesuada nunc neque, non porta augue facilisis id. Suspendisse potenti. In aliquam, dui nec luctus facilisis, felis felis eleifend ligula, quis mollis neque nisl et velit. Donec sed sodales neque. Nullam hendrerit vel est ut bibendum.</a:t>
            </a:r>
          </a:p>
          <a:p>
            <a:r>
              <a:rPr lang="pt-BR" smtClean="0"/>
              <a:t>Nunc vel eleifend magna, non egestas nulla. Donec a dolor vulputate est ultricies elementum et at nulla. Etiam placerat est lacus, nec volutpat erat sollicitudin id. Curabitur at orci turpis. Donec malesuada pulvinar purus nec ultrices. Donec nisl sapien, cursus vitae elementum eu, dignissim eu diam. Etiam vestibulum lectus dolor, ultricies mollis nisi vestibulum eget. Sed lacus tortor, auctor in mauris sed, tempor vehicula tellus. Quisque sit amet nulla tincidunt, ornare justo sed, commodo risus.</a:t>
            </a:r>
            <a:endParaRPr lang="pt-BR" dirty="0"/>
          </a:p>
        </p:txBody>
      </p:sp>
      <p:sp>
        <p:nvSpPr>
          <p:cNvPr id="9" name="Espaço Reservado para Texto 23"/>
          <p:cNvSpPr txBox="1">
            <a:spLocks/>
          </p:cNvSpPr>
          <p:nvPr/>
        </p:nvSpPr>
        <p:spPr>
          <a:xfrm>
            <a:off x="242149" y="393164"/>
            <a:ext cx="582434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PLANEJAMENTO E DESENVOLVIMENTO ENERGÉTICO</a:t>
            </a:r>
            <a:endParaRPr lang="pt-BR" dirty="0" smtClean="0"/>
          </a:p>
        </p:txBody>
      </p:sp>
      <p:sp>
        <p:nvSpPr>
          <p:cNvPr id="10" name="Título 1"/>
          <p:cNvSpPr txBox="1">
            <a:spLocks/>
          </p:cNvSpPr>
          <p:nvPr/>
        </p:nvSpPr>
        <p:spPr>
          <a:xfrm>
            <a:off x="218942" y="676364"/>
            <a:ext cx="11611108" cy="571411"/>
          </a:xfrm>
          <a:prstGeom prst="rect">
            <a:avLst/>
          </a:prstGeom>
        </p:spPr>
        <p:txBody>
          <a:bodyPr/>
          <a:lstStyle>
            <a:lvl1pPr algn="l" defTabSz="914400" rtl="0" eaLnBrk="1" latinLnBrk="0" hangingPunct="1">
              <a:lnSpc>
                <a:spcPct val="90000"/>
              </a:lnSpc>
              <a:spcBef>
                <a:spcPct val="0"/>
              </a:spcBef>
              <a:buNone/>
              <a:defRPr sz="3600" kern="1200" baseline="0">
                <a:solidFill>
                  <a:schemeClr val="tx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269371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p:cNvSpPr>
            <a:spLocks noGrp="1"/>
          </p:cNvSpPr>
          <p:nvPr>
            <p:ph type="pic" idx="14"/>
          </p:nvPr>
        </p:nvSpPr>
        <p:spPr/>
      </p:sp>
      <p:sp>
        <p:nvSpPr>
          <p:cNvPr id="8" name="Espaço Reservado para Imagem 7"/>
          <p:cNvSpPr>
            <a:spLocks noGrp="1"/>
          </p:cNvSpPr>
          <p:nvPr>
            <p:ph type="pic" idx="15"/>
          </p:nvPr>
        </p:nvSpPr>
        <p:spPr/>
      </p:sp>
      <p:sp>
        <p:nvSpPr>
          <p:cNvPr id="9" name="Retângulo 8"/>
          <p:cNvSpPr/>
          <p:nvPr/>
        </p:nvSpPr>
        <p:spPr>
          <a:xfrm>
            <a:off x="341804" y="1712026"/>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PLANEJAMENTO E DESENVOLVIMENTO ENERGÉTICO</a:t>
            </a:r>
            <a:endParaRPr lang="pt-BR" dirty="0" smtClean="0"/>
          </a:p>
        </p:txBody>
      </p:sp>
      <p:sp>
        <p:nvSpPr>
          <p:cNvPr id="11" name="Espaço Reservado para Texto 20"/>
          <p:cNvSpPr txBox="1">
            <a:spLocks/>
          </p:cNvSpPr>
          <p:nvPr/>
        </p:nvSpPr>
        <p:spPr>
          <a:xfrm>
            <a:off x="227013" y="2044700"/>
            <a:ext cx="4592637" cy="4298950"/>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a:t>
            </a:r>
          </a:p>
          <a:p>
            <a:r>
              <a:rPr lang="pt-BR" smtClean="0"/>
              <a:t>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2" name="Título 13"/>
          <p:cNvSpPr txBox="1">
            <a:spLocks/>
          </p:cNvSpPr>
          <p:nvPr/>
        </p:nvSpPr>
        <p:spPr>
          <a:xfrm>
            <a:off x="228469" y="659165"/>
            <a:ext cx="6410456"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377489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PLANEJAMENTO E DESENVOLVIMENTO ENERGÉTICO</a:t>
            </a:r>
            <a:endParaRPr lang="pt-BR" dirty="0" smtClean="0"/>
          </a:p>
        </p:txBody>
      </p:sp>
      <p:sp>
        <p:nvSpPr>
          <p:cNvPr id="9" name="Espaço Reservado para Texto 20"/>
          <p:cNvSpPr txBox="1">
            <a:spLocks/>
          </p:cNvSpPr>
          <p:nvPr/>
        </p:nvSpPr>
        <p:spPr>
          <a:xfrm>
            <a:off x="227013" y="1533525"/>
            <a:ext cx="11650662" cy="189547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0" name="Espaço Reservado para Texto 2"/>
          <p:cNvSpPr txBox="1">
            <a:spLocks/>
          </p:cNvSpPr>
          <p:nvPr/>
        </p:nvSpPr>
        <p:spPr>
          <a:xfrm>
            <a:off x="738728" y="3187493"/>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endParaRPr lang="en-US" altLang="ko-KR" dirty="0" smtClean="0">
              <a:latin typeface="Raleway" panose="020B0503030101060003" pitchFamily="34" charset="0"/>
              <a:cs typeface="Arial" pitchFamily="34" charset="0"/>
            </a:endParaRPr>
          </a:p>
        </p:txBody>
      </p:sp>
      <p:sp>
        <p:nvSpPr>
          <p:cNvPr id="11" name="Retângulo 10"/>
          <p:cNvSpPr/>
          <p:nvPr/>
        </p:nvSpPr>
        <p:spPr>
          <a:xfrm>
            <a:off x="341804" y="1273876"/>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251718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23"/>
          <p:cNvSpPr txBox="1">
            <a:spLocks/>
          </p:cNvSpPr>
          <p:nvPr/>
        </p:nvSpPr>
        <p:spPr>
          <a:xfrm>
            <a:off x="242149" y="395998"/>
            <a:ext cx="6396776"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PLANEJAMENTO E DESENVOLVIMENTO ENERGÉTICO</a:t>
            </a:r>
            <a:endParaRPr lang="pt-BR" dirty="0" smtClean="0"/>
          </a:p>
        </p:txBody>
      </p:sp>
      <p:sp>
        <p:nvSpPr>
          <p:cNvPr id="5" name="Espaço Reservado para Texto 20"/>
          <p:cNvSpPr txBox="1">
            <a:spLocks/>
          </p:cNvSpPr>
          <p:nvPr/>
        </p:nvSpPr>
        <p:spPr>
          <a:xfrm>
            <a:off x="227013" y="1533525"/>
            <a:ext cx="11650662" cy="189547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7" name="Retângulo 6"/>
          <p:cNvSpPr/>
          <p:nvPr/>
        </p:nvSpPr>
        <p:spPr>
          <a:xfrm>
            <a:off x="341804" y="1273876"/>
            <a:ext cx="2048698" cy="97830"/>
          </a:xfrm>
          <a:prstGeom prst="rect">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Tree>
    <p:extLst>
      <p:ext uri="{BB962C8B-B14F-4D97-AF65-F5344CB8AC3E}">
        <p14:creationId xmlns:p14="http://schemas.microsoft.com/office/powerpoint/2010/main" val="336286313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840</Words>
  <Application>Microsoft Office PowerPoint</Application>
  <PresentationFormat>Widescreen</PresentationFormat>
  <Paragraphs>23</Paragraphs>
  <Slides>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vt:i4>
      </vt:variant>
    </vt:vector>
  </HeadingPairs>
  <TitlesOfParts>
    <vt:vector size="12" baseType="lpstr">
      <vt:lpstr>Raleway ExtraLight</vt:lpstr>
      <vt:lpstr>맑은 고딕</vt:lpstr>
      <vt:lpstr>Calibri</vt:lpstr>
      <vt:lpstr>Arial</vt:lpstr>
      <vt:lpstr>Raleway</vt:lpstr>
      <vt:lpstr>Raleway ExtraBold</vt:lpstr>
      <vt:lpstr>Tema do Office</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 Barbosa Lepsch</dc:creator>
  <cp:lastModifiedBy>Andrei Barbosa Lepsch</cp:lastModifiedBy>
  <cp:revision>67</cp:revision>
  <dcterms:created xsi:type="dcterms:W3CDTF">2019-02-19T16:06:49Z</dcterms:created>
  <dcterms:modified xsi:type="dcterms:W3CDTF">2019-04-15T14:45:48Z</dcterms:modified>
</cp:coreProperties>
</file>